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6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1E33B0-F93F-FB47-BAE6-577ADF2DA7E3}" type="datetimeFigureOut">
              <a:rPr lang="en-US" smtClean="0"/>
              <a:t>3/21/25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844DB-E252-BB49-87AC-1C6AC6A396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076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8A319-9800-1F56-4B2B-B69587D54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9A813-05A9-1162-1476-777AD7392F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922F8-5FF6-1D1C-FAF0-438AD605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2B270-0D3F-58FA-4DF3-AF4A958A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08CBB-5A56-0A73-7B13-6BD03B4D3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689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1C74-7703-1DBA-D6C7-79572332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8ACF7-1DDB-5A97-48E2-1057299BF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31CA0-F477-B667-A28D-710CD5C6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41BFF-8A0E-F34E-E5D0-7090977A6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12899-479B-2CD2-771F-E184A39CA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14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FC94D-20C5-2C51-4AA5-CD4D2C26A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0754D-3C49-8BAA-797C-718045521E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4B1F4-4593-E66A-F625-B90D5D2C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08858-59C7-6218-58DA-A1CAC11D2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2A5E7-8E04-1A17-1298-2C9AAEB9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3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E58EE-0BE9-BC35-00A6-81FB7A88F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FF444-CC9D-2F43-E46A-2F3C8342AA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52D3E-3948-E429-118C-7820BF817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6F536C-F313-662D-B034-2C3C14341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EBFCD1-0D60-D5A4-339A-0EA4B1503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4DFF7-A7B1-570E-C4EF-6303062FA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884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AEE49-2433-50E1-9543-46824979B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54E46-9F2A-163E-636A-B0C140B459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53592-2817-E955-268F-04F5E2805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26BBF-160C-F1E5-E361-2C9FB4B804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66F33E-41A9-047E-9FDF-4DD3ACE898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E7083D-DBA3-7BA3-4C49-8BAB423E1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6235CA-C5EE-E957-DA4C-41F125915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7FD7D0-2388-BEEE-FF7C-41D18EC74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91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5525-B535-6413-C131-0E04B44F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07AB8-AA0B-53E6-BC94-E4C1E256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3411D-5166-76A4-3DFC-D28A88B43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030C8-E3B8-EE40-7679-78937D2D4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51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55ACFA-262E-FAE8-7B40-A2E96B561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524F9A-3546-3BA2-E399-82A8FD50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851BBD-328F-0667-BEB9-68FD8FBDE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509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E00CD-E093-09A8-0F1B-A95FA7E91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307E-4E5B-6F7B-30CD-45BDFDD33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4029B-50BD-E70C-2EB1-3746C05347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EC745-8AEC-FAC2-F4BD-E185B7353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6810F-0489-F6D8-685C-4563C67FC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2B646-A12C-A0CB-E50D-AAAFA0873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54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600AD-519C-C9BE-B2A6-1777AB31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881886-AC85-2981-5337-F7B0933ED8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F15D7D-FA45-DEC0-9D9B-27BD704DF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AA081-FCAE-C640-E591-DACCF3F32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A3816C-F3FA-0D57-8C87-968787EA8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D467EC-4CFB-0BD3-C361-5B86CD68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11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5EC4-FAF0-E554-E357-15E01A6E4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4BC00F-6183-079F-7EC9-1E7B399BDA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50910-AD5E-68EC-8376-04F19A1B6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E7E66-A0DA-2768-1805-93D57F5C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8944F-27A8-D0A2-79E7-47FFCADA3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926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45882E-4D29-E764-3E9E-DBD2333310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13E7AC-5255-E1AC-EF52-A6D089CD79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CCD1-4F95-A21F-5794-A685DC424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E29D4-8071-3378-DFA2-73FD47BC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3E285-3FDD-FD0D-534F-CB7492BFA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215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1BCAA7-6F0E-77FE-E5E2-9FC59A05F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7435A-6F24-FEF2-43FA-F5020AA55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FF834-9F19-AA80-5E05-47909BF69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DBCC1-F100-634E-95B3-E3E14D19A240}" type="datetimeFigureOut">
              <a:rPr lang="en-US" smtClean="0"/>
              <a:t>3/21/25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A1A8A-77A5-8670-793C-11921ABCAC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45CB3-DCD9-787E-9829-FF3E2B47CE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DD33D-76CF-4445-9818-D4801CBA33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38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736"/>
          <a:stretch/>
        </p:blipFill>
        <p:spPr>
          <a:xfrm>
            <a:off x="0" y="0"/>
            <a:ext cx="12167771" cy="6858000"/>
          </a:xfrm>
          <a:prstGeom prst="rect">
            <a:avLst/>
          </a:prstGeom>
        </p:spPr>
      </p:pic>
      <p:sp>
        <p:nvSpPr>
          <p:cNvPr id="103" name="Google Shape;103;p27"/>
          <p:cNvSpPr txBox="1">
            <a:spLocks noGrp="1"/>
          </p:cNvSpPr>
          <p:nvPr>
            <p:ph type="ctrTitle"/>
          </p:nvPr>
        </p:nvSpPr>
        <p:spPr>
          <a:xfrm>
            <a:off x="3885881" y="80195"/>
            <a:ext cx="4530076" cy="3188517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lvl="0">
              <a:lnSpc>
                <a:spcPct val="150000"/>
              </a:lnSpc>
            </a:pPr>
            <a:r>
              <a:rPr lang="en-GB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"</a:t>
            </a:r>
            <a: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Case Report on the Disappearance of </a:t>
            </a:r>
            <a:b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</a:br>
            <a:r>
              <a:rPr lang="en-US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Dr Hart</a:t>
            </a:r>
            <a:r>
              <a:rPr lang="en-GB" sz="3733" b="1" dirty="0">
                <a:solidFill>
                  <a:schemeClr val="accent5">
                    <a:lumMod val="75000"/>
                  </a:schemeClr>
                </a:solidFill>
                <a:latin typeface="Bahnschrift" panose="020B0502040204020203" pitchFamily="34" charset="0"/>
                <a:ea typeface="Fira Sans Black"/>
                <a:cs typeface="Fira Sans Black"/>
                <a:sym typeface="Fira Sans Black"/>
              </a:rPr>
              <a:t>"</a:t>
            </a:r>
            <a:endParaRPr sz="3733" b="1" dirty="0">
              <a:solidFill>
                <a:schemeClr val="accent5">
                  <a:lumMod val="75000"/>
                </a:schemeClr>
              </a:solidFill>
              <a:latin typeface="Bahnschrift" panose="020B0502040204020203" pitchFamily="34" charset="0"/>
              <a:ea typeface="Fira Sans Black"/>
              <a:cs typeface="Fira Sans Black"/>
              <a:sym typeface="Fira Sans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675E2B-3AC7-E959-6CDA-27E729048604}"/>
              </a:ext>
            </a:extLst>
          </p:cNvPr>
          <p:cNvSpPr txBox="1"/>
          <p:nvPr/>
        </p:nvSpPr>
        <p:spPr>
          <a:xfrm>
            <a:off x="3885881" y="2986216"/>
            <a:ext cx="589655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/>
              <a:t>Module name: Academic skills for the digital era</a:t>
            </a:r>
          </a:p>
          <a:p>
            <a:pPr algn="l"/>
            <a:r>
              <a:rPr lang="en-GB" sz="3000" dirty="0"/>
              <a:t>Module code: BMSW4013</a:t>
            </a:r>
          </a:p>
          <a:p>
            <a:pPr algn="l"/>
            <a:r>
              <a:rPr lang="en-GB" sz="3000" dirty="0"/>
              <a:t>Student name: Kawaljeet Singh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3000" dirty="0"/>
              <a:t>Student number</a:t>
            </a:r>
            <a:r>
              <a:rPr lang="it-IT" sz="3000" dirty="0"/>
              <a:t>:2427335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298992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038AC-9002-9D21-76BF-FA746F42C6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169086"/>
            <a:ext cx="9144000" cy="2387600"/>
          </a:xfrm>
        </p:spPr>
        <p:txBody>
          <a:bodyPr/>
          <a:lstStyle/>
          <a:p>
            <a:r>
              <a:rPr lang="en-GB" b="1" i="1" dirty="0"/>
              <a:t>INTRODUCTION</a:t>
            </a:r>
            <a:endParaRPr lang="en-US" b="1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9031D8-0E79-BEE1-4BDF-1FB834AF1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6062" y="0"/>
            <a:ext cx="3365938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C6FF0E1-8B57-56E8-F872-91E11422A4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17938" y="2437027"/>
            <a:ext cx="9144000" cy="751703"/>
          </a:xfrm>
        </p:spPr>
        <p:txBody>
          <a:bodyPr>
            <a:noAutofit/>
          </a:bodyPr>
          <a:lstStyle/>
          <a:p>
            <a:r>
              <a:rPr lang="en-US" sz="7200" dirty="0"/>
              <a:t>This presentation talks about the disappearance of Dr. Hart</a:t>
            </a:r>
          </a:p>
        </p:txBody>
      </p:sp>
    </p:spTree>
    <p:extLst>
      <p:ext uri="{BB962C8B-B14F-4D97-AF65-F5344CB8AC3E}">
        <p14:creationId xmlns:p14="http://schemas.microsoft.com/office/powerpoint/2010/main" val="3587608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8D812-E7A5-C163-4220-C8B27337A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767" y="0"/>
            <a:ext cx="10515600" cy="1019433"/>
          </a:xfrm>
        </p:spPr>
        <p:txBody>
          <a:bodyPr/>
          <a:lstStyle/>
          <a:p>
            <a:r>
              <a:rPr lang="en-GB" dirty="0"/>
              <a:t>KEY EVIDENCE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A0C8-8A1F-F181-BAC5-115427F5A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767" y="1323525"/>
            <a:ext cx="6774935" cy="5230383"/>
          </a:xfrm>
        </p:spPr>
        <p:txBody>
          <a:bodyPr>
            <a:normAutofit fontScale="25000" lnSpcReduction="20000"/>
          </a:bodyPr>
          <a:lstStyle/>
          <a:p>
            <a:r>
              <a:rPr lang="en-US" sz="10500" dirty="0"/>
              <a:t>1. Concerns by Dr. Hart: She spoke out about her worries, especially about AI in warfare. </a:t>
            </a:r>
            <a:endParaRPr lang="en-GB" sz="10500" dirty="0"/>
          </a:p>
          <a:p>
            <a:r>
              <a:rPr lang="en-US" sz="10500" dirty="0"/>
              <a:t> </a:t>
            </a:r>
            <a:endParaRPr lang="en-GB" sz="10500" dirty="0"/>
          </a:p>
          <a:p>
            <a:r>
              <a:rPr lang="en-US" sz="10500" dirty="0"/>
              <a:t>2. Unauthorized Access: Her research files were accessed in suspicious ways by likely unauthorized people. </a:t>
            </a:r>
            <a:endParaRPr lang="en-GB" sz="10500" dirty="0"/>
          </a:p>
          <a:p>
            <a:r>
              <a:rPr lang="en-US" sz="10500" dirty="0"/>
              <a:t> </a:t>
            </a:r>
            <a:endParaRPr lang="en-GB" sz="10500" dirty="0"/>
          </a:p>
          <a:p>
            <a:r>
              <a:rPr lang="en-US" sz="10500" dirty="0"/>
              <a:t>3. Work Pressure: Co-workers said she faced heavy stress at </a:t>
            </a:r>
            <a:r>
              <a:rPr lang="en-US" sz="10500" dirty="0" err="1"/>
              <a:t>Novatek</a:t>
            </a:r>
            <a:r>
              <a:rPr lang="en-US" sz="10500" dirty="0"/>
              <a:t>.</a:t>
            </a:r>
            <a:r>
              <a:rPr lang="en-US" dirty="0"/>
              <a:t>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1200" b="1" dirty="0"/>
              <a:t>4. </a:t>
            </a:r>
            <a:r>
              <a:rPr lang="en-GB" sz="11200" dirty="0"/>
              <a:t>There was a black SUV Parked her house the night before she was gone.</a:t>
            </a:r>
            <a:endParaRPr lang="en-US" sz="1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D34403-C954-2FDB-C011-76A0AAF6EE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2"/>
          <a:stretch/>
        </p:blipFill>
        <p:spPr>
          <a:xfrm>
            <a:off x="8066217" y="0"/>
            <a:ext cx="41257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986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0EFF-FB4E-2FB3-F194-5C8731BBC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9642"/>
            <a:ext cx="10515600" cy="1325563"/>
          </a:xfrm>
        </p:spPr>
        <p:txBody>
          <a:bodyPr/>
          <a:lstStyle/>
          <a:p>
            <a:r>
              <a:rPr lang="en-GB" dirty="0"/>
              <a:t>THEORISES AND CONCLUSIONS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8E01B8-4ED9-D17A-EF38-D863C9100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7818" y="0"/>
            <a:ext cx="416010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2CCE4-328E-4AD4-F959-61CB149A0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5584"/>
            <a:ext cx="8867818" cy="5604669"/>
          </a:xfrm>
        </p:spPr>
        <p:txBody>
          <a:bodyPr>
            <a:normAutofit fontScale="85000" lnSpcReduction="20000"/>
          </a:bodyPr>
          <a:lstStyle/>
          <a:p>
            <a:r>
              <a:rPr lang="en-US" sz="4300" dirty="0"/>
              <a:t>Two ideas were discussed:1. Dr. Hart might have been pushed to do work she didn’t agree with and faced threats for refusing.</a:t>
            </a:r>
            <a:endParaRPr lang="en-GB" sz="4300" dirty="0"/>
          </a:p>
          <a:p>
            <a:r>
              <a:rPr lang="en-US" sz="4300" dirty="0"/>
              <a:t>2. Other companies might have targeted her because of the high value of her work.</a:t>
            </a:r>
            <a:endParaRPr lang="en-GB" sz="4300" dirty="0"/>
          </a:p>
          <a:p>
            <a:r>
              <a:rPr lang="en-GB" sz="4300" dirty="0"/>
              <a:t>The reason I think that Dr hart might have been pushed to do work she didn’t want to is because her lab was messed up and scattered like she was forced to go. </a:t>
            </a:r>
          </a:p>
          <a:p>
            <a:r>
              <a:rPr lang="en-GB" sz="4300" dirty="0"/>
              <a:t>Other companies might of targeted her because robotic and AI is ver important nowadays and can do a lot of things.</a:t>
            </a:r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376950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D06CF-31CC-844E-466B-90962F059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92266"/>
            <a:ext cx="10515600" cy="1325563"/>
          </a:xfrm>
        </p:spPr>
        <p:txBody>
          <a:bodyPr/>
          <a:lstStyle/>
          <a:p>
            <a:r>
              <a:rPr lang="en-GB" dirty="0"/>
              <a:t>REFLECTION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59152-49D4-61FC-4F0F-C54CB0B75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914396"/>
            <a:ext cx="6018739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US" dirty="0"/>
              <a:t>1. Challenges Faced: - Hard to tell facts from guesses.  - Some </a:t>
            </a:r>
            <a:r>
              <a:rPr lang="en-US" dirty="0" err="1"/>
              <a:t>Novatek</a:t>
            </a:r>
            <a:r>
              <a:rPr lang="en-US" dirty="0"/>
              <a:t> records weren’t shared, creating gaps. </a:t>
            </a:r>
            <a:endParaRPr lang="en-GB" dirty="0"/>
          </a:p>
          <a:p>
            <a:r>
              <a:rPr lang="en-US" dirty="0"/>
              <a:t> 2. Lesson Learned:   - Ethics are key to keeping AI safe and helpful.     - Clear communication is needed to avoid mistakes and confusion.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202635-35EB-BE57-A15E-E3931205A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6939" y="-3432"/>
            <a:ext cx="5335061" cy="6861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258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A416-FDF5-BB03-C5C3-9666AE846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/>
              <a:t>REFRENCE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8EF82-79D7-3BC2-A313-A919D7783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Bartneck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Lütge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C., Wagner, A. and Welsh, S., 2021.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An introduction to ethics in robotics and AI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Springer Nature. p. 117 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Boada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J.P.,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Maestre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B.R. 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Genís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C.T., 2021. The ethical issues of social assistive robotics: A critical literature review.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Technology in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67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p.101726.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Farina, M., Zhdanov, P., Karimov, A.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Lavazza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A., 2024. AI and society: a virtue ethics approach.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 &amp;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39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(3), pp.1127-1140.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Huang, C., Zhang, Z., Mao, B. and Yao, X., 2022. An overview of artificial intelligence ethics.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IEEE Transactions on Artificial Intelligence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4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(4), pp.799-819. 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Obrenovic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B., Gu, X., Wang, G.,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Godinic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D. 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Jakhongirov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I., 2024. Generative AI and human–robot interaction: implications and future agenda for business, society and ethics.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 &amp; society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pp.1-14.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12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"Case Report on the Disappearance of  Dr Hart"</vt:lpstr>
      <vt:lpstr>INTRODUCTION</vt:lpstr>
      <vt:lpstr>KEY EVIDENCE</vt:lpstr>
      <vt:lpstr>THEORISES AND CONCLUSIONS</vt:lpstr>
      <vt:lpstr>REFLECTION</vt:lpstr>
      <vt:lpstr>REFRENCE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"Case Report on the Disappearance of  Dr Hart"</dc:title>
  <dc:creator>kawaljeet singh</dc:creator>
  <cp:lastModifiedBy>kawaljeet singh</cp:lastModifiedBy>
  <cp:revision>13</cp:revision>
  <dcterms:created xsi:type="dcterms:W3CDTF">2025-03-15T14:30:14Z</dcterms:created>
  <dcterms:modified xsi:type="dcterms:W3CDTF">2025-03-21T23:46:52Z</dcterms:modified>
</cp:coreProperties>
</file>