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2DBB4C5-6FC6-4ABF-9B2B-DF493648BA27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C08085CB-C2C9-4BB8-89B7-266A96B71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539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BB4C5-6FC6-4ABF-9B2B-DF493648BA27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085CB-C2C9-4BB8-89B7-266A96B71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368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BB4C5-6FC6-4ABF-9B2B-DF493648BA27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085CB-C2C9-4BB8-89B7-266A96B71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884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BB4C5-6FC6-4ABF-9B2B-DF493648BA27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085CB-C2C9-4BB8-89B7-266A96B71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096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BB4C5-6FC6-4ABF-9B2B-DF493648BA27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085CB-C2C9-4BB8-89B7-266A96B71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589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BB4C5-6FC6-4ABF-9B2B-DF493648BA27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085CB-C2C9-4BB8-89B7-266A96B71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956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BB4C5-6FC6-4ABF-9B2B-DF493648BA27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085CB-C2C9-4BB8-89B7-266A96B71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854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BB4C5-6FC6-4ABF-9B2B-DF493648BA27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C08085CB-C2C9-4BB8-89B7-266A96B71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6570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2DBB4C5-6FC6-4ABF-9B2B-DF493648BA27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C08085CB-C2C9-4BB8-89B7-266A96B71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944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BB4C5-6FC6-4ABF-9B2B-DF493648BA27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085CB-C2C9-4BB8-89B7-266A96B71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3922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BB4C5-6FC6-4ABF-9B2B-DF493648BA27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8085CB-C2C9-4BB8-89B7-266A96B71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232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2DBB4C5-6FC6-4ABF-9B2B-DF493648BA27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C08085CB-C2C9-4BB8-89B7-266A96B71F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072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DAFA9A5-03CC-4F94-B964-70682CDB0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1623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043F55-1AFF-024D-832F-CBF0BE585E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1006" y="770467"/>
            <a:ext cx="4077044" cy="3352800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New Start-up ReWrap Solutions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8ADCE5-87DF-19FA-B4FF-ECC85EBE85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4184" y="6041982"/>
            <a:ext cx="3403042" cy="585841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Business Plan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3B36B60-731F-409B-A240-BBF521AB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402173-48F8-8E96-DDCF-71EC7E00B5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3963" y="491778"/>
            <a:ext cx="7017031" cy="5939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06636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5C3FE1E-0A7F-41BE-A568-1BF85E2E8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0840" y="0"/>
            <a:ext cx="5471160" cy="6858000"/>
          </a:xfrm>
          <a:prstGeom prst="rect">
            <a:avLst/>
          </a:prstGeom>
          <a:solidFill>
            <a:schemeClr val="bg1">
              <a:lumMod val="8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625ED4-8E6E-DA35-A816-4A87C5C4D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7213" y="499533"/>
            <a:ext cx="4345858" cy="165819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3E4275"/>
                </a:solidFill>
                <a:latin typeface="Arial Black" panose="020B0A04020102020204" pitchFamily="34" charset="0"/>
              </a:rPr>
              <a:t>Introduction &amp; Business Concept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B47319-1D86-E057-D1F5-67727FB77C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92" y="1648479"/>
            <a:ext cx="5451627" cy="32410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47202-9BFA-027D-F6FF-1EB6B6973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7213" y="2657264"/>
            <a:ext cx="4345858" cy="3219148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A sustainable enterprise offering biodegradable packaging solutions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Converts agricultural by-products such as sugarcane bagasse and rice husks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Aims to replace single-use plastics with renewable, compostable alternatives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Driven by the triple bottom line: environmental, social, and financial performance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Focused on research and innovation to ensure quality and durability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Positioned to support a circular economy and reduce waste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4657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5C3FE1E-0A7F-41BE-A568-1BF85E2E8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0840" y="0"/>
            <a:ext cx="5471160" cy="6858000"/>
          </a:xfrm>
          <a:prstGeom prst="rect">
            <a:avLst/>
          </a:prstGeom>
          <a:solidFill>
            <a:schemeClr val="bg1">
              <a:lumMod val="8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67AB9C-6772-1C4C-D231-B00E06E88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7213" y="499533"/>
            <a:ext cx="4345858" cy="1658198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615946"/>
                </a:solidFill>
                <a:latin typeface="Arial Black" panose="020B0A04020102020204" pitchFamily="34" charset="0"/>
              </a:rPr>
              <a:t>Key Features &amp; Value Proposition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B67582-656B-5BD8-B554-234D14E73CC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92" y="939625"/>
            <a:ext cx="5451627" cy="493678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36706-56D1-4628-466E-28DE558A9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7213" y="2011680"/>
            <a:ext cx="4345858" cy="3864732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Unique biodegradable product derived from organic waste materials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Strategic partnerships with local farmers and cooperatives for steady raw material supply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Environmentally friendly production process that lowers carbon footprint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Commitment to rigorous research and development for continuous improvement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Diverse market approach targeting retailers, food services, and e-commerce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Ethical labor practices and community empowerment integrated into operations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6489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5C3FE1E-0A7F-41BE-A568-1BF85E2E8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0840" y="0"/>
            <a:ext cx="5471160" cy="6858000"/>
          </a:xfrm>
          <a:prstGeom prst="rect">
            <a:avLst/>
          </a:prstGeom>
          <a:solidFill>
            <a:schemeClr val="bg1">
              <a:lumMod val="8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AC654E-9BF0-D41B-4389-DC31B5F884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7213" y="499533"/>
            <a:ext cx="4345858" cy="1658198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287860"/>
                </a:solidFill>
                <a:latin typeface="Arial Black" panose="020B0A04020102020204" pitchFamily="34" charset="0"/>
              </a:rPr>
              <a:t>Market Strategy &amp; Financial Outlook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E0EF0C-3F37-663C-89D7-83B71891CE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92" y="1742524"/>
            <a:ext cx="5451627" cy="30529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75053-DF1B-610B-9E9A-06965A55A7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7213" y="2657264"/>
            <a:ext cx="4345858" cy="3219148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Moderate pricing strategy that communicates long-term environmental benefits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Expansion plan centered on scaling production and entering new markets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In-depth market analyses (PESTLE and SWOT) guiding strategic decisions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Financial projections indicate positive cash flow growth over three years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Robust revenue diversification via strategic partnerships and ethical investments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7488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5C3FE1E-0A7F-41BE-A568-1BF85E2E8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0840" y="0"/>
            <a:ext cx="5471160" cy="6858000"/>
          </a:xfrm>
          <a:prstGeom prst="rect">
            <a:avLst/>
          </a:prstGeom>
          <a:solidFill>
            <a:schemeClr val="bg1">
              <a:lumMod val="8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47529-D641-79EF-10D3-581FF204A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1870" y="152489"/>
            <a:ext cx="4061198" cy="1658198"/>
          </a:xfrm>
        </p:spPr>
        <p:txBody>
          <a:bodyPr>
            <a:normAutofit fontScale="90000"/>
          </a:bodyPr>
          <a:lstStyle/>
          <a:p>
            <a:r>
              <a:rPr lang="en-GB" sz="4100" dirty="0">
                <a:solidFill>
                  <a:srgbClr val="564E3E"/>
                </a:solidFill>
              </a:rPr>
              <a:t> </a:t>
            </a:r>
            <a:r>
              <a:rPr lang="en-GB" sz="4000" dirty="0">
                <a:solidFill>
                  <a:srgbClr val="564E3E"/>
                </a:solidFill>
                <a:latin typeface="Arial Black" panose="020B0A04020102020204" pitchFamily="34" charset="0"/>
              </a:rPr>
              <a:t>Success Justification &amp; Outlook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E63E4A-4B37-5FE8-9C91-FF00EC333B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192" y="699989"/>
            <a:ext cx="5451627" cy="54422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AF1CD-5D6B-FB41-E184-F923A3E15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7213" y="2383746"/>
            <a:ext cx="4345858" cy="3492666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Clear mission anchored in the triple bottom line for sustainable development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Ongoing R&amp;D fosters continuous innovation and improved product quality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Strategic supply chain management reduces risks and ensures resilience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Comprehensive contingency plans to adapt to market fluctuations and challenges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Alignment with global environmental regulations supports market relevance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An integrated, sustainable business model that anticipates long-term success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16375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rgbClr val="574D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CD7D1-7AA3-51A2-E49C-4727B9DFF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380" y="189185"/>
            <a:ext cx="3401568" cy="698413"/>
          </a:xfrm>
        </p:spPr>
        <p:txBody>
          <a:bodyPr anchor="b">
            <a:normAutofit/>
          </a:bodyPr>
          <a:lstStyle/>
          <a:p>
            <a:r>
              <a:rPr lang="en-US" sz="360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sz="3600" dirty="0">
              <a:solidFill>
                <a:schemeClr val="accent1">
                  <a:lumMod val="60000"/>
                  <a:lumOff val="4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 descr="A person inside a glass house surrounded by plants">
            <a:extLst>
              <a:ext uri="{FF2B5EF4-FFF2-40B4-BE49-F238E27FC236}">
                <a16:creationId xmlns:a16="http://schemas.microsoft.com/office/drawing/2014/main" id="{744ADA4C-6C68-A184-5D59-A203C67651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83" r="24372" b="-1"/>
          <a:stretch/>
        </p:blipFill>
        <p:spPr>
          <a:xfrm>
            <a:off x="20" y="10"/>
            <a:ext cx="7555971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A07498-C6B4-9981-3ACA-DE5E4CA1C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8348" y="1122505"/>
            <a:ext cx="4523632" cy="3791410"/>
          </a:xfrm>
        </p:spPr>
        <p:txBody>
          <a:bodyPr>
            <a:noAutofit/>
          </a:bodyPr>
          <a:lstStyle/>
          <a:p>
            <a:r>
              <a:rPr lang="en-GB" sz="16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Edgeman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 and </a:t>
            </a:r>
            <a:r>
              <a:rPr lang="en-GB" sz="16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Eskildsen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(2014). Modelling and Assessing Sustainable Enterprise Excellence. </a:t>
            </a:r>
            <a:r>
              <a:rPr lang="en-GB" sz="16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23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pp.173–187.</a:t>
            </a:r>
          </a:p>
          <a:p>
            <a:r>
              <a:rPr lang="en-GB" sz="16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Febrizal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Rahmana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F. and </a:t>
            </a:r>
            <a:r>
              <a:rPr lang="en-GB" sz="16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Bawono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 (2020). Sustainable development toward sustainable enterprise. </a:t>
            </a:r>
            <a:r>
              <a:rPr lang="en-GB" sz="16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Science Letters, 11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(2), pp.657–668.</a:t>
            </a:r>
          </a:p>
          <a:p>
            <a:r>
              <a:rPr lang="en-GB" sz="16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Hogevold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 et al. (2014). A Corporate Effort Towards a Sustainable Business Model: A Case Study from the Norwegian Furniture Industry. European Business Review, 26(4), pp.342–365.</a:t>
            </a:r>
          </a:p>
          <a:p>
            <a:r>
              <a:rPr lang="en-GB" sz="16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Schaltegger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sz="16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Ludeke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-Freund, F. and Hansen, E.G. (2012). Business Cases for Sustainability: The Role of Business Model Innovation for Corporate Sustainability. </a:t>
            </a:r>
            <a:r>
              <a:rPr lang="en-GB" sz="16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International Journal of Innovation and Sustainable Development, 6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(2), pp.95–119.</a:t>
            </a:r>
          </a:p>
          <a:p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Elkington, J. (1997). </a:t>
            </a:r>
            <a:r>
              <a:rPr lang="en-GB" sz="16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Cannibals with Forks: The Triple Bottom Line of 21st Century Business. 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Capstone Publishing.</a:t>
            </a:r>
          </a:p>
        </p:txBody>
      </p:sp>
    </p:spTree>
    <p:extLst>
      <p:ext uri="{BB962C8B-B14F-4D97-AF65-F5344CB8AC3E}">
        <p14:creationId xmlns:p14="http://schemas.microsoft.com/office/powerpoint/2010/main" val="32713267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384</TotalTime>
  <Words>429</Words>
  <Application>Microsoft Office PowerPoint</Application>
  <PresentationFormat>Widescreen</PresentationFormat>
  <Paragraphs>35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Arial Black</vt:lpstr>
      <vt:lpstr>Calibri Light</vt:lpstr>
      <vt:lpstr>Metropolitan</vt:lpstr>
      <vt:lpstr>New Start-up ReWrap Solutions</vt:lpstr>
      <vt:lpstr>Introduction &amp; Business Concept</vt:lpstr>
      <vt:lpstr>Key Features &amp; Value Proposition</vt:lpstr>
      <vt:lpstr>Market Strategy &amp; Financial Outlook</vt:lpstr>
      <vt:lpstr> Success Justification &amp; Outlook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2025-03-14T05:09:19Z</dcterms:created>
  <dcterms:modified xsi:type="dcterms:W3CDTF">2025-03-14T11:34:04Z</dcterms:modified>
</cp:coreProperties>
</file>