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FD73A8-A633-4316-8112-A687AC81B2E0}" v="288" dt="2023-10-05T09:46:38.471"/>
    <p1510:client id="{C5887197-3074-8B7E-A46F-F3E14C1121E5}" v="55" dt="2023-10-05T09:48:14.2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theme" Target="theme/theme1.xml" Id="rId8" /><Relationship Type="http://schemas.openxmlformats.org/officeDocument/2006/relationships/slide" Target="slides/slide2.xml" Id="rId3" /><Relationship Type="http://schemas.openxmlformats.org/officeDocument/2006/relationships/viewProps" Target="viewProps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presProps" Target="presProps.xml" Id="rId6" /><Relationship Type="http://schemas.microsoft.com/office/2015/10/relationships/revisionInfo" Target="revisionInfo.xml" Id="rId11" /><Relationship Type="http://schemas.openxmlformats.org/officeDocument/2006/relationships/slide" Target="slides/slide4.xml" Id="rId5" /><Relationship Type="http://schemas.openxmlformats.org/officeDocument/2006/relationships/slide" Target="slides/slide3.xml" Id="rId4" /><Relationship Type="http://schemas.openxmlformats.org/officeDocument/2006/relationships/tableStyles" Target="tableStyles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ight Triangle 8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85241" y="1008993"/>
            <a:ext cx="9231410" cy="3542045"/>
          </a:xfrm>
        </p:spPr>
        <p:txBody>
          <a:bodyPr anchor="b">
            <a:normAutofit/>
          </a:bodyPr>
          <a:lstStyle/>
          <a:p>
            <a:pPr algn="l"/>
            <a:r>
              <a:rPr lang="en-US" sz="11500">
                <a:ea typeface="Calibri Light"/>
                <a:cs typeface="Calibri Light"/>
              </a:rPr>
              <a:t>Task 1 </a:t>
            </a:r>
            <a:endParaRPr lang="en-US" sz="115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535EC-FB66-533B-0226-6B7DD7EF6D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ea typeface="Calibri Light"/>
                <a:cs typeface="Calibri Light"/>
              </a:rPr>
              <a:t>Why have I chosen to come to university</a:t>
            </a:r>
            <a:endParaRPr lang="en-US" sz="3600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610493-9AA2-AAD4-BE69-F710905193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 dirty="0">
                <a:ea typeface="Calibri"/>
                <a:cs typeface="Calibri"/>
              </a:rPr>
              <a:t>Pathway to a desired career.</a:t>
            </a:r>
          </a:p>
          <a:p>
            <a:r>
              <a:rPr lang="en-US" sz="1200" dirty="0">
                <a:ea typeface="Calibri"/>
                <a:cs typeface="Calibri"/>
              </a:rPr>
              <a:t>Advanced options for future career paths.</a:t>
            </a:r>
          </a:p>
          <a:p>
            <a:r>
              <a:rPr lang="en-US" sz="1200" dirty="0">
                <a:ea typeface="Calibri"/>
                <a:cs typeface="Calibri"/>
              </a:rPr>
              <a:t>Gain more knowledge.</a:t>
            </a:r>
          </a:p>
          <a:p>
            <a:endParaRPr lang="en-US" sz="12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05817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75A90-4531-4D87-A7B4-87E252398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ea typeface="Calibri Light"/>
                <a:cs typeface="Calibri Light"/>
              </a:rPr>
              <a:t>Why have I chosen this course?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566B99-5F73-3EDF-B575-EDD0102FA6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 dirty="0">
                <a:ea typeface="Calibri"/>
                <a:cs typeface="Calibri"/>
              </a:rPr>
              <a:t>Allows future access to a variety of careers.</a:t>
            </a:r>
          </a:p>
          <a:p>
            <a:r>
              <a:rPr lang="en-US" sz="1200" dirty="0">
                <a:ea typeface="Calibri"/>
                <a:cs typeface="Calibri"/>
              </a:rPr>
              <a:t>Area of interest.</a:t>
            </a:r>
          </a:p>
          <a:p>
            <a:r>
              <a:rPr lang="en-US" sz="1200" dirty="0">
                <a:ea typeface="Calibri"/>
                <a:cs typeface="Calibri"/>
              </a:rPr>
              <a:t>Allows me to gain knowledge regarding the career I want to pursue.</a:t>
            </a:r>
          </a:p>
        </p:txBody>
      </p:sp>
    </p:spTree>
    <p:extLst>
      <p:ext uri="{BB962C8B-B14F-4D97-AF65-F5344CB8AC3E}">
        <p14:creationId xmlns:p14="http://schemas.microsoft.com/office/powerpoint/2010/main" val="12376816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8CE8F0-16BF-2D63-892A-2E61D883E5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 dirty="0">
                <a:ea typeface="Calibri"/>
                <a:cs typeface="Calibri"/>
              </a:rPr>
              <a:t>Great knowledge regarding the future I want to pursue, this will help me to understand how to deal with certain situations and members of the public.</a:t>
            </a:r>
          </a:p>
          <a:p>
            <a:r>
              <a:rPr lang="en-US" sz="1400" dirty="0">
                <a:ea typeface="Calibri"/>
                <a:cs typeface="Calibri"/>
              </a:rPr>
              <a:t>Access to study a masters.</a:t>
            </a:r>
          </a:p>
          <a:p>
            <a:r>
              <a:rPr lang="en-US" sz="1400" dirty="0">
                <a:ea typeface="Calibri"/>
                <a:cs typeface="Calibri"/>
              </a:rPr>
              <a:t>The qualification to apply to several different careers.</a:t>
            </a:r>
          </a:p>
          <a:p>
            <a:endParaRPr lang="en-US" sz="1400" dirty="0">
              <a:ea typeface="Calibri"/>
              <a:cs typeface="Calibri"/>
            </a:endParaRPr>
          </a:p>
          <a:p>
            <a:endParaRPr lang="en-US" sz="1400" dirty="0">
              <a:ea typeface="Calibri"/>
              <a:cs typeface="Calibri"/>
            </a:endParaRPr>
          </a:p>
          <a:p>
            <a:endParaRPr lang="en-US" sz="1400" dirty="0">
              <a:ea typeface="Calibri"/>
              <a:cs typeface="Calibri"/>
            </a:endParaRPr>
          </a:p>
          <a:p>
            <a:endParaRPr lang="en-US" sz="1400" dirty="0">
              <a:ea typeface="Calibri"/>
              <a:cs typeface="Calibri"/>
            </a:endParaRPr>
          </a:p>
          <a:p>
            <a:endParaRPr lang="en-US" sz="1400" dirty="0">
              <a:ea typeface="Calibri"/>
              <a:cs typeface="Calibri"/>
            </a:endParaRPr>
          </a:p>
          <a:p>
            <a:endParaRPr lang="en-US" sz="1400" dirty="0">
              <a:ea typeface="Calibri"/>
              <a:cs typeface="Calibri"/>
            </a:endParaRPr>
          </a:p>
          <a:p>
            <a:endParaRPr lang="en-US" sz="1400" dirty="0">
              <a:ea typeface="Calibri"/>
              <a:cs typeface="Calibri"/>
            </a:endParaRPr>
          </a:p>
          <a:p>
            <a:endParaRPr lang="en-US" sz="1400" dirty="0">
              <a:ea typeface="Calibri"/>
              <a:cs typeface="Calibri"/>
            </a:endParaRPr>
          </a:p>
          <a:p>
            <a:endParaRPr lang="en-US" sz="1400" dirty="0">
              <a:ea typeface="Calibri"/>
              <a:cs typeface="Calibri"/>
            </a:endParaRPr>
          </a:p>
          <a:p>
            <a:endParaRPr lang="en-US" sz="1400" dirty="0">
              <a:ea typeface="Calibri"/>
              <a:cs typeface="Calibri"/>
            </a:endParaRPr>
          </a:p>
          <a:p>
            <a:endParaRPr lang="en-US" sz="1400" dirty="0">
              <a:ea typeface="Calibri"/>
              <a:cs typeface="Calibri"/>
            </a:endParaRPr>
          </a:p>
          <a:p>
            <a:endParaRPr lang="en-US" sz="1400" dirty="0">
              <a:ea typeface="Calibri"/>
              <a:cs typeface="Calibri"/>
            </a:endParaRPr>
          </a:p>
          <a:p>
            <a:endParaRPr lang="en-US" sz="1400" dirty="0">
              <a:ea typeface="Calibri"/>
              <a:cs typeface="Calibri"/>
            </a:endParaRPr>
          </a:p>
          <a:p>
            <a:endParaRPr lang="en-US" sz="1400" dirty="0">
              <a:ea typeface="Calibri"/>
              <a:cs typeface="Calibri"/>
            </a:endParaRPr>
          </a:p>
          <a:p>
            <a:endParaRPr lang="en-US" sz="1400" dirty="0">
              <a:ea typeface="Calibri"/>
              <a:cs typeface="Calibri"/>
            </a:endParaRPr>
          </a:p>
          <a:p>
            <a:endParaRPr lang="en-US" sz="1400" dirty="0">
              <a:ea typeface="Calibri"/>
              <a:cs typeface="Calibri"/>
            </a:endParaRPr>
          </a:p>
          <a:p>
            <a:endParaRPr lang="en-US" sz="1400" dirty="0">
              <a:ea typeface="Calibri"/>
              <a:cs typeface="Calibri"/>
            </a:endParaRPr>
          </a:p>
          <a:p>
            <a:endParaRPr lang="en-US" sz="1400" dirty="0">
              <a:ea typeface="Calibri"/>
              <a:cs typeface="Calibri"/>
            </a:endParaRPr>
          </a:p>
          <a:p>
            <a:endParaRPr lang="en-US" sz="1400" dirty="0">
              <a:ea typeface="Calibri"/>
              <a:cs typeface="Calibri"/>
            </a:endParaRPr>
          </a:p>
          <a:p>
            <a:endParaRPr lang="en-US" sz="1400" dirty="0">
              <a:ea typeface="Calibri"/>
              <a:cs typeface="Calibri"/>
            </a:endParaRPr>
          </a:p>
          <a:p>
            <a:endParaRPr lang="en-US" sz="1400" dirty="0">
              <a:ea typeface="Calibri"/>
              <a:cs typeface="Calibri"/>
            </a:endParaRPr>
          </a:p>
          <a:p>
            <a:endParaRPr lang="en-US" sz="1400" dirty="0">
              <a:ea typeface="Calibri"/>
              <a:cs typeface="Calibri"/>
            </a:endParaRPr>
          </a:p>
          <a:p>
            <a:endParaRPr lang="en-US" sz="1400" dirty="0">
              <a:ea typeface="Calibri"/>
              <a:cs typeface="Calibri"/>
            </a:endParaRPr>
          </a:p>
          <a:p>
            <a:endParaRPr lang="en-US" sz="1400" dirty="0">
              <a:ea typeface="Calibri"/>
              <a:cs typeface="Calibri"/>
            </a:endParaRPr>
          </a:p>
          <a:p>
            <a:endParaRPr lang="en-US" sz="1400" dirty="0">
              <a:ea typeface="Calibri"/>
              <a:cs typeface="Calibri"/>
            </a:endParaRPr>
          </a:p>
          <a:p>
            <a:endParaRPr lang="en-US" sz="1400" dirty="0">
              <a:ea typeface="Calibri"/>
              <a:cs typeface="Calibri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2483BE7-7B45-C595-EF55-26BFCE8098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dirty="0">
                <a:ea typeface="Calibri Light"/>
                <a:cs typeface="Calibri Light"/>
              </a:rPr>
              <a:t>What I hope to achieve at the end of the course and why.</a:t>
            </a:r>
            <a:endParaRPr lang="en-US" sz="1800">
              <a:ea typeface="Calibri Light" panose="020F0302020204030204"/>
              <a:cs typeface="Calibri Light" panose="020F03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7605495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Task 1 </vt:lpstr>
      <vt:lpstr>Why have I chosen to come to university</vt:lpstr>
      <vt:lpstr>Why have I chosen this course?</vt:lpstr>
      <vt:lpstr>What I hope to achieve at the end of the course and why.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87</cp:revision>
  <dcterms:created xsi:type="dcterms:W3CDTF">2023-10-05T09:35:35Z</dcterms:created>
  <dcterms:modified xsi:type="dcterms:W3CDTF">2023-10-05T09:48:14Z</dcterms:modified>
</cp:coreProperties>
</file>