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5" r:id="rId1"/>
  </p:sldMasterIdLst>
  <p:notesMasterIdLst>
    <p:notesMasterId r:id="rId10"/>
  </p:notesMasterIdLst>
  <p:sldIdLst>
    <p:sldId id="256" r:id="rId2"/>
    <p:sldId id="258" r:id="rId3"/>
    <p:sldId id="261" r:id="rId4"/>
    <p:sldId id="262" r:id="rId5"/>
    <p:sldId id="259" r:id="rId6"/>
    <p:sldId id="260"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DCA1B41-C5BA-4D15-B2C5-1EB1464E21FD}">
          <p14:sldIdLst>
            <p14:sldId id="256"/>
            <p14:sldId id="258"/>
            <p14:sldId id="261"/>
            <p14:sldId id="262"/>
            <p14:sldId id="259"/>
          </p14:sldIdLst>
        </p14:section>
        <p14:section name="Untitled Section" id="{B8EBBD5E-AF7C-4E49-AE0C-BB23E46C1729}">
          <p14:sldIdLst>
            <p14:sldId id="260"/>
            <p14:sldId id="263"/>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8C9C94-3DAF-4983-B0FF-2B3DC1EA4AEC}" v="4" dt="2026-02-16T14:28:56.8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20" autoAdjust="0"/>
    <p:restoredTop sz="94660"/>
  </p:normalViewPr>
  <p:slideViewPr>
    <p:cSldViewPr snapToGrid="0">
      <p:cViewPr>
        <p:scale>
          <a:sx n="61" d="100"/>
          <a:sy n="61" d="100"/>
        </p:scale>
        <p:origin x="1092" y="-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emetrius" userId="ac9c13a71b835a2d" providerId="LiveId" clId="{7C22060A-6409-4F19-ACBC-CFE4DF1EED32}"/>
    <pc:docChg chg="undo custSel addSld delSld modSld sldOrd addMainMaster delMainMaster modMainMaster addSection modSection">
      <pc:chgData name="Natasha Demetrius" userId="ac9c13a71b835a2d" providerId="LiveId" clId="{7C22060A-6409-4F19-ACBC-CFE4DF1EED32}" dt="2026-02-16T14:28:56.835" v="7942" actId="20578"/>
      <pc:docMkLst>
        <pc:docMk/>
      </pc:docMkLst>
      <pc:sldChg chg="addSp delSp modSp mod setBg modClrScheme modAnim setClrOvrMap delDesignElem chgLayout">
        <pc:chgData name="Natasha Demetrius" userId="ac9c13a71b835a2d" providerId="LiveId" clId="{7C22060A-6409-4F19-ACBC-CFE4DF1EED32}" dt="2026-01-21T12:38:34.580" v="7647" actId="12"/>
        <pc:sldMkLst>
          <pc:docMk/>
          <pc:sldMk cId="2578034612" sldId="256"/>
        </pc:sldMkLst>
        <pc:spChg chg="mod ord">
          <ac:chgData name="Natasha Demetrius" userId="ac9c13a71b835a2d" providerId="LiveId" clId="{7C22060A-6409-4F19-ACBC-CFE4DF1EED32}" dt="2026-01-21T12:38:34.580" v="7647" actId="12"/>
          <ac:spMkLst>
            <pc:docMk/>
            <pc:sldMk cId="2578034612" sldId="256"/>
            <ac:spMk id="3" creationId="{C614E430-C538-58A4-A54B-09615FB383DB}"/>
          </ac:spMkLst>
        </pc:spChg>
        <pc:picChg chg="add mod">
          <ac:chgData name="Natasha Demetrius" userId="ac9c13a71b835a2d" providerId="LiveId" clId="{7C22060A-6409-4F19-ACBC-CFE4DF1EED32}" dt="2026-01-21T12:38:11.123" v="7644" actId="1076"/>
          <ac:picMkLst>
            <pc:docMk/>
            <pc:sldMk cId="2578034612" sldId="256"/>
            <ac:picMk id="5" creationId="{F46E78AE-0589-D6D7-84D2-805C671C0B85}"/>
          </ac:picMkLst>
        </pc:picChg>
      </pc:sldChg>
      <pc:sldChg chg="addSp delSp modSp new mod ord setBg modAnim setClrOvrMap">
        <pc:chgData name="Natasha Demetrius" userId="ac9c13a71b835a2d" providerId="LiveId" clId="{7C22060A-6409-4F19-ACBC-CFE4DF1EED32}" dt="2026-01-28T12:44:41.029" v="7917" actId="14100"/>
        <pc:sldMkLst>
          <pc:docMk/>
          <pc:sldMk cId="702987158" sldId="258"/>
        </pc:sldMkLst>
        <pc:spChg chg="mod">
          <ac:chgData name="Natasha Demetrius" userId="ac9c13a71b835a2d" providerId="LiveId" clId="{7C22060A-6409-4F19-ACBC-CFE4DF1EED32}" dt="2026-01-21T12:56:13.404" v="7743"/>
          <ac:spMkLst>
            <pc:docMk/>
            <pc:sldMk cId="702987158" sldId="258"/>
            <ac:spMk id="2" creationId="{440F8B51-FA59-8812-6ACC-C54B181D82AF}"/>
          </ac:spMkLst>
        </pc:spChg>
        <pc:spChg chg="mod ord">
          <ac:chgData name="Natasha Demetrius" userId="ac9c13a71b835a2d" providerId="LiveId" clId="{7C22060A-6409-4F19-ACBC-CFE4DF1EED32}" dt="2026-01-28T12:44:41.029" v="7917" actId="14100"/>
          <ac:spMkLst>
            <pc:docMk/>
            <pc:sldMk cId="702987158" sldId="258"/>
            <ac:spMk id="3" creationId="{5DC6C48C-FBB0-571D-1A71-2690A9FC8E8A}"/>
          </ac:spMkLst>
        </pc:spChg>
        <pc:picChg chg="add mod ord">
          <ac:chgData name="Natasha Demetrius" userId="ac9c13a71b835a2d" providerId="LiveId" clId="{7C22060A-6409-4F19-ACBC-CFE4DF1EED32}" dt="2026-01-21T12:03:52.411" v="7342" actId="1076"/>
          <ac:picMkLst>
            <pc:docMk/>
            <pc:sldMk cId="702987158" sldId="258"/>
            <ac:picMk id="5" creationId="{762F53DD-B1B4-A894-8346-1D6BD0E14D51}"/>
          </ac:picMkLst>
        </pc:picChg>
      </pc:sldChg>
      <pc:sldChg chg="addSp delSp modSp new mod setBg modAnim setClrOvrMap delDesignElem chgLayout">
        <pc:chgData name="Natasha Demetrius" userId="ac9c13a71b835a2d" providerId="LiveId" clId="{7C22060A-6409-4F19-ACBC-CFE4DF1EED32}" dt="2026-01-28T12:46:08.668" v="7927" actId="14100"/>
        <pc:sldMkLst>
          <pc:docMk/>
          <pc:sldMk cId="3938453211" sldId="259"/>
        </pc:sldMkLst>
        <pc:spChg chg="mod ord">
          <ac:chgData name="Natasha Demetrius" userId="ac9c13a71b835a2d" providerId="LiveId" clId="{7C22060A-6409-4F19-ACBC-CFE4DF1EED32}" dt="2026-01-21T13:07:12.523" v="7904" actId="2711"/>
          <ac:spMkLst>
            <pc:docMk/>
            <pc:sldMk cId="3938453211" sldId="259"/>
            <ac:spMk id="2" creationId="{4FE5F68E-9E87-8CEB-C99A-731666E58955}"/>
          </ac:spMkLst>
        </pc:spChg>
        <pc:spChg chg="add mod ord">
          <ac:chgData name="Natasha Demetrius" userId="ac9c13a71b835a2d" providerId="LiveId" clId="{7C22060A-6409-4F19-ACBC-CFE4DF1EED32}" dt="2026-01-28T12:46:08.668" v="7927" actId="14100"/>
          <ac:spMkLst>
            <pc:docMk/>
            <pc:sldMk cId="3938453211" sldId="259"/>
            <ac:spMk id="9" creationId="{4CFA6008-1369-58AF-8142-736FF781482E}"/>
          </ac:spMkLst>
        </pc:spChg>
        <pc:graphicFrameChg chg="add mod ord modGraphic">
          <ac:chgData name="Natasha Demetrius" userId="ac9c13a71b835a2d" providerId="LiveId" clId="{7C22060A-6409-4F19-ACBC-CFE4DF1EED32}" dt="2026-01-28T12:45:41.913" v="7924" actId="14100"/>
          <ac:graphicFrameMkLst>
            <pc:docMk/>
            <pc:sldMk cId="3938453211" sldId="259"/>
            <ac:graphicFrameMk id="4" creationId="{5D14358B-96E7-3074-9D8C-8E17FD750C82}"/>
          </ac:graphicFrameMkLst>
        </pc:graphicFrameChg>
      </pc:sldChg>
      <pc:sldChg chg="addSp delSp modSp new mod setBg modClrScheme setClrOvrMap delDesignElem chgLayout">
        <pc:chgData name="Natasha Demetrius" userId="ac9c13a71b835a2d" providerId="LiveId" clId="{7C22060A-6409-4F19-ACBC-CFE4DF1EED32}" dt="2026-01-28T12:43:39.960" v="7913" actId="27636"/>
        <pc:sldMkLst>
          <pc:docMk/>
          <pc:sldMk cId="4144199811" sldId="260"/>
        </pc:sldMkLst>
        <pc:spChg chg="mod ord">
          <ac:chgData name="Natasha Demetrius" userId="ac9c13a71b835a2d" providerId="LiveId" clId="{7C22060A-6409-4F19-ACBC-CFE4DF1EED32}" dt="2026-01-21T12:56:48.646" v="7744" actId="26606"/>
          <ac:spMkLst>
            <pc:docMk/>
            <pc:sldMk cId="4144199811" sldId="260"/>
            <ac:spMk id="2" creationId="{C49E3E93-6466-31A7-9C9F-BE1E26892726}"/>
          </ac:spMkLst>
        </pc:spChg>
        <pc:spChg chg="add mod ord">
          <ac:chgData name="Natasha Demetrius" userId="ac9c13a71b835a2d" providerId="LiveId" clId="{7C22060A-6409-4F19-ACBC-CFE4DF1EED32}" dt="2026-01-28T12:43:39.960" v="7913" actId="27636"/>
          <ac:spMkLst>
            <pc:docMk/>
            <pc:sldMk cId="4144199811" sldId="260"/>
            <ac:spMk id="3" creationId="{B4FAACC2-599B-1854-367C-CE47886626FE}"/>
          </ac:spMkLst>
        </pc:spChg>
        <pc:spChg chg="add">
          <ac:chgData name="Natasha Demetrius" userId="ac9c13a71b835a2d" providerId="LiveId" clId="{7C22060A-6409-4F19-ACBC-CFE4DF1EED32}" dt="2026-01-21T12:56:48.646" v="7744" actId="26606"/>
          <ac:spMkLst>
            <pc:docMk/>
            <pc:sldMk cId="4144199811" sldId="260"/>
            <ac:spMk id="24" creationId="{FD076C4F-CB47-4A2D-95A1-9D5E3C2B7683}"/>
          </ac:spMkLst>
        </pc:spChg>
        <pc:spChg chg="add">
          <ac:chgData name="Natasha Demetrius" userId="ac9c13a71b835a2d" providerId="LiveId" clId="{7C22060A-6409-4F19-ACBC-CFE4DF1EED32}" dt="2026-01-21T12:56:48.646" v="7744" actId="26606"/>
          <ac:spMkLst>
            <pc:docMk/>
            <pc:sldMk cId="4144199811" sldId="260"/>
            <ac:spMk id="30" creationId="{6F953D60-C1AF-4BFA-9B22-BFE8F0BA1D30}"/>
          </ac:spMkLst>
        </pc:spChg>
        <pc:grpChg chg="add">
          <ac:chgData name="Natasha Demetrius" userId="ac9c13a71b835a2d" providerId="LiveId" clId="{7C22060A-6409-4F19-ACBC-CFE4DF1EED32}" dt="2026-01-21T12:56:48.646" v="7744" actId="26606"/>
          <ac:grpSpMkLst>
            <pc:docMk/>
            <pc:sldMk cId="4144199811" sldId="260"/>
            <ac:grpSpMk id="12" creationId="{BFF60B97-5EB1-411D-9287-82F79E225F92}"/>
          </ac:grpSpMkLst>
        </pc:grpChg>
        <pc:picChg chg="add mod ord">
          <ac:chgData name="Natasha Demetrius" userId="ac9c13a71b835a2d" providerId="LiveId" clId="{7C22060A-6409-4F19-ACBC-CFE4DF1EED32}" dt="2026-01-21T12:56:48.646" v="7744" actId="26606"/>
          <ac:picMkLst>
            <pc:docMk/>
            <pc:sldMk cId="4144199811" sldId="260"/>
            <ac:picMk id="4" creationId="{C503CFCF-E39C-8BF3-48B5-EE430607DFEA}"/>
          </ac:picMkLst>
        </pc:picChg>
        <pc:picChg chg="add mod ord">
          <ac:chgData name="Natasha Demetrius" userId="ac9c13a71b835a2d" providerId="LiveId" clId="{7C22060A-6409-4F19-ACBC-CFE4DF1EED32}" dt="2026-01-21T12:56:48.646" v="7744" actId="26606"/>
          <ac:picMkLst>
            <pc:docMk/>
            <pc:sldMk cId="4144199811" sldId="260"/>
            <ac:picMk id="5" creationId="{7DFD307C-52D3-F8D9-3F1F-E36DDD219E2A}"/>
          </ac:picMkLst>
        </pc:picChg>
        <pc:picChg chg="add mod ord">
          <ac:chgData name="Natasha Demetrius" userId="ac9c13a71b835a2d" providerId="LiveId" clId="{7C22060A-6409-4F19-ACBC-CFE4DF1EED32}" dt="2026-01-21T12:56:48.646" v="7744" actId="26606"/>
          <ac:picMkLst>
            <pc:docMk/>
            <pc:sldMk cId="4144199811" sldId="260"/>
            <ac:picMk id="7" creationId="{44B05317-AFE1-BABF-DFE8-632C40B9DBD3}"/>
          </ac:picMkLst>
        </pc:picChg>
        <pc:cxnChg chg="add">
          <ac:chgData name="Natasha Demetrius" userId="ac9c13a71b835a2d" providerId="LiveId" clId="{7C22060A-6409-4F19-ACBC-CFE4DF1EED32}" dt="2026-01-21T12:56:48.646" v="7744" actId="26606"/>
          <ac:cxnSpMkLst>
            <pc:docMk/>
            <pc:sldMk cId="4144199811" sldId="260"/>
            <ac:cxnSpMk id="26" creationId="{EEAF915B-5344-46DC-8097-7DAF0627744D}"/>
          </ac:cxnSpMkLst>
        </pc:cxnChg>
        <pc:cxnChg chg="add">
          <ac:chgData name="Natasha Demetrius" userId="ac9c13a71b835a2d" providerId="LiveId" clId="{7C22060A-6409-4F19-ACBC-CFE4DF1EED32}" dt="2026-01-21T12:56:48.646" v="7744" actId="26606"/>
          <ac:cxnSpMkLst>
            <pc:docMk/>
            <pc:sldMk cId="4144199811" sldId="260"/>
            <ac:cxnSpMk id="28" creationId="{70B738F4-B505-468D-996C-FEC3D1CA103C}"/>
          </ac:cxnSpMkLst>
        </pc:cxnChg>
      </pc:sldChg>
      <pc:sldChg chg="addSp delSp modSp new mod ord modAnim">
        <pc:chgData name="Natasha Demetrius" userId="ac9c13a71b835a2d" providerId="LiveId" clId="{7C22060A-6409-4F19-ACBC-CFE4DF1EED32}" dt="2026-01-28T12:46:37.356" v="7929"/>
        <pc:sldMkLst>
          <pc:docMk/>
          <pc:sldMk cId="492498362" sldId="261"/>
        </pc:sldMkLst>
        <pc:spChg chg="mod">
          <ac:chgData name="Natasha Demetrius" userId="ac9c13a71b835a2d" providerId="LiveId" clId="{7C22060A-6409-4F19-ACBC-CFE4DF1EED32}" dt="2026-01-21T12:30:16.952" v="7607" actId="27636"/>
          <ac:spMkLst>
            <pc:docMk/>
            <pc:sldMk cId="492498362" sldId="261"/>
            <ac:spMk id="2" creationId="{7BCEC66A-7F39-BF19-5E3B-6064E61669B4}"/>
          </ac:spMkLst>
        </pc:spChg>
        <pc:spChg chg="mod">
          <ac:chgData name="Natasha Demetrius" userId="ac9c13a71b835a2d" providerId="LiveId" clId="{7C22060A-6409-4F19-ACBC-CFE4DF1EED32}" dt="2026-01-21T12:42:25.540" v="7715" actId="1076"/>
          <ac:spMkLst>
            <pc:docMk/>
            <pc:sldMk cId="492498362" sldId="261"/>
            <ac:spMk id="3" creationId="{77C8F2CB-2D33-0AE9-9EE3-11869A208BA3}"/>
          </ac:spMkLst>
        </pc:spChg>
        <pc:spChg chg="mod">
          <ac:chgData name="Natasha Demetrius" userId="ac9c13a71b835a2d" providerId="LiveId" clId="{7C22060A-6409-4F19-ACBC-CFE4DF1EED32}" dt="2026-01-21T12:44:28.323" v="7729" actId="14100"/>
          <ac:spMkLst>
            <pc:docMk/>
            <pc:sldMk cId="492498362" sldId="261"/>
            <ac:spMk id="5" creationId="{6705FF1D-B93A-3D2A-A93D-98D242A9CD03}"/>
          </ac:spMkLst>
        </pc:spChg>
        <pc:spChg chg="mod">
          <ac:chgData name="Natasha Demetrius" userId="ac9c13a71b835a2d" providerId="LiveId" clId="{7C22060A-6409-4F19-ACBC-CFE4DF1EED32}" dt="2026-01-21T12:43:09.089" v="7720" actId="14100"/>
          <ac:spMkLst>
            <pc:docMk/>
            <pc:sldMk cId="492498362" sldId="261"/>
            <ac:spMk id="6" creationId="{B388EC29-6A1F-732B-7D76-46A7FFF3E6D9}"/>
          </ac:spMkLst>
        </pc:spChg>
        <pc:spChg chg="mod">
          <ac:chgData name="Natasha Demetrius" userId="ac9c13a71b835a2d" providerId="LiveId" clId="{7C22060A-6409-4F19-ACBC-CFE4DF1EED32}" dt="2026-01-21T13:01:45.520" v="7866" actId="14100"/>
          <ac:spMkLst>
            <pc:docMk/>
            <pc:sldMk cId="492498362" sldId="261"/>
            <ac:spMk id="8" creationId="{DB2F1D9C-78E6-B091-C0CA-EAFAB7D06EB3}"/>
          </ac:spMkLst>
        </pc:spChg>
        <pc:spChg chg="mod">
          <ac:chgData name="Natasha Demetrius" userId="ac9c13a71b835a2d" providerId="LiveId" clId="{7C22060A-6409-4F19-ACBC-CFE4DF1EED32}" dt="2026-01-21T12:44:02.331" v="7727" actId="14100"/>
          <ac:spMkLst>
            <pc:docMk/>
            <pc:sldMk cId="492498362" sldId="261"/>
            <ac:spMk id="9" creationId="{A4CB9212-638C-A2F7-9FED-12E330F681BC}"/>
          </ac:spMkLst>
        </pc:spChg>
        <pc:spChg chg="mod">
          <ac:chgData name="Natasha Demetrius" userId="ac9c13a71b835a2d" providerId="LiveId" clId="{7C22060A-6409-4F19-ACBC-CFE4DF1EED32}" dt="2026-01-21T12:45:47.838" v="7740" actId="207"/>
          <ac:spMkLst>
            <pc:docMk/>
            <pc:sldMk cId="492498362" sldId="261"/>
            <ac:spMk id="11" creationId="{E0E6BEED-32AB-FC54-2002-0DBD9933B894}"/>
          </ac:spMkLst>
        </pc:spChg>
        <pc:picChg chg="add mod">
          <ac:chgData name="Natasha Demetrius" userId="ac9c13a71b835a2d" providerId="LiveId" clId="{7C22060A-6409-4F19-ACBC-CFE4DF1EED32}" dt="2026-01-21T12:42:12.644" v="7712" actId="1076"/>
          <ac:picMkLst>
            <pc:docMk/>
            <pc:sldMk cId="492498362" sldId="261"/>
            <ac:picMk id="15" creationId="{5D008D78-78CA-668B-A830-A17639F02168}"/>
          </ac:picMkLst>
        </pc:picChg>
        <pc:picChg chg="add mod">
          <ac:chgData name="Natasha Demetrius" userId="ac9c13a71b835a2d" providerId="LiveId" clId="{7C22060A-6409-4F19-ACBC-CFE4DF1EED32}" dt="2026-01-21T12:42:15.868" v="7713" actId="1076"/>
          <ac:picMkLst>
            <pc:docMk/>
            <pc:sldMk cId="492498362" sldId="261"/>
            <ac:picMk id="17" creationId="{5A0FDEED-8067-0131-4417-FFA4DE2205DF}"/>
          </ac:picMkLst>
        </pc:picChg>
        <pc:picChg chg="add mod">
          <ac:chgData name="Natasha Demetrius" userId="ac9c13a71b835a2d" providerId="LiveId" clId="{7C22060A-6409-4F19-ACBC-CFE4DF1EED32}" dt="2026-01-21T12:42:18.334" v="7714" actId="1076"/>
          <ac:picMkLst>
            <pc:docMk/>
            <pc:sldMk cId="492498362" sldId="261"/>
            <ac:picMk id="19" creationId="{24D24171-58F4-483E-F831-46F4D65FD0CF}"/>
          </ac:picMkLst>
        </pc:picChg>
      </pc:sldChg>
      <pc:sldChg chg="addSp delSp modSp new mod ord setBg modClrScheme setClrOvrMap delDesignElem chgLayout">
        <pc:chgData name="Natasha Demetrius" userId="ac9c13a71b835a2d" providerId="LiveId" clId="{7C22060A-6409-4F19-ACBC-CFE4DF1EED32}" dt="2026-01-28T12:46:40.958" v="7931"/>
        <pc:sldMkLst>
          <pc:docMk/>
          <pc:sldMk cId="2507541136" sldId="262"/>
        </pc:sldMkLst>
        <pc:spChg chg="add mod ord">
          <ac:chgData name="Natasha Demetrius" userId="ac9c13a71b835a2d" providerId="LiveId" clId="{7C22060A-6409-4F19-ACBC-CFE4DF1EED32}" dt="2026-01-21T13:02:51.561" v="7871" actId="26606"/>
          <ac:spMkLst>
            <pc:docMk/>
            <pc:sldMk cId="2507541136" sldId="262"/>
            <ac:spMk id="36" creationId="{BB9718AF-258C-7B86-FA8D-DC0C753E9341}"/>
          </ac:spMkLst>
        </pc:spChg>
        <pc:spChg chg="add mod ord">
          <ac:chgData name="Natasha Demetrius" userId="ac9c13a71b835a2d" providerId="LiveId" clId="{7C22060A-6409-4F19-ACBC-CFE4DF1EED32}" dt="2026-01-21T13:06:09.387" v="7900" actId="12"/>
          <ac:spMkLst>
            <pc:docMk/>
            <pc:sldMk cId="2507541136" sldId="262"/>
            <ac:spMk id="38" creationId="{485E1E78-5CC7-7DC6-DEA7-8898DE1EF4FB}"/>
          </ac:spMkLst>
        </pc:spChg>
        <pc:spChg chg="add">
          <ac:chgData name="Natasha Demetrius" userId="ac9c13a71b835a2d" providerId="LiveId" clId="{7C22060A-6409-4F19-ACBC-CFE4DF1EED32}" dt="2026-01-21T13:02:51.561" v="7871" actId="26606"/>
          <ac:spMkLst>
            <pc:docMk/>
            <pc:sldMk cId="2507541136" sldId="262"/>
            <ac:spMk id="94" creationId="{03F91B8C-9F3A-4995-AD65-9177B496659A}"/>
          </ac:spMkLst>
        </pc:spChg>
        <pc:grpChg chg="add">
          <ac:chgData name="Natasha Demetrius" userId="ac9c13a71b835a2d" providerId="LiveId" clId="{7C22060A-6409-4F19-ACBC-CFE4DF1EED32}" dt="2026-01-21T13:02:51.561" v="7871" actId="26606"/>
          <ac:grpSpMkLst>
            <pc:docMk/>
            <pc:sldMk cId="2507541136" sldId="262"/>
            <ac:grpSpMk id="88" creationId="{BFF60B97-5EB1-411D-9287-82F79E225F92}"/>
          </ac:grpSpMkLst>
        </pc:grpChg>
        <pc:picChg chg="add mod ord">
          <ac:chgData name="Natasha Demetrius" userId="ac9c13a71b835a2d" providerId="LiveId" clId="{7C22060A-6409-4F19-ACBC-CFE4DF1EED32}" dt="2026-01-21T13:02:51.561" v="7871" actId="26606"/>
          <ac:picMkLst>
            <pc:docMk/>
            <pc:sldMk cId="2507541136" sldId="262"/>
            <ac:picMk id="2" creationId="{116ACA6B-03AA-1550-BF4C-39C99A70BDB7}"/>
          </ac:picMkLst>
        </pc:picChg>
        <pc:picChg chg="add mod ord">
          <ac:chgData name="Natasha Demetrius" userId="ac9c13a71b835a2d" providerId="LiveId" clId="{7C22060A-6409-4F19-ACBC-CFE4DF1EED32}" dt="2026-01-21T13:02:51.561" v="7871" actId="26606"/>
          <ac:picMkLst>
            <pc:docMk/>
            <pc:sldMk cId="2507541136" sldId="262"/>
            <ac:picMk id="3" creationId="{05044345-6884-1EEC-B39E-9086E8872DE9}"/>
          </ac:picMkLst>
        </pc:picChg>
        <pc:picChg chg="add mod ord">
          <ac:chgData name="Natasha Demetrius" userId="ac9c13a71b835a2d" providerId="LiveId" clId="{7C22060A-6409-4F19-ACBC-CFE4DF1EED32}" dt="2026-01-21T13:02:51.561" v="7871" actId="26606"/>
          <ac:picMkLst>
            <pc:docMk/>
            <pc:sldMk cId="2507541136" sldId="262"/>
            <ac:picMk id="41" creationId="{BC7DB686-C415-757E-0E14-6CB3623F057A}"/>
          </ac:picMkLst>
        </pc:picChg>
        <pc:cxnChg chg="add">
          <ac:chgData name="Natasha Demetrius" userId="ac9c13a71b835a2d" providerId="LiveId" clId="{7C22060A-6409-4F19-ACBC-CFE4DF1EED32}" dt="2026-01-21T13:02:51.561" v="7871" actId="26606"/>
          <ac:cxnSpMkLst>
            <pc:docMk/>
            <pc:sldMk cId="2507541136" sldId="262"/>
            <ac:cxnSpMk id="90" creationId="{B3F79EE1-6AC0-45FE-8BB0-BEE28C6011CE}"/>
          </ac:cxnSpMkLst>
        </pc:cxnChg>
        <pc:cxnChg chg="add">
          <ac:chgData name="Natasha Demetrius" userId="ac9c13a71b835a2d" providerId="LiveId" clId="{7C22060A-6409-4F19-ACBC-CFE4DF1EED32}" dt="2026-01-21T13:02:51.561" v="7871" actId="26606"/>
          <ac:cxnSpMkLst>
            <pc:docMk/>
            <pc:sldMk cId="2507541136" sldId="262"/>
            <ac:cxnSpMk id="92" creationId="{8766F213-9FE6-4D9F-8346-B351CC0B099A}"/>
          </ac:cxnSpMkLst>
        </pc:cxnChg>
      </pc:sldChg>
      <pc:sldChg chg="addSp delSp modSp new mod setBg modClrScheme setClrOvrMap delDesignElem chgLayout">
        <pc:chgData name="Natasha Demetrius" userId="ac9c13a71b835a2d" providerId="LiveId" clId="{7C22060A-6409-4F19-ACBC-CFE4DF1EED32}" dt="2026-01-24T11:57:03.605" v="7908" actId="20577"/>
        <pc:sldMkLst>
          <pc:docMk/>
          <pc:sldMk cId="2712998538" sldId="263"/>
        </pc:sldMkLst>
        <pc:spChg chg="add mod ord">
          <ac:chgData name="Natasha Demetrius" userId="ac9c13a71b835a2d" providerId="LiveId" clId="{7C22060A-6409-4F19-ACBC-CFE4DF1EED32}" dt="2026-01-21T13:03:11.853" v="7872" actId="26606"/>
          <ac:spMkLst>
            <pc:docMk/>
            <pc:sldMk cId="2712998538" sldId="263"/>
            <ac:spMk id="12" creationId="{79353DDB-490C-851A-C8AE-25DB7BF61170}"/>
          </ac:spMkLst>
        </pc:spChg>
        <pc:spChg chg="mod">
          <ac:chgData name="Natasha Demetrius" userId="ac9c13a71b835a2d" providerId="LiveId" clId="{7C22060A-6409-4F19-ACBC-CFE4DF1EED32}" dt="2026-01-24T11:57:03.605" v="7908" actId="20577"/>
          <ac:spMkLst>
            <pc:docMk/>
            <pc:sldMk cId="2712998538" sldId="263"/>
            <ac:spMk id="14" creationId="{AF26A6C5-8873-70AE-4FC7-080B918C8FED}"/>
          </ac:spMkLst>
        </pc:spChg>
        <pc:spChg chg="add">
          <ac:chgData name="Natasha Demetrius" userId="ac9c13a71b835a2d" providerId="LiveId" clId="{7C22060A-6409-4F19-ACBC-CFE4DF1EED32}" dt="2026-01-21T13:03:11.853" v="7872" actId="26606"/>
          <ac:spMkLst>
            <pc:docMk/>
            <pc:sldMk cId="2712998538" sldId="263"/>
            <ac:spMk id="35" creationId="{3F088236-D655-4F88-B238-E16762358025}"/>
          </ac:spMkLst>
        </pc:spChg>
        <pc:spChg chg="add">
          <ac:chgData name="Natasha Demetrius" userId="ac9c13a71b835a2d" providerId="LiveId" clId="{7C22060A-6409-4F19-ACBC-CFE4DF1EED32}" dt="2026-01-21T13:03:11.853" v="7872" actId="26606"/>
          <ac:spMkLst>
            <pc:docMk/>
            <pc:sldMk cId="2712998538" sldId="263"/>
            <ac:spMk id="37" creationId="{3DAC0C92-199E-475C-9390-119A9B027276}"/>
          </ac:spMkLst>
        </pc:spChg>
        <pc:spChg chg="add">
          <ac:chgData name="Natasha Demetrius" userId="ac9c13a71b835a2d" providerId="LiveId" clId="{7C22060A-6409-4F19-ACBC-CFE4DF1EED32}" dt="2026-01-21T13:03:11.853" v="7872" actId="26606"/>
          <ac:spMkLst>
            <pc:docMk/>
            <pc:sldMk cId="2712998538" sldId="263"/>
            <ac:spMk id="39" creationId="{C4CFB339-0ED8-4FE2-9EF1-6D1375B8499B}"/>
          </ac:spMkLst>
        </pc:spChg>
        <pc:spChg chg="add">
          <ac:chgData name="Natasha Demetrius" userId="ac9c13a71b835a2d" providerId="LiveId" clId="{7C22060A-6409-4F19-ACBC-CFE4DF1EED32}" dt="2026-01-21T13:03:11.853" v="7872" actId="26606"/>
          <ac:spMkLst>
            <pc:docMk/>
            <pc:sldMk cId="2712998538" sldId="263"/>
            <ac:spMk id="41" creationId="{31896C80-2069-4431-9C19-83B913734490}"/>
          </ac:spMkLst>
        </pc:spChg>
        <pc:spChg chg="add">
          <ac:chgData name="Natasha Demetrius" userId="ac9c13a71b835a2d" providerId="LiveId" clId="{7C22060A-6409-4F19-ACBC-CFE4DF1EED32}" dt="2026-01-21T13:03:11.853" v="7872" actId="26606"/>
          <ac:spMkLst>
            <pc:docMk/>
            <pc:sldMk cId="2712998538" sldId="263"/>
            <ac:spMk id="43" creationId="{BF120A21-0841-4823-B0C4-28AEBCEF9B78}"/>
          </ac:spMkLst>
        </pc:spChg>
        <pc:spChg chg="add">
          <ac:chgData name="Natasha Demetrius" userId="ac9c13a71b835a2d" providerId="LiveId" clId="{7C22060A-6409-4F19-ACBC-CFE4DF1EED32}" dt="2026-01-21T13:03:11.853" v="7872" actId="26606"/>
          <ac:spMkLst>
            <pc:docMk/>
            <pc:sldMk cId="2712998538" sldId="263"/>
            <ac:spMk id="45" creationId="{DBB05BAE-BBD3-4289-899F-A6851503C6B0}"/>
          </ac:spMkLst>
        </pc:spChg>
        <pc:spChg chg="add">
          <ac:chgData name="Natasha Demetrius" userId="ac9c13a71b835a2d" providerId="LiveId" clId="{7C22060A-6409-4F19-ACBC-CFE4DF1EED32}" dt="2026-01-21T13:03:11.853" v="7872" actId="26606"/>
          <ac:spMkLst>
            <pc:docMk/>
            <pc:sldMk cId="2712998538" sldId="263"/>
            <ac:spMk id="47" creationId="{9874D11C-36F5-4BBE-A490-019A54E953B0}"/>
          </ac:spMkLst>
        </pc:spChg>
        <pc:picChg chg="add mod ord">
          <ac:chgData name="Natasha Demetrius" userId="ac9c13a71b835a2d" providerId="LiveId" clId="{7C22060A-6409-4F19-ACBC-CFE4DF1EED32}" dt="2026-01-21T13:03:11.853" v="7872" actId="26606"/>
          <ac:picMkLst>
            <pc:docMk/>
            <pc:sldMk cId="2712998538" sldId="263"/>
            <ac:picMk id="2" creationId="{3274E25C-E2B8-70B1-E67C-E4320DBCC920}"/>
          </ac:picMkLst>
        </pc:picChg>
      </pc:sldChg>
      <pc:sldChg chg="addSp delSp modSp new mod setBg modClrScheme setClrOvrMap delDesignElem chgLayout">
        <pc:chgData name="Natasha Demetrius" userId="ac9c13a71b835a2d" providerId="LiveId" clId="{7C22060A-6409-4F19-ACBC-CFE4DF1EED32}" dt="2026-02-16T14:28:56.835" v="7942" actId="20578"/>
        <pc:sldMkLst>
          <pc:docMk/>
          <pc:sldMk cId="2635525804" sldId="264"/>
        </pc:sldMkLst>
        <pc:spChg chg="mod ord">
          <ac:chgData name="Natasha Demetrius" userId="ac9c13a71b835a2d" providerId="LiveId" clId="{7C22060A-6409-4F19-ACBC-CFE4DF1EED32}" dt="2026-01-21T12:57:15.816" v="7745" actId="26606"/>
          <ac:spMkLst>
            <pc:docMk/>
            <pc:sldMk cId="2635525804" sldId="264"/>
            <ac:spMk id="2" creationId="{4DAD7A17-D1C4-00EE-5C81-400CEE05D20E}"/>
          </ac:spMkLst>
        </pc:spChg>
        <pc:spChg chg="add mod ord">
          <ac:chgData name="Natasha Demetrius" userId="ac9c13a71b835a2d" providerId="LiveId" clId="{7C22060A-6409-4F19-ACBC-CFE4DF1EED32}" dt="2026-02-16T14:28:56.835" v="7942" actId="20578"/>
          <ac:spMkLst>
            <pc:docMk/>
            <pc:sldMk cId="2635525804" sldId="264"/>
            <ac:spMk id="39" creationId="{59436D16-EE28-8CF7-0012-CE264D4B3FB0}"/>
          </ac:spMkLst>
        </pc:spChg>
        <pc:spChg chg="add">
          <ac:chgData name="Natasha Demetrius" userId="ac9c13a71b835a2d" providerId="LiveId" clId="{7C22060A-6409-4F19-ACBC-CFE4DF1EED32}" dt="2026-01-21T12:57:15.816" v="7745" actId="26606"/>
          <ac:spMkLst>
            <pc:docMk/>
            <pc:sldMk cId="2635525804" sldId="264"/>
            <ac:spMk id="56" creationId="{E80B86A7-A1EC-475B-9166-88902B033A38}"/>
          </ac:spMkLst>
        </pc:spChg>
        <pc:spChg chg="add">
          <ac:chgData name="Natasha Demetrius" userId="ac9c13a71b835a2d" providerId="LiveId" clId="{7C22060A-6409-4F19-ACBC-CFE4DF1EED32}" dt="2026-01-21T12:57:15.816" v="7745" actId="26606"/>
          <ac:spMkLst>
            <pc:docMk/>
            <pc:sldMk cId="2635525804" sldId="264"/>
            <ac:spMk id="58" creationId="{C2C29CB1-9F74-4879-A6AF-AEA67B6F1F4D}"/>
          </ac:spMkLst>
        </pc:spChg>
        <pc:spChg chg="add">
          <ac:chgData name="Natasha Demetrius" userId="ac9c13a71b835a2d" providerId="LiveId" clId="{7C22060A-6409-4F19-ACBC-CFE4DF1EED32}" dt="2026-01-21T12:57:15.816" v="7745" actId="26606"/>
          <ac:spMkLst>
            <pc:docMk/>
            <pc:sldMk cId="2635525804" sldId="264"/>
            <ac:spMk id="60" creationId="{7E2C7115-5336-410C-AD71-0F0952A2E5A7}"/>
          </ac:spMkLst>
        </pc:spChg>
        <pc:grpChg chg="add">
          <ac:chgData name="Natasha Demetrius" userId="ac9c13a71b835a2d" providerId="LiveId" clId="{7C22060A-6409-4F19-ACBC-CFE4DF1EED32}" dt="2026-01-21T12:57:15.816" v="7745" actId="26606"/>
          <ac:grpSpMkLst>
            <pc:docMk/>
            <pc:sldMk cId="2635525804" sldId="264"/>
            <ac:grpSpMk id="41" creationId="{09EA7EA7-74F5-4EE2-8E3D-1A10308259D7}"/>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5F765A-2428-4D31-92F2-C7282ACD4C89}" type="doc">
      <dgm:prSet loTypeId="urn:microsoft.com/office/officeart/2005/8/layout/hierarchy1" loCatId="hierarchy" qsTypeId="urn:microsoft.com/office/officeart/2005/8/quickstyle/3d1" qsCatId="3D" csTypeId="urn:microsoft.com/office/officeart/2005/8/colors/accent0_3" csCatId="mainScheme" phldr="1"/>
      <dgm:spPr/>
      <dgm:t>
        <a:bodyPr/>
        <a:lstStyle/>
        <a:p>
          <a:endParaRPr lang="en-GB"/>
        </a:p>
      </dgm:t>
    </dgm:pt>
    <dgm:pt modelId="{0342E574-27A3-46CD-83A4-C4C24BEDD94E}">
      <dgm:prSet phldrT="[Text]" phldr="0"/>
      <dgm:spPr/>
      <dgm:t>
        <a:bodyPr/>
        <a:lstStyle/>
        <a:p>
          <a:r>
            <a:rPr lang="en-GB" dirty="0"/>
            <a:t>Speaking using our words</a:t>
          </a:r>
        </a:p>
      </dgm:t>
    </dgm:pt>
    <dgm:pt modelId="{C263F0BC-9072-4108-AA55-E84E7B07BCEB}" type="parTrans" cxnId="{52ABBBFB-DFEF-4C95-AD36-0AAFDC7DB6B1}">
      <dgm:prSet/>
      <dgm:spPr/>
      <dgm:t>
        <a:bodyPr/>
        <a:lstStyle/>
        <a:p>
          <a:endParaRPr lang="en-GB"/>
        </a:p>
      </dgm:t>
    </dgm:pt>
    <dgm:pt modelId="{FE5AC179-3C2D-4A3D-B374-9CE69CF9B242}" type="sibTrans" cxnId="{52ABBBFB-DFEF-4C95-AD36-0AAFDC7DB6B1}">
      <dgm:prSet/>
      <dgm:spPr/>
      <dgm:t>
        <a:bodyPr/>
        <a:lstStyle/>
        <a:p>
          <a:endParaRPr lang="en-GB"/>
        </a:p>
      </dgm:t>
    </dgm:pt>
    <dgm:pt modelId="{DE946370-F0C6-4582-8C9C-58BB2C75B7C2}">
      <dgm:prSet phldrT="[Text]" phldr="0"/>
      <dgm:spPr/>
      <dgm:t>
        <a:bodyPr/>
        <a:lstStyle/>
        <a:p>
          <a:r>
            <a:rPr lang="en-GB" dirty="0"/>
            <a:t>Makaton</a:t>
          </a:r>
        </a:p>
      </dgm:t>
    </dgm:pt>
    <dgm:pt modelId="{6EFBFF81-85D9-4DA5-9B0F-1EDFFC26BD47}" type="parTrans" cxnId="{9BAAD06B-B6FE-4DA3-8735-E97C631FDBDD}">
      <dgm:prSet/>
      <dgm:spPr/>
      <dgm:t>
        <a:bodyPr/>
        <a:lstStyle/>
        <a:p>
          <a:endParaRPr lang="en-GB"/>
        </a:p>
      </dgm:t>
    </dgm:pt>
    <dgm:pt modelId="{B693CB2A-43BF-4D86-9E02-E0B96B6AF4D9}" type="sibTrans" cxnId="{9BAAD06B-B6FE-4DA3-8735-E97C631FDBDD}">
      <dgm:prSet/>
      <dgm:spPr/>
      <dgm:t>
        <a:bodyPr/>
        <a:lstStyle/>
        <a:p>
          <a:endParaRPr lang="en-GB"/>
        </a:p>
      </dgm:t>
    </dgm:pt>
    <dgm:pt modelId="{324E210C-B5E3-41FD-8EEA-1F2AEF529812}">
      <dgm:prSet phldrT="[Text]" phldr="0"/>
      <dgm:spPr/>
      <dgm:t>
        <a:bodyPr/>
        <a:lstStyle/>
        <a:p>
          <a:r>
            <a:rPr lang="en-GB" dirty="0"/>
            <a:t>Messaging</a:t>
          </a:r>
        </a:p>
      </dgm:t>
    </dgm:pt>
    <dgm:pt modelId="{467E7EA0-FCB1-4545-AEB1-46AD7142ABCE}" type="parTrans" cxnId="{17A2C80D-BFE5-487D-A52F-4341F654E348}">
      <dgm:prSet/>
      <dgm:spPr/>
      <dgm:t>
        <a:bodyPr/>
        <a:lstStyle/>
        <a:p>
          <a:endParaRPr lang="en-GB"/>
        </a:p>
      </dgm:t>
    </dgm:pt>
    <dgm:pt modelId="{A18AF41A-C1F8-40A1-B835-79BC215F976F}" type="sibTrans" cxnId="{17A2C80D-BFE5-487D-A52F-4341F654E348}">
      <dgm:prSet/>
      <dgm:spPr/>
      <dgm:t>
        <a:bodyPr/>
        <a:lstStyle/>
        <a:p>
          <a:endParaRPr lang="en-GB"/>
        </a:p>
      </dgm:t>
    </dgm:pt>
    <dgm:pt modelId="{1D3DD6DB-8795-4F48-ADE8-C421A453BEEF}">
      <dgm:prSet phldrT="[Text]" phldr="0"/>
      <dgm:spPr/>
      <dgm:t>
        <a:bodyPr/>
        <a:lstStyle/>
        <a:p>
          <a:r>
            <a:rPr lang="en-GB" dirty="0"/>
            <a:t>Emails</a:t>
          </a:r>
        </a:p>
      </dgm:t>
    </dgm:pt>
    <dgm:pt modelId="{7875CAA7-B460-4AAE-B184-56D9ACB75861}" type="parTrans" cxnId="{94A16945-6F5B-4928-9B99-9A816E079534}">
      <dgm:prSet/>
      <dgm:spPr/>
      <dgm:t>
        <a:bodyPr/>
        <a:lstStyle/>
        <a:p>
          <a:endParaRPr lang="en-GB"/>
        </a:p>
      </dgm:t>
    </dgm:pt>
    <dgm:pt modelId="{3A2A3FFA-1EA7-42AE-9453-2D287E53AF67}" type="sibTrans" cxnId="{94A16945-6F5B-4928-9B99-9A816E079534}">
      <dgm:prSet/>
      <dgm:spPr/>
      <dgm:t>
        <a:bodyPr/>
        <a:lstStyle/>
        <a:p>
          <a:endParaRPr lang="en-GB"/>
        </a:p>
      </dgm:t>
    </dgm:pt>
    <dgm:pt modelId="{1C05D118-A76C-4949-8EF9-8F286A7B78F6}">
      <dgm:prSet phldrT="[Text]" phldr="0"/>
      <dgm:spPr/>
      <dgm:t>
        <a:bodyPr/>
        <a:lstStyle/>
        <a:p>
          <a:r>
            <a:rPr lang="en-GB" dirty="0"/>
            <a:t>Phone Calls</a:t>
          </a:r>
        </a:p>
      </dgm:t>
    </dgm:pt>
    <dgm:pt modelId="{D79A9B4B-E24E-463A-81AB-0B869B5B3333}" type="parTrans" cxnId="{4B037A5B-9630-406C-9F83-0F8B322F7933}">
      <dgm:prSet/>
      <dgm:spPr/>
      <dgm:t>
        <a:bodyPr/>
        <a:lstStyle/>
        <a:p>
          <a:endParaRPr lang="en-GB"/>
        </a:p>
      </dgm:t>
    </dgm:pt>
    <dgm:pt modelId="{983A8352-60D4-496A-82B4-1699FA0C18F7}" type="sibTrans" cxnId="{4B037A5B-9630-406C-9F83-0F8B322F7933}">
      <dgm:prSet/>
      <dgm:spPr/>
      <dgm:t>
        <a:bodyPr/>
        <a:lstStyle/>
        <a:p>
          <a:endParaRPr lang="en-GB"/>
        </a:p>
      </dgm:t>
    </dgm:pt>
    <dgm:pt modelId="{9813F4DF-CDB2-4634-870A-25CCFEF45227}">
      <dgm:prSet phldrT="[Text]" phldr="0"/>
      <dgm:spPr/>
      <dgm:t>
        <a:bodyPr/>
        <a:lstStyle/>
        <a:p>
          <a:r>
            <a:rPr lang="en-GB" dirty="0"/>
            <a:t>Braille</a:t>
          </a:r>
        </a:p>
      </dgm:t>
    </dgm:pt>
    <dgm:pt modelId="{13F9E23A-B2E0-44C9-A823-47D194601054}" type="sibTrans" cxnId="{2D6ED89D-CA95-48CB-9791-98BAD3065BE7}">
      <dgm:prSet/>
      <dgm:spPr/>
      <dgm:t>
        <a:bodyPr/>
        <a:lstStyle/>
        <a:p>
          <a:endParaRPr lang="en-GB"/>
        </a:p>
      </dgm:t>
    </dgm:pt>
    <dgm:pt modelId="{CCE73669-0E88-4F32-A0DE-2DB08D12881B}" type="parTrans" cxnId="{2D6ED89D-CA95-48CB-9791-98BAD3065BE7}">
      <dgm:prSet/>
      <dgm:spPr/>
      <dgm:t>
        <a:bodyPr/>
        <a:lstStyle/>
        <a:p>
          <a:endParaRPr lang="en-GB"/>
        </a:p>
      </dgm:t>
    </dgm:pt>
    <dgm:pt modelId="{DC36F29C-1CD1-4229-B1D9-4E576DB0769A}" type="pres">
      <dgm:prSet presAssocID="{355F765A-2428-4D31-92F2-C7282ACD4C89}" presName="hierChild1" presStyleCnt="0">
        <dgm:presLayoutVars>
          <dgm:chPref val="1"/>
          <dgm:dir/>
          <dgm:animOne val="branch"/>
          <dgm:animLvl val="lvl"/>
          <dgm:resizeHandles/>
        </dgm:presLayoutVars>
      </dgm:prSet>
      <dgm:spPr/>
    </dgm:pt>
    <dgm:pt modelId="{65EBD9AB-E213-4A58-8571-5B681720B534}" type="pres">
      <dgm:prSet presAssocID="{0342E574-27A3-46CD-83A4-C4C24BEDD94E}" presName="hierRoot1" presStyleCnt="0"/>
      <dgm:spPr/>
    </dgm:pt>
    <dgm:pt modelId="{A32E2D91-A736-4CF7-9A08-426A08F26C50}" type="pres">
      <dgm:prSet presAssocID="{0342E574-27A3-46CD-83A4-C4C24BEDD94E}" presName="composite" presStyleCnt="0"/>
      <dgm:spPr/>
    </dgm:pt>
    <dgm:pt modelId="{5B39204B-4D59-4E9B-87C1-2689288D4AD2}" type="pres">
      <dgm:prSet presAssocID="{0342E574-27A3-46CD-83A4-C4C24BEDD94E}" presName="background" presStyleLbl="node0" presStyleIdx="0" presStyleCnt="2"/>
      <dgm:spPr/>
    </dgm:pt>
    <dgm:pt modelId="{8D514A79-14D5-4C84-9B17-53C267CC085C}" type="pres">
      <dgm:prSet presAssocID="{0342E574-27A3-46CD-83A4-C4C24BEDD94E}" presName="text" presStyleLbl="fgAcc0" presStyleIdx="0" presStyleCnt="2">
        <dgm:presLayoutVars>
          <dgm:chPref val="3"/>
        </dgm:presLayoutVars>
      </dgm:prSet>
      <dgm:spPr/>
    </dgm:pt>
    <dgm:pt modelId="{56D99490-5EBF-431A-AEB0-D51A721777D9}" type="pres">
      <dgm:prSet presAssocID="{0342E574-27A3-46CD-83A4-C4C24BEDD94E}" presName="hierChild2" presStyleCnt="0"/>
      <dgm:spPr/>
    </dgm:pt>
    <dgm:pt modelId="{A5CA14D7-3C8E-4140-BC78-E07E44EC4948}" type="pres">
      <dgm:prSet presAssocID="{CCE73669-0E88-4F32-A0DE-2DB08D12881B}" presName="Name10" presStyleLbl="parChTrans1D2" presStyleIdx="0" presStyleCnt="4"/>
      <dgm:spPr/>
    </dgm:pt>
    <dgm:pt modelId="{A107B8CC-FF0B-41B4-91D2-3E42C629A5EA}" type="pres">
      <dgm:prSet presAssocID="{9813F4DF-CDB2-4634-870A-25CCFEF45227}" presName="hierRoot2" presStyleCnt="0"/>
      <dgm:spPr/>
    </dgm:pt>
    <dgm:pt modelId="{4D828414-0BFC-4001-A1DA-CCD3033BCD39}" type="pres">
      <dgm:prSet presAssocID="{9813F4DF-CDB2-4634-870A-25CCFEF45227}" presName="composite2" presStyleCnt="0"/>
      <dgm:spPr/>
    </dgm:pt>
    <dgm:pt modelId="{AFD8E236-BCC5-41AE-A440-1C4A91CE91D7}" type="pres">
      <dgm:prSet presAssocID="{9813F4DF-CDB2-4634-870A-25CCFEF45227}" presName="background2" presStyleLbl="node2" presStyleIdx="0" presStyleCnt="4"/>
      <dgm:spPr/>
    </dgm:pt>
    <dgm:pt modelId="{BBCC05CB-4250-41CA-8445-8992D69FF5A4}" type="pres">
      <dgm:prSet presAssocID="{9813F4DF-CDB2-4634-870A-25CCFEF45227}" presName="text2" presStyleLbl="fgAcc2" presStyleIdx="0" presStyleCnt="4">
        <dgm:presLayoutVars>
          <dgm:chPref val="3"/>
        </dgm:presLayoutVars>
      </dgm:prSet>
      <dgm:spPr/>
    </dgm:pt>
    <dgm:pt modelId="{3992A737-1AF5-4080-98E4-61BE6C871DE7}" type="pres">
      <dgm:prSet presAssocID="{9813F4DF-CDB2-4634-870A-25CCFEF45227}" presName="hierChild3" presStyleCnt="0"/>
      <dgm:spPr/>
    </dgm:pt>
    <dgm:pt modelId="{66CF5544-0491-47BB-8340-E1A2816C20E0}" type="pres">
      <dgm:prSet presAssocID="{6EFBFF81-85D9-4DA5-9B0F-1EDFFC26BD47}" presName="Name10" presStyleLbl="parChTrans1D2" presStyleIdx="1" presStyleCnt="4"/>
      <dgm:spPr/>
    </dgm:pt>
    <dgm:pt modelId="{71935484-CD7E-49D7-A973-5CF83371C87C}" type="pres">
      <dgm:prSet presAssocID="{DE946370-F0C6-4582-8C9C-58BB2C75B7C2}" presName="hierRoot2" presStyleCnt="0"/>
      <dgm:spPr/>
    </dgm:pt>
    <dgm:pt modelId="{B8D200FC-5F95-4A2B-92F8-0AF728C29DB5}" type="pres">
      <dgm:prSet presAssocID="{DE946370-F0C6-4582-8C9C-58BB2C75B7C2}" presName="composite2" presStyleCnt="0"/>
      <dgm:spPr/>
    </dgm:pt>
    <dgm:pt modelId="{EB8DC17E-16EA-496B-A6EC-4357146366D8}" type="pres">
      <dgm:prSet presAssocID="{DE946370-F0C6-4582-8C9C-58BB2C75B7C2}" presName="background2" presStyleLbl="node2" presStyleIdx="1" presStyleCnt="4"/>
      <dgm:spPr/>
    </dgm:pt>
    <dgm:pt modelId="{5A759D65-078F-4F8D-AAE3-AF85AE392CDB}" type="pres">
      <dgm:prSet presAssocID="{DE946370-F0C6-4582-8C9C-58BB2C75B7C2}" presName="text2" presStyleLbl="fgAcc2" presStyleIdx="1" presStyleCnt="4">
        <dgm:presLayoutVars>
          <dgm:chPref val="3"/>
        </dgm:presLayoutVars>
      </dgm:prSet>
      <dgm:spPr/>
    </dgm:pt>
    <dgm:pt modelId="{BE110521-45CB-45B0-8A09-D2644F5D1A9C}" type="pres">
      <dgm:prSet presAssocID="{DE946370-F0C6-4582-8C9C-58BB2C75B7C2}" presName="hierChild3" presStyleCnt="0"/>
      <dgm:spPr/>
    </dgm:pt>
    <dgm:pt modelId="{A322124D-E824-4A4B-B4C8-CF89300DE073}" type="pres">
      <dgm:prSet presAssocID="{324E210C-B5E3-41FD-8EEA-1F2AEF529812}" presName="hierRoot1" presStyleCnt="0"/>
      <dgm:spPr/>
    </dgm:pt>
    <dgm:pt modelId="{31D321DF-B7E9-4B7A-89C6-40D850FE2C1C}" type="pres">
      <dgm:prSet presAssocID="{324E210C-B5E3-41FD-8EEA-1F2AEF529812}" presName="composite" presStyleCnt="0"/>
      <dgm:spPr/>
    </dgm:pt>
    <dgm:pt modelId="{1AC6E9D2-6001-4E0B-AD75-4A7C348DDF55}" type="pres">
      <dgm:prSet presAssocID="{324E210C-B5E3-41FD-8EEA-1F2AEF529812}" presName="background" presStyleLbl="node0" presStyleIdx="1" presStyleCnt="2"/>
      <dgm:spPr/>
    </dgm:pt>
    <dgm:pt modelId="{C5906321-830A-4827-8C7A-777C914AE5ED}" type="pres">
      <dgm:prSet presAssocID="{324E210C-B5E3-41FD-8EEA-1F2AEF529812}" presName="text" presStyleLbl="fgAcc0" presStyleIdx="1" presStyleCnt="2">
        <dgm:presLayoutVars>
          <dgm:chPref val="3"/>
        </dgm:presLayoutVars>
      </dgm:prSet>
      <dgm:spPr/>
    </dgm:pt>
    <dgm:pt modelId="{C0E23087-ADEC-4663-BF1A-6E2CB8246F08}" type="pres">
      <dgm:prSet presAssocID="{324E210C-B5E3-41FD-8EEA-1F2AEF529812}" presName="hierChild2" presStyleCnt="0"/>
      <dgm:spPr/>
    </dgm:pt>
    <dgm:pt modelId="{A8352EB2-A537-42A6-AE60-C1F7EE6F13CF}" type="pres">
      <dgm:prSet presAssocID="{7875CAA7-B460-4AAE-B184-56D9ACB75861}" presName="Name10" presStyleLbl="parChTrans1D2" presStyleIdx="2" presStyleCnt="4"/>
      <dgm:spPr/>
    </dgm:pt>
    <dgm:pt modelId="{469D94E7-50EB-411F-88B9-92A64538B84B}" type="pres">
      <dgm:prSet presAssocID="{1D3DD6DB-8795-4F48-ADE8-C421A453BEEF}" presName="hierRoot2" presStyleCnt="0"/>
      <dgm:spPr/>
    </dgm:pt>
    <dgm:pt modelId="{C478C6D2-D0EF-43E0-A977-FA77D3497332}" type="pres">
      <dgm:prSet presAssocID="{1D3DD6DB-8795-4F48-ADE8-C421A453BEEF}" presName="composite2" presStyleCnt="0"/>
      <dgm:spPr/>
    </dgm:pt>
    <dgm:pt modelId="{F4CEEC2B-7AC1-4EDC-ABBD-CABBC057DA0E}" type="pres">
      <dgm:prSet presAssocID="{1D3DD6DB-8795-4F48-ADE8-C421A453BEEF}" presName="background2" presStyleLbl="node2" presStyleIdx="2" presStyleCnt="4"/>
      <dgm:spPr/>
    </dgm:pt>
    <dgm:pt modelId="{99ACBB66-3A7C-4E2E-8821-A7FA72214FAE}" type="pres">
      <dgm:prSet presAssocID="{1D3DD6DB-8795-4F48-ADE8-C421A453BEEF}" presName="text2" presStyleLbl="fgAcc2" presStyleIdx="2" presStyleCnt="4">
        <dgm:presLayoutVars>
          <dgm:chPref val="3"/>
        </dgm:presLayoutVars>
      </dgm:prSet>
      <dgm:spPr/>
    </dgm:pt>
    <dgm:pt modelId="{A5DCE239-3D50-47EB-8D72-4DC479EC8AA2}" type="pres">
      <dgm:prSet presAssocID="{1D3DD6DB-8795-4F48-ADE8-C421A453BEEF}" presName="hierChild3" presStyleCnt="0"/>
      <dgm:spPr/>
    </dgm:pt>
    <dgm:pt modelId="{A5992EA3-9A5D-49E3-9993-1F9276EB1556}" type="pres">
      <dgm:prSet presAssocID="{D79A9B4B-E24E-463A-81AB-0B869B5B3333}" presName="Name10" presStyleLbl="parChTrans1D2" presStyleIdx="3" presStyleCnt="4"/>
      <dgm:spPr/>
    </dgm:pt>
    <dgm:pt modelId="{BE99419B-20BD-4BDF-9C88-EE22309DA9DC}" type="pres">
      <dgm:prSet presAssocID="{1C05D118-A76C-4949-8EF9-8F286A7B78F6}" presName="hierRoot2" presStyleCnt="0"/>
      <dgm:spPr/>
    </dgm:pt>
    <dgm:pt modelId="{770E15FB-F668-4CE5-9947-D90A3B6DFF91}" type="pres">
      <dgm:prSet presAssocID="{1C05D118-A76C-4949-8EF9-8F286A7B78F6}" presName="composite2" presStyleCnt="0"/>
      <dgm:spPr/>
    </dgm:pt>
    <dgm:pt modelId="{A003F5BD-0291-4CA3-AB52-B3F48C542577}" type="pres">
      <dgm:prSet presAssocID="{1C05D118-A76C-4949-8EF9-8F286A7B78F6}" presName="background2" presStyleLbl="node2" presStyleIdx="3" presStyleCnt="4"/>
      <dgm:spPr/>
    </dgm:pt>
    <dgm:pt modelId="{4946C4D2-D717-43D7-B3CC-02F505BCFE6A}" type="pres">
      <dgm:prSet presAssocID="{1C05D118-A76C-4949-8EF9-8F286A7B78F6}" presName="text2" presStyleLbl="fgAcc2" presStyleIdx="3" presStyleCnt="4">
        <dgm:presLayoutVars>
          <dgm:chPref val="3"/>
        </dgm:presLayoutVars>
      </dgm:prSet>
      <dgm:spPr/>
    </dgm:pt>
    <dgm:pt modelId="{095CE399-C322-47EC-8835-6CB3225BF269}" type="pres">
      <dgm:prSet presAssocID="{1C05D118-A76C-4949-8EF9-8F286A7B78F6}" presName="hierChild3" presStyleCnt="0"/>
      <dgm:spPr/>
    </dgm:pt>
  </dgm:ptLst>
  <dgm:cxnLst>
    <dgm:cxn modelId="{4A5ADB08-91AA-4158-9D6F-8E967D6EBB9A}" type="presOf" srcId="{0342E574-27A3-46CD-83A4-C4C24BEDD94E}" destId="{8D514A79-14D5-4C84-9B17-53C267CC085C}" srcOrd="0" destOrd="0" presId="urn:microsoft.com/office/officeart/2005/8/layout/hierarchy1"/>
    <dgm:cxn modelId="{17A2C80D-BFE5-487D-A52F-4341F654E348}" srcId="{355F765A-2428-4D31-92F2-C7282ACD4C89}" destId="{324E210C-B5E3-41FD-8EEA-1F2AEF529812}" srcOrd="1" destOrd="0" parTransId="{467E7EA0-FCB1-4545-AEB1-46AD7142ABCE}" sibTransId="{A18AF41A-C1F8-40A1-B835-79BC215F976F}"/>
    <dgm:cxn modelId="{FD28C30E-DED8-4AB9-A0F8-9A6E1E2CC836}" type="presOf" srcId="{6EFBFF81-85D9-4DA5-9B0F-1EDFFC26BD47}" destId="{66CF5544-0491-47BB-8340-E1A2816C20E0}" srcOrd="0" destOrd="0" presId="urn:microsoft.com/office/officeart/2005/8/layout/hierarchy1"/>
    <dgm:cxn modelId="{4B037A5B-9630-406C-9F83-0F8B322F7933}" srcId="{324E210C-B5E3-41FD-8EEA-1F2AEF529812}" destId="{1C05D118-A76C-4949-8EF9-8F286A7B78F6}" srcOrd="1" destOrd="0" parTransId="{D79A9B4B-E24E-463A-81AB-0B869B5B3333}" sibTransId="{983A8352-60D4-496A-82B4-1699FA0C18F7}"/>
    <dgm:cxn modelId="{02F9A661-EC2B-4D9E-ABB2-00F0FE014BB4}" type="presOf" srcId="{7875CAA7-B460-4AAE-B184-56D9ACB75861}" destId="{A8352EB2-A537-42A6-AE60-C1F7EE6F13CF}" srcOrd="0" destOrd="0" presId="urn:microsoft.com/office/officeart/2005/8/layout/hierarchy1"/>
    <dgm:cxn modelId="{94A16945-6F5B-4928-9B99-9A816E079534}" srcId="{324E210C-B5E3-41FD-8EEA-1F2AEF529812}" destId="{1D3DD6DB-8795-4F48-ADE8-C421A453BEEF}" srcOrd="0" destOrd="0" parTransId="{7875CAA7-B460-4AAE-B184-56D9ACB75861}" sibTransId="{3A2A3FFA-1EA7-42AE-9453-2D287E53AF67}"/>
    <dgm:cxn modelId="{1C6D964B-559B-4E02-B42B-E47CEA4AE860}" type="presOf" srcId="{1D3DD6DB-8795-4F48-ADE8-C421A453BEEF}" destId="{99ACBB66-3A7C-4E2E-8821-A7FA72214FAE}" srcOrd="0" destOrd="0" presId="urn:microsoft.com/office/officeart/2005/8/layout/hierarchy1"/>
    <dgm:cxn modelId="{9BAAD06B-B6FE-4DA3-8735-E97C631FDBDD}" srcId="{0342E574-27A3-46CD-83A4-C4C24BEDD94E}" destId="{DE946370-F0C6-4582-8C9C-58BB2C75B7C2}" srcOrd="1" destOrd="0" parTransId="{6EFBFF81-85D9-4DA5-9B0F-1EDFFC26BD47}" sibTransId="{B693CB2A-43BF-4D86-9E02-E0B96B6AF4D9}"/>
    <dgm:cxn modelId="{7242A992-5E22-482D-8DBC-2B1DCFC81310}" type="presOf" srcId="{324E210C-B5E3-41FD-8EEA-1F2AEF529812}" destId="{C5906321-830A-4827-8C7A-777C914AE5ED}" srcOrd="0" destOrd="0" presId="urn:microsoft.com/office/officeart/2005/8/layout/hierarchy1"/>
    <dgm:cxn modelId="{2D6ED89D-CA95-48CB-9791-98BAD3065BE7}" srcId="{0342E574-27A3-46CD-83A4-C4C24BEDD94E}" destId="{9813F4DF-CDB2-4634-870A-25CCFEF45227}" srcOrd="0" destOrd="0" parTransId="{CCE73669-0E88-4F32-A0DE-2DB08D12881B}" sibTransId="{13F9E23A-B2E0-44C9-A823-47D194601054}"/>
    <dgm:cxn modelId="{4B47DBA3-A808-4BBA-94A5-BFCA01877E82}" type="presOf" srcId="{D79A9B4B-E24E-463A-81AB-0B869B5B3333}" destId="{A5992EA3-9A5D-49E3-9993-1F9276EB1556}" srcOrd="0" destOrd="0" presId="urn:microsoft.com/office/officeart/2005/8/layout/hierarchy1"/>
    <dgm:cxn modelId="{759E10B1-776F-4961-9F7F-EE2C97C7CD5B}" type="presOf" srcId="{DE946370-F0C6-4582-8C9C-58BB2C75B7C2}" destId="{5A759D65-078F-4F8D-AAE3-AF85AE392CDB}" srcOrd="0" destOrd="0" presId="urn:microsoft.com/office/officeart/2005/8/layout/hierarchy1"/>
    <dgm:cxn modelId="{6BDA6EBC-BC2A-4F78-A867-A5FF787ADC9F}" type="presOf" srcId="{1C05D118-A76C-4949-8EF9-8F286A7B78F6}" destId="{4946C4D2-D717-43D7-B3CC-02F505BCFE6A}" srcOrd="0" destOrd="0" presId="urn:microsoft.com/office/officeart/2005/8/layout/hierarchy1"/>
    <dgm:cxn modelId="{C3BBAFED-3992-4258-B4D0-9FA0EFE6CE8C}" type="presOf" srcId="{CCE73669-0E88-4F32-A0DE-2DB08D12881B}" destId="{A5CA14D7-3C8E-4140-BC78-E07E44EC4948}" srcOrd="0" destOrd="0" presId="urn:microsoft.com/office/officeart/2005/8/layout/hierarchy1"/>
    <dgm:cxn modelId="{52ABBBFB-DFEF-4C95-AD36-0AAFDC7DB6B1}" srcId="{355F765A-2428-4D31-92F2-C7282ACD4C89}" destId="{0342E574-27A3-46CD-83A4-C4C24BEDD94E}" srcOrd="0" destOrd="0" parTransId="{C263F0BC-9072-4108-AA55-E84E7B07BCEB}" sibTransId="{FE5AC179-3C2D-4A3D-B374-9CE69CF9B242}"/>
    <dgm:cxn modelId="{E69D6EFE-CBE1-4845-A7A4-B749163BC851}" type="presOf" srcId="{9813F4DF-CDB2-4634-870A-25CCFEF45227}" destId="{BBCC05CB-4250-41CA-8445-8992D69FF5A4}" srcOrd="0" destOrd="0" presId="urn:microsoft.com/office/officeart/2005/8/layout/hierarchy1"/>
    <dgm:cxn modelId="{E1A6A0FE-D3DF-4D7B-BCCB-B4013389BF45}" type="presOf" srcId="{355F765A-2428-4D31-92F2-C7282ACD4C89}" destId="{DC36F29C-1CD1-4229-B1D9-4E576DB0769A}" srcOrd="0" destOrd="0" presId="urn:microsoft.com/office/officeart/2005/8/layout/hierarchy1"/>
    <dgm:cxn modelId="{E1F2C920-3F3B-40C8-A6C0-8C0449AE59BA}" type="presParOf" srcId="{DC36F29C-1CD1-4229-B1D9-4E576DB0769A}" destId="{65EBD9AB-E213-4A58-8571-5B681720B534}" srcOrd="0" destOrd="0" presId="urn:microsoft.com/office/officeart/2005/8/layout/hierarchy1"/>
    <dgm:cxn modelId="{251B35EB-F36F-4B3D-A234-BA4A2F97CAAD}" type="presParOf" srcId="{65EBD9AB-E213-4A58-8571-5B681720B534}" destId="{A32E2D91-A736-4CF7-9A08-426A08F26C50}" srcOrd="0" destOrd="0" presId="urn:microsoft.com/office/officeart/2005/8/layout/hierarchy1"/>
    <dgm:cxn modelId="{F6E41C43-D520-456E-9C37-224B69F4F270}" type="presParOf" srcId="{A32E2D91-A736-4CF7-9A08-426A08F26C50}" destId="{5B39204B-4D59-4E9B-87C1-2689288D4AD2}" srcOrd="0" destOrd="0" presId="urn:microsoft.com/office/officeart/2005/8/layout/hierarchy1"/>
    <dgm:cxn modelId="{76889917-DBD3-46E9-BDAB-DC544B169057}" type="presParOf" srcId="{A32E2D91-A736-4CF7-9A08-426A08F26C50}" destId="{8D514A79-14D5-4C84-9B17-53C267CC085C}" srcOrd="1" destOrd="0" presId="urn:microsoft.com/office/officeart/2005/8/layout/hierarchy1"/>
    <dgm:cxn modelId="{628CEF55-7E44-4A78-9B24-C2D650AECC87}" type="presParOf" srcId="{65EBD9AB-E213-4A58-8571-5B681720B534}" destId="{56D99490-5EBF-431A-AEB0-D51A721777D9}" srcOrd="1" destOrd="0" presId="urn:microsoft.com/office/officeart/2005/8/layout/hierarchy1"/>
    <dgm:cxn modelId="{F6CF4B62-34E8-4D6C-A0CE-1D03847DECC8}" type="presParOf" srcId="{56D99490-5EBF-431A-AEB0-D51A721777D9}" destId="{A5CA14D7-3C8E-4140-BC78-E07E44EC4948}" srcOrd="0" destOrd="0" presId="urn:microsoft.com/office/officeart/2005/8/layout/hierarchy1"/>
    <dgm:cxn modelId="{26501182-640B-42C9-981C-6E8824EAD1FB}" type="presParOf" srcId="{56D99490-5EBF-431A-AEB0-D51A721777D9}" destId="{A107B8CC-FF0B-41B4-91D2-3E42C629A5EA}" srcOrd="1" destOrd="0" presId="urn:microsoft.com/office/officeart/2005/8/layout/hierarchy1"/>
    <dgm:cxn modelId="{22116E82-1F4A-4666-BE7F-401BE5428033}" type="presParOf" srcId="{A107B8CC-FF0B-41B4-91D2-3E42C629A5EA}" destId="{4D828414-0BFC-4001-A1DA-CCD3033BCD39}" srcOrd="0" destOrd="0" presId="urn:microsoft.com/office/officeart/2005/8/layout/hierarchy1"/>
    <dgm:cxn modelId="{6EDA3027-11E3-46D9-B962-9DA9EACDE231}" type="presParOf" srcId="{4D828414-0BFC-4001-A1DA-CCD3033BCD39}" destId="{AFD8E236-BCC5-41AE-A440-1C4A91CE91D7}" srcOrd="0" destOrd="0" presId="urn:microsoft.com/office/officeart/2005/8/layout/hierarchy1"/>
    <dgm:cxn modelId="{B7F91AE8-6DFF-4041-A18D-860462C803C0}" type="presParOf" srcId="{4D828414-0BFC-4001-A1DA-CCD3033BCD39}" destId="{BBCC05CB-4250-41CA-8445-8992D69FF5A4}" srcOrd="1" destOrd="0" presId="urn:microsoft.com/office/officeart/2005/8/layout/hierarchy1"/>
    <dgm:cxn modelId="{81102749-E710-405B-B025-FE4E1CCFA535}" type="presParOf" srcId="{A107B8CC-FF0B-41B4-91D2-3E42C629A5EA}" destId="{3992A737-1AF5-4080-98E4-61BE6C871DE7}" srcOrd="1" destOrd="0" presId="urn:microsoft.com/office/officeart/2005/8/layout/hierarchy1"/>
    <dgm:cxn modelId="{08F28220-C252-4E09-92E8-B906119AEFE6}" type="presParOf" srcId="{56D99490-5EBF-431A-AEB0-D51A721777D9}" destId="{66CF5544-0491-47BB-8340-E1A2816C20E0}" srcOrd="2" destOrd="0" presId="urn:microsoft.com/office/officeart/2005/8/layout/hierarchy1"/>
    <dgm:cxn modelId="{4E0E4096-4655-40BE-B2E9-DA82251F5A52}" type="presParOf" srcId="{56D99490-5EBF-431A-AEB0-D51A721777D9}" destId="{71935484-CD7E-49D7-A973-5CF83371C87C}" srcOrd="3" destOrd="0" presId="urn:microsoft.com/office/officeart/2005/8/layout/hierarchy1"/>
    <dgm:cxn modelId="{B1A7BE02-90AF-4559-87A9-463782B0186A}" type="presParOf" srcId="{71935484-CD7E-49D7-A973-5CF83371C87C}" destId="{B8D200FC-5F95-4A2B-92F8-0AF728C29DB5}" srcOrd="0" destOrd="0" presId="urn:microsoft.com/office/officeart/2005/8/layout/hierarchy1"/>
    <dgm:cxn modelId="{CE0820DA-14FD-4DB8-A689-40A64DDF348B}" type="presParOf" srcId="{B8D200FC-5F95-4A2B-92F8-0AF728C29DB5}" destId="{EB8DC17E-16EA-496B-A6EC-4357146366D8}" srcOrd="0" destOrd="0" presId="urn:microsoft.com/office/officeart/2005/8/layout/hierarchy1"/>
    <dgm:cxn modelId="{F5003363-C604-42A0-8597-7829179735FC}" type="presParOf" srcId="{B8D200FC-5F95-4A2B-92F8-0AF728C29DB5}" destId="{5A759D65-078F-4F8D-AAE3-AF85AE392CDB}" srcOrd="1" destOrd="0" presId="urn:microsoft.com/office/officeart/2005/8/layout/hierarchy1"/>
    <dgm:cxn modelId="{CB63E457-B7DD-4E1C-897C-30E0623EF64F}" type="presParOf" srcId="{71935484-CD7E-49D7-A973-5CF83371C87C}" destId="{BE110521-45CB-45B0-8A09-D2644F5D1A9C}" srcOrd="1" destOrd="0" presId="urn:microsoft.com/office/officeart/2005/8/layout/hierarchy1"/>
    <dgm:cxn modelId="{12F370AD-F511-46B3-9799-2922899E3144}" type="presParOf" srcId="{DC36F29C-1CD1-4229-B1D9-4E576DB0769A}" destId="{A322124D-E824-4A4B-B4C8-CF89300DE073}" srcOrd="1" destOrd="0" presId="urn:microsoft.com/office/officeart/2005/8/layout/hierarchy1"/>
    <dgm:cxn modelId="{3B2A2DA1-7357-4B84-88B9-27E92DF43B6D}" type="presParOf" srcId="{A322124D-E824-4A4B-B4C8-CF89300DE073}" destId="{31D321DF-B7E9-4B7A-89C6-40D850FE2C1C}" srcOrd="0" destOrd="0" presId="urn:microsoft.com/office/officeart/2005/8/layout/hierarchy1"/>
    <dgm:cxn modelId="{938813C0-8EEC-4B59-B50B-1636A30A7943}" type="presParOf" srcId="{31D321DF-B7E9-4B7A-89C6-40D850FE2C1C}" destId="{1AC6E9D2-6001-4E0B-AD75-4A7C348DDF55}" srcOrd="0" destOrd="0" presId="urn:microsoft.com/office/officeart/2005/8/layout/hierarchy1"/>
    <dgm:cxn modelId="{1CBB49AB-AC3A-4D61-B06E-5228E3819CE8}" type="presParOf" srcId="{31D321DF-B7E9-4B7A-89C6-40D850FE2C1C}" destId="{C5906321-830A-4827-8C7A-777C914AE5ED}" srcOrd="1" destOrd="0" presId="urn:microsoft.com/office/officeart/2005/8/layout/hierarchy1"/>
    <dgm:cxn modelId="{EC6532E4-DD28-4095-8D89-E5BE849CA0B1}" type="presParOf" srcId="{A322124D-E824-4A4B-B4C8-CF89300DE073}" destId="{C0E23087-ADEC-4663-BF1A-6E2CB8246F08}" srcOrd="1" destOrd="0" presId="urn:microsoft.com/office/officeart/2005/8/layout/hierarchy1"/>
    <dgm:cxn modelId="{4AE3E81B-93EE-47F2-92D2-4DA7EF925723}" type="presParOf" srcId="{C0E23087-ADEC-4663-BF1A-6E2CB8246F08}" destId="{A8352EB2-A537-42A6-AE60-C1F7EE6F13CF}" srcOrd="0" destOrd="0" presId="urn:microsoft.com/office/officeart/2005/8/layout/hierarchy1"/>
    <dgm:cxn modelId="{26EF7ABC-9F4E-4A35-8915-77C022A97B2D}" type="presParOf" srcId="{C0E23087-ADEC-4663-BF1A-6E2CB8246F08}" destId="{469D94E7-50EB-411F-88B9-92A64538B84B}" srcOrd="1" destOrd="0" presId="urn:microsoft.com/office/officeart/2005/8/layout/hierarchy1"/>
    <dgm:cxn modelId="{847690A6-68B7-42D9-AC59-A00ECE890146}" type="presParOf" srcId="{469D94E7-50EB-411F-88B9-92A64538B84B}" destId="{C478C6D2-D0EF-43E0-A977-FA77D3497332}" srcOrd="0" destOrd="0" presId="urn:microsoft.com/office/officeart/2005/8/layout/hierarchy1"/>
    <dgm:cxn modelId="{3453A15A-C903-486C-92CE-A62B1252C2A7}" type="presParOf" srcId="{C478C6D2-D0EF-43E0-A977-FA77D3497332}" destId="{F4CEEC2B-7AC1-4EDC-ABBD-CABBC057DA0E}" srcOrd="0" destOrd="0" presId="urn:microsoft.com/office/officeart/2005/8/layout/hierarchy1"/>
    <dgm:cxn modelId="{F7C3AC6A-ECF0-42D1-9545-EBADC757E57E}" type="presParOf" srcId="{C478C6D2-D0EF-43E0-A977-FA77D3497332}" destId="{99ACBB66-3A7C-4E2E-8821-A7FA72214FAE}" srcOrd="1" destOrd="0" presId="urn:microsoft.com/office/officeart/2005/8/layout/hierarchy1"/>
    <dgm:cxn modelId="{20D91B7D-DC09-441B-97D1-AE2DF57DBA42}" type="presParOf" srcId="{469D94E7-50EB-411F-88B9-92A64538B84B}" destId="{A5DCE239-3D50-47EB-8D72-4DC479EC8AA2}" srcOrd="1" destOrd="0" presId="urn:microsoft.com/office/officeart/2005/8/layout/hierarchy1"/>
    <dgm:cxn modelId="{8162A895-124A-46C6-B157-10084BAA6DB0}" type="presParOf" srcId="{C0E23087-ADEC-4663-BF1A-6E2CB8246F08}" destId="{A5992EA3-9A5D-49E3-9993-1F9276EB1556}" srcOrd="2" destOrd="0" presId="urn:microsoft.com/office/officeart/2005/8/layout/hierarchy1"/>
    <dgm:cxn modelId="{BD904987-1EB4-429A-AF50-D2CDFA66B1C7}" type="presParOf" srcId="{C0E23087-ADEC-4663-BF1A-6E2CB8246F08}" destId="{BE99419B-20BD-4BDF-9C88-EE22309DA9DC}" srcOrd="3" destOrd="0" presId="urn:microsoft.com/office/officeart/2005/8/layout/hierarchy1"/>
    <dgm:cxn modelId="{FFC27CE8-6AD3-47E5-97B5-A4FD951C4D9F}" type="presParOf" srcId="{BE99419B-20BD-4BDF-9C88-EE22309DA9DC}" destId="{770E15FB-F668-4CE5-9947-D90A3B6DFF91}" srcOrd="0" destOrd="0" presId="urn:microsoft.com/office/officeart/2005/8/layout/hierarchy1"/>
    <dgm:cxn modelId="{DE0D1A03-4E43-47B7-9832-0B0E94021054}" type="presParOf" srcId="{770E15FB-F668-4CE5-9947-D90A3B6DFF91}" destId="{A003F5BD-0291-4CA3-AB52-B3F48C542577}" srcOrd="0" destOrd="0" presId="urn:microsoft.com/office/officeart/2005/8/layout/hierarchy1"/>
    <dgm:cxn modelId="{D75A548E-06BB-4C61-808A-5095803AEEAC}" type="presParOf" srcId="{770E15FB-F668-4CE5-9947-D90A3B6DFF91}" destId="{4946C4D2-D717-43D7-B3CC-02F505BCFE6A}" srcOrd="1" destOrd="0" presId="urn:microsoft.com/office/officeart/2005/8/layout/hierarchy1"/>
    <dgm:cxn modelId="{1C2F6C7A-86B7-4A88-89F5-110BEEBFD40A}" type="presParOf" srcId="{BE99419B-20BD-4BDF-9C88-EE22309DA9DC}" destId="{095CE399-C322-47EC-8835-6CB3225BF26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92EA3-9A5D-49E3-9993-1F9276EB1556}">
      <dsp:nvSpPr>
        <dsp:cNvPr id="0" name=""/>
        <dsp:cNvSpPr/>
      </dsp:nvSpPr>
      <dsp:spPr>
        <a:xfrm>
          <a:off x="4019984" y="2362630"/>
          <a:ext cx="690662" cy="328692"/>
        </a:xfrm>
        <a:custGeom>
          <a:avLst/>
          <a:gdLst/>
          <a:ahLst/>
          <a:cxnLst/>
          <a:rect l="0" t="0" r="0" b="0"/>
          <a:pathLst>
            <a:path>
              <a:moveTo>
                <a:pt x="0" y="0"/>
              </a:moveTo>
              <a:lnTo>
                <a:pt x="0" y="223994"/>
              </a:lnTo>
              <a:lnTo>
                <a:pt x="690662" y="223994"/>
              </a:lnTo>
              <a:lnTo>
                <a:pt x="690662" y="328692"/>
              </a:lnTo>
            </a:path>
          </a:pathLst>
        </a:custGeom>
        <a:noFill/>
        <a:ln w="19050" cap="rnd" cmpd="sng" algn="ctr">
          <a:solidFill>
            <a:schemeClr val="dk2">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A8352EB2-A537-42A6-AE60-C1F7EE6F13CF}">
      <dsp:nvSpPr>
        <dsp:cNvPr id="0" name=""/>
        <dsp:cNvSpPr/>
      </dsp:nvSpPr>
      <dsp:spPr>
        <a:xfrm>
          <a:off x="3329321" y="2362630"/>
          <a:ext cx="690662" cy="328692"/>
        </a:xfrm>
        <a:custGeom>
          <a:avLst/>
          <a:gdLst/>
          <a:ahLst/>
          <a:cxnLst/>
          <a:rect l="0" t="0" r="0" b="0"/>
          <a:pathLst>
            <a:path>
              <a:moveTo>
                <a:pt x="690662" y="0"/>
              </a:moveTo>
              <a:lnTo>
                <a:pt x="690662" y="223994"/>
              </a:lnTo>
              <a:lnTo>
                <a:pt x="0" y="223994"/>
              </a:lnTo>
              <a:lnTo>
                <a:pt x="0" y="328692"/>
              </a:lnTo>
            </a:path>
          </a:pathLst>
        </a:custGeom>
        <a:noFill/>
        <a:ln w="19050" cap="rnd" cmpd="sng" algn="ctr">
          <a:solidFill>
            <a:schemeClr val="dk2">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6CF5544-0491-47BB-8340-E1A2816C20E0}">
      <dsp:nvSpPr>
        <dsp:cNvPr id="0" name=""/>
        <dsp:cNvSpPr/>
      </dsp:nvSpPr>
      <dsp:spPr>
        <a:xfrm>
          <a:off x="1257333" y="2362630"/>
          <a:ext cx="690662" cy="328692"/>
        </a:xfrm>
        <a:custGeom>
          <a:avLst/>
          <a:gdLst/>
          <a:ahLst/>
          <a:cxnLst/>
          <a:rect l="0" t="0" r="0" b="0"/>
          <a:pathLst>
            <a:path>
              <a:moveTo>
                <a:pt x="0" y="0"/>
              </a:moveTo>
              <a:lnTo>
                <a:pt x="0" y="223994"/>
              </a:lnTo>
              <a:lnTo>
                <a:pt x="690662" y="223994"/>
              </a:lnTo>
              <a:lnTo>
                <a:pt x="690662" y="328692"/>
              </a:lnTo>
            </a:path>
          </a:pathLst>
        </a:custGeom>
        <a:noFill/>
        <a:ln w="19050" cap="rnd" cmpd="sng" algn="ctr">
          <a:solidFill>
            <a:schemeClr val="dk2">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A5CA14D7-3C8E-4140-BC78-E07E44EC4948}">
      <dsp:nvSpPr>
        <dsp:cNvPr id="0" name=""/>
        <dsp:cNvSpPr/>
      </dsp:nvSpPr>
      <dsp:spPr>
        <a:xfrm>
          <a:off x="566670" y="2362630"/>
          <a:ext cx="690662" cy="328692"/>
        </a:xfrm>
        <a:custGeom>
          <a:avLst/>
          <a:gdLst/>
          <a:ahLst/>
          <a:cxnLst/>
          <a:rect l="0" t="0" r="0" b="0"/>
          <a:pathLst>
            <a:path>
              <a:moveTo>
                <a:pt x="690662" y="0"/>
              </a:moveTo>
              <a:lnTo>
                <a:pt x="690662" y="223994"/>
              </a:lnTo>
              <a:lnTo>
                <a:pt x="0" y="223994"/>
              </a:lnTo>
              <a:lnTo>
                <a:pt x="0" y="328692"/>
              </a:lnTo>
            </a:path>
          </a:pathLst>
        </a:custGeom>
        <a:noFill/>
        <a:ln w="19050" cap="rnd" cmpd="sng" algn="ctr">
          <a:solidFill>
            <a:schemeClr val="dk2">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5B39204B-4D59-4E9B-87C1-2689288D4AD2}">
      <dsp:nvSpPr>
        <dsp:cNvPr id="0" name=""/>
        <dsp:cNvSpPr/>
      </dsp:nvSpPr>
      <dsp:spPr>
        <a:xfrm>
          <a:off x="692245" y="1644969"/>
          <a:ext cx="1130175" cy="717661"/>
        </a:xfrm>
        <a:prstGeom prst="roundRect">
          <a:avLst>
            <a:gd name="adj" fmla="val 10000"/>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8D514A79-14D5-4C84-9B17-53C267CC085C}">
      <dsp:nvSpPr>
        <dsp:cNvPr id="0" name=""/>
        <dsp:cNvSpPr/>
      </dsp:nvSpPr>
      <dsp:spPr>
        <a:xfrm>
          <a:off x="817820" y="1764265"/>
          <a:ext cx="1130175" cy="717661"/>
        </a:xfrm>
        <a:prstGeom prst="roundRect">
          <a:avLst>
            <a:gd name="adj" fmla="val 10000"/>
          </a:avLst>
        </a:prstGeom>
        <a:solidFill>
          <a:schemeClr val="lt2">
            <a:alpha val="90000"/>
            <a:hueOff val="0"/>
            <a:satOff val="0"/>
            <a:lumOff val="0"/>
            <a:alphaOff val="0"/>
          </a:schemeClr>
        </a:solidFill>
        <a:ln w="12700" cap="rnd" cmpd="sng" algn="ctr">
          <a:solidFill>
            <a:schemeClr val="dk2">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Speaking using our words</a:t>
          </a:r>
        </a:p>
      </dsp:txBody>
      <dsp:txXfrm>
        <a:off x="838840" y="1785285"/>
        <a:ext cx="1088135" cy="675621"/>
      </dsp:txXfrm>
    </dsp:sp>
    <dsp:sp modelId="{AFD8E236-BCC5-41AE-A440-1C4A91CE91D7}">
      <dsp:nvSpPr>
        <dsp:cNvPr id="0" name=""/>
        <dsp:cNvSpPr/>
      </dsp:nvSpPr>
      <dsp:spPr>
        <a:xfrm>
          <a:off x="1582" y="2691323"/>
          <a:ext cx="1130175" cy="717661"/>
        </a:xfrm>
        <a:prstGeom prst="roundRect">
          <a:avLst>
            <a:gd name="adj" fmla="val 10000"/>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BBCC05CB-4250-41CA-8445-8992D69FF5A4}">
      <dsp:nvSpPr>
        <dsp:cNvPr id="0" name=""/>
        <dsp:cNvSpPr/>
      </dsp:nvSpPr>
      <dsp:spPr>
        <a:xfrm>
          <a:off x="127157" y="2810619"/>
          <a:ext cx="1130175" cy="717661"/>
        </a:xfrm>
        <a:prstGeom prst="roundRect">
          <a:avLst>
            <a:gd name="adj" fmla="val 10000"/>
          </a:avLst>
        </a:prstGeom>
        <a:solidFill>
          <a:schemeClr val="lt2">
            <a:alpha val="90000"/>
            <a:hueOff val="0"/>
            <a:satOff val="0"/>
            <a:lumOff val="0"/>
            <a:alphaOff val="0"/>
          </a:schemeClr>
        </a:solidFill>
        <a:ln w="12700" cap="rnd" cmpd="sng" algn="ctr">
          <a:solidFill>
            <a:schemeClr val="dk2">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Braille</a:t>
          </a:r>
        </a:p>
      </dsp:txBody>
      <dsp:txXfrm>
        <a:off x="148177" y="2831639"/>
        <a:ext cx="1088135" cy="675621"/>
      </dsp:txXfrm>
    </dsp:sp>
    <dsp:sp modelId="{EB8DC17E-16EA-496B-A6EC-4357146366D8}">
      <dsp:nvSpPr>
        <dsp:cNvPr id="0" name=""/>
        <dsp:cNvSpPr/>
      </dsp:nvSpPr>
      <dsp:spPr>
        <a:xfrm>
          <a:off x="1382908" y="2691323"/>
          <a:ext cx="1130175" cy="717661"/>
        </a:xfrm>
        <a:prstGeom prst="roundRect">
          <a:avLst>
            <a:gd name="adj" fmla="val 10000"/>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5A759D65-078F-4F8D-AAE3-AF85AE392CDB}">
      <dsp:nvSpPr>
        <dsp:cNvPr id="0" name=""/>
        <dsp:cNvSpPr/>
      </dsp:nvSpPr>
      <dsp:spPr>
        <a:xfrm>
          <a:off x="1508483" y="2810619"/>
          <a:ext cx="1130175" cy="717661"/>
        </a:xfrm>
        <a:prstGeom prst="roundRect">
          <a:avLst>
            <a:gd name="adj" fmla="val 10000"/>
          </a:avLst>
        </a:prstGeom>
        <a:solidFill>
          <a:schemeClr val="lt2">
            <a:alpha val="90000"/>
            <a:hueOff val="0"/>
            <a:satOff val="0"/>
            <a:lumOff val="0"/>
            <a:alphaOff val="0"/>
          </a:schemeClr>
        </a:solidFill>
        <a:ln w="12700" cap="rnd" cmpd="sng" algn="ctr">
          <a:solidFill>
            <a:schemeClr val="dk2">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Makaton</a:t>
          </a:r>
        </a:p>
      </dsp:txBody>
      <dsp:txXfrm>
        <a:off x="1529503" y="2831639"/>
        <a:ext cx="1088135" cy="675621"/>
      </dsp:txXfrm>
    </dsp:sp>
    <dsp:sp modelId="{1AC6E9D2-6001-4E0B-AD75-4A7C348DDF55}">
      <dsp:nvSpPr>
        <dsp:cNvPr id="0" name=""/>
        <dsp:cNvSpPr/>
      </dsp:nvSpPr>
      <dsp:spPr>
        <a:xfrm>
          <a:off x="3454896" y="1644969"/>
          <a:ext cx="1130175" cy="717661"/>
        </a:xfrm>
        <a:prstGeom prst="roundRect">
          <a:avLst>
            <a:gd name="adj" fmla="val 10000"/>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C5906321-830A-4827-8C7A-777C914AE5ED}">
      <dsp:nvSpPr>
        <dsp:cNvPr id="0" name=""/>
        <dsp:cNvSpPr/>
      </dsp:nvSpPr>
      <dsp:spPr>
        <a:xfrm>
          <a:off x="3580471" y="1764265"/>
          <a:ext cx="1130175" cy="717661"/>
        </a:xfrm>
        <a:prstGeom prst="roundRect">
          <a:avLst>
            <a:gd name="adj" fmla="val 10000"/>
          </a:avLst>
        </a:prstGeom>
        <a:solidFill>
          <a:schemeClr val="lt2">
            <a:alpha val="90000"/>
            <a:hueOff val="0"/>
            <a:satOff val="0"/>
            <a:lumOff val="0"/>
            <a:alphaOff val="0"/>
          </a:schemeClr>
        </a:solidFill>
        <a:ln w="12700" cap="rnd" cmpd="sng" algn="ctr">
          <a:solidFill>
            <a:schemeClr val="dk2">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Messaging</a:t>
          </a:r>
        </a:p>
      </dsp:txBody>
      <dsp:txXfrm>
        <a:off x="3601491" y="1785285"/>
        <a:ext cx="1088135" cy="675621"/>
      </dsp:txXfrm>
    </dsp:sp>
    <dsp:sp modelId="{F4CEEC2B-7AC1-4EDC-ABBD-CABBC057DA0E}">
      <dsp:nvSpPr>
        <dsp:cNvPr id="0" name=""/>
        <dsp:cNvSpPr/>
      </dsp:nvSpPr>
      <dsp:spPr>
        <a:xfrm>
          <a:off x="2764234" y="2691323"/>
          <a:ext cx="1130175" cy="717661"/>
        </a:xfrm>
        <a:prstGeom prst="roundRect">
          <a:avLst>
            <a:gd name="adj" fmla="val 10000"/>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99ACBB66-3A7C-4E2E-8821-A7FA72214FAE}">
      <dsp:nvSpPr>
        <dsp:cNvPr id="0" name=""/>
        <dsp:cNvSpPr/>
      </dsp:nvSpPr>
      <dsp:spPr>
        <a:xfrm>
          <a:off x="2889809" y="2810619"/>
          <a:ext cx="1130175" cy="717661"/>
        </a:xfrm>
        <a:prstGeom prst="roundRect">
          <a:avLst>
            <a:gd name="adj" fmla="val 10000"/>
          </a:avLst>
        </a:prstGeom>
        <a:solidFill>
          <a:schemeClr val="lt2">
            <a:alpha val="90000"/>
            <a:hueOff val="0"/>
            <a:satOff val="0"/>
            <a:lumOff val="0"/>
            <a:alphaOff val="0"/>
          </a:schemeClr>
        </a:solidFill>
        <a:ln w="12700" cap="rnd" cmpd="sng" algn="ctr">
          <a:solidFill>
            <a:schemeClr val="dk2">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Emails</a:t>
          </a:r>
        </a:p>
      </dsp:txBody>
      <dsp:txXfrm>
        <a:off x="2910829" y="2831639"/>
        <a:ext cx="1088135" cy="675621"/>
      </dsp:txXfrm>
    </dsp:sp>
    <dsp:sp modelId="{A003F5BD-0291-4CA3-AB52-B3F48C542577}">
      <dsp:nvSpPr>
        <dsp:cNvPr id="0" name=""/>
        <dsp:cNvSpPr/>
      </dsp:nvSpPr>
      <dsp:spPr>
        <a:xfrm>
          <a:off x="4145559" y="2691323"/>
          <a:ext cx="1130175" cy="717661"/>
        </a:xfrm>
        <a:prstGeom prst="roundRect">
          <a:avLst>
            <a:gd name="adj" fmla="val 10000"/>
          </a:avLst>
        </a:prstGeom>
        <a:gradFill rotWithShape="0">
          <a:gsLst>
            <a:gs pos="0">
              <a:schemeClr val="dk2">
                <a:hueOff val="0"/>
                <a:satOff val="0"/>
                <a:lumOff val="0"/>
                <a:alphaOff val="0"/>
                <a:tint val="96000"/>
                <a:lumMod val="100000"/>
              </a:schemeClr>
            </a:gs>
            <a:gs pos="78000">
              <a:schemeClr val="dk2">
                <a:hueOff val="0"/>
                <a:satOff val="0"/>
                <a:lumOff val="0"/>
                <a:alphaOff val="0"/>
                <a:shade val="94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4946C4D2-D717-43D7-B3CC-02F505BCFE6A}">
      <dsp:nvSpPr>
        <dsp:cNvPr id="0" name=""/>
        <dsp:cNvSpPr/>
      </dsp:nvSpPr>
      <dsp:spPr>
        <a:xfrm>
          <a:off x="4271134" y="2810619"/>
          <a:ext cx="1130175" cy="717661"/>
        </a:xfrm>
        <a:prstGeom prst="roundRect">
          <a:avLst>
            <a:gd name="adj" fmla="val 10000"/>
          </a:avLst>
        </a:prstGeom>
        <a:solidFill>
          <a:schemeClr val="lt2">
            <a:alpha val="90000"/>
            <a:hueOff val="0"/>
            <a:satOff val="0"/>
            <a:lumOff val="0"/>
            <a:alphaOff val="0"/>
          </a:schemeClr>
        </a:solidFill>
        <a:ln w="12700" cap="rnd" cmpd="sng" algn="ctr">
          <a:solidFill>
            <a:schemeClr val="dk2">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Phone Calls</a:t>
          </a:r>
        </a:p>
      </dsp:txBody>
      <dsp:txXfrm>
        <a:off x="4292154" y="2831639"/>
        <a:ext cx="1088135" cy="67562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29B459-CF53-4D80-8A47-5ACCB405802F}"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DA70F-E43B-41F4-8017-5F156E0D9EC7}" type="slidenum">
              <a:rPr lang="en-GB" smtClean="0"/>
              <a:t>‹#›</a:t>
            </a:fld>
            <a:endParaRPr lang="en-GB"/>
          </a:p>
        </p:txBody>
      </p:sp>
    </p:spTree>
    <p:extLst>
      <p:ext uri="{BB962C8B-B14F-4D97-AF65-F5344CB8AC3E}">
        <p14:creationId xmlns:p14="http://schemas.microsoft.com/office/powerpoint/2010/main" val="3459183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7DA70F-E43B-41F4-8017-5F156E0D9EC7}" type="slidenum">
              <a:rPr lang="en-GB" smtClean="0"/>
              <a:t>3</a:t>
            </a:fld>
            <a:endParaRPr lang="en-GB"/>
          </a:p>
        </p:txBody>
      </p:sp>
    </p:spTree>
    <p:extLst>
      <p:ext uri="{BB962C8B-B14F-4D97-AF65-F5344CB8AC3E}">
        <p14:creationId xmlns:p14="http://schemas.microsoft.com/office/powerpoint/2010/main" val="1615941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7DA70F-E43B-41F4-8017-5F156E0D9EC7}" type="slidenum">
              <a:rPr lang="en-GB" smtClean="0"/>
              <a:t>5</a:t>
            </a:fld>
            <a:endParaRPr lang="en-GB"/>
          </a:p>
        </p:txBody>
      </p:sp>
    </p:spTree>
    <p:extLst>
      <p:ext uri="{BB962C8B-B14F-4D97-AF65-F5344CB8AC3E}">
        <p14:creationId xmlns:p14="http://schemas.microsoft.com/office/powerpoint/2010/main" val="1008060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7F99000-8DC5-4FAA-962C-D38BB4F2BF7D}" type="datetime1">
              <a:rPr lang="en-US" smtClean="0"/>
              <a:t>2/16/2026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6755511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F99000-8DC5-4FAA-962C-D38BB4F2BF7D}" type="datetime1">
              <a:rPr lang="en-US" smtClean="0"/>
              <a:t>2/16/2026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1269111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2/16/2026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1567796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7F99000-8DC5-4FAA-962C-D38BB4F2BF7D}" type="datetime1">
              <a:rPr lang="en-US" smtClean="0"/>
              <a:t>2/16/2026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7937748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7F99000-8DC5-4FAA-962C-D38BB4F2BF7D}" type="datetime1">
              <a:rPr lang="en-US" smtClean="0"/>
              <a:t>2/16/2026</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0978252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3B13EFD-DF71-4A7D-9C47-1BBDB138B295}" type="datetime1">
              <a:rPr lang="en-US" smtClean="0"/>
              <a:t>2/16/2026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23606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6BE319-9B1C-4A02-A60F-55C05B841F00}" type="datetime1">
              <a:rPr lang="en-US" smtClean="0"/>
              <a:t>2/16/2026</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57779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0EF397E-666B-470F-A253-6BE6BC97EEBE}" type="datetime1">
              <a:rPr lang="en-US" smtClean="0"/>
              <a:t>2/16/2026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68460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7F99000-8DC5-4FAA-962C-D38BB4F2BF7D}" type="datetime1">
              <a:rPr lang="en-US" smtClean="0"/>
              <a:t>2/16/2026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8023567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2/16/2026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8966212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2/16/2026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8794060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2/16/2026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3396744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2/16/2026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8452428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2/16/2026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0201894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F99000-8DC5-4FAA-962C-D38BB4F2BF7D}" type="datetime1">
              <a:rPr lang="en-US" smtClean="0"/>
              <a:t>2/16/2026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1382206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F99000-8DC5-4FAA-962C-D38BB4F2BF7D}" type="datetime1">
              <a:rPr lang="en-US" smtClean="0"/>
              <a:t>2/16/2026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6408520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hasCustomPrompt="1"/>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B2249CC-ABEB-43E4-956A-E3EA25785381}" type="datetime1">
              <a:rPr lang="en-US" smtClean="0"/>
              <a:t>2/16/2026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895221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6"/>
          <p:cNvSpPr>
            <a:spLocks noGrp="1"/>
          </p:cNvSpPr>
          <p:nvPr>
            <p:ph type="dt" sz="half" idx="10"/>
          </p:nvPr>
        </p:nvSpPr>
        <p:spPr/>
        <p:txBody>
          <a:bodyPr/>
          <a:lstStyle/>
          <a:p>
            <a:fld id="{F7F99000-8DC5-4FAA-962C-D38BB4F2BF7D}" type="datetime1">
              <a:rPr lang="en-US" smtClean="0"/>
              <a:t>2/16/2026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76862779"/>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2/16/2026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7496519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7F99000-8DC5-4FAA-962C-D38BB4F2BF7D}" type="datetime1">
              <a:rPr lang="en-US" smtClean="0"/>
              <a:t>2/16/2026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28217106"/>
      </p:ext>
    </p:extLst>
  </p:cSld>
  <p:clrMap bg1="lt1" tx1="dk1" bg2="lt2" tx2="dk2" accent1="accent1" accent2="accent2" accent3="accent3" accent4="accent4" accent5="accent5" accent6="accent6" hlink="hlink" folHlink="folHlink"/>
  <p:sldLayoutIdLst>
    <p:sldLayoutId id="2147483986" r:id="rId1"/>
    <p:sldLayoutId id="2147483987" r:id="rId2"/>
    <p:sldLayoutId id="2147483988" r:id="rId3"/>
    <p:sldLayoutId id="2147483989" r:id="rId4"/>
    <p:sldLayoutId id="2147483990" r:id="rId5"/>
    <p:sldLayoutId id="2147483991" r:id="rId6"/>
    <p:sldLayoutId id="2147483992" r:id="rId7"/>
    <p:sldLayoutId id="2147483993" r:id="rId8"/>
    <p:sldLayoutId id="2147483994" r:id="rId9"/>
    <p:sldLayoutId id="2147483995" r:id="rId10"/>
    <p:sldLayoutId id="2147483996" r:id="rId11"/>
    <p:sldLayoutId id="2147483997" r:id="rId12"/>
    <p:sldLayoutId id="2147483998" r:id="rId13"/>
    <p:sldLayoutId id="2147483999" r:id="rId14"/>
    <p:sldLayoutId id="2147484000" r:id="rId15"/>
    <p:sldLayoutId id="2147484001" r:id="rId16"/>
    <p:sldLayoutId id="2147484002" r:id="rId17"/>
    <p:sldLayoutId id="2147484003" r:id="rId18"/>
    <p:sldLayoutId id="2147484004" r:id="rId19"/>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8.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9.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hyperlink" Target="https://www.england.nhs.uk/wp-content/uploads/2022/03/spoken-communication-and-patient-safety-in-the-nhs-summary-v2.pdf"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F122B-CF35-CF4A-D632-C9DFB6894BBE}"/>
              </a:ext>
            </a:extLst>
          </p:cNvPr>
          <p:cNvSpPr>
            <a:spLocks noGrp="1"/>
          </p:cNvSpPr>
          <p:nvPr>
            <p:ph type="title"/>
          </p:nvPr>
        </p:nvSpPr>
        <p:spPr>
          <a:xfrm>
            <a:off x="639098" y="629265"/>
            <a:ext cx="6072776" cy="1622322"/>
          </a:xfrm>
        </p:spPr>
        <p:txBody>
          <a:bodyPr vert="horz" lIns="91440" tIns="45720" rIns="91440" bIns="45720" rtlCol="0" anchor="ctr">
            <a:normAutofit/>
          </a:bodyPr>
          <a:lstStyle/>
          <a:p>
            <a:pPr>
              <a:lnSpc>
                <a:spcPct val="90000"/>
              </a:lnSpc>
            </a:pPr>
            <a:r>
              <a:rPr lang="en-US" sz="3600" dirty="0">
                <a:solidFill>
                  <a:schemeClr val="tx1"/>
                </a:solidFill>
              </a:rPr>
              <a:t>Professional Development within Health and Social Care</a:t>
            </a:r>
          </a:p>
        </p:txBody>
      </p:sp>
      <p:sp>
        <p:nvSpPr>
          <p:cNvPr id="3" name="Subtitle 2">
            <a:extLst>
              <a:ext uri="{FF2B5EF4-FFF2-40B4-BE49-F238E27FC236}">
                <a16:creationId xmlns:a16="http://schemas.microsoft.com/office/drawing/2014/main" id="{C614E430-C538-58A4-A54B-09615FB383DB}"/>
              </a:ext>
            </a:extLst>
          </p:cNvPr>
          <p:cNvSpPr>
            <a:spLocks noGrp="1"/>
          </p:cNvSpPr>
          <p:nvPr>
            <p:ph type="body" sz="half" idx="2"/>
          </p:nvPr>
        </p:nvSpPr>
        <p:spPr>
          <a:xfrm>
            <a:off x="450937" y="2416995"/>
            <a:ext cx="6072776" cy="3811740"/>
          </a:xfrm>
        </p:spPr>
        <p:txBody>
          <a:bodyPr vert="horz" lIns="91440" tIns="45720" rIns="91440" bIns="45720" rtlCol="0" anchor="ctr">
            <a:normAutofit/>
          </a:bodyPr>
          <a:lstStyle/>
          <a:p>
            <a:pPr marL="457200" indent="-457200">
              <a:buFont typeface="Arial" panose="020B0604020202020204" pitchFamily="34" charset="0"/>
              <a:buChar char="•"/>
            </a:pPr>
            <a:r>
              <a:rPr lang="en-US" sz="3200" dirty="0">
                <a:solidFill>
                  <a:schemeClr val="tx1"/>
                </a:solidFill>
                <a:latin typeface="Arial" panose="020B0604020202020204" pitchFamily="34" charset="0"/>
                <a:cs typeface="Arial" panose="020B0604020202020204" pitchFamily="34" charset="0"/>
              </a:rPr>
              <a:t>Student: Natasha Demetrius   (2422886)</a:t>
            </a:r>
          </a:p>
          <a:p>
            <a:pPr marL="457200" indent="-457200">
              <a:buFont typeface="Arial" panose="020B0604020202020204" pitchFamily="34" charset="0"/>
              <a:buChar char="•"/>
            </a:pPr>
            <a:r>
              <a:rPr lang="en-US" sz="3200" dirty="0">
                <a:solidFill>
                  <a:schemeClr val="tx1"/>
                </a:solidFill>
                <a:latin typeface="Arial" panose="020B0604020202020204" pitchFamily="34" charset="0"/>
                <a:cs typeface="Arial" panose="020B0604020202020204" pitchFamily="34" charset="0"/>
              </a:rPr>
              <a:t>Lecturer: Dr Aishat Bakre</a:t>
            </a:r>
          </a:p>
          <a:p>
            <a:pPr marL="457200" indent="-457200">
              <a:buFont typeface="Arial" panose="020B0604020202020204" pitchFamily="34" charset="0"/>
              <a:buChar char="•"/>
            </a:pPr>
            <a:r>
              <a:rPr lang="en-US" sz="3200" dirty="0">
                <a:solidFill>
                  <a:schemeClr val="tx1"/>
                </a:solidFill>
                <a:latin typeface="Arial" panose="020B0604020202020204" pitchFamily="34" charset="0"/>
                <a:cs typeface="Arial" panose="020B0604020202020204" pitchFamily="34" charset="0"/>
              </a:rPr>
              <a:t>Module: LCHS4009_BIRM</a:t>
            </a:r>
          </a:p>
          <a:p>
            <a:endParaRPr lang="en-US" dirty="0">
              <a:solidFill>
                <a:schemeClr val="tx1"/>
              </a:solidFill>
            </a:endParaRPr>
          </a:p>
          <a:p>
            <a:pPr>
              <a:buFont typeface="Wingdings 3" charset="2"/>
              <a:buChar char=""/>
            </a:pPr>
            <a:endParaRPr lang="en-US" dirty="0">
              <a:solidFill>
                <a:schemeClr val="tx1"/>
              </a:solidFill>
            </a:endParaRPr>
          </a:p>
          <a:p>
            <a:pPr>
              <a:buFont typeface="Wingdings 3" charset="2"/>
              <a:buChar char=""/>
            </a:pPr>
            <a:endParaRPr lang="en-US" dirty="0">
              <a:solidFill>
                <a:schemeClr val="tx1"/>
              </a:solidFill>
            </a:endParaRPr>
          </a:p>
        </p:txBody>
      </p:sp>
      <p:pic>
        <p:nvPicPr>
          <p:cNvPr id="5" name="Picture Placeholder 4" descr="Nurse helping old woman">
            <a:extLst>
              <a:ext uri="{FF2B5EF4-FFF2-40B4-BE49-F238E27FC236}">
                <a16:creationId xmlns:a16="http://schemas.microsoft.com/office/drawing/2014/main" id="{F46E78AE-0589-D6D7-84D2-805C671C0B85}"/>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0742" r="10742"/>
          <a:stretch>
            <a:fillRect/>
          </a:stretch>
        </p:blipFill>
        <p:spPr>
          <a:xfrm>
            <a:off x="7160914" y="1164921"/>
            <a:ext cx="4580149" cy="3811740"/>
          </a:xfrm>
          <a:prstGeom prst="rect">
            <a:avLst/>
          </a:prstGeom>
          <a:noFill/>
        </p:spPr>
      </p:pic>
    </p:spTree>
    <p:extLst>
      <p:ext uri="{BB962C8B-B14F-4D97-AF65-F5344CB8AC3E}">
        <p14:creationId xmlns:p14="http://schemas.microsoft.com/office/powerpoint/2010/main" val="2578034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barn(inVertical)">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barn(inVertical)">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barn(inVertical)">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F8B51-FA59-8812-6ACC-C54B181D82AF}"/>
              </a:ext>
            </a:extLst>
          </p:cNvPr>
          <p:cNvSpPr>
            <a:spLocks noGrp="1"/>
          </p:cNvSpPr>
          <p:nvPr>
            <p:ph type="title"/>
          </p:nvPr>
        </p:nvSpPr>
        <p:spPr/>
        <p:txBody>
          <a:bodyPr>
            <a:normAutofit/>
          </a:bodyPr>
          <a:lstStyle/>
          <a:p>
            <a:r>
              <a:rPr lang="en-GB" b="1" dirty="0"/>
              <a:t>                     Introduction</a:t>
            </a:r>
          </a:p>
        </p:txBody>
      </p:sp>
      <p:sp>
        <p:nvSpPr>
          <p:cNvPr id="3" name="Content Placeholder 2">
            <a:extLst>
              <a:ext uri="{FF2B5EF4-FFF2-40B4-BE49-F238E27FC236}">
                <a16:creationId xmlns:a16="http://schemas.microsoft.com/office/drawing/2014/main" id="{5DC6C48C-FBB0-571D-1A71-2690A9FC8E8A}"/>
              </a:ext>
            </a:extLst>
          </p:cNvPr>
          <p:cNvSpPr>
            <a:spLocks noGrp="1"/>
          </p:cNvSpPr>
          <p:nvPr>
            <p:ph idx="1"/>
          </p:nvPr>
        </p:nvSpPr>
        <p:spPr>
          <a:xfrm>
            <a:off x="225468" y="1615858"/>
            <a:ext cx="7427935" cy="4908158"/>
          </a:xfrm>
        </p:spPr>
        <p:txBody>
          <a:bodyPr anchor="ctr">
            <a:noAutofit/>
          </a:bodyPr>
          <a:lstStyle/>
          <a:p>
            <a:pPr>
              <a:spcBef>
                <a:spcPts val="300"/>
              </a:spcBef>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Communication is at the heart of effective health and social care. It is more than just exchanging information.</a:t>
            </a:r>
          </a:p>
          <a:p>
            <a:pPr>
              <a:spcBef>
                <a:spcPts val="300"/>
              </a:spcBef>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It is about building trust, understanding needs, and ensuring that every individual receives the best possible support.</a:t>
            </a:r>
          </a:p>
          <a:p>
            <a:pPr>
              <a:spcBef>
                <a:spcPts val="300"/>
              </a:spcBef>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This presentation will explore why communication is so vital in health and social care settings, how it influences outcomes for both service users and professionals, and examine real-life examples that highlight its impact. </a:t>
            </a:r>
          </a:p>
          <a:p>
            <a:pPr>
              <a:spcBef>
                <a:spcPts val="300"/>
              </a:spcBef>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By understanding and improving communication skills a more supportive, and more effective care environments can be created for everyone.</a:t>
            </a:r>
          </a:p>
        </p:txBody>
      </p:sp>
      <p:pic>
        <p:nvPicPr>
          <p:cNvPr id="5" name="Picture 4" descr="Doctor in clinic explaining report on tablet to family">
            <a:extLst>
              <a:ext uri="{FF2B5EF4-FFF2-40B4-BE49-F238E27FC236}">
                <a16:creationId xmlns:a16="http://schemas.microsoft.com/office/drawing/2014/main" id="{762F53DD-B1B4-A894-8346-1D6BD0E14D51}"/>
              </a:ext>
            </a:extLst>
          </p:cNvPr>
          <p:cNvPicPr>
            <a:picLocks noChangeAspect="1"/>
          </p:cNvPicPr>
          <p:nvPr/>
        </p:nvPicPr>
        <p:blipFill>
          <a:blip r:embed="rId2">
            <a:extLst>
              <a:ext uri="{28A0092B-C50C-407E-A947-70E740481C1C}">
                <a14:useLocalDpi xmlns:a14="http://schemas.microsoft.com/office/drawing/2010/main" val="0"/>
              </a:ext>
            </a:extLst>
          </a:blip>
          <a:srcRect r="5444" b="4"/>
          <a:stretch>
            <a:fillRect/>
          </a:stretch>
        </p:blipFill>
        <p:spPr>
          <a:xfrm>
            <a:off x="7743855" y="2817169"/>
            <a:ext cx="4345024"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702987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p:cTn id="35"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EC66A-7F39-BF19-5E3B-6064E61669B4}"/>
              </a:ext>
            </a:extLst>
          </p:cNvPr>
          <p:cNvSpPr>
            <a:spLocks noGrp="1"/>
          </p:cNvSpPr>
          <p:nvPr>
            <p:ph type="title"/>
          </p:nvPr>
        </p:nvSpPr>
        <p:spPr>
          <a:xfrm>
            <a:off x="1154954" y="529168"/>
            <a:ext cx="8825659" cy="1020232"/>
          </a:xfrm>
        </p:spPr>
        <p:txBody>
          <a:bodyPr>
            <a:normAutofit fontScale="90000"/>
          </a:bodyPr>
          <a:lstStyle/>
          <a:p>
            <a:r>
              <a:rPr lang="en-GB" dirty="0"/>
              <a:t>The Importance of Communication in Health and Social Care</a:t>
            </a:r>
          </a:p>
        </p:txBody>
      </p:sp>
      <p:sp>
        <p:nvSpPr>
          <p:cNvPr id="3" name="Text Placeholder 2">
            <a:extLst>
              <a:ext uri="{FF2B5EF4-FFF2-40B4-BE49-F238E27FC236}">
                <a16:creationId xmlns:a16="http://schemas.microsoft.com/office/drawing/2014/main" id="{77C8F2CB-2D33-0AE9-9EE3-11869A208BA3}"/>
              </a:ext>
            </a:extLst>
          </p:cNvPr>
          <p:cNvSpPr>
            <a:spLocks noGrp="1"/>
          </p:cNvSpPr>
          <p:nvPr>
            <p:ph type="body" idx="1"/>
          </p:nvPr>
        </p:nvSpPr>
        <p:spPr>
          <a:xfrm>
            <a:off x="1153647" y="3219055"/>
            <a:ext cx="2580154" cy="1436541"/>
          </a:xfrm>
        </p:spPr>
        <p:txBody>
          <a:bodyPr/>
          <a:lstStyle/>
          <a:p>
            <a:r>
              <a:rPr lang="en-GB" sz="1800" dirty="0">
                <a:solidFill>
                  <a:schemeClr val="accent5">
                    <a:lumMod val="75000"/>
                  </a:schemeClr>
                </a:solidFill>
                <a:latin typeface="Arial" panose="020B0604020202020204" pitchFamily="34" charset="0"/>
                <a:cs typeface="Arial" panose="020B0604020202020204" pitchFamily="34" charset="0"/>
              </a:rPr>
              <a:t>Build trust with Patients, Service Users and Clients</a:t>
            </a:r>
          </a:p>
        </p:txBody>
      </p:sp>
      <p:pic>
        <p:nvPicPr>
          <p:cNvPr id="15" name="Picture Placeholder 14" descr="Doctor talking with patient">
            <a:extLst>
              <a:ext uri="{FF2B5EF4-FFF2-40B4-BE49-F238E27FC236}">
                <a16:creationId xmlns:a16="http://schemas.microsoft.com/office/drawing/2014/main" id="{5D008D78-78CA-668B-A830-A17639F02168}"/>
              </a:ext>
            </a:extLst>
          </p:cNvPr>
          <p:cNvPicPr>
            <a:picLocks noGrp="1" noChangeAspect="1"/>
          </p:cNvPicPr>
          <p:nvPr>
            <p:ph type="pic" idx="15"/>
          </p:nvPr>
        </p:nvPicPr>
        <p:blipFill>
          <a:blip r:embed="rId3">
            <a:extLst>
              <a:ext uri="{28A0092B-C50C-407E-A947-70E740481C1C}">
                <a14:useLocalDpi xmlns:a14="http://schemas.microsoft.com/office/drawing/2010/main" val="0"/>
              </a:ext>
            </a:extLst>
          </a:blip>
          <a:srcRect t="5619" b="5619"/>
          <a:stretch>
            <a:fillRect/>
          </a:stretch>
        </p:blipFill>
        <p:spPr>
          <a:xfrm>
            <a:off x="1042559" y="1875482"/>
            <a:ext cx="2691242" cy="1756610"/>
          </a:xfrm>
        </p:spPr>
      </p:pic>
      <p:sp>
        <p:nvSpPr>
          <p:cNvPr id="5" name="Text Placeholder 4">
            <a:extLst>
              <a:ext uri="{FF2B5EF4-FFF2-40B4-BE49-F238E27FC236}">
                <a16:creationId xmlns:a16="http://schemas.microsoft.com/office/drawing/2014/main" id="{6705FF1D-B93A-3D2A-A93D-98D242A9CD03}"/>
              </a:ext>
            </a:extLst>
          </p:cNvPr>
          <p:cNvSpPr>
            <a:spLocks noGrp="1"/>
          </p:cNvSpPr>
          <p:nvPr>
            <p:ph type="body" sz="half" idx="18"/>
          </p:nvPr>
        </p:nvSpPr>
        <p:spPr>
          <a:xfrm>
            <a:off x="826718" y="4655597"/>
            <a:ext cx="3686277" cy="2860020"/>
          </a:xfrm>
        </p:spPr>
        <p:txBody>
          <a:bodyPr>
            <a:noAutofit/>
          </a:bodyPr>
          <a:lstStyle/>
          <a:p>
            <a:r>
              <a:rPr lang="en-GB" sz="2000" dirty="0">
                <a:latin typeface="Arial" panose="020B0604020202020204" pitchFamily="34" charset="0"/>
                <a:cs typeface="Arial" panose="020B0604020202020204" pitchFamily="34" charset="0"/>
              </a:rPr>
              <a:t>This will ensure that patients feel comfortable enough to share important information that maybe relevant to  any medications, treatments that they may receive or require (NHS England, 2026)</a:t>
            </a:r>
          </a:p>
        </p:txBody>
      </p:sp>
      <p:sp>
        <p:nvSpPr>
          <p:cNvPr id="6" name="Text Placeholder 5">
            <a:extLst>
              <a:ext uri="{FF2B5EF4-FFF2-40B4-BE49-F238E27FC236}">
                <a16:creationId xmlns:a16="http://schemas.microsoft.com/office/drawing/2014/main" id="{B388EC29-6A1F-732B-7D76-46A7FFF3E6D9}"/>
              </a:ext>
            </a:extLst>
          </p:cNvPr>
          <p:cNvSpPr>
            <a:spLocks noGrp="1"/>
          </p:cNvSpPr>
          <p:nvPr>
            <p:ph type="body" sz="quarter" idx="3"/>
          </p:nvPr>
        </p:nvSpPr>
        <p:spPr>
          <a:xfrm rot="10800000" flipV="1">
            <a:off x="4568865" y="3680283"/>
            <a:ext cx="3050438" cy="340572"/>
          </a:xfrm>
        </p:spPr>
        <p:txBody>
          <a:bodyPr/>
          <a:lstStyle/>
          <a:p>
            <a:r>
              <a:rPr lang="en-GB" sz="1800" dirty="0">
                <a:solidFill>
                  <a:schemeClr val="accent5">
                    <a:lumMod val="75000"/>
                  </a:schemeClr>
                </a:solidFill>
                <a:latin typeface="Arial" panose="020B0604020202020204" pitchFamily="34" charset="0"/>
                <a:cs typeface="Arial" panose="020B0604020202020204" pitchFamily="34" charset="0"/>
              </a:rPr>
              <a:t>Medication Administration</a:t>
            </a:r>
          </a:p>
        </p:txBody>
      </p:sp>
      <p:pic>
        <p:nvPicPr>
          <p:cNvPr id="17" name="Picture Placeholder 16" descr="Pharmacist stocking drawer">
            <a:extLst>
              <a:ext uri="{FF2B5EF4-FFF2-40B4-BE49-F238E27FC236}">
                <a16:creationId xmlns:a16="http://schemas.microsoft.com/office/drawing/2014/main" id="{5A0FDEED-8067-0131-4417-FFA4DE2205DF}"/>
              </a:ext>
            </a:extLst>
          </p:cNvPr>
          <p:cNvPicPr>
            <a:picLocks noGrp="1" noChangeAspect="1"/>
          </p:cNvPicPr>
          <p:nvPr>
            <p:ph type="pic" idx="21"/>
          </p:nvPr>
        </p:nvPicPr>
        <p:blipFill>
          <a:blip r:embed="rId4">
            <a:extLst>
              <a:ext uri="{28A0092B-C50C-407E-A947-70E740481C1C}">
                <a14:useLocalDpi xmlns:a14="http://schemas.microsoft.com/office/drawing/2010/main" val="0"/>
              </a:ext>
            </a:extLst>
          </a:blip>
          <a:srcRect t="5619" b="5619"/>
          <a:stretch>
            <a:fillRect/>
          </a:stretch>
        </p:blipFill>
        <p:spPr>
          <a:xfrm>
            <a:off x="4410475" y="1929623"/>
            <a:ext cx="2690812" cy="1592263"/>
          </a:xfrm>
        </p:spPr>
      </p:pic>
      <p:sp>
        <p:nvSpPr>
          <p:cNvPr id="8" name="Text Placeholder 7">
            <a:extLst>
              <a:ext uri="{FF2B5EF4-FFF2-40B4-BE49-F238E27FC236}">
                <a16:creationId xmlns:a16="http://schemas.microsoft.com/office/drawing/2014/main" id="{DB2F1D9C-78E6-B091-C0CA-EAFAB7D06EB3}"/>
              </a:ext>
            </a:extLst>
          </p:cNvPr>
          <p:cNvSpPr>
            <a:spLocks noGrp="1"/>
          </p:cNvSpPr>
          <p:nvPr>
            <p:ph type="body" sz="half" idx="19"/>
          </p:nvPr>
        </p:nvSpPr>
        <p:spPr>
          <a:xfrm>
            <a:off x="4512993" y="4020855"/>
            <a:ext cx="3050439" cy="3194137"/>
          </a:xfrm>
        </p:spPr>
        <p:txBody>
          <a:bodyPr>
            <a:noAutofit/>
          </a:bodyPr>
          <a:lstStyle/>
          <a:p>
            <a:r>
              <a:rPr lang="en-GB" sz="2000" dirty="0">
                <a:latin typeface="Arial" panose="020B0604020202020204" pitchFamily="34" charset="0"/>
                <a:cs typeface="Arial" panose="020B0604020202020204" pitchFamily="34" charset="0"/>
              </a:rPr>
              <a:t>Effective and clear communication will leave patients, service users and clients with a clear understanding as to why these medications are needed and the benefits.(NHS England, 2026)</a:t>
            </a:r>
          </a:p>
        </p:txBody>
      </p:sp>
      <p:sp>
        <p:nvSpPr>
          <p:cNvPr id="9" name="Text Placeholder 8">
            <a:extLst>
              <a:ext uri="{FF2B5EF4-FFF2-40B4-BE49-F238E27FC236}">
                <a16:creationId xmlns:a16="http://schemas.microsoft.com/office/drawing/2014/main" id="{A4CB9212-638C-A2F7-9FED-12E330F681BC}"/>
              </a:ext>
            </a:extLst>
          </p:cNvPr>
          <p:cNvSpPr>
            <a:spLocks noGrp="1"/>
          </p:cNvSpPr>
          <p:nvPr>
            <p:ph type="body" sz="quarter" idx="13"/>
          </p:nvPr>
        </p:nvSpPr>
        <p:spPr>
          <a:xfrm rot="10800000" flipV="1">
            <a:off x="7816240" y="3632092"/>
            <a:ext cx="3217629" cy="388763"/>
          </a:xfrm>
        </p:spPr>
        <p:txBody>
          <a:bodyPr/>
          <a:lstStyle/>
          <a:p>
            <a:r>
              <a:rPr lang="en-GB" sz="2000" dirty="0">
                <a:solidFill>
                  <a:schemeClr val="accent5">
                    <a:lumMod val="75000"/>
                  </a:schemeClr>
                </a:solidFill>
                <a:latin typeface="Arial" panose="020B0604020202020204" pitchFamily="34" charset="0"/>
                <a:cs typeface="Arial" panose="020B0604020202020204" pitchFamily="34" charset="0"/>
              </a:rPr>
              <a:t>Psychological Health</a:t>
            </a:r>
          </a:p>
        </p:txBody>
      </p:sp>
      <p:pic>
        <p:nvPicPr>
          <p:cNvPr id="19" name="Picture Placeholder 18" descr="Elderly woman swimming at lake">
            <a:extLst>
              <a:ext uri="{FF2B5EF4-FFF2-40B4-BE49-F238E27FC236}">
                <a16:creationId xmlns:a16="http://schemas.microsoft.com/office/drawing/2014/main" id="{24D24171-58F4-483E-F831-46F4D65FD0CF}"/>
              </a:ext>
            </a:extLst>
          </p:cNvPr>
          <p:cNvPicPr>
            <a:picLocks noGrp="1" noChangeAspect="1"/>
          </p:cNvPicPr>
          <p:nvPr>
            <p:ph type="pic" idx="22"/>
          </p:nvPr>
        </p:nvPicPr>
        <p:blipFill>
          <a:blip r:embed="rId5">
            <a:extLst>
              <a:ext uri="{28A0092B-C50C-407E-A947-70E740481C1C}">
                <a14:useLocalDpi xmlns:a14="http://schemas.microsoft.com/office/drawing/2010/main" val="0"/>
              </a:ext>
            </a:extLst>
          </a:blip>
          <a:srcRect t="6883" b="6883"/>
          <a:stretch>
            <a:fillRect/>
          </a:stretch>
        </p:blipFill>
        <p:spPr>
          <a:xfrm>
            <a:off x="7632905" y="1912861"/>
            <a:ext cx="2690813" cy="1592263"/>
          </a:xfrm>
        </p:spPr>
      </p:pic>
      <p:sp>
        <p:nvSpPr>
          <p:cNvPr id="11" name="Text Placeholder 10">
            <a:extLst>
              <a:ext uri="{FF2B5EF4-FFF2-40B4-BE49-F238E27FC236}">
                <a16:creationId xmlns:a16="http://schemas.microsoft.com/office/drawing/2014/main" id="{E0E6BEED-32AB-FC54-2002-0DBD9933B894}"/>
              </a:ext>
            </a:extLst>
          </p:cNvPr>
          <p:cNvSpPr>
            <a:spLocks noGrp="1"/>
          </p:cNvSpPr>
          <p:nvPr>
            <p:ph type="body" sz="half" idx="20"/>
          </p:nvPr>
        </p:nvSpPr>
        <p:spPr>
          <a:xfrm>
            <a:off x="7619303" y="4147824"/>
            <a:ext cx="4004850" cy="2778439"/>
          </a:xfrm>
        </p:spPr>
        <p:txBody>
          <a:bodyPr>
            <a:noAutofit/>
          </a:bodyPr>
          <a:lstStyle/>
          <a:p>
            <a:r>
              <a:rPr lang="en-GB" sz="2000" dirty="0">
                <a:latin typeface="Arial" panose="020B0604020202020204" pitchFamily="34" charset="0"/>
                <a:cs typeface="Arial" panose="020B0604020202020204" pitchFamily="34" charset="0"/>
              </a:rPr>
              <a:t>Interpersonal skills are vital in Health and Social Care it’s important that people</a:t>
            </a:r>
            <a:r>
              <a:rPr lang="en-GB" sz="2000" dirty="0">
                <a:solidFill>
                  <a:srgbClr val="FF0000"/>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translate these skills positively as it can play an important role and influence a favourable outcome on a person's mental health</a:t>
            </a:r>
          </a:p>
        </p:txBody>
      </p:sp>
    </p:spTree>
    <p:extLst>
      <p:ext uri="{BB962C8B-B14F-4D97-AF65-F5344CB8AC3E}">
        <p14:creationId xmlns:p14="http://schemas.microsoft.com/office/powerpoint/2010/main" val="492498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1000"/>
                                        <p:tgtEl>
                                          <p:spTgt spid="15"/>
                                        </p:tgtEl>
                                      </p:cBhvr>
                                    </p:animEffect>
                                    <p:anim calcmode="lin" valueType="num">
                                      <p:cBhvr>
                                        <p:cTn id="16" dur="1000" fill="hold"/>
                                        <p:tgtEl>
                                          <p:spTgt spid="15"/>
                                        </p:tgtEl>
                                        <p:attrNameLst>
                                          <p:attrName>ppt_x</p:attrName>
                                        </p:attrNameLst>
                                      </p:cBhvr>
                                      <p:tavLst>
                                        <p:tav tm="0">
                                          <p:val>
                                            <p:strVal val="#ppt_x"/>
                                          </p:val>
                                        </p:tav>
                                        <p:tav tm="100000">
                                          <p:val>
                                            <p:strVal val="#ppt_x"/>
                                          </p:val>
                                        </p:tav>
                                      </p:tavLst>
                                    </p:anim>
                                    <p:anim calcmode="lin" valueType="num">
                                      <p:cBhvr>
                                        <p:cTn id="17"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barn(inVertical)">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500" fill="hold"/>
                                        <p:tgtEl>
                                          <p:spTgt spid="17"/>
                                        </p:tgtEl>
                                        <p:attrNameLst>
                                          <p:attrName>ppt_x</p:attrName>
                                        </p:attrNameLst>
                                      </p:cBhvr>
                                      <p:tavLst>
                                        <p:tav tm="0">
                                          <p:val>
                                            <p:strVal val="#ppt_x"/>
                                          </p:val>
                                        </p:tav>
                                        <p:tav tm="100000">
                                          <p:val>
                                            <p:strVal val="#ppt_x"/>
                                          </p:val>
                                        </p:tav>
                                      </p:tavLst>
                                    </p:anim>
                                    <p:anim calcmode="lin" valueType="num">
                                      <p:cBhvr additive="base">
                                        <p:cTn id="2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barn(inVertical)">
                                      <p:cBhvr>
                                        <p:cTn id="33" dur="500"/>
                                        <p:tgtEl>
                                          <p:spTgt spid="8">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19"/>
                                        </p:tgtEl>
                                        <p:attrNameLst>
                                          <p:attrName>style.visibility</p:attrName>
                                        </p:attrNameLst>
                                      </p:cBhvr>
                                      <p:to>
                                        <p:strVal val="visible"/>
                                      </p:to>
                                    </p:set>
                                    <p:anim calcmode="lin" valueType="num">
                                      <p:cBhvr additive="base">
                                        <p:cTn id="38" dur="500" fill="hold"/>
                                        <p:tgtEl>
                                          <p:spTgt spid="19"/>
                                        </p:tgtEl>
                                        <p:attrNameLst>
                                          <p:attrName>ppt_x</p:attrName>
                                        </p:attrNameLst>
                                      </p:cBhvr>
                                      <p:tavLst>
                                        <p:tav tm="0">
                                          <p:val>
                                            <p:strVal val="#ppt_x"/>
                                          </p:val>
                                        </p:tav>
                                        <p:tav tm="100000">
                                          <p:val>
                                            <p:strVal val="#ppt_x"/>
                                          </p:val>
                                        </p:tav>
                                      </p:tavLst>
                                    </p:anim>
                                    <p:anim calcmode="lin" valueType="num">
                                      <p:cBhvr additive="base">
                                        <p:cTn id="39"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11">
                                            <p:txEl>
                                              <p:pRg st="0" end="0"/>
                                            </p:txEl>
                                          </p:spTgt>
                                        </p:tgtEl>
                                        <p:attrNameLst>
                                          <p:attrName>style.visibility</p:attrName>
                                        </p:attrNameLst>
                                      </p:cBhvr>
                                      <p:to>
                                        <p:strVal val="visible"/>
                                      </p:to>
                                    </p:set>
                                    <p:animEffect transition="in" filter="barn(inVertical)">
                                      <p:cBhvr>
                                        <p:cTn id="44"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build="p"/>
      <p:bldP spid="1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8" name="Group 87">
            <a:extLst>
              <a:ext uri="{FF2B5EF4-FFF2-40B4-BE49-F238E27FC236}">
                <a16:creationId xmlns:a16="http://schemas.microsoft.com/office/drawing/2014/main" id="{BFF60B97-5EB1-411D-9287-82F79E225F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7" name="Straight Connector 46">
              <a:extLst>
                <a:ext uri="{FF2B5EF4-FFF2-40B4-BE49-F238E27FC236}">
                  <a16:creationId xmlns:a16="http://schemas.microsoft.com/office/drawing/2014/main" id="{D674D93F-5BDC-4ACB-A8CA-7E98165118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08928BCD-A664-442D-ABA1-C3CFBED999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9" name="Rectangle 23">
              <a:extLst>
                <a:ext uri="{FF2B5EF4-FFF2-40B4-BE49-F238E27FC236}">
                  <a16:creationId xmlns:a16="http://schemas.microsoft.com/office/drawing/2014/main" id="{BA984793-63CC-45CB-A884-996FAAC23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5">
              <a:extLst>
                <a:ext uri="{FF2B5EF4-FFF2-40B4-BE49-F238E27FC236}">
                  <a16:creationId xmlns:a16="http://schemas.microsoft.com/office/drawing/2014/main" id="{2F0C28C5-1A58-4CFD-AE80-A035DCD73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Isosceles Triangle 50">
              <a:extLst>
                <a:ext uri="{FF2B5EF4-FFF2-40B4-BE49-F238E27FC236}">
                  <a16:creationId xmlns:a16="http://schemas.microsoft.com/office/drawing/2014/main" id="{95D7054E-4DD9-45B4-9774-43146D6C7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7">
              <a:extLst>
                <a:ext uri="{FF2B5EF4-FFF2-40B4-BE49-F238E27FC236}">
                  <a16:creationId xmlns:a16="http://schemas.microsoft.com/office/drawing/2014/main" id="{B82025D2-80F5-4523-8D68-3831F8711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Rectangle 28">
              <a:extLst>
                <a:ext uri="{FF2B5EF4-FFF2-40B4-BE49-F238E27FC236}">
                  <a16:creationId xmlns:a16="http://schemas.microsoft.com/office/drawing/2014/main" id="{BC890E5E-6997-4B43-8F03-33C4CA22B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9">
              <a:extLst>
                <a:ext uri="{FF2B5EF4-FFF2-40B4-BE49-F238E27FC236}">
                  <a16:creationId xmlns:a16="http://schemas.microsoft.com/office/drawing/2014/main" id="{A8F61413-378E-434E-BB32-C83A8B826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Isosceles Triangle 54">
              <a:extLst>
                <a:ext uri="{FF2B5EF4-FFF2-40B4-BE49-F238E27FC236}">
                  <a16:creationId xmlns:a16="http://schemas.microsoft.com/office/drawing/2014/main" id="{22FCA4F9-826F-46CC-97AA-E951F199A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55">
              <a:extLst>
                <a:ext uri="{FF2B5EF4-FFF2-40B4-BE49-F238E27FC236}">
                  <a16:creationId xmlns:a16="http://schemas.microsoft.com/office/drawing/2014/main" id="{96E65488-263B-49DE-A257-2F1775214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6" name="Title 35">
            <a:extLst>
              <a:ext uri="{FF2B5EF4-FFF2-40B4-BE49-F238E27FC236}">
                <a16:creationId xmlns:a16="http://schemas.microsoft.com/office/drawing/2014/main" id="{BB9718AF-258C-7B86-FA8D-DC0C753E9341}"/>
              </a:ext>
            </a:extLst>
          </p:cNvPr>
          <p:cNvSpPr>
            <a:spLocks noGrp="1"/>
          </p:cNvSpPr>
          <p:nvPr>
            <p:ph type="title"/>
          </p:nvPr>
        </p:nvSpPr>
        <p:spPr>
          <a:xfrm>
            <a:off x="2849562" y="609600"/>
            <a:ext cx="6424439" cy="1320800"/>
          </a:xfrm>
        </p:spPr>
        <p:txBody>
          <a:bodyPr vert="horz" lIns="91440" tIns="45720" rIns="91440" bIns="45720" rtlCol="0" anchor="t">
            <a:normAutofit/>
          </a:bodyPr>
          <a:lstStyle/>
          <a:p>
            <a:r>
              <a:rPr lang="en-US" sz="3300"/>
              <a:t>How Communication is relevant in Health and Social Care</a:t>
            </a:r>
          </a:p>
        </p:txBody>
      </p:sp>
      <p:pic>
        <p:nvPicPr>
          <p:cNvPr id="2" name="Picture 1">
            <a:extLst>
              <a:ext uri="{FF2B5EF4-FFF2-40B4-BE49-F238E27FC236}">
                <a16:creationId xmlns:a16="http://schemas.microsoft.com/office/drawing/2014/main" id="{116ACA6B-03AA-1550-BF4C-39C99A70BDB7}"/>
              </a:ext>
            </a:extLst>
          </p:cNvPr>
          <p:cNvPicPr>
            <a:picLocks noChangeAspect="1"/>
          </p:cNvPicPr>
          <p:nvPr/>
        </p:nvPicPr>
        <p:blipFill>
          <a:blip r:embed="rId2">
            <a:alphaModFix/>
          </a:blip>
          <a:srcRect l="1241" r="9862"/>
          <a:stretch>
            <a:fillRect/>
          </a:stretch>
        </p:blipFill>
        <p:spPr>
          <a:xfrm>
            <a:off x="1" y="10"/>
            <a:ext cx="2032191" cy="2285990"/>
          </a:xfrm>
          <a:custGeom>
            <a:avLst/>
            <a:gdLst/>
            <a:ahLst/>
            <a:cxnLst/>
            <a:rect l="l" t="t" r="r" b="b"/>
            <a:pathLst>
              <a:path w="2032191" h="2286000">
                <a:moveTo>
                  <a:pt x="0" y="0"/>
                </a:moveTo>
                <a:lnTo>
                  <a:pt x="1676558" y="0"/>
                </a:lnTo>
                <a:lnTo>
                  <a:pt x="2032191" y="2286000"/>
                </a:lnTo>
                <a:lnTo>
                  <a:pt x="0" y="2286000"/>
                </a:lnTo>
                <a:close/>
              </a:path>
            </a:pathLst>
          </a:custGeom>
        </p:spPr>
      </p:pic>
      <p:pic>
        <p:nvPicPr>
          <p:cNvPr id="41" name="Content Placeholder 40" descr="Consulting with senior patient at home">
            <a:extLst>
              <a:ext uri="{FF2B5EF4-FFF2-40B4-BE49-F238E27FC236}">
                <a16:creationId xmlns:a16="http://schemas.microsoft.com/office/drawing/2014/main" id="{BC7DB686-C415-757E-0E14-6CB3623F057A}"/>
              </a:ext>
            </a:extLst>
          </p:cNvPr>
          <p:cNvPicPr>
            <a:picLocks noGrp="1" noChangeAspect="1"/>
          </p:cNvPicPr>
          <p:nvPr>
            <p:ph idx="1"/>
          </p:nvPr>
        </p:nvPicPr>
        <p:blipFill>
          <a:blip r:embed="rId3">
            <a:alphaModFix/>
            <a:extLst>
              <a:ext uri="{28A0092B-C50C-407E-A947-70E740481C1C}">
                <a14:useLocalDpi xmlns:a14="http://schemas.microsoft.com/office/drawing/2010/main" val="0"/>
              </a:ext>
            </a:extLst>
          </a:blip>
          <a:srcRect l="9769" r="20565" b="4"/>
          <a:stretch>
            <a:fillRect/>
          </a:stretch>
        </p:blipFill>
        <p:spPr>
          <a:xfrm>
            <a:off x="1" y="2286001"/>
            <a:ext cx="2388151" cy="2288103"/>
          </a:xfrm>
          <a:custGeom>
            <a:avLst/>
            <a:gdLst/>
            <a:ahLst/>
            <a:cxnLst/>
            <a:rect l="l" t="t" r="r" b="b"/>
            <a:pathLst>
              <a:path w="2388151" h="2288103">
                <a:moveTo>
                  <a:pt x="0" y="0"/>
                </a:moveTo>
                <a:lnTo>
                  <a:pt x="2032191" y="0"/>
                </a:lnTo>
                <a:lnTo>
                  <a:pt x="2388151" y="2288103"/>
                </a:lnTo>
                <a:lnTo>
                  <a:pt x="95581" y="2288103"/>
                </a:lnTo>
                <a:lnTo>
                  <a:pt x="0" y="1717652"/>
                </a:lnTo>
                <a:close/>
              </a:path>
            </a:pathLst>
          </a:custGeom>
        </p:spPr>
      </p:pic>
      <p:cxnSp>
        <p:nvCxnSpPr>
          <p:cNvPr id="90" name="Straight Connector 89">
            <a:extLst>
              <a:ext uri="{FF2B5EF4-FFF2-40B4-BE49-F238E27FC236}">
                <a16:creationId xmlns:a16="http://schemas.microsoft.com/office/drawing/2014/main" id="{B3F79EE1-6AC0-45FE-8BB0-BEE28C6011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286000"/>
            <a:ext cx="206271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05044345-6884-1EEC-B39E-9086E8872DE9}"/>
              </a:ext>
            </a:extLst>
          </p:cNvPr>
          <p:cNvPicPr>
            <a:picLocks noChangeAspect="1"/>
          </p:cNvPicPr>
          <p:nvPr/>
        </p:nvPicPr>
        <p:blipFill>
          <a:blip r:embed="rId4">
            <a:alphaModFix/>
          </a:blip>
          <a:srcRect t="13756" r="7" b="7"/>
          <a:stretch>
            <a:fillRect/>
          </a:stretch>
        </p:blipFill>
        <p:spPr>
          <a:xfrm>
            <a:off x="95582" y="4574104"/>
            <a:ext cx="2648210" cy="2283897"/>
          </a:xfrm>
          <a:custGeom>
            <a:avLst/>
            <a:gdLst/>
            <a:ahLst/>
            <a:cxnLst/>
            <a:rect l="l" t="t" r="r" b="b"/>
            <a:pathLst>
              <a:path w="2648210" h="2283897">
                <a:moveTo>
                  <a:pt x="0" y="0"/>
                </a:moveTo>
                <a:lnTo>
                  <a:pt x="2292570" y="0"/>
                </a:lnTo>
                <a:lnTo>
                  <a:pt x="2630980" y="2175293"/>
                </a:lnTo>
                <a:lnTo>
                  <a:pt x="2631314" y="2175293"/>
                </a:lnTo>
                <a:lnTo>
                  <a:pt x="2648210" y="2283897"/>
                </a:lnTo>
                <a:lnTo>
                  <a:pt x="382674" y="2283897"/>
                </a:lnTo>
                <a:close/>
              </a:path>
            </a:pathLst>
          </a:custGeom>
        </p:spPr>
      </p:pic>
      <p:cxnSp>
        <p:nvCxnSpPr>
          <p:cNvPr id="92" name="Straight Connector 91">
            <a:extLst>
              <a:ext uri="{FF2B5EF4-FFF2-40B4-BE49-F238E27FC236}">
                <a16:creationId xmlns:a16="http://schemas.microsoft.com/office/drawing/2014/main" id="{8766F213-9FE6-4D9F-8346-B351CC0B0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268" y="4574104"/>
            <a:ext cx="23465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4" name="Isosceles Triangle 8">
            <a:extLst>
              <a:ext uri="{FF2B5EF4-FFF2-40B4-BE49-F238E27FC236}">
                <a16:creationId xmlns:a16="http://schemas.microsoft.com/office/drawing/2014/main" id="{03F91B8C-9F3A-4995-AD65-9177B4966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Text Placeholder 37">
            <a:extLst>
              <a:ext uri="{FF2B5EF4-FFF2-40B4-BE49-F238E27FC236}">
                <a16:creationId xmlns:a16="http://schemas.microsoft.com/office/drawing/2014/main" id="{485E1E78-5CC7-7DC6-DEA7-8898DE1EF4FB}"/>
              </a:ext>
            </a:extLst>
          </p:cNvPr>
          <p:cNvSpPr>
            <a:spLocks noGrp="1"/>
          </p:cNvSpPr>
          <p:nvPr>
            <p:ph type="body" sz="half" idx="2"/>
          </p:nvPr>
        </p:nvSpPr>
        <p:spPr>
          <a:xfrm>
            <a:off x="2849562" y="2160589"/>
            <a:ext cx="6424439" cy="3880773"/>
          </a:xfrm>
        </p:spPr>
        <p:txBody>
          <a:bodyPr vert="horz" lIns="91440" tIns="45720" rIns="91440" bIns="45720" rtlCol="0">
            <a:normAutofit/>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Conveying information clearly and effectively is relevant in the Health and Social Care sector because it’s essential that Healthcare Professionals remember to allow people in their care the rights to make their own choices and decisions considering the Care Act 2014 and the Mental Capacity Act 2015. (SCIE, 2017).</a:t>
            </a:r>
          </a:p>
        </p:txBody>
      </p:sp>
    </p:spTree>
    <p:extLst>
      <p:ext uri="{BB962C8B-B14F-4D97-AF65-F5344CB8AC3E}">
        <p14:creationId xmlns:p14="http://schemas.microsoft.com/office/powerpoint/2010/main" val="2507541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5F68E-9E87-8CEB-C99A-731666E58955}"/>
              </a:ext>
            </a:extLst>
          </p:cNvPr>
          <p:cNvSpPr>
            <a:spLocks noGrp="1"/>
          </p:cNvSpPr>
          <p:nvPr>
            <p:ph type="title"/>
          </p:nvPr>
        </p:nvSpPr>
        <p:spPr>
          <a:xfrm>
            <a:off x="1352810" y="413360"/>
            <a:ext cx="2595303" cy="713982"/>
          </a:xfrm>
        </p:spPr>
        <p:txBody>
          <a:bodyPr>
            <a:normAutofit/>
          </a:bodyPr>
          <a:lstStyle/>
          <a:p>
            <a:r>
              <a:rPr lang="en-GB" dirty="0">
                <a:latin typeface="Arial" panose="020B0604020202020204" pitchFamily="34" charset="0"/>
                <a:cs typeface="Arial" panose="020B0604020202020204" pitchFamily="34" charset="0"/>
              </a:rPr>
              <a:t>Types of Communication</a:t>
            </a:r>
          </a:p>
        </p:txBody>
      </p:sp>
      <p:graphicFrame>
        <p:nvGraphicFramePr>
          <p:cNvPr id="4" name="Content Placeholder 3">
            <a:extLst>
              <a:ext uri="{FF2B5EF4-FFF2-40B4-BE49-F238E27FC236}">
                <a16:creationId xmlns:a16="http://schemas.microsoft.com/office/drawing/2014/main" id="{5D14358B-96E7-3074-9D8C-8E17FD750C82}"/>
              </a:ext>
            </a:extLst>
          </p:cNvPr>
          <p:cNvGraphicFramePr>
            <a:graphicFrameLocks noGrp="1"/>
          </p:cNvGraphicFramePr>
          <p:nvPr>
            <p:ph idx="1"/>
            <p:extLst>
              <p:ext uri="{D42A27DB-BD31-4B8C-83A1-F6EECF244321}">
                <p14:modId xmlns:p14="http://schemas.microsoft.com/office/powerpoint/2010/main" val="1414892305"/>
              </p:ext>
            </p:extLst>
          </p:nvPr>
        </p:nvGraphicFramePr>
        <p:xfrm>
          <a:off x="6789106" y="563671"/>
          <a:ext cx="5402893" cy="5173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 Placeholder 8">
            <a:extLst>
              <a:ext uri="{FF2B5EF4-FFF2-40B4-BE49-F238E27FC236}">
                <a16:creationId xmlns:a16="http://schemas.microsoft.com/office/drawing/2014/main" id="{4CFA6008-1369-58AF-8142-736FF781482E}"/>
              </a:ext>
            </a:extLst>
          </p:cNvPr>
          <p:cNvSpPr>
            <a:spLocks noGrp="1"/>
          </p:cNvSpPr>
          <p:nvPr>
            <p:ph type="body" sz="half" idx="2"/>
          </p:nvPr>
        </p:nvSpPr>
        <p:spPr>
          <a:xfrm>
            <a:off x="0" y="1121080"/>
            <a:ext cx="6789106" cy="5893496"/>
          </a:xfrm>
        </p:spPr>
        <p:txBody>
          <a:bodyPr>
            <a:noAutofit/>
          </a:bodyPr>
          <a:lstStyle/>
          <a:p>
            <a:pPr marL="571500" lvl="0" indent="-571500">
              <a:buFont typeface="Arial" panose="020B0604020202020204" pitchFamily="34" charset="0"/>
              <a:buChar char="•"/>
            </a:pPr>
            <a:r>
              <a:rPr lang="en-GB" sz="2000" dirty="0">
                <a:latin typeface="Arial" panose="020B0604020202020204" pitchFamily="34" charset="0"/>
                <a:cs typeface="Arial" panose="020B0604020202020204" pitchFamily="34" charset="0"/>
              </a:rPr>
              <a:t>Communication in health and social care is not limited to spoken language; it includes a wide range of methods.</a:t>
            </a:r>
          </a:p>
          <a:p>
            <a:pPr marL="571500" lvl="0" indent="-571500">
              <a:buFont typeface="Arial" panose="020B0604020202020204" pitchFamily="34" charset="0"/>
              <a:buChar char="•"/>
            </a:pPr>
            <a:r>
              <a:rPr lang="en-GB" sz="2000" dirty="0">
                <a:latin typeface="Arial" panose="020B0604020202020204" pitchFamily="34" charset="0"/>
                <a:cs typeface="Arial" panose="020B0604020202020204" pitchFamily="34" charset="0"/>
              </a:rPr>
              <a:t>Many communication methods do not involve words, such as non-verbal cues.</a:t>
            </a:r>
          </a:p>
          <a:p>
            <a:pPr marL="571500" lvl="0" indent="-571500">
              <a:buFont typeface="Arial" panose="020B0604020202020204" pitchFamily="34" charset="0"/>
              <a:buChar char="•"/>
            </a:pPr>
            <a:r>
              <a:rPr lang="en-GB" sz="2000" dirty="0">
                <a:latin typeface="Arial" panose="020B0604020202020204" pitchFamily="34" charset="0"/>
                <a:cs typeface="Arial" panose="020B0604020202020204" pitchFamily="34" charset="0"/>
              </a:rPr>
              <a:t>Professionals must recognise that communication often occurs through non-verbal means, including:</a:t>
            </a:r>
          </a:p>
          <a:p>
            <a:pPr marL="1028700" lvl="1" indent="-571500">
              <a:buFont typeface="Arial" panose="020B0604020202020204" pitchFamily="34" charset="0"/>
              <a:buChar char="•"/>
            </a:pPr>
            <a:r>
              <a:rPr lang="en-GB" sz="2000" dirty="0">
                <a:latin typeface="Arial" panose="020B0604020202020204" pitchFamily="34" charset="0"/>
                <a:cs typeface="Arial" panose="020B0604020202020204" pitchFamily="34" charset="0"/>
              </a:rPr>
              <a:t>Gestures</a:t>
            </a:r>
          </a:p>
          <a:p>
            <a:pPr marL="1028700" lvl="1" indent="-571500">
              <a:buFont typeface="Arial" panose="020B0604020202020204" pitchFamily="34" charset="0"/>
              <a:buChar char="•"/>
            </a:pPr>
            <a:r>
              <a:rPr lang="en-GB" sz="2000" dirty="0">
                <a:latin typeface="Arial" panose="020B0604020202020204" pitchFamily="34" charset="0"/>
                <a:cs typeface="Arial" panose="020B0604020202020204" pitchFamily="34" charset="0"/>
              </a:rPr>
              <a:t>Written notes</a:t>
            </a:r>
          </a:p>
          <a:p>
            <a:pPr marL="1028700" lvl="1" indent="-571500">
              <a:buFont typeface="Arial" panose="020B0604020202020204" pitchFamily="34" charset="0"/>
              <a:buChar char="•"/>
            </a:pPr>
            <a:r>
              <a:rPr lang="en-GB" sz="2000" dirty="0">
                <a:latin typeface="Arial" panose="020B0604020202020204" pitchFamily="34" charset="0"/>
                <a:cs typeface="Arial" panose="020B0604020202020204" pitchFamily="34" charset="0"/>
              </a:rPr>
              <a:t>Alternative formats like Braille and Makaton</a:t>
            </a:r>
          </a:p>
          <a:p>
            <a:pPr marL="571500" lvl="0" indent="-571500">
              <a:buFont typeface="Arial" panose="020B0604020202020204" pitchFamily="34" charset="0"/>
              <a:buChar char="•"/>
            </a:pPr>
            <a:r>
              <a:rPr lang="en-GB" sz="2000" dirty="0">
                <a:latin typeface="Arial" panose="020B0604020202020204" pitchFamily="34" charset="0"/>
                <a:cs typeface="Arial" panose="020B0604020202020204" pitchFamily="34" charset="0"/>
              </a:rPr>
              <a:t>Understanding and using diverse communication methods is essential for meeting the varied needs of service users.</a:t>
            </a:r>
          </a:p>
          <a:p>
            <a:pPr marL="571500" lvl="0" indent="-571500">
              <a:buFont typeface="Arial" panose="020B0604020202020204" pitchFamily="34" charset="0"/>
              <a:buChar char="•"/>
            </a:pPr>
            <a:r>
              <a:rPr lang="en-GB" sz="2000" dirty="0">
                <a:latin typeface="Arial" panose="020B0604020202020204" pitchFamily="34" charset="0"/>
                <a:cs typeface="Arial" panose="020B0604020202020204" pitchFamily="34" charset="0"/>
              </a:rPr>
              <a:t>This broader approach ensures effective support for everyone involved in health and social care.  (Skills for Health, 2021).                                                 </a:t>
            </a:r>
            <a:endParaRPr lang="en-GB" sz="2000" dirty="0"/>
          </a:p>
        </p:txBody>
      </p:sp>
    </p:spTree>
    <p:extLst>
      <p:ext uri="{BB962C8B-B14F-4D97-AF65-F5344CB8AC3E}">
        <p14:creationId xmlns:p14="http://schemas.microsoft.com/office/powerpoint/2010/main" val="3938453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ppt_x"/>
                                          </p:val>
                                        </p:tav>
                                        <p:tav tm="100000">
                                          <p:val>
                                            <p:strVal val="#ppt_x"/>
                                          </p:val>
                                        </p:tav>
                                      </p:tavLst>
                                    </p:anim>
                                    <p:anim calcmode="lin" valueType="num">
                                      <p:cBhvr additive="base">
                                        <p:cTn id="1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6"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wipe(down)">
                                      <p:cBhvr>
                                        <p:cTn id="21" dur="580">
                                          <p:stCondLst>
                                            <p:cond delay="0"/>
                                          </p:stCondLst>
                                        </p:cTn>
                                        <p:tgtEl>
                                          <p:spTgt spid="9">
                                            <p:txEl>
                                              <p:pRg st="0" end="0"/>
                                            </p:txEl>
                                          </p:spTgt>
                                        </p:tgtEl>
                                      </p:cBhvr>
                                    </p:animEffect>
                                    <p:anim calcmode="lin" valueType="num">
                                      <p:cBhvr>
                                        <p:cTn id="22" dur="1822" tmFilter="0,0; 0.14,0.36; 0.43,0.73; 0.71,0.91; 1.0,1.0">
                                          <p:stCondLst>
                                            <p:cond delay="0"/>
                                          </p:stCondLst>
                                        </p:cTn>
                                        <p:tgtEl>
                                          <p:spTgt spid="9">
                                            <p:txEl>
                                              <p:pRg st="0" end="0"/>
                                            </p:txEl>
                                          </p:spTgt>
                                        </p:tgtEl>
                                        <p:attrNameLst>
                                          <p:attrName>ppt_x</p:attrName>
                                        </p:attrNameLst>
                                      </p:cBhvr>
                                      <p:tavLst>
                                        <p:tav tm="0">
                                          <p:val>
                                            <p:strVal val="#ppt_x-0.25"/>
                                          </p:val>
                                        </p:tav>
                                        <p:tav tm="100000">
                                          <p:val>
                                            <p:strVal val="#ppt_x"/>
                                          </p:val>
                                        </p:tav>
                                      </p:tavLst>
                                    </p:anim>
                                    <p:anim calcmode="lin" valueType="num">
                                      <p:cBhvr>
                                        <p:cTn id="23" dur="664" tmFilter="0.0,0.0; 0.25,0.07; 0.50,0.2; 0.75,0.467; 1.0,1.0">
                                          <p:stCondLst>
                                            <p:cond delay="0"/>
                                          </p:stCondLst>
                                        </p:cTn>
                                        <p:tgtEl>
                                          <p:spTgt spid="9">
                                            <p:txEl>
                                              <p:pRg st="0" end="0"/>
                                            </p:txEl>
                                          </p:spTgt>
                                        </p:tgtEl>
                                        <p:attrNameLst>
                                          <p:attrName>ppt_y</p:attrName>
                                        </p:attrNameLst>
                                      </p:cBhvr>
                                      <p:tavLst>
                                        <p:tav tm="0" fmla="#ppt_y-sin(pi*$)/3">
                                          <p:val>
                                            <p:fltVal val="0.5"/>
                                          </p:val>
                                        </p:tav>
                                        <p:tav tm="100000">
                                          <p:val>
                                            <p:fltVal val="1"/>
                                          </p:val>
                                        </p:tav>
                                      </p:tavLst>
                                    </p:anim>
                                    <p:anim calcmode="lin" valueType="num">
                                      <p:cBhvr>
                                        <p:cTn id="24" dur="664" tmFilter="0, 0; 0.125,0.2665; 0.25,0.4; 0.375,0.465; 0.5,0.5;  0.625,0.535; 0.75,0.6; 0.875,0.7335; 1,1">
                                          <p:stCondLst>
                                            <p:cond delay="664"/>
                                          </p:stCondLst>
                                        </p:cTn>
                                        <p:tgtEl>
                                          <p:spTgt spid="9">
                                            <p:txEl>
                                              <p:pRg st="0" end="0"/>
                                            </p:txEl>
                                          </p:spTgt>
                                        </p:tgtEl>
                                        <p:attrNameLst>
                                          <p:attrName>ppt_y</p:attrName>
                                        </p:attrNameLst>
                                      </p:cBhvr>
                                      <p:tavLst>
                                        <p:tav tm="0" fmla="#ppt_y-sin(pi*$)/9">
                                          <p:val>
                                            <p:fltVal val="0"/>
                                          </p:val>
                                        </p:tav>
                                        <p:tav tm="100000">
                                          <p:val>
                                            <p:fltVal val="1"/>
                                          </p:val>
                                        </p:tav>
                                      </p:tavLst>
                                    </p:anim>
                                    <p:anim calcmode="lin" valueType="num">
                                      <p:cBhvr>
                                        <p:cTn id="25" dur="332" tmFilter="0, 0; 0.125,0.2665; 0.25,0.4; 0.375,0.465; 0.5,0.5;  0.625,0.535; 0.75,0.6; 0.875,0.7335; 1,1">
                                          <p:stCondLst>
                                            <p:cond delay="1324"/>
                                          </p:stCondLst>
                                        </p:cTn>
                                        <p:tgtEl>
                                          <p:spTgt spid="9">
                                            <p:txEl>
                                              <p:pRg st="0" end="0"/>
                                            </p:txEl>
                                          </p:spTgt>
                                        </p:tgtEl>
                                        <p:attrNameLst>
                                          <p:attrName>ppt_y</p:attrName>
                                        </p:attrNameLst>
                                      </p:cBhvr>
                                      <p:tavLst>
                                        <p:tav tm="0" fmla="#ppt_y-sin(pi*$)/27">
                                          <p:val>
                                            <p:fltVal val="0"/>
                                          </p:val>
                                        </p:tav>
                                        <p:tav tm="100000">
                                          <p:val>
                                            <p:fltVal val="1"/>
                                          </p:val>
                                        </p:tav>
                                      </p:tavLst>
                                    </p:anim>
                                    <p:anim calcmode="lin" valueType="num">
                                      <p:cBhvr>
                                        <p:cTn id="26" dur="164" tmFilter="0, 0; 0.125,0.2665; 0.25,0.4; 0.375,0.465; 0.5,0.5;  0.625,0.535; 0.75,0.6; 0.875,0.7335; 1,1">
                                          <p:stCondLst>
                                            <p:cond delay="1656"/>
                                          </p:stCondLst>
                                        </p:cTn>
                                        <p:tgtEl>
                                          <p:spTgt spid="9">
                                            <p:txEl>
                                              <p:pRg st="0" end="0"/>
                                            </p:txEl>
                                          </p:spTgt>
                                        </p:tgtEl>
                                        <p:attrNameLst>
                                          <p:attrName>ppt_y</p:attrName>
                                        </p:attrNameLst>
                                      </p:cBhvr>
                                      <p:tavLst>
                                        <p:tav tm="0" fmla="#ppt_y-sin(pi*$)/81">
                                          <p:val>
                                            <p:fltVal val="0"/>
                                          </p:val>
                                        </p:tav>
                                        <p:tav tm="100000">
                                          <p:val>
                                            <p:fltVal val="1"/>
                                          </p:val>
                                        </p:tav>
                                      </p:tavLst>
                                    </p:anim>
                                    <p:animScale>
                                      <p:cBhvr>
                                        <p:cTn id="27" dur="26">
                                          <p:stCondLst>
                                            <p:cond delay="650"/>
                                          </p:stCondLst>
                                        </p:cTn>
                                        <p:tgtEl>
                                          <p:spTgt spid="9">
                                            <p:txEl>
                                              <p:pRg st="0" end="0"/>
                                            </p:txEl>
                                          </p:spTgt>
                                        </p:tgtEl>
                                      </p:cBhvr>
                                      <p:to x="100000" y="60000"/>
                                    </p:animScale>
                                    <p:animScale>
                                      <p:cBhvr>
                                        <p:cTn id="28" dur="166" decel="50000">
                                          <p:stCondLst>
                                            <p:cond delay="676"/>
                                          </p:stCondLst>
                                        </p:cTn>
                                        <p:tgtEl>
                                          <p:spTgt spid="9">
                                            <p:txEl>
                                              <p:pRg st="0" end="0"/>
                                            </p:txEl>
                                          </p:spTgt>
                                        </p:tgtEl>
                                      </p:cBhvr>
                                      <p:to x="100000" y="100000"/>
                                    </p:animScale>
                                    <p:animScale>
                                      <p:cBhvr>
                                        <p:cTn id="29" dur="26">
                                          <p:stCondLst>
                                            <p:cond delay="1312"/>
                                          </p:stCondLst>
                                        </p:cTn>
                                        <p:tgtEl>
                                          <p:spTgt spid="9">
                                            <p:txEl>
                                              <p:pRg st="0" end="0"/>
                                            </p:txEl>
                                          </p:spTgt>
                                        </p:tgtEl>
                                      </p:cBhvr>
                                      <p:to x="100000" y="80000"/>
                                    </p:animScale>
                                    <p:animScale>
                                      <p:cBhvr>
                                        <p:cTn id="30" dur="166" decel="50000">
                                          <p:stCondLst>
                                            <p:cond delay="1338"/>
                                          </p:stCondLst>
                                        </p:cTn>
                                        <p:tgtEl>
                                          <p:spTgt spid="9">
                                            <p:txEl>
                                              <p:pRg st="0" end="0"/>
                                            </p:txEl>
                                          </p:spTgt>
                                        </p:tgtEl>
                                      </p:cBhvr>
                                      <p:to x="100000" y="100000"/>
                                    </p:animScale>
                                    <p:animScale>
                                      <p:cBhvr>
                                        <p:cTn id="31" dur="26">
                                          <p:stCondLst>
                                            <p:cond delay="1642"/>
                                          </p:stCondLst>
                                        </p:cTn>
                                        <p:tgtEl>
                                          <p:spTgt spid="9">
                                            <p:txEl>
                                              <p:pRg st="0" end="0"/>
                                            </p:txEl>
                                          </p:spTgt>
                                        </p:tgtEl>
                                      </p:cBhvr>
                                      <p:to x="100000" y="90000"/>
                                    </p:animScale>
                                    <p:animScale>
                                      <p:cBhvr>
                                        <p:cTn id="32" dur="166" decel="50000">
                                          <p:stCondLst>
                                            <p:cond delay="1668"/>
                                          </p:stCondLst>
                                        </p:cTn>
                                        <p:tgtEl>
                                          <p:spTgt spid="9">
                                            <p:txEl>
                                              <p:pRg st="0" end="0"/>
                                            </p:txEl>
                                          </p:spTgt>
                                        </p:tgtEl>
                                      </p:cBhvr>
                                      <p:to x="100000" y="100000"/>
                                    </p:animScale>
                                    <p:animScale>
                                      <p:cBhvr>
                                        <p:cTn id="33" dur="26">
                                          <p:stCondLst>
                                            <p:cond delay="1808"/>
                                          </p:stCondLst>
                                        </p:cTn>
                                        <p:tgtEl>
                                          <p:spTgt spid="9">
                                            <p:txEl>
                                              <p:pRg st="0" end="0"/>
                                            </p:txEl>
                                          </p:spTgt>
                                        </p:tgtEl>
                                      </p:cBhvr>
                                      <p:to x="100000" y="95000"/>
                                    </p:animScale>
                                    <p:animScale>
                                      <p:cBhvr>
                                        <p:cTn id="34" dur="166" decel="50000">
                                          <p:stCondLst>
                                            <p:cond delay="1834"/>
                                          </p:stCondLst>
                                        </p:cTn>
                                        <p:tgtEl>
                                          <p:spTgt spid="9">
                                            <p:txEl>
                                              <p:pRg st="0" end="0"/>
                                            </p:txEl>
                                          </p:spTgt>
                                        </p:tgtEl>
                                      </p:cBhvr>
                                      <p:to x="100000" y="100000"/>
                                    </p:animScale>
                                  </p:childTnLst>
                                </p:cTn>
                              </p:par>
                            </p:childTnLst>
                          </p:cTn>
                        </p:par>
                      </p:childTnLst>
                    </p:cTn>
                  </p:par>
                  <p:par>
                    <p:cTn id="35" fill="hold">
                      <p:stCondLst>
                        <p:cond delay="indefinite"/>
                      </p:stCondLst>
                      <p:childTnLst>
                        <p:par>
                          <p:cTn id="36" fill="hold">
                            <p:stCondLst>
                              <p:cond delay="0"/>
                            </p:stCondLst>
                            <p:childTnLst>
                              <p:par>
                                <p:cTn id="37" presetID="26" presetClass="entr" presetSubtype="0" fill="hold" grpId="0" nodeType="clickEffect">
                                  <p:stCondLst>
                                    <p:cond delay="0"/>
                                  </p:stCondLst>
                                  <p:childTnLst>
                                    <p:set>
                                      <p:cBhvr>
                                        <p:cTn id="38" dur="1" fill="hold">
                                          <p:stCondLst>
                                            <p:cond delay="0"/>
                                          </p:stCondLst>
                                        </p:cTn>
                                        <p:tgtEl>
                                          <p:spTgt spid="9">
                                            <p:txEl>
                                              <p:pRg st="1" end="1"/>
                                            </p:txEl>
                                          </p:spTgt>
                                        </p:tgtEl>
                                        <p:attrNameLst>
                                          <p:attrName>style.visibility</p:attrName>
                                        </p:attrNameLst>
                                      </p:cBhvr>
                                      <p:to>
                                        <p:strVal val="visible"/>
                                      </p:to>
                                    </p:set>
                                    <p:animEffect transition="in" filter="wipe(down)">
                                      <p:cBhvr>
                                        <p:cTn id="39" dur="580">
                                          <p:stCondLst>
                                            <p:cond delay="0"/>
                                          </p:stCondLst>
                                        </p:cTn>
                                        <p:tgtEl>
                                          <p:spTgt spid="9">
                                            <p:txEl>
                                              <p:pRg st="1" end="1"/>
                                            </p:txEl>
                                          </p:spTgt>
                                        </p:tgtEl>
                                      </p:cBhvr>
                                    </p:animEffect>
                                    <p:anim calcmode="lin" valueType="num">
                                      <p:cBhvr>
                                        <p:cTn id="40" dur="1822" tmFilter="0,0; 0.14,0.36; 0.43,0.73; 0.71,0.91; 1.0,1.0">
                                          <p:stCondLst>
                                            <p:cond delay="0"/>
                                          </p:stCondLst>
                                        </p:cTn>
                                        <p:tgtEl>
                                          <p:spTgt spid="9">
                                            <p:txEl>
                                              <p:pRg st="1" end="1"/>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9">
                                            <p:txEl>
                                              <p:pRg st="1" end="1"/>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9">
                                            <p:txEl>
                                              <p:pRg st="1" end="1"/>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9">
                                            <p:txEl>
                                              <p:pRg st="1" end="1"/>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9">
                                            <p:txEl>
                                              <p:pRg st="1" end="1"/>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9">
                                            <p:txEl>
                                              <p:pRg st="1" end="1"/>
                                            </p:txEl>
                                          </p:spTgt>
                                        </p:tgtEl>
                                      </p:cBhvr>
                                      <p:to x="100000" y="60000"/>
                                    </p:animScale>
                                    <p:animScale>
                                      <p:cBhvr>
                                        <p:cTn id="46" dur="166" decel="50000">
                                          <p:stCondLst>
                                            <p:cond delay="676"/>
                                          </p:stCondLst>
                                        </p:cTn>
                                        <p:tgtEl>
                                          <p:spTgt spid="9">
                                            <p:txEl>
                                              <p:pRg st="1" end="1"/>
                                            </p:txEl>
                                          </p:spTgt>
                                        </p:tgtEl>
                                      </p:cBhvr>
                                      <p:to x="100000" y="100000"/>
                                    </p:animScale>
                                    <p:animScale>
                                      <p:cBhvr>
                                        <p:cTn id="47" dur="26">
                                          <p:stCondLst>
                                            <p:cond delay="1312"/>
                                          </p:stCondLst>
                                        </p:cTn>
                                        <p:tgtEl>
                                          <p:spTgt spid="9">
                                            <p:txEl>
                                              <p:pRg st="1" end="1"/>
                                            </p:txEl>
                                          </p:spTgt>
                                        </p:tgtEl>
                                      </p:cBhvr>
                                      <p:to x="100000" y="80000"/>
                                    </p:animScale>
                                    <p:animScale>
                                      <p:cBhvr>
                                        <p:cTn id="48" dur="166" decel="50000">
                                          <p:stCondLst>
                                            <p:cond delay="1338"/>
                                          </p:stCondLst>
                                        </p:cTn>
                                        <p:tgtEl>
                                          <p:spTgt spid="9">
                                            <p:txEl>
                                              <p:pRg st="1" end="1"/>
                                            </p:txEl>
                                          </p:spTgt>
                                        </p:tgtEl>
                                      </p:cBhvr>
                                      <p:to x="100000" y="100000"/>
                                    </p:animScale>
                                    <p:animScale>
                                      <p:cBhvr>
                                        <p:cTn id="49" dur="26">
                                          <p:stCondLst>
                                            <p:cond delay="1642"/>
                                          </p:stCondLst>
                                        </p:cTn>
                                        <p:tgtEl>
                                          <p:spTgt spid="9">
                                            <p:txEl>
                                              <p:pRg st="1" end="1"/>
                                            </p:txEl>
                                          </p:spTgt>
                                        </p:tgtEl>
                                      </p:cBhvr>
                                      <p:to x="100000" y="90000"/>
                                    </p:animScale>
                                    <p:animScale>
                                      <p:cBhvr>
                                        <p:cTn id="50" dur="166" decel="50000">
                                          <p:stCondLst>
                                            <p:cond delay="1668"/>
                                          </p:stCondLst>
                                        </p:cTn>
                                        <p:tgtEl>
                                          <p:spTgt spid="9">
                                            <p:txEl>
                                              <p:pRg st="1" end="1"/>
                                            </p:txEl>
                                          </p:spTgt>
                                        </p:tgtEl>
                                      </p:cBhvr>
                                      <p:to x="100000" y="100000"/>
                                    </p:animScale>
                                    <p:animScale>
                                      <p:cBhvr>
                                        <p:cTn id="51" dur="26">
                                          <p:stCondLst>
                                            <p:cond delay="1808"/>
                                          </p:stCondLst>
                                        </p:cTn>
                                        <p:tgtEl>
                                          <p:spTgt spid="9">
                                            <p:txEl>
                                              <p:pRg st="1" end="1"/>
                                            </p:txEl>
                                          </p:spTgt>
                                        </p:tgtEl>
                                      </p:cBhvr>
                                      <p:to x="100000" y="95000"/>
                                    </p:animScale>
                                    <p:animScale>
                                      <p:cBhvr>
                                        <p:cTn id="52" dur="166" decel="50000">
                                          <p:stCondLst>
                                            <p:cond delay="1834"/>
                                          </p:stCondLst>
                                        </p:cTn>
                                        <p:tgtEl>
                                          <p:spTgt spid="9">
                                            <p:txEl>
                                              <p:pRg st="1" end="1"/>
                                            </p:txEl>
                                          </p:spTgt>
                                        </p:tgtEl>
                                      </p:cBhvr>
                                      <p:to x="100000" y="100000"/>
                                    </p:animScale>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grpId="0" nodeType="clickEffect">
                                  <p:stCondLst>
                                    <p:cond delay="0"/>
                                  </p:stCondLst>
                                  <p:childTnLst>
                                    <p:set>
                                      <p:cBhvr>
                                        <p:cTn id="56" dur="1" fill="hold">
                                          <p:stCondLst>
                                            <p:cond delay="0"/>
                                          </p:stCondLst>
                                        </p:cTn>
                                        <p:tgtEl>
                                          <p:spTgt spid="9">
                                            <p:txEl>
                                              <p:pRg st="2" end="2"/>
                                            </p:txEl>
                                          </p:spTgt>
                                        </p:tgtEl>
                                        <p:attrNameLst>
                                          <p:attrName>style.visibility</p:attrName>
                                        </p:attrNameLst>
                                      </p:cBhvr>
                                      <p:to>
                                        <p:strVal val="visible"/>
                                      </p:to>
                                    </p:set>
                                    <p:animEffect transition="in" filter="wipe(down)">
                                      <p:cBhvr>
                                        <p:cTn id="57" dur="580">
                                          <p:stCondLst>
                                            <p:cond delay="0"/>
                                          </p:stCondLst>
                                        </p:cTn>
                                        <p:tgtEl>
                                          <p:spTgt spid="9">
                                            <p:txEl>
                                              <p:pRg st="2" end="2"/>
                                            </p:txEl>
                                          </p:spTgt>
                                        </p:tgtEl>
                                      </p:cBhvr>
                                    </p:animEffect>
                                    <p:anim calcmode="lin" valueType="num">
                                      <p:cBhvr>
                                        <p:cTn id="58" dur="1822" tmFilter="0,0; 0.14,0.36; 0.43,0.73; 0.71,0.91; 1.0,1.0">
                                          <p:stCondLst>
                                            <p:cond delay="0"/>
                                          </p:stCondLst>
                                        </p:cTn>
                                        <p:tgtEl>
                                          <p:spTgt spid="9">
                                            <p:txEl>
                                              <p:pRg st="2" end="2"/>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9">
                                            <p:txEl>
                                              <p:pRg st="2" end="2"/>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9">
                                            <p:txEl>
                                              <p:pRg st="2" end="2"/>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9">
                                            <p:txEl>
                                              <p:pRg st="2" end="2"/>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9">
                                            <p:txEl>
                                              <p:pRg st="2" end="2"/>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9">
                                            <p:txEl>
                                              <p:pRg st="2" end="2"/>
                                            </p:txEl>
                                          </p:spTgt>
                                        </p:tgtEl>
                                      </p:cBhvr>
                                      <p:to x="100000" y="60000"/>
                                    </p:animScale>
                                    <p:animScale>
                                      <p:cBhvr>
                                        <p:cTn id="64" dur="166" decel="50000">
                                          <p:stCondLst>
                                            <p:cond delay="676"/>
                                          </p:stCondLst>
                                        </p:cTn>
                                        <p:tgtEl>
                                          <p:spTgt spid="9">
                                            <p:txEl>
                                              <p:pRg st="2" end="2"/>
                                            </p:txEl>
                                          </p:spTgt>
                                        </p:tgtEl>
                                      </p:cBhvr>
                                      <p:to x="100000" y="100000"/>
                                    </p:animScale>
                                    <p:animScale>
                                      <p:cBhvr>
                                        <p:cTn id="65" dur="26">
                                          <p:stCondLst>
                                            <p:cond delay="1312"/>
                                          </p:stCondLst>
                                        </p:cTn>
                                        <p:tgtEl>
                                          <p:spTgt spid="9">
                                            <p:txEl>
                                              <p:pRg st="2" end="2"/>
                                            </p:txEl>
                                          </p:spTgt>
                                        </p:tgtEl>
                                      </p:cBhvr>
                                      <p:to x="100000" y="80000"/>
                                    </p:animScale>
                                    <p:animScale>
                                      <p:cBhvr>
                                        <p:cTn id="66" dur="166" decel="50000">
                                          <p:stCondLst>
                                            <p:cond delay="1338"/>
                                          </p:stCondLst>
                                        </p:cTn>
                                        <p:tgtEl>
                                          <p:spTgt spid="9">
                                            <p:txEl>
                                              <p:pRg st="2" end="2"/>
                                            </p:txEl>
                                          </p:spTgt>
                                        </p:tgtEl>
                                      </p:cBhvr>
                                      <p:to x="100000" y="100000"/>
                                    </p:animScale>
                                    <p:animScale>
                                      <p:cBhvr>
                                        <p:cTn id="67" dur="26">
                                          <p:stCondLst>
                                            <p:cond delay="1642"/>
                                          </p:stCondLst>
                                        </p:cTn>
                                        <p:tgtEl>
                                          <p:spTgt spid="9">
                                            <p:txEl>
                                              <p:pRg st="2" end="2"/>
                                            </p:txEl>
                                          </p:spTgt>
                                        </p:tgtEl>
                                      </p:cBhvr>
                                      <p:to x="100000" y="90000"/>
                                    </p:animScale>
                                    <p:animScale>
                                      <p:cBhvr>
                                        <p:cTn id="68" dur="166" decel="50000">
                                          <p:stCondLst>
                                            <p:cond delay="1668"/>
                                          </p:stCondLst>
                                        </p:cTn>
                                        <p:tgtEl>
                                          <p:spTgt spid="9">
                                            <p:txEl>
                                              <p:pRg st="2" end="2"/>
                                            </p:txEl>
                                          </p:spTgt>
                                        </p:tgtEl>
                                      </p:cBhvr>
                                      <p:to x="100000" y="100000"/>
                                    </p:animScale>
                                    <p:animScale>
                                      <p:cBhvr>
                                        <p:cTn id="69" dur="26">
                                          <p:stCondLst>
                                            <p:cond delay="1808"/>
                                          </p:stCondLst>
                                        </p:cTn>
                                        <p:tgtEl>
                                          <p:spTgt spid="9">
                                            <p:txEl>
                                              <p:pRg st="2" end="2"/>
                                            </p:txEl>
                                          </p:spTgt>
                                        </p:tgtEl>
                                      </p:cBhvr>
                                      <p:to x="100000" y="95000"/>
                                    </p:animScale>
                                    <p:animScale>
                                      <p:cBhvr>
                                        <p:cTn id="70" dur="166" decel="50000">
                                          <p:stCondLst>
                                            <p:cond delay="1834"/>
                                          </p:stCondLst>
                                        </p:cTn>
                                        <p:tgtEl>
                                          <p:spTgt spid="9">
                                            <p:txEl>
                                              <p:pRg st="2" end="2"/>
                                            </p:txEl>
                                          </p:spTgt>
                                        </p:tgtEl>
                                      </p:cBhvr>
                                      <p:to x="100000" y="100000"/>
                                    </p:animScale>
                                  </p:childTnLst>
                                </p:cTn>
                              </p:par>
                              <p:par>
                                <p:cTn id="71" presetID="26" presetClass="entr" presetSubtype="0" fill="hold" grpId="0" nodeType="withEffect">
                                  <p:stCondLst>
                                    <p:cond delay="0"/>
                                  </p:stCondLst>
                                  <p:childTnLst>
                                    <p:set>
                                      <p:cBhvr>
                                        <p:cTn id="72" dur="1" fill="hold">
                                          <p:stCondLst>
                                            <p:cond delay="0"/>
                                          </p:stCondLst>
                                        </p:cTn>
                                        <p:tgtEl>
                                          <p:spTgt spid="9">
                                            <p:txEl>
                                              <p:pRg st="3" end="3"/>
                                            </p:txEl>
                                          </p:spTgt>
                                        </p:tgtEl>
                                        <p:attrNameLst>
                                          <p:attrName>style.visibility</p:attrName>
                                        </p:attrNameLst>
                                      </p:cBhvr>
                                      <p:to>
                                        <p:strVal val="visible"/>
                                      </p:to>
                                    </p:set>
                                    <p:animEffect transition="in" filter="wipe(down)">
                                      <p:cBhvr>
                                        <p:cTn id="73" dur="580">
                                          <p:stCondLst>
                                            <p:cond delay="0"/>
                                          </p:stCondLst>
                                        </p:cTn>
                                        <p:tgtEl>
                                          <p:spTgt spid="9">
                                            <p:txEl>
                                              <p:pRg st="3" end="3"/>
                                            </p:txEl>
                                          </p:spTgt>
                                        </p:tgtEl>
                                      </p:cBhvr>
                                    </p:animEffect>
                                    <p:anim calcmode="lin" valueType="num">
                                      <p:cBhvr>
                                        <p:cTn id="74" dur="1822" tmFilter="0,0; 0.14,0.36; 0.43,0.73; 0.71,0.91; 1.0,1.0">
                                          <p:stCondLst>
                                            <p:cond delay="0"/>
                                          </p:stCondLst>
                                        </p:cTn>
                                        <p:tgtEl>
                                          <p:spTgt spid="9">
                                            <p:txEl>
                                              <p:pRg st="3" end="3"/>
                                            </p:txEl>
                                          </p:spTgt>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9">
                                            <p:txEl>
                                              <p:pRg st="3" end="3"/>
                                            </p:txEl>
                                          </p:spTgt>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9">
                                            <p:txEl>
                                              <p:pRg st="3" end="3"/>
                                            </p:txEl>
                                          </p:spTgt>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9">
                                            <p:txEl>
                                              <p:pRg st="3" end="3"/>
                                            </p:txEl>
                                          </p:spTgt>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9">
                                            <p:txEl>
                                              <p:pRg st="3" end="3"/>
                                            </p:txEl>
                                          </p:spTgt>
                                        </p:tgtEl>
                                        <p:attrNameLst>
                                          <p:attrName>ppt_y</p:attrName>
                                        </p:attrNameLst>
                                      </p:cBhvr>
                                      <p:tavLst>
                                        <p:tav tm="0" fmla="#ppt_y-sin(pi*$)/81">
                                          <p:val>
                                            <p:fltVal val="0"/>
                                          </p:val>
                                        </p:tav>
                                        <p:tav tm="100000">
                                          <p:val>
                                            <p:fltVal val="1"/>
                                          </p:val>
                                        </p:tav>
                                      </p:tavLst>
                                    </p:anim>
                                    <p:animScale>
                                      <p:cBhvr>
                                        <p:cTn id="79" dur="26">
                                          <p:stCondLst>
                                            <p:cond delay="650"/>
                                          </p:stCondLst>
                                        </p:cTn>
                                        <p:tgtEl>
                                          <p:spTgt spid="9">
                                            <p:txEl>
                                              <p:pRg st="3" end="3"/>
                                            </p:txEl>
                                          </p:spTgt>
                                        </p:tgtEl>
                                      </p:cBhvr>
                                      <p:to x="100000" y="60000"/>
                                    </p:animScale>
                                    <p:animScale>
                                      <p:cBhvr>
                                        <p:cTn id="80" dur="166" decel="50000">
                                          <p:stCondLst>
                                            <p:cond delay="676"/>
                                          </p:stCondLst>
                                        </p:cTn>
                                        <p:tgtEl>
                                          <p:spTgt spid="9">
                                            <p:txEl>
                                              <p:pRg st="3" end="3"/>
                                            </p:txEl>
                                          </p:spTgt>
                                        </p:tgtEl>
                                      </p:cBhvr>
                                      <p:to x="100000" y="100000"/>
                                    </p:animScale>
                                    <p:animScale>
                                      <p:cBhvr>
                                        <p:cTn id="81" dur="26">
                                          <p:stCondLst>
                                            <p:cond delay="1312"/>
                                          </p:stCondLst>
                                        </p:cTn>
                                        <p:tgtEl>
                                          <p:spTgt spid="9">
                                            <p:txEl>
                                              <p:pRg st="3" end="3"/>
                                            </p:txEl>
                                          </p:spTgt>
                                        </p:tgtEl>
                                      </p:cBhvr>
                                      <p:to x="100000" y="80000"/>
                                    </p:animScale>
                                    <p:animScale>
                                      <p:cBhvr>
                                        <p:cTn id="82" dur="166" decel="50000">
                                          <p:stCondLst>
                                            <p:cond delay="1338"/>
                                          </p:stCondLst>
                                        </p:cTn>
                                        <p:tgtEl>
                                          <p:spTgt spid="9">
                                            <p:txEl>
                                              <p:pRg st="3" end="3"/>
                                            </p:txEl>
                                          </p:spTgt>
                                        </p:tgtEl>
                                      </p:cBhvr>
                                      <p:to x="100000" y="100000"/>
                                    </p:animScale>
                                    <p:animScale>
                                      <p:cBhvr>
                                        <p:cTn id="83" dur="26">
                                          <p:stCondLst>
                                            <p:cond delay="1642"/>
                                          </p:stCondLst>
                                        </p:cTn>
                                        <p:tgtEl>
                                          <p:spTgt spid="9">
                                            <p:txEl>
                                              <p:pRg st="3" end="3"/>
                                            </p:txEl>
                                          </p:spTgt>
                                        </p:tgtEl>
                                      </p:cBhvr>
                                      <p:to x="100000" y="90000"/>
                                    </p:animScale>
                                    <p:animScale>
                                      <p:cBhvr>
                                        <p:cTn id="84" dur="166" decel="50000">
                                          <p:stCondLst>
                                            <p:cond delay="1668"/>
                                          </p:stCondLst>
                                        </p:cTn>
                                        <p:tgtEl>
                                          <p:spTgt spid="9">
                                            <p:txEl>
                                              <p:pRg st="3" end="3"/>
                                            </p:txEl>
                                          </p:spTgt>
                                        </p:tgtEl>
                                      </p:cBhvr>
                                      <p:to x="100000" y="100000"/>
                                    </p:animScale>
                                    <p:animScale>
                                      <p:cBhvr>
                                        <p:cTn id="85" dur="26">
                                          <p:stCondLst>
                                            <p:cond delay="1808"/>
                                          </p:stCondLst>
                                        </p:cTn>
                                        <p:tgtEl>
                                          <p:spTgt spid="9">
                                            <p:txEl>
                                              <p:pRg st="3" end="3"/>
                                            </p:txEl>
                                          </p:spTgt>
                                        </p:tgtEl>
                                      </p:cBhvr>
                                      <p:to x="100000" y="95000"/>
                                    </p:animScale>
                                    <p:animScale>
                                      <p:cBhvr>
                                        <p:cTn id="86" dur="166" decel="50000">
                                          <p:stCondLst>
                                            <p:cond delay="1834"/>
                                          </p:stCondLst>
                                        </p:cTn>
                                        <p:tgtEl>
                                          <p:spTgt spid="9">
                                            <p:txEl>
                                              <p:pRg st="3" end="3"/>
                                            </p:txEl>
                                          </p:spTgt>
                                        </p:tgtEl>
                                      </p:cBhvr>
                                      <p:to x="100000" y="100000"/>
                                    </p:animScale>
                                  </p:childTnLst>
                                </p:cTn>
                              </p:par>
                              <p:par>
                                <p:cTn id="87" presetID="26" presetClass="entr" presetSubtype="0" fill="hold" grpId="0" nodeType="withEffect">
                                  <p:stCondLst>
                                    <p:cond delay="0"/>
                                  </p:stCondLst>
                                  <p:childTnLst>
                                    <p:set>
                                      <p:cBhvr>
                                        <p:cTn id="88" dur="1" fill="hold">
                                          <p:stCondLst>
                                            <p:cond delay="0"/>
                                          </p:stCondLst>
                                        </p:cTn>
                                        <p:tgtEl>
                                          <p:spTgt spid="9">
                                            <p:txEl>
                                              <p:pRg st="4" end="4"/>
                                            </p:txEl>
                                          </p:spTgt>
                                        </p:tgtEl>
                                        <p:attrNameLst>
                                          <p:attrName>style.visibility</p:attrName>
                                        </p:attrNameLst>
                                      </p:cBhvr>
                                      <p:to>
                                        <p:strVal val="visible"/>
                                      </p:to>
                                    </p:set>
                                    <p:animEffect transition="in" filter="wipe(down)">
                                      <p:cBhvr>
                                        <p:cTn id="89" dur="580">
                                          <p:stCondLst>
                                            <p:cond delay="0"/>
                                          </p:stCondLst>
                                        </p:cTn>
                                        <p:tgtEl>
                                          <p:spTgt spid="9">
                                            <p:txEl>
                                              <p:pRg st="4" end="4"/>
                                            </p:txEl>
                                          </p:spTgt>
                                        </p:tgtEl>
                                      </p:cBhvr>
                                    </p:animEffect>
                                    <p:anim calcmode="lin" valueType="num">
                                      <p:cBhvr>
                                        <p:cTn id="90" dur="1822" tmFilter="0,0; 0.14,0.36; 0.43,0.73; 0.71,0.91; 1.0,1.0">
                                          <p:stCondLst>
                                            <p:cond delay="0"/>
                                          </p:stCondLst>
                                        </p:cTn>
                                        <p:tgtEl>
                                          <p:spTgt spid="9">
                                            <p:txEl>
                                              <p:pRg st="4" end="4"/>
                                            </p:txEl>
                                          </p:spTgt>
                                        </p:tgtEl>
                                        <p:attrNameLst>
                                          <p:attrName>ppt_x</p:attrName>
                                        </p:attrNameLst>
                                      </p:cBhvr>
                                      <p:tavLst>
                                        <p:tav tm="0">
                                          <p:val>
                                            <p:strVal val="#ppt_x-0.25"/>
                                          </p:val>
                                        </p:tav>
                                        <p:tav tm="100000">
                                          <p:val>
                                            <p:strVal val="#ppt_x"/>
                                          </p:val>
                                        </p:tav>
                                      </p:tavLst>
                                    </p:anim>
                                    <p:anim calcmode="lin" valueType="num">
                                      <p:cBhvr>
                                        <p:cTn id="91" dur="664" tmFilter="0.0,0.0; 0.25,0.07; 0.50,0.2; 0.75,0.467; 1.0,1.0">
                                          <p:stCondLst>
                                            <p:cond delay="0"/>
                                          </p:stCondLst>
                                        </p:cTn>
                                        <p:tgtEl>
                                          <p:spTgt spid="9">
                                            <p:txEl>
                                              <p:pRg st="4" end="4"/>
                                            </p:txEl>
                                          </p:spTgt>
                                        </p:tgtEl>
                                        <p:attrNameLst>
                                          <p:attrName>ppt_y</p:attrName>
                                        </p:attrNameLst>
                                      </p:cBhvr>
                                      <p:tavLst>
                                        <p:tav tm="0" fmla="#ppt_y-sin(pi*$)/3">
                                          <p:val>
                                            <p:fltVal val="0.5"/>
                                          </p:val>
                                        </p:tav>
                                        <p:tav tm="100000">
                                          <p:val>
                                            <p:fltVal val="1"/>
                                          </p:val>
                                        </p:tav>
                                      </p:tavLst>
                                    </p:anim>
                                    <p:anim calcmode="lin" valueType="num">
                                      <p:cBhvr>
                                        <p:cTn id="92" dur="664" tmFilter="0, 0; 0.125,0.2665; 0.25,0.4; 0.375,0.465; 0.5,0.5;  0.625,0.535; 0.75,0.6; 0.875,0.7335; 1,1">
                                          <p:stCondLst>
                                            <p:cond delay="664"/>
                                          </p:stCondLst>
                                        </p:cTn>
                                        <p:tgtEl>
                                          <p:spTgt spid="9">
                                            <p:txEl>
                                              <p:pRg st="4" end="4"/>
                                            </p:txEl>
                                          </p:spTgt>
                                        </p:tgtEl>
                                        <p:attrNameLst>
                                          <p:attrName>ppt_y</p:attrName>
                                        </p:attrNameLst>
                                      </p:cBhvr>
                                      <p:tavLst>
                                        <p:tav tm="0" fmla="#ppt_y-sin(pi*$)/9">
                                          <p:val>
                                            <p:fltVal val="0"/>
                                          </p:val>
                                        </p:tav>
                                        <p:tav tm="100000">
                                          <p:val>
                                            <p:fltVal val="1"/>
                                          </p:val>
                                        </p:tav>
                                      </p:tavLst>
                                    </p:anim>
                                    <p:anim calcmode="lin" valueType="num">
                                      <p:cBhvr>
                                        <p:cTn id="93" dur="332" tmFilter="0, 0; 0.125,0.2665; 0.25,0.4; 0.375,0.465; 0.5,0.5;  0.625,0.535; 0.75,0.6; 0.875,0.7335; 1,1">
                                          <p:stCondLst>
                                            <p:cond delay="1324"/>
                                          </p:stCondLst>
                                        </p:cTn>
                                        <p:tgtEl>
                                          <p:spTgt spid="9">
                                            <p:txEl>
                                              <p:pRg st="4" end="4"/>
                                            </p:txEl>
                                          </p:spTgt>
                                        </p:tgtEl>
                                        <p:attrNameLst>
                                          <p:attrName>ppt_y</p:attrName>
                                        </p:attrNameLst>
                                      </p:cBhvr>
                                      <p:tavLst>
                                        <p:tav tm="0" fmla="#ppt_y-sin(pi*$)/27">
                                          <p:val>
                                            <p:fltVal val="0"/>
                                          </p:val>
                                        </p:tav>
                                        <p:tav tm="100000">
                                          <p:val>
                                            <p:fltVal val="1"/>
                                          </p:val>
                                        </p:tav>
                                      </p:tavLst>
                                    </p:anim>
                                    <p:anim calcmode="lin" valueType="num">
                                      <p:cBhvr>
                                        <p:cTn id="94" dur="164" tmFilter="0, 0; 0.125,0.2665; 0.25,0.4; 0.375,0.465; 0.5,0.5;  0.625,0.535; 0.75,0.6; 0.875,0.7335; 1,1">
                                          <p:stCondLst>
                                            <p:cond delay="1656"/>
                                          </p:stCondLst>
                                        </p:cTn>
                                        <p:tgtEl>
                                          <p:spTgt spid="9">
                                            <p:txEl>
                                              <p:pRg st="4" end="4"/>
                                            </p:txEl>
                                          </p:spTgt>
                                        </p:tgtEl>
                                        <p:attrNameLst>
                                          <p:attrName>ppt_y</p:attrName>
                                        </p:attrNameLst>
                                      </p:cBhvr>
                                      <p:tavLst>
                                        <p:tav tm="0" fmla="#ppt_y-sin(pi*$)/81">
                                          <p:val>
                                            <p:fltVal val="0"/>
                                          </p:val>
                                        </p:tav>
                                        <p:tav tm="100000">
                                          <p:val>
                                            <p:fltVal val="1"/>
                                          </p:val>
                                        </p:tav>
                                      </p:tavLst>
                                    </p:anim>
                                    <p:animScale>
                                      <p:cBhvr>
                                        <p:cTn id="95" dur="26">
                                          <p:stCondLst>
                                            <p:cond delay="650"/>
                                          </p:stCondLst>
                                        </p:cTn>
                                        <p:tgtEl>
                                          <p:spTgt spid="9">
                                            <p:txEl>
                                              <p:pRg st="4" end="4"/>
                                            </p:txEl>
                                          </p:spTgt>
                                        </p:tgtEl>
                                      </p:cBhvr>
                                      <p:to x="100000" y="60000"/>
                                    </p:animScale>
                                    <p:animScale>
                                      <p:cBhvr>
                                        <p:cTn id="96" dur="166" decel="50000">
                                          <p:stCondLst>
                                            <p:cond delay="676"/>
                                          </p:stCondLst>
                                        </p:cTn>
                                        <p:tgtEl>
                                          <p:spTgt spid="9">
                                            <p:txEl>
                                              <p:pRg st="4" end="4"/>
                                            </p:txEl>
                                          </p:spTgt>
                                        </p:tgtEl>
                                      </p:cBhvr>
                                      <p:to x="100000" y="100000"/>
                                    </p:animScale>
                                    <p:animScale>
                                      <p:cBhvr>
                                        <p:cTn id="97" dur="26">
                                          <p:stCondLst>
                                            <p:cond delay="1312"/>
                                          </p:stCondLst>
                                        </p:cTn>
                                        <p:tgtEl>
                                          <p:spTgt spid="9">
                                            <p:txEl>
                                              <p:pRg st="4" end="4"/>
                                            </p:txEl>
                                          </p:spTgt>
                                        </p:tgtEl>
                                      </p:cBhvr>
                                      <p:to x="100000" y="80000"/>
                                    </p:animScale>
                                    <p:animScale>
                                      <p:cBhvr>
                                        <p:cTn id="98" dur="166" decel="50000">
                                          <p:stCondLst>
                                            <p:cond delay="1338"/>
                                          </p:stCondLst>
                                        </p:cTn>
                                        <p:tgtEl>
                                          <p:spTgt spid="9">
                                            <p:txEl>
                                              <p:pRg st="4" end="4"/>
                                            </p:txEl>
                                          </p:spTgt>
                                        </p:tgtEl>
                                      </p:cBhvr>
                                      <p:to x="100000" y="100000"/>
                                    </p:animScale>
                                    <p:animScale>
                                      <p:cBhvr>
                                        <p:cTn id="99" dur="26">
                                          <p:stCondLst>
                                            <p:cond delay="1642"/>
                                          </p:stCondLst>
                                        </p:cTn>
                                        <p:tgtEl>
                                          <p:spTgt spid="9">
                                            <p:txEl>
                                              <p:pRg st="4" end="4"/>
                                            </p:txEl>
                                          </p:spTgt>
                                        </p:tgtEl>
                                      </p:cBhvr>
                                      <p:to x="100000" y="90000"/>
                                    </p:animScale>
                                    <p:animScale>
                                      <p:cBhvr>
                                        <p:cTn id="100" dur="166" decel="50000">
                                          <p:stCondLst>
                                            <p:cond delay="1668"/>
                                          </p:stCondLst>
                                        </p:cTn>
                                        <p:tgtEl>
                                          <p:spTgt spid="9">
                                            <p:txEl>
                                              <p:pRg st="4" end="4"/>
                                            </p:txEl>
                                          </p:spTgt>
                                        </p:tgtEl>
                                      </p:cBhvr>
                                      <p:to x="100000" y="100000"/>
                                    </p:animScale>
                                    <p:animScale>
                                      <p:cBhvr>
                                        <p:cTn id="101" dur="26">
                                          <p:stCondLst>
                                            <p:cond delay="1808"/>
                                          </p:stCondLst>
                                        </p:cTn>
                                        <p:tgtEl>
                                          <p:spTgt spid="9">
                                            <p:txEl>
                                              <p:pRg st="4" end="4"/>
                                            </p:txEl>
                                          </p:spTgt>
                                        </p:tgtEl>
                                      </p:cBhvr>
                                      <p:to x="100000" y="95000"/>
                                    </p:animScale>
                                    <p:animScale>
                                      <p:cBhvr>
                                        <p:cTn id="102" dur="166" decel="50000">
                                          <p:stCondLst>
                                            <p:cond delay="1834"/>
                                          </p:stCondLst>
                                        </p:cTn>
                                        <p:tgtEl>
                                          <p:spTgt spid="9">
                                            <p:txEl>
                                              <p:pRg st="4" end="4"/>
                                            </p:txEl>
                                          </p:spTgt>
                                        </p:tgtEl>
                                      </p:cBhvr>
                                      <p:to x="100000" y="100000"/>
                                    </p:animScale>
                                  </p:childTnLst>
                                </p:cTn>
                              </p:par>
                              <p:par>
                                <p:cTn id="103" presetID="26" presetClass="entr" presetSubtype="0" fill="hold" grpId="0" nodeType="withEffect">
                                  <p:stCondLst>
                                    <p:cond delay="0"/>
                                  </p:stCondLst>
                                  <p:childTnLst>
                                    <p:set>
                                      <p:cBhvr>
                                        <p:cTn id="104" dur="1" fill="hold">
                                          <p:stCondLst>
                                            <p:cond delay="0"/>
                                          </p:stCondLst>
                                        </p:cTn>
                                        <p:tgtEl>
                                          <p:spTgt spid="9">
                                            <p:txEl>
                                              <p:pRg st="5" end="5"/>
                                            </p:txEl>
                                          </p:spTgt>
                                        </p:tgtEl>
                                        <p:attrNameLst>
                                          <p:attrName>style.visibility</p:attrName>
                                        </p:attrNameLst>
                                      </p:cBhvr>
                                      <p:to>
                                        <p:strVal val="visible"/>
                                      </p:to>
                                    </p:set>
                                    <p:animEffect transition="in" filter="wipe(down)">
                                      <p:cBhvr>
                                        <p:cTn id="105" dur="580">
                                          <p:stCondLst>
                                            <p:cond delay="0"/>
                                          </p:stCondLst>
                                        </p:cTn>
                                        <p:tgtEl>
                                          <p:spTgt spid="9">
                                            <p:txEl>
                                              <p:pRg st="5" end="5"/>
                                            </p:txEl>
                                          </p:spTgt>
                                        </p:tgtEl>
                                      </p:cBhvr>
                                    </p:animEffect>
                                    <p:anim calcmode="lin" valueType="num">
                                      <p:cBhvr>
                                        <p:cTn id="106" dur="1822" tmFilter="0,0; 0.14,0.36; 0.43,0.73; 0.71,0.91; 1.0,1.0">
                                          <p:stCondLst>
                                            <p:cond delay="0"/>
                                          </p:stCondLst>
                                        </p:cTn>
                                        <p:tgtEl>
                                          <p:spTgt spid="9">
                                            <p:txEl>
                                              <p:pRg st="5" end="5"/>
                                            </p:txEl>
                                          </p:spTgt>
                                        </p:tgtEl>
                                        <p:attrNameLst>
                                          <p:attrName>ppt_x</p:attrName>
                                        </p:attrNameLst>
                                      </p:cBhvr>
                                      <p:tavLst>
                                        <p:tav tm="0">
                                          <p:val>
                                            <p:strVal val="#ppt_x-0.25"/>
                                          </p:val>
                                        </p:tav>
                                        <p:tav tm="100000">
                                          <p:val>
                                            <p:strVal val="#ppt_x"/>
                                          </p:val>
                                        </p:tav>
                                      </p:tavLst>
                                    </p:anim>
                                    <p:anim calcmode="lin" valueType="num">
                                      <p:cBhvr>
                                        <p:cTn id="107" dur="664" tmFilter="0.0,0.0; 0.25,0.07; 0.50,0.2; 0.75,0.467; 1.0,1.0">
                                          <p:stCondLst>
                                            <p:cond delay="0"/>
                                          </p:stCondLst>
                                        </p:cTn>
                                        <p:tgtEl>
                                          <p:spTgt spid="9">
                                            <p:txEl>
                                              <p:pRg st="5" end="5"/>
                                            </p:txEl>
                                          </p:spTgt>
                                        </p:tgtEl>
                                        <p:attrNameLst>
                                          <p:attrName>ppt_y</p:attrName>
                                        </p:attrNameLst>
                                      </p:cBhvr>
                                      <p:tavLst>
                                        <p:tav tm="0" fmla="#ppt_y-sin(pi*$)/3">
                                          <p:val>
                                            <p:fltVal val="0.5"/>
                                          </p:val>
                                        </p:tav>
                                        <p:tav tm="100000">
                                          <p:val>
                                            <p:fltVal val="1"/>
                                          </p:val>
                                        </p:tav>
                                      </p:tavLst>
                                    </p:anim>
                                    <p:anim calcmode="lin" valueType="num">
                                      <p:cBhvr>
                                        <p:cTn id="108" dur="664" tmFilter="0, 0; 0.125,0.2665; 0.25,0.4; 0.375,0.465; 0.5,0.5;  0.625,0.535; 0.75,0.6; 0.875,0.7335; 1,1">
                                          <p:stCondLst>
                                            <p:cond delay="664"/>
                                          </p:stCondLst>
                                        </p:cTn>
                                        <p:tgtEl>
                                          <p:spTgt spid="9">
                                            <p:txEl>
                                              <p:pRg st="5" end="5"/>
                                            </p:txEl>
                                          </p:spTgt>
                                        </p:tgtEl>
                                        <p:attrNameLst>
                                          <p:attrName>ppt_y</p:attrName>
                                        </p:attrNameLst>
                                      </p:cBhvr>
                                      <p:tavLst>
                                        <p:tav tm="0" fmla="#ppt_y-sin(pi*$)/9">
                                          <p:val>
                                            <p:fltVal val="0"/>
                                          </p:val>
                                        </p:tav>
                                        <p:tav tm="100000">
                                          <p:val>
                                            <p:fltVal val="1"/>
                                          </p:val>
                                        </p:tav>
                                      </p:tavLst>
                                    </p:anim>
                                    <p:anim calcmode="lin" valueType="num">
                                      <p:cBhvr>
                                        <p:cTn id="109" dur="332" tmFilter="0, 0; 0.125,0.2665; 0.25,0.4; 0.375,0.465; 0.5,0.5;  0.625,0.535; 0.75,0.6; 0.875,0.7335; 1,1">
                                          <p:stCondLst>
                                            <p:cond delay="1324"/>
                                          </p:stCondLst>
                                        </p:cTn>
                                        <p:tgtEl>
                                          <p:spTgt spid="9">
                                            <p:txEl>
                                              <p:pRg st="5" end="5"/>
                                            </p:txEl>
                                          </p:spTgt>
                                        </p:tgtEl>
                                        <p:attrNameLst>
                                          <p:attrName>ppt_y</p:attrName>
                                        </p:attrNameLst>
                                      </p:cBhvr>
                                      <p:tavLst>
                                        <p:tav tm="0" fmla="#ppt_y-sin(pi*$)/27">
                                          <p:val>
                                            <p:fltVal val="0"/>
                                          </p:val>
                                        </p:tav>
                                        <p:tav tm="100000">
                                          <p:val>
                                            <p:fltVal val="1"/>
                                          </p:val>
                                        </p:tav>
                                      </p:tavLst>
                                    </p:anim>
                                    <p:anim calcmode="lin" valueType="num">
                                      <p:cBhvr>
                                        <p:cTn id="110" dur="164" tmFilter="0, 0; 0.125,0.2665; 0.25,0.4; 0.375,0.465; 0.5,0.5;  0.625,0.535; 0.75,0.6; 0.875,0.7335; 1,1">
                                          <p:stCondLst>
                                            <p:cond delay="1656"/>
                                          </p:stCondLst>
                                        </p:cTn>
                                        <p:tgtEl>
                                          <p:spTgt spid="9">
                                            <p:txEl>
                                              <p:pRg st="5" end="5"/>
                                            </p:txEl>
                                          </p:spTgt>
                                        </p:tgtEl>
                                        <p:attrNameLst>
                                          <p:attrName>ppt_y</p:attrName>
                                        </p:attrNameLst>
                                      </p:cBhvr>
                                      <p:tavLst>
                                        <p:tav tm="0" fmla="#ppt_y-sin(pi*$)/81">
                                          <p:val>
                                            <p:fltVal val="0"/>
                                          </p:val>
                                        </p:tav>
                                        <p:tav tm="100000">
                                          <p:val>
                                            <p:fltVal val="1"/>
                                          </p:val>
                                        </p:tav>
                                      </p:tavLst>
                                    </p:anim>
                                    <p:animScale>
                                      <p:cBhvr>
                                        <p:cTn id="111" dur="26">
                                          <p:stCondLst>
                                            <p:cond delay="650"/>
                                          </p:stCondLst>
                                        </p:cTn>
                                        <p:tgtEl>
                                          <p:spTgt spid="9">
                                            <p:txEl>
                                              <p:pRg st="5" end="5"/>
                                            </p:txEl>
                                          </p:spTgt>
                                        </p:tgtEl>
                                      </p:cBhvr>
                                      <p:to x="100000" y="60000"/>
                                    </p:animScale>
                                    <p:animScale>
                                      <p:cBhvr>
                                        <p:cTn id="112" dur="166" decel="50000">
                                          <p:stCondLst>
                                            <p:cond delay="676"/>
                                          </p:stCondLst>
                                        </p:cTn>
                                        <p:tgtEl>
                                          <p:spTgt spid="9">
                                            <p:txEl>
                                              <p:pRg st="5" end="5"/>
                                            </p:txEl>
                                          </p:spTgt>
                                        </p:tgtEl>
                                      </p:cBhvr>
                                      <p:to x="100000" y="100000"/>
                                    </p:animScale>
                                    <p:animScale>
                                      <p:cBhvr>
                                        <p:cTn id="113" dur="26">
                                          <p:stCondLst>
                                            <p:cond delay="1312"/>
                                          </p:stCondLst>
                                        </p:cTn>
                                        <p:tgtEl>
                                          <p:spTgt spid="9">
                                            <p:txEl>
                                              <p:pRg st="5" end="5"/>
                                            </p:txEl>
                                          </p:spTgt>
                                        </p:tgtEl>
                                      </p:cBhvr>
                                      <p:to x="100000" y="80000"/>
                                    </p:animScale>
                                    <p:animScale>
                                      <p:cBhvr>
                                        <p:cTn id="114" dur="166" decel="50000">
                                          <p:stCondLst>
                                            <p:cond delay="1338"/>
                                          </p:stCondLst>
                                        </p:cTn>
                                        <p:tgtEl>
                                          <p:spTgt spid="9">
                                            <p:txEl>
                                              <p:pRg st="5" end="5"/>
                                            </p:txEl>
                                          </p:spTgt>
                                        </p:tgtEl>
                                      </p:cBhvr>
                                      <p:to x="100000" y="100000"/>
                                    </p:animScale>
                                    <p:animScale>
                                      <p:cBhvr>
                                        <p:cTn id="115" dur="26">
                                          <p:stCondLst>
                                            <p:cond delay="1642"/>
                                          </p:stCondLst>
                                        </p:cTn>
                                        <p:tgtEl>
                                          <p:spTgt spid="9">
                                            <p:txEl>
                                              <p:pRg st="5" end="5"/>
                                            </p:txEl>
                                          </p:spTgt>
                                        </p:tgtEl>
                                      </p:cBhvr>
                                      <p:to x="100000" y="90000"/>
                                    </p:animScale>
                                    <p:animScale>
                                      <p:cBhvr>
                                        <p:cTn id="116" dur="166" decel="50000">
                                          <p:stCondLst>
                                            <p:cond delay="1668"/>
                                          </p:stCondLst>
                                        </p:cTn>
                                        <p:tgtEl>
                                          <p:spTgt spid="9">
                                            <p:txEl>
                                              <p:pRg st="5" end="5"/>
                                            </p:txEl>
                                          </p:spTgt>
                                        </p:tgtEl>
                                      </p:cBhvr>
                                      <p:to x="100000" y="100000"/>
                                    </p:animScale>
                                    <p:animScale>
                                      <p:cBhvr>
                                        <p:cTn id="117" dur="26">
                                          <p:stCondLst>
                                            <p:cond delay="1808"/>
                                          </p:stCondLst>
                                        </p:cTn>
                                        <p:tgtEl>
                                          <p:spTgt spid="9">
                                            <p:txEl>
                                              <p:pRg st="5" end="5"/>
                                            </p:txEl>
                                          </p:spTgt>
                                        </p:tgtEl>
                                      </p:cBhvr>
                                      <p:to x="100000" y="95000"/>
                                    </p:animScale>
                                    <p:animScale>
                                      <p:cBhvr>
                                        <p:cTn id="118" dur="166" decel="50000">
                                          <p:stCondLst>
                                            <p:cond delay="1834"/>
                                          </p:stCondLst>
                                        </p:cTn>
                                        <p:tgtEl>
                                          <p:spTgt spid="9">
                                            <p:txEl>
                                              <p:pRg st="5" end="5"/>
                                            </p:txEl>
                                          </p:spTgt>
                                        </p:tgtEl>
                                      </p:cBhvr>
                                      <p:to x="100000" y="100000"/>
                                    </p:animScale>
                                  </p:childTnLst>
                                </p:cTn>
                              </p:par>
                            </p:childTnLst>
                          </p:cTn>
                        </p:par>
                      </p:childTnLst>
                    </p:cTn>
                  </p:par>
                  <p:par>
                    <p:cTn id="119" fill="hold">
                      <p:stCondLst>
                        <p:cond delay="indefinite"/>
                      </p:stCondLst>
                      <p:childTnLst>
                        <p:par>
                          <p:cTn id="120" fill="hold">
                            <p:stCondLst>
                              <p:cond delay="0"/>
                            </p:stCondLst>
                            <p:childTnLst>
                              <p:par>
                                <p:cTn id="121" presetID="26" presetClass="entr" presetSubtype="0" fill="hold" grpId="0" nodeType="clickEffect">
                                  <p:stCondLst>
                                    <p:cond delay="0"/>
                                  </p:stCondLst>
                                  <p:childTnLst>
                                    <p:set>
                                      <p:cBhvr>
                                        <p:cTn id="122" dur="1" fill="hold">
                                          <p:stCondLst>
                                            <p:cond delay="0"/>
                                          </p:stCondLst>
                                        </p:cTn>
                                        <p:tgtEl>
                                          <p:spTgt spid="9">
                                            <p:txEl>
                                              <p:pRg st="6" end="6"/>
                                            </p:txEl>
                                          </p:spTgt>
                                        </p:tgtEl>
                                        <p:attrNameLst>
                                          <p:attrName>style.visibility</p:attrName>
                                        </p:attrNameLst>
                                      </p:cBhvr>
                                      <p:to>
                                        <p:strVal val="visible"/>
                                      </p:to>
                                    </p:set>
                                    <p:animEffect transition="in" filter="wipe(down)">
                                      <p:cBhvr>
                                        <p:cTn id="123" dur="580">
                                          <p:stCondLst>
                                            <p:cond delay="0"/>
                                          </p:stCondLst>
                                        </p:cTn>
                                        <p:tgtEl>
                                          <p:spTgt spid="9">
                                            <p:txEl>
                                              <p:pRg st="6" end="6"/>
                                            </p:txEl>
                                          </p:spTgt>
                                        </p:tgtEl>
                                      </p:cBhvr>
                                    </p:animEffect>
                                    <p:anim calcmode="lin" valueType="num">
                                      <p:cBhvr>
                                        <p:cTn id="124" dur="1822" tmFilter="0,0; 0.14,0.36; 0.43,0.73; 0.71,0.91; 1.0,1.0">
                                          <p:stCondLst>
                                            <p:cond delay="0"/>
                                          </p:stCondLst>
                                        </p:cTn>
                                        <p:tgtEl>
                                          <p:spTgt spid="9">
                                            <p:txEl>
                                              <p:pRg st="6" end="6"/>
                                            </p:txEl>
                                          </p:spTgt>
                                        </p:tgtEl>
                                        <p:attrNameLst>
                                          <p:attrName>ppt_x</p:attrName>
                                        </p:attrNameLst>
                                      </p:cBhvr>
                                      <p:tavLst>
                                        <p:tav tm="0">
                                          <p:val>
                                            <p:strVal val="#ppt_x-0.25"/>
                                          </p:val>
                                        </p:tav>
                                        <p:tav tm="100000">
                                          <p:val>
                                            <p:strVal val="#ppt_x"/>
                                          </p:val>
                                        </p:tav>
                                      </p:tavLst>
                                    </p:anim>
                                    <p:anim calcmode="lin" valueType="num">
                                      <p:cBhvr>
                                        <p:cTn id="125" dur="664" tmFilter="0.0,0.0; 0.25,0.07; 0.50,0.2; 0.75,0.467; 1.0,1.0">
                                          <p:stCondLst>
                                            <p:cond delay="0"/>
                                          </p:stCondLst>
                                        </p:cTn>
                                        <p:tgtEl>
                                          <p:spTgt spid="9">
                                            <p:txEl>
                                              <p:pRg st="6" end="6"/>
                                            </p:txEl>
                                          </p:spTgt>
                                        </p:tgtEl>
                                        <p:attrNameLst>
                                          <p:attrName>ppt_y</p:attrName>
                                        </p:attrNameLst>
                                      </p:cBhvr>
                                      <p:tavLst>
                                        <p:tav tm="0" fmla="#ppt_y-sin(pi*$)/3">
                                          <p:val>
                                            <p:fltVal val="0.5"/>
                                          </p:val>
                                        </p:tav>
                                        <p:tav tm="100000">
                                          <p:val>
                                            <p:fltVal val="1"/>
                                          </p:val>
                                        </p:tav>
                                      </p:tavLst>
                                    </p:anim>
                                    <p:anim calcmode="lin" valueType="num">
                                      <p:cBhvr>
                                        <p:cTn id="126" dur="664" tmFilter="0, 0; 0.125,0.2665; 0.25,0.4; 0.375,0.465; 0.5,0.5;  0.625,0.535; 0.75,0.6; 0.875,0.7335; 1,1">
                                          <p:stCondLst>
                                            <p:cond delay="664"/>
                                          </p:stCondLst>
                                        </p:cTn>
                                        <p:tgtEl>
                                          <p:spTgt spid="9">
                                            <p:txEl>
                                              <p:pRg st="6" end="6"/>
                                            </p:txEl>
                                          </p:spTgt>
                                        </p:tgtEl>
                                        <p:attrNameLst>
                                          <p:attrName>ppt_y</p:attrName>
                                        </p:attrNameLst>
                                      </p:cBhvr>
                                      <p:tavLst>
                                        <p:tav tm="0" fmla="#ppt_y-sin(pi*$)/9">
                                          <p:val>
                                            <p:fltVal val="0"/>
                                          </p:val>
                                        </p:tav>
                                        <p:tav tm="100000">
                                          <p:val>
                                            <p:fltVal val="1"/>
                                          </p:val>
                                        </p:tav>
                                      </p:tavLst>
                                    </p:anim>
                                    <p:anim calcmode="lin" valueType="num">
                                      <p:cBhvr>
                                        <p:cTn id="127" dur="332" tmFilter="0, 0; 0.125,0.2665; 0.25,0.4; 0.375,0.465; 0.5,0.5;  0.625,0.535; 0.75,0.6; 0.875,0.7335; 1,1">
                                          <p:stCondLst>
                                            <p:cond delay="1324"/>
                                          </p:stCondLst>
                                        </p:cTn>
                                        <p:tgtEl>
                                          <p:spTgt spid="9">
                                            <p:txEl>
                                              <p:pRg st="6" end="6"/>
                                            </p:txEl>
                                          </p:spTgt>
                                        </p:tgtEl>
                                        <p:attrNameLst>
                                          <p:attrName>ppt_y</p:attrName>
                                        </p:attrNameLst>
                                      </p:cBhvr>
                                      <p:tavLst>
                                        <p:tav tm="0" fmla="#ppt_y-sin(pi*$)/27">
                                          <p:val>
                                            <p:fltVal val="0"/>
                                          </p:val>
                                        </p:tav>
                                        <p:tav tm="100000">
                                          <p:val>
                                            <p:fltVal val="1"/>
                                          </p:val>
                                        </p:tav>
                                      </p:tavLst>
                                    </p:anim>
                                    <p:anim calcmode="lin" valueType="num">
                                      <p:cBhvr>
                                        <p:cTn id="128" dur="164" tmFilter="0, 0; 0.125,0.2665; 0.25,0.4; 0.375,0.465; 0.5,0.5;  0.625,0.535; 0.75,0.6; 0.875,0.7335; 1,1">
                                          <p:stCondLst>
                                            <p:cond delay="1656"/>
                                          </p:stCondLst>
                                        </p:cTn>
                                        <p:tgtEl>
                                          <p:spTgt spid="9">
                                            <p:txEl>
                                              <p:pRg st="6" end="6"/>
                                            </p:txEl>
                                          </p:spTgt>
                                        </p:tgtEl>
                                        <p:attrNameLst>
                                          <p:attrName>ppt_y</p:attrName>
                                        </p:attrNameLst>
                                      </p:cBhvr>
                                      <p:tavLst>
                                        <p:tav tm="0" fmla="#ppt_y-sin(pi*$)/81">
                                          <p:val>
                                            <p:fltVal val="0"/>
                                          </p:val>
                                        </p:tav>
                                        <p:tav tm="100000">
                                          <p:val>
                                            <p:fltVal val="1"/>
                                          </p:val>
                                        </p:tav>
                                      </p:tavLst>
                                    </p:anim>
                                    <p:animScale>
                                      <p:cBhvr>
                                        <p:cTn id="129" dur="26">
                                          <p:stCondLst>
                                            <p:cond delay="650"/>
                                          </p:stCondLst>
                                        </p:cTn>
                                        <p:tgtEl>
                                          <p:spTgt spid="9">
                                            <p:txEl>
                                              <p:pRg st="6" end="6"/>
                                            </p:txEl>
                                          </p:spTgt>
                                        </p:tgtEl>
                                      </p:cBhvr>
                                      <p:to x="100000" y="60000"/>
                                    </p:animScale>
                                    <p:animScale>
                                      <p:cBhvr>
                                        <p:cTn id="130" dur="166" decel="50000">
                                          <p:stCondLst>
                                            <p:cond delay="676"/>
                                          </p:stCondLst>
                                        </p:cTn>
                                        <p:tgtEl>
                                          <p:spTgt spid="9">
                                            <p:txEl>
                                              <p:pRg st="6" end="6"/>
                                            </p:txEl>
                                          </p:spTgt>
                                        </p:tgtEl>
                                      </p:cBhvr>
                                      <p:to x="100000" y="100000"/>
                                    </p:animScale>
                                    <p:animScale>
                                      <p:cBhvr>
                                        <p:cTn id="131" dur="26">
                                          <p:stCondLst>
                                            <p:cond delay="1312"/>
                                          </p:stCondLst>
                                        </p:cTn>
                                        <p:tgtEl>
                                          <p:spTgt spid="9">
                                            <p:txEl>
                                              <p:pRg st="6" end="6"/>
                                            </p:txEl>
                                          </p:spTgt>
                                        </p:tgtEl>
                                      </p:cBhvr>
                                      <p:to x="100000" y="80000"/>
                                    </p:animScale>
                                    <p:animScale>
                                      <p:cBhvr>
                                        <p:cTn id="132" dur="166" decel="50000">
                                          <p:stCondLst>
                                            <p:cond delay="1338"/>
                                          </p:stCondLst>
                                        </p:cTn>
                                        <p:tgtEl>
                                          <p:spTgt spid="9">
                                            <p:txEl>
                                              <p:pRg st="6" end="6"/>
                                            </p:txEl>
                                          </p:spTgt>
                                        </p:tgtEl>
                                      </p:cBhvr>
                                      <p:to x="100000" y="100000"/>
                                    </p:animScale>
                                    <p:animScale>
                                      <p:cBhvr>
                                        <p:cTn id="133" dur="26">
                                          <p:stCondLst>
                                            <p:cond delay="1642"/>
                                          </p:stCondLst>
                                        </p:cTn>
                                        <p:tgtEl>
                                          <p:spTgt spid="9">
                                            <p:txEl>
                                              <p:pRg st="6" end="6"/>
                                            </p:txEl>
                                          </p:spTgt>
                                        </p:tgtEl>
                                      </p:cBhvr>
                                      <p:to x="100000" y="90000"/>
                                    </p:animScale>
                                    <p:animScale>
                                      <p:cBhvr>
                                        <p:cTn id="134" dur="166" decel="50000">
                                          <p:stCondLst>
                                            <p:cond delay="1668"/>
                                          </p:stCondLst>
                                        </p:cTn>
                                        <p:tgtEl>
                                          <p:spTgt spid="9">
                                            <p:txEl>
                                              <p:pRg st="6" end="6"/>
                                            </p:txEl>
                                          </p:spTgt>
                                        </p:tgtEl>
                                      </p:cBhvr>
                                      <p:to x="100000" y="100000"/>
                                    </p:animScale>
                                    <p:animScale>
                                      <p:cBhvr>
                                        <p:cTn id="135" dur="26">
                                          <p:stCondLst>
                                            <p:cond delay="1808"/>
                                          </p:stCondLst>
                                        </p:cTn>
                                        <p:tgtEl>
                                          <p:spTgt spid="9">
                                            <p:txEl>
                                              <p:pRg st="6" end="6"/>
                                            </p:txEl>
                                          </p:spTgt>
                                        </p:tgtEl>
                                      </p:cBhvr>
                                      <p:to x="100000" y="95000"/>
                                    </p:animScale>
                                    <p:animScale>
                                      <p:cBhvr>
                                        <p:cTn id="136" dur="166" decel="50000">
                                          <p:stCondLst>
                                            <p:cond delay="1834"/>
                                          </p:stCondLst>
                                        </p:cTn>
                                        <p:tgtEl>
                                          <p:spTgt spid="9">
                                            <p:txEl>
                                              <p:pRg st="6" end="6"/>
                                            </p:txEl>
                                          </p:spTgt>
                                        </p:tgtEl>
                                      </p:cBhvr>
                                      <p:to x="100000" y="100000"/>
                                    </p:animScale>
                                  </p:childTnLst>
                                </p:cTn>
                              </p:par>
                            </p:childTnLst>
                          </p:cTn>
                        </p:par>
                      </p:childTnLst>
                    </p:cTn>
                  </p:par>
                  <p:par>
                    <p:cTn id="137" fill="hold">
                      <p:stCondLst>
                        <p:cond delay="indefinite"/>
                      </p:stCondLst>
                      <p:childTnLst>
                        <p:par>
                          <p:cTn id="138" fill="hold">
                            <p:stCondLst>
                              <p:cond delay="0"/>
                            </p:stCondLst>
                            <p:childTnLst>
                              <p:par>
                                <p:cTn id="139" presetID="26" presetClass="entr" presetSubtype="0" fill="hold" grpId="0" nodeType="clickEffect">
                                  <p:stCondLst>
                                    <p:cond delay="0"/>
                                  </p:stCondLst>
                                  <p:childTnLst>
                                    <p:set>
                                      <p:cBhvr>
                                        <p:cTn id="140" dur="1" fill="hold">
                                          <p:stCondLst>
                                            <p:cond delay="0"/>
                                          </p:stCondLst>
                                        </p:cTn>
                                        <p:tgtEl>
                                          <p:spTgt spid="9">
                                            <p:txEl>
                                              <p:pRg st="7" end="7"/>
                                            </p:txEl>
                                          </p:spTgt>
                                        </p:tgtEl>
                                        <p:attrNameLst>
                                          <p:attrName>style.visibility</p:attrName>
                                        </p:attrNameLst>
                                      </p:cBhvr>
                                      <p:to>
                                        <p:strVal val="visible"/>
                                      </p:to>
                                    </p:set>
                                    <p:animEffect transition="in" filter="wipe(down)">
                                      <p:cBhvr>
                                        <p:cTn id="141" dur="580">
                                          <p:stCondLst>
                                            <p:cond delay="0"/>
                                          </p:stCondLst>
                                        </p:cTn>
                                        <p:tgtEl>
                                          <p:spTgt spid="9">
                                            <p:txEl>
                                              <p:pRg st="7" end="7"/>
                                            </p:txEl>
                                          </p:spTgt>
                                        </p:tgtEl>
                                      </p:cBhvr>
                                    </p:animEffect>
                                    <p:anim calcmode="lin" valueType="num">
                                      <p:cBhvr>
                                        <p:cTn id="142" dur="1822" tmFilter="0,0; 0.14,0.36; 0.43,0.73; 0.71,0.91; 1.0,1.0">
                                          <p:stCondLst>
                                            <p:cond delay="0"/>
                                          </p:stCondLst>
                                        </p:cTn>
                                        <p:tgtEl>
                                          <p:spTgt spid="9">
                                            <p:txEl>
                                              <p:pRg st="7" end="7"/>
                                            </p:txEl>
                                          </p:spTgt>
                                        </p:tgtEl>
                                        <p:attrNameLst>
                                          <p:attrName>ppt_x</p:attrName>
                                        </p:attrNameLst>
                                      </p:cBhvr>
                                      <p:tavLst>
                                        <p:tav tm="0">
                                          <p:val>
                                            <p:strVal val="#ppt_x-0.25"/>
                                          </p:val>
                                        </p:tav>
                                        <p:tav tm="100000">
                                          <p:val>
                                            <p:strVal val="#ppt_x"/>
                                          </p:val>
                                        </p:tav>
                                      </p:tavLst>
                                    </p:anim>
                                    <p:anim calcmode="lin" valueType="num">
                                      <p:cBhvr>
                                        <p:cTn id="143" dur="664" tmFilter="0.0,0.0; 0.25,0.07; 0.50,0.2; 0.75,0.467; 1.0,1.0">
                                          <p:stCondLst>
                                            <p:cond delay="0"/>
                                          </p:stCondLst>
                                        </p:cTn>
                                        <p:tgtEl>
                                          <p:spTgt spid="9">
                                            <p:txEl>
                                              <p:pRg st="7" end="7"/>
                                            </p:txEl>
                                          </p:spTgt>
                                        </p:tgtEl>
                                        <p:attrNameLst>
                                          <p:attrName>ppt_y</p:attrName>
                                        </p:attrNameLst>
                                      </p:cBhvr>
                                      <p:tavLst>
                                        <p:tav tm="0" fmla="#ppt_y-sin(pi*$)/3">
                                          <p:val>
                                            <p:fltVal val="0.5"/>
                                          </p:val>
                                        </p:tav>
                                        <p:tav tm="100000">
                                          <p:val>
                                            <p:fltVal val="1"/>
                                          </p:val>
                                        </p:tav>
                                      </p:tavLst>
                                    </p:anim>
                                    <p:anim calcmode="lin" valueType="num">
                                      <p:cBhvr>
                                        <p:cTn id="144" dur="664" tmFilter="0, 0; 0.125,0.2665; 0.25,0.4; 0.375,0.465; 0.5,0.5;  0.625,0.535; 0.75,0.6; 0.875,0.7335; 1,1">
                                          <p:stCondLst>
                                            <p:cond delay="664"/>
                                          </p:stCondLst>
                                        </p:cTn>
                                        <p:tgtEl>
                                          <p:spTgt spid="9">
                                            <p:txEl>
                                              <p:pRg st="7" end="7"/>
                                            </p:txEl>
                                          </p:spTgt>
                                        </p:tgtEl>
                                        <p:attrNameLst>
                                          <p:attrName>ppt_y</p:attrName>
                                        </p:attrNameLst>
                                      </p:cBhvr>
                                      <p:tavLst>
                                        <p:tav tm="0" fmla="#ppt_y-sin(pi*$)/9">
                                          <p:val>
                                            <p:fltVal val="0"/>
                                          </p:val>
                                        </p:tav>
                                        <p:tav tm="100000">
                                          <p:val>
                                            <p:fltVal val="1"/>
                                          </p:val>
                                        </p:tav>
                                      </p:tavLst>
                                    </p:anim>
                                    <p:anim calcmode="lin" valueType="num">
                                      <p:cBhvr>
                                        <p:cTn id="145" dur="332" tmFilter="0, 0; 0.125,0.2665; 0.25,0.4; 0.375,0.465; 0.5,0.5;  0.625,0.535; 0.75,0.6; 0.875,0.7335; 1,1">
                                          <p:stCondLst>
                                            <p:cond delay="1324"/>
                                          </p:stCondLst>
                                        </p:cTn>
                                        <p:tgtEl>
                                          <p:spTgt spid="9">
                                            <p:txEl>
                                              <p:pRg st="7" end="7"/>
                                            </p:txEl>
                                          </p:spTgt>
                                        </p:tgtEl>
                                        <p:attrNameLst>
                                          <p:attrName>ppt_y</p:attrName>
                                        </p:attrNameLst>
                                      </p:cBhvr>
                                      <p:tavLst>
                                        <p:tav tm="0" fmla="#ppt_y-sin(pi*$)/27">
                                          <p:val>
                                            <p:fltVal val="0"/>
                                          </p:val>
                                        </p:tav>
                                        <p:tav tm="100000">
                                          <p:val>
                                            <p:fltVal val="1"/>
                                          </p:val>
                                        </p:tav>
                                      </p:tavLst>
                                    </p:anim>
                                    <p:anim calcmode="lin" valueType="num">
                                      <p:cBhvr>
                                        <p:cTn id="146" dur="164" tmFilter="0, 0; 0.125,0.2665; 0.25,0.4; 0.375,0.465; 0.5,0.5;  0.625,0.535; 0.75,0.6; 0.875,0.7335; 1,1">
                                          <p:stCondLst>
                                            <p:cond delay="1656"/>
                                          </p:stCondLst>
                                        </p:cTn>
                                        <p:tgtEl>
                                          <p:spTgt spid="9">
                                            <p:txEl>
                                              <p:pRg st="7" end="7"/>
                                            </p:txEl>
                                          </p:spTgt>
                                        </p:tgtEl>
                                        <p:attrNameLst>
                                          <p:attrName>ppt_y</p:attrName>
                                        </p:attrNameLst>
                                      </p:cBhvr>
                                      <p:tavLst>
                                        <p:tav tm="0" fmla="#ppt_y-sin(pi*$)/81">
                                          <p:val>
                                            <p:fltVal val="0"/>
                                          </p:val>
                                        </p:tav>
                                        <p:tav tm="100000">
                                          <p:val>
                                            <p:fltVal val="1"/>
                                          </p:val>
                                        </p:tav>
                                      </p:tavLst>
                                    </p:anim>
                                    <p:animScale>
                                      <p:cBhvr>
                                        <p:cTn id="147" dur="26">
                                          <p:stCondLst>
                                            <p:cond delay="650"/>
                                          </p:stCondLst>
                                        </p:cTn>
                                        <p:tgtEl>
                                          <p:spTgt spid="9">
                                            <p:txEl>
                                              <p:pRg st="7" end="7"/>
                                            </p:txEl>
                                          </p:spTgt>
                                        </p:tgtEl>
                                      </p:cBhvr>
                                      <p:to x="100000" y="60000"/>
                                    </p:animScale>
                                    <p:animScale>
                                      <p:cBhvr>
                                        <p:cTn id="148" dur="166" decel="50000">
                                          <p:stCondLst>
                                            <p:cond delay="676"/>
                                          </p:stCondLst>
                                        </p:cTn>
                                        <p:tgtEl>
                                          <p:spTgt spid="9">
                                            <p:txEl>
                                              <p:pRg st="7" end="7"/>
                                            </p:txEl>
                                          </p:spTgt>
                                        </p:tgtEl>
                                      </p:cBhvr>
                                      <p:to x="100000" y="100000"/>
                                    </p:animScale>
                                    <p:animScale>
                                      <p:cBhvr>
                                        <p:cTn id="149" dur="26">
                                          <p:stCondLst>
                                            <p:cond delay="1312"/>
                                          </p:stCondLst>
                                        </p:cTn>
                                        <p:tgtEl>
                                          <p:spTgt spid="9">
                                            <p:txEl>
                                              <p:pRg st="7" end="7"/>
                                            </p:txEl>
                                          </p:spTgt>
                                        </p:tgtEl>
                                      </p:cBhvr>
                                      <p:to x="100000" y="80000"/>
                                    </p:animScale>
                                    <p:animScale>
                                      <p:cBhvr>
                                        <p:cTn id="150" dur="166" decel="50000">
                                          <p:stCondLst>
                                            <p:cond delay="1338"/>
                                          </p:stCondLst>
                                        </p:cTn>
                                        <p:tgtEl>
                                          <p:spTgt spid="9">
                                            <p:txEl>
                                              <p:pRg st="7" end="7"/>
                                            </p:txEl>
                                          </p:spTgt>
                                        </p:tgtEl>
                                      </p:cBhvr>
                                      <p:to x="100000" y="100000"/>
                                    </p:animScale>
                                    <p:animScale>
                                      <p:cBhvr>
                                        <p:cTn id="151" dur="26">
                                          <p:stCondLst>
                                            <p:cond delay="1642"/>
                                          </p:stCondLst>
                                        </p:cTn>
                                        <p:tgtEl>
                                          <p:spTgt spid="9">
                                            <p:txEl>
                                              <p:pRg st="7" end="7"/>
                                            </p:txEl>
                                          </p:spTgt>
                                        </p:tgtEl>
                                      </p:cBhvr>
                                      <p:to x="100000" y="90000"/>
                                    </p:animScale>
                                    <p:animScale>
                                      <p:cBhvr>
                                        <p:cTn id="152" dur="166" decel="50000">
                                          <p:stCondLst>
                                            <p:cond delay="1668"/>
                                          </p:stCondLst>
                                        </p:cTn>
                                        <p:tgtEl>
                                          <p:spTgt spid="9">
                                            <p:txEl>
                                              <p:pRg st="7" end="7"/>
                                            </p:txEl>
                                          </p:spTgt>
                                        </p:tgtEl>
                                      </p:cBhvr>
                                      <p:to x="100000" y="100000"/>
                                    </p:animScale>
                                    <p:animScale>
                                      <p:cBhvr>
                                        <p:cTn id="153" dur="26">
                                          <p:stCondLst>
                                            <p:cond delay="1808"/>
                                          </p:stCondLst>
                                        </p:cTn>
                                        <p:tgtEl>
                                          <p:spTgt spid="9">
                                            <p:txEl>
                                              <p:pRg st="7" end="7"/>
                                            </p:txEl>
                                          </p:spTgt>
                                        </p:tgtEl>
                                      </p:cBhvr>
                                      <p:to x="100000" y="95000"/>
                                    </p:animScale>
                                    <p:animScale>
                                      <p:cBhvr>
                                        <p:cTn id="154" dur="166" decel="50000">
                                          <p:stCondLst>
                                            <p:cond delay="1834"/>
                                          </p:stCondLst>
                                        </p:cTn>
                                        <p:tgtEl>
                                          <p:spTgt spid="9">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BFF60B97-5EB1-411D-9287-82F79E225F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D674D93F-5BDC-4ACB-A8CA-7E98165118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8928BCD-A664-442D-ABA1-C3CFBED999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BA984793-63CC-45CB-A884-996FAAC23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2F0C28C5-1A58-4CFD-AE80-A035DCD73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95D7054E-4DD9-45B4-9774-43146D6C7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B82025D2-80F5-4523-8D68-3831F8711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BC890E5E-6997-4B43-8F03-33C4CA22B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A8F61413-378E-434E-BB32-C83A8B826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22FCA4F9-826F-46CC-97AA-E951F199A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96E65488-263B-49DE-A257-2F1775214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49E3E93-6466-31A7-9C9F-BE1E26892726}"/>
              </a:ext>
            </a:extLst>
          </p:cNvPr>
          <p:cNvSpPr>
            <a:spLocks noGrp="1"/>
          </p:cNvSpPr>
          <p:nvPr>
            <p:ph type="title"/>
          </p:nvPr>
        </p:nvSpPr>
        <p:spPr>
          <a:xfrm>
            <a:off x="4159225" y="609600"/>
            <a:ext cx="5114776" cy="1320800"/>
          </a:xfrm>
        </p:spPr>
        <p:txBody>
          <a:bodyPr vert="horz" lIns="91440" tIns="45720" rIns="91440" bIns="45720" rtlCol="0" anchor="t">
            <a:normAutofit/>
          </a:bodyPr>
          <a:lstStyle/>
          <a:p>
            <a:r>
              <a:rPr lang="en-US" sz="3600" b="0" i="0"/>
              <a:t>Practical Example of Communication</a:t>
            </a:r>
          </a:p>
        </p:txBody>
      </p:sp>
      <p:pic>
        <p:nvPicPr>
          <p:cNvPr id="7" name="Picture 6" descr="Man gesturing in front of laptop">
            <a:extLst>
              <a:ext uri="{FF2B5EF4-FFF2-40B4-BE49-F238E27FC236}">
                <a16:creationId xmlns:a16="http://schemas.microsoft.com/office/drawing/2014/main" id="{44B05317-AFE1-BABF-DFE8-632C40B9DBD3}"/>
              </a:ext>
            </a:extLst>
          </p:cNvPr>
          <p:cNvPicPr>
            <a:picLocks noChangeAspect="1"/>
          </p:cNvPicPr>
          <p:nvPr/>
        </p:nvPicPr>
        <p:blipFill>
          <a:blip r:embed="rId2">
            <a:alphaModFix/>
            <a:extLst>
              <a:ext uri="{28A0092B-C50C-407E-A947-70E740481C1C}">
                <a14:useLocalDpi xmlns:a14="http://schemas.microsoft.com/office/drawing/2010/main" val="0"/>
              </a:ext>
            </a:extLst>
          </a:blip>
          <a:srcRect l="2228" r="2229" b="1"/>
          <a:stretch>
            <a:fillRect/>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5" name="Picture 4" descr="People having sign language conversation">
            <a:extLst>
              <a:ext uri="{FF2B5EF4-FFF2-40B4-BE49-F238E27FC236}">
                <a16:creationId xmlns:a16="http://schemas.microsoft.com/office/drawing/2014/main" id="{7DFD307C-52D3-F8D9-3F1F-E36DDD219E2A}"/>
              </a:ext>
            </a:extLst>
          </p:cNvPr>
          <p:cNvPicPr>
            <a:picLocks noChangeAspect="1"/>
          </p:cNvPicPr>
          <p:nvPr/>
        </p:nvPicPr>
        <p:blipFill>
          <a:blip r:embed="rId3">
            <a:alphaModFix/>
            <a:extLst>
              <a:ext uri="{28A0092B-C50C-407E-A947-70E740481C1C}">
                <a14:useLocalDpi xmlns:a14="http://schemas.microsoft.com/office/drawing/2010/main" val="0"/>
              </a:ext>
            </a:extLst>
          </a:blip>
          <a:srcRect t="3106" r="-1" b="-1"/>
          <a:stretch>
            <a:fillRect/>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4" name="Picture 3">
            <a:extLst>
              <a:ext uri="{FF2B5EF4-FFF2-40B4-BE49-F238E27FC236}">
                <a16:creationId xmlns:a16="http://schemas.microsoft.com/office/drawing/2014/main" id="{C503CFCF-E39C-8BF3-48B5-EE430607DFEA}"/>
              </a:ext>
            </a:extLst>
          </p:cNvPr>
          <p:cNvPicPr>
            <a:picLocks noChangeAspect="1"/>
          </p:cNvPicPr>
          <p:nvPr/>
        </p:nvPicPr>
        <p:blipFill>
          <a:blip r:embed="rId4">
            <a:alphaModFix/>
          </a:blip>
          <a:srcRect t="13474" r="1" b="18212"/>
          <a:stretch>
            <a:fillRect/>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24" name="Isosceles Triangle 30">
            <a:extLst>
              <a:ext uri="{FF2B5EF4-FFF2-40B4-BE49-F238E27FC236}">
                <a16:creationId xmlns:a16="http://schemas.microsoft.com/office/drawing/2014/main" id="{FD076C4F-CB47-4A2D-95A1-9D5E3C2B7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6" name="Straight Connector 25">
            <a:extLst>
              <a:ext uri="{FF2B5EF4-FFF2-40B4-BE49-F238E27FC236}">
                <a16:creationId xmlns:a16="http://schemas.microsoft.com/office/drawing/2014/main" id="{EEAF915B-5344-46DC-8097-7DAF06277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0B738F4-B505-468D-996C-FEC3D1CA10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0" name="Isosceles Triangle 30">
            <a:extLst>
              <a:ext uri="{FF2B5EF4-FFF2-40B4-BE49-F238E27FC236}">
                <a16:creationId xmlns:a16="http://schemas.microsoft.com/office/drawing/2014/main" id="{6F953D60-C1AF-4BFA-9B22-BFE8F0BA1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 Placeholder 2">
            <a:extLst>
              <a:ext uri="{FF2B5EF4-FFF2-40B4-BE49-F238E27FC236}">
                <a16:creationId xmlns:a16="http://schemas.microsoft.com/office/drawing/2014/main" id="{B4FAACC2-599B-1854-367C-CE47886626FE}"/>
              </a:ext>
            </a:extLst>
          </p:cNvPr>
          <p:cNvSpPr>
            <a:spLocks noGrp="1"/>
          </p:cNvSpPr>
          <p:nvPr>
            <p:ph type="body" sz="half" idx="2"/>
          </p:nvPr>
        </p:nvSpPr>
        <p:spPr>
          <a:xfrm>
            <a:off x="4159225" y="2160589"/>
            <a:ext cx="5114776" cy="3880773"/>
          </a:xfrm>
        </p:spPr>
        <p:txBody>
          <a:bodyPr vert="horz" lIns="91440" tIns="45720" rIns="91440" bIns="45720" rtlCol="0">
            <a:normAutofit lnSpcReduction="10000"/>
          </a:bodyPr>
          <a:lstStyle/>
          <a:p>
            <a:pPr>
              <a:buFont typeface="Wingdings 3" charset="2"/>
              <a:buChar char=""/>
            </a:pPr>
            <a:br>
              <a:rPr lang="en-US" dirty="0"/>
            </a:br>
            <a:r>
              <a:rPr lang="en-US" sz="2400" dirty="0">
                <a:latin typeface="Arial" panose="020B0604020202020204" pitchFamily="34" charset="0"/>
                <a:cs typeface="Arial" panose="020B0604020202020204" pitchFamily="34" charset="0"/>
              </a:rPr>
              <a:t>While working as a Care Assistant, I visited a new service user who was deaf. At first, I tried to speak and show my ID, but this caused confusion. I quickly adapted by using calm gestures and writing notes. This helped the service user feel safe and allowed us to communicate effectively, even with a communication barrier.</a:t>
            </a:r>
          </a:p>
        </p:txBody>
      </p:sp>
    </p:spTree>
    <p:extLst>
      <p:ext uri="{BB962C8B-B14F-4D97-AF65-F5344CB8AC3E}">
        <p14:creationId xmlns:p14="http://schemas.microsoft.com/office/powerpoint/2010/main" val="4144199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0" name="Straight Connector 1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2" name="Picture Placeholder 1">
            <a:extLst>
              <a:ext uri="{FF2B5EF4-FFF2-40B4-BE49-F238E27FC236}">
                <a16:creationId xmlns:a16="http://schemas.microsoft.com/office/drawing/2014/main" id="{3274E25C-E2B8-70B1-E67C-E4320DBCC920}"/>
              </a:ext>
            </a:extLst>
          </p:cNvPr>
          <p:cNvPicPr>
            <a:picLocks noGrp="1" noChangeAspect="1"/>
          </p:cNvPicPr>
          <p:nvPr>
            <p:ph type="pic" idx="1"/>
          </p:nvPr>
        </p:nvPicPr>
        <p:blipFill>
          <a:blip r:embed="rId2"/>
          <a:srcRect t="6716" r="-2" b="6715"/>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12" name="Title 11">
            <a:extLst>
              <a:ext uri="{FF2B5EF4-FFF2-40B4-BE49-F238E27FC236}">
                <a16:creationId xmlns:a16="http://schemas.microsoft.com/office/drawing/2014/main" id="{79353DDB-490C-851A-C8AE-25DB7BF61170}"/>
              </a:ext>
            </a:extLst>
          </p:cNvPr>
          <p:cNvSpPr>
            <a:spLocks noGrp="1"/>
          </p:cNvSpPr>
          <p:nvPr>
            <p:ph type="title"/>
          </p:nvPr>
        </p:nvSpPr>
        <p:spPr>
          <a:xfrm>
            <a:off x="677333" y="609600"/>
            <a:ext cx="3851123" cy="1320800"/>
          </a:xfrm>
        </p:spPr>
        <p:txBody>
          <a:bodyPr vert="horz" lIns="91440" tIns="45720" rIns="91440" bIns="45720" rtlCol="0" anchor="t">
            <a:normAutofit/>
          </a:bodyPr>
          <a:lstStyle/>
          <a:p>
            <a:pPr>
              <a:lnSpc>
                <a:spcPct val="90000"/>
              </a:lnSpc>
            </a:pPr>
            <a:r>
              <a:rPr lang="en-US" sz="2500"/>
              <a:t>Effective Communication Across Health and Social Care.</a:t>
            </a:r>
          </a:p>
        </p:txBody>
      </p:sp>
      <p:sp>
        <p:nvSpPr>
          <p:cNvPr id="14" name="Text Placeholder 13">
            <a:extLst>
              <a:ext uri="{FF2B5EF4-FFF2-40B4-BE49-F238E27FC236}">
                <a16:creationId xmlns:a16="http://schemas.microsoft.com/office/drawing/2014/main" id="{AF26A6C5-8873-70AE-4FC7-080B918C8FED}"/>
              </a:ext>
            </a:extLst>
          </p:cNvPr>
          <p:cNvSpPr>
            <a:spLocks noGrp="1"/>
          </p:cNvSpPr>
          <p:nvPr>
            <p:ph type="body" sz="half" idx="2"/>
          </p:nvPr>
        </p:nvSpPr>
        <p:spPr>
          <a:xfrm>
            <a:off x="3176" y="1753644"/>
            <a:ext cx="5721219" cy="5010411"/>
          </a:xfrm>
        </p:spPr>
        <p:txBody>
          <a:bodyPr vert="horz" lIns="91440" tIns="45720" rIns="91440" bIns="45720" rtlCol="0">
            <a:normAutofit fontScale="92500" lnSpcReduction="20000"/>
          </a:bodyPr>
          <a:lstStyle/>
          <a:p>
            <a:pPr marL="342900" indent="-342900">
              <a:buFont typeface="Arial" panose="020B0604020202020204" pitchFamily="34" charset="0"/>
              <a:buChar char="•"/>
            </a:pPr>
            <a:r>
              <a:rPr lang="en-US" sz="2200" dirty="0">
                <a:latin typeface="Arial" panose="020B0604020202020204" pitchFamily="34" charset="0"/>
                <a:cs typeface="Arial" panose="020B0604020202020204" pitchFamily="34" charset="0"/>
              </a:rPr>
              <a:t>Communication within health and social care covers a wide range of interactions, from managing internal workplace issues to engaging with service users, their families, and a variety of healthcare professionals, including doctors, nurses, occupational therapists, and other specialists, as well as regulatory organizations such as the CQC. </a:t>
            </a:r>
          </a:p>
          <a:p>
            <a:pPr marL="342900" indent="-342900">
              <a:buFont typeface="Arial" panose="020B0604020202020204" pitchFamily="34" charset="0"/>
              <a:buChar char="•"/>
            </a:pPr>
            <a:r>
              <a:rPr lang="en-US" sz="2200" dirty="0">
                <a:latin typeface="Arial" panose="020B0604020202020204" pitchFamily="34" charset="0"/>
                <a:cs typeface="Arial" panose="020B0604020202020204" pitchFamily="34" charset="0"/>
              </a:rPr>
              <a:t>As a result, care practitioners must be able to communicate effectively in diverse situations and adjust their communication style to suit the needs of different individuals and contexts.</a:t>
            </a:r>
          </a:p>
          <a:p>
            <a:pPr>
              <a:buFont typeface="Wingdings 3" charset="2"/>
              <a:buChar char=""/>
            </a:pPr>
            <a:endParaRPr lang="en-US" sz="2200" dirty="0">
              <a:latin typeface="Arial" panose="020B0604020202020204" pitchFamily="34" charset="0"/>
              <a:cs typeface="Arial" panose="020B0604020202020204" pitchFamily="34" charset="0"/>
            </a:endParaRPr>
          </a:p>
          <a:p>
            <a:pPr>
              <a:buFont typeface="Wingdings 3" charset="2"/>
              <a:buChar char=""/>
            </a:pPr>
            <a:endParaRPr lang="en-US" sz="2200" dirty="0">
              <a:latin typeface="Arial" panose="020B0604020202020204" pitchFamily="34" charset="0"/>
              <a:cs typeface="Arial" panose="020B0604020202020204" pitchFamily="34" charset="0"/>
            </a:endParaRPr>
          </a:p>
          <a:p>
            <a:pPr>
              <a:buFont typeface="Wingdings 3" charset="2"/>
              <a:buChar char=""/>
            </a:pPr>
            <a:r>
              <a:rPr lang="en-US" sz="2200" dirty="0">
                <a:latin typeface="Arial" panose="020B0604020202020204" pitchFamily="34" charset="0"/>
                <a:cs typeface="Arial" panose="020B0604020202020204" pitchFamily="34" charset="0"/>
              </a:rPr>
              <a:t>                                                                                                                                                        (Birdie, 2023).</a:t>
            </a:r>
          </a:p>
          <a:p>
            <a:pPr>
              <a:buFont typeface="Wingdings 3" charset="2"/>
              <a:buChar char=""/>
            </a:pPr>
            <a:endParaRPr lang="en-US" dirty="0"/>
          </a:p>
        </p:txBody>
      </p:sp>
      <p:cxnSp>
        <p:nvCxnSpPr>
          <p:cNvPr id="31" name="Straight Connector 3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12998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5" name="Straight Connector 44">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Isosceles Triangle 48">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53">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56" name="Rectangle 55">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AD7A17-D1C4-00EE-5C81-400CEE05D20E}"/>
              </a:ext>
            </a:extLst>
          </p:cNvPr>
          <p:cNvSpPr>
            <a:spLocks noGrp="1"/>
          </p:cNvSpPr>
          <p:nvPr>
            <p:ph type="title"/>
          </p:nvPr>
        </p:nvSpPr>
        <p:spPr>
          <a:xfrm>
            <a:off x="1333502" y="609600"/>
            <a:ext cx="8596668" cy="1320800"/>
          </a:xfrm>
        </p:spPr>
        <p:txBody>
          <a:bodyPr vert="horz" lIns="91440" tIns="45720" rIns="91440" bIns="45720" rtlCol="0" anchor="t">
            <a:normAutofit/>
          </a:bodyPr>
          <a:lstStyle/>
          <a:p>
            <a:r>
              <a:rPr lang="en-US" sz="3600"/>
              <a:t>Reference List</a:t>
            </a:r>
          </a:p>
        </p:txBody>
      </p:sp>
      <p:sp>
        <p:nvSpPr>
          <p:cNvPr id="58" name="Isosceles Triangle 5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Text Placeholder 2">
            <a:extLst>
              <a:ext uri="{FF2B5EF4-FFF2-40B4-BE49-F238E27FC236}">
                <a16:creationId xmlns:a16="http://schemas.microsoft.com/office/drawing/2014/main" id="{59436D16-EE28-8CF7-0012-CE264D4B3FB0}"/>
              </a:ext>
            </a:extLst>
          </p:cNvPr>
          <p:cNvSpPr>
            <a:spLocks noGrp="1"/>
          </p:cNvSpPr>
          <p:nvPr>
            <p:ph type="body" sz="half" idx="2"/>
          </p:nvPr>
        </p:nvSpPr>
        <p:spPr>
          <a:xfrm>
            <a:off x="1478071" y="1515649"/>
            <a:ext cx="8452099" cy="4525714"/>
          </a:xfrm>
        </p:spPr>
        <p:txBody>
          <a:bodyPr vert="horz" lIns="91440" tIns="45720" rIns="91440" bIns="45720" rtlCol="0">
            <a:normAutofit fontScale="70000" lnSpcReduction="20000"/>
          </a:bodyPr>
          <a:lstStyle/>
          <a:p>
            <a:pPr marL="285750" indent="-285750">
              <a:lnSpc>
                <a:spcPct val="90000"/>
              </a:lnSpc>
              <a:buFont typeface="Arial" panose="020B0604020202020204" pitchFamily="34" charset="0"/>
              <a:buChar char="•"/>
            </a:pPr>
            <a:r>
              <a:rPr lang="en-US" sz="1700" dirty="0"/>
              <a:t>(</a:t>
            </a:r>
            <a:r>
              <a:rPr lang="en-US" sz="2000" dirty="0">
                <a:latin typeface="Arial" panose="020B0604020202020204" pitchFamily="34" charset="0"/>
                <a:cs typeface="Arial" panose="020B0604020202020204" pitchFamily="34" charset="0"/>
              </a:rPr>
              <a:t>Birdie, 2023) Communication in health and social care: why it matters. Available at: https://www.birdie.care/blog/communication-health-social-care (Accessed on 19th January 2026). </a:t>
            </a:r>
          </a:p>
          <a:p>
            <a:pPr marL="342900" indent="-342900">
              <a:lnSpc>
                <a:spcPct val="90000"/>
              </a:lnSpc>
              <a:buFont typeface="Arial" panose="020B0604020202020204" pitchFamily="34" charset="0"/>
              <a:buChar char="•"/>
            </a:pPr>
            <a:r>
              <a:rPr lang="en-US" sz="2000" dirty="0">
                <a:latin typeface="Arial" panose="020B0604020202020204" pitchFamily="34" charset="0"/>
                <a:cs typeface="Arial" panose="020B0604020202020204" pitchFamily="34" charset="0"/>
              </a:rPr>
              <a:t>Health Education England: How good communication skills benefit patients, service users and people affected by cancer, and those important to them. Available at: https://www.hee.nhs.uk/our-work/cancer-diagnostics/cancer-communications-resource-hub/patient/how-good-communication-skills-benefit-patients-service-users-people-affected (Accessed: 19 January 2026).</a:t>
            </a:r>
          </a:p>
          <a:p>
            <a:pPr marL="342900" indent="-342900">
              <a:lnSpc>
                <a:spcPct val="90000"/>
              </a:lnSpc>
              <a:buFont typeface="Arial" panose="020B0604020202020204" pitchFamily="34" charset="0"/>
              <a:buChar char="•"/>
            </a:pPr>
            <a:r>
              <a:rPr lang="en-GB" sz="2000" b="1" dirty="0"/>
              <a:t>NHS England</a:t>
            </a:r>
            <a:r>
              <a:rPr lang="en-GB" sz="2000" dirty="0"/>
              <a:t> (2022) </a:t>
            </a:r>
            <a:r>
              <a:rPr lang="en-GB" sz="2000" i="1" dirty="0"/>
              <a:t>Spoken communication and patient safety in the NHS: Summary</a:t>
            </a:r>
            <a:r>
              <a:rPr lang="en-GB" sz="2000" dirty="0"/>
              <a:t>. Available at: </a:t>
            </a:r>
            <a:r>
              <a:rPr lang="en-GB" sz="2000" u="sng" dirty="0">
                <a:hlinkClick r:id="rId2"/>
              </a:rPr>
              <a:t>https://www.england.nhs.uk/wp-content/uploads/2022/03/spoken-communication-and-patient-safety-in-the-nhs-summary-v2.pdf</a:t>
            </a:r>
            <a:r>
              <a:rPr lang="en-GB" sz="2000" dirty="0"/>
              <a:t> (Accessed: 20th January 2026).</a:t>
            </a:r>
          </a:p>
          <a:p>
            <a:pPr marL="342900" indent="-342900">
              <a:lnSpc>
                <a:spcPct val="90000"/>
              </a:lnSpc>
              <a:buFont typeface="Arial" panose="020B0604020202020204" pitchFamily="34" charset="0"/>
              <a:buChar char="•"/>
            </a:pPr>
            <a:r>
              <a:rPr lang="en-GB" sz="2000" dirty="0">
                <a:latin typeface="Arial" panose="020B0604020202020204" pitchFamily="34" charset="0"/>
                <a:cs typeface="Arial" panose="020B0604020202020204" pitchFamily="34" charset="0"/>
              </a:rPr>
              <a:t>My Learning Cloud (2026) What is Effective Communication in Health and Social Care? Available at: https://mylearningcloud.org.uk/effective-communication-health-and-social-care/?utm_term=&amp;utm_campaign=C%26C+MLC+PMAX&amp;utm_source=adwords&amp;utm_medium=ppc&amp;hsa_acc=4504953224&amp;hsa_cam=22202673746&amp;hsa_grp=&amp;hsa_ad=&amp;hsa_src=x&amp;hsa_tgt=&amp;hsa_kw=&amp;hsa_mt=&amp;hsa_net=adwords&amp;hsa_ver=3&amp;gad_source=1&amp;gad_campaignid=22202675228&amp;gbraid=0AAAAADrF-r2pEtKC4DwixU8zqB1Lx6XVg&amp;gclid=CjwKCAiAncvMBhBEEiwA9GU_fhOo1bPg3wQ2trHR2fZthuHWZQuhWeaWV7t9m5c2kYs3Dkt98OlRmhoClb0QAvD_BwE (Accessed on 20th January 2026).</a:t>
            </a:r>
          </a:p>
          <a:p>
            <a:pPr marL="342900" indent="-342900">
              <a:lnSpc>
                <a:spcPct val="9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Skills for Health (2021) Standard 6: Communication. Available at: https://www.skillsforhealth.org.uk/wp-content/uploads/2021/01/Standard-6-Communication.pdf (Accessed: 14 January 2026).</a:t>
            </a:r>
          </a:p>
          <a:p>
            <a:pPr marL="342900" indent="-342900">
              <a:lnSpc>
                <a:spcPct val="9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Social Care Institute for Excellence Dignity: Information and good communication. Available at: https://www.scie.org.uk/providing-care/dignity-in-care/communication/ (Accessed: 19 January 2026).</a:t>
            </a:r>
          </a:p>
          <a:p>
            <a:pPr marL="342900" indent="-342900">
              <a:lnSpc>
                <a:spcPct val="9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nSpc>
                <a:spcPct val="9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nSpc>
                <a:spcPct val="9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a:lnSpc>
                <a:spcPct val="90000"/>
              </a:lnSpc>
              <a:buFont typeface="Wingdings 3" charset="2"/>
              <a:buChar char=""/>
            </a:pPr>
            <a:endParaRPr lang="en-US" sz="1700" dirty="0"/>
          </a:p>
        </p:txBody>
      </p:sp>
      <p:sp>
        <p:nvSpPr>
          <p:cNvPr id="60" name="Isosceles Triangle 59">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355258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TM02900688[[fn=Facet]]</Template>
  <TotalTime>1055</TotalTime>
  <Words>938</Words>
  <Application>Microsoft Office PowerPoint</Application>
  <PresentationFormat>Widescreen</PresentationFormat>
  <Paragraphs>53</Paragraphs>
  <Slides>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Trebuchet MS</vt:lpstr>
      <vt:lpstr>Wingdings 3</vt:lpstr>
      <vt:lpstr>Facet</vt:lpstr>
      <vt:lpstr>Professional Development within Health and Social Care</vt:lpstr>
      <vt:lpstr>                     Introduction</vt:lpstr>
      <vt:lpstr>The Importance of Communication in Health and Social Care</vt:lpstr>
      <vt:lpstr>How Communication is relevant in Health and Social Care</vt:lpstr>
      <vt:lpstr>Types of Communication</vt:lpstr>
      <vt:lpstr>Practical Example of Communication</vt:lpstr>
      <vt:lpstr>Effective Communication Across Health and Social Care.</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Demetrius</dc:creator>
  <cp:lastModifiedBy>Natasha Demetrius</cp:lastModifiedBy>
  <cp:revision>1</cp:revision>
  <dcterms:created xsi:type="dcterms:W3CDTF">2026-01-14T15:40:15Z</dcterms:created>
  <dcterms:modified xsi:type="dcterms:W3CDTF">2026-02-16T14:29:03Z</dcterms:modified>
</cp:coreProperties>
</file>