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B5CF5B-B619-0F1D-D1B4-3DE7412C8A53}" v="736" dt="2025-12-03T17:10:43.859"/>
    <p1510:client id="{BE2CA836-868F-9445-E8CE-18003408814B}" v="181" dt="2025-12-02T19:39:25.5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41070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976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725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06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783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368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306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014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515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579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235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380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My reflective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2041352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dirty="0"/>
              <a:t>Module name: Academic skills in the Digital era</a:t>
            </a:r>
          </a:p>
          <a:p>
            <a:r>
              <a:rPr lang="en-US" dirty="0"/>
              <a:t>Module code: BMSW4013</a:t>
            </a:r>
          </a:p>
          <a:p>
            <a:r>
              <a:rPr lang="en-US" dirty="0"/>
              <a:t>Assessment 1: Reflection</a:t>
            </a:r>
          </a:p>
          <a:p>
            <a:r>
              <a:rPr lang="en-US" dirty="0"/>
              <a:t>Lecturer name: Phillipa Fitzgerald</a:t>
            </a:r>
          </a:p>
          <a:p>
            <a:r>
              <a:rPr lang="en-US" dirty="0"/>
              <a:t>Student number: 2511444</a:t>
            </a:r>
          </a:p>
          <a:p>
            <a:r>
              <a:rPr lang="en-US" dirty="0"/>
              <a:t>Student name: Muhammad Jamal Muhammad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2B46D-EA09-1955-DE76-FD8CF8AFA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1-2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CF4AD-2CDB-6C4C-FC68-F38F4492A2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Week 1-2 consisted a lot of settling in and getting know my classmates and tutors, very basic structure</a:t>
            </a:r>
          </a:p>
          <a:p>
            <a:r>
              <a:rPr lang="en-US" dirty="0"/>
              <a:t>I settled in quite well although I was peak nervous at times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7677C-3417-F4B6-326B-ABCBB73FF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66C8B-0FF9-4A79-A8EE-39C8D08D145F}" type="datetime1"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BF890-1B71-BC7B-D1A6-C279ED60A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23495-F2DC-87ED-A865-9A93A19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303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DD378-0A03-1844-C32E-5B2A6A4F3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2-3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CF1C2-5F84-3761-8145-D70736B22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Week 2-3 had been  the first weeks where a task had been assigned to us, I learnt how to use outlook and manage my tasks appropriately</a:t>
            </a:r>
          </a:p>
          <a:p>
            <a:r>
              <a:rPr lang="en-US" dirty="0"/>
              <a:t>We learnt about the use of AI, how we can use it to assist us and what counts as academic misconduct when using AI in our studies  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7CBBD-F0E2-0676-12C0-77488A531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F77C-2A87-4A69-80C1-04F55473C10D}" type="datetime1"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C6DF2-5239-0A6F-4D0A-2787FE604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67AFD-9DD1-E4AA-7235-6A9721BDE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207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182FB-F1A9-7D97-FDA0-DD3F1FF25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3-4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610E7-CF93-5C84-90CA-FF8812DAA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Week 4 we familiarized ourselves with office 365 and we learnt how to use apps like outlook, teams and we even did a group exercise</a:t>
            </a:r>
          </a:p>
          <a:p>
            <a:r>
              <a:rPr lang="en-US" dirty="0"/>
              <a:t>I learnt how to set up meetings and I completed an activity with my colleague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F3A97-F518-A448-2146-BAEC1C7C0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84847-863F-4E10-BC1E-84E144F40F20}" type="datetime1"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3C42B-F018-6BC9-45DE-22196C1D2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FBA5E-7EF1-66E8-E0C9-34CBD1100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56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47B1B-F011-B86D-647E-1E2FC140A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4-5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A5D7A-57E5-7964-A762-CAA0619C41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During this week we had a half term off and I took this time to research my sources, and I took a trip to the library to research and study for my upcoming assignments</a:t>
            </a:r>
          </a:p>
          <a:p>
            <a:r>
              <a:rPr lang="en-US" dirty="0"/>
              <a:t>I took this time to understand the task better and I revised for them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3032E-CC52-601D-AACA-338A1F743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0B461-9885-4D5E-AE76-F6A9E279ADE1}" type="datetime1"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11509-D89E-361E-79BB-2557628B6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ADAF8-B1C9-BA91-59CA-1F9F8AE68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321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A0C09-5BFC-EC26-ACE5-378C5165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6-7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0FCE-B4C9-B086-2689-95DCC9ECE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 learnt about PowerPoint and our lecturer explained to us what our task on </a:t>
            </a:r>
            <a:r>
              <a:rPr lang="en-US" dirty="0" err="1"/>
              <a:t>powerpoint</a:t>
            </a:r>
            <a:r>
              <a:rPr lang="en-US" dirty="0"/>
              <a:t> wanted from us and I took this time to reflect on what I've learnt these past 9 weeks</a:t>
            </a:r>
          </a:p>
          <a:p>
            <a:r>
              <a:rPr lang="en-US" dirty="0"/>
              <a:t>Week 7 we learnt how to use spreadsheets and how to organize them, we also learnt how to convert decimals and percentages 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1BD50-5EEE-6DD5-F7D0-7A36DB7BB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2E96E-E74C-42B4-906C-CC3EBAF5E01C}" type="datetime1"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E236DA-5EA5-09EC-59BC-D874C6C22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A0921-E845-1EDC-BBFA-3C399B905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918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8A928-AD0F-BB81-F88F-3BD49DA28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8-9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1C6FA-5D2F-3BCE-7069-8A2F4B2DE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We did an activity involving Microsoft forms and our lecturer made us do an activity involving a questionnaire and we learnt what a questionnaire was and its purpose which is to create a set of questions for research purposes</a:t>
            </a:r>
          </a:p>
          <a:p>
            <a:pPr marL="0" indent="0">
              <a:buNone/>
            </a:pPr>
            <a:r>
              <a:rPr lang="en-US" dirty="0"/>
              <a:t>Week 9 we did a task involving watching a set of videos about the importance of linked in and setting up a profile and getting a badge to certify we're proficient in the linked in course as well as completing a tutorial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995DA-8902-EC14-382E-EF0B5D6EA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7FDDE-BF1B-4517-B960-E662F2ED18A0}" type="datetime1"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F529F-3A9F-3AE0-8E56-28E4FC128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E4771-8354-83DC-B0A4-9B5482AB3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847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E29E3-B870-62F6-ADCC-94F8DAFF8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Linkedin</a:t>
            </a:r>
            <a:r>
              <a:rPr lang="en-US" dirty="0"/>
              <a:t> Certificate</a:t>
            </a:r>
          </a:p>
        </p:txBody>
      </p:sp>
      <p:pic>
        <p:nvPicPr>
          <p:cNvPr id="7" name="Content Placeholder 6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90DEBD2E-8935-02D7-D176-BA33C34B2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46284" y="2478024"/>
            <a:ext cx="4906696" cy="369417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905ED-983D-5922-A456-248C46736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4E46-10E0-45DE-A3E3-5997111A5A3C}" type="datetime1">
              <a:t>12/3/2025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40C25-5724-C960-6C93-B353D489B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58414-328C-EE5D-93EE-B6A199436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95413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AccentBoxVTI</vt:lpstr>
      <vt:lpstr>My reflective presentation </vt:lpstr>
      <vt:lpstr>Week 1-2</vt:lpstr>
      <vt:lpstr>Week 2-3</vt:lpstr>
      <vt:lpstr>Week 3-4</vt:lpstr>
      <vt:lpstr>Week 4-5</vt:lpstr>
      <vt:lpstr>Week 6-7</vt:lpstr>
      <vt:lpstr>Week 8-9</vt:lpstr>
      <vt:lpstr>Linkedin Certificate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174</cp:revision>
  <dcterms:created xsi:type="dcterms:W3CDTF">2025-12-01T12:53:31Z</dcterms:created>
  <dcterms:modified xsi:type="dcterms:W3CDTF">2025-12-03T17:12:25Z</dcterms:modified>
</cp:coreProperties>
</file>