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5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Bailey" userId="51c5983109732cc4" providerId="LiveId" clId="{960032B0-1027-483F-A75E-3CEA0747A8EE}"/>
    <pc:docChg chg="modSld">
      <pc:chgData name="Sophie Bailey" userId="51c5983109732cc4" providerId="LiveId" clId="{960032B0-1027-483F-A75E-3CEA0747A8EE}" dt="2026-01-16T15:56:55.769" v="0" actId="20577"/>
      <pc:docMkLst>
        <pc:docMk/>
      </pc:docMkLst>
      <pc:sldChg chg="modSp mod">
        <pc:chgData name="Sophie Bailey" userId="51c5983109732cc4" providerId="LiveId" clId="{960032B0-1027-483F-A75E-3CEA0747A8EE}" dt="2026-01-16T15:56:55.769" v="0" actId="20577"/>
        <pc:sldMkLst>
          <pc:docMk/>
          <pc:sldMk cId="1770525815" sldId="257"/>
        </pc:sldMkLst>
        <pc:spChg chg="mod">
          <ac:chgData name="Sophie Bailey" userId="51c5983109732cc4" providerId="LiveId" clId="{960032B0-1027-483F-A75E-3CEA0747A8EE}" dt="2026-01-16T15:56:55.769" v="0" actId="20577"/>
          <ac:spMkLst>
            <pc:docMk/>
            <pc:sldMk cId="1770525815" sldId="257"/>
            <ac:spMk id="3" creationId="{A1E81F3D-B791-DE62-B82A-8B7F706C1A5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74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248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0477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198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36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090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646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4573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8878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7633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458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932166-D4F0-417C-A062-E4B18CFC8DC5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6DCAE0A-5628-4B46-B9BA-4EB26DF1FF0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8777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30B2C-3705-8EB4-93BF-3F15A5FB5E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Microteaching Project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675EB2-AA60-CABE-01B3-810A08DA63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Creative teaching Strategies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170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33ED5-ABC7-EFED-A63E-94B80A0D2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Timetable for today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D41FD-660A-2508-1E38-B1289018F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  <a:p>
            <a:r>
              <a:rPr lang="en-US" dirty="0"/>
              <a:t>Quick workshop and group selection. </a:t>
            </a:r>
          </a:p>
          <a:p>
            <a:r>
              <a:rPr lang="en-US" dirty="0"/>
              <a:t>Lesson Planning (Come back for 11:45).</a:t>
            </a:r>
          </a:p>
          <a:p>
            <a:r>
              <a:rPr lang="en-US" dirty="0"/>
              <a:t>LUNCH 12-1.</a:t>
            </a:r>
          </a:p>
          <a:p>
            <a:r>
              <a:rPr lang="en-US" dirty="0"/>
              <a:t>Resource creation and rehearsals until 1:30 in class. </a:t>
            </a:r>
          </a:p>
          <a:p>
            <a:r>
              <a:rPr lang="en-US" dirty="0"/>
              <a:t>Microteach. </a:t>
            </a:r>
          </a:p>
          <a:p>
            <a:r>
              <a:rPr lang="en-US" dirty="0"/>
              <a:t>Plenary and next steps.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939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8C865-6101-BA89-361A-059D68789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81F3D-B791-DE62-B82A-8B7F706C1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Choose two scenarios from the eight provided. </a:t>
            </a:r>
          </a:p>
          <a:p>
            <a:r>
              <a:rPr lang="en-US" dirty="0"/>
              <a:t>Plan and deliver two 10-minute microteaching lessons. </a:t>
            </a:r>
          </a:p>
          <a:p>
            <a:r>
              <a:rPr lang="en-US" dirty="0"/>
              <a:t>One lesson must use traditional pedagogy/ teaching methods. </a:t>
            </a:r>
          </a:p>
          <a:p>
            <a:r>
              <a:rPr lang="en-US" dirty="0"/>
              <a:t>On lesson must use  Virtual Reality.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525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7B01E-B4DA-5F7E-9E31-1F37F80D9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your lesson must include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F2D0B-6E82-E430-B590-D1F065644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Following of the learning aims and objectives</a:t>
            </a:r>
          </a:p>
          <a:p>
            <a:r>
              <a:rPr lang="en-US" dirty="0"/>
              <a:t>Be learner-centered.</a:t>
            </a:r>
          </a:p>
          <a:p>
            <a:r>
              <a:rPr lang="en-US" dirty="0"/>
              <a:t>Use of appropriate sources </a:t>
            </a:r>
          </a:p>
          <a:p>
            <a:r>
              <a:rPr lang="en-US" dirty="0"/>
              <a:t>Have a clear structure</a:t>
            </a:r>
          </a:p>
          <a:p>
            <a:r>
              <a:rPr lang="en-US" dirty="0"/>
              <a:t>Show creative and purposeful teaching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219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4E39-495B-4C5C-9A7B-129074AC2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Traditional Teaching methods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4A2A3-E8D6-E8C9-83C0-141DA309AB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Group task</a:t>
            </a:r>
          </a:p>
          <a:p>
            <a:pPr marL="0" indent="0">
              <a:buNone/>
            </a:pPr>
            <a:r>
              <a:rPr lang="en-US" dirty="0"/>
              <a:t>Pair work</a:t>
            </a:r>
          </a:p>
          <a:p>
            <a:pPr marL="0" indent="0">
              <a:buNone/>
            </a:pPr>
            <a:r>
              <a:rPr lang="en-US" dirty="0"/>
              <a:t>Questioning</a:t>
            </a:r>
          </a:p>
          <a:p>
            <a:pPr marL="0" indent="0">
              <a:buNone/>
            </a:pPr>
            <a:r>
              <a:rPr lang="en-US" dirty="0"/>
              <a:t>Worksheet</a:t>
            </a:r>
          </a:p>
          <a:p>
            <a:pPr marL="0" indent="0">
              <a:buNone/>
            </a:pPr>
            <a:r>
              <a:rPr lang="en-US" dirty="0"/>
              <a:t>Role-play</a:t>
            </a:r>
          </a:p>
          <a:p>
            <a:pPr marL="0" indent="0">
              <a:buNone/>
            </a:pPr>
            <a:r>
              <a:rPr lang="en-US" dirty="0"/>
              <a:t>Demonstration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397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33574-3D0A-5AEE-C85C-9EBA50C17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of VR/Immersive teaching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5AFDF-BE04-E227-8BEC-82F99D1FF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VR Headset experience </a:t>
            </a:r>
          </a:p>
          <a:p>
            <a:pPr marL="0" indent="0">
              <a:buNone/>
            </a:pPr>
            <a:r>
              <a:rPr lang="en-US" dirty="0"/>
              <a:t>Purposeful use of technology- not just novelty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011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D8CD4-D871-E796-67FF-EF370C714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and tricks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861D8-77E7-0963-3426-9132CF96A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Start with the learning objective not the activity. </a:t>
            </a:r>
          </a:p>
          <a:p>
            <a:r>
              <a:rPr lang="en-US" dirty="0"/>
              <a:t>Keep timing tight- only 10 minutes </a:t>
            </a:r>
          </a:p>
          <a:p>
            <a:r>
              <a:rPr lang="en-US" dirty="0"/>
              <a:t>Plan transitions carefully </a:t>
            </a:r>
          </a:p>
          <a:p>
            <a:r>
              <a:rPr lang="en-US" dirty="0"/>
              <a:t>Use simple but effective resources </a:t>
            </a:r>
          </a:p>
          <a:p>
            <a:r>
              <a:rPr lang="en-US" dirty="0"/>
              <a:t>Anticipate for problems </a:t>
            </a:r>
          </a:p>
          <a:p>
            <a:r>
              <a:rPr lang="en-US" dirty="0"/>
              <a:t>Have a back up plan (Especially with VR).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424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D81D5-C7E9-C1A6-6E54-D075AD6DC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expectations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41E44-DEDE-87E3-C06B-325FA5AD2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Quick assessment ideas</a:t>
            </a:r>
          </a:p>
          <a:p>
            <a:r>
              <a:rPr lang="en-US" dirty="0"/>
              <a:t>Mini quiz</a:t>
            </a:r>
          </a:p>
          <a:p>
            <a:r>
              <a:rPr lang="en-US" dirty="0"/>
              <a:t>Questions </a:t>
            </a:r>
          </a:p>
          <a:p>
            <a:r>
              <a:rPr lang="en-US" dirty="0"/>
              <a:t>Whiteboard responses  </a:t>
            </a:r>
          </a:p>
        </p:txBody>
      </p:sp>
    </p:spTree>
    <p:extLst>
      <p:ext uri="{BB962C8B-B14F-4D97-AF65-F5344CB8AC3E}">
        <p14:creationId xmlns:p14="http://schemas.microsoft.com/office/powerpoint/2010/main" val="983487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D2A19-B5D9-5FF7-4065-676695914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After teaching reflection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E3068-D3BB-44C3-E7FE-A9D1B13AC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worked well ? </a:t>
            </a:r>
          </a:p>
          <a:p>
            <a:r>
              <a:rPr lang="en-US" dirty="0"/>
              <a:t>What engaged the learners ? </a:t>
            </a:r>
          </a:p>
          <a:p>
            <a:r>
              <a:rPr lang="en-US" dirty="0"/>
              <a:t>How effective were your resource choices?</a:t>
            </a:r>
          </a:p>
          <a:p>
            <a:r>
              <a:rPr lang="en-US" dirty="0"/>
              <a:t>What would you change next time 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2998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49</TotalTime>
  <Words>208</Words>
  <Application>Microsoft Office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Gallery</vt:lpstr>
      <vt:lpstr>Microteaching Project </vt:lpstr>
      <vt:lpstr>Timetable for today </vt:lpstr>
      <vt:lpstr>Today</vt:lpstr>
      <vt:lpstr>What your lesson must include </vt:lpstr>
      <vt:lpstr>Examples of Traditional Teaching methods </vt:lpstr>
      <vt:lpstr>Examples of VR/Immersive teaching </vt:lpstr>
      <vt:lpstr>Tips and tricks </vt:lpstr>
      <vt:lpstr>Assessment expectations </vt:lpstr>
      <vt:lpstr>After teaching reflection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Bailey</dc:creator>
  <cp:lastModifiedBy>Sophie Bailey</cp:lastModifiedBy>
  <cp:revision>1</cp:revision>
  <dcterms:created xsi:type="dcterms:W3CDTF">2026-01-16T15:07:51Z</dcterms:created>
  <dcterms:modified xsi:type="dcterms:W3CDTF">2026-01-16T15:57:04Z</dcterms:modified>
</cp:coreProperties>
</file>