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4"/>
    <p:sldMasterId id="2147483650" r:id="rId5"/>
    <p:sldMasterId id="2147483651" r:id="rId6"/>
    <p:sldMasterId id="2147483652" r:id="rId7"/>
    <p:sldMasterId id="2147483653" r:id="rId8"/>
    <p:sldMasterId id="2147483709" r:id="rId9"/>
  </p:sldMasterIdLst>
  <p:notesMasterIdLst>
    <p:notesMasterId r:id="rId27"/>
  </p:notesMasterIdLst>
  <p:sldIdLst>
    <p:sldId id="352" r:id="rId10"/>
    <p:sldId id="726" r:id="rId11"/>
    <p:sldId id="431" r:id="rId12"/>
    <p:sldId id="393" r:id="rId13"/>
    <p:sldId id="673" r:id="rId14"/>
    <p:sldId id="584" r:id="rId15"/>
    <p:sldId id="658" r:id="rId16"/>
    <p:sldId id="591" r:id="rId17"/>
    <p:sldId id="601" r:id="rId18"/>
    <p:sldId id="612" r:id="rId19"/>
    <p:sldId id="593" r:id="rId20"/>
    <p:sldId id="613" r:id="rId21"/>
    <p:sldId id="594" r:id="rId22"/>
    <p:sldId id="604" r:id="rId23"/>
    <p:sldId id="642" r:id="rId24"/>
    <p:sldId id="670" r:id="rId25"/>
    <p:sldId id="609" r:id="rId2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0033CC"/>
    <a:srgbClr val="FFE7E7"/>
    <a:srgbClr val="E7E6FE"/>
    <a:srgbClr val="DCE9F4"/>
    <a:srgbClr val="FFEFFF"/>
    <a:srgbClr val="FFE5FF"/>
    <a:srgbClr val="FDFFE5"/>
    <a:srgbClr val="00B4B0"/>
    <a:srgbClr val="FFF3FF"/>
    <a:srgbClr val="FFED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74349A-63E7-4A5F-80A7-DEF3499E653D}" v="6" dt="2025-10-03T01:03:03.7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62"/>
  </p:normalViewPr>
  <p:slideViewPr>
    <p:cSldViewPr>
      <p:cViewPr varScale="1">
        <p:scale>
          <a:sx n="67" d="100"/>
          <a:sy n="67" d="100"/>
        </p:scale>
        <p:origin x="1197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363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 Grewal" userId="e95042fc648cfaf9" providerId="LiveId" clId="{CE74F4FD-8FA4-4BA3-A5B8-4F1BAAC41793}"/>
    <pc:docChg chg="undo custSel addSld delSld modSld sldOrd modMainMaster">
      <pc:chgData name="I. Grewal" userId="e95042fc648cfaf9" providerId="LiveId" clId="{CE74F4FD-8FA4-4BA3-A5B8-4F1BAAC41793}" dt="2025-10-03T01:03:46.997" v="17410" actId="20577"/>
      <pc:docMkLst>
        <pc:docMk/>
      </pc:docMkLst>
      <pc:sldChg chg="modSp">
        <pc:chgData name="I. Grewal" userId="e95042fc648cfaf9" providerId="LiveId" clId="{CE74F4FD-8FA4-4BA3-A5B8-4F1BAAC41793}" dt="2025-09-29T17:35:04.176" v="17261"/>
        <pc:sldMkLst>
          <pc:docMk/>
          <pc:sldMk cId="0" sldId="296"/>
        </pc:sldMkLst>
        <pc:graphicFrameChg chg="mod">
          <ac:chgData name="I. Grewal" userId="e95042fc648cfaf9" providerId="LiveId" clId="{CE74F4FD-8FA4-4BA3-A5B8-4F1BAAC41793}" dt="2025-09-29T17:35:04.176" v="17261"/>
          <ac:graphicFrameMkLst>
            <pc:docMk/>
            <pc:sldMk cId="0" sldId="296"/>
            <ac:graphicFrameMk id="4" creationId="{00000000-0000-0000-0000-000000000000}"/>
          </ac:graphicFrameMkLst>
        </pc:graphicFrameChg>
      </pc:sldChg>
      <pc:sldChg chg="delSp modSp mod">
        <pc:chgData name="I. Grewal" userId="e95042fc648cfaf9" providerId="LiveId" clId="{CE74F4FD-8FA4-4BA3-A5B8-4F1BAAC41793}" dt="2025-09-29T17:31:36.948" v="17260" actId="478"/>
        <pc:sldMkLst>
          <pc:docMk/>
          <pc:sldMk cId="0" sldId="352"/>
        </pc:sldMkLst>
        <pc:spChg chg="mod">
          <ac:chgData name="I. Grewal" userId="e95042fc648cfaf9" providerId="LiveId" clId="{CE74F4FD-8FA4-4BA3-A5B8-4F1BAAC41793}" dt="2025-09-29T17:31:34.988" v="17259" actId="20577"/>
          <ac:spMkLst>
            <pc:docMk/>
            <pc:sldMk cId="0" sldId="352"/>
            <ac:spMk id="2" creationId="{00000000-0000-0000-0000-000000000000}"/>
          </ac:spMkLst>
        </pc:spChg>
      </pc:sldChg>
      <pc:sldChg chg="addSp delSp modSp mod">
        <pc:chgData name="I. Grewal" userId="e95042fc648cfaf9" providerId="LiveId" clId="{CE74F4FD-8FA4-4BA3-A5B8-4F1BAAC41793}" dt="2025-09-28T19:13:50.049" v="6361" actId="478"/>
        <pc:sldMkLst>
          <pc:docMk/>
          <pc:sldMk cId="1111277003" sldId="393"/>
        </pc:sldMkLst>
        <pc:spChg chg="mod">
          <ac:chgData name="I. Grewal" userId="e95042fc648cfaf9" providerId="LiveId" clId="{CE74F4FD-8FA4-4BA3-A5B8-4F1BAAC41793}" dt="2025-09-28T16:05:02.202" v="3258" actId="20577"/>
          <ac:spMkLst>
            <pc:docMk/>
            <pc:sldMk cId="1111277003" sldId="393"/>
            <ac:spMk id="5" creationId="{96180FE6-977D-3C04-C095-1296048B150B}"/>
          </ac:spMkLst>
        </pc:spChg>
      </pc:sldChg>
      <pc:sldChg chg="modSp">
        <pc:chgData name="I. Grewal" userId="e95042fc648cfaf9" providerId="LiveId" clId="{CE74F4FD-8FA4-4BA3-A5B8-4F1BAAC41793}" dt="2025-09-28T16:04:49.617" v="3252" actId="20577"/>
        <pc:sldMkLst>
          <pc:docMk/>
          <pc:sldMk cId="0" sldId="431"/>
        </pc:sldMkLst>
        <pc:spChg chg="mod">
          <ac:chgData name="I. Grewal" userId="e95042fc648cfaf9" providerId="LiveId" clId="{CE74F4FD-8FA4-4BA3-A5B8-4F1BAAC41793}" dt="2025-09-28T16:04:49.617" v="3252" actId="20577"/>
          <ac:spMkLst>
            <pc:docMk/>
            <pc:sldMk cId="0" sldId="431"/>
            <ac:spMk id="35843" creationId="{DB5C0FC8-4481-4E0D-A79A-E87A83971D38}"/>
          </ac:spMkLst>
        </pc:spChg>
      </pc:sldChg>
      <pc:sldChg chg="addSp delSp modSp mod modAnim">
        <pc:chgData name="I. Grewal" userId="e95042fc648cfaf9" providerId="LiveId" clId="{CE74F4FD-8FA4-4BA3-A5B8-4F1BAAC41793}" dt="2025-09-28T15:37:20.796" v="2375" actId="14100"/>
        <pc:sldMkLst>
          <pc:docMk/>
          <pc:sldMk cId="0" sldId="576"/>
        </pc:sldMkLst>
        <pc:spChg chg="add mod">
          <ac:chgData name="I. Grewal" userId="e95042fc648cfaf9" providerId="LiveId" clId="{CE74F4FD-8FA4-4BA3-A5B8-4F1BAAC41793}" dt="2025-09-28T15:35:45.622" v="2357" actId="1076"/>
          <ac:spMkLst>
            <pc:docMk/>
            <pc:sldMk cId="0" sldId="576"/>
            <ac:spMk id="2" creationId="{CC4F3E4C-15A9-8947-E870-5A05082B0811}"/>
          </ac:spMkLst>
        </pc:spChg>
        <pc:spChg chg="mod">
          <ac:chgData name="I. Grewal" userId="e95042fc648cfaf9" providerId="LiveId" clId="{CE74F4FD-8FA4-4BA3-A5B8-4F1BAAC41793}" dt="2025-09-28T15:35:08.595" v="2241" actId="1076"/>
          <ac:spMkLst>
            <pc:docMk/>
            <pc:sldMk cId="0" sldId="576"/>
            <ac:spMk id="13316" creationId="{5B36BC0C-1739-4426-98DF-39323B36DAA5}"/>
          </ac:spMkLst>
        </pc:spChg>
        <pc:spChg chg="mod">
          <ac:chgData name="I. Grewal" userId="e95042fc648cfaf9" providerId="LiveId" clId="{CE74F4FD-8FA4-4BA3-A5B8-4F1BAAC41793}" dt="2025-09-28T15:37:20.796" v="2375" actId="14100"/>
          <ac:spMkLst>
            <pc:docMk/>
            <pc:sldMk cId="0" sldId="576"/>
            <ac:spMk id="13317" creationId="{C2921A03-451B-4334-87ED-63B982213934}"/>
          </ac:spMkLst>
        </pc:spChg>
      </pc:sldChg>
      <pc:sldChg chg="addSp delSp modSp mod delAnim modAnim">
        <pc:chgData name="I. Grewal" userId="e95042fc648cfaf9" providerId="LiveId" clId="{CE74F4FD-8FA4-4BA3-A5B8-4F1BAAC41793}" dt="2025-09-29T18:37:43.059" v="17324" actId="20577"/>
        <pc:sldMkLst>
          <pc:docMk/>
          <pc:sldMk cId="0" sldId="577"/>
        </pc:sldMkLst>
        <pc:spChg chg="mod">
          <ac:chgData name="I. Grewal" userId="e95042fc648cfaf9" providerId="LiveId" clId="{CE74F4FD-8FA4-4BA3-A5B8-4F1BAAC41793}" dt="2025-09-28T16:05:13.083" v="3260" actId="20577"/>
          <ac:spMkLst>
            <pc:docMk/>
            <pc:sldMk cId="0" sldId="577"/>
            <ac:spMk id="16388" creationId="{9C78CA12-8615-4779-B70D-3176A16FFD85}"/>
          </ac:spMkLst>
        </pc:spChg>
        <pc:spChg chg="mod">
          <ac:chgData name="I. Grewal" userId="e95042fc648cfaf9" providerId="LiveId" clId="{CE74F4FD-8FA4-4BA3-A5B8-4F1BAAC41793}" dt="2025-09-29T18:37:43.059" v="17324" actId="20577"/>
          <ac:spMkLst>
            <pc:docMk/>
            <pc:sldMk cId="0" sldId="577"/>
            <ac:spMk id="16389" creationId="{613809D2-3165-47DA-BEA1-673D3121A7B7}"/>
          </ac:spMkLst>
        </pc:spChg>
      </pc:sldChg>
      <pc:sldChg chg="del">
        <pc:chgData name="I. Grewal" userId="e95042fc648cfaf9" providerId="LiveId" clId="{CE74F4FD-8FA4-4BA3-A5B8-4F1BAAC41793}" dt="2025-09-28T15:57:56.238" v="3143" actId="47"/>
        <pc:sldMkLst>
          <pc:docMk/>
          <pc:sldMk cId="0" sldId="578"/>
        </pc:sldMkLst>
      </pc:sldChg>
      <pc:sldChg chg="modSp mod modAnim">
        <pc:chgData name="I. Grewal" userId="e95042fc648cfaf9" providerId="LiveId" clId="{CE74F4FD-8FA4-4BA3-A5B8-4F1BAAC41793}" dt="2025-09-29T04:34:53.408" v="13517"/>
        <pc:sldMkLst>
          <pc:docMk/>
          <pc:sldMk cId="0" sldId="580"/>
        </pc:sldMkLst>
        <pc:spChg chg="mod">
          <ac:chgData name="I. Grewal" userId="e95042fc648cfaf9" providerId="LiveId" clId="{CE74F4FD-8FA4-4BA3-A5B8-4F1BAAC41793}" dt="2025-09-29T04:33:03.778" v="13389" actId="255"/>
          <ac:spMkLst>
            <pc:docMk/>
            <pc:sldMk cId="0" sldId="580"/>
            <ac:spMk id="33796" creationId="{A6FF8A7F-6690-42E9-B308-4FE894BB3D7B}"/>
          </ac:spMkLst>
        </pc:spChg>
        <pc:spChg chg="mod">
          <ac:chgData name="I. Grewal" userId="e95042fc648cfaf9" providerId="LiveId" clId="{CE74F4FD-8FA4-4BA3-A5B8-4F1BAAC41793}" dt="2025-09-29T04:34:41.284" v="13513" actId="113"/>
          <ac:spMkLst>
            <pc:docMk/>
            <pc:sldMk cId="0" sldId="580"/>
            <ac:spMk id="33797" creationId="{AA50DA81-1A8F-4950-A117-00C9E4D3F3A2}"/>
          </ac:spMkLst>
        </pc:spChg>
      </pc:sldChg>
      <pc:sldChg chg="addSp delSp modSp mod delAnim modAnim">
        <pc:chgData name="I. Grewal" userId="e95042fc648cfaf9" providerId="LiveId" clId="{CE74F4FD-8FA4-4BA3-A5B8-4F1BAAC41793}" dt="2025-09-29T18:42:52.101" v="17372" actId="478"/>
        <pc:sldMkLst>
          <pc:docMk/>
          <pc:sldMk cId="0" sldId="581"/>
        </pc:sldMkLst>
        <pc:spChg chg="add mod">
          <ac:chgData name="I. Grewal" userId="e95042fc648cfaf9" providerId="LiveId" clId="{CE74F4FD-8FA4-4BA3-A5B8-4F1BAAC41793}" dt="2025-09-29T04:35:12.137" v="13519"/>
          <ac:spMkLst>
            <pc:docMk/>
            <pc:sldMk cId="0" sldId="581"/>
            <ac:spMk id="3" creationId="{3FD7372C-E1BB-6958-413B-BEDAC3E248D3}"/>
          </ac:spMkLst>
        </pc:spChg>
        <pc:spChg chg="mod">
          <ac:chgData name="I. Grewal" userId="e95042fc648cfaf9" providerId="LiveId" clId="{CE74F4FD-8FA4-4BA3-A5B8-4F1BAAC41793}" dt="2025-09-29T04:58:16.427" v="14297" actId="20577"/>
          <ac:spMkLst>
            <pc:docMk/>
            <pc:sldMk cId="0" sldId="581"/>
            <ac:spMk id="34821" creationId="{2DEDD553-604D-4455-A813-629D1C7A5855}"/>
          </ac:spMkLst>
        </pc:spChg>
      </pc:sldChg>
      <pc:sldChg chg="modSp del mod">
        <pc:chgData name="I. Grewal" userId="e95042fc648cfaf9" providerId="LiveId" clId="{CE74F4FD-8FA4-4BA3-A5B8-4F1BAAC41793}" dt="2025-09-28T15:57:52.515" v="3142" actId="47"/>
        <pc:sldMkLst>
          <pc:docMk/>
          <pc:sldMk cId="0" sldId="583"/>
        </pc:sldMkLst>
      </pc:sldChg>
      <pc:sldChg chg="addSp delSp modSp mod modAnim">
        <pc:chgData name="I. Grewal" userId="e95042fc648cfaf9" providerId="LiveId" clId="{CE74F4FD-8FA4-4BA3-A5B8-4F1BAAC41793}" dt="2025-09-29T18:37:52.453" v="17325" actId="33524"/>
        <pc:sldMkLst>
          <pc:docMk/>
          <pc:sldMk cId="0" sldId="584"/>
        </pc:sldMkLst>
        <pc:spChg chg="add mod">
          <ac:chgData name="I. Grewal" userId="e95042fc648cfaf9" providerId="LiveId" clId="{CE74F4FD-8FA4-4BA3-A5B8-4F1BAAC41793}" dt="2025-09-28T16:05:17.614" v="3262" actId="20577"/>
          <ac:spMkLst>
            <pc:docMk/>
            <pc:sldMk cId="0" sldId="584"/>
            <ac:spMk id="2" creationId="{6487B5AA-3D89-3146-4B06-1CC361CD27BC}"/>
          </ac:spMkLst>
        </pc:spChg>
        <pc:spChg chg="mod">
          <ac:chgData name="I. Grewal" userId="e95042fc648cfaf9" providerId="LiveId" clId="{CE74F4FD-8FA4-4BA3-A5B8-4F1BAAC41793}" dt="2025-09-29T18:37:52.453" v="17325" actId="33524"/>
          <ac:spMkLst>
            <pc:docMk/>
            <pc:sldMk cId="0" sldId="584"/>
            <ac:spMk id="3" creationId="{8CA3F370-2AF5-4A0D-94D2-A684F1D952E8}"/>
          </ac:spMkLst>
        </pc:spChg>
        <pc:picChg chg="add mod">
          <ac:chgData name="I. Grewal" userId="e95042fc648cfaf9" providerId="LiveId" clId="{CE74F4FD-8FA4-4BA3-A5B8-4F1BAAC41793}" dt="2025-09-28T16:50:58.277" v="3891" actId="1076"/>
          <ac:picMkLst>
            <pc:docMk/>
            <pc:sldMk cId="0" sldId="584"/>
            <ac:picMk id="6" creationId="{40134DF4-0E04-43F8-12AA-F4F3EF9E5C70}"/>
          </ac:picMkLst>
        </pc:picChg>
      </pc:sldChg>
      <pc:sldChg chg="addSp delSp modSp del mod delAnim modAnim modNotesTx">
        <pc:chgData name="I. Grewal" userId="e95042fc648cfaf9" providerId="LiveId" clId="{CE74F4FD-8FA4-4BA3-A5B8-4F1BAAC41793}" dt="2025-10-03T01:01:43.770" v="17392" actId="47"/>
        <pc:sldMkLst>
          <pc:docMk/>
          <pc:sldMk cId="0" sldId="585"/>
        </pc:sldMkLst>
      </pc:sldChg>
      <pc:sldChg chg="addSp delSp modSp mod modAnim">
        <pc:chgData name="I. Grewal" userId="e95042fc648cfaf9" providerId="LiveId" clId="{CE74F4FD-8FA4-4BA3-A5B8-4F1BAAC41793}" dt="2025-09-29T02:14:43.233" v="11834"/>
        <pc:sldMkLst>
          <pc:docMk/>
          <pc:sldMk cId="0" sldId="586"/>
        </pc:sldMkLst>
        <pc:spChg chg="add mod">
          <ac:chgData name="I. Grewal" userId="e95042fc648cfaf9" providerId="LiveId" clId="{CE74F4FD-8FA4-4BA3-A5B8-4F1BAAC41793}" dt="2025-09-29T00:01:44.694" v="8283"/>
          <ac:spMkLst>
            <pc:docMk/>
            <pc:sldMk cId="0" sldId="586"/>
            <ac:spMk id="2" creationId="{6E2AEE8A-429F-BD7D-AC21-EB30A2A62104}"/>
          </ac:spMkLst>
        </pc:spChg>
        <pc:spChg chg="mod">
          <ac:chgData name="I. Grewal" userId="e95042fc648cfaf9" providerId="LiveId" clId="{CE74F4FD-8FA4-4BA3-A5B8-4F1BAAC41793}" dt="2025-09-29T00:13:37.727" v="8361" actId="27636"/>
          <ac:spMkLst>
            <pc:docMk/>
            <pc:sldMk cId="0" sldId="586"/>
            <ac:spMk id="3" creationId="{85181DE9-7EDD-4256-8A98-A9C2E94C1C6F}"/>
          </ac:spMkLst>
        </pc:spChg>
        <pc:picChg chg="add mod">
          <ac:chgData name="I. Grewal" userId="e95042fc648cfaf9" providerId="LiveId" clId="{CE74F4FD-8FA4-4BA3-A5B8-4F1BAAC41793}" dt="2025-09-29T02:14:43.233" v="11834"/>
          <ac:picMkLst>
            <pc:docMk/>
            <pc:sldMk cId="0" sldId="586"/>
            <ac:picMk id="5" creationId="{D7579191-FF70-8032-EDCD-4537E0571A9F}"/>
          </ac:picMkLst>
        </pc:picChg>
      </pc:sldChg>
      <pc:sldChg chg="del">
        <pc:chgData name="I. Grewal" userId="e95042fc648cfaf9" providerId="LiveId" clId="{CE74F4FD-8FA4-4BA3-A5B8-4F1BAAC41793}" dt="2025-09-29T01:51:09.949" v="11111" actId="47"/>
        <pc:sldMkLst>
          <pc:docMk/>
          <pc:sldMk cId="0" sldId="587"/>
        </pc:sldMkLst>
      </pc:sldChg>
      <pc:sldChg chg="addSp delSp modSp mod delAnim modAnim">
        <pc:chgData name="I. Grewal" userId="e95042fc648cfaf9" providerId="LiveId" clId="{CE74F4FD-8FA4-4BA3-A5B8-4F1BAAC41793}" dt="2025-09-29T15:37:42.908" v="17020" actId="14100"/>
        <pc:sldMkLst>
          <pc:docMk/>
          <pc:sldMk cId="0" sldId="588"/>
        </pc:sldMkLst>
        <pc:spChg chg="add mod ord">
          <ac:chgData name="I. Grewal" userId="e95042fc648cfaf9" providerId="LiveId" clId="{CE74F4FD-8FA4-4BA3-A5B8-4F1BAAC41793}" dt="2025-09-29T02:11:29.677" v="11770" actId="167"/>
          <ac:spMkLst>
            <pc:docMk/>
            <pc:sldMk cId="0" sldId="588"/>
            <ac:spMk id="6" creationId="{70107078-B795-0EB2-52C0-D50B332B117E}"/>
          </ac:spMkLst>
        </pc:spChg>
        <pc:spChg chg="add mod">
          <ac:chgData name="I. Grewal" userId="e95042fc648cfaf9" providerId="LiveId" clId="{CE74F4FD-8FA4-4BA3-A5B8-4F1BAAC41793}" dt="2025-09-29T15:37:42.908" v="17020" actId="14100"/>
          <ac:spMkLst>
            <pc:docMk/>
            <pc:sldMk cId="0" sldId="588"/>
            <ac:spMk id="7" creationId="{B69E998B-7D7D-D40F-7567-341DF430B5B5}"/>
          </ac:spMkLst>
        </pc:spChg>
        <pc:spChg chg="mod">
          <ac:chgData name="I. Grewal" userId="e95042fc648cfaf9" providerId="LiveId" clId="{CE74F4FD-8FA4-4BA3-A5B8-4F1BAAC41793}" dt="2025-09-29T01:59:50.966" v="11478" actId="790"/>
          <ac:spMkLst>
            <pc:docMk/>
            <pc:sldMk cId="0" sldId="588"/>
            <ac:spMk id="28675" creationId="{266F2175-7429-4129-8FDB-0B2D5A4D4880}"/>
          </ac:spMkLst>
        </pc:spChg>
        <pc:spChg chg="add del mod">
          <ac:chgData name="I. Grewal" userId="e95042fc648cfaf9" providerId="LiveId" clId="{CE74F4FD-8FA4-4BA3-A5B8-4F1BAAC41793}" dt="2025-09-29T02:13:27.862" v="11796" actId="20577"/>
          <ac:spMkLst>
            <pc:docMk/>
            <pc:sldMk cId="0" sldId="588"/>
            <ac:spMk id="28677" creationId="{A36270B6-A8B9-4A36-8CAC-4F29B1BBBAB0}"/>
          </ac:spMkLst>
        </pc:spChg>
        <pc:picChg chg="add mod">
          <ac:chgData name="I. Grewal" userId="e95042fc648cfaf9" providerId="LiveId" clId="{CE74F4FD-8FA4-4BA3-A5B8-4F1BAAC41793}" dt="2025-09-29T15:37:15.243" v="17018"/>
          <ac:picMkLst>
            <pc:docMk/>
            <pc:sldMk cId="0" sldId="588"/>
            <ac:picMk id="2" creationId="{384E3FB2-F2DA-5C5B-8444-8F5E595521CF}"/>
          </ac:picMkLst>
        </pc:picChg>
      </pc:sldChg>
      <pc:sldChg chg="addSp delSp modSp mod delAnim modAnim">
        <pc:chgData name="I. Grewal" userId="e95042fc648cfaf9" providerId="LiveId" clId="{CE74F4FD-8FA4-4BA3-A5B8-4F1BAAC41793}" dt="2025-09-29T18:41:39.010" v="17362" actId="478"/>
        <pc:sldMkLst>
          <pc:docMk/>
          <pc:sldMk cId="0" sldId="589"/>
        </pc:sldMkLst>
        <pc:spChg chg="mod">
          <ac:chgData name="I. Grewal" userId="e95042fc648cfaf9" providerId="LiveId" clId="{CE74F4FD-8FA4-4BA3-A5B8-4F1BAAC41793}" dt="2025-09-29T02:24:17.340" v="12023" actId="113"/>
          <ac:spMkLst>
            <pc:docMk/>
            <pc:sldMk cId="0" sldId="589"/>
            <ac:spMk id="3" creationId="{796B2A18-EBAB-48C1-8FCE-AF8DBE71C863}"/>
          </ac:spMkLst>
        </pc:spChg>
        <pc:spChg chg="add mod">
          <ac:chgData name="I. Grewal" userId="e95042fc648cfaf9" providerId="LiveId" clId="{CE74F4FD-8FA4-4BA3-A5B8-4F1BAAC41793}" dt="2025-09-29T15:38:02.399" v="17024"/>
          <ac:spMkLst>
            <pc:docMk/>
            <pc:sldMk cId="0" sldId="589"/>
            <ac:spMk id="6" creationId="{A6210A47-2930-91CC-BDE7-B4196390E7BD}"/>
          </ac:spMkLst>
        </pc:spChg>
        <pc:picChg chg="add mod">
          <ac:chgData name="I. Grewal" userId="e95042fc648cfaf9" providerId="LiveId" clId="{CE74F4FD-8FA4-4BA3-A5B8-4F1BAAC41793}" dt="2025-09-29T15:37:48.535" v="17021"/>
          <ac:picMkLst>
            <pc:docMk/>
            <pc:sldMk cId="0" sldId="589"/>
            <ac:picMk id="2" creationId="{612CA359-963A-AA5B-6F26-D111A64F3ABD}"/>
          </ac:picMkLst>
        </pc:picChg>
      </pc:sldChg>
      <pc:sldChg chg="addSp delSp modSp mod delAnim modAnim modNotesTx">
        <pc:chgData name="I. Grewal" userId="e95042fc648cfaf9" providerId="LiveId" clId="{CE74F4FD-8FA4-4BA3-A5B8-4F1BAAC41793}" dt="2025-09-29T18:41:53.098" v="17364" actId="478"/>
        <pc:sldMkLst>
          <pc:docMk/>
          <pc:sldMk cId="0" sldId="591"/>
        </pc:sldMkLst>
        <pc:spChg chg="mod">
          <ac:chgData name="I. Grewal" userId="e95042fc648cfaf9" providerId="LiveId" clId="{CE74F4FD-8FA4-4BA3-A5B8-4F1BAAC41793}" dt="2025-09-29T02:53:58.704" v="12551" actId="1076"/>
          <ac:spMkLst>
            <pc:docMk/>
            <pc:sldMk cId="0" sldId="591"/>
            <ac:spMk id="30724" creationId="{6DB1ACA3-F2B7-4C6D-835F-572BAA411596}"/>
          </ac:spMkLst>
        </pc:spChg>
        <pc:spChg chg="mod">
          <ac:chgData name="I. Grewal" userId="e95042fc648cfaf9" providerId="LiveId" clId="{CE74F4FD-8FA4-4BA3-A5B8-4F1BAAC41793}" dt="2025-09-29T03:08:16.526" v="12972" actId="948"/>
          <ac:spMkLst>
            <pc:docMk/>
            <pc:sldMk cId="0" sldId="591"/>
            <ac:spMk id="30725" creationId="{090A2C9D-7173-43E6-AB68-5B5F0858DA16}"/>
          </ac:spMkLst>
        </pc:spChg>
      </pc:sldChg>
      <pc:sldChg chg="del">
        <pc:chgData name="I. Grewal" userId="e95042fc648cfaf9" providerId="LiveId" clId="{CE74F4FD-8FA4-4BA3-A5B8-4F1BAAC41793}" dt="2025-09-29T15:07:09.084" v="15837" actId="47"/>
        <pc:sldMkLst>
          <pc:docMk/>
          <pc:sldMk cId="0" sldId="592"/>
        </pc:sldMkLst>
      </pc:sldChg>
      <pc:sldChg chg="addSp delSp modSp mod delAnim modAnim">
        <pc:chgData name="I. Grewal" userId="e95042fc648cfaf9" providerId="LiveId" clId="{CE74F4FD-8FA4-4BA3-A5B8-4F1BAAC41793}" dt="2025-09-29T18:43:10.943" v="17378" actId="478"/>
        <pc:sldMkLst>
          <pc:docMk/>
          <pc:sldMk cId="0" sldId="593"/>
        </pc:sldMkLst>
        <pc:spChg chg="mod">
          <ac:chgData name="I. Grewal" userId="e95042fc648cfaf9" providerId="LiveId" clId="{CE74F4FD-8FA4-4BA3-A5B8-4F1BAAC41793}" dt="2025-09-29T14:46:09.306" v="15028" actId="14100"/>
          <ac:spMkLst>
            <pc:docMk/>
            <pc:sldMk cId="0" sldId="593"/>
            <ac:spMk id="2" creationId="{46540DC0-85E4-44FC-A659-7C2461F6A92A}"/>
          </ac:spMkLst>
        </pc:spChg>
        <pc:spChg chg="mod">
          <ac:chgData name="I. Grewal" userId="e95042fc648cfaf9" providerId="LiveId" clId="{CE74F4FD-8FA4-4BA3-A5B8-4F1BAAC41793}" dt="2025-09-29T14:39:17.989" v="14815" actId="20577"/>
          <ac:spMkLst>
            <pc:docMk/>
            <pc:sldMk cId="0" sldId="593"/>
            <ac:spMk id="3" creationId="{562F8AF1-7441-4089-887E-17C1174B860B}"/>
          </ac:spMkLst>
        </pc:spChg>
        <pc:spChg chg="add mod">
          <ac:chgData name="I. Grewal" userId="e95042fc648cfaf9" providerId="LiveId" clId="{CE74F4FD-8FA4-4BA3-A5B8-4F1BAAC41793}" dt="2025-09-29T14:46:15.173" v="15029" actId="1076"/>
          <ac:spMkLst>
            <pc:docMk/>
            <pc:sldMk cId="0" sldId="593"/>
            <ac:spMk id="6" creationId="{72E7028A-F6C4-1F2F-5103-4A521596A326}"/>
          </ac:spMkLst>
        </pc:spChg>
        <pc:spChg chg="add mod">
          <ac:chgData name="I. Grewal" userId="e95042fc648cfaf9" providerId="LiveId" clId="{CE74F4FD-8FA4-4BA3-A5B8-4F1BAAC41793}" dt="2025-09-29T14:40:20.658" v="14828" actId="1076"/>
          <ac:spMkLst>
            <pc:docMk/>
            <pc:sldMk cId="0" sldId="593"/>
            <ac:spMk id="7" creationId="{D9850FDD-7346-057F-A41A-6C6D5ED21F8C}"/>
          </ac:spMkLst>
        </pc:spChg>
        <pc:spChg chg="add mod">
          <ac:chgData name="I. Grewal" userId="e95042fc648cfaf9" providerId="LiveId" clId="{CE74F4FD-8FA4-4BA3-A5B8-4F1BAAC41793}" dt="2025-09-29T14:39:59.806" v="14824" actId="1076"/>
          <ac:spMkLst>
            <pc:docMk/>
            <pc:sldMk cId="0" sldId="593"/>
            <ac:spMk id="8" creationId="{7BC170A3-98B8-B263-9073-1AC016565E2C}"/>
          </ac:spMkLst>
        </pc:spChg>
        <pc:spChg chg="mod">
          <ac:chgData name="I. Grewal" userId="e95042fc648cfaf9" providerId="LiveId" clId="{CE74F4FD-8FA4-4BA3-A5B8-4F1BAAC41793}" dt="2025-09-29T14:40:03.771" v="14825" actId="20577"/>
          <ac:spMkLst>
            <pc:docMk/>
            <pc:sldMk cId="0" sldId="593"/>
            <ac:spMk id="35846" creationId="{F96B09F7-D5AD-46A8-A03E-049F24A29988}"/>
          </ac:spMkLst>
        </pc:spChg>
      </pc:sldChg>
      <pc:sldChg chg="addSp delSp modSp mod delAnim modAnim modNotesTx">
        <pc:chgData name="I. Grewal" userId="e95042fc648cfaf9" providerId="LiveId" clId="{CE74F4FD-8FA4-4BA3-A5B8-4F1BAAC41793}" dt="2025-09-29T18:43:20.334" v="17380" actId="478"/>
        <pc:sldMkLst>
          <pc:docMk/>
          <pc:sldMk cId="0" sldId="594"/>
        </pc:sldMkLst>
        <pc:spChg chg="mod">
          <ac:chgData name="I. Grewal" userId="e95042fc648cfaf9" providerId="LiveId" clId="{CE74F4FD-8FA4-4BA3-A5B8-4F1BAAC41793}" dt="2025-09-29T15:13:21.703" v="16118" actId="1076"/>
          <ac:spMkLst>
            <pc:docMk/>
            <pc:sldMk cId="0" sldId="594"/>
            <ac:spMk id="38916" creationId="{37DC60CB-2D9C-4469-9F6F-690761F05DF7}"/>
          </ac:spMkLst>
        </pc:spChg>
        <pc:spChg chg="mod">
          <ac:chgData name="I. Grewal" userId="e95042fc648cfaf9" providerId="LiveId" clId="{CE74F4FD-8FA4-4BA3-A5B8-4F1BAAC41793}" dt="2025-09-29T15:27:23.716" v="16655" actId="207"/>
          <ac:spMkLst>
            <pc:docMk/>
            <pc:sldMk cId="0" sldId="594"/>
            <ac:spMk id="38917" creationId="{6ECE9B4C-45EE-414C-B45D-AEE87CE261E1}"/>
          </ac:spMkLst>
        </pc:spChg>
        <pc:picChg chg="add mod">
          <ac:chgData name="I. Grewal" userId="e95042fc648cfaf9" providerId="LiveId" clId="{CE74F4FD-8FA4-4BA3-A5B8-4F1BAAC41793}" dt="2025-09-29T15:34:39.614" v="17006"/>
          <ac:picMkLst>
            <pc:docMk/>
            <pc:sldMk cId="0" sldId="594"/>
            <ac:picMk id="8" creationId="{2F895750-A88D-76F4-8853-BB3A24476438}"/>
          </ac:picMkLst>
        </pc:picChg>
      </pc:sldChg>
      <pc:sldChg chg="delSp modSp del mod">
        <pc:chgData name="I. Grewal" userId="e95042fc648cfaf9" providerId="LiveId" clId="{CE74F4FD-8FA4-4BA3-A5B8-4F1BAAC41793}" dt="2025-09-29T15:22:45.146" v="16463" actId="47"/>
        <pc:sldMkLst>
          <pc:docMk/>
          <pc:sldMk cId="0" sldId="595"/>
        </pc:sldMkLst>
      </pc:sldChg>
      <pc:sldChg chg="addSp delSp modSp del">
        <pc:chgData name="I. Grewal" userId="e95042fc648cfaf9" providerId="LiveId" clId="{CE74F4FD-8FA4-4BA3-A5B8-4F1BAAC41793}" dt="2025-09-29T01:31:56.259" v="10689" actId="47"/>
        <pc:sldMkLst>
          <pc:docMk/>
          <pc:sldMk cId="0" sldId="599"/>
        </pc:sldMkLst>
      </pc:sldChg>
      <pc:sldChg chg="addSp delSp modSp mod modAnim">
        <pc:chgData name="I. Grewal" userId="e95042fc648cfaf9" providerId="LiveId" clId="{CE74F4FD-8FA4-4BA3-A5B8-4F1BAAC41793}" dt="2025-09-29T02:15:00.226" v="11836"/>
        <pc:sldMkLst>
          <pc:docMk/>
          <pc:sldMk cId="0" sldId="600"/>
        </pc:sldMkLst>
        <pc:spChg chg="add mod">
          <ac:chgData name="I. Grewal" userId="e95042fc648cfaf9" providerId="LiveId" clId="{CE74F4FD-8FA4-4BA3-A5B8-4F1BAAC41793}" dt="2025-09-29T01:40:35.452" v="10810"/>
          <ac:spMkLst>
            <pc:docMk/>
            <pc:sldMk cId="0" sldId="600"/>
            <ac:spMk id="2" creationId="{F6F38C5B-7276-CCC8-F92A-9CCE47E4008C}"/>
          </ac:spMkLst>
        </pc:spChg>
        <pc:spChg chg="add mod">
          <ac:chgData name="I. Grewal" userId="e95042fc648cfaf9" providerId="LiveId" clId="{CE74F4FD-8FA4-4BA3-A5B8-4F1BAAC41793}" dt="2025-09-29T01:58:33.197" v="11418" actId="1076"/>
          <ac:spMkLst>
            <pc:docMk/>
            <pc:sldMk cId="0" sldId="600"/>
            <ac:spMk id="3" creationId="{366A9FC8-05D4-3476-BC00-F283ACF3F81D}"/>
          </ac:spMkLst>
        </pc:spChg>
        <pc:spChg chg="mod">
          <ac:chgData name="I. Grewal" userId="e95042fc648cfaf9" providerId="LiveId" clId="{CE74F4FD-8FA4-4BA3-A5B8-4F1BAAC41793}" dt="2025-09-29T01:47:26.711" v="11033" actId="207"/>
          <ac:spMkLst>
            <pc:docMk/>
            <pc:sldMk cId="0" sldId="600"/>
            <ac:spMk id="24584" creationId="{E1EE91B0-FAC2-4CB8-A80F-3FE54395DB38}"/>
          </ac:spMkLst>
        </pc:spChg>
        <pc:picChg chg="add mod">
          <ac:chgData name="I. Grewal" userId="e95042fc648cfaf9" providerId="LiveId" clId="{CE74F4FD-8FA4-4BA3-A5B8-4F1BAAC41793}" dt="2025-09-29T02:15:00.226" v="11836"/>
          <ac:picMkLst>
            <pc:docMk/>
            <pc:sldMk cId="0" sldId="600"/>
            <ac:picMk id="4" creationId="{E4511093-AB28-E32E-8C3F-6FE0822695E4}"/>
          </ac:picMkLst>
        </pc:picChg>
      </pc:sldChg>
      <pc:sldChg chg="addSp delSp modSp mod">
        <pc:chgData name="I. Grewal" userId="e95042fc648cfaf9" providerId="LiveId" clId="{CE74F4FD-8FA4-4BA3-A5B8-4F1BAAC41793}" dt="2025-09-29T18:42:30.309" v="17367" actId="255"/>
        <pc:sldMkLst>
          <pc:docMk/>
          <pc:sldMk cId="0" sldId="601"/>
        </pc:sldMkLst>
        <pc:spChg chg="add mod">
          <ac:chgData name="I. Grewal" userId="e95042fc648cfaf9" providerId="LiveId" clId="{CE74F4FD-8FA4-4BA3-A5B8-4F1BAAC41793}" dt="2025-09-29T17:06:08.118" v="17030" actId="1076"/>
          <ac:spMkLst>
            <pc:docMk/>
            <pc:sldMk cId="0" sldId="601"/>
            <ac:spMk id="2" creationId="{1EF43D3F-8A84-82F2-D405-0A45C88F13A6}"/>
          </ac:spMkLst>
        </pc:spChg>
        <pc:spChg chg="add mod">
          <ac:chgData name="I. Grewal" userId="e95042fc648cfaf9" providerId="LiveId" clId="{CE74F4FD-8FA4-4BA3-A5B8-4F1BAAC41793}" dt="2025-09-29T18:42:30.309" v="17367" actId="255"/>
          <ac:spMkLst>
            <pc:docMk/>
            <pc:sldMk cId="0" sldId="601"/>
            <ac:spMk id="6" creationId="{56C3358B-F2E5-F571-AB6A-932673FC2791}"/>
          </ac:spMkLst>
        </pc:spChg>
        <pc:spChg chg="mod">
          <ac:chgData name="I. Grewal" userId="e95042fc648cfaf9" providerId="LiveId" clId="{CE74F4FD-8FA4-4BA3-A5B8-4F1BAAC41793}" dt="2025-09-29T17:06:08.118" v="17030" actId="1076"/>
          <ac:spMkLst>
            <pc:docMk/>
            <pc:sldMk cId="0" sldId="601"/>
            <ac:spMk id="32772" creationId="{4EF9B89A-B176-4014-9F0F-C4045FBD769A}"/>
          </ac:spMkLst>
        </pc:spChg>
        <pc:spChg chg="mod">
          <ac:chgData name="I. Grewal" userId="e95042fc648cfaf9" providerId="LiveId" clId="{CE74F4FD-8FA4-4BA3-A5B8-4F1BAAC41793}" dt="2025-09-29T18:42:30.309" v="17367" actId="255"/>
          <ac:spMkLst>
            <pc:docMk/>
            <pc:sldMk cId="0" sldId="601"/>
            <ac:spMk id="32773" creationId="{FB730360-F147-4E07-A8EE-BCC2DB239032}"/>
          </ac:spMkLst>
        </pc:spChg>
      </pc:sldChg>
      <pc:sldChg chg="addSp delSp modSp mod">
        <pc:chgData name="I. Grewal" userId="e95042fc648cfaf9" providerId="LiveId" clId="{CE74F4FD-8FA4-4BA3-A5B8-4F1BAAC41793}" dt="2025-09-29T15:34:41.971" v="17007"/>
        <pc:sldMkLst>
          <pc:docMk/>
          <pc:sldMk cId="0" sldId="602"/>
        </pc:sldMkLst>
        <pc:spChg chg="add mod">
          <ac:chgData name="I. Grewal" userId="e95042fc648cfaf9" providerId="LiveId" clId="{CE74F4FD-8FA4-4BA3-A5B8-4F1BAAC41793}" dt="2025-09-29T15:20:49.781" v="16450" actId="113"/>
          <ac:spMkLst>
            <pc:docMk/>
            <pc:sldMk cId="0" sldId="602"/>
            <ac:spMk id="6" creationId="{0E3EE7D9-BA36-28BD-505B-7142C05D69D6}"/>
          </ac:spMkLst>
        </pc:spChg>
        <pc:spChg chg="add mod">
          <ac:chgData name="I. Grewal" userId="e95042fc648cfaf9" providerId="LiveId" clId="{CE74F4FD-8FA4-4BA3-A5B8-4F1BAAC41793}" dt="2025-09-29T15:23:18.708" v="16470"/>
          <ac:spMkLst>
            <pc:docMk/>
            <pc:sldMk cId="0" sldId="602"/>
            <ac:spMk id="7" creationId="{64342735-803D-B03F-F289-33C2711179EF}"/>
          </ac:spMkLst>
        </pc:spChg>
        <pc:spChg chg="mod">
          <ac:chgData name="I. Grewal" userId="e95042fc648cfaf9" providerId="LiveId" clId="{CE74F4FD-8FA4-4BA3-A5B8-4F1BAAC41793}" dt="2025-09-29T15:24:57.974" v="16551" actId="20577"/>
          <ac:spMkLst>
            <pc:docMk/>
            <pc:sldMk cId="0" sldId="602"/>
            <ac:spMk id="40965" creationId="{7742FA91-F28E-4EC1-8DC2-518E1A602879}"/>
          </ac:spMkLst>
        </pc:spChg>
        <pc:picChg chg="add mod">
          <ac:chgData name="I. Grewal" userId="e95042fc648cfaf9" providerId="LiveId" clId="{CE74F4FD-8FA4-4BA3-A5B8-4F1BAAC41793}" dt="2025-09-29T15:34:41.971" v="17007"/>
          <ac:picMkLst>
            <pc:docMk/>
            <pc:sldMk cId="0" sldId="602"/>
            <ac:picMk id="8" creationId="{E7ED8CD7-2015-CEBB-13BD-404E48C92D82}"/>
          </ac:picMkLst>
        </pc:picChg>
      </pc:sldChg>
      <pc:sldChg chg="addSp delSp modSp mod modAnim">
        <pc:chgData name="I. Grewal" userId="e95042fc648cfaf9" providerId="LiveId" clId="{CE74F4FD-8FA4-4BA3-A5B8-4F1BAAC41793}" dt="2025-09-29T15:34:45.446" v="17008"/>
        <pc:sldMkLst>
          <pc:docMk/>
          <pc:sldMk cId="0" sldId="604"/>
        </pc:sldMkLst>
        <pc:spChg chg="add mod">
          <ac:chgData name="I. Grewal" userId="e95042fc648cfaf9" providerId="LiveId" clId="{CE74F4FD-8FA4-4BA3-A5B8-4F1BAAC41793}" dt="2025-09-29T15:23:21.198" v="16471"/>
          <ac:spMkLst>
            <pc:docMk/>
            <pc:sldMk cId="0" sldId="604"/>
            <ac:spMk id="3" creationId="{7753392F-99C1-AAB8-854C-C639585AAE79}"/>
          </ac:spMkLst>
        </pc:spChg>
        <pc:spChg chg="mod">
          <ac:chgData name="I. Grewal" userId="e95042fc648cfaf9" providerId="LiveId" clId="{CE74F4FD-8FA4-4BA3-A5B8-4F1BAAC41793}" dt="2025-09-29T15:32:42.607" v="16994" actId="113"/>
          <ac:spMkLst>
            <pc:docMk/>
            <pc:sldMk cId="0" sldId="604"/>
            <ac:spMk id="44037" creationId="{BD715271-5E85-45D5-945D-785D91375BC5}"/>
          </ac:spMkLst>
        </pc:spChg>
        <pc:picChg chg="add mod">
          <ac:chgData name="I. Grewal" userId="e95042fc648cfaf9" providerId="LiveId" clId="{CE74F4FD-8FA4-4BA3-A5B8-4F1BAAC41793}" dt="2025-09-29T15:34:45.446" v="17008"/>
          <ac:picMkLst>
            <pc:docMk/>
            <pc:sldMk cId="0" sldId="604"/>
            <ac:picMk id="4" creationId="{FA70F8BD-E7EF-42F1-89E8-841181271BDB}"/>
          </ac:picMkLst>
        </pc:picChg>
      </pc:sldChg>
      <pc:sldChg chg="addSp delSp modSp del mod">
        <pc:chgData name="I. Grewal" userId="e95042fc648cfaf9" providerId="LiveId" clId="{CE74F4FD-8FA4-4BA3-A5B8-4F1BAAC41793}" dt="2025-09-29T15:34:06.156" v="17005" actId="47"/>
        <pc:sldMkLst>
          <pc:docMk/>
          <pc:sldMk cId="0" sldId="605"/>
        </pc:sldMkLst>
      </pc:sldChg>
      <pc:sldChg chg="addSp modSp mod modAnim">
        <pc:chgData name="I. Grewal" userId="e95042fc648cfaf9" providerId="LiveId" clId="{CE74F4FD-8FA4-4BA3-A5B8-4F1BAAC41793}" dt="2025-09-29T15:35:06.820" v="17015"/>
        <pc:sldMkLst>
          <pc:docMk/>
          <pc:sldMk cId="0" sldId="607"/>
        </pc:sldMkLst>
        <pc:spChg chg="mod">
          <ac:chgData name="I. Grewal" userId="e95042fc648cfaf9" providerId="LiveId" clId="{CE74F4FD-8FA4-4BA3-A5B8-4F1BAAC41793}" dt="2025-09-27T18:56:27.484" v="1016" actId="1076"/>
          <ac:spMkLst>
            <pc:docMk/>
            <pc:sldMk cId="0" sldId="607"/>
            <ac:spMk id="46082" creationId="{3A2705A6-694C-4EBF-9F80-ADA7BFA901B0}"/>
          </ac:spMkLst>
        </pc:spChg>
        <pc:spChg chg="mod">
          <ac:chgData name="I. Grewal" userId="e95042fc648cfaf9" providerId="LiveId" clId="{CE74F4FD-8FA4-4BA3-A5B8-4F1BAAC41793}" dt="2025-09-27T19:02:31.317" v="1092" actId="14100"/>
          <ac:spMkLst>
            <pc:docMk/>
            <pc:sldMk cId="0" sldId="607"/>
            <ac:spMk id="46083" creationId="{39ED1DD0-668E-4F02-AE05-D0828F1AF8B7}"/>
          </ac:spMkLst>
        </pc:spChg>
        <pc:picChg chg="add mod">
          <ac:chgData name="I. Grewal" userId="e95042fc648cfaf9" providerId="LiveId" clId="{CE74F4FD-8FA4-4BA3-A5B8-4F1BAAC41793}" dt="2025-09-29T15:35:06.820" v="17015"/>
          <ac:picMkLst>
            <pc:docMk/>
            <pc:sldMk cId="0" sldId="607"/>
            <ac:picMk id="2" creationId="{3B1E41E1-1ECB-B03E-C7F6-E4D5F70D533D}"/>
          </ac:picMkLst>
        </pc:picChg>
        <pc:picChg chg="add mod modCrop">
          <ac:chgData name="I. Grewal" userId="e95042fc648cfaf9" providerId="LiveId" clId="{CE74F4FD-8FA4-4BA3-A5B8-4F1BAAC41793}" dt="2025-09-27T19:03:02.028" v="1093" actId="732"/>
          <ac:picMkLst>
            <pc:docMk/>
            <pc:sldMk cId="0" sldId="607"/>
            <ac:picMk id="3" creationId="{0FCE31E2-EA43-3A40-6545-8BD8571B7FD0}"/>
          </ac:picMkLst>
        </pc:picChg>
        <pc:picChg chg="add mod modCrop">
          <ac:chgData name="I. Grewal" userId="e95042fc648cfaf9" providerId="LiveId" clId="{CE74F4FD-8FA4-4BA3-A5B8-4F1BAAC41793}" dt="2025-09-27T18:58:58.466" v="1039" actId="1076"/>
          <ac:picMkLst>
            <pc:docMk/>
            <pc:sldMk cId="0" sldId="607"/>
            <ac:picMk id="6" creationId="{44F218D8-561E-C172-9679-3CF7B2384776}"/>
          </ac:picMkLst>
        </pc:picChg>
      </pc:sldChg>
      <pc:sldChg chg="modSp mod">
        <pc:chgData name="I. Grewal" userId="e95042fc648cfaf9" providerId="LiveId" clId="{CE74F4FD-8FA4-4BA3-A5B8-4F1BAAC41793}" dt="2025-09-29T02:56:48.020" v="12615" actId="1076"/>
        <pc:sldMkLst>
          <pc:docMk/>
          <pc:sldMk cId="0" sldId="609"/>
        </pc:sldMkLst>
        <pc:spChg chg="mod">
          <ac:chgData name="I. Grewal" userId="e95042fc648cfaf9" providerId="LiveId" clId="{CE74F4FD-8FA4-4BA3-A5B8-4F1BAAC41793}" dt="2025-09-29T02:56:48.020" v="12615" actId="1076"/>
          <ac:spMkLst>
            <pc:docMk/>
            <pc:sldMk cId="0" sldId="609"/>
            <ac:spMk id="2" creationId="{8086BC39-86CE-50CE-A60D-7BE5472960A2}"/>
          </ac:spMkLst>
        </pc:spChg>
        <pc:spChg chg="mod">
          <ac:chgData name="I. Grewal" userId="e95042fc648cfaf9" providerId="LiveId" clId="{CE74F4FD-8FA4-4BA3-A5B8-4F1BAAC41793}" dt="2025-09-29T02:56:41.567" v="12613" actId="948"/>
          <ac:spMkLst>
            <pc:docMk/>
            <pc:sldMk cId="0" sldId="609"/>
            <ac:spMk id="3" creationId="{A6A31E83-CF28-4016-8ECB-07D2AA911BD3}"/>
          </ac:spMkLst>
        </pc:spChg>
      </pc:sldChg>
      <pc:sldChg chg="addSp delSp modSp del">
        <pc:chgData name="I. Grewal" userId="e95042fc648cfaf9" providerId="LiveId" clId="{CE74F4FD-8FA4-4BA3-A5B8-4F1BAAC41793}" dt="2025-09-28T23:46:59.477" v="8013" actId="47"/>
        <pc:sldMkLst>
          <pc:docMk/>
          <pc:sldMk cId="1775154147" sldId="610"/>
        </pc:sldMkLst>
      </pc:sldChg>
      <pc:sldChg chg="addSp delSp modSp mod delAnim modAnim">
        <pc:chgData name="I. Grewal" userId="e95042fc648cfaf9" providerId="LiveId" clId="{CE74F4FD-8FA4-4BA3-A5B8-4F1BAAC41793}" dt="2025-09-29T18:41:48.655" v="17363" actId="478"/>
        <pc:sldMkLst>
          <pc:docMk/>
          <pc:sldMk cId="3235568117" sldId="611"/>
        </pc:sldMkLst>
        <pc:spChg chg="add mod">
          <ac:chgData name="I. Grewal" userId="e95042fc648cfaf9" providerId="LiveId" clId="{CE74F4FD-8FA4-4BA3-A5B8-4F1BAAC41793}" dt="2025-09-29T15:38:08.769" v="17026"/>
          <ac:spMkLst>
            <pc:docMk/>
            <pc:sldMk cId="3235568117" sldId="611"/>
            <ac:spMk id="2" creationId="{1F02E5F5-22AE-4541-EAC0-3491B7417941}"/>
          </ac:spMkLst>
        </pc:spChg>
        <pc:spChg chg="mod">
          <ac:chgData name="I. Grewal" userId="e95042fc648cfaf9" providerId="LiveId" clId="{CE74F4FD-8FA4-4BA3-A5B8-4F1BAAC41793}" dt="2025-09-29T02:48:20.087" v="12459" actId="14100"/>
          <ac:spMkLst>
            <pc:docMk/>
            <pc:sldMk cId="3235568117" sldId="611"/>
            <ac:spMk id="3" creationId="{796B2A18-EBAB-48C1-8FCE-AF8DBE71C863}"/>
          </ac:spMkLst>
        </pc:spChg>
        <pc:picChg chg="add mod">
          <ac:chgData name="I. Grewal" userId="e95042fc648cfaf9" providerId="LiveId" clId="{CE74F4FD-8FA4-4BA3-A5B8-4F1BAAC41793}" dt="2025-09-29T15:38:18.337" v="17027"/>
          <ac:picMkLst>
            <pc:docMk/>
            <pc:sldMk cId="3235568117" sldId="611"/>
            <ac:picMk id="5" creationId="{94A0F459-AD35-85E8-4039-AFA0FB5B1367}"/>
          </ac:picMkLst>
        </pc:picChg>
      </pc:sldChg>
      <pc:sldChg chg="addSp delSp modSp mod delAnim modAnim">
        <pc:chgData name="I. Grewal" userId="e95042fc648cfaf9" providerId="LiveId" clId="{CE74F4FD-8FA4-4BA3-A5B8-4F1BAAC41793}" dt="2025-09-29T18:43:04.540" v="17375" actId="478"/>
        <pc:sldMkLst>
          <pc:docMk/>
          <pc:sldMk cId="4145882794" sldId="612"/>
        </pc:sldMkLst>
        <pc:spChg chg="mod">
          <ac:chgData name="I. Grewal" userId="e95042fc648cfaf9" providerId="LiveId" clId="{CE74F4FD-8FA4-4BA3-A5B8-4F1BAAC41793}" dt="2025-09-29T05:03:51.545" v="14355" actId="1076"/>
          <ac:spMkLst>
            <pc:docMk/>
            <pc:sldMk cId="4145882794" sldId="612"/>
            <ac:spMk id="34820" creationId="{61737BF4-EF72-48D0-8026-6081010416E4}"/>
          </ac:spMkLst>
        </pc:spChg>
        <pc:spChg chg="mod">
          <ac:chgData name="I. Grewal" userId="e95042fc648cfaf9" providerId="LiveId" clId="{CE74F4FD-8FA4-4BA3-A5B8-4F1BAAC41793}" dt="2025-09-29T05:03:47.396" v="14354" actId="1076"/>
          <ac:spMkLst>
            <pc:docMk/>
            <pc:sldMk cId="4145882794" sldId="612"/>
            <ac:spMk id="34821" creationId="{2DEDD553-604D-4455-A813-629D1C7A5855}"/>
          </ac:spMkLst>
        </pc:spChg>
        <pc:picChg chg="mod modCrop">
          <ac:chgData name="I. Grewal" userId="e95042fc648cfaf9" providerId="LiveId" clId="{CE74F4FD-8FA4-4BA3-A5B8-4F1BAAC41793}" dt="2025-09-29T05:03:17.032" v="14347" actId="1076"/>
          <ac:picMkLst>
            <pc:docMk/>
            <pc:sldMk cId="4145882794" sldId="612"/>
            <ac:picMk id="3" creationId="{3F00DDAC-481B-18FE-CAC6-DA1EC758803D}"/>
          </ac:picMkLst>
        </pc:picChg>
      </pc:sldChg>
      <pc:sldChg chg="addSp delSp modSp mod modAnim">
        <pc:chgData name="I. Grewal" userId="e95042fc648cfaf9" providerId="LiveId" clId="{CE74F4FD-8FA4-4BA3-A5B8-4F1BAAC41793}" dt="2025-09-29T18:43:43.073" v="17381"/>
        <pc:sldMkLst>
          <pc:docMk/>
          <pc:sldMk cId="3331443651" sldId="642"/>
        </pc:sldMkLst>
        <pc:spChg chg="mod">
          <ac:chgData name="I. Grewal" userId="e95042fc648cfaf9" providerId="LiveId" clId="{CE74F4FD-8FA4-4BA3-A5B8-4F1BAAC41793}" dt="2025-09-28T16:05:36.257" v="3268" actId="20577"/>
          <ac:spMkLst>
            <pc:docMk/>
            <pc:sldMk cId="3331443651" sldId="642"/>
            <ac:spMk id="3" creationId="{79DDA6D7-C845-FA6F-79A0-8AA8A6447E8B}"/>
          </ac:spMkLst>
        </pc:spChg>
      </pc:sldChg>
      <pc:sldChg chg="addSp delSp modSp new modAnim">
        <pc:chgData name="I. Grewal" userId="e95042fc648cfaf9" providerId="LiveId" clId="{CE74F4FD-8FA4-4BA3-A5B8-4F1BAAC41793}" dt="2025-09-27T17:28:05.657" v="82" actId="14100"/>
        <pc:sldMkLst>
          <pc:docMk/>
          <pc:sldMk cId="1228422962" sldId="643"/>
        </pc:sldMkLst>
        <pc:picChg chg="add mod">
          <ac:chgData name="I. Grewal" userId="e95042fc648cfaf9" providerId="LiveId" clId="{CE74F4FD-8FA4-4BA3-A5B8-4F1BAAC41793}" dt="2025-09-27T17:28:05.657" v="82" actId="14100"/>
          <ac:picMkLst>
            <pc:docMk/>
            <pc:sldMk cId="1228422962" sldId="643"/>
            <ac:picMk id="6" creationId="{0B8E8342-F2D2-E222-582F-F0A52AB08B33}"/>
          </ac:picMkLst>
        </pc:picChg>
      </pc:sldChg>
      <pc:sldChg chg="addSp delSp modSp new mod">
        <pc:chgData name="I. Grewal" userId="e95042fc648cfaf9" providerId="LiveId" clId="{CE74F4FD-8FA4-4BA3-A5B8-4F1BAAC41793}" dt="2025-09-29T15:35:44.472" v="17016"/>
        <pc:sldMkLst>
          <pc:docMk/>
          <pc:sldMk cId="1772266145" sldId="644"/>
        </pc:sldMkLst>
        <pc:spChg chg="mod">
          <ac:chgData name="I. Grewal" userId="e95042fc648cfaf9" providerId="LiveId" clId="{CE74F4FD-8FA4-4BA3-A5B8-4F1BAAC41793}" dt="2025-09-27T18:23:01.138" v="327" actId="1076"/>
          <ac:spMkLst>
            <pc:docMk/>
            <pc:sldMk cId="1772266145" sldId="644"/>
            <ac:spMk id="2" creationId="{3F576D61-621D-0FBC-95B7-63C39A5680F6}"/>
          </ac:spMkLst>
        </pc:spChg>
        <pc:spChg chg="add mod">
          <ac:chgData name="I. Grewal" userId="e95042fc648cfaf9" providerId="LiveId" clId="{CE74F4FD-8FA4-4BA3-A5B8-4F1BAAC41793}" dt="2025-09-27T18:34:06.412" v="463" actId="255"/>
          <ac:spMkLst>
            <pc:docMk/>
            <pc:sldMk cId="1772266145" sldId="644"/>
            <ac:spMk id="12" creationId="{5CC05606-BDE4-7459-9215-5134A85CC3BF}"/>
          </ac:spMkLst>
        </pc:spChg>
        <pc:spChg chg="add mod">
          <ac:chgData name="I. Grewal" userId="e95042fc648cfaf9" providerId="LiveId" clId="{CE74F4FD-8FA4-4BA3-A5B8-4F1BAAC41793}" dt="2025-09-27T18:34:06.412" v="463" actId="255"/>
          <ac:spMkLst>
            <pc:docMk/>
            <pc:sldMk cId="1772266145" sldId="644"/>
            <ac:spMk id="13" creationId="{947D5810-5DEB-44B1-3221-DC640C2A689B}"/>
          </ac:spMkLst>
        </pc:spChg>
        <pc:picChg chg="add mod">
          <ac:chgData name="I. Grewal" userId="e95042fc648cfaf9" providerId="LiveId" clId="{CE74F4FD-8FA4-4BA3-A5B8-4F1BAAC41793}" dt="2025-09-29T15:35:44.472" v="17016"/>
          <ac:picMkLst>
            <pc:docMk/>
            <pc:sldMk cId="1772266145" sldId="644"/>
            <ac:picMk id="3" creationId="{C99B20F4-ECAE-EF64-3ACE-4708E67AD274}"/>
          </ac:picMkLst>
        </pc:picChg>
        <pc:picChg chg="add mod modCrop">
          <ac:chgData name="I. Grewal" userId="e95042fc648cfaf9" providerId="LiveId" clId="{CE74F4FD-8FA4-4BA3-A5B8-4F1BAAC41793}" dt="2025-09-27T18:38:31.574" v="485" actId="208"/>
          <ac:picMkLst>
            <pc:docMk/>
            <pc:sldMk cId="1772266145" sldId="644"/>
            <ac:picMk id="7" creationId="{91481B6E-3BC7-B673-6DDD-5ED57CA332A5}"/>
          </ac:picMkLst>
        </pc:picChg>
        <pc:picChg chg="add mod modCrop">
          <ac:chgData name="I. Grewal" userId="e95042fc648cfaf9" providerId="LiveId" clId="{CE74F4FD-8FA4-4BA3-A5B8-4F1BAAC41793}" dt="2025-09-27T18:38:31.574" v="485" actId="208"/>
          <ac:picMkLst>
            <pc:docMk/>
            <pc:sldMk cId="1772266145" sldId="644"/>
            <ac:picMk id="9" creationId="{FDC1AEA2-6508-02FF-54C2-B58C4538FD38}"/>
          </ac:picMkLst>
        </pc:picChg>
      </pc:sldChg>
      <pc:sldChg chg="addSp delSp modSp new mod">
        <pc:chgData name="I. Grewal" userId="e95042fc648cfaf9" providerId="LiveId" clId="{CE74F4FD-8FA4-4BA3-A5B8-4F1BAAC41793}" dt="2025-09-29T15:34:52.254" v="17010"/>
        <pc:sldMkLst>
          <pc:docMk/>
          <pc:sldMk cId="400682212" sldId="645"/>
        </pc:sldMkLst>
        <pc:spChg chg="mod">
          <ac:chgData name="I. Grewal" userId="e95042fc648cfaf9" providerId="LiveId" clId="{CE74F4FD-8FA4-4BA3-A5B8-4F1BAAC41793}" dt="2025-09-27T18:27:24.014" v="399" actId="1076"/>
          <ac:spMkLst>
            <pc:docMk/>
            <pc:sldMk cId="400682212" sldId="645"/>
            <ac:spMk id="2" creationId="{61A4EFFC-992F-7989-8033-A68476A3D90C}"/>
          </ac:spMkLst>
        </pc:spChg>
        <pc:spChg chg="add mod">
          <ac:chgData name="I. Grewal" userId="e95042fc648cfaf9" providerId="LiveId" clId="{CE74F4FD-8FA4-4BA3-A5B8-4F1BAAC41793}" dt="2025-09-27T18:34:19.823" v="465" actId="255"/>
          <ac:spMkLst>
            <pc:docMk/>
            <pc:sldMk cId="400682212" sldId="645"/>
            <ac:spMk id="14" creationId="{E8291840-3AB3-8E9F-7382-46323146CDEE}"/>
          </ac:spMkLst>
        </pc:spChg>
        <pc:spChg chg="add mod">
          <ac:chgData name="I. Grewal" userId="e95042fc648cfaf9" providerId="LiveId" clId="{CE74F4FD-8FA4-4BA3-A5B8-4F1BAAC41793}" dt="2025-09-27T18:34:19.823" v="465" actId="255"/>
          <ac:spMkLst>
            <pc:docMk/>
            <pc:sldMk cId="400682212" sldId="645"/>
            <ac:spMk id="15" creationId="{7F188BE4-B67B-64F2-9FB0-6A431EA1B5DC}"/>
          </ac:spMkLst>
        </pc:spChg>
        <pc:picChg chg="add mod">
          <ac:chgData name="I. Grewal" userId="e95042fc648cfaf9" providerId="LiveId" clId="{CE74F4FD-8FA4-4BA3-A5B8-4F1BAAC41793}" dt="2025-09-29T15:34:52.254" v="17010"/>
          <ac:picMkLst>
            <pc:docMk/>
            <pc:sldMk cId="400682212" sldId="645"/>
            <ac:picMk id="3" creationId="{96E15EC6-F961-62D2-EE7B-886E3495C7CD}"/>
          </ac:picMkLst>
        </pc:picChg>
        <pc:picChg chg="add mod modCrop">
          <ac:chgData name="I. Grewal" userId="e95042fc648cfaf9" providerId="LiveId" clId="{CE74F4FD-8FA4-4BA3-A5B8-4F1BAAC41793}" dt="2025-09-27T18:38:22.255" v="482" actId="208"/>
          <ac:picMkLst>
            <pc:docMk/>
            <pc:sldMk cId="400682212" sldId="645"/>
            <ac:picMk id="9" creationId="{8B4BCFC7-60A7-A1CF-7FE6-EDC602DEC698}"/>
          </ac:picMkLst>
        </pc:picChg>
        <pc:picChg chg="add mod modCrop">
          <ac:chgData name="I. Grewal" userId="e95042fc648cfaf9" providerId="LiveId" clId="{CE74F4FD-8FA4-4BA3-A5B8-4F1BAAC41793}" dt="2025-09-27T18:38:22.255" v="482" actId="208"/>
          <ac:picMkLst>
            <pc:docMk/>
            <pc:sldMk cId="400682212" sldId="645"/>
            <ac:picMk id="11" creationId="{998DD4A3-3880-4CC9-B1FD-50CE827AD874}"/>
          </ac:picMkLst>
        </pc:picChg>
      </pc:sldChg>
      <pc:sldChg chg="addSp delSp modSp add mod">
        <pc:chgData name="I. Grewal" userId="e95042fc648cfaf9" providerId="LiveId" clId="{CE74F4FD-8FA4-4BA3-A5B8-4F1BAAC41793}" dt="2025-09-29T15:34:56.394" v="17012"/>
        <pc:sldMkLst>
          <pc:docMk/>
          <pc:sldMk cId="22452308" sldId="646"/>
        </pc:sldMkLst>
        <pc:spChg chg="mod">
          <ac:chgData name="I. Grewal" userId="e95042fc648cfaf9" providerId="LiveId" clId="{CE74F4FD-8FA4-4BA3-A5B8-4F1BAAC41793}" dt="2025-09-27T18:28:02.851" v="400" actId="1076"/>
          <ac:spMkLst>
            <pc:docMk/>
            <pc:sldMk cId="22452308" sldId="646"/>
            <ac:spMk id="2" creationId="{00049B26-DA49-A4BA-29B6-76E2F255429E}"/>
          </ac:spMkLst>
        </pc:spChg>
        <pc:spChg chg="add mod">
          <ac:chgData name="I. Grewal" userId="e95042fc648cfaf9" providerId="LiveId" clId="{CE74F4FD-8FA4-4BA3-A5B8-4F1BAAC41793}" dt="2025-09-27T18:33:56.467" v="462" actId="255"/>
          <ac:spMkLst>
            <pc:docMk/>
            <pc:sldMk cId="22452308" sldId="646"/>
            <ac:spMk id="12" creationId="{923D410F-8A16-D877-6A28-08E050DC2D69}"/>
          </ac:spMkLst>
        </pc:spChg>
        <pc:spChg chg="add mod">
          <ac:chgData name="I. Grewal" userId="e95042fc648cfaf9" providerId="LiveId" clId="{CE74F4FD-8FA4-4BA3-A5B8-4F1BAAC41793}" dt="2025-09-27T18:33:48.612" v="461" actId="255"/>
          <ac:spMkLst>
            <pc:docMk/>
            <pc:sldMk cId="22452308" sldId="646"/>
            <ac:spMk id="13" creationId="{C2A8EA08-2C63-06A1-6FA4-F87C392DE73C}"/>
          </ac:spMkLst>
        </pc:spChg>
        <pc:picChg chg="add mod">
          <ac:chgData name="I. Grewal" userId="e95042fc648cfaf9" providerId="LiveId" clId="{CE74F4FD-8FA4-4BA3-A5B8-4F1BAAC41793}" dt="2025-09-29T15:34:56.394" v="17012"/>
          <ac:picMkLst>
            <pc:docMk/>
            <pc:sldMk cId="22452308" sldId="646"/>
            <ac:picMk id="3" creationId="{E168E47D-6B4A-473C-67FE-949ADFBDB179}"/>
          </ac:picMkLst>
        </pc:picChg>
        <pc:picChg chg="add mod modCrop">
          <ac:chgData name="I. Grewal" userId="e95042fc648cfaf9" providerId="LiveId" clId="{CE74F4FD-8FA4-4BA3-A5B8-4F1BAAC41793}" dt="2025-09-27T18:38:12.638" v="480" actId="208"/>
          <ac:picMkLst>
            <pc:docMk/>
            <pc:sldMk cId="22452308" sldId="646"/>
            <ac:picMk id="6" creationId="{A0434952-5051-3AC2-FCD9-CA65D78C5DE8}"/>
          </ac:picMkLst>
        </pc:picChg>
        <pc:picChg chg="add mod modCrop">
          <ac:chgData name="I. Grewal" userId="e95042fc648cfaf9" providerId="LiveId" clId="{CE74F4FD-8FA4-4BA3-A5B8-4F1BAAC41793}" dt="2025-09-27T18:38:12.638" v="480" actId="208"/>
          <ac:picMkLst>
            <pc:docMk/>
            <pc:sldMk cId="22452308" sldId="646"/>
            <ac:picMk id="10" creationId="{346DE6BD-5649-C613-2988-FA86B01DB8DC}"/>
          </ac:picMkLst>
        </pc:picChg>
      </pc:sldChg>
      <pc:sldChg chg="addSp modSp add mod ord">
        <pc:chgData name="I. Grewal" userId="e95042fc648cfaf9" providerId="LiveId" clId="{CE74F4FD-8FA4-4BA3-A5B8-4F1BAAC41793}" dt="2025-09-29T15:34:54.728" v="17011"/>
        <pc:sldMkLst>
          <pc:docMk/>
          <pc:sldMk cId="3611842425" sldId="647"/>
        </pc:sldMkLst>
        <pc:spChg chg="mod">
          <ac:chgData name="I. Grewal" userId="e95042fc648cfaf9" providerId="LiveId" clId="{CE74F4FD-8FA4-4BA3-A5B8-4F1BAAC41793}" dt="2025-09-27T18:27:17.680" v="398" actId="1076"/>
          <ac:spMkLst>
            <pc:docMk/>
            <pc:sldMk cId="3611842425" sldId="647"/>
            <ac:spMk id="2" creationId="{93082CF8-5644-9211-247A-037AC115D5F3}"/>
          </ac:spMkLst>
        </pc:spChg>
        <pc:spChg chg="add mod">
          <ac:chgData name="I. Grewal" userId="e95042fc648cfaf9" providerId="LiveId" clId="{CE74F4FD-8FA4-4BA3-A5B8-4F1BAAC41793}" dt="2025-09-27T18:34:27.252" v="466" actId="255"/>
          <ac:spMkLst>
            <pc:docMk/>
            <pc:sldMk cId="3611842425" sldId="647"/>
            <ac:spMk id="9" creationId="{4C242E9E-DF02-F377-4B26-4E10FFFB85A0}"/>
          </ac:spMkLst>
        </pc:spChg>
        <pc:spChg chg="add mod">
          <ac:chgData name="I. Grewal" userId="e95042fc648cfaf9" providerId="LiveId" clId="{CE74F4FD-8FA4-4BA3-A5B8-4F1BAAC41793}" dt="2025-09-27T18:34:27.252" v="466" actId="255"/>
          <ac:spMkLst>
            <pc:docMk/>
            <pc:sldMk cId="3611842425" sldId="647"/>
            <ac:spMk id="10" creationId="{AAF06AE7-AEDA-560E-58FD-3E394795D164}"/>
          </ac:spMkLst>
        </pc:spChg>
        <pc:picChg chg="add mod">
          <ac:chgData name="I. Grewal" userId="e95042fc648cfaf9" providerId="LiveId" clId="{CE74F4FD-8FA4-4BA3-A5B8-4F1BAAC41793}" dt="2025-09-29T15:34:54.728" v="17011"/>
          <ac:picMkLst>
            <pc:docMk/>
            <pc:sldMk cId="3611842425" sldId="647"/>
            <ac:picMk id="3" creationId="{C868107F-2813-867E-F805-9A4AB9FF8681}"/>
          </ac:picMkLst>
        </pc:picChg>
        <pc:picChg chg="add mod modCrop">
          <ac:chgData name="I. Grewal" userId="e95042fc648cfaf9" providerId="LiveId" clId="{CE74F4FD-8FA4-4BA3-A5B8-4F1BAAC41793}" dt="2025-09-27T18:38:18.021" v="481" actId="208"/>
          <ac:picMkLst>
            <pc:docMk/>
            <pc:sldMk cId="3611842425" sldId="647"/>
            <ac:picMk id="6" creationId="{441ED023-0C79-42A6-9ABF-403E6D06DF86}"/>
          </ac:picMkLst>
        </pc:picChg>
        <pc:picChg chg="add mod modCrop">
          <ac:chgData name="I. Grewal" userId="e95042fc648cfaf9" providerId="LiveId" clId="{CE74F4FD-8FA4-4BA3-A5B8-4F1BAAC41793}" dt="2025-09-27T18:38:18.021" v="481" actId="208"/>
          <ac:picMkLst>
            <pc:docMk/>
            <pc:sldMk cId="3611842425" sldId="647"/>
            <ac:picMk id="8" creationId="{48B651B5-0DB3-334D-3A34-90A55103BBF7}"/>
          </ac:picMkLst>
        </pc:picChg>
      </pc:sldChg>
      <pc:sldChg chg="addSp delSp modSp add mod">
        <pc:chgData name="I. Grewal" userId="e95042fc648cfaf9" providerId="LiveId" clId="{CE74F4FD-8FA4-4BA3-A5B8-4F1BAAC41793}" dt="2025-09-29T15:34:50.086" v="17009"/>
        <pc:sldMkLst>
          <pc:docMk/>
          <pc:sldMk cId="3233732068" sldId="648"/>
        </pc:sldMkLst>
        <pc:spChg chg="add mod">
          <ac:chgData name="I. Grewal" userId="e95042fc648cfaf9" providerId="LiveId" clId="{CE74F4FD-8FA4-4BA3-A5B8-4F1BAAC41793}" dt="2025-09-27T18:34:13.971" v="464" actId="255"/>
          <ac:spMkLst>
            <pc:docMk/>
            <pc:sldMk cId="3233732068" sldId="648"/>
            <ac:spMk id="6" creationId="{D2C1A200-C488-96BB-A83C-06D5F048943E}"/>
          </ac:spMkLst>
        </pc:spChg>
        <pc:spChg chg="add mod">
          <ac:chgData name="I. Grewal" userId="e95042fc648cfaf9" providerId="LiveId" clId="{CE74F4FD-8FA4-4BA3-A5B8-4F1BAAC41793}" dt="2025-09-27T18:34:13.971" v="464" actId="255"/>
          <ac:spMkLst>
            <pc:docMk/>
            <pc:sldMk cId="3233732068" sldId="648"/>
            <ac:spMk id="8" creationId="{002C422D-C456-76E7-DA90-136D20F2E8DA}"/>
          </ac:spMkLst>
        </pc:spChg>
        <pc:picChg chg="add mod">
          <ac:chgData name="I. Grewal" userId="e95042fc648cfaf9" providerId="LiveId" clId="{CE74F4FD-8FA4-4BA3-A5B8-4F1BAAC41793}" dt="2025-09-27T18:38:25.563" v="483" actId="208"/>
          <ac:picMkLst>
            <pc:docMk/>
            <pc:sldMk cId="3233732068" sldId="648"/>
            <ac:picMk id="3" creationId="{921DB627-18B8-5BD0-5405-AB533FF26005}"/>
          </ac:picMkLst>
        </pc:picChg>
        <pc:picChg chg="add mod">
          <ac:chgData name="I. Grewal" userId="e95042fc648cfaf9" providerId="LiveId" clId="{CE74F4FD-8FA4-4BA3-A5B8-4F1BAAC41793}" dt="2025-09-29T15:34:50.086" v="17009"/>
          <ac:picMkLst>
            <pc:docMk/>
            <pc:sldMk cId="3233732068" sldId="648"/>
            <ac:picMk id="7" creationId="{E4A0A702-8233-A59B-862F-365478703187}"/>
          </ac:picMkLst>
        </pc:picChg>
        <pc:picChg chg="mod modCrop">
          <ac:chgData name="I. Grewal" userId="e95042fc648cfaf9" providerId="LiveId" clId="{CE74F4FD-8FA4-4BA3-A5B8-4F1BAAC41793}" dt="2025-09-27T18:38:25.563" v="483" actId="208"/>
          <ac:picMkLst>
            <pc:docMk/>
            <pc:sldMk cId="3233732068" sldId="648"/>
            <ac:picMk id="11" creationId="{287E3821-5E26-480A-4CB9-64C6FCC0E32A}"/>
          </ac:picMkLst>
        </pc:picChg>
      </pc:sldChg>
      <pc:sldChg chg="new del">
        <pc:chgData name="I. Grewal" userId="e95042fc648cfaf9" providerId="LiveId" clId="{CE74F4FD-8FA4-4BA3-A5B8-4F1BAAC41793}" dt="2025-09-27T19:03:51.919" v="1095" actId="680"/>
        <pc:sldMkLst>
          <pc:docMk/>
          <pc:sldMk cId="1046918573" sldId="649"/>
        </pc:sldMkLst>
      </pc:sldChg>
      <pc:sldChg chg="modSp new del mod">
        <pc:chgData name="I. Grewal" userId="e95042fc648cfaf9" providerId="LiveId" clId="{CE74F4FD-8FA4-4BA3-A5B8-4F1BAAC41793}" dt="2025-09-29T04:42:42.047" v="13920" actId="47"/>
        <pc:sldMkLst>
          <pc:docMk/>
          <pc:sldMk cId="1826150048" sldId="649"/>
        </pc:sldMkLst>
      </pc:sldChg>
      <pc:sldChg chg="addSp delSp modSp add del mod ord modAnim">
        <pc:chgData name="I. Grewal" userId="e95042fc648cfaf9" providerId="LiveId" clId="{CE74F4FD-8FA4-4BA3-A5B8-4F1BAAC41793}" dt="2025-09-29T18:37:18.381" v="17315" actId="47"/>
        <pc:sldMkLst>
          <pc:docMk/>
          <pc:sldMk cId="3974205281" sldId="650"/>
        </pc:sldMkLst>
      </pc:sldChg>
      <pc:sldChg chg="addSp delSp modSp add mod modAnim">
        <pc:chgData name="I. Grewal" userId="e95042fc648cfaf9" providerId="LiveId" clId="{CE74F4FD-8FA4-4BA3-A5B8-4F1BAAC41793}" dt="2025-10-03T01:03:03.774" v="17403" actId="20577"/>
        <pc:sldMkLst>
          <pc:docMk/>
          <pc:sldMk cId="3080782120" sldId="651"/>
        </pc:sldMkLst>
        <pc:spChg chg="mod">
          <ac:chgData name="I. Grewal" userId="e95042fc648cfaf9" providerId="LiveId" clId="{CE74F4FD-8FA4-4BA3-A5B8-4F1BAAC41793}" dt="2025-10-03T01:03:03.774" v="17403" actId="20577"/>
          <ac:spMkLst>
            <pc:docMk/>
            <pc:sldMk cId="3080782120" sldId="651"/>
            <ac:spMk id="3" creationId="{2EEA4BDE-E5ED-3420-4675-D0082F73703A}"/>
          </ac:spMkLst>
        </pc:spChg>
        <pc:picChg chg="add mod">
          <ac:chgData name="I. Grewal" userId="e95042fc648cfaf9" providerId="LiveId" clId="{CE74F4FD-8FA4-4BA3-A5B8-4F1BAAC41793}" dt="2025-10-03T01:02:52.660" v="17401" actId="1076"/>
          <ac:picMkLst>
            <pc:docMk/>
            <pc:sldMk cId="3080782120" sldId="651"/>
            <ac:picMk id="6" creationId="{FF44C54E-89FB-10E8-897E-683283B778E0}"/>
          </ac:picMkLst>
        </pc:picChg>
        <pc:picChg chg="add mod">
          <ac:chgData name="I. Grewal" userId="e95042fc648cfaf9" providerId="LiveId" clId="{CE74F4FD-8FA4-4BA3-A5B8-4F1BAAC41793}" dt="2025-09-28T16:48:44.397" v="3884" actId="1076"/>
          <ac:picMkLst>
            <pc:docMk/>
            <pc:sldMk cId="3080782120" sldId="651"/>
            <ac:picMk id="8" creationId="{89CD0BA4-09E7-88FC-A997-2C067B2449FB}"/>
          </ac:picMkLst>
        </pc:picChg>
        <pc:picChg chg="add mod">
          <ac:chgData name="I. Grewal" userId="e95042fc648cfaf9" providerId="LiveId" clId="{CE74F4FD-8FA4-4BA3-A5B8-4F1BAAC41793}" dt="2025-10-03T01:02:58.638" v="17402" actId="1076"/>
          <ac:picMkLst>
            <pc:docMk/>
            <pc:sldMk cId="3080782120" sldId="651"/>
            <ac:picMk id="12" creationId="{15F64FCC-A655-5374-19F1-99060729A7C4}"/>
          </ac:picMkLst>
        </pc:picChg>
      </pc:sldChg>
      <pc:sldChg chg="addSp delSp modSp add mod delAnim modAnim">
        <pc:chgData name="I. Grewal" userId="e95042fc648cfaf9" providerId="LiveId" clId="{CE74F4FD-8FA4-4BA3-A5B8-4F1BAAC41793}" dt="2025-09-29T18:38:27.722" v="17329" actId="478"/>
        <pc:sldMkLst>
          <pc:docMk/>
          <pc:sldMk cId="90529867" sldId="652"/>
        </pc:sldMkLst>
        <pc:spChg chg="add mod ord">
          <ac:chgData name="I. Grewal" userId="e95042fc648cfaf9" providerId="LiveId" clId="{CE74F4FD-8FA4-4BA3-A5B8-4F1BAAC41793}" dt="2025-09-28T17:16:29.142" v="4125" actId="167"/>
          <ac:spMkLst>
            <pc:docMk/>
            <pc:sldMk cId="90529867" sldId="652"/>
            <ac:spMk id="20" creationId="{BD138747-4762-C264-EB50-1BC005C0E1DC}"/>
          </ac:spMkLst>
        </pc:spChg>
        <pc:spChg chg="add mod">
          <ac:chgData name="I. Grewal" userId="e95042fc648cfaf9" providerId="LiveId" clId="{CE74F4FD-8FA4-4BA3-A5B8-4F1BAAC41793}" dt="2025-09-28T17:29:00.260" v="4198" actId="208"/>
          <ac:spMkLst>
            <pc:docMk/>
            <pc:sldMk cId="90529867" sldId="652"/>
            <ac:spMk id="21" creationId="{2A5C02A2-5CE1-F289-5EEE-2E92120108E6}"/>
          </ac:spMkLst>
        </pc:spChg>
        <pc:spChg chg="add mod">
          <ac:chgData name="I. Grewal" userId="e95042fc648cfaf9" providerId="LiveId" clId="{CE74F4FD-8FA4-4BA3-A5B8-4F1BAAC41793}" dt="2025-09-28T18:22:01.381" v="4863" actId="14100"/>
          <ac:spMkLst>
            <pc:docMk/>
            <pc:sldMk cId="90529867" sldId="652"/>
            <ac:spMk id="22" creationId="{28A9AD39-BD3A-E890-F99B-6E9B69DF1617}"/>
          </ac:spMkLst>
        </pc:spChg>
        <pc:spChg chg="add mod">
          <ac:chgData name="I. Grewal" userId="e95042fc648cfaf9" providerId="LiveId" clId="{CE74F4FD-8FA4-4BA3-A5B8-4F1BAAC41793}" dt="2025-09-28T18:22:12.597" v="4864" actId="14100"/>
          <ac:spMkLst>
            <pc:docMk/>
            <pc:sldMk cId="90529867" sldId="652"/>
            <ac:spMk id="23" creationId="{DAC56D80-AB76-8610-813C-78124D92B326}"/>
          </ac:spMkLst>
        </pc:spChg>
        <pc:spChg chg="add mod">
          <ac:chgData name="I. Grewal" userId="e95042fc648cfaf9" providerId="LiveId" clId="{CE74F4FD-8FA4-4BA3-A5B8-4F1BAAC41793}" dt="2025-09-28T18:22:35.937" v="4866" actId="14100"/>
          <ac:spMkLst>
            <pc:docMk/>
            <pc:sldMk cId="90529867" sldId="652"/>
            <ac:spMk id="24" creationId="{4E52A868-3CBD-7ACD-2A69-49C24A2D4040}"/>
          </ac:spMkLst>
        </pc:spChg>
        <pc:spChg chg="add mod">
          <ac:chgData name="I. Grewal" userId="e95042fc648cfaf9" providerId="LiveId" clId="{CE74F4FD-8FA4-4BA3-A5B8-4F1BAAC41793}" dt="2025-09-28T17:25:03.740" v="4175" actId="14100"/>
          <ac:spMkLst>
            <pc:docMk/>
            <pc:sldMk cId="90529867" sldId="652"/>
            <ac:spMk id="25" creationId="{18BB8773-FF77-4673-2A88-F48E2F1BD17C}"/>
          </ac:spMkLst>
        </pc:spChg>
        <pc:spChg chg="add mod">
          <ac:chgData name="I. Grewal" userId="e95042fc648cfaf9" providerId="LiveId" clId="{CE74F4FD-8FA4-4BA3-A5B8-4F1BAAC41793}" dt="2025-09-28T17:27:53.156" v="4191" actId="1076"/>
          <ac:spMkLst>
            <pc:docMk/>
            <pc:sldMk cId="90529867" sldId="652"/>
            <ac:spMk id="26" creationId="{CB493F72-AC1A-0762-5ACD-F969ADA28D4C}"/>
          </ac:spMkLst>
        </pc:spChg>
        <pc:spChg chg="add mod">
          <ac:chgData name="I. Grewal" userId="e95042fc648cfaf9" providerId="LiveId" clId="{CE74F4FD-8FA4-4BA3-A5B8-4F1BAAC41793}" dt="2025-09-28T17:27:20.100" v="4188" actId="14100"/>
          <ac:spMkLst>
            <pc:docMk/>
            <pc:sldMk cId="90529867" sldId="652"/>
            <ac:spMk id="27" creationId="{5D545033-929A-5547-3DDD-AD44A2F7B673}"/>
          </ac:spMkLst>
        </pc:spChg>
        <pc:spChg chg="add mod">
          <ac:chgData name="I. Grewal" userId="e95042fc648cfaf9" providerId="LiveId" clId="{CE74F4FD-8FA4-4BA3-A5B8-4F1BAAC41793}" dt="2025-09-28T18:21:52.265" v="4862" actId="14100"/>
          <ac:spMkLst>
            <pc:docMk/>
            <pc:sldMk cId="90529867" sldId="652"/>
            <ac:spMk id="28" creationId="{63D8DCE7-9DBB-671F-088A-90CFC0B19BD5}"/>
          </ac:spMkLst>
        </pc:spChg>
        <pc:picChg chg="add mod modCrop">
          <ac:chgData name="I. Grewal" userId="e95042fc648cfaf9" providerId="LiveId" clId="{CE74F4FD-8FA4-4BA3-A5B8-4F1BAAC41793}" dt="2025-09-28T17:17:27.896" v="4139" actId="732"/>
          <ac:picMkLst>
            <pc:docMk/>
            <pc:sldMk cId="90529867" sldId="652"/>
            <ac:picMk id="19" creationId="{FE20FFCB-F671-62F2-FDA4-B37C69228FA4}"/>
          </ac:picMkLst>
        </pc:picChg>
      </pc:sldChg>
      <pc:sldChg chg="addSp delSp modSp add mod delAnim modAnim">
        <pc:chgData name="I. Grewal" userId="e95042fc648cfaf9" providerId="LiveId" clId="{CE74F4FD-8FA4-4BA3-A5B8-4F1BAAC41793}" dt="2025-09-29T18:38:40.070" v="17333" actId="478"/>
        <pc:sldMkLst>
          <pc:docMk/>
          <pc:sldMk cId="4238809238" sldId="653"/>
        </pc:sldMkLst>
        <pc:spChg chg="add mod ord">
          <ac:chgData name="I. Grewal" userId="e95042fc648cfaf9" providerId="LiveId" clId="{CE74F4FD-8FA4-4BA3-A5B8-4F1BAAC41793}" dt="2025-09-28T17:16:42.128" v="4129" actId="167"/>
          <ac:spMkLst>
            <pc:docMk/>
            <pc:sldMk cId="4238809238" sldId="653"/>
            <ac:spMk id="5" creationId="{6F82252B-68DA-12F4-5CC5-B77AAA895DBF}"/>
          </ac:spMkLst>
        </pc:spChg>
        <pc:spChg chg="add mod">
          <ac:chgData name="I. Grewal" userId="e95042fc648cfaf9" providerId="LiveId" clId="{CE74F4FD-8FA4-4BA3-A5B8-4F1BAAC41793}" dt="2025-09-28T18:23:08.734" v="4870" actId="14100"/>
          <ac:spMkLst>
            <pc:docMk/>
            <pc:sldMk cId="4238809238" sldId="653"/>
            <ac:spMk id="6" creationId="{229F671E-62EB-6BB9-9956-6C19EDBE8112}"/>
          </ac:spMkLst>
        </pc:spChg>
        <pc:spChg chg="add mod">
          <ac:chgData name="I. Grewal" userId="e95042fc648cfaf9" providerId="LiveId" clId="{CE74F4FD-8FA4-4BA3-A5B8-4F1BAAC41793}" dt="2025-09-28T18:26:11.341" v="4881" actId="14100"/>
          <ac:spMkLst>
            <pc:docMk/>
            <pc:sldMk cId="4238809238" sldId="653"/>
            <ac:spMk id="8" creationId="{021ACD79-73B8-04B9-8B5B-1B89134A5A06}"/>
          </ac:spMkLst>
        </pc:spChg>
        <pc:spChg chg="add mod">
          <ac:chgData name="I. Grewal" userId="e95042fc648cfaf9" providerId="LiveId" clId="{CE74F4FD-8FA4-4BA3-A5B8-4F1BAAC41793}" dt="2025-09-28T18:13:35.638" v="4653" actId="14100"/>
          <ac:spMkLst>
            <pc:docMk/>
            <pc:sldMk cId="4238809238" sldId="653"/>
            <ac:spMk id="11" creationId="{2D3CE1FB-5CAD-C707-1510-AFC420BA8E60}"/>
          </ac:spMkLst>
        </pc:spChg>
        <pc:spChg chg="add mod">
          <ac:chgData name="I. Grewal" userId="e95042fc648cfaf9" providerId="LiveId" clId="{CE74F4FD-8FA4-4BA3-A5B8-4F1BAAC41793}" dt="2025-09-28T18:23:33.908" v="4873" actId="14100"/>
          <ac:spMkLst>
            <pc:docMk/>
            <pc:sldMk cId="4238809238" sldId="653"/>
            <ac:spMk id="12" creationId="{5188EC87-0A02-2333-D579-BD955611736B}"/>
          </ac:spMkLst>
        </pc:spChg>
        <pc:spChg chg="add mod">
          <ac:chgData name="I. Grewal" userId="e95042fc648cfaf9" providerId="LiveId" clId="{CE74F4FD-8FA4-4BA3-A5B8-4F1BAAC41793}" dt="2025-09-28T18:26:05.253" v="4880" actId="14100"/>
          <ac:spMkLst>
            <pc:docMk/>
            <pc:sldMk cId="4238809238" sldId="653"/>
            <ac:spMk id="15" creationId="{779B711E-0FA7-B105-D8FE-93DE67DDF6C0}"/>
          </ac:spMkLst>
        </pc:spChg>
        <pc:spChg chg="add mod">
          <ac:chgData name="I. Grewal" userId="e95042fc648cfaf9" providerId="LiveId" clId="{CE74F4FD-8FA4-4BA3-A5B8-4F1BAAC41793}" dt="2025-09-28T18:16:07.544" v="4668" actId="14100"/>
          <ac:spMkLst>
            <pc:docMk/>
            <pc:sldMk cId="4238809238" sldId="653"/>
            <ac:spMk id="16" creationId="{C4D945E4-3827-74AB-1D6E-A7AB9759B0B0}"/>
          </ac:spMkLst>
        </pc:spChg>
        <pc:picChg chg="add mod modCrop">
          <ac:chgData name="I. Grewal" userId="e95042fc648cfaf9" providerId="LiveId" clId="{CE74F4FD-8FA4-4BA3-A5B8-4F1BAAC41793}" dt="2025-09-28T18:14:40.614" v="4660" actId="1076"/>
          <ac:picMkLst>
            <pc:docMk/>
            <pc:sldMk cId="4238809238" sldId="653"/>
            <ac:picMk id="3" creationId="{40E10B95-2FA7-9562-EB80-84048F18DAD4}"/>
          </ac:picMkLst>
        </pc:picChg>
      </pc:sldChg>
      <pc:sldChg chg="addSp delSp modSp add mod delAnim modAnim">
        <pc:chgData name="I. Grewal" userId="e95042fc648cfaf9" providerId="LiveId" clId="{CE74F4FD-8FA4-4BA3-A5B8-4F1BAAC41793}" dt="2025-09-29T18:38:51.956" v="17335" actId="478"/>
        <pc:sldMkLst>
          <pc:docMk/>
          <pc:sldMk cId="1656929094" sldId="654"/>
        </pc:sldMkLst>
        <pc:spChg chg="add del mod ord">
          <ac:chgData name="I. Grewal" userId="e95042fc648cfaf9" providerId="LiveId" clId="{CE74F4FD-8FA4-4BA3-A5B8-4F1BAAC41793}" dt="2025-09-28T17:17:12.719" v="4137" actId="478"/>
          <ac:spMkLst>
            <pc:docMk/>
            <pc:sldMk cId="1656929094" sldId="654"/>
            <ac:spMk id="6" creationId="{AC7E63D4-1675-683D-9F0A-C7BDAE1CAA51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7" creationId="{566FE20B-C5D0-E2FC-744A-D102C6FAC2D4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8" creationId="{EE77DDE2-E0F6-9E90-1DA4-1D17D72C0927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9" creationId="{E0363877-8531-2DE4-4902-9A8094C141F5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10" creationId="{5C98090F-88DB-12E2-3DC7-0971EE52B3FB}"/>
          </ac:spMkLst>
        </pc:spChg>
        <pc:spChg chg="add mod">
          <ac:chgData name="I. Grewal" userId="e95042fc648cfaf9" providerId="LiveId" clId="{CE74F4FD-8FA4-4BA3-A5B8-4F1BAAC41793}" dt="2025-09-28T18:41:22.157" v="5288" actId="1076"/>
          <ac:spMkLst>
            <pc:docMk/>
            <pc:sldMk cId="1656929094" sldId="654"/>
            <ac:spMk id="11" creationId="{7CF15724-1B26-BA2F-7139-7C79DB38E4D8}"/>
          </ac:spMkLst>
        </pc:spChg>
        <pc:picChg chg="add mod modCrop">
          <ac:chgData name="I. Grewal" userId="e95042fc648cfaf9" providerId="LiveId" clId="{CE74F4FD-8FA4-4BA3-A5B8-4F1BAAC41793}" dt="2025-09-28T18:41:22.157" v="5288" actId="1076"/>
          <ac:picMkLst>
            <pc:docMk/>
            <pc:sldMk cId="1656929094" sldId="654"/>
            <ac:picMk id="5" creationId="{042086ED-3C26-B452-E42B-E1DDE7CE81B7}"/>
          </ac:picMkLst>
        </pc:picChg>
      </pc:sldChg>
      <pc:sldChg chg="new del ord">
        <pc:chgData name="I. Grewal" userId="e95042fc648cfaf9" providerId="LiveId" clId="{CE74F4FD-8FA4-4BA3-A5B8-4F1BAAC41793}" dt="2025-09-28T19:19:30.926" v="6378" actId="47"/>
        <pc:sldMkLst>
          <pc:docMk/>
          <pc:sldMk cId="1388706400" sldId="655"/>
        </pc:sldMkLst>
      </pc:sldChg>
      <pc:sldChg chg="new del">
        <pc:chgData name="I. Grewal" userId="e95042fc648cfaf9" providerId="LiveId" clId="{CE74F4FD-8FA4-4BA3-A5B8-4F1BAAC41793}" dt="2025-09-28T19:19:55.506" v="6382" actId="47"/>
        <pc:sldMkLst>
          <pc:docMk/>
          <pc:sldMk cId="3791675041" sldId="656"/>
        </pc:sldMkLst>
      </pc:sldChg>
      <pc:sldChg chg="new del">
        <pc:chgData name="I. Grewal" userId="e95042fc648cfaf9" providerId="LiveId" clId="{CE74F4FD-8FA4-4BA3-A5B8-4F1BAAC41793}" dt="2025-09-28T19:19:54.137" v="6381" actId="47"/>
        <pc:sldMkLst>
          <pc:docMk/>
          <pc:sldMk cId="903363606" sldId="657"/>
        </pc:sldMkLst>
      </pc:sldChg>
      <pc:sldChg chg="addSp delSp modSp new mod modAnim">
        <pc:chgData name="I. Grewal" userId="e95042fc648cfaf9" providerId="LiveId" clId="{CE74F4FD-8FA4-4BA3-A5B8-4F1BAAC41793}" dt="2025-09-29T18:39:18.737" v="17341" actId="122"/>
        <pc:sldMkLst>
          <pc:docMk/>
          <pc:sldMk cId="1481392494" sldId="658"/>
        </pc:sldMkLst>
        <pc:spChg chg="mod">
          <ac:chgData name="I. Grewal" userId="e95042fc648cfaf9" providerId="LiveId" clId="{CE74F4FD-8FA4-4BA3-A5B8-4F1BAAC41793}" dt="2025-09-28T19:25:12.879" v="6581" actId="255"/>
          <ac:spMkLst>
            <pc:docMk/>
            <pc:sldMk cId="1481392494" sldId="658"/>
            <ac:spMk id="2" creationId="{9E23131C-6D4B-E716-6DBD-28C58C350858}"/>
          </ac:spMkLst>
        </pc:spChg>
        <pc:spChg chg="mod">
          <ac:chgData name="I. Grewal" userId="e95042fc648cfaf9" providerId="LiveId" clId="{CE74F4FD-8FA4-4BA3-A5B8-4F1BAAC41793}" dt="2025-09-29T18:39:18.737" v="17341" actId="122"/>
          <ac:spMkLst>
            <pc:docMk/>
            <pc:sldMk cId="1481392494" sldId="658"/>
            <ac:spMk id="3" creationId="{CD007272-F9A6-2310-3D37-0B0BEEEF9EB7}"/>
          </ac:spMkLst>
        </pc:spChg>
        <pc:picChg chg="add mod">
          <ac:chgData name="I. Grewal" userId="e95042fc648cfaf9" providerId="LiveId" clId="{CE74F4FD-8FA4-4BA3-A5B8-4F1BAAC41793}" dt="2025-09-28T23:48:40.047" v="8036" actId="1076"/>
          <ac:picMkLst>
            <pc:docMk/>
            <pc:sldMk cId="1481392494" sldId="658"/>
            <ac:picMk id="9" creationId="{8AB82380-4EE8-C5C6-068A-C426B5E0552A}"/>
          </ac:picMkLst>
        </pc:picChg>
      </pc:sldChg>
      <pc:sldChg chg="addSp delSp modSp add mod delAnim modAnim modNotesTx">
        <pc:chgData name="I. Grewal" userId="e95042fc648cfaf9" providerId="LiveId" clId="{CE74F4FD-8FA4-4BA3-A5B8-4F1BAAC41793}" dt="2025-09-29T18:40:34.574" v="17358"/>
        <pc:sldMkLst>
          <pc:docMk/>
          <pc:sldMk cId="2858725233" sldId="659"/>
        </pc:sldMkLst>
        <pc:spChg chg="mod">
          <ac:chgData name="I. Grewal" userId="e95042fc648cfaf9" providerId="LiveId" clId="{CE74F4FD-8FA4-4BA3-A5B8-4F1BAAC41793}" dt="2025-09-28T20:00:59.730" v="7239" actId="20577"/>
          <ac:spMkLst>
            <pc:docMk/>
            <pc:sldMk cId="2858725233" sldId="659"/>
            <ac:spMk id="3" creationId="{87C1807A-ECC3-FFC0-006E-50BABB29F0A0}"/>
          </ac:spMkLst>
        </pc:spChg>
        <pc:spChg chg="mod">
          <ac:chgData name="I. Grewal" userId="e95042fc648cfaf9" providerId="LiveId" clId="{CE74F4FD-8FA4-4BA3-A5B8-4F1BAAC41793}" dt="2025-09-29T01:52:18.420" v="11112" actId="1076"/>
          <ac:spMkLst>
            <pc:docMk/>
            <pc:sldMk cId="2858725233" sldId="659"/>
            <ac:spMk id="5" creationId="{72398873-743E-CCF9-9992-8A9257C55B24}"/>
          </ac:spMkLst>
        </pc:spChg>
        <pc:picChg chg="add mod">
          <ac:chgData name="I. Grewal" userId="e95042fc648cfaf9" providerId="LiveId" clId="{CE74F4FD-8FA4-4BA3-A5B8-4F1BAAC41793}" dt="2025-09-29T18:40:34.574" v="17358"/>
          <ac:picMkLst>
            <pc:docMk/>
            <pc:sldMk cId="2858725233" sldId="659"/>
            <ac:picMk id="2" creationId="{B1206AD4-BF60-0CAC-8D9C-FF9090F59A46}"/>
          </ac:picMkLst>
        </pc:picChg>
      </pc:sldChg>
      <pc:sldChg chg="addSp delSp modSp add mod delAnim modAnim modNotesTx">
        <pc:chgData name="I. Grewal" userId="e95042fc648cfaf9" providerId="LiveId" clId="{CE74F4FD-8FA4-4BA3-A5B8-4F1BAAC41793}" dt="2025-09-29T18:40:22.053" v="17357" actId="20577"/>
        <pc:sldMkLst>
          <pc:docMk/>
          <pc:sldMk cId="21477680" sldId="660"/>
        </pc:sldMkLst>
        <pc:spChg chg="mod">
          <ac:chgData name="I. Grewal" userId="e95042fc648cfaf9" providerId="LiveId" clId="{CE74F4FD-8FA4-4BA3-A5B8-4F1BAAC41793}" dt="2025-09-29T18:40:22.053" v="17357" actId="20577"/>
          <ac:spMkLst>
            <pc:docMk/>
            <pc:sldMk cId="21477680" sldId="660"/>
            <ac:spMk id="3" creationId="{80FA7768-B270-95FC-6D42-F1F80A65EE2F}"/>
          </ac:spMkLst>
        </pc:spChg>
        <pc:spChg chg="mod">
          <ac:chgData name="I. Grewal" userId="e95042fc648cfaf9" providerId="LiveId" clId="{CE74F4FD-8FA4-4BA3-A5B8-4F1BAAC41793}" dt="2025-09-28T23:37:42.290" v="7950" actId="1076"/>
          <ac:spMkLst>
            <pc:docMk/>
            <pc:sldMk cId="21477680" sldId="660"/>
            <ac:spMk id="5" creationId="{FCD14018-4BCA-8797-EA1E-5F5BCEDA5EE2}"/>
          </ac:spMkLst>
        </pc:spChg>
        <pc:picChg chg="add mod">
          <ac:chgData name="I. Grewal" userId="e95042fc648cfaf9" providerId="LiveId" clId="{CE74F4FD-8FA4-4BA3-A5B8-4F1BAAC41793}" dt="2025-09-28T23:37:24.514" v="7949" actId="1076"/>
          <ac:picMkLst>
            <pc:docMk/>
            <pc:sldMk cId="21477680" sldId="660"/>
            <ac:picMk id="11" creationId="{EFA29545-F810-1208-E383-BC4AB06DEE3D}"/>
          </ac:picMkLst>
        </pc:picChg>
      </pc:sldChg>
      <pc:sldChg chg="addSp delSp modSp new del mod chgLayout">
        <pc:chgData name="I. Grewal" userId="e95042fc648cfaf9" providerId="LiveId" clId="{CE74F4FD-8FA4-4BA3-A5B8-4F1BAAC41793}" dt="2025-09-28T23:53:16.269" v="8101" actId="2696"/>
        <pc:sldMkLst>
          <pc:docMk/>
          <pc:sldMk cId="2631761381" sldId="661"/>
        </pc:sldMkLst>
      </pc:sldChg>
      <pc:sldChg chg="addSp modSp new del mod ord modAnim">
        <pc:chgData name="I. Grewal" userId="e95042fc648cfaf9" providerId="LiveId" clId="{CE74F4FD-8FA4-4BA3-A5B8-4F1BAAC41793}" dt="2025-09-28T23:57:32.726" v="8191" actId="47"/>
        <pc:sldMkLst>
          <pc:docMk/>
          <pc:sldMk cId="4088865852" sldId="662"/>
        </pc:sldMkLst>
      </pc:sldChg>
      <pc:sldChg chg="addSp delSp modSp add mod addAnim delAnim modAnim">
        <pc:chgData name="I. Grewal" userId="e95042fc648cfaf9" providerId="LiveId" clId="{CE74F4FD-8FA4-4BA3-A5B8-4F1BAAC41793}" dt="2025-09-29T18:46:07.616" v="17391"/>
        <pc:sldMkLst>
          <pc:docMk/>
          <pc:sldMk cId="4171497685" sldId="663"/>
        </pc:sldMkLst>
        <pc:spChg chg="mod">
          <ac:chgData name="I. Grewal" userId="e95042fc648cfaf9" providerId="LiveId" clId="{CE74F4FD-8FA4-4BA3-A5B8-4F1BAAC41793}" dt="2025-09-28T23:59:43.292" v="8270" actId="255"/>
          <ac:spMkLst>
            <pc:docMk/>
            <pc:sldMk cId="4171497685" sldId="663"/>
            <ac:spMk id="3" creationId="{54E5A2E9-C4F9-0C53-B2EB-4F9C20B0F3EB}"/>
          </ac:spMkLst>
        </pc:spChg>
        <pc:spChg chg="add mod">
          <ac:chgData name="I. Grewal" userId="e95042fc648cfaf9" providerId="LiveId" clId="{CE74F4FD-8FA4-4BA3-A5B8-4F1BAAC41793}" dt="2025-09-29T18:46:05.298" v="17390" actId="1076"/>
          <ac:spMkLst>
            <pc:docMk/>
            <pc:sldMk cId="4171497685" sldId="663"/>
            <ac:spMk id="10" creationId="{CA33BF60-AB95-DE2D-265C-AB051080FAC4}"/>
          </ac:spMkLst>
        </pc:spChg>
        <pc:picChg chg="add mod">
          <ac:chgData name="I. Grewal" userId="e95042fc648cfaf9" providerId="LiveId" clId="{CE74F4FD-8FA4-4BA3-A5B8-4F1BAAC41793}" dt="2025-09-28T23:58:51.148" v="8265" actId="1076"/>
          <ac:picMkLst>
            <pc:docMk/>
            <pc:sldMk cId="4171497685" sldId="663"/>
            <ac:picMk id="2" creationId="{9F06975D-D591-5880-7614-A32B6424DC57}"/>
          </ac:picMkLst>
        </pc:picChg>
        <pc:picChg chg="add mod">
          <ac:chgData name="I. Grewal" userId="e95042fc648cfaf9" providerId="LiveId" clId="{CE74F4FD-8FA4-4BA3-A5B8-4F1BAAC41793}" dt="2025-09-28T23:56:05.113" v="8159" actId="14100"/>
          <ac:picMkLst>
            <pc:docMk/>
            <pc:sldMk cId="4171497685" sldId="663"/>
            <ac:picMk id="7" creationId="{E43B17DC-0041-3997-B49A-3FEBEDCCEEE7}"/>
          </ac:picMkLst>
        </pc:picChg>
      </pc:sldChg>
      <pc:sldChg chg="addSp modSp add del mod modAnim">
        <pc:chgData name="I. Grewal" userId="e95042fc648cfaf9" providerId="LiveId" clId="{CE74F4FD-8FA4-4BA3-A5B8-4F1BAAC41793}" dt="2025-09-29T01:00:38.883" v="10142" actId="47"/>
        <pc:sldMkLst>
          <pc:docMk/>
          <pc:sldMk cId="200450779" sldId="664"/>
        </pc:sldMkLst>
      </pc:sldChg>
      <pc:sldChg chg="modSp add del mod modAnim">
        <pc:chgData name="I. Grewal" userId="e95042fc648cfaf9" providerId="LiveId" clId="{CE74F4FD-8FA4-4BA3-A5B8-4F1BAAC41793}" dt="2025-09-29T01:00:18.679" v="10139" actId="47"/>
        <pc:sldMkLst>
          <pc:docMk/>
          <pc:sldMk cId="4094932868" sldId="665"/>
        </pc:sldMkLst>
      </pc:sldChg>
      <pc:sldChg chg="addSp modSp add del mod modAnim">
        <pc:chgData name="I. Grewal" userId="e95042fc648cfaf9" providerId="LiveId" clId="{CE74F4FD-8FA4-4BA3-A5B8-4F1BAAC41793}" dt="2025-09-29T01:23:06.993" v="10619" actId="47"/>
        <pc:sldMkLst>
          <pc:docMk/>
          <pc:sldMk cId="197081339" sldId="666"/>
        </pc:sldMkLst>
      </pc:sldChg>
      <pc:sldChg chg="addSp delSp modSp add mod delAnim modAnim">
        <pc:chgData name="I. Grewal" userId="e95042fc648cfaf9" providerId="LiveId" clId="{CE74F4FD-8FA4-4BA3-A5B8-4F1BAAC41793}" dt="2025-09-29T18:41:09.749" v="17361" actId="478"/>
        <pc:sldMkLst>
          <pc:docMk/>
          <pc:sldMk cId="1283624423" sldId="667"/>
        </pc:sldMkLst>
        <pc:spChg chg="mod">
          <ac:chgData name="I. Grewal" userId="e95042fc648cfaf9" providerId="LiveId" clId="{CE74F4FD-8FA4-4BA3-A5B8-4F1BAAC41793}" dt="2025-09-29T01:45:07.211" v="10984" actId="207"/>
          <ac:spMkLst>
            <pc:docMk/>
            <pc:sldMk cId="1283624423" sldId="667"/>
            <ac:spMk id="3" creationId="{77C21F57-2F9C-EB0A-1106-56DAB2C14F62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5" creationId="{E186F444-2CE8-2111-1AA5-DC8A829272B8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6" creationId="{B4EFEC10-C5BE-337F-B04A-2CB31A9EE43F}"/>
          </ac:spMkLst>
        </pc:spChg>
        <pc:spChg chg="mod">
          <ac:chgData name="I. Grewal" userId="e95042fc648cfaf9" providerId="LiveId" clId="{CE74F4FD-8FA4-4BA3-A5B8-4F1BAAC41793}" dt="2025-09-29T01:37:40.073" v="10804" actId="1076"/>
          <ac:spMkLst>
            <pc:docMk/>
            <pc:sldMk cId="1283624423" sldId="667"/>
            <ac:spMk id="7" creationId="{49BBB14E-E725-8A84-F342-8AC78DFD0A20}"/>
          </ac:spMkLst>
        </pc:spChg>
        <pc:spChg chg="add mod ord">
          <ac:chgData name="I. Grewal" userId="e95042fc648cfaf9" providerId="LiveId" clId="{CE74F4FD-8FA4-4BA3-A5B8-4F1BAAC41793}" dt="2025-09-29T01:34:01.867" v="10696" actId="167"/>
          <ac:spMkLst>
            <pc:docMk/>
            <pc:sldMk cId="1283624423" sldId="667"/>
            <ac:spMk id="11" creationId="{CB2F5928-C599-998E-101B-609551AC78FE}"/>
          </ac:spMkLst>
        </pc:spChg>
        <pc:picChg chg="add mod">
          <ac:chgData name="I. Grewal" userId="e95042fc648cfaf9" providerId="LiveId" clId="{CE74F4FD-8FA4-4BA3-A5B8-4F1BAAC41793}" dt="2025-09-29T02:14:52.140" v="11835"/>
          <ac:picMkLst>
            <pc:docMk/>
            <pc:sldMk cId="1283624423" sldId="667"/>
            <ac:picMk id="12" creationId="{58D72468-1C8E-C24E-A9AB-5175ECBC0F88}"/>
          </ac:picMkLst>
        </pc:picChg>
      </pc:sldChg>
      <pc:sldChg chg="addSp modSp add del mod modAnim">
        <pc:chgData name="I. Grewal" userId="e95042fc648cfaf9" providerId="LiveId" clId="{CE74F4FD-8FA4-4BA3-A5B8-4F1BAAC41793}" dt="2025-09-29T15:07:20.397" v="15838" actId="47"/>
        <pc:sldMkLst>
          <pc:docMk/>
          <pc:sldMk cId="1389224927" sldId="668"/>
        </pc:sldMkLst>
      </pc:sldChg>
      <pc:sldChg chg="modSp add mod">
        <pc:chgData name="I. Grewal" userId="e95042fc648cfaf9" providerId="LiveId" clId="{CE74F4FD-8FA4-4BA3-A5B8-4F1BAAC41793}" dt="2025-09-29T15:04:04.015" v="15748" actId="5793"/>
        <pc:sldMkLst>
          <pc:docMk/>
          <pc:sldMk cId="220989989" sldId="669"/>
        </pc:sldMkLst>
        <pc:spChg chg="mod">
          <ac:chgData name="I. Grewal" userId="e95042fc648cfaf9" providerId="LiveId" clId="{CE74F4FD-8FA4-4BA3-A5B8-4F1BAAC41793}" dt="2025-09-29T15:02:20.753" v="15692" actId="1076"/>
          <ac:spMkLst>
            <pc:docMk/>
            <pc:sldMk cId="220989989" sldId="669"/>
            <ac:spMk id="5" creationId="{D80DD68A-4A63-EE3E-BA0E-FCAC3CC7810D}"/>
          </ac:spMkLst>
        </pc:spChg>
        <pc:spChg chg="mod">
          <ac:chgData name="I. Grewal" userId="e95042fc648cfaf9" providerId="LiveId" clId="{CE74F4FD-8FA4-4BA3-A5B8-4F1BAAC41793}" dt="2025-09-29T15:01:09.087" v="15684" actId="1076"/>
          <ac:spMkLst>
            <pc:docMk/>
            <pc:sldMk cId="220989989" sldId="669"/>
            <ac:spMk id="8" creationId="{DB6C2717-8C37-2FC6-7697-64A51F5A4FBB}"/>
          </ac:spMkLst>
        </pc:spChg>
        <pc:spChg chg="mod">
          <ac:chgData name="I. Grewal" userId="e95042fc648cfaf9" providerId="LiveId" clId="{CE74F4FD-8FA4-4BA3-A5B8-4F1BAAC41793}" dt="2025-09-29T15:01:02.564" v="15683" actId="1076"/>
          <ac:spMkLst>
            <pc:docMk/>
            <pc:sldMk cId="220989989" sldId="669"/>
            <ac:spMk id="11" creationId="{E3EA2069-4E6F-27B9-AD37-68602935766C}"/>
          </ac:spMkLst>
        </pc:spChg>
        <pc:spChg chg="mod">
          <ac:chgData name="I. Grewal" userId="e95042fc648cfaf9" providerId="LiveId" clId="{CE74F4FD-8FA4-4BA3-A5B8-4F1BAAC41793}" dt="2025-09-29T15:04:04.015" v="15748" actId="5793"/>
          <ac:spMkLst>
            <pc:docMk/>
            <pc:sldMk cId="220989989" sldId="669"/>
            <ac:spMk id="37893" creationId="{E7E1A06B-4D47-9901-91D5-C710C5AD97A9}"/>
          </ac:spMkLst>
        </pc:spChg>
        <pc:picChg chg="mod">
          <ac:chgData name="I. Grewal" userId="e95042fc648cfaf9" providerId="LiveId" clId="{CE74F4FD-8FA4-4BA3-A5B8-4F1BAAC41793}" dt="2025-09-29T15:01:02.564" v="15683" actId="1076"/>
          <ac:picMkLst>
            <pc:docMk/>
            <pc:sldMk cId="220989989" sldId="669"/>
            <ac:picMk id="3" creationId="{4667200F-5BAD-053A-F3E9-3851754C3075}"/>
          </ac:picMkLst>
        </pc:picChg>
        <pc:picChg chg="mod">
          <ac:chgData name="I. Grewal" userId="e95042fc648cfaf9" providerId="LiveId" clId="{CE74F4FD-8FA4-4BA3-A5B8-4F1BAAC41793}" dt="2025-09-29T15:01:09.087" v="15684" actId="1076"/>
          <ac:picMkLst>
            <pc:docMk/>
            <pc:sldMk cId="220989989" sldId="669"/>
            <ac:picMk id="7" creationId="{6FEDF3B7-8652-A338-F6C8-27E7C45FE2ED}"/>
          </ac:picMkLst>
        </pc:picChg>
        <pc:picChg chg="mod">
          <ac:chgData name="I. Grewal" userId="e95042fc648cfaf9" providerId="LiveId" clId="{CE74F4FD-8FA4-4BA3-A5B8-4F1BAAC41793}" dt="2025-09-29T15:01:02.564" v="15683" actId="1076"/>
          <ac:picMkLst>
            <pc:docMk/>
            <pc:sldMk cId="220989989" sldId="669"/>
            <ac:picMk id="10" creationId="{19CA93FC-DB0B-F140-F8E8-5C14700053DC}"/>
          </ac:picMkLst>
        </pc:picChg>
      </pc:sldChg>
      <pc:sldChg chg="addSp modSp new mod modAnim">
        <pc:chgData name="I. Grewal" userId="e95042fc648cfaf9" providerId="LiveId" clId="{CE74F4FD-8FA4-4BA3-A5B8-4F1BAAC41793}" dt="2025-10-03T01:03:46.997" v="17410" actId="20577"/>
        <pc:sldMkLst>
          <pc:docMk/>
          <pc:sldMk cId="851642509" sldId="670"/>
        </pc:sldMkLst>
        <pc:spChg chg="mod">
          <ac:chgData name="I. Grewal" userId="e95042fc648cfaf9" providerId="LiveId" clId="{CE74F4FD-8FA4-4BA3-A5B8-4F1BAAC41793}" dt="2025-10-03T01:03:46.997" v="17410" actId="20577"/>
          <ac:spMkLst>
            <pc:docMk/>
            <pc:sldMk cId="851642509" sldId="670"/>
            <ac:spMk id="2" creationId="{9FA475C4-05D5-1F65-AA8D-376BB43B20C2}"/>
          </ac:spMkLst>
        </pc:spChg>
        <pc:spChg chg="mod">
          <ac:chgData name="I. Grewal" userId="e95042fc648cfaf9" providerId="LiveId" clId="{CE74F4FD-8FA4-4BA3-A5B8-4F1BAAC41793}" dt="2025-09-29T17:08:49.794" v="17244" actId="113"/>
          <ac:spMkLst>
            <pc:docMk/>
            <pc:sldMk cId="851642509" sldId="670"/>
            <ac:spMk id="3" creationId="{7382B826-6ED9-62CE-862A-0245D210D555}"/>
          </ac:spMkLst>
        </pc:spChg>
        <pc:picChg chg="add mod">
          <ac:chgData name="I. Grewal" userId="e95042fc648cfaf9" providerId="LiveId" clId="{CE74F4FD-8FA4-4BA3-A5B8-4F1BAAC41793}" dt="2025-09-29T17:08:18.813" v="17239" actId="1076"/>
          <ac:picMkLst>
            <pc:docMk/>
            <pc:sldMk cId="851642509" sldId="670"/>
            <ac:picMk id="7" creationId="{67438A34-5033-2BF5-A20A-CFEA7ABBDBEC}"/>
          </ac:picMkLst>
        </pc:picChg>
      </pc:sldChg>
      <pc:sldMasterChg chg="modAnim">
        <pc:chgData name="I. Grewal" userId="e95042fc648cfaf9" providerId="LiveId" clId="{CE74F4FD-8FA4-4BA3-A5B8-4F1BAAC41793}" dt="2025-09-29T05:12:34.057" v="14695"/>
        <pc:sldMasterMkLst>
          <pc:docMk/>
          <pc:sldMasterMk cId="0" sldId="2147483709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396E96D-15E4-48D4-A901-687D5698046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50D10D3-20E4-4445-9D9F-A181E444CC0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itchFamily="34" charset="0"/>
                <a:ea typeface="ＭＳ Ｐゴシック" pitchFamily="34" charset="-128"/>
                <a:cs typeface="+mn-cs"/>
              </a:defRPr>
            </a:lvl1pPr>
          </a:lstStyle>
          <a:p>
            <a:pPr>
              <a:defRPr/>
            </a:pPr>
            <a:fld id="{32DF36A3-8083-4692-8466-2F7A70EC04A8}" type="datetimeFigureOut">
              <a:rPr lang="en-GB"/>
              <a:pPr>
                <a:defRPr/>
              </a:pPr>
              <a:t>27/09/2026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E15EE6F-8F39-4F18-AD5E-D07DEDEFA9D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4D8B7F9-E765-4791-8017-516733D961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726BD9-4D65-43F1-8757-10B7B029080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0716B6-1777-4257-B882-11247E9069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02AFF30-5156-4199-BF3B-FD97877D03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40866362-9496-40EA-91A4-FDB753BB50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DB80DD56-B727-4407-BB7D-2DF5C4FF615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CB6E7570-D846-40ED-A031-3BFB9D7F88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99715D5-BE2F-4B71-8574-11E88984BB0F}" type="slidenum">
              <a:rPr lang="en-GB" altLang="en-US" smtClean="0">
                <a:latin typeface="Calibri" panose="020F0502020204030204" pitchFamily="34" charset="0"/>
              </a:rPr>
              <a:pPr/>
              <a:t>3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41B3D5F6-69C4-4613-84F7-4389EA0067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AD917951-FEB0-4A90-BB2A-B6E7938AD7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F7C67965-3324-4160-A36E-B33F36447638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8FDC6A0B-3D7B-4105-8D08-C6E58FA870F8}" type="slidenum">
              <a:rPr lang="en-US" altLang="en-US" sz="1200">
                <a:latin typeface="Times New Roman" panose="02020603050405020304" pitchFamily="18" charset="0"/>
              </a:rPr>
              <a:pPr algn="r"/>
              <a:t>8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02AFF30-5156-4199-BF3B-FD97877D0321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82836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08AB69D2-BB25-4186-BB38-D51BC00C40F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C9DE9422-8E10-4193-B3E8-84A8F36B0E6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BC821688-89C3-4C52-BA4B-189E63FC915C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C75D7A37-A94F-479C-9862-172D85429595}" type="slidenum">
              <a:rPr lang="en-US" altLang="en-US" sz="1200">
                <a:latin typeface="Times New Roman" panose="02020603050405020304" pitchFamily="18" charset="0"/>
              </a:rPr>
              <a:pPr algn="r"/>
              <a:t>11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7B1DAAE7-9726-4B53-9259-5EFA6D061FC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91E44936-575C-4F10-8851-DB5308C4BBB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5" rIns="91431" bIns="45715" numCol="1" anchor="t" anchorCtr="0" compatLnSpc="1">
            <a:prstTxWarp prst="textNoShape">
              <a:avLst/>
            </a:prstTxWarp>
          </a:bodyPr>
          <a:lstStyle/>
          <a:p>
            <a:endParaRPr lang="en-US" altLang="en-US" dirty="0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F6559B10-E2BE-4B34-8AE7-04AC44A67611}"/>
              </a:ext>
            </a:extLst>
          </p:cNvPr>
          <p:cNvSpPr txBox="1">
            <a:spLocks noGrp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31" tIns="45715" rIns="91431" bIns="45715" anchor="b"/>
          <a:lstStyle>
            <a:lvl1pPr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17550" indent="-276225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03313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546225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1987550" indent="-220663" defTabSz="8826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4447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019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3591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16350" indent="-220663" defTabSz="8826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r"/>
            <a:fld id="{4643D072-690D-4924-AD35-A44BCCEC8918}" type="slidenum">
              <a:rPr lang="en-US" altLang="en-US" sz="1200">
                <a:latin typeface="Times New Roman" panose="02020603050405020304" pitchFamily="18" charset="0"/>
              </a:rPr>
              <a:pPr algn="r"/>
              <a:t>13</a:t>
            </a:fld>
            <a:endParaRPr lang="en-US" altLang="en-US" sz="12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7551C-6035-4020-9DDD-C90D9211E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3A7F1-9FAC-4741-9A4D-C5269E3E6461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FBB8AB-BC52-40AD-AE36-A801D77BF0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462E7-D286-480C-9C98-B095A3284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23E5C1-FA40-4246-87ED-69F0071F83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7616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584CAC-CB6F-4549-BF63-70C990C0ED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C6B11-DF6D-442A-86DD-88B34F0FB61D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90A82B-649F-4545-A8FE-1F83B197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5FA93-D93E-4B70-BF5D-48D789F44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052DF-09E3-43C0-8D21-D65A35146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7033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66107C-9F98-446F-819A-E6A3085FF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CCAFD-1A41-458D-8612-FCBE1A534E8F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4FFAFC-A924-4443-9376-01FF610AC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7A153-4D8B-48FA-B8D3-DB09FEEEC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2408A-D75A-4313-90E6-5F854A947F7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1797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8E61479-5B6B-4F69-8571-37F64FFF6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49FC4-0D39-4391-9A0E-EE4A4F4C3541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BF863F-085B-427C-A180-45E9AC18C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AE175E3-7AA4-4E99-956B-67AB748E7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6ABA8A-8D53-47D9-AEF8-9E7DB8C582A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111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19E0437-77A0-4368-8C51-D30CAD944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BA858-00C1-48DD-B400-269C82C36BFD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F981245-641C-4755-B60B-79E223447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63C28BA-8CC3-4CBF-A1D2-187F50A669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61ABD0-5337-41E6-9811-E0E3C1C328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254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24EC1BC-9F10-4E57-811D-3F75C7E25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DA9BC-FDE2-4859-99EE-47394E555A55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DBCA189-7652-4269-AA3D-49F9737129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E016624-47DE-491F-8738-7E49BA06C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28F78-14F6-41AA-B0AA-D2FFD2E7E0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363498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555DF5B-DA7B-416E-9A29-F98F9C596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CEC8D-FFC4-4CE4-A72E-43840EDACC25}" type="datetime1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1744C42-36B0-4D88-B241-AA41DE6A8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E5BFC0B-9C7F-47BE-BCBB-3C79E78EA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DC8B6-7F77-4828-A657-271A4A6B50C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3831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C0D929-397E-4DCC-8EDC-0BD04D94F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BFF5C-86A0-4346-8269-391823CF7B01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F40F8B-FCB8-4163-9E2D-765BF010D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4CBD6FC-9414-4418-9729-7A7426593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D6A87-2ECC-49C0-9AB0-0ADB276F60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892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F47A1B-52DD-46EA-81A9-9A9F3D0FD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C0643-2B69-4C60-9380-C3232CEF21C4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155EAC8-214E-4F0F-A989-90FB9BF2C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2999820-AC8F-41BB-A76E-F7CE8CBF1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A3F9E-C835-409F-8178-38430C6858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057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20466-84F5-485B-8B09-817FA3A4E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A273B-55F4-4F5C-8359-A827C88CEE68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D83581-425B-482C-99FE-250BA2AA4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0D650-32E5-40C3-988F-2595215BE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70E50-1AF6-47A2-ABAE-6B64B49D9D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536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E6E54-CBA8-49E7-8B80-E52EF9693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62568-1380-47D9-A145-075B08EAAE2E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FF2B8-5680-4E38-957A-4F3CC07D7F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E206A-561E-49BA-9170-4955FE623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52FE69-7AD3-4BA0-89BF-8C7042D508B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81120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5691F9-8E62-402F-9E23-D56DFABD5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98F33-D164-485E-90E9-BC962A6C6281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5D54997-3EF3-4384-B62C-FDD61313CC6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D231A-F2E3-42CC-8C69-BC88EB64A4E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84052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227B25-2FAA-4D0E-B341-851D978FA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09A05-E452-4416-B1ED-89A717904E43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F1EFC5F-436E-4E5E-AFAC-C44116EB256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EF257-4E2A-4A48-AB0F-70330420B1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7921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E6648-C064-4FB3-959E-2BAB7E01C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5BE4C-7104-4382-B326-87961DFBAE3A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7381E5C-24BA-45B5-9AF4-8A4F69A375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B807C-3DFD-4F7E-985A-5799979DDF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61473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3992A26-12DB-4EAA-AC5A-8E14040E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E5879-5CB7-4DB5-A856-086133F93216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D34BB-DDC2-4094-A722-2ED9E53BB8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9CA67C-FF5A-4AE1-893A-2AFCA5C4294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6113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732E351-B10A-41B2-A7D7-26C712A2F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F4840-F22D-4F9A-AAF6-9C382732A10D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D5A2916-3771-43E0-8238-42FDE8FB7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8E2222-264F-42E7-9B0D-C005E16316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52450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36A50E3-BE10-4D47-BCDB-ED727356C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290EC-2396-4C7F-9BD0-D31646449D34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600E239-02D3-47D2-9CA3-29C49491A3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3BE45-E51E-4D75-AB62-B49655F9F4E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19288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64E28D3D-997A-4E68-A018-57F63C4A7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33AD0-2777-4ADF-8015-9E5D9467AD79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3481A56-F079-4733-8ED9-B74135D0EE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11E78-33AF-48DA-8E35-1118F630C5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41197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05F5189-7047-4FB4-9415-3BEA3FF14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6FB80-82B4-4683-BAB9-F90AA0665BA7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889FD-C7C9-4A12-ACC9-9DE1CC1B8F6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1D8E3-C51D-4879-A1A0-2F32BD6572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0114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60646DE-94A9-4A8F-8698-857DD1522F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ACDB6-980F-41B0-A672-B0CF99114565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0B005A-0CCD-4448-903F-6ED3348DE4E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CB70-33F1-471C-8F12-BB0CEEDF7BC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088687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71CB6-EBDC-4151-AABF-182532645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FE0BF7-9170-41FA-8D00-2F1145F0AD5C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AD66F7-B2E7-4AB0-818A-31FE3C2689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996ED-30DB-4B40-A290-A9ED954097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28739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9B8DF9-36AF-47FC-BBCF-3768982B1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AE76F-A44B-4D81-AC3B-A48837BF267F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F6EFF8B-F0FB-4B0F-8915-E2DE0DFE389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151B1F-8FB6-4D40-BFC6-B02C93932C1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460840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FD9103-CDEE-462B-B628-560F0AC83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413B83-BE41-40C1-817B-AAEB11CA9E24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B28BF2-746F-4B12-A116-898F69745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5F91F-94FE-4EE2-B7E3-83488CFA2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F4940-7A48-4853-9805-9858C29CB99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77582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02BAF-0A3A-4232-94CD-8BA5A2E2B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A2D2EB-9AB8-42DC-9868-0A1AB8C58CB0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9FA3B-90D7-4536-A7D1-2454123276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8D4FC5-263F-44E6-8577-C0DCE3FBF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5E6C0-64BD-4362-9F3B-9CE17EFE5F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04911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E6CB6-4731-457C-8E6A-AFECFEFD8B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B1BDF-C985-421F-A082-1B6DE7DC24B9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EA84DE-3C7E-4FAA-B20A-6F08653AB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A890C-EAB3-450D-A1A4-3286647504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E48501-2FC5-424B-A6A3-34DDE4209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896993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F6B139B-1410-48FB-96B5-CB44BC28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A0B65-CCAE-4256-A9BA-0E4D044D0829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F910F0F1-1541-4D99-B8E6-C6872FB30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C92BFDC-A401-4E1C-A28E-CD8A5FD75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9DD8F-D8F2-4F60-BE3B-C108D2D572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685973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6122167-AA91-4751-94BF-645B3DF83C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82721D-3399-455B-8DBF-1C2F8AC94A5D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A88598C-2294-49B6-A636-6C2B5598B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725460-386F-4611-90A3-202C4F6D2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B29B6D-FF3A-496E-B48E-E02A6175DEB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00009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17EF957-D545-4173-8766-0413431F3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54FA48-6E40-4478-AC59-72A4A02FB141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E805DCC-FB1D-4A34-9F04-278C62E0E3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15C7826-05FB-44BD-B687-AD6B536B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B340E7-1F61-4D3E-B751-55EA20D6839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0263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69B4C14-AF18-439E-A65E-9A9018A60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9B389-683B-4379-9958-0823F042304E}" type="datetime1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E6E2399-61C0-4495-8A57-E0B7E9621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495F997-1988-418B-8916-0CE99C9D16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E8005-D9D4-41A2-AF76-59CC539530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5916093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E1DB075-6127-47F7-925E-D1F08F26D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5C2EE-8559-4DFA-9CFA-5355C599C82F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7F3EBDD-5F5F-469B-A532-467A34D90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9B25801-2D33-4364-B12B-F30BD55DD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22A87F-4B9F-419E-8BA2-A724660C8A3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772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E831746-C36E-49E0-B18F-42199C26E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70D64F-E700-4AB6-9083-2A80D4A05F10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84B4147-37F7-4313-9D8A-BBC9BA7C7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C24C8E9-9340-42EF-8079-645BF9A82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042AB-C722-468B-83FA-A1F69DE85D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829681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600A4F-3BEC-4609-A422-33A2015CA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BD2347-632F-4B1C-84AE-D79FDE2F1597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06A779-4E06-4FB2-9446-1AC2E5168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85790-BA19-4FE2-85AD-61B60C51C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E6FDF-8B14-4654-9E91-EBA1575A35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759102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2D894B-0949-44A4-9E4A-457CEACEFD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15005-FC93-49F7-B0BB-FBA1D6DBC74F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64A818-7F52-46C6-A43B-B33F24181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A90A8-B4ED-44B1-AFB7-439DA118B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C7074-8A73-47C0-AB41-CBB8AF2A300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32309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995BC6-18CF-4319-B526-E1EAF305F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40A43B-C1E0-4D7F-869D-7B80A9D781F0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7F0CC29-1E0F-4F21-A0C6-B0F617B3CF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6EF77-6E74-41B3-82EC-3D79157C97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29713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68E07-0A7A-41DB-AD7E-A3931565B3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CE9023-402C-4C5E-94B4-C3025F0A84B3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33E0B3A-1299-4C95-B395-F976170C8CD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F088D-1866-47BF-9101-2890CC23A36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69551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2049E7-7167-41C0-9E32-BF8504568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51F0E5-3A30-4E98-8428-CA72AB7CEE97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8181BF1-BD32-4D45-A263-E41EC29E6FD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6F5DA-1D71-4247-978F-8579584A2E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043757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A549AB-D36A-4BD2-AE8E-D1F279B039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B505F-1D0B-4122-B2EE-B28B9EE33213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CBDF6-AF03-4DBA-AFFA-9D6DE21EB6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25DA2-A94A-4BBA-BC4B-94BCAE04137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69212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4D88149-1248-477F-9B7D-0FB36125D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492B4-BBF4-4895-B28A-DDC5E8B5FE84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49A6C77-3082-48A9-A69F-01EA5C6F245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A3745-1846-4016-A062-44CB93A54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023645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A8B91EE-6ACD-4A0C-9351-6B757131E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C3DEA-97A0-4D3D-A355-A2BEFF37F870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E4FBF02-5A3E-43BA-881B-C71EC1F08C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4C64B0-9F36-4ACB-9B55-E781EC1CE2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374101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FEB754B-A7C9-429F-9E1C-1DD5B08FE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D0A8F6-9C2C-4983-880C-7D15C359FCE3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0754685-230E-4D63-9115-BCEE676A1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46470-E0E7-4C67-9541-D10BC6DE45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165615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5AB9902-14FD-469D-9B57-34F3244412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24ED2-0EC3-4E75-A83E-799A15A83A15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19DA51-808C-4AAB-9A25-5261CE7455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25F565-F600-4EA9-941D-5AE4D431BF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04794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CDD9CA5-4FAE-4472-ACCA-6648CE40A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B30542-31CF-4332-BA63-5BF793A1EED6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2E845A-F375-47FD-A5DA-4AD82894F2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7F770F-E71C-4991-B4FD-07A740F90D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029410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4A7339-AC1C-4861-8CB1-85893402A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31D342-B928-4A8E-BAD7-C7EC4BD1F124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5220265-F3BE-4287-BE80-63E05A85B1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96D571-D666-4AED-AF63-055782C6606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18692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C00224-C941-42AB-AF52-78FD033A5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D6C4D-2518-4B3F-9A24-F6A171F8D487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E47F466-D95A-4DA6-8BCD-C8DABBCF3A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A79B5-4177-4F1E-A724-5B9C1EF9ECB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32191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3405E-E877-4767-AA85-3DB25425B6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FBC914-2F8D-4736-8709-406ADFA1961F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E96A18-F33D-4120-ADF3-03EE8EBCF1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A7FEC1-4FD0-4959-BC43-8A68CF748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4DAEC-1022-4A7C-847D-C9CD2DF163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216300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DBC311-8DB5-4BA3-A1F5-1E221E3E0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E699CB-8FAF-4B03-B2CD-E57F6FDAE52A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B3804A-3921-4026-90DD-A850CBAC7B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5A2E06-663A-4DB9-8FB3-F86B22491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B7931-0FB8-4151-867B-EC95BE561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40471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12686-1FE5-42A4-911E-66EEF10F2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5541D-EC1C-45C8-8B7D-F439D44FF7DD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19A4FD-1EE0-4F91-9E2A-14E555F0E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16D1C5-903F-4600-9632-2A2438492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09D24-75EC-4865-B67A-D4A086AB41B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2071758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077DDB9-CFCF-4947-AB17-2702D7A29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D5C1D-D55A-4C15-A7DB-0AFCD8F6F211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8A76124-ECCA-4110-8A42-75E370A9A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B0ADAD2-B4BC-4A8A-8E86-F1FC56B99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08EF7-F315-40D5-9680-E55CFE3CDD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834367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F7FA213-15EE-45A0-A186-173A96845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0C80B7-287F-4BA5-AFF6-B1F95B5517FD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8278727-6C76-4C15-9AE4-864F9E517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82DFE12-FC62-4016-AFF7-3F6E804E1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A536EB-1A63-464A-8A93-B2C03046DE8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539437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0A26A32-042B-40AD-BF5C-9E29B02E4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6EE4AB-C22B-4357-88E7-96C433F5B350}" type="datetime1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B7DE7B1-E7BF-4775-90A9-37E3078E5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DB9616F-F26C-48FC-BA00-8D4633336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AF721-DC33-4D51-9FF8-2A1D9F5EC5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91497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574623B-4445-437D-811C-BD2A3E8F3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B5554-6D18-4A31-A592-936B5201F641}" type="datetime1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BF532FF1-0A89-4E86-A2DE-C025D102B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6B71421-692B-4458-BCBD-1DC4EE932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2613E5-A02C-4D9F-826A-F407A23CD7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02771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0B498DC-F179-4175-B3B4-3F6084E3D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B12DE-7985-4D9C-9617-3D987B79371D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A82CDC8-C674-466A-B3B4-5D59FDE5F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F5DA624-4F94-4E1D-8C32-4E59304E2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9C1C4D-93DF-4638-B312-0EE1F39E15D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675852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B59CA-6339-4692-8AEB-38895BBC9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855BBC-026E-432C-BC43-7A16148FC96B}" type="datetime1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AB187FA-6BFE-45DA-BA42-87C0ECAB2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8892F1E-2FF1-415B-8047-6A6E5ABA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72B24D-7734-4319-83FE-1F1860102F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187288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3FE282-958A-43FE-B186-A9DA58528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FCB43-313C-4D4F-AF56-70703F3F13CE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D73695-4F79-4D6D-84D5-1C8589C950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5E2F8-9FDE-4078-88DA-2A6D0822F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67402-0C7F-4257-A352-5863C5F2E3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398142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0B1F2-7C85-4794-B5B1-5B1A4C077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D5151-D474-45CE-96CA-AA4D3A55A053}" type="datetime1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C9CD5-FF97-4B9F-B415-88383820C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DC232-E273-438F-A111-892F936A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399D5-C86A-4735-BEAF-B391260219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618472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A9DB4D-53D1-4B99-9715-23403316E0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DCBF48-E2B7-4B28-B941-6A4F1C218A10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EED4E-FD9B-4858-A58A-073CD1404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1FBBBF-4705-4628-870F-8D41CC716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20B8B-819D-4DFD-901D-562A0832BB9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314800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08E05-4F43-4A87-9307-FA7E689FF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FEE4E-656E-4041-8BB8-B2AEB9AEDFAF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BD2959-43E2-4C80-91C2-A210F4AFB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BACCFC-7301-4C65-9041-D591E08F4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008CC-411C-4A94-9D35-0CA0AC97D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779569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07F0C5-4614-4A6E-A208-0CE7CADBB2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A20FD8-2B39-4445-91E2-C0198143C601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0C82716-B744-45AF-AA88-656B822283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07A3B6-089A-48AA-AF0C-958DA72643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516263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E3D197F-7C74-4D87-9E83-40BFD6F029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7D4B-2BF0-4E5A-BC18-A3B2C2CD1774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46EAD3-3CDD-47E2-AAC6-9EA94247DD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F2007A-7274-4097-8E98-911FF5C3D4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600674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03043CA-F3CC-42F3-B737-D2CE61470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6DF3E-9773-4E6B-AE48-4BB9669FA60F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967AC09-5589-4D8D-AFF3-6B3C3DB3D0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F80D53-9128-4A61-A310-A8D7AE4DBDF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6279825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918949D-48C5-44BF-88C1-85039AB74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46E8F9-F2F2-4210-8074-D5BE4C16F4B7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6659568-0568-4A61-BA60-1DA6B9D9D8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2253C8-84EB-4638-A484-4DCE764C83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912473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1CF71C2-AA5C-43B0-A808-09A160057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F6150C-88F6-4F0E-8886-7ADF422D9403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458A89-5678-416C-AB79-A2B055E55D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809D0-B7C9-4746-9094-052233E34CA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72606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1D21286-88D4-4AD2-B9EF-68F1A4F24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2E5DA-5C23-42BA-A18B-FFD50084ABFE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593BD-5677-470A-B82B-CFE732F837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3FAFD-7EED-4E3A-AD5F-42688B029E1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90879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53D9CED-2E01-4A4C-9C52-435815B59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CF426-1448-4343-A14B-3961CCD301DC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502E9-3F06-4BA8-888C-05A0BA36CC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E364C-29F2-4233-A92C-ABF6848DD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0308665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592D7-B962-4257-9478-FC75BAAD2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6328D-AC0D-410A-8A12-44E878C97560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00CE838-3E38-4974-A08B-36DED0BE0B5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F7784-7EAA-4F3F-A4BF-9EBFE334EE3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27338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F4435E-76C3-4BC2-A685-4CBB0E798C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AABE9-8EC1-4ECF-A95E-35AD5EC839AF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F731A23-F4AA-42D5-9F94-63CE82ABD2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D6AE5-5608-442A-8003-14227BB277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1117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F71BF6D-115A-4F3E-90DE-B980FC3931E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5DE242E-3437-4996-B0D6-E300894A3C5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D21E40A-AD76-4C96-BC7A-C25A09EB347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87FC9383-0D75-4415-8943-0EC01BF21325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4EA0D04-B5A7-4411-93DF-4D66A4E465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22FED10-4F73-496B-80BA-D2EAB2C037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3F6AD773-786E-4F82-9AF0-6036DE33E8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59BB5FB6-232F-4C36-AB17-F7F08F12EB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00ADBD0B-415E-4B55-A646-F0B948EBF6F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306520-098B-4A92-8A5D-FBFDDA3BDB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E43B57D1-8C76-45CF-AA59-F643E09B1F49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86E28-94F0-4E8F-B3EA-507BAD8D3A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DB61B79-3876-4EC2-8B37-BB30EA32358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>
            <a:extLst>
              <a:ext uri="{FF2B5EF4-FFF2-40B4-BE49-F238E27FC236}">
                <a16:creationId xmlns:a16="http://schemas.microsoft.com/office/drawing/2014/main" id="{8D743023-5B50-4A9B-93BC-8DA7DA1ABC9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>
            <a:extLst>
              <a:ext uri="{FF2B5EF4-FFF2-40B4-BE49-F238E27FC236}">
                <a16:creationId xmlns:a16="http://schemas.microsoft.com/office/drawing/2014/main" id="{470F6989-D07A-4193-B290-BF6851E0AFD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57BECD3-AF54-4459-A770-116EE22099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5E0DD0F6-9D23-4632-A55D-7494045C9556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E480F35-5BEB-448E-8568-A0B3E2E1B0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E188AE4-31AD-4660-BB9C-F8EA72B8E3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EA8AFDF0-D939-4A90-8093-B5F9506427B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Placeholder 1">
            <a:extLst>
              <a:ext uri="{FF2B5EF4-FFF2-40B4-BE49-F238E27FC236}">
                <a16:creationId xmlns:a16="http://schemas.microsoft.com/office/drawing/2014/main" id="{47217D39-E2BF-4061-B122-2E3A550CCF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099" name="Text Placeholder 2">
            <a:extLst>
              <a:ext uri="{FF2B5EF4-FFF2-40B4-BE49-F238E27FC236}">
                <a16:creationId xmlns:a16="http://schemas.microsoft.com/office/drawing/2014/main" id="{D88AF497-10CD-4B21-9F80-9F98DFBB42F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D6698A-3662-4092-8E41-FEC0C3F474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41C25D8C-EAFF-4A9F-A162-9FECBC25C83D}" type="datetime1">
              <a:rPr lang="en-GB" smtClean="0"/>
              <a:t>27/09/2026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9DEC1-9BCA-4FC0-96F3-5268064A79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270ACED3-B11E-45C2-A907-AFDABA1FBCD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>
            <a:extLst>
              <a:ext uri="{FF2B5EF4-FFF2-40B4-BE49-F238E27FC236}">
                <a16:creationId xmlns:a16="http://schemas.microsoft.com/office/drawing/2014/main" id="{3EEA1FBC-CD1F-42DD-BF15-0B19511BC27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5123" name="Text Placeholder 2">
            <a:extLst>
              <a:ext uri="{FF2B5EF4-FFF2-40B4-BE49-F238E27FC236}">
                <a16:creationId xmlns:a16="http://schemas.microsoft.com/office/drawing/2014/main" id="{B1E30A77-BBB1-4FB1-96D7-1BEC635CEB8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06514ED-8C7E-438D-8B99-9165660F12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3BAA9D03-2047-4B42-8C6E-E32B28F41145}" type="datetime1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D43B0F1-2649-447F-9E5D-6316626494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>
                <a:latin typeface="+mn-lt"/>
                <a:cs typeface="Arial" panose="020B060402020202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4C4A5C6-1EB7-442B-B688-70AF0964F9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0A7F6039-1BF9-4BBB-864D-0D7C43D0BC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>
            <a:extLst>
              <a:ext uri="{FF2B5EF4-FFF2-40B4-BE49-F238E27FC236}">
                <a16:creationId xmlns:a16="http://schemas.microsoft.com/office/drawing/2014/main" id="{5C391EA5-6771-49D3-A7B4-65E1669AE0C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1A7731BC-459D-4980-85AD-58937B6773D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4E558-E0BF-462D-B232-D78791833C4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88BE3AD-0FD1-42EF-AA86-B0D426E4D3D4}" type="datetime1">
              <a:rPr lang="en-GB" altLang="en-US" smtClean="0"/>
              <a:t>27/09/2026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274DB5-3904-4DB3-8812-437AB13571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CB0749D5-C863-4059-96B8-D6369D401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7" r:id="rId1"/>
    <p:sldLayoutId id="2147483788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b56eAUCTLok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hyperlink" Target="https://www.gov.uk/guidance/equality-act-2010-guidance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eastleigh.gov.uk/media/9506/person-specification-project-manager.pdf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career-development/recruitment-and-selection-processes" TargetMode="External"/><Relationship Id="rId2" Type="http://schemas.openxmlformats.org/officeDocument/2006/relationships/hyperlink" Target="https://www.personio.com/hr-lexicon/recruitment-and-selection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3528" y="1124744"/>
            <a:ext cx="8712968" cy="4824536"/>
          </a:xfrm>
        </p:spPr>
        <p:txBody>
          <a:bodyPr>
            <a:normAutofit/>
          </a:bodyPr>
          <a:lstStyle/>
          <a:p>
            <a:br>
              <a:rPr lang="en-GB" altLang="en-US" sz="2400" dirty="0"/>
            </a:br>
            <a:br>
              <a:rPr lang="en-GB" altLang="en-US" sz="2400" dirty="0"/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Employability and Career Development</a:t>
            </a:r>
            <a:br>
              <a:rPr lang="en-GB" sz="31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sz="3100" b="1" dirty="0">
                <a:solidFill>
                  <a:schemeClr val="bg1">
                    <a:lumMod val="95000"/>
                  </a:schemeClr>
                </a:solidFill>
              </a:rPr>
              <a:t>(LCLM4005) – </a:t>
            </a:r>
            <a:r>
              <a:rPr lang="en-GB" sz="3100" b="1" dirty="0">
                <a:solidFill>
                  <a:srgbClr val="0000FF"/>
                </a:solidFill>
              </a:rPr>
              <a:t>September 2026</a:t>
            </a:r>
            <a:br>
              <a:rPr lang="en-GB" sz="3100" b="1" dirty="0">
                <a:solidFill>
                  <a:srgbClr val="FFFF00"/>
                </a:solidFill>
              </a:rPr>
            </a:br>
            <a:br>
              <a:rPr lang="en-GB" sz="3100" b="1" dirty="0">
                <a:solidFill>
                  <a:srgbClr val="FFFF00"/>
                </a:solidFill>
              </a:rPr>
            </a:br>
            <a:r>
              <a:rPr lang="en-GB" sz="3100" b="1" dirty="0">
                <a:solidFill>
                  <a:schemeClr val="bg1"/>
                </a:solidFill>
              </a:rPr>
              <a:t>Session 4: </a:t>
            </a:r>
            <a:r>
              <a:rPr lang="en-GB" altLang="en-US" sz="3200" b="1" dirty="0">
                <a:solidFill>
                  <a:srgbClr val="FFFF00"/>
                </a:solidFill>
              </a:rPr>
              <a:t>Recruitment and Selection Process</a:t>
            </a:r>
            <a:br>
              <a:rPr lang="en-GB" altLang="en-US" sz="3200" b="1" dirty="0">
                <a:solidFill>
                  <a:srgbClr val="FFFF00"/>
                </a:solidFill>
              </a:rPr>
            </a:br>
            <a:endParaRPr lang="en-GB" altLang="en-US" sz="3100" dirty="0">
              <a:solidFill>
                <a:srgbClr val="FFFF00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1E5819-D0E3-AF19-1954-F4C852917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E756560-DC08-663B-6C7E-F547286C20E2}"/>
              </a:ext>
            </a:extLst>
          </p:cNvPr>
          <p:cNvSpPr/>
          <p:nvPr/>
        </p:nvSpPr>
        <p:spPr>
          <a:xfrm>
            <a:off x="6943266" y="394778"/>
            <a:ext cx="2026568" cy="36039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Students’ version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BEDB976-4B47-B94A-66DD-985A88E3E95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79512" y="404663"/>
          <a:ext cx="8784976" cy="6005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54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9308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3852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Week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Topic of focus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500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  <a:cs typeface="Arial" panose="020B0604020202020204" pitchFamily="34" charset="0"/>
                        </a:rPr>
                        <a:t>Introduction to the module + Personal Development Plans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3310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2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Self-Awareness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4367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3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Exploring Employment Opportunities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4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highlight>
                            <a:srgbClr val="FFFF00"/>
                          </a:highlight>
                          <a:latin typeface="+mn-lt"/>
                        </a:rPr>
                        <a:t>Recruitment and Selection Process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5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CV and Cover Letter Writing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6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Job Interview Preparation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+mn-lt"/>
                        </a:rPr>
                        <a:t>7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Present Task 1 in class (Mock Interview)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8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dirty="0">
                          <a:latin typeface="+mn-lt"/>
                        </a:rPr>
                        <a:t>Employment Legislation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93852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9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Career Development </a:t>
                      </a: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874588"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10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dirty="0">
                          <a:latin typeface="+mn-lt"/>
                        </a:rPr>
                        <a:t>Alternative Pathways to Consider upon Graduation + Revision</a:t>
                      </a:r>
                    </a:p>
                    <a:p>
                      <a:endParaRPr lang="en-GB" sz="2000" b="0" dirty="0">
                        <a:solidFill>
                          <a:srgbClr val="0070C0"/>
                        </a:solidFill>
                        <a:latin typeface="+mn-lt"/>
                      </a:endParaRPr>
                    </a:p>
                    <a:p>
                      <a:r>
                        <a:rPr lang="en-GB" sz="2000" b="1" dirty="0">
                          <a:solidFill>
                            <a:srgbClr val="0070C0"/>
                          </a:solidFill>
                          <a:latin typeface="+mn-lt"/>
                        </a:rPr>
                        <a:t>Submit Task 2 via Moodle (Portfolio of Written Tasks) </a:t>
                      </a:r>
                    </a:p>
                  </a:txBody>
                  <a:tcPr>
                    <a:solidFill>
                      <a:srgbClr val="DDE9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B7F2F6A-8212-64E1-3645-CB3A39EA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D008CC-411C-4A94-9D35-0CA0AC97D97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Slide Number Placeholder 2">
            <a:extLst>
              <a:ext uri="{FF2B5EF4-FFF2-40B4-BE49-F238E27FC236}">
                <a16:creationId xmlns:a16="http://schemas.microsoft.com/office/drawing/2014/main" id="{3F0B6A77-A0CB-499A-828C-09B12D67E592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462F65-CE01-49F9-9837-03C99202727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0962" name="Title 1">
            <a:extLst>
              <a:ext uri="{FF2B5EF4-FFF2-40B4-BE49-F238E27FC236}">
                <a16:creationId xmlns:a16="http://schemas.microsoft.com/office/drawing/2014/main" id="{09AD0DED-C296-4A58-9257-6547C51C3FE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27089" y="250825"/>
            <a:ext cx="7633344" cy="1143000"/>
          </a:xfrm>
        </p:spPr>
        <p:txBody>
          <a:bodyPr/>
          <a:lstStyle/>
          <a:p>
            <a:pPr>
              <a:defRPr/>
            </a:pPr>
            <a:r>
              <a:rPr lang="en-GB" altLang="en-US" sz="4000" b="1" dirty="0">
                <a:cs typeface="Arial" panose="020B0604020202020204" pitchFamily="34" charset="0"/>
              </a:rPr>
              <a:t>Session Aims</a:t>
            </a:r>
          </a:p>
        </p:txBody>
      </p:sp>
      <p:sp>
        <p:nvSpPr>
          <p:cNvPr id="35843" name="Content Placeholder 2">
            <a:extLst>
              <a:ext uri="{FF2B5EF4-FFF2-40B4-BE49-F238E27FC236}">
                <a16:creationId xmlns:a16="http://schemas.microsoft.com/office/drawing/2014/main" id="{DB5C0FC8-4481-4E0D-A79A-E87A83971D3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40098" y="1419225"/>
            <a:ext cx="7850187" cy="4033837"/>
          </a:xfrm>
        </p:spPr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US" altLang="en-US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en-US" dirty="0">
                <a:cs typeface="Arial" panose="020B0604020202020204" pitchFamily="34" charset="0"/>
              </a:rPr>
              <a:t>To understand aspects of the </a:t>
            </a:r>
            <a:r>
              <a:rPr lang="en-GB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recruitment and selection process</a:t>
            </a:r>
          </a:p>
          <a:p>
            <a:pPr marL="514350" indent="-514350">
              <a:buFont typeface="+mj-lt"/>
              <a:buAutoNum type="arabicPeriod"/>
            </a:pPr>
            <a:endParaRPr lang="en-US" altLang="en-US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dirty="0">
                <a:cs typeface="Arial" panose="020B0604020202020204" pitchFamily="34" charset="0"/>
              </a:rPr>
              <a:t>To identify and understand the steps </a:t>
            </a:r>
            <a:r>
              <a:rPr lang="en-US" altLang="en-US" dirty="0">
                <a:cs typeface="Arial" panose="020B0604020202020204" pitchFamily="34" charset="0"/>
              </a:rPr>
              <a:t>for </a:t>
            </a:r>
            <a:r>
              <a:rPr lang="en-US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ensuring</a:t>
            </a:r>
            <a:r>
              <a:rPr lang="en-US" altLang="en-US" dirty="0">
                <a:cs typeface="Arial" panose="020B0604020202020204" pitchFamily="34" charset="0"/>
              </a:rPr>
              <a:t> </a:t>
            </a:r>
            <a:r>
              <a:rPr lang="en-US" altLang="en-US" b="1" dirty="0">
                <a:solidFill>
                  <a:srgbClr val="0070C0"/>
                </a:solidFill>
                <a:cs typeface="Arial" panose="020B0604020202020204" pitchFamily="34" charset="0"/>
              </a:rPr>
              <a:t>fair processes </a:t>
            </a:r>
            <a:endParaRPr lang="en-GB" altLang="en-US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270" name="Slide Number Placeholder 3">
            <a:extLst>
              <a:ext uri="{FF2B5EF4-FFF2-40B4-BE49-F238E27FC236}">
                <a16:creationId xmlns:a16="http://schemas.microsoft.com/office/drawing/2014/main" id="{D5C370F8-4E0B-495C-BD57-EF8EAF715BE9}"/>
              </a:ext>
            </a:extLst>
          </p:cNvPr>
          <p:cNvSpPr txBox="1">
            <a:spLocks noGrp="1"/>
          </p:cNvSpPr>
          <p:nvPr/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B58AB745-BFF8-4AD3-B7C6-3002F1464632}" type="slidenum">
              <a:rPr lang="en-GB" altLang="en-US" sz="1200">
                <a:solidFill>
                  <a:srgbClr val="898989"/>
                </a:solidFill>
                <a:latin typeface="Calibri" panose="020F0502020204030204" pitchFamily="34" charset="0"/>
                <a:cs typeface="Arial" panose="020B0604020202020204" pitchFamily="34" charset="0"/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  <a:latin typeface="Calibri" panose="020F050202020403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E901BC-D8D5-ECCD-3248-F08AEFAA1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 smtClean="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6180FE6-977D-3C04-C095-1296048B150B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Recruitment and Selection Process</a:t>
            </a:r>
          </a:p>
        </p:txBody>
      </p:sp>
    </p:spTree>
    <p:extLst>
      <p:ext uri="{BB962C8B-B14F-4D97-AF65-F5344CB8AC3E}">
        <p14:creationId xmlns:p14="http://schemas.microsoft.com/office/powerpoint/2010/main" val="11112770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9CA7C86-09C1-E65E-4400-70B17CD0DE40}"/>
              </a:ext>
            </a:extLst>
          </p:cNvPr>
          <p:cNvSpPr/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MS PGothic" panose="020B0600070205080204" pitchFamily="34" charset="-128"/>
              <a:cs typeface="Arial" panose="020B0604020202020204" pitchFamily="34" charset="0"/>
            </a:endParaRPr>
          </a:p>
        </p:txBody>
      </p:sp>
      <p:sp>
        <p:nvSpPr>
          <p:cNvPr id="13316" name="Rectangle 2">
            <a:extLst>
              <a:ext uri="{FF2B5EF4-FFF2-40B4-BE49-F238E27FC236}">
                <a16:creationId xmlns:a16="http://schemas.microsoft.com/office/drawing/2014/main" id="{5B36BC0C-1739-4426-98DF-39323B36DA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46831"/>
            <a:ext cx="8229600" cy="1143000"/>
          </a:xfrm>
        </p:spPr>
        <p:txBody>
          <a:bodyPr/>
          <a:lstStyle/>
          <a:p>
            <a:r>
              <a:rPr lang="en-US" altLang="en-US" b="1" dirty="0"/>
              <a:t>Introduction to the topic</a:t>
            </a:r>
            <a:endParaRPr lang="en-GB" altLang="en-US" b="1" dirty="0"/>
          </a:p>
        </p:txBody>
      </p:sp>
      <p:sp>
        <p:nvSpPr>
          <p:cNvPr id="13317" name="Rectangle 3">
            <a:extLst>
              <a:ext uri="{FF2B5EF4-FFF2-40B4-BE49-F238E27FC236}">
                <a16:creationId xmlns:a16="http://schemas.microsoft.com/office/drawing/2014/main" id="{C2921A03-451B-4334-87ED-63B9822139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0020" y="1096169"/>
            <a:ext cx="8512460" cy="39163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100" dirty="0"/>
              <a:t>You will now view the following video clip: </a:t>
            </a:r>
          </a:p>
          <a:p>
            <a:pPr>
              <a:spcBef>
                <a:spcPts val="0"/>
              </a:spcBef>
            </a:pPr>
            <a:endParaRPr lang="en-GB" altLang="en-US" sz="2100" dirty="0"/>
          </a:p>
          <a:p>
            <a:pPr>
              <a:spcBef>
                <a:spcPts val="0"/>
              </a:spcBef>
            </a:pPr>
            <a:r>
              <a:rPr lang="en-GB" altLang="en-US" sz="2100" dirty="0"/>
              <a:t>‘The Origins of Job Interviews’. </a:t>
            </a:r>
          </a:p>
          <a:p>
            <a:pPr>
              <a:spcBef>
                <a:spcPts val="0"/>
              </a:spcBef>
            </a:pPr>
            <a:r>
              <a:rPr lang="en-GB" altLang="en-US" sz="2100" i="1" dirty="0"/>
              <a:t>The Armstrong and Miller Show </a:t>
            </a:r>
            <a:r>
              <a:rPr lang="en-GB" altLang="en-US" sz="2100" dirty="0"/>
              <a:t>(series 2)</a:t>
            </a:r>
          </a:p>
          <a:p>
            <a:pPr marL="0" indent="0">
              <a:spcBef>
                <a:spcPts val="0"/>
              </a:spcBef>
              <a:buNone/>
            </a:pPr>
            <a:endParaRPr lang="en-GB" altLang="en-US" sz="2100" i="1" dirty="0"/>
          </a:p>
          <a:p>
            <a:pPr marL="0" indent="0">
              <a:spcBef>
                <a:spcPts val="0"/>
              </a:spcBef>
              <a:buNone/>
            </a:pPr>
            <a:endParaRPr lang="en-GB" altLang="en-US" sz="2100" i="1" dirty="0"/>
          </a:p>
          <a:p>
            <a:pPr marL="0" indent="0">
              <a:spcBef>
                <a:spcPts val="0"/>
              </a:spcBef>
              <a:buNone/>
            </a:pPr>
            <a:r>
              <a:rPr lang="en-GB" altLang="en-US" sz="2100" dirty="0"/>
              <a:t>As you watch, consider your responses to the following questions: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What does ‘</a:t>
            </a:r>
            <a:r>
              <a:rPr lang="en-GB" altLang="en-US" sz="2100" b="1" dirty="0"/>
              <a:t>the tribe</a:t>
            </a:r>
            <a:r>
              <a:rPr lang="en-GB" altLang="en-US" sz="2100" dirty="0"/>
              <a:t>’ represent? 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What </a:t>
            </a:r>
            <a:r>
              <a:rPr lang="en-GB" altLang="en-US" sz="2100" b="1" dirty="0"/>
              <a:t>skills</a:t>
            </a:r>
            <a:r>
              <a:rPr lang="en-GB" altLang="en-US" sz="2100" dirty="0"/>
              <a:t> does the candidate have to offer?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Why is </a:t>
            </a:r>
            <a:r>
              <a:rPr lang="en-GB" altLang="en-US" sz="2100" b="1" dirty="0"/>
              <a:t>the</a:t>
            </a:r>
            <a:r>
              <a:rPr lang="en-GB" altLang="en-US" sz="2100" dirty="0"/>
              <a:t> </a:t>
            </a:r>
            <a:r>
              <a:rPr lang="en-GB" altLang="en-US" sz="2100" b="1" dirty="0"/>
              <a:t>future</a:t>
            </a:r>
            <a:r>
              <a:rPr lang="en-GB" altLang="en-US" sz="2100" dirty="0"/>
              <a:t> an important part of their discussions?</a:t>
            </a:r>
          </a:p>
          <a:p>
            <a:pPr marL="857250" lvl="1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857250" lvl="1" indent="-457200">
              <a:spcBef>
                <a:spcPts val="0"/>
              </a:spcBef>
              <a:buAutoNum type="arabicPeriod"/>
            </a:pPr>
            <a:r>
              <a:rPr lang="en-GB" altLang="en-US" sz="2100" dirty="0"/>
              <a:t>How would you rate the </a:t>
            </a:r>
            <a:r>
              <a:rPr lang="en-GB" altLang="en-US" sz="2100" b="1" dirty="0"/>
              <a:t>candidate’s interview performance</a:t>
            </a:r>
            <a:r>
              <a:rPr lang="en-GB" altLang="en-US" sz="2100" dirty="0"/>
              <a:t>?</a:t>
            </a:r>
          </a:p>
          <a:p>
            <a:pPr marL="457200" indent="-457200">
              <a:spcBef>
                <a:spcPts val="0"/>
              </a:spcBef>
              <a:buAutoNum type="arabicPeriod"/>
            </a:pPr>
            <a:endParaRPr lang="en-GB" altLang="en-US" sz="2100" dirty="0"/>
          </a:p>
          <a:p>
            <a:pPr marL="0" indent="0" algn="ctr">
              <a:spcBef>
                <a:spcPts val="0"/>
              </a:spcBef>
              <a:buNone/>
            </a:pPr>
            <a:r>
              <a:rPr lang="en-GB" altLang="en-US" sz="2100" dirty="0">
                <a:hlinkClick r:id="rId2"/>
              </a:rPr>
              <a:t>http://youtu.be/b56eAUCTLok</a:t>
            </a:r>
            <a:r>
              <a:rPr lang="en-GB" altLang="en-US" sz="2100" dirty="0"/>
              <a:t> </a:t>
            </a:r>
          </a:p>
          <a:p>
            <a:endParaRPr lang="en-GB" altLang="en-US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4F3E4C-15A9-8947-E870-5A05082B0811}"/>
              </a:ext>
            </a:extLst>
          </p:cNvPr>
          <p:cNvSpPr txBox="1"/>
          <p:nvPr/>
        </p:nvSpPr>
        <p:spPr>
          <a:xfrm>
            <a:off x="6732240" y="62373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>
                    <a:lumMod val="65000"/>
                  </a:schemeClr>
                </a:solidFill>
              </a:rPr>
              <a:t>01:39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38DAA3-3CF8-30C2-149A-024A908AE4C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Slide Number Placeholder 2">
            <a:extLst>
              <a:ext uri="{FF2B5EF4-FFF2-40B4-BE49-F238E27FC236}">
                <a16:creationId xmlns:a16="http://schemas.microsoft.com/office/drawing/2014/main" id="{5F00BA90-1B60-42B8-A7AA-716EFCA889A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589A393-8DE2-432C-A153-ECAFDDD59B4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3F370-2AF5-4A0D-94D2-A684F1D952E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187474"/>
            <a:ext cx="8229600" cy="454578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300" b="1" dirty="0"/>
              <a:t>10-minute Research Task</a:t>
            </a:r>
            <a:endParaRPr lang="en-US" altLang="en-US" sz="2300" dirty="0"/>
          </a:p>
          <a:p>
            <a:pPr marL="0" indent="0">
              <a:lnSpc>
                <a:spcPct val="220000"/>
              </a:lnSpc>
              <a:spcBef>
                <a:spcPts val="0"/>
              </a:spcBef>
              <a:buFont typeface="Arial" panose="020B0604020202020204" pitchFamily="34" charset="0"/>
              <a:buNone/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b="1" dirty="0"/>
              <a:t>Identify the </a:t>
            </a:r>
            <a:r>
              <a:rPr lang="en-US" altLang="en-US" sz="2300" b="1" dirty="0">
                <a:solidFill>
                  <a:srgbClr val="0033CC"/>
                </a:solidFill>
              </a:rPr>
              <a:t>features</a:t>
            </a:r>
            <a:r>
              <a:rPr lang="en-US" altLang="en-US" sz="2300" b="1" dirty="0"/>
              <a:t> of a well executed </a:t>
            </a:r>
            <a:r>
              <a:rPr lang="en-US" altLang="en-US" sz="2300" b="1" dirty="0">
                <a:solidFill>
                  <a:srgbClr val="0033CC"/>
                </a:solidFill>
              </a:rPr>
              <a:t>recruitment and selection process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dirty="0"/>
              <a:t>You should make use of </a:t>
            </a:r>
            <a:r>
              <a:rPr lang="en-US" altLang="en-US" sz="2300" b="1" dirty="0"/>
              <a:t>reputable sources </a:t>
            </a:r>
            <a:r>
              <a:rPr lang="en-US" altLang="en-US" sz="2300" dirty="0"/>
              <a:t>find to find this information </a:t>
            </a:r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endParaRPr lang="en-US" altLang="en-US" sz="2300" dirty="0"/>
          </a:p>
          <a:p>
            <a:pPr>
              <a:lnSpc>
                <a:spcPct val="150000"/>
              </a:lnSpc>
              <a:spcBef>
                <a:spcPts val="0"/>
              </a:spcBef>
              <a:defRPr/>
            </a:pPr>
            <a:r>
              <a:rPr lang="en-US" altLang="en-US" sz="2300" dirty="0"/>
              <a:t>Be prepared to share your findings and sources</a:t>
            </a:r>
          </a:p>
          <a:p>
            <a:pPr>
              <a:lnSpc>
                <a:spcPct val="80000"/>
              </a:lnSpc>
              <a:defRPr/>
            </a:pPr>
            <a:endParaRPr lang="en-US" altLang="en-US" sz="2200" dirty="0"/>
          </a:p>
          <a:p>
            <a:pPr marL="0" indent="0">
              <a:lnSpc>
                <a:spcPct val="80000"/>
              </a:lnSpc>
              <a:defRPr/>
            </a:pPr>
            <a:endParaRPr lang="en-US" altLang="en-US" sz="2800" dirty="0"/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6487B5AA-3D89-3146-4B06-1CC361CD27BC}"/>
              </a:ext>
            </a:extLst>
          </p:cNvPr>
          <p:cNvSpPr txBox="1">
            <a:spLocks/>
          </p:cNvSpPr>
          <p:nvPr/>
        </p:nvSpPr>
        <p:spPr>
          <a:xfrm>
            <a:off x="12737" y="44474"/>
            <a:ext cx="91440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3900" b="1" dirty="0"/>
              <a:t>Recruitment and Selection Process </a:t>
            </a:r>
          </a:p>
        </p:txBody>
      </p:sp>
      <p:pic>
        <p:nvPicPr>
          <p:cNvPr id="6" name="Graphic 5" descr="Hourglass 30% with solid fill">
            <a:extLst>
              <a:ext uri="{FF2B5EF4-FFF2-40B4-BE49-F238E27FC236}">
                <a16:creationId xmlns:a16="http://schemas.microsoft.com/office/drawing/2014/main" id="{40134DF4-0E04-43F8-12AA-F4F3EF9E5C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35896" y="1101450"/>
            <a:ext cx="685800" cy="685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3131C-6D4B-E716-6DBD-28C58C350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38"/>
            <a:ext cx="8229600" cy="1143000"/>
          </a:xfrm>
        </p:spPr>
        <p:txBody>
          <a:bodyPr/>
          <a:lstStyle/>
          <a:p>
            <a:r>
              <a:rPr lang="en-US" altLang="en-US" sz="4000" b="1" dirty="0"/>
              <a:t>Key Legislation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007272-F9A6-2310-3D37-0B0BEEEF9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40768"/>
            <a:ext cx="8147248" cy="4175795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Workplace policies are underpinned by legislation</a:t>
            </a:r>
          </a:p>
          <a:p>
            <a:endParaRPr lang="en-GB" sz="2200" dirty="0"/>
          </a:p>
          <a:p>
            <a:r>
              <a:rPr lang="en-GB" sz="2200" dirty="0"/>
              <a:t>Which </a:t>
            </a:r>
            <a:r>
              <a:rPr lang="en-GB" sz="2200" b="1" dirty="0"/>
              <a:t>law</a:t>
            </a:r>
            <a:r>
              <a:rPr lang="en-GB" sz="2200" dirty="0"/>
              <a:t> is used to prevent and/or address cases of workplace discrimination?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endParaRPr lang="en-GB" sz="2200" dirty="0"/>
          </a:p>
          <a:p>
            <a:pPr marL="0" indent="0" algn="ctr">
              <a:buNone/>
            </a:pPr>
            <a:r>
              <a:rPr lang="en-US" altLang="en-US" sz="2200" dirty="0">
                <a:hlinkClick r:id="rId2"/>
              </a:rPr>
              <a:t>https://www.gov.uk/guidance/equality-act-2010-guidance</a:t>
            </a:r>
            <a:r>
              <a:rPr lang="en-US" altLang="en-US" sz="2200" dirty="0"/>
              <a:t>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CD9654-1299-51E0-5E44-5C7DEC99E6B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9" name="Graphic 8" descr="Court with solid fill">
            <a:extLst>
              <a:ext uri="{FF2B5EF4-FFF2-40B4-BE49-F238E27FC236}">
                <a16:creationId xmlns:a16="http://schemas.microsoft.com/office/drawing/2014/main" id="{8AB82380-4EE8-C5C6-068A-C426B5E055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00392" y="176655"/>
            <a:ext cx="731520" cy="731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392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Slide Number Placeholder 2">
            <a:extLst>
              <a:ext uri="{FF2B5EF4-FFF2-40B4-BE49-F238E27FC236}">
                <a16:creationId xmlns:a16="http://schemas.microsoft.com/office/drawing/2014/main" id="{BF58EE51-442E-4C6E-B454-D5D81748AB0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E74A6D8-5007-467D-97AE-8DF805452C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0724" name="Title 1">
            <a:extLst>
              <a:ext uri="{FF2B5EF4-FFF2-40B4-BE49-F238E27FC236}">
                <a16:creationId xmlns:a16="http://schemas.microsoft.com/office/drawing/2014/main" id="{6DB1ACA3-F2B7-4C6D-835F-572BAA411596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7200" y="84347"/>
            <a:ext cx="8229600" cy="1143000"/>
          </a:xfrm>
        </p:spPr>
        <p:txBody>
          <a:bodyPr/>
          <a:lstStyle/>
          <a:p>
            <a:r>
              <a:rPr lang="en-US" altLang="en-US" sz="4000" b="1" dirty="0">
                <a:latin typeface="+mn-lt"/>
              </a:rPr>
              <a:t>Putting Policy into Practice</a:t>
            </a:r>
          </a:p>
        </p:txBody>
      </p:sp>
      <p:sp>
        <p:nvSpPr>
          <p:cNvPr id="30725" name="Content Placeholder 2">
            <a:extLst>
              <a:ext uri="{FF2B5EF4-FFF2-40B4-BE49-F238E27FC236}">
                <a16:creationId xmlns:a16="http://schemas.microsoft.com/office/drawing/2014/main" id="{090A2C9D-7173-43E6-AB68-5B5F0858DA1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394133"/>
            <a:ext cx="8229600" cy="3916363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US" altLang="en-US" sz="2200" dirty="0"/>
              <a:t>Policy will feed into the key stages of:</a:t>
            </a:r>
          </a:p>
          <a:p>
            <a:pPr>
              <a:lnSpc>
                <a:spcPct val="150000"/>
              </a:lnSpc>
            </a:pPr>
            <a:endParaRPr lang="en-US" altLang="en-US" sz="2200" dirty="0"/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Defining requirements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Planning the recruitment campaign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Attracting candidates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altLang="en-US" sz="2200" dirty="0"/>
              <a:t>Selecting candidates</a:t>
            </a:r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US" altLang="en-US" sz="1800" dirty="0"/>
              <a:t>Armstrong (2022)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Slide Number Placeholder 4">
            <a:extLst>
              <a:ext uri="{FF2B5EF4-FFF2-40B4-BE49-F238E27FC236}">
                <a16:creationId xmlns:a16="http://schemas.microsoft.com/office/drawing/2014/main" id="{B955B761-DC64-4C68-99A3-8D623A34B668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B25D687-ECE5-48A2-8524-892BBC729BD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2772" name="Rectangle 2">
            <a:extLst>
              <a:ext uri="{FF2B5EF4-FFF2-40B4-BE49-F238E27FC236}">
                <a16:creationId xmlns:a16="http://schemas.microsoft.com/office/drawing/2014/main" id="{4EF9B89A-B176-4014-9F0F-C4045FBD7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517161"/>
            <a:ext cx="3982342" cy="1143000"/>
          </a:xfrm>
          <a:ln>
            <a:solidFill>
              <a:srgbClr val="0070C0"/>
            </a:solidFill>
          </a:ln>
        </p:spPr>
        <p:txBody>
          <a:bodyPr/>
          <a:lstStyle/>
          <a:p>
            <a:r>
              <a:rPr lang="en-GB" altLang="en-US" sz="3500" b="1" dirty="0">
                <a:solidFill>
                  <a:srgbClr val="0070C0"/>
                </a:solidFill>
              </a:rPr>
              <a:t>Job Description</a:t>
            </a:r>
          </a:p>
        </p:txBody>
      </p:sp>
      <p:sp>
        <p:nvSpPr>
          <p:cNvPr id="32773" name="Rectangle 3">
            <a:extLst>
              <a:ext uri="{FF2B5EF4-FFF2-40B4-BE49-F238E27FC236}">
                <a16:creationId xmlns:a16="http://schemas.microsoft.com/office/drawing/2014/main" id="{FB730360-F147-4E07-A8EE-BCC2DB2390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5536" y="1916832"/>
            <a:ext cx="3982342" cy="3636748"/>
          </a:xfrm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100" dirty="0"/>
              <a:t>A JD outlines …</a:t>
            </a:r>
          </a:p>
        </p:txBody>
      </p:sp>
      <p:sp>
        <p:nvSpPr>
          <p:cNvPr id="2" name="Rectangle 2">
            <a:extLst>
              <a:ext uri="{FF2B5EF4-FFF2-40B4-BE49-F238E27FC236}">
                <a16:creationId xmlns:a16="http://schemas.microsoft.com/office/drawing/2014/main" id="{1EF43D3F-8A84-82F2-D405-0A45C88F13A6}"/>
              </a:ext>
            </a:extLst>
          </p:cNvPr>
          <p:cNvSpPr txBox="1">
            <a:spLocks/>
          </p:cNvSpPr>
          <p:nvPr/>
        </p:nvSpPr>
        <p:spPr bwMode="auto">
          <a:xfrm>
            <a:off x="4651815" y="517162"/>
            <a:ext cx="3982341" cy="1143000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sz="3500" b="1" dirty="0">
                <a:solidFill>
                  <a:srgbClr val="00B0F0"/>
                </a:solidFill>
              </a:rPr>
              <a:t>Person Specification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56C3358B-F2E5-F571-AB6A-932673FC2791}"/>
              </a:ext>
            </a:extLst>
          </p:cNvPr>
          <p:cNvSpPr txBox="1">
            <a:spLocks/>
          </p:cNvSpPr>
          <p:nvPr/>
        </p:nvSpPr>
        <p:spPr bwMode="auto">
          <a:xfrm>
            <a:off x="4651815" y="1916832"/>
            <a:ext cx="3982341" cy="3636748"/>
          </a:xfrm>
          <a:prstGeom prst="rect">
            <a:avLst/>
          </a:prstGeom>
          <a:noFill/>
          <a:ln w="9525">
            <a:solidFill>
              <a:srgbClr val="00B0F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r>
              <a:rPr lang="en-GB" sz="2100" dirty="0"/>
              <a:t>A PS is a list of …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Slide Number Placeholder 4">
            <a:extLst>
              <a:ext uri="{FF2B5EF4-FFF2-40B4-BE49-F238E27FC236}">
                <a16:creationId xmlns:a16="http://schemas.microsoft.com/office/drawing/2014/main" id="{36AA5D62-3B1E-4922-9CB9-3D50ECA40E8E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012DBC4-4221-4C3C-B212-27A293E8992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00DDAC-481B-18FE-CAC6-DA1EC758803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38" t="14445" r="15707" b="23400"/>
          <a:stretch>
            <a:fillRect/>
          </a:stretch>
        </p:blipFill>
        <p:spPr>
          <a:xfrm>
            <a:off x="0" y="0"/>
            <a:ext cx="9144000" cy="5754497"/>
          </a:xfrm>
          <a:prstGeom prst="rect">
            <a:avLst/>
          </a:prstGeom>
        </p:spPr>
      </p:pic>
      <p:sp>
        <p:nvSpPr>
          <p:cNvPr id="34820" name="Rectangle 2">
            <a:extLst>
              <a:ext uri="{FF2B5EF4-FFF2-40B4-BE49-F238E27FC236}">
                <a16:creationId xmlns:a16="http://schemas.microsoft.com/office/drawing/2014/main" id="{61737BF4-EF72-48D0-8026-608101041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0112" y="4437649"/>
            <a:ext cx="2482610" cy="417636"/>
          </a:xfrm>
        </p:spPr>
        <p:txBody>
          <a:bodyPr/>
          <a:lstStyle/>
          <a:p>
            <a:r>
              <a:rPr lang="en-GB" altLang="en-US" sz="2500" b="1" dirty="0"/>
              <a:t>Example PS</a:t>
            </a:r>
          </a:p>
        </p:txBody>
      </p:sp>
      <p:sp>
        <p:nvSpPr>
          <p:cNvPr id="34821" name="Rectangle 3">
            <a:extLst>
              <a:ext uri="{FF2B5EF4-FFF2-40B4-BE49-F238E27FC236}">
                <a16:creationId xmlns:a16="http://schemas.microsoft.com/office/drawing/2014/main" id="{2DEDD553-604D-4455-A813-629D1C7A58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36096" y="4960093"/>
            <a:ext cx="3024336" cy="720079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1300" dirty="0">
                <a:hlinkClick r:id="rId4"/>
              </a:rPr>
              <a:t>https://www.eastleigh.gov.uk/media/9506/person-specification-project-manager.pdf</a:t>
            </a:r>
            <a:r>
              <a:rPr lang="en-GB" altLang="en-US" sz="13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41458827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Slide Number Placeholder 2">
            <a:extLst>
              <a:ext uri="{FF2B5EF4-FFF2-40B4-BE49-F238E27FC236}">
                <a16:creationId xmlns:a16="http://schemas.microsoft.com/office/drawing/2014/main" id="{9A928098-E393-4C8F-96EA-95D9405E4A7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8086981-7468-461F-8C02-9B5A824F916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40DC0-85E4-44FC-A659-7C2461F6A92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55712" y="20638"/>
            <a:ext cx="8784976" cy="915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altLang="en-US" sz="4000" b="1" dirty="0">
                <a:latin typeface="+mn-lt"/>
              </a:rPr>
              <a:t>Person 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F8AF1-7441-4089-887E-17C1174B860B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57200" y="1988840"/>
            <a:ext cx="4038600" cy="3527723"/>
          </a:xfrm>
          <a:ln>
            <a:solidFill>
              <a:schemeClr val="accent1"/>
            </a:solidFill>
          </a:ln>
        </p:spPr>
        <p:txBody>
          <a:bodyPr>
            <a:noAutofit/>
          </a:bodyPr>
          <a:lstStyle/>
          <a:p>
            <a:pPr marL="0" indent="0" algn="ctr">
              <a:buFont typeface="Arial" panose="020B0604020202020204" pitchFamily="34" charset="0"/>
              <a:buNone/>
              <a:defRPr/>
            </a:pPr>
            <a:r>
              <a:rPr lang="en-US" altLang="en-US" sz="2000" b="1" dirty="0">
                <a:solidFill>
                  <a:srgbClr val="00B0F0"/>
                </a:solidFill>
              </a:rPr>
              <a:t>Seven Point Plan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US" altLang="en-US" sz="2000" dirty="0"/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Physical make-up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Attainments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General intelligence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Special aptitudes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Interests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Disposition</a:t>
            </a:r>
          </a:p>
          <a:p>
            <a:pPr marL="457200" indent="-457200">
              <a:buFont typeface="+mj-lt"/>
              <a:buAutoNum type="arabicPeriod"/>
              <a:defRPr/>
            </a:pPr>
            <a:r>
              <a:rPr lang="en-US" altLang="en-US" sz="2000" dirty="0"/>
              <a:t>Circumstances</a:t>
            </a:r>
          </a:p>
        </p:txBody>
      </p:sp>
      <p:sp>
        <p:nvSpPr>
          <p:cNvPr id="35846" name="Content Placeholder 3">
            <a:extLst>
              <a:ext uri="{FF2B5EF4-FFF2-40B4-BE49-F238E27FC236}">
                <a16:creationId xmlns:a16="http://schemas.microsoft.com/office/drawing/2014/main" id="{F96B09F7-D5AD-46A8-A03E-049F24A2998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648200" y="1988840"/>
            <a:ext cx="4038600" cy="3527723"/>
          </a:xfrm>
          <a:ln>
            <a:solidFill>
              <a:srgbClr val="0070C0"/>
            </a:solidFill>
          </a:ln>
        </p:spPr>
        <p:txBody>
          <a:bodyPr/>
          <a:lstStyle/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2000" b="1" dirty="0">
                <a:solidFill>
                  <a:srgbClr val="0070C0"/>
                </a:solidFill>
              </a:rPr>
              <a:t>Five Point Plan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2000" b="1" dirty="0">
              <a:solidFill>
                <a:srgbClr val="0070C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Impact on others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Acquired qualifications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Innate abilities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Motivation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000" dirty="0"/>
              <a:t>Adjustment</a:t>
            </a:r>
          </a:p>
          <a:p>
            <a:pPr marL="0" indent="0" algn="r">
              <a:buNone/>
            </a:pPr>
            <a:endParaRPr lang="en-US" altLang="en-US" sz="2000" dirty="0"/>
          </a:p>
          <a:p>
            <a:pPr marL="0" indent="0">
              <a:buNone/>
            </a:pPr>
            <a:endParaRPr lang="en-US" altLang="en-US" sz="2000" dirty="0"/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E7028A-F6C4-1F2F-5103-4A521596A326}"/>
              </a:ext>
            </a:extLst>
          </p:cNvPr>
          <p:cNvSpPr txBox="1"/>
          <p:nvPr/>
        </p:nvSpPr>
        <p:spPr>
          <a:xfrm>
            <a:off x="53752" y="1045439"/>
            <a:ext cx="90364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100" b="1" dirty="0">
                <a:latin typeface="+mn-lt"/>
              </a:rPr>
              <a:t>Classification schemes </a:t>
            </a:r>
            <a:r>
              <a:rPr lang="en-US" altLang="en-US" sz="2100" dirty="0">
                <a:latin typeface="+mn-lt"/>
              </a:rPr>
              <a:t>will be used by the recruiting team. Here are some established examples: </a:t>
            </a:r>
            <a:endParaRPr lang="en-GB" sz="2100" dirty="0">
              <a:latin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850FDD-7346-057F-A41A-6C6D5ED21F8C}"/>
              </a:ext>
            </a:extLst>
          </p:cNvPr>
          <p:cNvSpPr txBox="1"/>
          <p:nvPr/>
        </p:nvSpPr>
        <p:spPr>
          <a:xfrm>
            <a:off x="2500420" y="5153106"/>
            <a:ext cx="2096950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en-US" sz="2100" dirty="0">
                <a:latin typeface="+mn-lt"/>
              </a:rPr>
              <a:t>(Rodger, 1952)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C170A3-98B8-B263-9073-1AC016565E2C}"/>
              </a:ext>
            </a:extLst>
          </p:cNvPr>
          <p:cNvSpPr txBox="1"/>
          <p:nvPr/>
        </p:nvSpPr>
        <p:spPr>
          <a:xfrm>
            <a:off x="5887073" y="5153106"/>
            <a:ext cx="2889038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r">
              <a:buNone/>
            </a:pPr>
            <a:r>
              <a:rPr lang="en-US" altLang="en-US" sz="2100" dirty="0">
                <a:latin typeface="+mn-lt"/>
              </a:rPr>
              <a:t>(Munro-Fraser, 1954)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E729F-B413-D33B-643C-DE6DF72E7A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9AD2B7-9320-9A26-928C-B483B66B7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 smtClean="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7A251A-24DB-A55A-2156-A23AD835D7FE}"/>
              </a:ext>
            </a:extLst>
          </p:cNvPr>
          <p:cNvSpPr txBox="1">
            <a:spLocks/>
          </p:cNvSpPr>
          <p:nvPr/>
        </p:nvSpPr>
        <p:spPr>
          <a:xfrm>
            <a:off x="1259632" y="1340768"/>
            <a:ext cx="6330998" cy="3312368"/>
          </a:xfrm>
          <a:prstGeom prst="rect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 algn="ctr">
              <a:lnSpc>
                <a:spcPct val="120000"/>
              </a:lnSpc>
              <a:spcAft>
                <a:spcPts val="1200"/>
              </a:spcAft>
              <a:buFont typeface="Arial" panose="020B0604020202020204" pitchFamily="34" charset="0"/>
              <a:buNone/>
            </a:pPr>
            <a:r>
              <a:rPr lang="en-GB" sz="8600" b="1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Ensuring Fair Processes</a:t>
            </a:r>
          </a:p>
        </p:txBody>
      </p:sp>
    </p:spTree>
    <p:extLst>
      <p:ext uri="{BB962C8B-B14F-4D97-AF65-F5344CB8AC3E}">
        <p14:creationId xmlns:p14="http://schemas.microsoft.com/office/powerpoint/2010/main" val="12223560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Slide Number Placeholder 2">
            <a:extLst>
              <a:ext uri="{FF2B5EF4-FFF2-40B4-BE49-F238E27FC236}">
                <a16:creationId xmlns:a16="http://schemas.microsoft.com/office/drawing/2014/main" id="{31DA9496-6CE6-4196-840E-16308F25D0E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AE9A9E-6E09-46CB-A3BB-43ECB385ACB4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38916" name="Title 1">
            <a:extLst>
              <a:ext uri="{FF2B5EF4-FFF2-40B4-BE49-F238E27FC236}">
                <a16:creationId xmlns:a16="http://schemas.microsoft.com/office/drawing/2014/main" id="{37DC60CB-2D9C-4469-9F6F-690761F05DF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59219" y="0"/>
            <a:ext cx="8229600" cy="1143000"/>
          </a:xfrm>
        </p:spPr>
        <p:txBody>
          <a:bodyPr/>
          <a:lstStyle/>
          <a:p>
            <a:r>
              <a:rPr lang="en-US" altLang="en-US" b="1" dirty="0">
                <a:latin typeface="+mn-lt"/>
              </a:rPr>
              <a:t>Sourcing Candidates</a:t>
            </a:r>
          </a:p>
        </p:txBody>
      </p:sp>
      <p:sp>
        <p:nvSpPr>
          <p:cNvPr id="38917" name="Content Placeholder 2">
            <a:extLst>
              <a:ext uri="{FF2B5EF4-FFF2-40B4-BE49-F238E27FC236}">
                <a16:creationId xmlns:a16="http://schemas.microsoft.com/office/drawing/2014/main" id="{6ECE9B4C-45EE-414C-B45D-AEE87CE261E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95536" y="1413110"/>
            <a:ext cx="8291264" cy="4031779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100" b="1" dirty="0"/>
              <a:t>Jobs advertisements </a:t>
            </a:r>
            <a:r>
              <a:rPr lang="en-US" altLang="en-US" sz="2100" dirty="0"/>
              <a:t>can be </a:t>
            </a:r>
            <a:r>
              <a:rPr lang="en-US" altLang="en-US" sz="2100" b="1" dirty="0"/>
              <a:t>circulated through </a:t>
            </a:r>
            <a:r>
              <a:rPr lang="en-US" altLang="en-US" sz="2100" b="1" dirty="0">
                <a:solidFill>
                  <a:srgbClr val="0033CC"/>
                </a:solidFill>
              </a:rPr>
              <a:t>diverse</a:t>
            </a:r>
            <a:r>
              <a:rPr lang="en-US" altLang="en-US" sz="2100" dirty="0"/>
              <a:t> </a:t>
            </a:r>
            <a:r>
              <a:rPr lang="en-US" altLang="en-US" sz="2100" b="1" dirty="0">
                <a:solidFill>
                  <a:srgbClr val="0033CC"/>
                </a:solidFill>
              </a:rPr>
              <a:t>channels</a:t>
            </a:r>
            <a:r>
              <a:rPr lang="en-US" altLang="en-US" sz="2100" dirty="0"/>
              <a:t> to attract a wide-range of candidates:</a:t>
            </a:r>
          </a:p>
          <a:p>
            <a:pPr marL="0" indent="0">
              <a:buNone/>
            </a:pPr>
            <a:endParaRPr lang="en-US" altLang="en-US" sz="2100" dirty="0"/>
          </a:p>
          <a:p>
            <a:pPr>
              <a:spcAft>
                <a:spcPts val="600"/>
              </a:spcAft>
            </a:pPr>
            <a:r>
              <a:rPr lang="en-US" altLang="en-US" sz="2100" dirty="0"/>
              <a:t>Online through social networking sites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Recruitment agencies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Sector-specific websites/apps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Advertising – print media and/or radio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Executive search consultants/’headhunters’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Job Centre Plus </a:t>
            </a:r>
          </a:p>
          <a:p>
            <a:pPr>
              <a:spcAft>
                <a:spcPts val="600"/>
              </a:spcAft>
            </a:pPr>
            <a:r>
              <a:rPr lang="en-US" altLang="en-US" sz="2100" dirty="0"/>
              <a:t>Word of mouth</a:t>
            </a:r>
          </a:p>
          <a:p>
            <a:endParaRPr lang="en-US" altLang="en-US" dirty="0">
              <a:latin typeface="Calibri" panose="020F0502020204030204" pitchFamily="34" charset="0"/>
            </a:endParaRPr>
          </a:p>
        </p:txBody>
      </p:sp>
      <p:pic>
        <p:nvPicPr>
          <p:cNvPr id="8" name="Graphic 7" descr="Workflow with solid fill">
            <a:extLst>
              <a:ext uri="{FF2B5EF4-FFF2-40B4-BE49-F238E27FC236}">
                <a16:creationId xmlns:a16="http://schemas.microsoft.com/office/drawing/2014/main" id="{2F895750-A88D-76F4-8853-BB3A2447643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Slide Number Placeholder 4">
            <a:extLst>
              <a:ext uri="{FF2B5EF4-FFF2-40B4-BE49-F238E27FC236}">
                <a16:creationId xmlns:a16="http://schemas.microsoft.com/office/drawing/2014/main" id="{B95E01FB-A94C-4E16-B6C3-4C2CBED74457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8501BAF-F88D-4413-952C-27E4CA2869C7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44037" name="Rectangle 3">
            <a:extLst>
              <a:ext uri="{FF2B5EF4-FFF2-40B4-BE49-F238E27FC236}">
                <a16:creationId xmlns:a16="http://schemas.microsoft.com/office/drawing/2014/main" id="{BD715271-5E85-45D5-945D-785D91375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7524" y="1268760"/>
            <a:ext cx="8568952" cy="4320479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GB" altLang="en-US" sz="2000" b="1" dirty="0"/>
              <a:t>Fair </a:t>
            </a:r>
            <a:r>
              <a:rPr lang="en-GB" altLang="en-US" sz="2000" b="1" dirty="0">
                <a:solidFill>
                  <a:srgbClr val="0033CC"/>
                </a:solidFill>
              </a:rPr>
              <a:t>selection methods</a:t>
            </a:r>
            <a:r>
              <a:rPr lang="en-GB" altLang="en-US" sz="2000" dirty="0">
                <a:solidFill>
                  <a:srgbClr val="0033CC"/>
                </a:solidFill>
              </a:rPr>
              <a:t> </a:t>
            </a:r>
            <a:r>
              <a:rPr lang="en-GB" altLang="en-US" sz="2000" dirty="0"/>
              <a:t>must be considered and implemented by each recruiting team:</a:t>
            </a:r>
            <a:endParaRPr lang="en-GB" altLang="en-US" sz="2000" b="1" dirty="0"/>
          </a:p>
          <a:p>
            <a:pPr marL="0" indent="0">
              <a:spcBef>
                <a:spcPts val="0"/>
              </a:spcBef>
              <a:buNone/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/>
              <a:t>Interviews</a:t>
            </a:r>
            <a:r>
              <a:rPr lang="en-GB" altLang="en-US" sz="2000" dirty="0"/>
              <a:t> may include </a:t>
            </a:r>
            <a:r>
              <a:rPr lang="en-GB" altLang="en-US" sz="2000" b="1" dirty="0">
                <a:solidFill>
                  <a:srgbClr val="0033CC"/>
                </a:solidFill>
              </a:rPr>
              <a:t>competency-based questions </a:t>
            </a:r>
          </a:p>
          <a:p>
            <a:pPr lvl="1">
              <a:spcBef>
                <a:spcPts val="0"/>
              </a:spcBef>
            </a:pPr>
            <a:r>
              <a:rPr lang="en-GB" altLang="en-US" sz="2000" dirty="0"/>
              <a:t>“how would you …?” / “tell me about a time when you…?”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Tests</a:t>
            </a:r>
            <a:r>
              <a:rPr lang="en-GB" altLang="en-US" sz="2000" dirty="0"/>
              <a:t> for assessing the candidate’s literacy, numeracy, personality or ability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Assessment centres </a:t>
            </a:r>
            <a:r>
              <a:rPr lang="en-GB" altLang="en-US" sz="2000" dirty="0"/>
              <a:t>may be used to ensure autonomy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Job simulation </a:t>
            </a:r>
            <a:r>
              <a:rPr lang="en-GB" altLang="en-US" sz="2000" dirty="0"/>
              <a:t>and </a:t>
            </a:r>
            <a:r>
              <a:rPr lang="en-GB" altLang="en-US" sz="2000" b="1" dirty="0">
                <a:solidFill>
                  <a:srgbClr val="0033CC"/>
                </a:solidFill>
              </a:rPr>
              <a:t>work sampling </a:t>
            </a:r>
            <a:r>
              <a:rPr lang="en-GB" altLang="en-US" sz="2000" dirty="0"/>
              <a:t>methods may be adopted</a:t>
            </a:r>
            <a:endParaRPr lang="en-GB" altLang="en-US" sz="2000" dirty="0">
              <a:solidFill>
                <a:srgbClr val="0033CC"/>
              </a:solidFill>
            </a:endParaRP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spcBef>
                <a:spcPts val="0"/>
              </a:spcBef>
            </a:pPr>
            <a:r>
              <a:rPr lang="en-GB" altLang="en-US" sz="2000" b="1" dirty="0">
                <a:solidFill>
                  <a:srgbClr val="0033CC"/>
                </a:solidFill>
              </a:rPr>
              <a:t>References</a:t>
            </a:r>
            <a:r>
              <a:rPr lang="en-GB" altLang="en-US" sz="2000" dirty="0"/>
              <a:t> will be sought for selected candidates </a:t>
            </a:r>
          </a:p>
          <a:p>
            <a:pPr>
              <a:spcBef>
                <a:spcPts val="0"/>
              </a:spcBef>
            </a:pPr>
            <a:endParaRPr lang="en-GB" altLang="en-US" sz="2000" dirty="0"/>
          </a:p>
          <a:p>
            <a:pPr>
              <a:buFont typeface="Arial" panose="020B0604020202020204" pitchFamily="34" charset="0"/>
              <a:buNone/>
            </a:pPr>
            <a:endParaRPr lang="en-GB" altLang="en-US" sz="2800" dirty="0"/>
          </a:p>
        </p:txBody>
      </p:sp>
      <p:sp>
        <p:nvSpPr>
          <p:cNvPr id="44038" name="Rectangle 4">
            <a:extLst>
              <a:ext uri="{FF2B5EF4-FFF2-40B4-BE49-F238E27FC236}">
                <a16:creationId xmlns:a16="http://schemas.microsoft.com/office/drawing/2014/main" id="{A914C7AB-A9BD-4EA1-BE17-22C570DAE2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68538" y="404813"/>
            <a:ext cx="45720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53392F-99C1-AAB8-854C-C639585AAE79}"/>
              </a:ext>
            </a:extLst>
          </p:cNvPr>
          <p:cNvSpPr txBox="1">
            <a:spLocks/>
          </p:cNvSpPr>
          <p:nvPr/>
        </p:nvSpPr>
        <p:spPr bwMode="auto">
          <a:xfrm>
            <a:off x="459219" y="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US" altLang="en-US" b="1" dirty="0">
                <a:latin typeface="+mn-lt"/>
              </a:rPr>
              <a:t>Sourcing Candidates</a:t>
            </a:r>
          </a:p>
        </p:txBody>
      </p:sp>
      <p:pic>
        <p:nvPicPr>
          <p:cNvPr id="4" name="Graphic 3" descr="Workflow with solid fill">
            <a:extLst>
              <a:ext uri="{FF2B5EF4-FFF2-40B4-BE49-F238E27FC236}">
                <a16:creationId xmlns:a16="http://schemas.microsoft.com/office/drawing/2014/main" id="{FA70F8BD-E7EF-42F1-89E8-841181271B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244408" y="258083"/>
            <a:ext cx="795528" cy="7955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6C587-6147-C185-B91C-76D65459C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DA6D7-C845-FA6F-79A0-8AA8A6447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72816"/>
            <a:ext cx="4896544" cy="3312368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altLang="en-US" sz="2800" dirty="0">
                <a:cs typeface="Arial" panose="020B0604020202020204" pitchFamily="34" charset="0"/>
              </a:rPr>
              <a:t>We have examined aspects of the </a:t>
            </a:r>
            <a:r>
              <a:rPr lang="en-GB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recruitment and selection process</a:t>
            </a:r>
          </a:p>
          <a:p>
            <a:pPr marL="514350" indent="-514350">
              <a:buFont typeface="+mj-lt"/>
              <a:buAutoNum type="arabicPeriod"/>
            </a:pPr>
            <a:endParaRPr lang="en-US" altLang="en-US" sz="2800" dirty="0"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altLang="en-US" sz="2800" dirty="0">
                <a:cs typeface="Arial" panose="020B0604020202020204" pitchFamily="34" charset="0"/>
              </a:rPr>
              <a:t>We have identified the steps </a:t>
            </a:r>
            <a:r>
              <a:rPr lang="en-US" altLang="en-US" sz="2800" dirty="0">
                <a:cs typeface="Arial" panose="020B0604020202020204" pitchFamily="34" charset="0"/>
              </a:rPr>
              <a:t>for </a:t>
            </a:r>
            <a:r>
              <a:rPr lang="en-US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ensuring</a:t>
            </a:r>
            <a:r>
              <a:rPr lang="en-US" altLang="en-US" sz="2800" dirty="0">
                <a:cs typeface="Arial" panose="020B0604020202020204" pitchFamily="34" charset="0"/>
              </a:rPr>
              <a:t> </a:t>
            </a:r>
            <a:r>
              <a:rPr lang="en-US" altLang="en-US" sz="2800" b="1" dirty="0">
                <a:solidFill>
                  <a:srgbClr val="0070C0"/>
                </a:solidFill>
                <a:cs typeface="Arial" panose="020B0604020202020204" pitchFamily="34" charset="0"/>
              </a:rPr>
              <a:t>fair processes </a:t>
            </a:r>
            <a:endParaRPr lang="en-GB" altLang="en-US" sz="2800" b="1" dirty="0">
              <a:solidFill>
                <a:srgbClr val="0070C0"/>
              </a:solidFill>
              <a:cs typeface="Arial" panose="020B0604020202020204" pitchFamily="34" charset="0"/>
            </a:endParaRPr>
          </a:p>
          <a:p>
            <a:pPr marL="1314450" lvl="2" indent="-514350">
              <a:buFont typeface="+mj-lt"/>
              <a:buAutoNum type="arabicPeriod"/>
            </a:pPr>
            <a:endParaRPr lang="en-GB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7F4F2-132E-567E-B0C3-AA7F29B535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 smtClean="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defRPr/>
            </a:pPr>
            <a:fld id="{ABBD5B4D-BF53-4515-8F19-E5FEDA160ADE}" type="slidenum">
              <a:rPr lang="en-GB" altLang="en-US" smtClean="0"/>
              <a:pPr>
                <a:defRPr/>
              </a:pPr>
              <a:t>15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FA86A4C-C648-2C7B-5FFF-30B8B061D0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0112" y="2132856"/>
            <a:ext cx="2895600" cy="21119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31443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475C4-05D5-1F65-AA8D-376BB43B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Task 1 progress tracker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B826-6ED9-62CE-862A-0245D210D5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2300" dirty="0"/>
              <a:t>Have you located the </a:t>
            </a:r>
            <a:r>
              <a:rPr lang="en-GB" sz="2300" b="1" dirty="0"/>
              <a:t>Job Description </a:t>
            </a:r>
            <a:r>
              <a:rPr lang="en-GB" sz="2300" dirty="0"/>
              <a:t>and </a:t>
            </a:r>
            <a:r>
              <a:rPr lang="en-GB" sz="2300" b="1" dirty="0"/>
              <a:t>Person Specification</a:t>
            </a:r>
            <a:r>
              <a:rPr lang="en-GB" sz="2300" dirty="0"/>
              <a:t> for your selected role?</a:t>
            </a:r>
          </a:p>
          <a:p>
            <a:endParaRPr lang="en-GB" sz="2300" dirty="0"/>
          </a:p>
          <a:p>
            <a:pPr>
              <a:lnSpc>
                <a:spcPct val="200000"/>
              </a:lnSpc>
            </a:pPr>
            <a:r>
              <a:rPr lang="en-GB" sz="2300" dirty="0"/>
              <a:t>Can you explain</a:t>
            </a:r>
            <a:r>
              <a:rPr lang="en-GB" sz="2300" b="1" dirty="0"/>
              <a:t> your understanding </a:t>
            </a:r>
            <a:r>
              <a:rPr lang="en-GB" sz="2300" dirty="0"/>
              <a:t>of these documents to a partner?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E83C65-6784-DAB2-32D5-DB131C7A3C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61EF257-4E2A-4A48-AB0F-70330420B1E9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7" name="Graphic 6" descr="Checkmark with solid fill">
            <a:extLst>
              <a:ext uri="{FF2B5EF4-FFF2-40B4-BE49-F238E27FC236}">
                <a16:creationId xmlns:a16="http://schemas.microsoft.com/office/drawing/2014/main" id="{67438A34-5033-2BF5-A20A-CFEA7ABBDB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864475" y="253207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642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>
            <a:extLst>
              <a:ext uri="{FF2B5EF4-FFF2-40B4-BE49-F238E27FC236}">
                <a16:creationId xmlns:a16="http://schemas.microsoft.com/office/drawing/2014/main" id="{BD9F33CD-690E-451C-B6EE-9AFCF4B2EE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09"/>
            <a:ext cx="8229600" cy="1143000"/>
          </a:xfrm>
        </p:spPr>
        <p:txBody>
          <a:bodyPr/>
          <a:lstStyle/>
          <a:p>
            <a:r>
              <a:rPr lang="en-GB" altLang="en-US" b="1" dirty="0"/>
              <a:t>Further reading </a:t>
            </a:r>
            <a:endParaRPr lang="en-US" alt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A31E83-CF28-4016-8ECB-07D2AA911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268760"/>
            <a:ext cx="8229600" cy="3916363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altLang="en-US" sz="2000" dirty="0">
                <a:highlight>
                  <a:srgbClr val="FFFFFF"/>
                </a:highlight>
              </a:rPr>
              <a:t>Armstrong, M. (2022) </a:t>
            </a:r>
            <a:r>
              <a:rPr lang="en-US" altLang="en-US" sz="2000" i="1" dirty="0">
                <a:highlight>
                  <a:srgbClr val="FFFF00"/>
                </a:highlight>
              </a:rPr>
              <a:t>A Handbook of Human Resource Management</a:t>
            </a:r>
            <a:r>
              <a:rPr lang="en-US" altLang="en-US" sz="2000" i="1" dirty="0">
                <a:highlight>
                  <a:srgbClr val="FFFFFF"/>
                </a:highlight>
              </a:rPr>
              <a:t>. </a:t>
            </a:r>
            <a:r>
              <a:rPr lang="en-US" altLang="en-US" sz="2000" dirty="0">
                <a:highlight>
                  <a:srgbClr val="FFFFFF"/>
                </a:highlight>
              </a:rPr>
              <a:t>London:  Kogan Page</a:t>
            </a:r>
          </a:p>
          <a:p>
            <a:pPr marL="0" indent="0" algn="l">
              <a:spcBef>
                <a:spcPts val="0"/>
              </a:spcBef>
              <a:buNone/>
            </a:pPr>
            <a:endParaRPr lang="en-GB" sz="2000" i="0" dirty="0">
              <a:effectLst/>
              <a:highlight>
                <a:srgbClr val="FFFFFF"/>
              </a:highlight>
            </a:endParaRPr>
          </a:p>
          <a:p>
            <a:pPr marL="0" indent="0" algn="l">
              <a:spcBef>
                <a:spcPts val="0"/>
              </a:spcBef>
              <a:buNone/>
            </a:pPr>
            <a:r>
              <a:rPr lang="en-GB" sz="2000" i="0" dirty="0" err="1">
                <a:effectLst/>
                <a:highlight>
                  <a:srgbClr val="FFFFFF"/>
                </a:highlight>
              </a:rPr>
              <a:t>Personio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 (n.d.) </a:t>
            </a:r>
            <a:r>
              <a:rPr lang="en-GB" sz="2000" i="1" dirty="0">
                <a:effectLst/>
                <a:highlight>
                  <a:srgbClr val="FFFF00"/>
                </a:highlight>
              </a:rPr>
              <a:t>Recruitment and Selection Process: Best Practices and Overview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. Available at: </a:t>
            </a:r>
            <a:r>
              <a:rPr lang="en-GB" sz="2000" i="0" dirty="0">
                <a:effectLst/>
                <a:highlight>
                  <a:srgbClr val="FFFFFF"/>
                </a:highlight>
                <a:hlinkClick r:id="rId2"/>
              </a:rPr>
              <a:t>https://www.personio.com/hr-lexicon/recruitment-and-selection/</a:t>
            </a:r>
            <a:r>
              <a:rPr lang="en-GB" sz="2000" i="0" dirty="0">
                <a:effectLst/>
                <a:highlight>
                  <a:srgbClr val="FFFFFF"/>
                </a:highlight>
              </a:rPr>
              <a:t> (Accessed: 27 May 2026)</a:t>
            </a:r>
          </a:p>
          <a:p>
            <a:pPr>
              <a:spcBef>
                <a:spcPts val="0"/>
              </a:spcBef>
            </a:pPr>
            <a:endParaRPr lang="en-GB" sz="2000" dirty="0">
              <a:highlight>
                <a:srgbClr val="FFFFFF"/>
              </a:highlight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2000" dirty="0">
                <a:highlight>
                  <a:srgbClr val="FFFFFF"/>
                </a:highlight>
              </a:rPr>
              <a:t>Indeed (2025) </a:t>
            </a:r>
            <a:r>
              <a:rPr lang="en-GB" sz="2000" i="1" dirty="0">
                <a:highlight>
                  <a:srgbClr val="FFFF00"/>
                </a:highlight>
              </a:rPr>
              <a:t>An in-depth guide to recruitment and selection processes</a:t>
            </a:r>
            <a:r>
              <a:rPr lang="en-GB" sz="2000" dirty="0">
                <a:highlight>
                  <a:srgbClr val="FFFFFF"/>
                </a:highlight>
              </a:rPr>
              <a:t>. Available at: </a:t>
            </a:r>
            <a:r>
              <a:rPr lang="en-GB" sz="2000" dirty="0">
                <a:highlight>
                  <a:srgbClr val="FFFFFF"/>
                </a:highlight>
                <a:hlinkClick r:id="rId3"/>
              </a:rPr>
              <a:t>https://uk.indeed.com/career-advice/career-development/recruitment-and-selection-processes </a:t>
            </a:r>
            <a:r>
              <a:rPr lang="en-GB" sz="2000" dirty="0">
                <a:highlight>
                  <a:srgbClr val="FFFFFF"/>
                </a:highlight>
              </a:rPr>
              <a:t>(Accessed: 27 May  2026)</a:t>
            </a:r>
          </a:p>
          <a:p>
            <a:pPr marL="0" indent="0">
              <a:buNone/>
            </a:pPr>
            <a:endParaRPr lang="en-GB" sz="2000" dirty="0">
              <a:highlight>
                <a:srgbClr val="FFFFFF"/>
              </a:highlight>
              <a:latin typeface="Lab Grotesque"/>
            </a:endParaRPr>
          </a:p>
          <a:p>
            <a:pPr algn="l"/>
            <a:endParaRPr lang="en-GB" sz="2000" i="0" dirty="0">
              <a:effectLst/>
              <a:highlight>
                <a:srgbClr val="FFFFFF"/>
              </a:highlight>
              <a:latin typeface="Lab Grotesque"/>
            </a:endParaRPr>
          </a:p>
        </p:txBody>
      </p:sp>
      <p:sp>
        <p:nvSpPr>
          <p:cNvPr id="48133" name="Slide Number Placeholder 4">
            <a:extLst>
              <a:ext uri="{FF2B5EF4-FFF2-40B4-BE49-F238E27FC236}">
                <a16:creationId xmlns:a16="http://schemas.microsoft.com/office/drawing/2014/main" id="{F78E25F8-A7B5-46E3-9317-CB2B29DD41A1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4506643-CBDB-4C4A-86EE-B2CCDD2E8F8B}" type="slidenum">
              <a:rPr lang="en-GB" altLang="en-US" smtClean="0">
                <a:solidFill>
                  <a:srgbClr val="898989"/>
                </a:solidFill>
                <a:latin typeface="Myriad Pro"/>
              </a:rPr>
              <a:pPr/>
              <a:t>17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086BC39-86CE-50CE-A60D-7BE5472960A2}"/>
              </a:ext>
            </a:extLst>
          </p:cNvPr>
          <p:cNvSpPr txBox="1"/>
          <p:nvPr/>
        </p:nvSpPr>
        <p:spPr>
          <a:xfrm>
            <a:off x="2483768" y="4885377"/>
            <a:ext cx="4320480" cy="646331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What does </a:t>
            </a:r>
            <a:r>
              <a:rPr lang="en-GB" b="1" dirty="0"/>
              <a:t>n.d.</a:t>
            </a:r>
            <a:r>
              <a:rPr lang="en-GB" dirty="0"/>
              <a:t> mean?</a:t>
            </a:r>
          </a:p>
          <a:p>
            <a:r>
              <a:rPr lang="en-GB" dirty="0"/>
              <a:t>Why would you use it in referencing?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3_20140311PresentationUWTSDTemplate">
  <a:themeElements>
    <a:clrScheme name="3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3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3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4_20140311PresentationUWTSDTemplate">
  <a:themeElements>
    <a:clrScheme name="4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4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MS PGothic" panose="020B0600070205080204" pitchFamily="34" charset="-128"/>
            <a:cs typeface="Arial" panose="020B0604020202020204" pitchFamily="34" charset="0"/>
          </a:defRPr>
        </a:defPPr>
      </a:lstStyle>
    </a:lnDef>
  </a:objectDefaults>
  <a:extraClrSchemeLst>
    <a:extraClrScheme>
      <a:clrScheme name="4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5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770a19b-ae8f-4ff5-8a13-872cb64ac61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8" ma:contentTypeDescription="Create a new document." ma:contentTypeScope="" ma:versionID="5b184d20bf4cd6497880cb4b9ba3ddbc">
  <xsd:schema xmlns:xsd="http://www.w3.org/2001/XMLSchema" xmlns:xs="http://www.w3.org/2001/XMLSchema" xmlns:p="http://schemas.microsoft.com/office/2006/metadata/properties" xmlns:ns3="00c60572-1c81-4c7f-aab6-eab51c47dede" xmlns:ns4="e770a19b-ae8f-4ff5-8a13-872cb64ac612" targetNamespace="http://schemas.microsoft.com/office/2006/metadata/properties" ma:root="true" ma:fieldsID="80788fd365dce16a5ac45c3d18600854" ns3:_="" ns4:_="">
    <xsd:import namespace="00c60572-1c81-4c7f-aab6-eab51c47dede"/>
    <xsd:import namespace="e770a19b-ae8f-4ff5-8a13-872cb64ac612"/>
    <xsd:element name="properties">
      <xsd:complexType>
        <xsd:sequence>
          <xsd:element name="documentManagement">
            <xsd:complexType>
              <xsd:all>
                <xsd:element ref="ns3:SharedWithDetails" minOccurs="0"/>
                <xsd:element ref="ns3:SharedWithUser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ServiceLocatio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Details" ma:index="8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edWithUsers" ma:index="9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B5338B-57B4-4CF0-9467-02C417FAA9D7}">
  <ds:schemaRefs>
    <ds:schemaRef ds:uri="http://schemas.microsoft.com/office/2006/documentManagement/types"/>
    <ds:schemaRef ds:uri="http://schemas.openxmlformats.org/package/2006/metadata/core-properties"/>
    <ds:schemaRef ds:uri="e770a19b-ae8f-4ff5-8a13-872cb64ac612"/>
    <ds:schemaRef ds:uri="http://purl.org/dc/elements/1.1/"/>
    <ds:schemaRef ds:uri="http://purl.org/dc/terms/"/>
    <ds:schemaRef ds:uri="00c60572-1c81-4c7f-aab6-eab51c47dede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5E450BD-CE82-49CD-91CE-4447F110F68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595DAD-71EF-4AB2-AB70-66485310EB7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c60572-1c81-4c7f-aab6-eab51c47dede"/>
    <ds:schemaRef ds:uri="e770a19b-ae8f-4ff5-8a13-872cb64ac61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7700</TotalTime>
  <Words>698</Words>
  <Application>Microsoft Office PowerPoint</Application>
  <PresentationFormat>On-screen Show (4:3)</PresentationFormat>
  <Paragraphs>174</Paragraphs>
  <Slides>17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Arial</vt:lpstr>
      <vt:lpstr>Calibri</vt:lpstr>
      <vt:lpstr>Lab Grotesque</vt:lpstr>
      <vt:lpstr>Myriad Pro</vt:lpstr>
      <vt:lpstr>Times New Roman</vt:lpstr>
      <vt:lpstr>1_20140311PresentationUWTSDTemplate</vt:lpstr>
      <vt:lpstr>20140311PresentationUWTSDTemplate</vt:lpstr>
      <vt:lpstr>2_20140311PresentationUWTSDTemplate</vt:lpstr>
      <vt:lpstr>3_20140311PresentationUWTSDTemplate</vt:lpstr>
      <vt:lpstr>4_20140311PresentationUWTSDTemplate</vt:lpstr>
      <vt:lpstr>5_20140311PresentationUWTSDTemplate</vt:lpstr>
      <vt:lpstr>  Employability and Career Development (LCLM4005) – September 2026  Session 4: Recruitment and Selection Process </vt:lpstr>
      <vt:lpstr>PowerPoint Presentation</vt:lpstr>
      <vt:lpstr>Session Aims</vt:lpstr>
      <vt:lpstr>PowerPoint Presentation</vt:lpstr>
      <vt:lpstr>Introduction to the topic</vt:lpstr>
      <vt:lpstr>PowerPoint Presentation</vt:lpstr>
      <vt:lpstr>Key Legislation</vt:lpstr>
      <vt:lpstr>Putting Policy into Practice</vt:lpstr>
      <vt:lpstr>Job Description</vt:lpstr>
      <vt:lpstr>Example PS</vt:lpstr>
      <vt:lpstr>Person Specification</vt:lpstr>
      <vt:lpstr>PowerPoint Presentation</vt:lpstr>
      <vt:lpstr>Sourcing Candidates</vt:lpstr>
      <vt:lpstr>PowerPoint Presentation</vt:lpstr>
      <vt:lpstr>Recap</vt:lpstr>
      <vt:lpstr>Task 1 progress tracker </vt:lpstr>
      <vt:lpstr>Further reading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Concepts for Self Awareness</dc:title>
  <dc:creator>Glenn Studio Laptop</dc:creator>
  <cp:lastModifiedBy>IG</cp:lastModifiedBy>
  <cp:revision>366</cp:revision>
  <dcterms:created xsi:type="dcterms:W3CDTF">2012-10-20T16:04:33Z</dcterms:created>
  <dcterms:modified xsi:type="dcterms:W3CDTF">2026-09-27T00:54:23Z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