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5EB4B6-569B-9ECB-9AE8-E60CE42D0845}" v="1492" dt="2025-10-12T09:59:04.908"/>
    <p1510:client id="{6E403F34-23F3-91DE-9554-118C674ED741}" v="23" dt="2025-10-12T10:33:07.647"/>
    <p1510:client id="{705849A1-25D2-4D35-087A-8B7B33427BFF}" v="1385" dt="2025-10-12T12:00:25.5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6E403F34-23F3-91DE-9554-118C674ED741}"/>
    <pc:docChg chg="modSld">
      <pc:chgData name="" userId="" providerId="" clId="Web-{6E403F34-23F3-91DE-9554-118C674ED741}" dt="2025-10-12T10:00:32.970" v="0" actId="20577"/>
      <pc:docMkLst>
        <pc:docMk/>
      </pc:docMkLst>
      <pc:sldChg chg="modSp">
        <pc:chgData name="" userId="" providerId="" clId="Web-{6E403F34-23F3-91DE-9554-118C674ED741}" dt="2025-10-12T10:00:32.970" v="0" actId="20577"/>
        <pc:sldMkLst>
          <pc:docMk/>
          <pc:sldMk cId="387754820" sldId="263"/>
        </pc:sldMkLst>
        <pc:spChg chg="mod">
          <ac:chgData name="" userId="" providerId="" clId="Web-{6E403F34-23F3-91DE-9554-118C674ED741}" dt="2025-10-12T10:00:32.970" v="0" actId="20577"/>
          <ac:spMkLst>
            <pc:docMk/>
            <pc:sldMk cId="387754820" sldId="263"/>
            <ac:spMk id="3" creationId="{4D15B776-1B83-4028-E1C5-1B5D1CC9EFAD}"/>
          </ac:spMkLst>
        </pc:spChg>
      </pc:sldChg>
    </pc:docChg>
  </pc:docChgLst>
  <pc:docChgLst>
    <pc:chgData name="Shona Lea Veitch (2441498)" userId="S::2441498@student.uwtsd.ac.uk::9f5ed58f-622d-4fe9-8a23-2e24df4e6242" providerId="AD" clId="Web-{108B1343-A813-0907-08E4-D50B4A24C52D}"/>
    <pc:docChg chg="addSld delSld modSld">
      <pc:chgData name="Shona Lea Veitch (2441498)" userId="S::2441498@student.uwtsd.ac.uk::9f5ed58f-622d-4fe9-8a23-2e24df4e6242" providerId="AD" clId="Web-{108B1343-A813-0907-08E4-D50B4A24C52D}" dt="2025-10-09T19:36:55.020" v="1975"/>
      <pc:docMkLst>
        <pc:docMk/>
      </pc:docMkLst>
      <pc:sldChg chg="addSp delSp modSp mod modClrScheme chgLayout">
        <pc:chgData name="Shona Lea Veitch (2441498)" userId="S::2441498@student.uwtsd.ac.uk::9f5ed58f-622d-4fe9-8a23-2e24df4e6242" providerId="AD" clId="Web-{108B1343-A813-0907-08E4-D50B4A24C52D}" dt="2025-10-09T13:32:45.627" v="20" actId="20577"/>
        <pc:sldMkLst>
          <pc:docMk/>
          <pc:sldMk cId="109857222" sldId="256"/>
        </pc:sldMkLst>
        <pc:spChg chg="add mod">
          <ac:chgData name="Shona Lea Veitch (2441498)" userId="S::2441498@student.uwtsd.ac.uk::9f5ed58f-622d-4fe9-8a23-2e24df4e6242" providerId="AD" clId="Web-{108B1343-A813-0907-08E4-D50B4A24C52D}" dt="2025-10-09T13:32:45.627" v="20" actId="20577"/>
          <ac:spMkLst>
            <pc:docMk/>
            <pc:sldMk cId="109857222" sldId="256"/>
            <ac:spMk id="5" creationId="{47B0249F-5129-5083-64C9-3E17EBC9D4F7}"/>
          </ac:spMkLst>
        </pc:spChg>
      </pc:sldChg>
      <pc:sldChg chg="addSp modSp new mod setBg">
        <pc:chgData name="Shona Lea Veitch (2441498)" userId="S::2441498@student.uwtsd.ac.uk::9f5ed58f-622d-4fe9-8a23-2e24df4e6242" providerId="AD" clId="Web-{108B1343-A813-0907-08E4-D50B4A24C52D}" dt="2025-10-09T14:03:44.026" v="334" actId="1076"/>
        <pc:sldMkLst>
          <pc:docMk/>
          <pc:sldMk cId="227189310" sldId="257"/>
        </pc:sldMkLst>
        <pc:spChg chg="mod">
          <ac:chgData name="Shona Lea Veitch (2441498)" userId="S::2441498@student.uwtsd.ac.uk::9f5ed58f-622d-4fe9-8a23-2e24df4e6242" providerId="AD" clId="Web-{108B1343-A813-0907-08E4-D50B4A24C52D}" dt="2025-10-09T13:39:17.166" v="39" actId="20577"/>
          <ac:spMkLst>
            <pc:docMk/>
            <pc:sldMk cId="227189310" sldId="257"/>
            <ac:spMk id="2" creationId="{12A631E9-AF28-E4F9-F48D-37C7870E75B2}"/>
          </ac:spMkLst>
        </pc:spChg>
        <pc:spChg chg="mod">
          <ac:chgData name="Shona Lea Veitch (2441498)" userId="S::2441498@student.uwtsd.ac.uk::9f5ed58f-622d-4fe9-8a23-2e24df4e6242" providerId="AD" clId="Web-{108B1343-A813-0907-08E4-D50B4A24C52D}" dt="2025-10-09T14:03:20.478" v="329" actId="20577"/>
          <ac:spMkLst>
            <pc:docMk/>
            <pc:sldMk cId="227189310" sldId="257"/>
            <ac:spMk id="3" creationId="{467217D3-3882-05D1-69D3-4A827AECBC17}"/>
          </ac:spMkLst>
        </pc:spChg>
        <pc:picChg chg="add mod">
          <ac:chgData name="Shona Lea Veitch (2441498)" userId="S::2441498@student.uwtsd.ac.uk::9f5ed58f-622d-4fe9-8a23-2e24df4e6242" providerId="AD" clId="Web-{108B1343-A813-0907-08E4-D50B4A24C52D}" dt="2025-10-09T14:03:44.026" v="334" actId="1076"/>
          <ac:picMkLst>
            <pc:docMk/>
            <pc:sldMk cId="227189310" sldId="257"/>
            <ac:picMk id="4" creationId="{18AD9006-DB1E-8698-60BF-3745976B907E}"/>
          </ac:picMkLst>
        </pc:picChg>
      </pc:sldChg>
      <pc:sldChg chg="new">
        <pc:chgData name="Shona Lea Veitch (2441498)" userId="S::2441498@student.uwtsd.ac.uk::9f5ed58f-622d-4fe9-8a23-2e24df4e6242" providerId="AD" clId="Web-{108B1343-A813-0907-08E4-D50B4A24C52D}" dt="2025-10-09T13:29:24.823" v="1"/>
        <pc:sldMkLst>
          <pc:docMk/>
          <pc:sldMk cId="1297623660" sldId="258"/>
        </pc:sldMkLst>
      </pc:sldChg>
      <pc:sldChg chg="addSp delSp modSp new mod setBg">
        <pc:chgData name="Shona Lea Veitch (2441498)" userId="S::2441498@student.uwtsd.ac.uk::9f5ed58f-622d-4fe9-8a23-2e24df4e6242" providerId="AD" clId="Web-{108B1343-A813-0907-08E4-D50B4A24C52D}" dt="2025-10-09T14:45:23.455" v="647"/>
        <pc:sldMkLst>
          <pc:docMk/>
          <pc:sldMk cId="2862772301" sldId="259"/>
        </pc:sldMkLst>
        <pc:spChg chg="mod">
          <ac:chgData name="Shona Lea Veitch (2441498)" userId="S::2441498@student.uwtsd.ac.uk::9f5ed58f-622d-4fe9-8a23-2e24df4e6242" providerId="AD" clId="Web-{108B1343-A813-0907-08E4-D50B4A24C52D}" dt="2025-10-09T14:44:46.970" v="646"/>
          <ac:spMkLst>
            <pc:docMk/>
            <pc:sldMk cId="2862772301" sldId="259"/>
            <ac:spMk id="2" creationId="{8E550D2C-8CC6-4EB3-C86D-7DE024A08FE9}"/>
          </ac:spMkLst>
        </pc:spChg>
        <pc:spChg chg="mod">
          <ac:chgData name="Shona Lea Veitch (2441498)" userId="S::2441498@student.uwtsd.ac.uk::9f5ed58f-622d-4fe9-8a23-2e24df4e6242" providerId="AD" clId="Web-{108B1343-A813-0907-08E4-D50B4A24C52D}" dt="2025-10-09T14:44:46.970" v="646"/>
          <ac:spMkLst>
            <pc:docMk/>
            <pc:sldMk cId="2862772301" sldId="259"/>
            <ac:spMk id="3" creationId="{1615107E-BAB7-B914-16D7-E40CB9996869}"/>
          </ac:spMkLst>
        </pc:spChg>
        <pc:spChg chg="add">
          <ac:chgData name="Shona Lea Veitch (2441498)" userId="S::2441498@student.uwtsd.ac.uk::9f5ed58f-622d-4fe9-8a23-2e24df4e6242" providerId="AD" clId="Web-{108B1343-A813-0907-08E4-D50B4A24C52D}" dt="2025-10-09T14:44:46.970" v="646"/>
          <ac:spMkLst>
            <pc:docMk/>
            <pc:sldMk cId="2862772301" sldId="259"/>
            <ac:spMk id="10" creationId="{D1D34770-47A8-402C-AF23-2B653F2D88C1}"/>
          </ac:spMkLst>
        </pc:spChg>
        <pc:picChg chg="add mod">
          <ac:chgData name="Shona Lea Veitch (2441498)" userId="S::2441498@student.uwtsd.ac.uk::9f5ed58f-622d-4fe9-8a23-2e24df4e6242" providerId="AD" clId="Web-{108B1343-A813-0907-08E4-D50B4A24C52D}" dt="2025-10-09T14:44:46.970" v="646"/>
          <ac:picMkLst>
            <pc:docMk/>
            <pc:sldMk cId="2862772301" sldId="259"/>
            <ac:picMk id="5" creationId="{AD00259A-B203-F4B2-C55D-28CAF711E4A6}"/>
          </ac:picMkLst>
        </pc:picChg>
      </pc:sldChg>
      <pc:sldChg chg="addSp delSp modSp new mod setBg">
        <pc:chgData name="Shona Lea Veitch (2441498)" userId="S::2441498@student.uwtsd.ac.uk::9f5ed58f-622d-4fe9-8a23-2e24df4e6242" providerId="AD" clId="Web-{108B1343-A813-0907-08E4-D50B4A24C52D}" dt="2025-10-09T18:15:29.506" v="1914"/>
        <pc:sldMkLst>
          <pc:docMk/>
          <pc:sldMk cId="4761808" sldId="260"/>
        </pc:sldMkLst>
        <pc:spChg chg="mod">
          <ac:chgData name="Shona Lea Veitch (2441498)" userId="S::2441498@student.uwtsd.ac.uk::9f5ed58f-622d-4fe9-8a23-2e24df4e6242" providerId="AD" clId="Web-{108B1343-A813-0907-08E4-D50B4A24C52D}" dt="2025-10-09T17:57:12.215" v="1912" actId="20577"/>
          <ac:spMkLst>
            <pc:docMk/>
            <pc:sldMk cId="4761808" sldId="260"/>
            <ac:spMk id="2" creationId="{A861BC07-FECE-65EB-4443-F53D0870A45C}"/>
          </ac:spMkLst>
        </pc:spChg>
        <pc:graphicFrameChg chg="add mod ord modGraphic">
          <ac:chgData name="Shona Lea Veitch (2441498)" userId="S::2441498@student.uwtsd.ac.uk::9f5ed58f-622d-4fe9-8a23-2e24df4e6242" providerId="AD" clId="Web-{108B1343-A813-0907-08E4-D50B4A24C52D}" dt="2025-10-09T17:56:28.592" v="1880"/>
          <ac:graphicFrameMkLst>
            <pc:docMk/>
            <pc:sldMk cId="4761808" sldId="260"/>
            <ac:graphicFrameMk id="4" creationId="{CBA321D0-F963-81C1-50E4-EFFCA56BAE94}"/>
          </ac:graphicFrameMkLst>
        </pc:graphicFrameChg>
      </pc:sldChg>
    </pc:docChg>
  </pc:docChgLst>
  <pc:docChgLst>
    <pc:chgData name="Shona Lea Veitch (2441498)" userId="S::2441498@student.uwtsd.ac.uk::9f5ed58f-622d-4fe9-8a23-2e24df4e6242" providerId="AD" clId="Web-{505EB4B6-569B-9ECB-9AE8-E60CE42D0845}"/>
    <pc:docChg chg="addSld modSld">
      <pc:chgData name="Shona Lea Veitch (2441498)" userId="S::2441498@student.uwtsd.ac.uk::9f5ed58f-622d-4fe9-8a23-2e24df4e6242" providerId="AD" clId="Web-{505EB4B6-569B-9ECB-9AE8-E60CE42D0845}" dt="2025-10-12T09:59:04.908" v="1471" actId="20577"/>
      <pc:docMkLst>
        <pc:docMk/>
      </pc:docMkLst>
      <pc:sldChg chg="addSp delSp modSp new mod setBg">
        <pc:chgData name="Shona Lea Veitch (2441498)" userId="S::2441498@student.uwtsd.ac.uk::9f5ed58f-622d-4fe9-8a23-2e24df4e6242" providerId="AD" clId="Web-{505EB4B6-569B-9ECB-9AE8-E60CE42D0845}" dt="2025-10-10T18:34:17.918" v="971"/>
        <pc:sldMkLst>
          <pc:docMk/>
          <pc:sldMk cId="1319135240" sldId="261"/>
        </pc:sldMkLst>
        <pc:spChg chg="mod">
          <ac:chgData name="Shona Lea Veitch (2441498)" userId="S::2441498@student.uwtsd.ac.uk::9f5ed58f-622d-4fe9-8a23-2e24df4e6242" providerId="AD" clId="Web-{505EB4B6-569B-9ECB-9AE8-E60CE42D0845}" dt="2025-10-10T09:31:30.516" v="412" actId="20577"/>
          <ac:spMkLst>
            <pc:docMk/>
            <pc:sldMk cId="1319135240" sldId="261"/>
            <ac:spMk id="2" creationId="{8610BF31-C537-7B92-C5F2-D153239A84C8}"/>
          </ac:spMkLst>
        </pc:spChg>
        <pc:graphicFrameChg chg="add mod ord modGraphic">
          <ac:chgData name="Shona Lea Veitch (2441498)" userId="S::2441498@student.uwtsd.ac.uk::9f5ed58f-622d-4fe9-8a23-2e24df4e6242" providerId="AD" clId="Web-{505EB4B6-569B-9ECB-9AE8-E60CE42D0845}" dt="2025-10-10T11:32:18.411" v="970"/>
          <ac:graphicFrameMkLst>
            <pc:docMk/>
            <pc:sldMk cId="1319135240" sldId="261"/>
            <ac:graphicFrameMk id="4" creationId="{DEA6D556-AA1A-9AB8-AAE9-CF3999F319EA}"/>
          </ac:graphicFrameMkLst>
        </pc:graphicFrameChg>
      </pc:sldChg>
      <pc:sldChg chg="modSp new mod setBg">
        <pc:chgData name="Shona Lea Veitch (2441498)" userId="S::2441498@student.uwtsd.ac.uk::9f5ed58f-622d-4fe9-8a23-2e24df4e6242" providerId="AD" clId="Web-{505EB4B6-569B-9ECB-9AE8-E60CE42D0845}" dt="2025-10-10T09:28:22.546" v="398" actId="20577"/>
        <pc:sldMkLst>
          <pc:docMk/>
          <pc:sldMk cId="2090969092" sldId="262"/>
        </pc:sldMkLst>
        <pc:spChg chg="mod">
          <ac:chgData name="Shona Lea Veitch (2441498)" userId="S::2441498@student.uwtsd.ac.uk::9f5ed58f-622d-4fe9-8a23-2e24df4e6242" providerId="AD" clId="Web-{505EB4B6-569B-9ECB-9AE8-E60CE42D0845}" dt="2025-10-10T09:27:46.452" v="396" actId="20577"/>
          <ac:spMkLst>
            <pc:docMk/>
            <pc:sldMk cId="2090969092" sldId="262"/>
            <ac:spMk id="2" creationId="{8AACB913-9F58-29F4-815B-5CA688CF3B49}"/>
          </ac:spMkLst>
        </pc:spChg>
        <pc:spChg chg="mod">
          <ac:chgData name="Shona Lea Veitch (2441498)" userId="S::2441498@student.uwtsd.ac.uk::9f5ed58f-622d-4fe9-8a23-2e24df4e6242" providerId="AD" clId="Web-{505EB4B6-569B-9ECB-9AE8-E60CE42D0845}" dt="2025-10-10T09:28:22.546" v="398" actId="20577"/>
          <ac:spMkLst>
            <pc:docMk/>
            <pc:sldMk cId="2090969092" sldId="262"/>
            <ac:spMk id="3" creationId="{4CF32CE8-CA0E-9DDE-BD75-32B4E3D62A5A}"/>
          </ac:spMkLst>
        </pc:spChg>
      </pc:sldChg>
      <pc:sldChg chg="modSp new">
        <pc:chgData name="Shona Lea Veitch (2441498)" userId="S::2441498@student.uwtsd.ac.uk::9f5ed58f-622d-4fe9-8a23-2e24df4e6242" providerId="AD" clId="Web-{505EB4B6-569B-9ECB-9AE8-E60CE42D0845}" dt="2025-10-12T09:59:04.908" v="1471" actId="20577"/>
        <pc:sldMkLst>
          <pc:docMk/>
          <pc:sldMk cId="387754820" sldId="263"/>
        </pc:sldMkLst>
        <pc:spChg chg="mod">
          <ac:chgData name="Shona Lea Veitch (2441498)" userId="S::2441498@student.uwtsd.ac.uk::9f5ed58f-622d-4fe9-8a23-2e24df4e6242" providerId="AD" clId="Web-{505EB4B6-569B-9ECB-9AE8-E60CE42D0845}" dt="2025-10-11T12:00:09.661" v="1006" actId="20577"/>
          <ac:spMkLst>
            <pc:docMk/>
            <pc:sldMk cId="387754820" sldId="263"/>
            <ac:spMk id="2" creationId="{AEC46DB8-7D40-6F00-EBA9-2FEAC6937F9A}"/>
          </ac:spMkLst>
        </pc:spChg>
        <pc:spChg chg="mod">
          <ac:chgData name="Shona Lea Veitch (2441498)" userId="S::2441498@student.uwtsd.ac.uk::9f5ed58f-622d-4fe9-8a23-2e24df4e6242" providerId="AD" clId="Web-{505EB4B6-569B-9ECB-9AE8-E60CE42D0845}" dt="2025-10-12T09:59:04.908" v="1471" actId="20577"/>
          <ac:spMkLst>
            <pc:docMk/>
            <pc:sldMk cId="387754820" sldId="263"/>
            <ac:spMk id="3" creationId="{4D15B776-1B83-4028-E1C5-1B5D1CC9EFAD}"/>
          </ac:spMkLst>
        </pc:spChg>
      </pc:sldChg>
    </pc:docChg>
  </pc:docChgLst>
  <pc:docChgLst>
    <pc:chgData name="Shona Lea Veitch (2441498)" userId="S::2441498@student.uwtsd.ac.uk::9f5ed58f-622d-4fe9-8a23-2e24df4e6242" providerId="AD" clId="Web-{6E403F34-23F3-91DE-9554-118C674ED741}"/>
    <pc:docChg chg="addSld modSld">
      <pc:chgData name="Shona Lea Veitch (2441498)" userId="S::2441498@student.uwtsd.ac.uk::9f5ed58f-622d-4fe9-8a23-2e24df4e6242" providerId="AD" clId="Web-{6E403F34-23F3-91DE-9554-118C674ED741}" dt="2025-10-12T10:33:07.647" v="23"/>
      <pc:docMkLst>
        <pc:docMk/>
      </pc:docMkLst>
      <pc:sldChg chg="modSp mod setBg">
        <pc:chgData name="Shona Lea Veitch (2441498)" userId="S::2441498@student.uwtsd.ac.uk::9f5ed58f-622d-4fe9-8a23-2e24df4e6242" providerId="AD" clId="Web-{6E403F34-23F3-91DE-9554-118C674ED741}" dt="2025-10-12T10:03:06.543" v="17"/>
        <pc:sldMkLst>
          <pc:docMk/>
          <pc:sldMk cId="387754820" sldId="263"/>
        </pc:sldMkLst>
        <pc:spChg chg="mod">
          <ac:chgData name="Shona Lea Veitch (2441498)" userId="S::2441498@student.uwtsd.ac.uk::9f5ed58f-622d-4fe9-8a23-2e24df4e6242" providerId="AD" clId="Web-{6E403F34-23F3-91DE-9554-118C674ED741}" dt="2025-10-12T10:02:43.010" v="16" actId="20577"/>
          <ac:spMkLst>
            <pc:docMk/>
            <pc:sldMk cId="387754820" sldId="263"/>
            <ac:spMk id="3" creationId="{4D15B776-1B83-4028-E1C5-1B5D1CC9EFAD}"/>
          </ac:spMkLst>
        </pc:spChg>
      </pc:sldChg>
      <pc:sldChg chg="addSp delSp modSp new mod setBg">
        <pc:chgData name="Shona Lea Veitch (2441498)" userId="S::2441498@student.uwtsd.ac.uk::9f5ed58f-622d-4fe9-8a23-2e24df4e6242" providerId="AD" clId="Web-{6E403F34-23F3-91DE-9554-118C674ED741}" dt="2025-10-12T10:33:07.647" v="23"/>
        <pc:sldMkLst>
          <pc:docMk/>
          <pc:sldMk cId="610153411" sldId="264"/>
        </pc:sldMkLst>
        <pc:spChg chg="add">
          <ac:chgData name="Shona Lea Veitch (2441498)" userId="S::2441498@student.uwtsd.ac.uk::9f5ed58f-622d-4fe9-8a23-2e24df4e6242" providerId="AD" clId="Web-{6E403F34-23F3-91DE-9554-118C674ED741}" dt="2025-10-12T10:33:07.647" v="23"/>
          <ac:spMkLst>
            <pc:docMk/>
            <pc:sldMk cId="610153411" sldId="264"/>
            <ac:spMk id="2" creationId="{A6401484-E8C9-13A7-678F-469C43557EC3}"/>
          </ac:spMkLst>
        </pc:spChg>
        <pc:spChg chg="del mod">
          <ac:chgData name="Shona Lea Veitch (2441498)" userId="S::2441498@student.uwtsd.ac.uk::9f5ed58f-622d-4fe9-8a23-2e24df4e6242" providerId="AD" clId="Web-{6E403F34-23F3-91DE-9554-118C674ED741}" dt="2025-10-12T10:14:25.066" v="22"/>
          <ac:spMkLst>
            <pc:docMk/>
            <pc:sldMk cId="610153411" sldId="264"/>
            <ac:spMk id="2" creationId="{B0D2DBF2-335E-0586-5C01-24F4D5E5C9C1}"/>
          </ac:spMkLst>
        </pc:spChg>
        <pc:spChg chg="del">
          <ac:chgData name="Shona Lea Veitch (2441498)" userId="S::2441498@student.uwtsd.ac.uk::9f5ed58f-622d-4fe9-8a23-2e24df4e6242" providerId="AD" clId="Web-{6E403F34-23F3-91DE-9554-118C674ED741}" dt="2025-10-12T10:07:26.276" v="19"/>
          <ac:spMkLst>
            <pc:docMk/>
            <pc:sldMk cId="610153411" sldId="264"/>
            <ac:spMk id="3" creationId="{60C8BA06-4D9F-EF8C-D141-7A4D3B9B56E7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8" creationId="{0BE60DF0-C1E7-39D6-D377-129590ABEB22}"/>
          </ac:spMkLst>
        </pc:spChg>
        <pc:spChg chg="add">
          <ac:chgData name="Shona Lea Veitch (2441498)" userId="S::2441498@student.uwtsd.ac.uk::9f5ed58f-622d-4fe9-8a23-2e24df4e6242" providerId="AD" clId="Web-{6E403F34-23F3-91DE-9554-118C674ED741}" dt="2025-10-12T10:14:25.066" v="22"/>
          <ac:spMkLst>
            <pc:docMk/>
            <pc:sldMk cId="610153411" sldId="264"/>
            <ac:spMk id="9" creationId="{B94BF6D8-BAB7-4EB4-9B19-BB8B2F0F700E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11" creationId="{FFB60E8C-7224-44A4-87A0-46A1711DD2ED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13" creationId="{5DA32751-37A2-45C0-BE94-63D375E27003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15" creationId="{E659831F-0D9A-4C63-9EBB-8435B85A440F}"/>
          </ac:spMkLst>
        </pc:spChg>
        <pc:spChg chg="add del">
          <ac:chgData name="Shona Lea Veitch (2441498)" userId="S::2441498@student.uwtsd.ac.uk::9f5ed58f-622d-4fe9-8a23-2e24df4e6242" providerId="AD" clId="Web-{6E403F34-23F3-91DE-9554-118C674ED741}" dt="2025-10-12T10:14:25.051" v="21"/>
          <ac:spMkLst>
            <pc:docMk/>
            <pc:sldMk cId="610153411" sldId="264"/>
            <ac:spMk id="17" creationId="{5A55FBCD-CD42-40F5-8A1B-3203F9CAEEAA}"/>
          </ac:spMkLst>
        </pc:spChg>
        <pc:spChg chg="add">
          <ac:chgData name="Shona Lea Veitch (2441498)" userId="S::2441498@student.uwtsd.ac.uk::9f5ed58f-622d-4fe9-8a23-2e24df4e6242" providerId="AD" clId="Web-{6E403F34-23F3-91DE-9554-118C674ED741}" dt="2025-10-12T10:14:25.066" v="22"/>
          <ac:spMkLst>
            <pc:docMk/>
            <pc:sldMk cId="610153411" sldId="264"/>
            <ac:spMk id="19" creationId="{B233FAAD-5E0A-4FBB-9800-1DAEE5039AF6}"/>
          </ac:spMkLst>
        </pc:spChg>
        <pc:spChg chg="add">
          <ac:chgData name="Shona Lea Veitch (2441498)" userId="S::2441498@student.uwtsd.ac.uk::9f5ed58f-622d-4fe9-8a23-2e24df4e6242" providerId="AD" clId="Web-{6E403F34-23F3-91DE-9554-118C674ED741}" dt="2025-10-12T10:14:25.066" v="22"/>
          <ac:spMkLst>
            <pc:docMk/>
            <pc:sldMk cId="610153411" sldId="264"/>
            <ac:spMk id="20" creationId="{8276E914-D126-4153-AEBF-1B9B6361C2B7}"/>
          </ac:spMkLst>
        </pc:spChg>
        <pc:picChg chg="add mod ord">
          <ac:chgData name="Shona Lea Veitch (2441498)" userId="S::2441498@student.uwtsd.ac.uk::9f5ed58f-622d-4fe9-8a23-2e24df4e6242" providerId="AD" clId="Web-{6E403F34-23F3-91DE-9554-118C674ED741}" dt="2025-10-12T10:14:25.066" v="22"/>
          <ac:picMkLst>
            <pc:docMk/>
            <pc:sldMk cId="610153411" sldId="264"/>
            <ac:picMk id="4" creationId="{A48D0C03-AC6A-EA11-2828-4B5E3F599627}"/>
          </ac:picMkLst>
        </pc:picChg>
      </pc:sldChg>
    </pc:docChg>
  </pc:docChgLst>
  <pc:docChgLst>
    <pc:chgData name="Shona Lea Veitch (2441498)" userId="S::2441498@student.uwtsd.ac.uk::9f5ed58f-622d-4fe9-8a23-2e24df4e6242" providerId="AD" clId="Web-{705849A1-25D2-4D35-087A-8B7B33427BFF}"/>
    <pc:docChg chg="addSld delSld modSld">
      <pc:chgData name="Shona Lea Veitch (2441498)" userId="S::2441498@student.uwtsd.ac.uk::9f5ed58f-622d-4fe9-8a23-2e24df4e6242" providerId="AD" clId="Web-{705849A1-25D2-4D35-087A-8B7B33427BFF}" dt="2025-10-12T12:00:25.547" v="963"/>
      <pc:docMkLst>
        <pc:docMk/>
      </pc:docMkLst>
      <pc:sldChg chg="modSp mod setBg">
        <pc:chgData name="Shona Lea Veitch (2441498)" userId="S::2441498@student.uwtsd.ac.uk::9f5ed58f-622d-4fe9-8a23-2e24df4e6242" providerId="AD" clId="Web-{705849A1-25D2-4D35-087A-8B7B33427BFF}" dt="2025-10-12T12:00:25.547" v="963"/>
        <pc:sldMkLst>
          <pc:docMk/>
          <pc:sldMk cId="109857222" sldId="256"/>
        </pc:sldMkLst>
        <pc:spChg chg="mod">
          <ac:chgData name="Shona Lea Veitch (2441498)" userId="S::2441498@student.uwtsd.ac.uk::9f5ed58f-622d-4fe9-8a23-2e24df4e6242" providerId="AD" clId="Web-{705849A1-25D2-4D35-087A-8B7B33427BFF}" dt="2025-10-12T11:59:44.201" v="962" actId="14100"/>
          <ac:spMkLst>
            <pc:docMk/>
            <pc:sldMk cId="109857222" sldId="256"/>
            <ac:spMk id="5" creationId="{47B0249F-5129-5083-64C9-3E17EBC9D4F7}"/>
          </ac:spMkLst>
        </pc:spChg>
      </pc:sldChg>
      <pc:sldChg chg="addSp delSp modSp mod setBg">
        <pc:chgData name="Shona Lea Veitch (2441498)" userId="S::2441498@student.uwtsd.ac.uk::9f5ed58f-622d-4fe9-8a23-2e24df4e6242" providerId="AD" clId="Web-{705849A1-25D2-4D35-087A-8B7B33427BFF}" dt="2025-10-12T11:51:49.413" v="835"/>
        <pc:sldMkLst>
          <pc:docMk/>
          <pc:sldMk cId="1297623660" sldId="258"/>
        </pc:sldMkLst>
        <pc:spChg chg="add mod">
          <ac:chgData name="Shona Lea Veitch (2441498)" userId="S::2441498@student.uwtsd.ac.uk::9f5ed58f-622d-4fe9-8a23-2e24df4e6242" providerId="AD" clId="Web-{705849A1-25D2-4D35-087A-8B7B33427BFF}" dt="2025-10-12T11:49:34.317" v="800" actId="14100"/>
          <ac:spMkLst>
            <pc:docMk/>
            <pc:sldMk cId="1297623660" sldId="258"/>
            <ac:spMk id="2" creationId="{C1C0F91B-E63E-D7C7-B48F-7D320603E90A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1:50:41.865" v="810" actId="1076"/>
          <ac:spMkLst>
            <pc:docMk/>
            <pc:sldMk cId="1297623660" sldId="258"/>
            <ac:spMk id="3" creationId="{EBCD591A-BE8D-5E8A-ECAC-2C30EC60E613}"/>
          </ac:spMkLst>
        </pc:spChg>
        <pc:spChg chg="add del">
          <ac:chgData name="Shona Lea Veitch (2441498)" userId="S::2441498@student.uwtsd.ac.uk::9f5ed58f-622d-4fe9-8a23-2e24df4e6242" providerId="AD" clId="Web-{705849A1-25D2-4D35-087A-8B7B33427BFF}" dt="2025-10-12T11:50:58.006" v="812"/>
          <ac:spMkLst>
            <pc:docMk/>
            <pc:sldMk cId="1297623660" sldId="258"/>
            <ac:spMk id="4" creationId="{B0D5E03C-8657-3747-80E9-BBB7FAF12CF6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1:51:36.506" v="834" actId="20577"/>
          <ac:spMkLst>
            <pc:docMk/>
            <pc:sldMk cId="1297623660" sldId="258"/>
            <ac:spMk id="5" creationId="{2F48350A-7D68-AF61-44AF-4AE424E96970}"/>
          </ac:spMkLst>
        </pc:spChg>
      </pc:sldChg>
      <pc:sldChg chg="addSp delSp modSp">
        <pc:chgData name="Shona Lea Veitch (2441498)" userId="S::2441498@student.uwtsd.ac.uk::9f5ed58f-622d-4fe9-8a23-2e24df4e6242" providerId="AD" clId="Web-{705849A1-25D2-4D35-087A-8B7B33427BFF}" dt="2025-10-12T10:59:52.815" v="298" actId="20577"/>
        <pc:sldMkLst>
          <pc:docMk/>
          <pc:sldMk cId="610153411" sldId="264"/>
        </pc:sldMkLst>
        <pc:spChg chg="add del">
          <ac:chgData name="Shona Lea Veitch (2441498)" userId="S::2441498@student.uwtsd.ac.uk::9f5ed58f-622d-4fe9-8a23-2e24df4e6242" providerId="AD" clId="Web-{705849A1-25D2-4D35-087A-8B7B33427BFF}" dt="2025-10-12T10:36:56.018" v="1"/>
          <ac:spMkLst>
            <pc:docMk/>
            <pc:sldMk cId="610153411" sldId="264"/>
            <ac:spMk id="3" creationId="{EAFA4BBD-D771-DF22-ED3E-9BC0EEAF5EC1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0:44:52.184" v="142" actId="20577"/>
          <ac:spMkLst>
            <pc:docMk/>
            <pc:sldMk cId="610153411" sldId="264"/>
            <ac:spMk id="5" creationId="{5A6AA5FD-5C22-97BD-465D-9B7F9A804B21}"/>
          </ac:spMkLst>
        </pc:spChg>
        <pc:spChg chg="add del mod">
          <ac:chgData name="Shona Lea Veitch (2441498)" userId="S::2441498@student.uwtsd.ac.uk::9f5ed58f-622d-4fe9-8a23-2e24df4e6242" providerId="AD" clId="Web-{705849A1-25D2-4D35-087A-8B7B33427BFF}" dt="2025-10-12T10:38:53.475" v="43"/>
          <ac:spMkLst>
            <pc:docMk/>
            <pc:sldMk cId="610153411" sldId="264"/>
            <ac:spMk id="6" creationId="{ECDDAFE6-1642-E86C-7595-A14707C2B774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0:39:46.163" v="91" actId="20577"/>
          <ac:spMkLst>
            <pc:docMk/>
            <pc:sldMk cId="610153411" sldId="264"/>
            <ac:spMk id="7" creationId="{D2D45A65-F75A-4FAB-8468-75D7D8975406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0:46:07.591" v="179" actId="20577"/>
          <ac:spMkLst>
            <pc:docMk/>
            <pc:sldMk cId="610153411" sldId="264"/>
            <ac:spMk id="8" creationId="{684A26FD-D0C1-B800-3649-03A716A9EF93}"/>
          </ac:spMkLst>
        </pc:spChg>
        <pc:spChg chg="add del">
          <ac:chgData name="Shona Lea Veitch (2441498)" userId="S::2441498@student.uwtsd.ac.uk::9f5ed58f-622d-4fe9-8a23-2e24df4e6242" providerId="AD" clId="Web-{705849A1-25D2-4D35-087A-8B7B33427BFF}" dt="2025-10-12T10:54:25.666" v="181"/>
          <ac:spMkLst>
            <pc:docMk/>
            <pc:sldMk cId="610153411" sldId="264"/>
            <ac:spMk id="10" creationId="{54798FD0-3638-E46B-0010-FD5ADBBA3035}"/>
          </ac:spMkLst>
        </pc:spChg>
        <pc:spChg chg="add del">
          <ac:chgData name="Shona Lea Veitch (2441498)" userId="S::2441498@student.uwtsd.ac.uk::9f5ed58f-622d-4fe9-8a23-2e24df4e6242" providerId="AD" clId="Web-{705849A1-25D2-4D35-087A-8B7B33427BFF}" dt="2025-10-12T10:54:45.245" v="184"/>
          <ac:spMkLst>
            <pc:docMk/>
            <pc:sldMk cId="610153411" sldId="264"/>
            <ac:spMk id="11" creationId="{CEFFE355-EE68-19C3-968C-913D5B680DED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0:57:00.859" v="225" actId="20577"/>
          <ac:spMkLst>
            <pc:docMk/>
            <pc:sldMk cId="610153411" sldId="264"/>
            <ac:spMk id="12" creationId="{B689DD96-36FA-B659-B7E7-AA58CE69689F}"/>
          </ac:spMkLst>
        </pc:spChg>
        <pc:spChg chg="add del">
          <ac:chgData name="Shona Lea Veitch (2441498)" userId="S::2441498@student.uwtsd.ac.uk::9f5ed58f-622d-4fe9-8a23-2e24df4e6242" providerId="AD" clId="Web-{705849A1-25D2-4D35-087A-8B7B33427BFF}" dt="2025-10-12T10:58:17.798" v="227"/>
          <ac:spMkLst>
            <pc:docMk/>
            <pc:sldMk cId="610153411" sldId="264"/>
            <ac:spMk id="13" creationId="{4F51DFB5-250A-E946-BCBB-2013C6AB2C23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0:59:13.158" v="276" actId="20577"/>
          <ac:spMkLst>
            <pc:docMk/>
            <pc:sldMk cId="610153411" sldId="264"/>
            <ac:spMk id="14" creationId="{6CDE851B-17A2-89A4-DA31-AA2AD8697190}"/>
          </ac:spMkLst>
        </pc:spChg>
        <pc:spChg chg="add mod">
          <ac:chgData name="Shona Lea Veitch (2441498)" userId="S::2441498@student.uwtsd.ac.uk::9f5ed58f-622d-4fe9-8a23-2e24df4e6242" providerId="AD" clId="Web-{705849A1-25D2-4D35-087A-8B7B33427BFF}" dt="2025-10-12T10:59:52.815" v="298" actId="20577"/>
          <ac:spMkLst>
            <pc:docMk/>
            <pc:sldMk cId="610153411" sldId="264"/>
            <ac:spMk id="15" creationId="{EA8F8763-B89C-A334-C0D0-A71008A0AEB4}"/>
          </ac:spMkLst>
        </pc:spChg>
        <pc:picChg chg="mod">
          <ac:chgData name="Shona Lea Veitch (2441498)" userId="S::2441498@student.uwtsd.ac.uk::9f5ed58f-622d-4fe9-8a23-2e24df4e6242" providerId="AD" clId="Web-{705849A1-25D2-4D35-087A-8B7B33427BFF}" dt="2025-10-12T10:54:33.948" v="182" actId="1076"/>
          <ac:picMkLst>
            <pc:docMk/>
            <pc:sldMk cId="610153411" sldId="264"/>
            <ac:picMk id="4" creationId="{A48D0C03-AC6A-EA11-2828-4B5E3F599627}"/>
          </ac:picMkLst>
        </pc:picChg>
      </pc:sldChg>
      <pc:sldChg chg="modSp new mod setBg">
        <pc:chgData name="Shona Lea Veitch (2441498)" userId="S::2441498@student.uwtsd.ac.uk::9f5ed58f-622d-4fe9-8a23-2e24df4e6242" providerId="AD" clId="Web-{705849A1-25D2-4D35-087A-8B7B33427BFF}" dt="2025-10-12T11:17:25.243" v="629"/>
        <pc:sldMkLst>
          <pc:docMk/>
          <pc:sldMk cId="314706806" sldId="265"/>
        </pc:sldMkLst>
        <pc:spChg chg="mod">
          <ac:chgData name="Shona Lea Veitch (2441498)" userId="S::2441498@student.uwtsd.ac.uk::9f5ed58f-622d-4fe9-8a23-2e24df4e6242" providerId="AD" clId="Web-{705849A1-25D2-4D35-087A-8B7B33427BFF}" dt="2025-10-12T11:02:30.004" v="316" actId="20577"/>
          <ac:spMkLst>
            <pc:docMk/>
            <pc:sldMk cId="314706806" sldId="265"/>
            <ac:spMk id="2" creationId="{AEFC0E04-F311-7EA8-952F-7E51F98DA404}"/>
          </ac:spMkLst>
        </pc:spChg>
        <pc:spChg chg="mod">
          <ac:chgData name="Shona Lea Veitch (2441498)" userId="S::2441498@student.uwtsd.ac.uk::9f5ed58f-622d-4fe9-8a23-2e24df4e6242" providerId="AD" clId="Web-{705849A1-25D2-4D35-087A-8B7B33427BFF}" dt="2025-10-12T11:17:25.040" v="628" actId="20577"/>
          <ac:spMkLst>
            <pc:docMk/>
            <pc:sldMk cId="314706806" sldId="265"/>
            <ac:spMk id="3" creationId="{6D09D7A3-C161-88D4-E3AB-AEB8EA6E9BD7}"/>
          </ac:spMkLst>
        </pc:spChg>
      </pc:sldChg>
      <pc:sldChg chg="modSp new mod setBg">
        <pc:chgData name="Shona Lea Veitch (2441498)" userId="S::2441498@student.uwtsd.ac.uk::9f5ed58f-622d-4fe9-8a23-2e24df4e6242" providerId="AD" clId="Web-{705849A1-25D2-4D35-087A-8B7B33427BFF}" dt="2025-10-12T11:41:23.175" v="727"/>
        <pc:sldMkLst>
          <pc:docMk/>
          <pc:sldMk cId="4047173163" sldId="266"/>
        </pc:sldMkLst>
        <pc:spChg chg="mod">
          <ac:chgData name="Shona Lea Veitch (2441498)" userId="S::2441498@student.uwtsd.ac.uk::9f5ed58f-622d-4fe9-8a23-2e24df4e6242" providerId="AD" clId="Web-{705849A1-25D2-4D35-087A-8B7B33427BFF}" dt="2025-10-12T11:22:10.002" v="643" actId="20577"/>
          <ac:spMkLst>
            <pc:docMk/>
            <pc:sldMk cId="4047173163" sldId="266"/>
            <ac:spMk id="2" creationId="{BE5DF2FC-9132-7448-5948-640E5938BFC3}"/>
          </ac:spMkLst>
        </pc:spChg>
        <pc:spChg chg="mod">
          <ac:chgData name="Shona Lea Veitch (2441498)" userId="S::2441498@student.uwtsd.ac.uk::9f5ed58f-622d-4fe9-8a23-2e24df4e6242" providerId="AD" clId="Web-{705849A1-25D2-4D35-087A-8B7B33427BFF}" dt="2025-10-12T11:40:39.734" v="726" actId="20577"/>
          <ac:spMkLst>
            <pc:docMk/>
            <pc:sldMk cId="4047173163" sldId="266"/>
            <ac:spMk id="3" creationId="{85347137-BB27-3B5B-5E78-690A6B3BBCDE}"/>
          </ac:spMkLst>
        </pc:spChg>
      </pc:sldChg>
      <pc:sldChg chg="addSp modSp new del">
        <pc:chgData name="Shona Lea Veitch (2441498)" userId="S::2441498@student.uwtsd.ac.uk::9f5ed58f-622d-4fe9-8a23-2e24df4e6242" providerId="AD" clId="Web-{705849A1-25D2-4D35-087A-8B7B33427BFF}" dt="2025-10-12T11:42:47.320" v="730"/>
        <pc:sldMkLst>
          <pc:docMk/>
          <pc:sldMk cId="1010168372" sldId="267"/>
        </pc:sldMkLst>
        <pc:picChg chg="add mod">
          <ac:chgData name="Shona Lea Veitch (2441498)" userId="S::2441498@student.uwtsd.ac.uk::9f5ed58f-622d-4fe9-8a23-2e24df4e6242" providerId="AD" clId="Web-{705849A1-25D2-4D35-087A-8B7B33427BFF}" dt="2025-10-12T11:42:24.272" v="729"/>
          <ac:picMkLst>
            <pc:docMk/>
            <pc:sldMk cId="1010168372" sldId="267"/>
            <ac:picMk id="2" creationId="{2DEDB070-B475-84AD-4DB3-A9452E92E15F}"/>
          </ac:picMkLst>
        </pc:picChg>
      </pc:sldChg>
      <pc:sldChg chg="addSp modSp new mod setBg">
        <pc:chgData name="Shona Lea Veitch (2441498)" userId="S::2441498@student.uwtsd.ac.uk::9f5ed58f-622d-4fe9-8a23-2e24df4e6242" providerId="AD" clId="Web-{705849A1-25D2-4D35-087A-8B7B33427BFF}" dt="2025-10-12T11:45:11.904" v="796"/>
        <pc:sldMkLst>
          <pc:docMk/>
          <pc:sldMk cId="1010260018" sldId="267"/>
        </pc:sldMkLst>
        <pc:spChg chg="add mod">
          <ac:chgData name="Shona Lea Veitch (2441498)" userId="S::2441498@student.uwtsd.ac.uk::9f5ed58f-622d-4fe9-8a23-2e24df4e6242" providerId="AD" clId="Web-{705849A1-25D2-4D35-087A-8B7B33427BFF}" dt="2025-10-12T11:44:49.544" v="795" actId="20577"/>
          <ac:spMkLst>
            <pc:docMk/>
            <pc:sldMk cId="1010260018" sldId="267"/>
            <ac:spMk id="2" creationId="{B07F941E-ABFB-96DA-A474-CCA7AC84BD20}"/>
          </ac:spMkLst>
        </pc:spChg>
      </pc:sldChg>
      <pc:sldChg chg="addSp modSp new">
        <pc:chgData name="Shona Lea Veitch (2441498)" userId="S::2441498@student.uwtsd.ac.uk::9f5ed58f-622d-4fe9-8a23-2e24df4e6242" providerId="AD" clId="Web-{705849A1-25D2-4D35-087A-8B7B33427BFF}" dt="2025-10-12T11:47:16.095" v="798"/>
        <pc:sldMkLst>
          <pc:docMk/>
          <pc:sldMk cId="2582967315" sldId="268"/>
        </pc:sldMkLst>
        <pc:picChg chg="add mod">
          <ac:chgData name="Shona Lea Veitch (2441498)" userId="S::2441498@student.uwtsd.ac.uk::9f5ed58f-622d-4fe9-8a23-2e24df4e6242" providerId="AD" clId="Web-{705849A1-25D2-4D35-087A-8B7B33427BFF}" dt="2025-10-12T11:47:16.095" v="798"/>
          <ac:picMkLst>
            <pc:docMk/>
            <pc:sldMk cId="2582967315" sldId="268"/>
            <ac:picMk id="2" creationId="{B7DFA719-646E-94FF-DE5B-C0779D3DC84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7B0249F-5129-5083-64C9-3E17EBC9D4F7}"/>
              </a:ext>
            </a:extLst>
          </p:cNvPr>
          <p:cNvSpPr txBox="1"/>
          <p:nvPr/>
        </p:nvSpPr>
        <p:spPr>
          <a:xfrm>
            <a:off x="288636" y="854363"/>
            <a:ext cx="1030224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Student: Shona lea Veitch</a:t>
            </a:r>
          </a:p>
          <a:p>
            <a:r>
              <a:rPr lang="en-GB" sz="3600" dirty="0"/>
              <a:t>Student ID: 2441498</a:t>
            </a:r>
          </a:p>
          <a:p>
            <a:r>
              <a:rPr lang="en-GB" sz="3600" dirty="0"/>
              <a:t>Lecturer's Name: </a:t>
            </a:r>
            <a:r>
              <a:rPr lang="en-GB" sz="3600" err="1">
                <a:solidFill>
                  <a:srgbClr val="1D2125"/>
                </a:solidFill>
                <a:ea typeface="+mn-lt"/>
                <a:cs typeface="+mn-lt"/>
              </a:rPr>
              <a:t>Adbullah</a:t>
            </a:r>
            <a:r>
              <a:rPr lang="en-GB" sz="3600" dirty="0">
                <a:solidFill>
                  <a:srgbClr val="1D2125"/>
                </a:solidFill>
                <a:ea typeface="+mn-lt"/>
                <a:cs typeface="+mn-lt"/>
              </a:rPr>
              <a:t> Sodiq</a:t>
            </a:r>
          </a:p>
          <a:p>
            <a:r>
              <a:rPr lang="en-GB" sz="3600" dirty="0">
                <a:solidFill>
                  <a:srgbClr val="1D2125"/>
                </a:solidFill>
              </a:rPr>
              <a:t>Module Code: LCLM 4004</a:t>
            </a:r>
          </a:p>
          <a:p>
            <a:r>
              <a:rPr lang="en-GB" sz="3600" dirty="0">
                <a:solidFill>
                  <a:srgbClr val="1D2125"/>
                </a:solidFill>
              </a:rPr>
              <a:t>Module Name: Problem Solving and Decision-Making</a:t>
            </a:r>
          </a:p>
          <a:p>
            <a:r>
              <a:rPr lang="en-GB" sz="3600" dirty="0">
                <a:solidFill>
                  <a:srgbClr val="1D2125"/>
                </a:solidFill>
              </a:rPr>
              <a:t>Component 1: Green Haven Florists </a:t>
            </a:r>
          </a:p>
          <a:p>
            <a:endParaRPr lang="en-GB" sz="3600" dirty="0">
              <a:solidFill>
                <a:srgbClr val="1D212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C0F91B-E63E-D7C7-B48F-7D320603E90A}"/>
              </a:ext>
            </a:extLst>
          </p:cNvPr>
          <p:cNvSpPr txBox="1"/>
          <p:nvPr/>
        </p:nvSpPr>
        <p:spPr>
          <a:xfrm>
            <a:off x="1905000" y="1877170"/>
            <a:ext cx="5679440" cy="38404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CD591A-BE8D-5E8A-ECAC-2C30EC60E613}"/>
              </a:ext>
            </a:extLst>
          </p:cNvPr>
          <p:cNvSpPr txBox="1"/>
          <p:nvPr/>
        </p:nvSpPr>
        <p:spPr>
          <a:xfrm>
            <a:off x="2113280" y="2098040"/>
            <a:ext cx="7051040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Provide an overview Green Havan Florists and the nature and scope of the problems they are encountering.</a:t>
            </a:r>
          </a:p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Provide an application of the 5W2H model that summarises these issues.</a:t>
            </a:r>
          </a:p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Provide a critique and application of the PESTEL framework.</a:t>
            </a:r>
          </a:p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Provide a critique and application of the Cause-and-Effect model.</a:t>
            </a:r>
          </a:p>
          <a:p>
            <a:pPr marL="685800" indent="-22860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And, finally, provide a summary of the key findings.</a:t>
            </a:r>
          </a:p>
          <a:p>
            <a:pPr marL="228600" indent="-228600"/>
            <a:endParaRPr lang="en-GB"/>
          </a:p>
          <a:p>
            <a:pPr marL="228600" indent="-228600"/>
            <a:endParaRPr lang="en-GB"/>
          </a:p>
          <a:p>
            <a:pPr marL="228600" indent="-228600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48350A-7D68-AF61-44AF-4AE424E96970}"/>
              </a:ext>
            </a:extLst>
          </p:cNvPr>
          <p:cNvSpPr txBox="1"/>
          <p:nvPr/>
        </p:nvSpPr>
        <p:spPr>
          <a:xfrm>
            <a:off x="496956" y="1209260"/>
            <a:ext cx="977347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In my presentation I will </a:t>
            </a:r>
          </a:p>
        </p:txBody>
      </p:sp>
    </p:spTree>
    <p:extLst>
      <p:ext uri="{BB962C8B-B14F-4D97-AF65-F5344CB8AC3E}">
        <p14:creationId xmlns:p14="http://schemas.microsoft.com/office/powerpoint/2010/main" val="1297623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631E9-AF28-E4F9-F48D-37C7870E7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217D3-3882-05D1-69D3-4A827AECB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Founded in 2016 by partners Liam and Priya Patel.</a:t>
            </a:r>
          </a:p>
          <a:p>
            <a:r>
              <a:rPr lang="en-GB" dirty="0"/>
              <a:t>The </a:t>
            </a:r>
            <a:r>
              <a:rPr lang="en-GB" dirty="0" err="1"/>
              <a:t>shopquickly</a:t>
            </a:r>
            <a:r>
              <a:rPr lang="en-GB" dirty="0"/>
              <a:t> gained a reputation for its 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 err="1"/>
              <a:t>Besoke</a:t>
            </a:r>
            <a:r>
              <a:rPr lang="en-GB" dirty="0"/>
              <a:t> floral </a:t>
            </a:r>
            <a:r>
              <a:rPr lang="en-GB" dirty="0" err="1"/>
              <a:t>arrengements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Eco-friendly packaging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Strong community ties </a:t>
            </a:r>
          </a:p>
          <a:p>
            <a:r>
              <a:rPr lang="en-GB" dirty="0"/>
              <a:t>Current Challenges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30% drop in in-store sales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Rising costs of flowers and materials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Outdated website and limited digital marketing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Increased competition from online and local florists</a:t>
            </a:r>
          </a:p>
          <a:p>
            <a:endParaRPr lang="en-GB" dirty="0"/>
          </a:p>
        </p:txBody>
      </p:sp>
      <p:pic>
        <p:nvPicPr>
          <p:cNvPr id="4" name="Picture 3" descr="Close-up Photography of White and Yellow Plumeria Rubra Flower in Bloom ...">
            <a:extLst>
              <a:ext uri="{FF2B5EF4-FFF2-40B4-BE49-F238E27FC236}">
                <a16:creationId xmlns:a16="http://schemas.microsoft.com/office/drawing/2014/main" id="{18AD9006-DB1E-8698-60BF-3745976B9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8830" y="2911415"/>
            <a:ext cx="3249284" cy="2170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89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50D2C-8CC6-4EB3-C86D-7DE024A08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3400"/>
              <a:t>ROOT PROBLEM: 30% DECLINE IN  IN-STORES SALES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5107E-BAB7-B914-16D7-E40CB9996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/>
              <a:t>              EXTERNAL                                       </a:t>
            </a:r>
            <a:endParaRPr lang="en-US" sz="2000"/>
          </a:p>
          <a:p>
            <a:pPr marL="457200" indent="-457200"/>
            <a:r>
              <a:rPr lang="en-GB" sz="2000"/>
              <a:t>High street decline                         .  </a:t>
            </a:r>
          </a:p>
          <a:p>
            <a:pPr marL="457200" indent="-457200"/>
            <a:r>
              <a:rPr lang="en-GB" sz="2000"/>
              <a:t>Shift to online shopping</a:t>
            </a:r>
          </a:p>
          <a:p>
            <a:pPr marL="457200" indent="-457200"/>
            <a:r>
              <a:rPr lang="en-GB" sz="2000"/>
              <a:t>New Competitors</a:t>
            </a:r>
          </a:p>
          <a:p>
            <a:pPr marL="457200" indent="-457200"/>
            <a:endParaRPr lang="en-GB" sz="2000"/>
          </a:p>
          <a:p>
            <a:pPr marL="0" indent="0">
              <a:buNone/>
            </a:pPr>
            <a:r>
              <a:rPr lang="en-GB" sz="2000"/>
              <a:t>             INTERNAL</a:t>
            </a:r>
          </a:p>
          <a:p>
            <a:pPr marL="457200" indent="-457200"/>
            <a:r>
              <a:rPr lang="en-GB" sz="2000"/>
              <a:t>Outdated website</a:t>
            </a:r>
          </a:p>
          <a:p>
            <a:pPr marL="457200" indent="-457200"/>
            <a:r>
              <a:rPr lang="en-GB" sz="2000"/>
              <a:t>Limited digital marketing</a:t>
            </a:r>
          </a:p>
          <a:p>
            <a:pPr marL="457200" indent="-457200"/>
            <a:r>
              <a:rPr lang="en-GB" sz="2000"/>
              <a:t>Lack of delivery flexibiltiy</a:t>
            </a:r>
          </a:p>
        </p:txBody>
      </p:sp>
      <p:pic>
        <p:nvPicPr>
          <p:cNvPr id="5" name="Picture 4" descr="Close-up Photography of White and Yellow Plumeria Rubra Flower in Bloom ...">
            <a:extLst>
              <a:ext uri="{FF2B5EF4-FFF2-40B4-BE49-F238E27FC236}">
                <a16:creationId xmlns:a16="http://schemas.microsoft.com/office/drawing/2014/main" id="{AD00259A-B203-F4B2-C55D-28CAF711E4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60" r="30046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62772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1BC07-FECE-65EB-4443-F53D0870A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IDENTIFY THE ROOT PROBLEM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A321D0-F963-81C1-50E4-EFFCA56BAE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469064"/>
              </p:ext>
            </p:extLst>
          </p:nvPr>
        </p:nvGraphicFramePr>
        <p:xfrm>
          <a:off x="284480" y="1828800"/>
          <a:ext cx="11059930" cy="50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9990">
                  <a:extLst>
                    <a:ext uri="{9D8B030D-6E8A-4147-A177-3AD203B41FA5}">
                      <a16:colId xmlns:a16="http://schemas.microsoft.com/office/drawing/2014/main" val="4243838635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966835971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853402277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697508490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746427659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3101835137"/>
                    </a:ext>
                  </a:extLst>
                </a:gridCol>
                <a:gridCol w="1579990">
                  <a:extLst>
                    <a:ext uri="{9D8B030D-6E8A-4147-A177-3AD203B41FA5}">
                      <a16:colId xmlns:a16="http://schemas.microsoft.com/office/drawing/2014/main" val="2040784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830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having/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</a:t>
                      </a:r>
                      <a:r>
                        <a:rPr lang="en-GB" dirty="0" err="1"/>
                        <a:t>occuring</a:t>
                      </a:r>
                      <a:r>
                        <a:rPr lang="en-GB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 is being lost/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67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30% decline in in-stores sales,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Norwichs</a:t>
                      </a:r>
                      <a:r>
                        <a:rPr lang="en-GB" dirty="0"/>
                        <a:t> High street location.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Over the past 12 months.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</a:t>
                      </a:r>
                      <a:r>
                        <a:rPr lang="en-GB" dirty="0" err="1"/>
                        <a:t>oweners</a:t>
                      </a:r>
                      <a:r>
                        <a:rPr lang="en-GB" dirty="0"/>
                        <a:t>, Liam and Pryia.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External: Rise in </a:t>
                      </a:r>
                      <a:r>
                        <a:rPr lang="en-GB" dirty="0" err="1"/>
                        <a:t>cutomers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prefrence</a:t>
                      </a:r>
                      <a:r>
                        <a:rPr lang="en-GB" dirty="0"/>
                        <a:t> for online shopping,  New </a:t>
                      </a:r>
                      <a:r>
                        <a:rPr lang="en-GB" dirty="0" err="1"/>
                        <a:t>compition</a:t>
                      </a:r>
                      <a:r>
                        <a:rPr lang="en-GB" dirty="0"/>
                        <a:t>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</a:t>
                      </a:r>
                      <a:r>
                        <a:rPr lang="en-GB" dirty="0" err="1"/>
                        <a:t>seriouisRising</a:t>
                      </a:r>
                      <a:r>
                        <a:rPr lang="en-GB" dirty="0"/>
                        <a:t> cost threats, weak digital </a:t>
                      </a:r>
                      <a:r>
                        <a:rPr lang="en-GB" dirty="0" err="1"/>
                        <a:t>engagment</a:t>
                      </a:r>
                      <a:r>
                        <a:rPr lang="en-GB" dirty="0"/>
                        <a:t> and loss of foot traffic,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drop in walk in </a:t>
                      </a:r>
                      <a:r>
                        <a:rPr lang="en-GB" dirty="0" err="1"/>
                        <a:t>revenu</a:t>
                      </a:r>
                      <a:r>
                        <a:rPr lang="en-GB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6147056"/>
                  </a:ext>
                </a:extLst>
              </a:tr>
              <a:tr h="895350">
                <a:tc>
                  <a:txBody>
                    <a:bodyPr/>
                    <a:lstStyle/>
                    <a:p>
                      <a:r>
                        <a:rPr lang="en-GB" dirty="0" err="1"/>
                        <a:t>Subsenquent</a:t>
                      </a:r>
                      <a:r>
                        <a:rPr lang="en-GB" dirty="0"/>
                        <a:t> profitability challenge.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Location use to be a busy area. Now experiencing foot traffic drop,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Consistent decline in sales in the last 12 months.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Customers and staff can be affected.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Internal: Limited </a:t>
                      </a:r>
                      <a:r>
                        <a:rPr lang="en-GB" dirty="0" err="1"/>
                        <a:t>delievery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opions</a:t>
                      </a:r>
                      <a:r>
                        <a:rPr lang="en-GB" dirty="0"/>
                        <a:t> and </a:t>
                      </a:r>
                      <a:r>
                        <a:rPr lang="en-GB" dirty="0" err="1"/>
                        <a:t>outdadted</a:t>
                      </a:r>
                      <a:r>
                        <a:rPr lang="en-GB" dirty="0"/>
                        <a:t> website,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Unsustaiable</a:t>
                      </a:r>
                      <a:r>
                        <a:rPr lang="en-GB" dirty="0"/>
                        <a:t> business trajectory???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411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61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CB913-9F58-29F4-815B-5CA688CF3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of the PESTEL Framework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32CE8-CA0E-9DDE-BD75-32B4E3D62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24984"/>
            <a:ext cx="10515600" cy="49264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is PESTEL?</a:t>
            </a:r>
          </a:p>
          <a:p>
            <a:pPr marL="0" indent="0">
              <a:buNone/>
            </a:pPr>
            <a:r>
              <a:rPr lang="en-GB" dirty="0"/>
              <a:t>     A strategic tool used to analyse external macro-environment factors: Political, Economic, Social, Technological, Environmental and Legal.</a:t>
            </a:r>
          </a:p>
          <a:p>
            <a:r>
              <a:rPr lang="en-GB" dirty="0"/>
              <a:t>Why is it used?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To identify risks and opportunities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err="1"/>
              <a:t>Ananlys</a:t>
            </a:r>
            <a:r>
              <a:rPr lang="en-GB" dirty="0"/>
              <a:t> external macro-environmental factors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A </a:t>
            </a:r>
          </a:p>
          <a:p>
            <a:r>
              <a:rPr lang="en-GB" dirty="0"/>
              <a:t>Benefits: Simple, encourages strategic thinking (Gurel &amp; Tat, 2017)</a:t>
            </a:r>
          </a:p>
          <a:p>
            <a:r>
              <a:rPr lang="en-GB" dirty="0" err="1"/>
              <a:t>Criticismis</a:t>
            </a:r>
            <a:r>
              <a:rPr lang="en-GB" dirty="0"/>
              <a:t>: Static, subjective, lacks response mechanisms (Perera, 2016)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969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0BF31-C537-7B92-C5F2-D153239A8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FRAMEWORK FOR HAVEN GREEN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EA6D556-AA1A-9AB8-AAE9-CF3999F319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6924799"/>
              </p:ext>
            </p:extLst>
          </p:nvPr>
        </p:nvGraphicFramePr>
        <p:xfrm>
          <a:off x="838200" y="1825625"/>
          <a:ext cx="10515600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91914508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673260858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83355419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641012708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012813323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7437035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Political 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 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 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48192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Brexit related supply chain issues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Inflation raising flower and packaging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Shift to online shopping, demands for subscriptions.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1st grand View Research, 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Technology </a:t>
                      </a:r>
                      <a:r>
                        <a:rPr lang="en-GB" err="1"/>
                        <a:t>adavandces</a:t>
                      </a:r>
                      <a:r>
                        <a:rPr lang="en-GB" dirty="0"/>
                        <a:t> in </a:t>
                      </a:r>
                      <a:r>
                        <a:rPr lang="en-GB"/>
                        <a:t>the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Compliance with eco-packaging and </a:t>
                      </a:r>
                      <a:r>
                        <a:rPr lang="en-GB" dirty="0" err="1"/>
                        <a:t>delievery</a:t>
                      </a:r>
                      <a:r>
                        <a:rPr lang="en-GB" dirty="0"/>
                        <a:t> standards,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Costly commitment to sustainability.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7159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9135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46DB8-7D40-6F00-EBA9-2FEAC6937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Critque</a:t>
            </a:r>
            <a:r>
              <a:rPr lang="en-GB" dirty="0"/>
              <a:t> Of The Cause – And –Effect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5B776-1B83-4028-E1C5-1B5D1CC9E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64665"/>
            <a:ext cx="10515600" cy="49507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is it?</a:t>
            </a:r>
          </a:p>
          <a:p>
            <a:pPr marL="457200" lvl="1" indent="0">
              <a:buNone/>
            </a:pPr>
            <a:r>
              <a:rPr lang="en-GB" sz="2000" dirty="0"/>
              <a:t> A visual tool used to identify, organise and analyse the root cause of a specific problem. Often illustrated as a fishbone (Ishikawa) diagram.</a:t>
            </a:r>
          </a:p>
          <a:p>
            <a:r>
              <a:rPr lang="en-GB" sz="2400" dirty="0"/>
              <a:t>Why is it used?</a:t>
            </a:r>
          </a:p>
          <a:p>
            <a:pPr lvl="1"/>
            <a:r>
              <a:rPr lang="en-GB" sz="2000" dirty="0"/>
              <a:t>To explore all possible causes of a problem</a:t>
            </a:r>
          </a:p>
          <a:p>
            <a:pPr lvl="1"/>
            <a:r>
              <a:rPr lang="en-GB" sz="2000" dirty="0"/>
              <a:t>To support structured problem-solving and decision-making </a:t>
            </a:r>
          </a:p>
          <a:p>
            <a:r>
              <a:rPr lang="en-GB" sz="2400" dirty="0"/>
              <a:t>Benefits</a:t>
            </a:r>
          </a:p>
          <a:p>
            <a:pPr lvl="1"/>
            <a:r>
              <a:rPr lang="en-GB" sz="2000" dirty="0"/>
              <a:t>Clarifies complex problems by breaking them into categories</a:t>
            </a:r>
          </a:p>
          <a:p>
            <a:pPr lvl="1"/>
            <a:r>
              <a:rPr lang="en-GB" sz="2000" dirty="0"/>
              <a:t>Helps identify root causes rather than symptoms (</a:t>
            </a:r>
            <a:r>
              <a:rPr lang="en-GB" sz="2000" i="1" dirty="0"/>
              <a:t>Pergamon Flexible Learning, 2007)</a:t>
            </a:r>
          </a:p>
          <a:p>
            <a:pPr marL="457200" lvl="1" indent="0">
              <a:buNone/>
            </a:pPr>
            <a:r>
              <a:rPr lang="en-GB" sz="2000" dirty="0"/>
              <a:t>Criticisms</a:t>
            </a:r>
          </a:p>
          <a:p>
            <a:pPr lvl="1"/>
            <a:r>
              <a:rPr lang="en-GB" sz="2000" dirty="0"/>
              <a:t>Doesn’t prioritise causes or suggest solutions</a:t>
            </a:r>
          </a:p>
          <a:p>
            <a:pPr lvl="1"/>
            <a:r>
              <a:rPr lang="en-GB" dirty="0"/>
              <a:t>Relies heavily on subjective input (</a:t>
            </a:r>
            <a:r>
              <a:rPr lang="en-GB" i="1" dirty="0"/>
              <a:t>Pearl &amp;Mackenzie, 2018)</a:t>
            </a:r>
          </a:p>
          <a:p>
            <a:pPr lvl="1"/>
            <a:endParaRPr lang="en-GB" dirty="0"/>
          </a:p>
          <a:p>
            <a:pPr marL="914400" lvl="2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7754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4BF6D8-BAB7-4EB4-9B19-BB8B2F0F7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0">
            <a:extLst>
              <a:ext uri="{FF2B5EF4-FFF2-40B4-BE49-F238E27FC236}">
                <a16:creationId xmlns:a16="http://schemas.microsoft.com/office/drawing/2014/main" id="{B233FAAD-5E0A-4FBB-9800-1DAEE5039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2074490"/>
            <a:ext cx="12192000" cy="4783510"/>
          </a:xfrm>
          <a:custGeom>
            <a:avLst/>
            <a:gdLst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884769 w 12192000"/>
              <a:gd name="connsiteY20" fmla="*/ 115817 h 4783510"/>
              <a:gd name="connsiteX21" fmla="*/ 11269135 w 12192000"/>
              <a:gd name="connsiteY21" fmla="*/ 11581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62559 w 12192000"/>
              <a:gd name="connsiteY35" fmla="*/ 990346 h 4783510"/>
              <a:gd name="connsiteX36" fmla="*/ 11895040 w 12192000"/>
              <a:gd name="connsiteY36" fmla="*/ 1014200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884769 w 12192000"/>
              <a:gd name="connsiteY20" fmla="*/ 115817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62559 w 12192000"/>
              <a:gd name="connsiteY35" fmla="*/ 990346 h 4783510"/>
              <a:gd name="connsiteX36" fmla="*/ 11895040 w 12192000"/>
              <a:gd name="connsiteY36" fmla="*/ 1014200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62559 w 12192000"/>
              <a:gd name="connsiteY35" fmla="*/ 990346 h 4783510"/>
              <a:gd name="connsiteX36" fmla="*/ 11895040 w 12192000"/>
              <a:gd name="connsiteY36" fmla="*/ 1014200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95040 w 12192000"/>
              <a:gd name="connsiteY35" fmla="*/ 1014200 h 4783510"/>
              <a:gd name="connsiteX36" fmla="*/ 11959068 w 12192000"/>
              <a:gd name="connsiteY36" fmla="*/ 979087 h 4783510"/>
              <a:gd name="connsiteX37" fmla="*/ 11974871 w 12192000"/>
              <a:gd name="connsiteY37" fmla="*/ 981280 h 4783510"/>
              <a:gd name="connsiteX38" fmla="*/ 11996673 w 12192000"/>
              <a:gd name="connsiteY38" fmla="*/ 989271 h 4783510"/>
              <a:gd name="connsiteX39" fmla="*/ 12064304 w 12192000"/>
              <a:gd name="connsiteY39" fmla="*/ 976743 h 4783510"/>
              <a:gd name="connsiteX40" fmla="*/ 12108011 w 12192000"/>
              <a:gd name="connsiteY40" fmla="*/ 949852 h 4783510"/>
              <a:gd name="connsiteX41" fmla="*/ 12137961 w 12192000"/>
              <a:gd name="connsiteY41" fmla="*/ 928659 h 4783510"/>
              <a:gd name="connsiteX42" fmla="*/ 12152392 w 12192000"/>
              <a:gd name="connsiteY42" fmla="*/ 940852 h 4783510"/>
              <a:gd name="connsiteX43" fmla="*/ 12187275 w 12192000"/>
              <a:gd name="connsiteY43" fmla="*/ 939175 h 4783510"/>
              <a:gd name="connsiteX44" fmla="*/ 12192000 w 12192000"/>
              <a:gd name="connsiteY44" fmla="*/ 932202 h 4783510"/>
              <a:gd name="connsiteX45" fmla="*/ 12192000 w 12192000"/>
              <a:gd name="connsiteY45" fmla="*/ 1423622 h 4783510"/>
              <a:gd name="connsiteX46" fmla="*/ 12192000 w 12192000"/>
              <a:gd name="connsiteY46" fmla="*/ 2783600 h 4783510"/>
              <a:gd name="connsiteX47" fmla="*/ 12192000 w 12192000"/>
              <a:gd name="connsiteY47" fmla="*/ 4783510 h 4783510"/>
              <a:gd name="connsiteX48" fmla="*/ 2 w 12192000"/>
              <a:gd name="connsiteY48" fmla="*/ 4783510 h 4783510"/>
              <a:gd name="connsiteX49" fmla="*/ 2 w 12192000"/>
              <a:gd name="connsiteY49" fmla="*/ 1855074 h 4783510"/>
              <a:gd name="connsiteX50" fmla="*/ 0 w 12192000"/>
              <a:gd name="connsiteY50" fmla="*/ 1855074 h 4783510"/>
              <a:gd name="connsiteX51" fmla="*/ 0 w 12192000"/>
              <a:gd name="connsiteY51" fmla="*/ 3676 h 4783510"/>
              <a:gd name="connsiteX52" fmla="*/ 4725 w 12192000"/>
              <a:gd name="connsiteY52" fmla="*/ 10649 h 4783510"/>
              <a:gd name="connsiteX53" fmla="*/ 39608 w 12192000"/>
              <a:gd name="connsiteY53" fmla="*/ 12325 h 4783510"/>
              <a:gd name="connsiteX54" fmla="*/ 54039 w 12192000"/>
              <a:gd name="connsiteY54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05989 w 12192000"/>
              <a:gd name="connsiteY34" fmla="*/ 1009267 h 4783510"/>
              <a:gd name="connsiteX35" fmla="*/ 11891635 w 12192000"/>
              <a:gd name="connsiteY35" fmla="*/ 997172 h 4783510"/>
              <a:gd name="connsiteX36" fmla="*/ 11959068 w 12192000"/>
              <a:gd name="connsiteY36" fmla="*/ 979087 h 4783510"/>
              <a:gd name="connsiteX37" fmla="*/ 11974871 w 12192000"/>
              <a:gd name="connsiteY37" fmla="*/ 981280 h 4783510"/>
              <a:gd name="connsiteX38" fmla="*/ 11996673 w 12192000"/>
              <a:gd name="connsiteY38" fmla="*/ 989271 h 4783510"/>
              <a:gd name="connsiteX39" fmla="*/ 12064304 w 12192000"/>
              <a:gd name="connsiteY39" fmla="*/ 976743 h 4783510"/>
              <a:gd name="connsiteX40" fmla="*/ 12108011 w 12192000"/>
              <a:gd name="connsiteY40" fmla="*/ 949852 h 4783510"/>
              <a:gd name="connsiteX41" fmla="*/ 12137961 w 12192000"/>
              <a:gd name="connsiteY41" fmla="*/ 928659 h 4783510"/>
              <a:gd name="connsiteX42" fmla="*/ 12152392 w 12192000"/>
              <a:gd name="connsiteY42" fmla="*/ 940852 h 4783510"/>
              <a:gd name="connsiteX43" fmla="*/ 12187275 w 12192000"/>
              <a:gd name="connsiteY43" fmla="*/ 939175 h 4783510"/>
              <a:gd name="connsiteX44" fmla="*/ 12192000 w 12192000"/>
              <a:gd name="connsiteY44" fmla="*/ 932202 h 4783510"/>
              <a:gd name="connsiteX45" fmla="*/ 12192000 w 12192000"/>
              <a:gd name="connsiteY45" fmla="*/ 1423622 h 4783510"/>
              <a:gd name="connsiteX46" fmla="*/ 12192000 w 12192000"/>
              <a:gd name="connsiteY46" fmla="*/ 2783600 h 4783510"/>
              <a:gd name="connsiteX47" fmla="*/ 12192000 w 12192000"/>
              <a:gd name="connsiteY47" fmla="*/ 4783510 h 4783510"/>
              <a:gd name="connsiteX48" fmla="*/ 2 w 12192000"/>
              <a:gd name="connsiteY48" fmla="*/ 4783510 h 4783510"/>
              <a:gd name="connsiteX49" fmla="*/ 2 w 12192000"/>
              <a:gd name="connsiteY49" fmla="*/ 1855074 h 4783510"/>
              <a:gd name="connsiteX50" fmla="*/ 0 w 12192000"/>
              <a:gd name="connsiteY50" fmla="*/ 1855074 h 4783510"/>
              <a:gd name="connsiteX51" fmla="*/ 0 w 12192000"/>
              <a:gd name="connsiteY51" fmla="*/ 3676 h 4783510"/>
              <a:gd name="connsiteX52" fmla="*/ 4725 w 12192000"/>
              <a:gd name="connsiteY52" fmla="*/ 10649 h 4783510"/>
              <a:gd name="connsiteX53" fmla="*/ 39608 w 12192000"/>
              <a:gd name="connsiteY53" fmla="*/ 12325 h 4783510"/>
              <a:gd name="connsiteX54" fmla="*/ 54039 w 12192000"/>
              <a:gd name="connsiteY54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826422 w 12192000"/>
              <a:gd name="connsiteY34" fmla="*/ 995644 h 4783510"/>
              <a:gd name="connsiteX35" fmla="*/ 11891635 w 12192000"/>
              <a:gd name="connsiteY35" fmla="*/ 997172 h 4783510"/>
              <a:gd name="connsiteX36" fmla="*/ 11959068 w 12192000"/>
              <a:gd name="connsiteY36" fmla="*/ 979087 h 4783510"/>
              <a:gd name="connsiteX37" fmla="*/ 11974871 w 12192000"/>
              <a:gd name="connsiteY37" fmla="*/ 981280 h 4783510"/>
              <a:gd name="connsiteX38" fmla="*/ 11996673 w 12192000"/>
              <a:gd name="connsiteY38" fmla="*/ 989271 h 4783510"/>
              <a:gd name="connsiteX39" fmla="*/ 12064304 w 12192000"/>
              <a:gd name="connsiteY39" fmla="*/ 976743 h 4783510"/>
              <a:gd name="connsiteX40" fmla="*/ 12108011 w 12192000"/>
              <a:gd name="connsiteY40" fmla="*/ 949852 h 4783510"/>
              <a:gd name="connsiteX41" fmla="*/ 12137961 w 12192000"/>
              <a:gd name="connsiteY41" fmla="*/ 928659 h 4783510"/>
              <a:gd name="connsiteX42" fmla="*/ 12152392 w 12192000"/>
              <a:gd name="connsiteY42" fmla="*/ 940852 h 4783510"/>
              <a:gd name="connsiteX43" fmla="*/ 12187275 w 12192000"/>
              <a:gd name="connsiteY43" fmla="*/ 939175 h 4783510"/>
              <a:gd name="connsiteX44" fmla="*/ 12192000 w 12192000"/>
              <a:gd name="connsiteY44" fmla="*/ 932202 h 4783510"/>
              <a:gd name="connsiteX45" fmla="*/ 12192000 w 12192000"/>
              <a:gd name="connsiteY45" fmla="*/ 1423622 h 4783510"/>
              <a:gd name="connsiteX46" fmla="*/ 12192000 w 12192000"/>
              <a:gd name="connsiteY46" fmla="*/ 2783600 h 4783510"/>
              <a:gd name="connsiteX47" fmla="*/ 12192000 w 12192000"/>
              <a:gd name="connsiteY47" fmla="*/ 4783510 h 4783510"/>
              <a:gd name="connsiteX48" fmla="*/ 2 w 12192000"/>
              <a:gd name="connsiteY48" fmla="*/ 4783510 h 4783510"/>
              <a:gd name="connsiteX49" fmla="*/ 2 w 12192000"/>
              <a:gd name="connsiteY49" fmla="*/ 1855074 h 4783510"/>
              <a:gd name="connsiteX50" fmla="*/ 0 w 12192000"/>
              <a:gd name="connsiteY50" fmla="*/ 1855074 h 4783510"/>
              <a:gd name="connsiteX51" fmla="*/ 0 w 12192000"/>
              <a:gd name="connsiteY51" fmla="*/ 3676 h 4783510"/>
              <a:gd name="connsiteX52" fmla="*/ 4725 w 12192000"/>
              <a:gd name="connsiteY52" fmla="*/ 10649 h 4783510"/>
              <a:gd name="connsiteX53" fmla="*/ 39608 w 12192000"/>
              <a:gd name="connsiteY53" fmla="*/ 12325 h 4783510"/>
              <a:gd name="connsiteX54" fmla="*/ 54039 w 12192000"/>
              <a:gd name="connsiteY54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2439 w 12192000"/>
              <a:gd name="connsiteY32" fmla="*/ 984350 h 4783510"/>
              <a:gd name="connsiteX33" fmla="*/ 11766504 w 12192000"/>
              <a:gd name="connsiteY33" fmla="*/ 976255 h 4783510"/>
              <a:gd name="connsiteX34" fmla="*/ 11788440 w 12192000"/>
              <a:gd name="connsiteY34" fmla="*/ 995646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5844 w 12192000"/>
              <a:gd name="connsiteY32" fmla="*/ 1008189 h 4783510"/>
              <a:gd name="connsiteX33" fmla="*/ 11766504 w 12192000"/>
              <a:gd name="connsiteY33" fmla="*/ 976255 h 4783510"/>
              <a:gd name="connsiteX34" fmla="*/ 11788440 w 12192000"/>
              <a:gd name="connsiteY34" fmla="*/ 995646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35844 w 12192000"/>
              <a:gd name="connsiteY32" fmla="*/ 1008189 h 4783510"/>
              <a:gd name="connsiteX33" fmla="*/ 11766504 w 12192000"/>
              <a:gd name="connsiteY33" fmla="*/ 976255 h 4783510"/>
              <a:gd name="connsiteX34" fmla="*/ 11788440 w 12192000"/>
              <a:gd name="connsiteY34" fmla="*/ 995646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08599 w 12192000"/>
              <a:gd name="connsiteY32" fmla="*/ 997972 h 4783510"/>
              <a:gd name="connsiteX33" fmla="*/ 11766504 w 12192000"/>
              <a:gd name="connsiteY33" fmla="*/ 976255 h 4783510"/>
              <a:gd name="connsiteX34" fmla="*/ 11788440 w 12192000"/>
              <a:gd name="connsiteY34" fmla="*/ 995646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08599 w 12192000"/>
              <a:gd name="connsiteY32" fmla="*/ 997972 h 4783510"/>
              <a:gd name="connsiteX33" fmla="*/ 11766504 w 12192000"/>
              <a:gd name="connsiteY33" fmla="*/ 976255 h 4783510"/>
              <a:gd name="connsiteX34" fmla="*/ 11774818 w 12192000"/>
              <a:gd name="connsiteY34" fmla="*/ 1009269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  <a:gd name="connsiteX0" fmla="*/ 54039 w 12192000"/>
              <a:gd name="connsiteY0" fmla="*/ 133 h 4783510"/>
              <a:gd name="connsiteX1" fmla="*/ 83989 w 12192000"/>
              <a:gd name="connsiteY1" fmla="*/ 21326 h 4783510"/>
              <a:gd name="connsiteX2" fmla="*/ 127696 w 12192000"/>
              <a:gd name="connsiteY2" fmla="*/ 48217 h 4783510"/>
              <a:gd name="connsiteX3" fmla="*/ 195328 w 12192000"/>
              <a:gd name="connsiteY3" fmla="*/ 60745 h 4783510"/>
              <a:gd name="connsiteX4" fmla="*/ 217130 w 12192000"/>
              <a:gd name="connsiteY4" fmla="*/ 52754 h 4783510"/>
              <a:gd name="connsiteX5" fmla="*/ 232932 w 12192000"/>
              <a:gd name="connsiteY5" fmla="*/ 50560 h 4783510"/>
              <a:gd name="connsiteX6" fmla="*/ 296960 w 12192000"/>
              <a:gd name="connsiteY6" fmla="*/ 85674 h 4783510"/>
              <a:gd name="connsiteX7" fmla="*/ 329442 w 12192000"/>
              <a:gd name="connsiteY7" fmla="*/ 61820 h 4783510"/>
              <a:gd name="connsiteX8" fmla="*/ 386012 w 12192000"/>
              <a:gd name="connsiteY8" fmla="*/ 80741 h 4783510"/>
              <a:gd name="connsiteX9" fmla="*/ 425496 w 12192000"/>
              <a:gd name="connsiteY9" fmla="*/ 47729 h 4783510"/>
              <a:gd name="connsiteX10" fmla="*/ 459561 w 12192000"/>
              <a:gd name="connsiteY10" fmla="*/ 55824 h 4783510"/>
              <a:gd name="connsiteX11" fmla="*/ 559233 w 12192000"/>
              <a:gd name="connsiteY11" fmla="*/ 72799 h 4783510"/>
              <a:gd name="connsiteX12" fmla="*/ 661345 w 12192000"/>
              <a:gd name="connsiteY12" fmla="*/ 147481 h 4783510"/>
              <a:gd name="connsiteX13" fmla="*/ 725095 w 12192000"/>
              <a:gd name="connsiteY13" fmla="*/ 161274 h 4783510"/>
              <a:gd name="connsiteX14" fmla="*/ 755536 w 12192000"/>
              <a:gd name="connsiteY14" fmla="*/ 180724 h 4783510"/>
              <a:gd name="connsiteX15" fmla="*/ 776480 w 12192000"/>
              <a:gd name="connsiteY15" fmla="*/ 182273 h 4783510"/>
              <a:gd name="connsiteX16" fmla="*/ 789058 w 12192000"/>
              <a:gd name="connsiteY16" fmla="*/ 184824 h 4783510"/>
              <a:gd name="connsiteX17" fmla="*/ 811171 w 12192000"/>
              <a:gd name="connsiteY17" fmla="*/ 216295 h 4783510"/>
              <a:gd name="connsiteX18" fmla="*/ 878029 w 12192000"/>
              <a:gd name="connsiteY18" fmla="*/ 215023 h 4783510"/>
              <a:gd name="connsiteX19" fmla="*/ 884769 w 12192000"/>
              <a:gd name="connsiteY19" fmla="*/ 220986 h 4783510"/>
              <a:gd name="connsiteX20" fmla="*/ 1600387 w 12192000"/>
              <a:gd name="connsiteY20" fmla="*/ 354356 h 4783510"/>
              <a:gd name="connsiteX21" fmla="*/ 9012952 w 12192000"/>
              <a:gd name="connsiteY21" fmla="*/ 1139547 h 4783510"/>
              <a:gd name="connsiteX22" fmla="*/ 11269135 w 12192000"/>
              <a:gd name="connsiteY22" fmla="*/ 1154978 h 4783510"/>
              <a:gd name="connsiteX23" fmla="*/ 11276593 w 12192000"/>
              <a:gd name="connsiteY23" fmla="*/ 1158504 h 4783510"/>
              <a:gd name="connsiteX24" fmla="*/ 11298713 w 12192000"/>
              <a:gd name="connsiteY24" fmla="*/ 1157049 h 4783510"/>
              <a:gd name="connsiteX25" fmla="*/ 11380829 w 12192000"/>
              <a:gd name="connsiteY25" fmla="*/ 1144822 h 4783510"/>
              <a:gd name="connsiteX26" fmla="*/ 11402942 w 12192000"/>
              <a:gd name="connsiteY26" fmla="*/ 1113350 h 4783510"/>
              <a:gd name="connsiteX27" fmla="*/ 11415520 w 12192000"/>
              <a:gd name="connsiteY27" fmla="*/ 1110800 h 4783510"/>
              <a:gd name="connsiteX28" fmla="*/ 11436464 w 12192000"/>
              <a:gd name="connsiteY28" fmla="*/ 1109251 h 4783510"/>
              <a:gd name="connsiteX29" fmla="*/ 11466905 w 12192000"/>
              <a:gd name="connsiteY29" fmla="*/ 1089800 h 4783510"/>
              <a:gd name="connsiteX30" fmla="*/ 11530655 w 12192000"/>
              <a:gd name="connsiteY30" fmla="*/ 1076007 h 4783510"/>
              <a:gd name="connsiteX31" fmla="*/ 11632767 w 12192000"/>
              <a:gd name="connsiteY31" fmla="*/ 1001326 h 4783510"/>
              <a:gd name="connsiteX32" fmla="*/ 11708599 w 12192000"/>
              <a:gd name="connsiteY32" fmla="*/ 997972 h 4783510"/>
              <a:gd name="connsiteX33" fmla="*/ 11766504 w 12192000"/>
              <a:gd name="connsiteY33" fmla="*/ 976255 h 4783510"/>
              <a:gd name="connsiteX34" fmla="*/ 11781629 w 12192000"/>
              <a:gd name="connsiteY34" fmla="*/ 985430 h 4783510"/>
              <a:gd name="connsiteX35" fmla="*/ 11826422 w 12192000"/>
              <a:gd name="connsiteY35" fmla="*/ 995644 h 4783510"/>
              <a:gd name="connsiteX36" fmla="*/ 11891635 w 12192000"/>
              <a:gd name="connsiteY36" fmla="*/ 997172 h 4783510"/>
              <a:gd name="connsiteX37" fmla="*/ 11959068 w 12192000"/>
              <a:gd name="connsiteY37" fmla="*/ 979087 h 4783510"/>
              <a:gd name="connsiteX38" fmla="*/ 11974871 w 12192000"/>
              <a:gd name="connsiteY38" fmla="*/ 981280 h 4783510"/>
              <a:gd name="connsiteX39" fmla="*/ 11996673 w 12192000"/>
              <a:gd name="connsiteY39" fmla="*/ 989271 h 4783510"/>
              <a:gd name="connsiteX40" fmla="*/ 12064304 w 12192000"/>
              <a:gd name="connsiteY40" fmla="*/ 976743 h 4783510"/>
              <a:gd name="connsiteX41" fmla="*/ 12108011 w 12192000"/>
              <a:gd name="connsiteY41" fmla="*/ 949852 h 4783510"/>
              <a:gd name="connsiteX42" fmla="*/ 12137961 w 12192000"/>
              <a:gd name="connsiteY42" fmla="*/ 928659 h 4783510"/>
              <a:gd name="connsiteX43" fmla="*/ 12152392 w 12192000"/>
              <a:gd name="connsiteY43" fmla="*/ 940852 h 4783510"/>
              <a:gd name="connsiteX44" fmla="*/ 12187275 w 12192000"/>
              <a:gd name="connsiteY44" fmla="*/ 939175 h 4783510"/>
              <a:gd name="connsiteX45" fmla="*/ 12192000 w 12192000"/>
              <a:gd name="connsiteY45" fmla="*/ 932202 h 4783510"/>
              <a:gd name="connsiteX46" fmla="*/ 12192000 w 12192000"/>
              <a:gd name="connsiteY46" fmla="*/ 1423622 h 4783510"/>
              <a:gd name="connsiteX47" fmla="*/ 12192000 w 12192000"/>
              <a:gd name="connsiteY47" fmla="*/ 2783600 h 4783510"/>
              <a:gd name="connsiteX48" fmla="*/ 12192000 w 12192000"/>
              <a:gd name="connsiteY48" fmla="*/ 4783510 h 4783510"/>
              <a:gd name="connsiteX49" fmla="*/ 2 w 12192000"/>
              <a:gd name="connsiteY49" fmla="*/ 4783510 h 4783510"/>
              <a:gd name="connsiteX50" fmla="*/ 2 w 12192000"/>
              <a:gd name="connsiteY50" fmla="*/ 1855074 h 4783510"/>
              <a:gd name="connsiteX51" fmla="*/ 0 w 12192000"/>
              <a:gd name="connsiteY51" fmla="*/ 1855074 h 4783510"/>
              <a:gd name="connsiteX52" fmla="*/ 0 w 12192000"/>
              <a:gd name="connsiteY52" fmla="*/ 3676 h 4783510"/>
              <a:gd name="connsiteX53" fmla="*/ 4725 w 12192000"/>
              <a:gd name="connsiteY53" fmla="*/ 10649 h 4783510"/>
              <a:gd name="connsiteX54" fmla="*/ 39608 w 12192000"/>
              <a:gd name="connsiteY54" fmla="*/ 12325 h 4783510"/>
              <a:gd name="connsiteX55" fmla="*/ 54039 w 12192000"/>
              <a:gd name="connsiteY55" fmla="*/ 133 h 4783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000" h="4783510">
                <a:moveTo>
                  <a:pt x="54039" y="133"/>
                </a:moveTo>
                <a:cubicBezTo>
                  <a:pt x="63704" y="2639"/>
                  <a:pt x="62723" y="39358"/>
                  <a:pt x="83989" y="21326"/>
                </a:cubicBezTo>
                <a:cubicBezTo>
                  <a:pt x="105981" y="-11024"/>
                  <a:pt x="111081" y="45279"/>
                  <a:pt x="127696" y="48217"/>
                </a:cubicBezTo>
                <a:cubicBezTo>
                  <a:pt x="144311" y="51155"/>
                  <a:pt x="175067" y="46490"/>
                  <a:pt x="195328" y="60745"/>
                </a:cubicBezTo>
                <a:cubicBezTo>
                  <a:pt x="202114" y="49815"/>
                  <a:pt x="211298" y="72404"/>
                  <a:pt x="217130" y="52754"/>
                </a:cubicBezTo>
                <a:cubicBezTo>
                  <a:pt x="224172" y="55476"/>
                  <a:pt x="227826" y="61398"/>
                  <a:pt x="232932" y="50560"/>
                </a:cubicBezTo>
                <a:cubicBezTo>
                  <a:pt x="248268" y="92855"/>
                  <a:pt x="280981" y="52963"/>
                  <a:pt x="296960" y="85674"/>
                </a:cubicBezTo>
                <a:cubicBezTo>
                  <a:pt x="299830" y="67582"/>
                  <a:pt x="319291" y="68613"/>
                  <a:pt x="329442" y="61820"/>
                </a:cubicBezTo>
                <a:cubicBezTo>
                  <a:pt x="298380" y="131083"/>
                  <a:pt x="368905" y="57302"/>
                  <a:pt x="386012" y="80741"/>
                </a:cubicBezTo>
                <a:cubicBezTo>
                  <a:pt x="377510" y="29578"/>
                  <a:pt x="414386" y="72354"/>
                  <a:pt x="425496" y="47729"/>
                </a:cubicBezTo>
                <a:cubicBezTo>
                  <a:pt x="437040" y="71659"/>
                  <a:pt x="445854" y="45812"/>
                  <a:pt x="459561" y="55824"/>
                </a:cubicBezTo>
                <a:cubicBezTo>
                  <a:pt x="489863" y="61969"/>
                  <a:pt x="520202" y="89712"/>
                  <a:pt x="559233" y="72799"/>
                </a:cubicBezTo>
                <a:cubicBezTo>
                  <a:pt x="577813" y="147164"/>
                  <a:pt x="623281" y="104139"/>
                  <a:pt x="661345" y="147481"/>
                </a:cubicBezTo>
                <a:cubicBezTo>
                  <a:pt x="683250" y="156781"/>
                  <a:pt x="717059" y="121215"/>
                  <a:pt x="725095" y="161274"/>
                </a:cubicBezTo>
                <a:cubicBezTo>
                  <a:pt x="734778" y="137222"/>
                  <a:pt x="744590" y="176885"/>
                  <a:pt x="755536" y="180724"/>
                </a:cubicBezTo>
                <a:cubicBezTo>
                  <a:pt x="764056" y="165505"/>
                  <a:pt x="768536" y="179043"/>
                  <a:pt x="776480" y="182273"/>
                </a:cubicBezTo>
                <a:cubicBezTo>
                  <a:pt x="779946" y="172829"/>
                  <a:pt x="786646" y="173541"/>
                  <a:pt x="789058" y="184824"/>
                </a:cubicBezTo>
                <a:cubicBezTo>
                  <a:pt x="786138" y="210571"/>
                  <a:pt x="809228" y="198414"/>
                  <a:pt x="811171" y="216295"/>
                </a:cubicBezTo>
                <a:cubicBezTo>
                  <a:pt x="821323" y="219407"/>
                  <a:pt x="856662" y="208499"/>
                  <a:pt x="878029" y="215023"/>
                </a:cubicBezTo>
                <a:lnTo>
                  <a:pt x="884769" y="220986"/>
                </a:lnTo>
                <a:lnTo>
                  <a:pt x="1600387" y="354356"/>
                </a:lnTo>
                <a:lnTo>
                  <a:pt x="9012952" y="1139547"/>
                </a:lnTo>
                <a:lnTo>
                  <a:pt x="11269135" y="1154978"/>
                </a:lnTo>
                <a:lnTo>
                  <a:pt x="11276593" y="1158504"/>
                </a:lnTo>
                <a:cubicBezTo>
                  <a:pt x="11284278" y="1160597"/>
                  <a:pt x="11291853" y="1160653"/>
                  <a:pt x="11298713" y="1157049"/>
                </a:cubicBezTo>
                <a:cubicBezTo>
                  <a:pt x="11308980" y="1128196"/>
                  <a:pt x="11367293" y="1148970"/>
                  <a:pt x="11380829" y="1144822"/>
                </a:cubicBezTo>
                <a:cubicBezTo>
                  <a:pt x="11382772" y="1126940"/>
                  <a:pt x="11405862" y="1139097"/>
                  <a:pt x="11402942" y="1113350"/>
                </a:cubicBezTo>
                <a:cubicBezTo>
                  <a:pt x="11405355" y="1102067"/>
                  <a:pt x="11412054" y="1101355"/>
                  <a:pt x="11415520" y="1110800"/>
                </a:cubicBezTo>
                <a:cubicBezTo>
                  <a:pt x="11423464" y="1107569"/>
                  <a:pt x="11427945" y="1094031"/>
                  <a:pt x="11436464" y="1109251"/>
                </a:cubicBezTo>
                <a:cubicBezTo>
                  <a:pt x="11447410" y="1105411"/>
                  <a:pt x="11457222" y="1065748"/>
                  <a:pt x="11466905" y="1089800"/>
                </a:cubicBezTo>
                <a:cubicBezTo>
                  <a:pt x="11474941" y="1049741"/>
                  <a:pt x="11508751" y="1085307"/>
                  <a:pt x="11530655" y="1076007"/>
                </a:cubicBezTo>
                <a:cubicBezTo>
                  <a:pt x="11568719" y="1032666"/>
                  <a:pt x="11614187" y="1075691"/>
                  <a:pt x="11632767" y="1001326"/>
                </a:cubicBezTo>
                <a:cubicBezTo>
                  <a:pt x="11671799" y="1018238"/>
                  <a:pt x="11678297" y="1004118"/>
                  <a:pt x="11708599" y="997972"/>
                </a:cubicBezTo>
                <a:cubicBezTo>
                  <a:pt x="11722307" y="987960"/>
                  <a:pt x="11754960" y="1000186"/>
                  <a:pt x="11766504" y="976255"/>
                </a:cubicBezTo>
                <a:cubicBezTo>
                  <a:pt x="11775270" y="975867"/>
                  <a:pt x="11771643" y="982199"/>
                  <a:pt x="11781629" y="985430"/>
                </a:cubicBezTo>
                <a:cubicBezTo>
                  <a:pt x="11791615" y="988661"/>
                  <a:pt x="11808655" y="993119"/>
                  <a:pt x="11826422" y="995644"/>
                </a:cubicBezTo>
                <a:cubicBezTo>
                  <a:pt x="11847845" y="1001968"/>
                  <a:pt x="11866122" y="1002202"/>
                  <a:pt x="11891635" y="997172"/>
                </a:cubicBezTo>
                <a:cubicBezTo>
                  <a:pt x="11907614" y="964462"/>
                  <a:pt x="11943732" y="1021381"/>
                  <a:pt x="11959068" y="979087"/>
                </a:cubicBezTo>
                <a:cubicBezTo>
                  <a:pt x="11964175" y="989925"/>
                  <a:pt x="11967829" y="984002"/>
                  <a:pt x="11974871" y="981280"/>
                </a:cubicBezTo>
                <a:cubicBezTo>
                  <a:pt x="11980703" y="1000930"/>
                  <a:pt x="11989887" y="978341"/>
                  <a:pt x="11996673" y="989271"/>
                </a:cubicBezTo>
                <a:cubicBezTo>
                  <a:pt x="12016933" y="975016"/>
                  <a:pt x="12047689" y="979681"/>
                  <a:pt x="12064304" y="976743"/>
                </a:cubicBezTo>
                <a:cubicBezTo>
                  <a:pt x="12080919" y="973805"/>
                  <a:pt x="12075802" y="961775"/>
                  <a:pt x="12108011" y="949852"/>
                </a:cubicBezTo>
                <a:cubicBezTo>
                  <a:pt x="12129277" y="967884"/>
                  <a:pt x="12128297" y="931165"/>
                  <a:pt x="12137961" y="928659"/>
                </a:cubicBezTo>
                <a:cubicBezTo>
                  <a:pt x="12141183" y="927823"/>
                  <a:pt x="12145587" y="930789"/>
                  <a:pt x="12152392" y="940852"/>
                </a:cubicBezTo>
                <a:cubicBezTo>
                  <a:pt x="12158285" y="946241"/>
                  <a:pt x="12172554" y="936871"/>
                  <a:pt x="12187275" y="939175"/>
                </a:cubicBezTo>
                <a:lnTo>
                  <a:pt x="12192000" y="932202"/>
                </a:lnTo>
                <a:lnTo>
                  <a:pt x="12192000" y="1423622"/>
                </a:lnTo>
                <a:lnTo>
                  <a:pt x="12192000" y="2783600"/>
                </a:lnTo>
                <a:lnTo>
                  <a:pt x="12192000" y="4783510"/>
                </a:lnTo>
                <a:lnTo>
                  <a:pt x="2" y="4783510"/>
                </a:lnTo>
                <a:lnTo>
                  <a:pt x="2" y="1855074"/>
                </a:lnTo>
                <a:lnTo>
                  <a:pt x="0" y="1855074"/>
                </a:lnTo>
                <a:lnTo>
                  <a:pt x="0" y="3676"/>
                </a:lnTo>
                <a:lnTo>
                  <a:pt x="4725" y="10649"/>
                </a:lnTo>
                <a:cubicBezTo>
                  <a:pt x="19446" y="8345"/>
                  <a:pt x="33716" y="17715"/>
                  <a:pt x="39608" y="12325"/>
                </a:cubicBezTo>
                <a:cubicBezTo>
                  <a:pt x="46413" y="2263"/>
                  <a:pt x="50817" y="-703"/>
                  <a:pt x="54039" y="13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diagram of a diagram&#10;&#10;AI-generated content may be incorrect.">
            <a:extLst>
              <a:ext uri="{FF2B5EF4-FFF2-40B4-BE49-F238E27FC236}">
                <a16:creationId xmlns:a16="http://schemas.microsoft.com/office/drawing/2014/main" id="{A48D0C03-AC6A-EA11-2828-4B5E3F5996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9320" r="-1" b="-1"/>
          <a:stretch>
            <a:fillRect/>
          </a:stretch>
        </p:blipFill>
        <p:spPr>
          <a:xfrm>
            <a:off x="982407" y="1187538"/>
            <a:ext cx="10849145" cy="5503500"/>
          </a:xfrm>
          <a:prstGeom prst="rect">
            <a:avLst/>
          </a:prstGeom>
        </p:spPr>
      </p:pic>
      <p:sp>
        <p:nvSpPr>
          <p:cNvPr id="20" name="Rectangle 6">
            <a:extLst>
              <a:ext uri="{FF2B5EF4-FFF2-40B4-BE49-F238E27FC236}">
                <a16:creationId xmlns:a16="http://schemas.microsoft.com/office/drawing/2014/main" id="{8276E914-D126-4153-AEBF-1B9B6361C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4799" y="393769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401484-E8C9-13A7-678F-469C43557EC3}"/>
              </a:ext>
            </a:extLst>
          </p:cNvPr>
          <p:cNvSpPr txBox="1"/>
          <p:nvPr/>
        </p:nvSpPr>
        <p:spPr>
          <a:xfrm>
            <a:off x="483973" y="1668162"/>
            <a:ext cx="1894702" cy="57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6AA5FD-5C22-97BD-465D-9B7F9A804B21}"/>
              </a:ext>
            </a:extLst>
          </p:cNvPr>
          <p:cNvSpPr txBox="1"/>
          <p:nvPr/>
        </p:nvSpPr>
        <p:spPr>
          <a:xfrm>
            <a:off x="976922" y="1934307"/>
            <a:ext cx="168030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 </a:t>
            </a:r>
            <a:r>
              <a:rPr lang="en-GB" dirty="0" err="1"/>
              <a:t>subcription</a:t>
            </a:r>
            <a:r>
              <a:rPr lang="en-GB" dirty="0"/>
              <a:t> </a:t>
            </a:r>
            <a:r>
              <a:rPr lang="en-GB" dirty="0" err="1"/>
              <a:t>sedrvice</a:t>
            </a:r>
            <a:r>
              <a:rPr lang="en-GB" dirty="0"/>
              <a:t> and inflexible </a:t>
            </a:r>
            <a:r>
              <a:rPr lang="en-GB" dirty="0" err="1"/>
              <a:t>delievery</a:t>
            </a:r>
            <a:r>
              <a:rPr lang="en-GB" dirty="0"/>
              <a:t> options.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D45A65-F75A-4FAB-8468-75D7D8975406}"/>
              </a:ext>
            </a:extLst>
          </p:cNvPr>
          <p:cNvSpPr txBox="1"/>
          <p:nvPr/>
        </p:nvSpPr>
        <p:spPr>
          <a:xfrm>
            <a:off x="5236307" y="2032000"/>
            <a:ext cx="193430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Limited </a:t>
            </a:r>
            <a:r>
              <a:rPr lang="en-GB" dirty="0" err="1"/>
              <a:t>digial</a:t>
            </a:r>
            <a:r>
              <a:rPr lang="en-GB" dirty="0"/>
              <a:t> marketing skills; </a:t>
            </a:r>
            <a:r>
              <a:rPr lang="en-GB" dirty="0" err="1"/>
              <a:t>realiance</a:t>
            </a:r>
            <a:r>
              <a:rPr lang="en-GB" dirty="0"/>
              <a:t> on word of mouth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4A26FD-D0C1-B800-3649-03A716A9EF93}"/>
              </a:ext>
            </a:extLst>
          </p:cNvPr>
          <p:cNvSpPr txBox="1"/>
          <p:nvPr/>
        </p:nvSpPr>
        <p:spPr>
          <a:xfrm>
            <a:off x="1387230" y="4454769"/>
            <a:ext cx="150446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Rising cost of imported flowers and sustainable packaging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89DD96-36FA-B659-B7E7-AA58CE69689F}"/>
              </a:ext>
            </a:extLst>
          </p:cNvPr>
          <p:cNvSpPr txBox="1"/>
          <p:nvPr/>
        </p:nvSpPr>
        <p:spPr>
          <a:xfrm>
            <a:off x="3712308" y="4552461"/>
            <a:ext cx="189523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May </a:t>
            </a:r>
            <a:r>
              <a:rPr lang="en-GB" dirty="0" err="1"/>
              <a:t>refelect</a:t>
            </a:r>
            <a:r>
              <a:rPr lang="en-GB" dirty="0"/>
              <a:t> the absence of </a:t>
            </a:r>
            <a:r>
              <a:rPr lang="en-GB" dirty="0" err="1"/>
              <a:t>perfomance</a:t>
            </a:r>
            <a:r>
              <a:rPr lang="en-GB" dirty="0"/>
              <a:t> tracking tools.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DE851B-17A2-89A4-DA31-AA2AD8697190}"/>
              </a:ext>
            </a:extLst>
          </p:cNvPr>
          <p:cNvSpPr txBox="1"/>
          <p:nvPr/>
        </p:nvSpPr>
        <p:spPr>
          <a:xfrm>
            <a:off x="5724769" y="4493845"/>
            <a:ext cx="226646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Decline in high street </a:t>
            </a:r>
            <a:r>
              <a:rPr lang="en-GB" dirty="0" err="1"/>
              <a:t>foottraffic</a:t>
            </a:r>
            <a:r>
              <a:rPr lang="en-GB" dirty="0"/>
              <a:t>, local business clousre4s.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8F8763-B89C-A334-C0D0-A71008A0AEB4}"/>
              </a:ext>
            </a:extLst>
          </p:cNvPr>
          <p:cNvSpPr txBox="1"/>
          <p:nvPr/>
        </p:nvSpPr>
        <p:spPr>
          <a:xfrm>
            <a:off x="9554307" y="1602154"/>
            <a:ext cx="19538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30% drop in in store sales</a:t>
            </a:r>
          </a:p>
        </p:txBody>
      </p:sp>
    </p:spTree>
    <p:extLst>
      <p:ext uri="{BB962C8B-B14F-4D97-AF65-F5344CB8AC3E}">
        <p14:creationId xmlns:p14="http://schemas.microsoft.com/office/powerpoint/2010/main" val="610153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C0E04-F311-7EA8-952F-7E51F98DA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 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9D7A3-C161-88D4-E3AB-AEB8EA6E9B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Green Haven Florists is experiencing a 30% decline in in-stores sales due to external and internal pressures .</a:t>
            </a:r>
          </a:p>
          <a:p>
            <a:r>
              <a:rPr lang="en-GB" dirty="0"/>
              <a:t>Internal limitations, such as outdated digital tools </a:t>
            </a:r>
            <a:r>
              <a:rPr lang="en-GB" err="1"/>
              <a:t>anf</a:t>
            </a:r>
            <a:r>
              <a:rPr lang="en-GB" dirty="0"/>
              <a:t> inflexible services - are within the owner's control.</a:t>
            </a:r>
          </a:p>
          <a:p>
            <a:r>
              <a:rPr lang="en-GB" dirty="0"/>
              <a:t>Strategic models (5W2H, PESTEL, Cause-and Effect) helped clarify the nature and scope of the problem.</a:t>
            </a:r>
          </a:p>
          <a:p>
            <a:r>
              <a:rPr lang="en-GB" dirty="0"/>
              <a:t>Urgent need for digital modernisation and </a:t>
            </a:r>
            <a:r>
              <a:rPr lang="en-GB" dirty="0" err="1"/>
              <a:t>ervice</a:t>
            </a:r>
            <a:r>
              <a:rPr lang="en-GB" dirty="0"/>
              <a:t> innovation to ensure long term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314706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DF2FC-9132-7448-5948-640E5938B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47137-BB27-3B5B-5E78-690A6B3BB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 • Grand View Research, 2020. Online Flower Delivery Market Size, Share &amp; Trends Analysis Report. [online] Available at: https://www.grandviewresearch.com [Accessed 12 Oct. 2025].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• International Fresh Produce Association, 2023. Current &amp; Proposed Regulations for Packaging Sustainability. [online] Available at: https://www.freshproduce.com/resources/sustainability/proposed-packaging-sustainability-regulations [Accessed 12 Oct. 2025]. 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• Pergamon Flexible Learning, 2007. Solving Problems and Making Decisions. 5th ed. Amsterdam: Pergamon Flexible Learning.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• Pearl, J. and Mackenzie, D., 2018. The Book of Why: The New Science of Cause and Effect. London: Penguin Books.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• Gürel, E. and Tat, M., 2017. SWOT analysis: a theoretical review. Journal of International Social Research, 10(51), pp.994–1006.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• Perera, R., 2016. The PESTEL Analysis Model. SSRN Electronic Journal. [online] Available at: https://ssrn.com/abstract=2622020 [Accessed 12 Oct. 2025].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173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7F941E-ABFB-96DA-A474-CCA7AC84BD20}"/>
              </a:ext>
            </a:extLst>
          </p:cNvPr>
          <p:cNvSpPr txBox="1"/>
          <p:nvPr/>
        </p:nvSpPr>
        <p:spPr>
          <a:xfrm>
            <a:off x="927652" y="2501348"/>
            <a:ext cx="6526695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dirty="0"/>
              <a:t>Thank</a:t>
            </a:r>
            <a:r>
              <a:rPr lang="en-GB" dirty="0"/>
              <a:t>  </a:t>
            </a:r>
            <a:r>
              <a:rPr lang="en-GB" sz="7200" dirty="0"/>
              <a:t>YOU FOR LISTENING </a:t>
            </a:r>
          </a:p>
        </p:txBody>
      </p:sp>
    </p:spTree>
    <p:extLst>
      <p:ext uri="{BB962C8B-B14F-4D97-AF65-F5344CB8AC3E}">
        <p14:creationId xmlns:p14="http://schemas.microsoft.com/office/powerpoint/2010/main" val="1010260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red and white cube with letters on it&#10;&#10;AI-generated content may be incorrect.">
            <a:extLst>
              <a:ext uri="{FF2B5EF4-FFF2-40B4-BE49-F238E27FC236}">
                <a16:creationId xmlns:a16="http://schemas.microsoft.com/office/drawing/2014/main" id="{B7DFA719-646E-94FF-DE5B-C0779D3DC8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063" y="1190625"/>
            <a:ext cx="10429875" cy="447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967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                GREEN HAVEN FLORISTS</vt:lpstr>
      <vt:lpstr>ROOT PROBLEM: 30% DECLINE IN  IN-STORES SALES</vt:lpstr>
      <vt:lpstr>      IDENTIFY THE ROOT PROBLEM</vt:lpstr>
      <vt:lpstr>Critique of the PESTEL Framework</vt:lpstr>
      <vt:lpstr>PESTEL FRAMEWORK FOR HAVEN GREEN</vt:lpstr>
      <vt:lpstr>Critque Of The Cause – And –Effect Model</vt:lpstr>
      <vt:lpstr>PowerPoint Presentation</vt:lpstr>
      <vt:lpstr>                                    Key Findings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876</cp:revision>
  <dcterms:created xsi:type="dcterms:W3CDTF">2025-10-09T13:27:20Z</dcterms:created>
  <dcterms:modified xsi:type="dcterms:W3CDTF">2025-10-12T12:00:26Z</dcterms:modified>
</cp:coreProperties>
</file>