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 id="2147483699" r:id="rId2"/>
  </p:sldMasterIdLst>
  <p:notesMasterIdLst>
    <p:notesMasterId r:id="rId20"/>
  </p:notesMasterIdLst>
  <p:sldIdLst>
    <p:sldId id="256" r:id="rId3"/>
    <p:sldId id="259" r:id="rId4"/>
    <p:sldId id="258" r:id="rId5"/>
    <p:sldId id="257" r:id="rId6"/>
    <p:sldId id="260" r:id="rId7"/>
    <p:sldId id="264" r:id="rId8"/>
    <p:sldId id="265" r:id="rId9"/>
    <p:sldId id="266" r:id="rId10"/>
    <p:sldId id="267" r:id="rId11"/>
    <p:sldId id="262" r:id="rId12"/>
    <p:sldId id="269" r:id="rId13"/>
    <p:sldId id="268" r:id="rId14"/>
    <p:sldId id="270" r:id="rId15"/>
    <p:sldId id="271" r:id="rId16"/>
    <p:sldId id="272" r:id="rId17"/>
    <p:sldId id="273" r:id="rId18"/>
    <p:sldId id="261"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DB718B-D22F-8A80-6C97-733289361B42}" v="1" dt="2022-03-19T15:34:16.023"/>
    <p1510:client id="{144D0F98-A018-3DA5-846E-9E09093955EF}" v="291" dt="2022-03-25T13:13:50.538"/>
    <p1510:client id="{2DA184BA-EDE7-8DF9-4319-7C2DA85A2B36}" v="4" dt="2022-03-18T12:24:42.200"/>
    <p1510:client id="{35F70FBB-ABBE-ABF3-58C2-18F3C52FCEFA}" v="110" dt="2022-03-25T12:27:28.007"/>
    <p1510:client id="{3ADC5C64-D650-03BC-DF41-7E7CA3F9647F}" v="5" dt="2022-03-25T13:42:48.579"/>
    <p1510:client id="{51587490-7BA2-7410-167A-A85C448260C9}" v="68" dt="2022-03-18T12:51:38.510"/>
    <p1510:client id="{621AE784-6B29-E595-C828-855C1BF2175F}" v="32" dt="2022-03-25T14:25:41.350"/>
    <p1510:client id="{63F6B36C-DC80-C690-C4D6-CE4F8174F2BE}" v="394" dt="2022-03-25T10:13:47.258"/>
    <p1510:client id="{6B8F935F-11B0-E651-53BD-F4980660189A}" v="140" dt="2022-03-25T13:23:31.131"/>
    <p1510:client id="{82A19AD2-8E51-9ADD-6A95-7428EBAAF291}" v="67" dt="2022-03-18T11:18:38.875"/>
    <p1510:client id="{93179507-296E-C60F-C444-9CFC9CE94BA8}" v="181" dt="2022-03-18T12:19:54.007"/>
    <p1510:client id="{AA68B62D-E7D9-00F8-124A-F31E8D81A8FC}" v="41" dt="2022-03-25T13:04:02.680"/>
    <p1510:client id="{AE2986ED-93EA-8D01-DE1C-57D6FAFCCB75}" v="166" dt="2022-03-18T12:37:31.266"/>
    <p1510:client id="{C5F65765-81E9-A3FC-6B85-231DFEA2D5F5}" v="7" dt="2022-03-18T12:40:50.752"/>
    <p1510:client id="{F041ADC9-AE8D-4D89-9E71-2A242D265FD4}" v="576" dt="2022-03-18T10:35:58.754"/>
    <p1510:client id="{FD26662D-643E-9A60-06AD-633983FE8C17}" v="26" dt="2022-03-18T13:12:37.9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341"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6613C7-32AA-404D-A7A5-BF8DCA5602C6}"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86371307-A2E8-4DEF-A8BA-6B562E04D4F9}">
      <dgm:prSet/>
      <dgm:spPr/>
      <dgm:t>
        <a:bodyPr/>
        <a:lstStyle/>
        <a:p>
          <a:pPr rtl="0"/>
          <a:r>
            <a:rPr lang="en-GB">
              <a:latin typeface="Calibri Light" panose="020F0302020204030204"/>
            </a:rPr>
            <a:t>Holcombe hypnotherapy and coaching </a:t>
          </a:r>
          <a:endParaRPr lang="en-US">
            <a:latin typeface="Calibri Light" panose="020F0302020204030204"/>
          </a:endParaRPr>
        </a:p>
      </dgm:t>
    </dgm:pt>
    <dgm:pt modelId="{48BA295B-69AF-4AAC-941A-1E65EE1E64D1}" type="parTrans" cxnId="{F4E9C043-DAAA-492F-ABF8-9CAA48F588E1}">
      <dgm:prSet/>
      <dgm:spPr/>
      <dgm:t>
        <a:bodyPr/>
        <a:lstStyle/>
        <a:p>
          <a:endParaRPr lang="en-US"/>
        </a:p>
      </dgm:t>
    </dgm:pt>
    <dgm:pt modelId="{557D2A1A-7A7A-4B07-95A7-FA236FEFBC07}" type="sibTrans" cxnId="{F4E9C043-DAAA-492F-ABF8-9CAA48F588E1}">
      <dgm:prSet/>
      <dgm:spPr/>
      <dgm:t>
        <a:bodyPr/>
        <a:lstStyle/>
        <a:p>
          <a:endParaRPr lang="en-US"/>
        </a:p>
      </dgm:t>
    </dgm:pt>
    <dgm:pt modelId="{E71B9208-7FF4-4A5D-8A37-9B067173BA11}">
      <dgm:prSet/>
      <dgm:spPr/>
      <dgm:t>
        <a:bodyPr/>
        <a:lstStyle/>
        <a:p>
          <a:r>
            <a:rPr lang="en-GB"/>
            <a:t>Chevonne Richards 1814098</a:t>
          </a:r>
          <a:endParaRPr lang="en-US"/>
        </a:p>
      </dgm:t>
    </dgm:pt>
    <dgm:pt modelId="{5861E14A-046F-4BE2-BE56-314885C115EC}" type="parTrans" cxnId="{047E8E2E-09CB-47E0-A499-FF1CCAFED940}">
      <dgm:prSet/>
      <dgm:spPr/>
      <dgm:t>
        <a:bodyPr/>
        <a:lstStyle/>
        <a:p>
          <a:endParaRPr lang="en-US"/>
        </a:p>
      </dgm:t>
    </dgm:pt>
    <dgm:pt modelId="{E00ABB1A-DAFA-427B-9889-7DAB23211D31}" type="sibTrans" cxnId="{047E8E2E-09CB-47E0-A499-FF1CCAFED940}">
      <dgm:prSet/>
      <dgm:spPr/>
      <dgm:t>
        <a:bodyPr/>
        <a:lstStyle/>
        <a:p>
          <a:endParaRPr lang="en-US"/>
        </a:p>
      </dgm:t>
    </dgm:pt>
    <dgm:pt modelId="{C45C4EB9-75DA-43C7-8A48-5598CF28477D}">
      <dgm:prSet/>
      <dgm:spPr/>
      <dgm:t>
        <a:bodyPr/>
        <a:lstStyle/>
        <a:p>
          <a:r>
            <a:rPr lang="en-GB"/>
            <a:t>Cowin Kelly 2027494</a:t>
          </a:r>
          <a:endParaRPr lang="en-US"/>
        </a:p>
      </dgm:t>
    </dgm:pt>
    <dgm:pt modelId="{AB20160A-595E-4403-BFC7-6166F1738CC1}" type="parTrans" cxnId="{7F16302D-8713-4577-BA29-A086AB173AD5}">
      <dgm:prSet/>
      <dgm:spPr/>
      <dgm:t>
        <a:bodyPr/>
        <a:lstStyle/>
        <a:p>
          <a:endParaRPr lang="en-US"/>
        </a:p>
      </dgm:t>
    </dgm:pt>
    <dgm:pt modelId="{C6F4FB76-AE8C-4F62-A635-054A9FD31BBC}" type="sibTrans" cxnId="{7F16302D-8713-4577-BA29-A086AB173AD5}">
      <dgm:prSet/>
      <dgm:spPr/>
      <dgm:t>
        <a:bodyPr/>
        <a:lstStyle/>
        <a:p>
          <a:endParaRPr lang="en-US"/>
        </a:p>
      </dgm:t>
    </dgm:pt>
    <dgm:pt modelId="{54E82C8F-147C-49D4-A45F-E3341DFDB941}">
      <dgm:prSet/>
      <dgm:spPr/>
      <dgm:t>
        <a:bodyPr/>
        <a:lstStyle/>
        <a:p>
          <a:r>
            <a:rPr lang="en-GB"/>
            <a:t>Victoria Holcombe 202807</a:t>
          </a:r>
          <a:endParaRPr lang="en-US"/>
        </a:p>
      </dgm:t>
    </dgm:pt>
    <dgm:pt modelId="{4A60CCDE-8A92-4419-8CCC-92967F7B8C2A}" type="parTrans" cxnId="{BD94EABB-C131-471E-B271-82D3AEF79223}">
      <dgm:prSet/>
      <dgm:spPr/>
      <dgm:t>
        <a:bodyPr/>
        <a:lstStyle/>
        <a:p>
          <a:endParaRPr lang="en-US"/>
        </a:p>
      </dgm:t>
    </dgm:pt>
    <dgm:pt modelId="{6AC6E169-D552-40C4-896C-C1A58E409280}" type="sibTrans" cxnId="{BD94EABB-C131-471E-B271-82D3AEF79223}">
      <dgm:prSet/>
      <dgm:spPr/>
      <dgm:t>
        <a:bodyPr/>
        <a:lstStyle/>
        <a:p>
          <a:endParaRPr lang="en-US"/>
        </a:p>
      </dgm:t>
    </dgm:pt>
    <dgm:pt modelId="{65407A1C-836D-4E1D-9941-273248638E88}">
      <dgm:prSet/>
      <dgm:spPr/>
      <dgm:t>
        <a:bodyPr/>
        <a:lstStyle/>
        <a:p>
          <a:r>
            <a:rPr lang="en-GB"/>
            <a:t>Obinna Nkwocha </a:t>
          </a:r>
          <a:endParaRPr lang="en-US"/>
        </a:p>
      </dgm:t>
    </dgm:pt>
    <dgm:pt modelId="{7844D35F-88B2-49F3-8A45-C1BB75E86A92}" type="parTrans" cxnId="{615FC4CD-B937-4584-B967-97E45D79E742}">
      <dgm:prSet/>
      <dgm:spPr/>
      <dgm:t>
        <a:bodyPr/>
        <a:lstStyle/>
        <a:p>
          <a:endParaRPr lang="en-US"/>
        </a:p>
      </dgm:t>
    </dgm:pt>
    <dgm:pt modelId="{1731D701-3194-48F7-B595-3F1B8C85FC1D}" type="sibTrans" cxnId="{615FC4CD-B937-4584-B967-97E45D79E742}">
      <dgm:prSet/>
      <dgm:spPr/>
      <dgm:t>
        <a:bodyPr/>
        <a:lstStyle/>
        <a:p>
          <a:endParaRPr lang="en-US"/>
        </a:p>
      </dgm:t>
    </dgm:pt>
    <dgm:pt modelId="{58EB0965-6497-432C-BEB4-F6950A29EA17}">
      <dgm:prSet phldr="0"/>
      <dgm:spPr/>
      <dgm:t>
        <a:bodyPr/>
        <a:lstStyle/>
        <a:p>
          <a:pPr rtl="0"/>
          <a:r>
            <a:rPr lang="en-GB">
              <a:latin typeface="Calibri Light" panose="020F0302020204030204"/>
            </a:rPr>
            <a:t>Group 2 </a:t>
          </a:r>
        </a:p>
      </dgm:t>
    </dgm:pt>
    <dgm:pt modelId="{4BFAC0DA-C6F2-4929-A236-B397D42EFD0D}" type="parTrans" cxnId="{A13C9E38-AA24-4106-8E54-1D5761F5E82F}">
      <dgm:prSet/>
      <dgm:spPr/>
    </dgm:pt>
    <dgm:pt modelId="{B63FA1B5-AA6F-4C60-B584-076718083AFE}" type="sibTrans" cxnId="{A13C9E38-AA24-4106-8E54-1D5761F5E82F}">
      <dgm:prSet/>
      <dgm:spPr/>
      <dgm:t>
        <a:bodyPr/>
        <a:lstStyle/>
        <a:p>
          <a:endParaRPr lang="en-US"/>
        </a:p>
      </dgm:t>
    </dgm:pt>
    <dgm:pt modelId="{1EB9760C-561B-43E0-BD8D-F3E9A5C6C90A}">
      <dgm:prSet phldr="0"/>
      <dgm:spPr/>
      <dgm:t>
        <a:bodyPr/>
        <a:lstStyle/>
        <a:p>
          <a:r>
            <a:rPr lang="en-GB">
              <a:latin typeface="Calibri Light" panose="020F0302020204030204"/>
            </a:rPr>
            <a:t>Emmanuel</a:t>
          </a:r>
          <a:r>
            <a:rPr lang="en-GB"/>
            <a:t> le-Maire 2027297</a:t>
          </a:r>
        </a:p>
      </dgm:t>
    </dgm:pt>
    <dgm:pt modelId="{B1DD185A-0AA7-48E0-8DDD-71A0F9D23C61}" type="parTrans" cxnId="{63932FD5-5811-47BF-A319-EC03B4A98944}">
      <dgm:prSet/>
      <dgm:spPr/>
    </dgm:pt>
    <dgm:pt modelId="{D61440CB-3C9A-47C0-8C17-4A02F1837BAD}" type="sibTrans" cxnId="{63932FD5-5811-47BF-A319-EC03B4A98944}">
      <dgm:prSet/>
      <dgm:spPr/>
      <dgm:t>
        <a:bodyPr/>
        <a:lstStyle/>
        <a:p>
          <a:endParaRPr lang="en-US"/>
        </a:p>
      </dgm:t>
    </dgm:pt>
    <dgm:pt modelId="{90E70CE4-BDD3-40DC-BAAD-015920EB0293}" type="pres">
      <dgm:prSet presAssocID="{A66613C7-32AA-404D-A7A5-BF8DCA5602C6}" presName="diagram" presStyleCnt="0">
        <dgm:presLayoutVars>
          <dgm:dir/>
          <dgm:resizeHandles val="exact"/>
        </dgm:presLayoutVars>
      </dgm:prSet>
      <dgm:spPr/>
    </dgm:pt>
    <dgm:pt modelId="{5638EE8E-53F0-4C39-B858-905940FFE7CC}" type="pres">
      <dgm:prSet presAssocID="{86371307-A2E8-4DEF-A8BA-6B562E04D4F9}" presName="node" presStyleLbl="node1" presStyleIdx="0" presStyleCnt="7">
        <dgm:presLayoutVars>
          <dgm:bulletEnabled val="1"/>
        </dgm:presLayoutVars>
      </dgm:prSet>
      <dgm:spPr/>
    </dgm:pt>
    <dgm:pt modelId="{65C16C8A-2B7A-4B58-B570-19ECA1828C49}" type="pres">
      <dgm:prSet presAssocID="{557D2A1A-7A7A-4B07-95A7-FA236FEFBC07}" presName="sibTrans" presStyleCnt="0"/>
      <dgm:spPr/>
    </dgm:pt>
    <dgm:pt modelId="{4E229833-60AB-4FB1-B848-30250A044399}" type="pres">
      <dgm:prSet presAssocID="{1EB9760C-561B-43E0-BD8D-F3E9A5C6C90A}" presName="node" presStyleLbl="node1" presStyleIdx="1" presStyleCnt="7">
        <dgm:presLayoutVars>
          <dgm:bulletEnabled val="1"/>
        </dgm:presLayoutVars>
      </dgm:prSet>
      <dgm:spPr/>
    </dgm:pt>
    <dgm:pt modelId="{2CB232FC-2D23-4087-B75F-FDE0E160798A}" type="pres">
      <dgm:prSet presAssocID="{D61440CB-3C9A-47C0-8C17-4A02F1837BAD}" presName="sibTrans" presStyleCnt="0"/>
      <dgm:spPr/>
    </dgm:pt>
    <dgm:pt modelId="{9763311D-A270-4BE3-BBC8-72A10F18C8C1}" type="pres">
      <dgm:prSet presAssocID="{E71B9208-7FF4-4A5D-8A37-9B067173BA11}" presName="node" presStyleLbl="node1" presStyleIdx="2" presStyleCnt="7">
        <dgm:presLayoutVars>
          <dgm:bulletEnabled val="1"/>
        </dgm:presLayoutVars>
      </dgm:prSet>
      <dgm:spPr/>
    </dgm:pt>
    <dgm:pt modelId="{FCC1D501-B175-47F0-A3AE-EB7A4CC8720B}" type="pres">
      <dgm:prSet presAssocID="{E00ABB1A-DAFA-427B-9889-7DAB23211D31}" presName="sibTrans" presStyleCnt="0"/>
      <dgm:spPr/>
    </dgm:pt>
    <dgm:pt modelId="{47D0A453-A56B-45A2-B71C-4CCD2389224D}" type="pres">
      <dgm:prSet presAssocID="{C45C4EB9-75DA-43C7-8A48-5598CF28477D}" presName="node" presStyleLbl="node1" presStyleIdx="3" presStyleCnt="7">
        <dgm:presLayoutVars>
          <dgm:bulletEnabled val="1"/>
        </dgm:presLayoutVars>
      </dgm:prSet>
      <dgm:spPr/>
    </dgm:pt>
    <dgm:pt modelId="{00F9CC61-46EC-48E9-87E8-40C4A74F2FE8}" type="pres">
      <dgm:prSet presAssocID="{C6F4FB76-AE8C-4F62-A635-054A9FD31BBC}" presName="sibTrans" presStyleCnt="0"/>
      <dgm:spPr/>
    </dgm:pt>
    <dgm:pt modelId="{FECA4772-468B-4F96-99DF-BC776BD2C5FB}" type="pres">
      <dgm:prSet presAssocID="{54E82C8F-147C-49D4-A45F-E3341DFDB941}" presName="node" presStyleLbl="node1" presStyleIdx="4" presStyleCnt="7">
        <dgm:presLayoutVars>
          <dgm:bulletEnabled val="1"/>
        </dgm:presLayoutVars>
      </dgm:prSet>
      <dgm:spPr/>
    </dgm:pt>
    <dgm:pt modelId="{A7BA8134-19CB-4B87-BA72-33740FADF4BA}" type="pres">
      <dgm:prSet presAssocID="{6AC6E169-D552-40C4-896C-C1A58E409280}" presName="sibTrans" presStyleCnt="0"/>
      <dgm:spPr/>
    </dgm:pt>
    <dgm:pt modelId="{5F2BF21E-AB2C-4A69-B0DF-42D9CAE406F8}" type="pres">
      <dgm:prSet presAssocID="{65407A1C-836D-4E1D-9941-273248638E88}" presName="node" presStyleLbl="node1" presStyleIdx="5" presStyleCnt="7">
        <dgm:presLayoutVars>
          <dgm:bulletEnabled val="1"/>
        </dgm:presLayoutVars>
      </dgm:prSet>
      <dgm:spPr/>
    </dgm:pt>
    <dgm:pt modelId="{40DA381E-0ED1-43FD-B00B-939EEB85969C}" type="pres">
      <dgm:prSet presAssocID="{1731D701-3194-48F7-B595-3F1B8C85FC1D}" presName="sibTrans" presStyleCnt="0"/>
      <dgm:spPr/>
    </dgm:pt>
    <dgm:pt modelId="{8C667E2D-94D5-4468-914D-45C260C926FB}" type="pres">
      <dgm:prSet presAssocID="{58EB0965-6497-432C-BEB4-F6950A29EA17}" presName="node" presStyleLbl="node1" presStyleIdx="6" presStyleCnt="7">
        <dgm:presLayoutVars>
          <dgm:bulletEnabled val="1"/>
        </dgm:presLayoutVars>
      </dgm:prSet>
      <dgm:spPr/>
    </dgm:pt>
  </dgm:ptLst>
  <dgm:cxnLst>
    <dgm:cxn modelId="{38CB7501-7E82-4300-A73E-25ABEA17A70F}" type="presOf" srcId="{E71B9208-7FF4-4A5D-8A37-9B067173BA11}" destId="{9763311D-A270-4BE3-BBC8-72A10F18C8C1}" srcOrd="0" destOrd="0" presId="urn:microsoft.com/office/officeart/2005/8/layout/default"/>
    <dgm:cxn modelId="{7F16302D-8713-4577-BA29-A086AB173AD5}" srcId="{A66613C7-32AA-404D-A7A5-BF8DCA5602C6}" destId="{C45C4EB9-75DA-43C7-8A48-5598CF28477D}" srcOrd="3" destOrd="0" parTransId="{AB20160A-595E-4403-BFC7-6166F1738CC1}" sibTransId="{C6F4FB76-AE8C-4F62-A635-054A9FD31BBC}"/>
    <dgm:cxn modelId="{047E8E2E-09CB-47E0-A499-FF1CCAFED940}" srcId="{A66613C7-32AA-404D-A7A5-BF8DCA5602C6}" destId="{E71B9208-7FF4-4A5D-8A37-9B067173BA11}" srcOrd="2" destOrd="0" parTransId="{5861E14A-046F-4BE2-BE56-314885C115EC}" sibTransId="{E00ABB1A-DAFA-427B-9889-7DAB23211D31}"/>
    <dgm:cxn modelId="{A13C9E38-AA24-4106-8E54-1D5761F5E82F}" srcId="{A66613C7-32AA-404D-A7A5-BF8DCA5602C6}" destId="{58EB0965-6497-432C-BEB4-F6950A29EA17}" srcOrd="6" destOrd="0" parTransId="{4BFAC0DA-C6F2-4929-A236-B397D42EFD0D}" sibTransId="{B63FA1B5-AA6F-4C60-B584-076718083AFE}"/>
    <dgm:cxn modelId="{F4E9C043-DAAA-492F-ABF8-9CAA48F588E1}" srcId="{A66613C7-32AA-404D-A7A5-BF8DCA5602C6}" destId="{86371307-A2E8-4DEF-A8BA-6B562E04D4F9}" srcOrd="0" destOrd="0" parTransId="{48BA295B-69AF-4AAC-941A-1E65EE1E64D1}" sibTransId="{557D2A1A-7A7A-4B07-95A7-FA236FEFBC07}"/>
    <dgm:cxn modelId="{D906AA65-7538-4602-9731-B2CD5E0BABDA}" type="presOf" srcId="{65407A1C-836D-4E1D-9941-273248638E88}" destId="{5F2BF21E-AB2C-4A69-B0DF-42D9CAE406F8}" srcOrd="0" destOrd="0" presId="urn:microsoft.com/office/officeart/2005/8/layout/default"/>
    <dgm:cxn modelId="{405F416C-D1FA-48E6-AC01-421BA245C36F}" type="presOf" srcId="{C45C4EB9-75DA-43C7-8A48-5598CF28477D}" destId="{47D0A453-A56B-45A2-B71C-4CCD2389224D}" srcOrd="0" destOrd="0" presId="urn:microsoft.com/office/officeart/2005/8/layout/default"/>
    <dgm:cxn modelId="{F3A22690-0123-4994-97D4-DEB09BA76DB3}" type="presOf" srcId="{A66613C7-32AA-404D-A7A5-BF8DCA5602C6}" destId="{90E70CE4-BDD3-40DC-BAAD-015920EB0293}" srcOrd="0" destOrd="0" presId="urn:microsoft.com/office/officeart/2005/8/layout/default"/>
    <dgm:cxn modelId="{909078A8-CBB3-4814-8D68-1EBE73793481}" type="presOf" srcId="{86371307-A2E8-4DEF-A8BA-6B562E04D4F9}" destId="{5638EE8E-53F0-4C39-B858-905940FFE7CC}" srcOrd="0" destOrd="0" presId="urn:microsoft.com/office/officeart/2005/8/layout/default"/>
    <dgm:cxn modelId="{BD94EABB-C131-471E-B271-82D3AEF79223}" srcId="{A66613C7-32AA-404D-A7A5-BF8DCA5602C6}" destId="{54E82C8F-147C-49D4-A45F-E3341DFDB941}" srcOrd="4" destOrd="0" parTransId="{4A60CCDE-8A92-4419-8CCC-92967F7B8C2A}" sibTransId="{6AC6E169-D552-40C4-896C-C1A58E409280}"/>
    <dgm:cxn modelId="{615FC4CD-B937-4584-B967-97E45D79E742}" srcId="{A66613C7-32AA-404D-A7A5-BF8DCA5602C6}" destId="{65407A1C-836D-4E1D-9941-273248638E88}" srcOrd="5" destOrd="0" parTransId="{7844D35F-88B2-49F3-8A45-C1BB75E86A92}" sibTransId="{1731D701-3194-48F7-B595-3F1B8C85FC1D}"/>
    <dgm:cxn modelId="{63932FD5-5811-47BF-A319-EC03B4A98944}" srcId="{A66613C7-32AA-404D-A7A5-BF8DCA5602C6}" destId="{1EB9760C-561B-43E0-BD8D-F3E9A5C6C90A}" srcOrd="1" destOrd="0" parTransId="{B1DD185A-0AA7-48E0-8DDD-71A0F9D23C61}" sibTransId="{D61440CB-3C9A-47C0-8C17-4A02F1837BAD}"/>
    <dgm:cxn modelId="{90CA9EE3-4B9A-49CE-B39A-0ABA670225EF}" type="presOf" srcId="{58EB0965-6497-432C-BEB4-F6950A29EA17}" destId="{8C667E2D-94D5-4468-914D-45C260C926FB}" srcOrd="0" destOrd="0" presId="urn:microsoft.com/office/officeart/2005/8/layout/default"/>
    <dgm:cxn modelId="{E8DFA9E5-A977-4726-B7C3-095BE0838510}" type="presOf" srcId="{54E82C8F-147C-49D4-A45F-E3341DFDB941}" destId="{FECA4772-468B-4F96-99DF-BC776BD2C5FB}" srcOrd="0" destOrd="0" presId="urn:microsoft.com/office/officeart/2005/8/layout/default"/>
    <dgm:cxn modelId="{783C8BFB-DD06-49AB-9043-52DA1BEEA02A}" type="presOf" srcId="{1EB9760C-561B-43E0-BD8D-F3E9A5C6C90A}" destId="{4E229833-60AB-4FB1-B848-30250A044399}" srcOrd="0" destOrd="0" presId="urn:microsoft.com/office/officeart/2005/8/layout/default"/>
    <dgm:cxn modelId="{8F0E25E6-D8F0-4B6C-B4CD-EB38467DFE8D}" type="presParOf" srcId="{90E70CE4-BDD3-40DC-BAAD-015920EB0293}" destId="{5638EE8E-53F0-4C39-B858-905940FFE7CC}" srcOrd="0" destOrd="0" presId="urn:microsoft.com/office/officeart/2005/8/layout/default"/>
    <dgm:cxn modelId="{25393AAA-B3F2-4D7E-A9E8-758F6CEFC198}" type="presParOf" srcId="{90E70CE4-BDD3-40DC-BAAD-015920EB0293}" destId="{65C16C8A-2B7A-4B58-B570-19ECA1828C49}" srcOrd="1" destOrd="0" presId="urn:microsoft.com/office/officeart/2005/8/layout/default"/>
    <dgm:cxn modelId="{87490DCA-1DC7-4DC0-AE62-405E17D75748}" type="presParOf" srcId="{90E70CE4-BDD3-40DC-BAAD-015920EB0293}" destId="{4E229833-60AB-4FB1-B848-30250A044399}" srcOrd="2" destOrd="0" presId="urn:microsoft.com/office/officeart/2005/8/layout/default"/>
    <dgm:cxn modelId="{5230CD6D-F544-4E79-8B62-93144AA8705A}" type="presParOf" srcId="{90E70CE4-BDD3-40DC-BAAD-015920EB0293}" destId="{2CB232FC-2D23-4087-B75F-FDE0E160798A}" srcOrd="3" destOrd="0" presId="urn:microsoft.com/office/officeart/2005/8/layout/default"/>
    <dgm:cxn modelId="{AF279DCB-ACC0-4969-8BFB-5D3079A4988A}" type="presParOf" srcId="{90E70CE4-BDD3-40DC-BAAD-015920EB0293}" destId="{9763311D-A270-4BE3-BBC8-72A10F18C8C1}" srcOrd="4" destOrd="0" presId="urn:microsoft.com/office/officeart/2005/8/layout/default"/>
    <dgm:cxn modelId="{7C06D518-7E49-4F28-8C92-F3075F5DDF6F}" type="presParOf" srcId="{90E70CE4-BDD3-40DC-BAAD-015920EB0293}" destId="{FCC1D501-B175-47F0-A3AE-EB7A4CC8720B}" srcOrd="5" destOrd="0" presId="urn:microsoft.com/office/officeart/2005/8/layout/default"/>
    <dgm:cxn modelId="{B902D1A4-F679-4BF9-AA26-8A36A4D649FA}" type="presParOf" srcId="{90E70CE4-BDD3-40DC-BAAD-015920EB0293}" destId="{47D0A453-A56B-45A2-B71C-4CCD2389224D}" srcOrd="6" destOrd="0" presId="urn:microsoft.com/office/officeart/2005/8/layout/default"/>
    <dgm:cxn modelId="{EF22F10B-D156-4646-AA8C-42C697106F93}" type="presParOf" srcId="{90E70CE4-BDD3-40DC-BAAD-015920EB0293}" destId="{00F9CC61-46EC-48E9-87E8-40C4A74F2FE8}" srcOrd="7" destOrd="0" presId="urn:microsoft.com/office/officeart/2005/8/layout/default"/>
    <dgm:cxn modelId="{86E388C6-B4DB-4F3D-AFE3-C2B77D87374E}" type="presParOf" srcId="{90E70CE4-BDD3-40DC-BAAD-015920EB0293}" destId="{FECA4772-468B-4F96-99DF-BC776BD2C5FB}" srcOrd="8" destOrd="0" presId="urn:microsoft.com/office/officeart/2005/8/layout/default"/>
    <dgm:cxn modelId="{1D10CA0F-814B-4B5B-9B90-9D0C9BAF9F04}" type="presParOf" srcId="{90E70CE4-BDD3-40DC-BAAD-015920EB0293}" destId="{A7BA8134-19CB-4B87-BA72-33740FADF4BA}" srcOrd="9" destOrd="0" presId="urn:microsoft.com/office/officeart/2005/8/layout/default"/>
    <dgm:cxn modelId="{08E49597-1743-441D-9FB2-524B91677662}" type="presParOf" srcId="{90E70CE4-BDD3-40DC-BAAD-015920EB0293}" destId="{5F2BF21E-AB2C-4A69-B0DF-42D9CAE406F8}" srcOrd="10" destOrd="0" presId="urn:microsoft.com/office/officeart/2005/8/layout/default"/>
    <dgm:cxn modelId="{421478A0-5B12-44C7-84D8-249B048731A4}" type="presParOf" srcId="{90E70CE4-BDD3-40DC-BAAD-015920EB0293}" destId="{40DA381E-0ED1-43FD-B00B-939EEB85969C}" srcOrd="11" destOrd="0" presId="urn:microsoft.com/office/officeart/2005/8/layout/default"/>
    <dgm:cxn modelId="{B4D46BEF-97C5-4F65-B914-8CDD0C99D24C}" type="presParOf" srcId="{90E70CE4-BDD3-40DC-BAAD-015920EB0293}" destId="{8C667E2D-94D5-4468-914D-45C260C926FB}"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D896F2-FD3B-471A-9D88-20776A6861DC}" type="doc">
      <dgm:prSet loTypeId="urn:microsoft.com/office/officeart/2016/7/layout/RepeatingBendingProcessNew" loCatId="process" qsTypeId="urn:microsoft.com/office/officeart/2005/8/quickstyle/simple2" qsCatId="simple" csTypeId="urn:microsoft.com/office/officeart/2005/8/colors/colorful2" csCatId="colorful"/>
      <dgm:spPr/>
      <dgm:t>
        <a:bodyPr/>
        <a:lstStyle/>
        <a:p>
          <a:endParaRPr lang="en-US"/>
        </a:p>
      </dgm:t>
    </dgm:pt>
    <dgm:pt modelId="{5EA1E711-6523-4E71-9859-09169979C04F}">
      <dgm:prSet/>
      <dgm:spPr/>
      <dgm:t>
        <a:bodyPr/>
        <a:lstStyle/>
        <a:p>
          <a:r>
            <a:rPr lang="en-GB"/>
            <a:t>Hypnotherapy</a:t>
          </a:r>
          <a:endParaRPr lang="en-US"/>
        </a:p>
      </dgm:t>
    </dgm:pt>
    <dgm:pt modelId="{20380E48-897E-48CC-A350-788DDCF68E78}" type="parTrans" cxnId="{00A670C5-69DB-4451-B7BA-4D9571212850}">
      <dgm:prSet/>
      <dgm:spPr/>
      <dgm:t>
        <a:bodyPr/>
        <a:lstStyle/>
        <a:p>
          <a:endParaRPr lang="en-US"/>
        </a:p>
      </dgm:t>
    </dgm:pt>
    <dgm:pt modelId="{FABADF92-6B45-4C4B-A51C-963B744DA145}" type="sibTrans" cxnId="{00A670C5-69DB-4451-B7BA-4D9571212850}">
      <dgm:prSet/>
      <dgm:spPr/>
      <dgm:t>
        <a:bodyPr/>
        <a:lstStyle/>
        <a:p>
          <a:endParaRPr lang="en-US"/>
        </a:p>
      </dgm:t>
    </dgm:pt>
    <dgm:pt modelId="{E3BDB02D-F51F-470B-AB41-FC22AF019D87}">
      <dgm:prSet/>
      <dgm:spPr/>
      <dgm:t>
        <a:bodyPr/>
        <a:lstStyle/>
        <a:p>
          <a:pPr rtl="0"/>
          <a:r>
            <a:rPr lang="en-GB"/>
            <a:t>life coaching</a:t>
          </a:r>
          <a:r>
            <a:rPr lang="en-GB">
              <a:latin typeface="Calibri Light" panose="020F0302020204030204"/>
            </a:rPr>
            <a:t> </a:t>
          </a:r>
          <a:endParaRPr lang="en-US"/>
        </a:p>
      </dgm:t>
    </dgm:pt>
    <dgm:pt modelId="{9B58C227-5773-4B31-87B6-31D7761CB3AA}" type="parTrans" cxnId="{F340BF50-D3BE-4746-B0ED-2E0F44AD473D}">
      <dgm:prSet/>
      <dgm:spPr/>
      <dgm:t>
        <a:bodyPr/>
        <a:lstStyle/>
        <a:p>
          <a:endParaRPr lang="en-US"/>
        </a:p>
      </dgm:t>
    </dgm:pt>
    <dgm:pt modelId="{D1213762-2E62-4DA5-BDDA-09C3DC1C4CF3}" type="sibTrans" cxnId="{F340BF50-D3BE-4746-B0ED-2E0F44AD473D}">
      <dgm:prSet/>
      <dgm:spPr/>
      <dgm:t>
        <a:bodyPr/>
        <a:lstStyle/>
        <a:p>
          <a:endParaRPr lang="en-US"/>
        </a:p>
      </dgm:t>
    </dgm:pt>
    <dgm:pt modelId="{BC00BC41-B93E-49CC-9FBD-DADD950914A2}">
      <dgm:prSet/>
      <dgm:spPr/>
      <dgm:t>
        <a:bodyPr/>
        <a:lstStyle/>
        <a:p>
          <a:r>
            <a:rPr lang="en-GB"/>
            <a:t>personal training </a:t>
          </a:r>
          <a:endParaRPr lang="en-US"/>
        </a:p>
      </dgm:t>
    </dgm:pt>
    <dgm:pt modelId="{2B737E6C-A673-4C73-B2A6-6197733AA3AA}" type="parTrans" cxnId="{0A0C1CC8-2DC2-4FFA-AD83-451F7E9AD67F}">
      <dgm:prSet/>
      <dgm:spPr/>
      <dgm:t>
        <a:bodyPr/>
        <a:lstStyle/>
        <a:p>
          <a:endParaRPr lang="en-US"/>
        </a:p>
      </dgm:t>
    </dgm:pt>
    <dgm:pt modelId="{3D383BCC-8253-4395-870B-4A4437346069}" type="sibTrans" cxnId="{0A0C1CC8-2DC2-4FFA-AD83-451F7E9AD67F}">
      <dgm:prSet/>
      <dgm:spPr/>
      <dgm:t>
        <a:bodyPr/>
        <a:lstStyle/>
        <a:p>
          <a:endParaRPr lang="en-US"/>
        </a:p>
      </dgm:t>
    </dgm:pt>
    <dgm:pt modelId="{5DF8B98C-1A2C-4869-B286-E49647E01088}">
      <dgm:prSet/>
      <dgm:spPr/>
      <dgm:t>
        <a:bodyPr/>
        <a:lstStyle/>
        <a:p>
          <a:r>
            <a:rPr lang="en-GB"/>
            <a:t>affordable tv style advertising for Sosial media channels </a:t>
          </a:r>
          <a:endParaRPr lang="en-US"/>
        </a:p>
      </dgm:t>
    </dgm:pt>
    <dgm:pt modelId="{97312AE1-924B-4F72-B7F0-C5A297DC8F07}" type="parTrans" cxnId="{66C0499B-9BDB-4B2A-8855-FA76062EEE4A}">
      <dgm:prSet/>
      <dgm:spPr/>
      <dgm:t>
        <a:bodyPr/>
        <a:lstStyle/>
        <a:p>
          <a:endParaRPr lang="en-US"/>
        </a:p>
      </dgm:t>
    </dgm:pt>
    <dgm:pt modelId="{58119F74-48B3-44BC-AF31-51F6AAB36625}" type="sibTrans" cxnId="{66C0499B-9BDB-4B2A-8855-FA76062EEE4A}">
      <dgm:prSet/>
      <dgm:spPr/>
      <dgm:t>
        <a:bodyPr/>
        <a:lstStyle/>
        <a:p>
          <a:endParaRPr lang="en-US"/>
        </a:p>
      </dgm:t>
    </dgm:pt>
    <dgm:pt modelId="{6A099F5E-17AE-4214-A573-564625484812}">
      <dgm:prSet/>
      <dgm:spPr/>
      <dgm:t>
        <a:bodyPr/>
        <a:lstStyle/>
        <a:p>
          <a:r>
            <a:rPr lang="en-GB"/>
            <a:t>Subscription service payments same price every month </a:t>
          </a:r>
          <a:endParaRPr lang="en-US"/>
        </a:p>
      </dgm:t>
    </dgm:pt>
    <dgm:pt modelId="{FA4844B6-2308-48A9-8D2F-A662CA7760A8}" type="parTrans" cxnId="{46A64E0E-5ECA-4ECC-9066-673862D381E4}">
      <dgm:prSet/>
      <dgm:spPr/>
      <dgm:t>
        <a:bodyPr/>
        <a:lstStyle/>
        <a:p>
          <a:endParaRPr lang="en-US"/>
        </a:p>
      </dgm:t>
    </dgm:pt>
    <dgm:pt modelId="{426D4198-5922-4830-ADFD-A3574094E67B}" type="sibTrans" cxnId="{46A64E0E-5ECA-4ECC-9066-673862D381E4}">
      <dgm:prSet/>
      <dgm:spPr/>
      <dgm:t>
        <a:bodyPr/>
        <a:lstStyle/>
        <a:p>
          <a:endParaRPr lang="en-US"/>
        </a:p>
      </dgm:t>
    </dgm:pt>
    <dgm:pt modelId="{E996C6DE-F1F6-4145-A482-AC5AEA238AA9}">
      <dgm:prSet/>
      <dgm:spPr/>
      <dgm:t>
        <a:bodyPr/>
        <a:lstStyle/>
        <a:p>
          <a:r>
            <a:rPr lang="en-GB"/>
            <a:t>Interpersonal service no online interaction </a:t>
          </a:r>
          <a:endParaRPr lang="en-US"/>
        </a:p>
      </dgm:t>
    </dgm:pt>
    <dgm:pt modelId="{5EE87EC3-BFBE-4739-8168-E2121C41E2A5}" type="parTrans" cxnId="{4D2B9D8C-7CBB-4FB8-9BD7-77CB596D18CF}">
      <dgm:prSet/>
      <dgm:spPr/>
      <dgm:t>
        <a:bodyPr/>
        <a:lstStyle/>
        <a:p>
          <a:endParaRPr lang="en-US"/>
        </a:p>
      </dgm:t>
    </dgm:pt>
    <dgm:pt modelId="{B76C45DE-D845-4BE1-8F17-D4A2A6E336F8}" type="sibTrans" cxnId="{4D2B9D8C-7CBB-4FB8-9BD7-77CB596D18CF}">
      <dgm:prSet/>
      <dgm:spPr/>
      <dgm:t>
        <a:bodyPr/>
        <a:lstStyle/>
        <a:p>
          <a:endParaRPr lang="en-US"/>
        </a:p>
      </dgm:t>
    </dgm:pt>
    <dgm:pt modelId="{D3906407-B71D-4E6C-BBB1-5D83B142F24E}">
      <dgm:prSet/>
      <dgm:spPr/>
      <dgm:t>
        <a:bodyPr/>
        <a:lstStyle/>
        <a:p>
          <a:pPr rtl="0"/>
          <a:r>
            <a:rPr lang="en-GB">
              <a:latin typeface="Calibri Light" panose="020F0302020204030204"/>
            </a:rPr>
            <a:t>Practitioners get</a:t>
          </a:r>
          <a:r>
            <a:rPr lang="en-GB"/>
            <a:t> the full fee they earn in a session </a:t>
          </a:r>
          <a:endParaRPr lang="en-US"/>
        </a:p>
      </dgm:t>
    </dgm:pt>
    <dgm:pt modelId="{C52343D0-9C1F-464F-A22A-319EE31B77A5}" type="parTrans" cxnId="{051B48B6-45A6-493B-8FB8-D6943FAC6E8B}">
      <dgm:prSet/>
      <dgm:spPr/>
      <dgm:t>
        <a:bodyPr/>
        <a:lstStyle/>
        <a:p>
          <a:endParaRPr lang="en-US"/>
        </a:p>
      </dgm:t>
    </dgm:pt>
    <dgm:pt modelId="{14616883-0616-4E8D-8AF5-3A52BCC0E8F9}" type="sibTrans" cxnId="{051B48B6-45A6-493B-8FB8-D6943FAC6E8B}">
      <dgm:prSet/>
      <dgm:spPr/>
      <dgm:t>
        <a:bodyPr/>
        <a:lstStyle/>
        <a:p>
          <a:endParaRPr lang="en-US"/>
        </a:p>
      </dgm:t>
    </dgm:pt>
    <dgm:pt modelId="{285CBB44-6363-47BF-8B4D-BD059D20CE44}" type="pres">
      <dgm:prSet presAssocID="{86D896F2-FD3B-471A-9D88-20776A6861DC}" presName="Name0" presStyleCnt="0">
        <dgm:presLayoutVars>
          <dgm:dir/>
          <dgm:resizeHandles val="exact"/>
        </dgm:presLayoutVars>
      </dgm:prSet>
      <dgm:spPr/>
    </dgm:pt>
    <dgm:pt modelId="{9FDC54DC-4389-455D-BB45-377E95FD238F}" type="pres">
      <dgm:prSet presAssocID="{5EA1E711-6523-4E71-9859-09169979C04F}" presName="node" presStyleLbl="node1" presStyleIdx="0" presStyleCnt="7">
        <dgm:presLayoutVars>
          <dgm:bulletEnabled val="1"/>
        </dgm:presLayoutVars>
      </dgm:prSet>
      <dgm:spPr/>
    </dgm:pt>
    <dgm:pt modelId="{696C72EA-86A0-4514-BA83-8515789ED7A2}" type="pres">
      <dgm:prSet presAssocID="{FABADF92-6B45-4C4B-A51C-963B744DA145}" presName="sibTrans" presStyleLbl="sibTrans1D1" presStyleIdx="0" presStyleCnt="6"/>
      <dgm:spPr/>
    </dgm:pt>
    <dgm:pt modelId="{78038C33-04F8-49BA-88A2-54091BB9D0C9}" type="pres">
      <dgm:prSet presAssocID="{FABADF92-6B45-4C4B-A51C-963B744DA145}" presName="connectorText" presStyleLbl="sibTrans1D1" presStyleIdx="0" presStyleCnt="6"/>
      <dgm:spPr/>
    </dgm:pt>
    <dgm:pt modelId="{6D9F1865-5BE1-42CA-81EB-FBE0C5015958}" type="pres">
      <dgm:prSet presAssocID="{E3BDB02D-F51F-470B-AB41-FC22AF019D87}" presName="node" presStyleLbl="node1" presStyleIdx="1" presStyleCnt="7">
        <dgm:presLayoutVars>
          <dgm:bulletEnabled val="1"/>
        </dgm:presLayoutVars>
      </dgm:prSet>
      <dgm:spPr/>
    </dgm:pt>
    <dgm:pt modelId="{F0F4CB0A-1AC9-46CD-8D62-F625569EFAF1}" type="pres">
      <dgm:prSet presAssocID="{D1213762-2E62-4DA5-BDDA-09C3DC1C4CF3}" presName="sibTrans" presStyleLbl="sibTrans1D1" presStyleIdx="1" presStyleCnt="6"/>
      <dgm:spPr/>
    </dgm:pt>
    <dgm:pt modelId="{02AF6931-6E0A-401E-8939-A76AA98F1B26}" type="pres">
      <dgm:prSet presAssocID="{D1213762-2E62-4DA5-BDDA-09C3DC1C4CF3}" presName="connectorText" presStyleLbl="sibTrans1D1" presStyleIdx="1" presStyleCnt="6"/>
      <dgm:spPr/>
    </dgm:pt>
    <dgm:pt modelId="{78E5DF63-818C-4A61-9F8F-BD8D6099FF83}" type="pres">
      <dgm:prSet presAssocID="{BC00BC41-B93E-49CC-9FBD-DADD950914A2}" presName="node" presStyleLbl="node1" presStyleIdx="2" presStyleCnt="7">
        <dgm:presLayoutVars>
          <dgm:bulletEnabled val="1"/>
        </dgm:presLayoutVars>
      </dgm:prSet>
      <dgm:spPr/>
    </dgm:pt>
    <dgm:pt modelId="{B0439650-9D67-4F76-829E-BD4CB2E02D55}" type="pres">
      <dgm:prSet presAssocID="{3D383BCC-8253-4395-870B-4A4437346069}" presName="sibTrans" presStyleLbl="sibTrans1D1" presStyleIdx="2" presStyleCnt="6"/>
      <dgm:spPr/>
    </dgm:pt>
    <dgm:pt modelId="{3BB23DC3-2B2B-48C3-85DA-FD0FEB1437BE}" type="pres">
      <dgm:prSet presAssocID="{3D383BCC-8253-4395-870B-4A4437346069}" presName="connectorText" presStyleLbl="sibTrans1D1" presStyleIdx="2" presStyleCnt="6"/>
      <dgm:spPr/>
    </dgm:pt>
    <dgm:pt modelId="{D9A5ABF6-CDB5-4166-859D-8C9FF7DCCEEA}" type="pres">
      <dgm:prSet presAssocID="{5DF8B98C-1A2C-4869-B286-E49647E01088}" presName="node" presStyleLbl="node1" presStyleIdx="3" presStyleCnt="7">
        <dgm:presLayoutVars>
          <dgm:bulletEnabled val="1"/>
        </dgm:presLayoutVars>
      </dgm:prSet>
      <dgm:spPr/>
    </dgm:pt>
    <dgm:pt modelId="{3DE03B45-1BBC-4796-8F8A-72E5138D5A41}" type="pres">
      <dgm:prSet presAssocID="{58119F74-48B3-44BC-AF31-51F6AAB36625}" presName="sibTrans" presStyleLbl="sibTrans1D1" presStyleIdx="3" presStyleCnt="6"/>
      <dgm:spPr/>
    </dgm:pt>
    <dgm:pt modelId="{0A55853E-8CC8-4B6A-98BB-288D9526A633}" type="pres">
      <dgm:prSet presAssocID="{58119F74-48B3-44BC-AF31-51F6AAB36625}" presName="connectorText" presStyleLbl="sibTrans1D1" presStyleIdx="3" presStyleCnt="6"/>
      <dgm:spPr/>
    </dgm:pt>
    <dgm:pt modelId="{D865C691-C584-4921-B9EE-E59A07D223BC}" type="pres">
      <dgm:prSet presAssocID="{6A099F5E-17AE-4214-A573-564625484812}" presName="node" presStyleLbl="node1" presStyleIdx="4" presStyleCnt="7">
        <dgm:presLayoutVars>
          <dgm:bulletEnabled val="1"/>
        </dgm:presLayoutVars>
      </dgm:prSet>
      <dgm:spPr/>
    </dgm:pt>
    <dgm:pt modelId="{41AB3B0D-2367-45F8-B987-4294E939C391}" type="pres">
      <dgm:prSet presAssocID="{426D4198-5922-4830-ADFD-A3574094E67B}" presName="sibTrans" presStyleLbl="sibTrans1D1" presStyleIdx="4" presStyleCnt="6"/>
      <dgm:spPr/>
    </dgm:pt>
    <dgm:pt modelId="{67252B80-9E75-4867-9AA9-D4685FF19602}" type="pres">
      <dgm:prSet presAssocID="{426D4198-5922-4830-ADFD-A3574094E67B}" presName="connectorText" presStyleLbl="sibTrans1D1" presStyleIdx="4" presStyleCnt="6"/>
      <dgm:spPr/>
    </dgm:pt>
    <dgm:pt modelId="{2442B9D3-4AA2-42B8-A64C-14362AAB9F5A}" type="pres">
      <dgm:prSet presAssocID="{E996C6DE-F1F6-4145-A482-AC5AEA238AA9}" presName="node" presStyleLbl="node1" presStyleIdx="5" presStyleCnt="7">
        <dgm:presLayoutVars>
          <dgm:bulletEnabled val="1"/>
        </dgm:presLayoutVars>
      </dgm:prSet>
      <dgm:spPr/>
    </dgm:pt>
    <dgm:pt modelId="{7D2612B7-7700-46C3-9A36-21EC065F3514}" type="pres">
      <dgm:prSet presAssocID="{B76C45DE-D845-4BE1-8F17-D4A2A6E336F8}" presName="sibTrans" presStyleLbl="sibTrans1D1" presStyleIdx="5" presStyleCnt="6"/>
      <dgm:spPr/>
    </dgm:pt>
    <dgm:pt modelId="{7632CE9B-ABE8-4B3C-8140-D5C20EF2C02F}" type="pres">
      <dgm:prSet presAssocID="{B76C45DE-D845-4BE1-8F17-D4A2A6E336F8}" presName="connectorText" presStyleLbl="sibTrans1D1" presStyleIdx="5" presStyleCnt="6"/>
      <dgm:spPr/>
    </dgm:pt>
    <dgm:pt modelId="{C5573F8F-7B70-430D-A2CE-D58F4F927968}" type="pres">
      <dgm:prSet presAssocID="{D3906407-B71D-4E6C-BBB1-5D83B142F24E}" presName="node" presStyleLbl="node1" presStyleIdx="6" presStyleCnt="7">
        <dgm:presLayoutVars>
          <dgm:bulletEnabled val="1"/>
        </dgm:presLayoutVars>
      </dgm:prSet>
      <dgm:spPr/>
    </dgm:pt>
  </dgm:ptLst>
  <dgm:cxnLst>
    <dgm:cxn modelId="{46A64E0E-5ECA-4ECC-9066-673862D381E4}" srcId="{86D896F2-FD3B-471A-9D88-20776A6861DC}" destId="{6A099F5E-17AE-4214-A573-564625484812}" srcOrd="4" destOrd="0" parTransId="{FA4844B6-2308-48A9-8D2F-A662CA7760A8}" sibTransId="{426D4198-5922-4830-ADFD-A3574094E67B}"/>
    <dgm:cxn modelId="{D195350F-73CD-4188-8357-992E3AE6E932}" type="presOf" srcId="{3D383BCC-8253-4395-870B-4A4437346069}" destId="{B0439650-9D67-4F76-829E-BD4CB2E02D55}" srcOrd="0" destOrd="0" presId="urn:microsoft.com/office/officeart/2016/7/layout/RepeatingBendingProcessNew"/>
    <dgm:cxn modelId="{501DFE1E-0CDF-460B-881A-4405F1750AB1}" type="presOf" srcId="{5EA1E711-6523-4E71-9859-09169979C04F}" destId="{9FDC54DC-4389-455D-BB45-377E95FD238F}" srcOrd="0" destOrd="0" presId="urn:microsoft.com/office/officeart/2016/7/layout/RepeatingBendingProcessNew"/>
    <dgm:cxn modelId="{AC03781F-360F-46BC-B0DE-1D4C42CC6DF9}" type="presOf" srcId="{86D896F2-FD3B-471A-9D88-20776A6861DC}" destId="{285CBB44-6363-47BF-8B4D-BD059D20CE44}" srcOrd="0" destOrd="0" presId="urn:microsoft.com/office/officeart/2016/7/layout/RepeatingBendingProcessNew"/>
    <dgm:cxn modelId="{AFB6DA1F-7A5D-4BA3-B437-1494AB49682E}" type="presOf" srcId="{58119F74-48B3-44BC-AF31-51F6AAB36625}" destId="{0A55853E-8CC8-4B6A-98BB-288D9526A633}" srcOrd="1" destOrd="0" presId="urn:microsoft.com/office/officeart/2016/7/layout/RepeatingBendingProcessNew"/>
    <dgm:cxn modelId="{7AA51C2C-3DCB-485E-A9CE-01ABBCDD7C05}" type="presOf" srcId="{D3906407-B71D-4E6C-BBB1-5D83B142F24E}" destId="{C5573F8F-7B70-430D-A2CE-D58F4F927968}" srcOrd="0" destOrd="0" presId="urn:microsoft.com/office/officeart/2016/7/layout/RepeatingBendingProcessNew"/>
    <dgm:cxn modelId="{EDFC4038-45C2-4663-8C38-27B7BC284E65}" type="presOf" srcId="{E3BDB02D-F51F-470B-AB41-FC22AF019D87}" destId="{6D9F1865-5BE1-42CA-81EB-FBE0C5015958}" srcOrd="0" destOrd="0" presId="urn:microsoft.com/office/officeart/2016/7/layout/RepeatingBendingProcessNew"/>
    <dgm:cxn modelId="{42AA9F5B-D56F-49B1-B7C5-185589814C58}" type="presOf" srcId="{FABADF92-6B45-4C4B-A51C-963B744DA145}" destId="{78038C33-04F8-49BA-88A2-54091BB9D0C9}" srcOrd="1" destOrd="0" presId="urn:microsoft.com/office/officeart/2016/7/layout/RepeatingBendingProcessNew"/>
    <dgm:cxn modelId="{1C88B047-DF3B-49E9-B198-A2168D476476}" type="presOf" srcId="{B76C45DE-D845-4BE1-8F17-D4A2A6E336F8}" destId="{7632CE9B-ABE8-4B3C-8140-D5C20EF2C02F}" srcOrd="1" destOrd="0" presId="urn:microsoft.com/office/officeart/2016/7/layout/RepeatingBendingProcessNew"/>
    <dgm:cxn modelId="{53263449-9B0A-4C9D-8904-B2FA4D631720}" type="presOf" srcId="{58119F74-48B3-44BC-AF31-51F6AAB36625}" destId="{3DE03B45-1BBC-4796-8F8A-72E5138D5A41}" srcOrd="0" destOrd="0" presId="urn:microsoft.com/office/officeart/2016/7/layout/RepeatingBendingProcessNew"/>
    <dgm:cxn modelId="{F340BF50-D3BE-4746-B0ED-2E0F44AD473D}" srcId="{86D896F2-FD3B-471A-9D88-20776A6861DC}" destId="{E3BDB02D-F51F-470B-AB41-FC22AF019D87}" srcOrd="1" destOrd="0" parTransId="{9B58C227-5773-4B31-87B6-31D7761CB3AA}" sibTransId="{D1213762-2E62-4DA5-BDDA-09C3DC1C4CF3}"/>
    <dgm:cxn modelId="{AEB5D672-ADF8-42B6-973B-C6921871D94B}" type="presOf" srcId="{FABADF92-6B45-4C4B-A51C-963B744DA145}" destId="{696C72EA-86A0-4514-BA83-8515789ED7A2}" srcOrd="0" destOrd="0" presId="urn:microsoft.com/office/officeart/2016/7/layout/RepeatingBendingProcessNew"/>
    <dgm:cxn modelId="{3A911579-2075-4E1B-8983-A823B865309C}" type="presOf" srcId="{3D383BCC-8253-4395-870B-4A4437346069}" destId="{3BB23DC3-2B2B-48C3-85DA-FD0FEB1437BE}" srcOrd="1" destOrd="0" presId="urn:microsoft.com/office/officeart/2016/7/layout/RepeatingBendingProcessNew"/>
    <dgm:cxn modelId="{279C047F-A80E-4170-B3B9-35DABECBB9CE}" type="presOf" srcId="{426D4198-5922-4830-ADFD-A3574094E67B}" destId="{41AB3B0D-2367-45F8-B987-4294E939C391}" srcOrd="0" destOrd="0" presId="urn:microsoft.com/office/officeart/2016/7/layout/RepeatingBendingProcessNew"/>
    <dgm:cxn modelId="{5922C386-4729-4BDF-8D09-A194D93878A3}" type="presOf" srcId="{426D4198-5922-4830-ADFD-A3574094E67B}" destId="{67252B80-9E75-4867-9AA9-D4685FF19602}" srcOrd="1" destOrd="0" presId="urn:microsoft.com/office/officeart/2016/7/layout/RepeatingBendingProcessNew"/>
    <dgm:cxn modelId="{0E6A3B89-1C7B-4EAD-BA90-1372EB413004}" type="presOf" srcId="{D1213762-2E62-4DA5-BDDA-09C3DC1C4CF3}" destId="{02AF6931-6E0A-401E-8939-A76AA98F1B26}" srcOrd="1" destOrd="0" presId="urn:microsoft.com/office/officeart/2016/7/layout/RepeatingBendingProcessNew"/>
    <dgm:cxn modelId="{4D2B9D8C-7CBB-4FB8-9BD7-77CB596D18CF}" srcId="{86D896F2-FD3B-471A-9D88-20776A6861DC}" destId="{E996C6DE-F1F6-4145-A482-AC5AEA238AA9}" srcOrd="5" destOrd="0" parTransId="{5EE87EC3-BFBE-4739-8168-E2121C41E2A5}" sibTransId="{B76C45DE-D845-4BE1-8F17-D4A2A6E336F8}"/>
    <dgm:cxn modelId="{66C0499B-9BDB-4B2A-8855-FA76062EEE4A}" srcId="{86D896F2-FD3B-471A-9D88-20776A6861DC}" destId="{5DF8B98C-1A2C-4869-B286-E49647E01088}" srcOrd="3" destOrd="0" parTransId="{97312AE1-924B-4F72-B7F0-C5A297DC8F07}" sibTransId="{58119F74-48B3-44BC-AF31-51F6AAB36625}"/>
    <dgm:cxn modelId="{540411A6-AF7D-4F01-AA00-2DCC48BEE9F5}" type="presOf" srcId="{5DF8B98C-1A2C-4869-B286-E49647E01088}" destId="{D9A5ABF6-CDB5-4166-859D-8C9FF7DCCEEA}" srcOrd="0" destOrd="0" presId="urn:microsoft.com/office/officeart/2016/7/layout/RepeatingBendingProcessNew"/>
    <dgm:cxn modelId="{ABBD59B2-6666-4CE2-80A0-4416BBE4010C}" type="presOf" srcId="{6A099F5E-17AE-4214-A573-564625484812}" destId="{D865C691-C584-4921-B9EE-E59A07D223BC}" srcOrd="0" destOrd="0" presId="urn:microsoft.com/office/officeart/2016/7/layout/RepeatingBendingProcessNew"/>
    <dgm:cxn modelId="{051B48B6-45A6-493B-8FB8-D6943FAC6E8B}" srcId="{86D896F2-FD3B-471A-9D88-20776A6861DC}" destId="{D3906407-B71D-4E6C-BBB1-5D83B142F24E}" srcOrd="6" destOrd="0" parTransId="{C52343D0-9C1F-464F-A22A-319EE31B77A5}" sibTransId="{14616883-0616-4E8D-8AF5-3A52BCC0E8F9}"/>
    <dgm:cxn modelId="{00A670C5-69DB-4451-B7BA-4D9571212850}" srcId="{86D896F2-FD3B-471A-9D88-20776A6861DC}" destId="{5EA1E711-6523-4E71-9859-09169979C04F}" srcOrd="0" destOrd="0" parTransId="{20380E48-897E-48CC-A350-788DDCF68E78}" sibTransId="{FABADF92-6B45-4C4B-A51C-963B744DA145}"/>
    <dgm:cxn modelId="{3395E1C6-A673-4326-BC7D-01BB7953C5BB}" type="presOf" srcId="{D1213762-2E62-4DA5-BDDA-09C3DC1C4CF3}" destId="{F0F4CB0A-1AC9-46CD-8D62-F625569EFAF1}" srcOrd="0" destOrd="0" presId="urn:microsoft.com/office/officeart/2016/7/layout/RepeatingBendingProcessNew"/>
    <dgm:cxn modelId="{0A0C1CC8-2DC2-4FFA-AD83-451F7E9AD67F}" srcId="{86D896F2-FD3B-471A-9D88-20776A6861DC}" destId="{BC00BC41-B93E-49CC-9FBD-DADD950914A2}" srcOrd="2" destOrd="0" parTransId="{2B737E6C-A673-4C73-B2A6-6197733AA3AA}" sibTransId="{3D383BCC-8253-4395-870B-4A4437346069}"/>
    <dgm:cxn modelId="{6B1E5BC8-A07F-4D23-8ACB-D019DBB57BA6}" type="presOf" srcId="{B76C45DE-D845-4BE1-8F17-D4A2A6E336F8}" destId="{7D2612B7-7700-46C3-9A36-21EC065F3514}" srcOrd="0" destOrd="0" presId="urn:microsoft.com/office/officeart/2016/7/layout/RepeatingBendingProcessNew"/>
    <dgm:cxn modelId="{61448CD3-7ABE-4C28-B91F-78BBA1A92E32}" type="presOf" srcId="{BC00BC41-B93E-49CC-9FBD-DADD950914A2}" destId="{78E5DF63-818C-4A61-9F8F-BD8D6099FF83}" srcOrd="0" destOrd="0" presId="urn:microsoft.com/office/officeart/2016/7/layout/RepeatingBendingProcessNew"/>
    <dgm:cxn modelId="{31C619DA-A774-445A-A72C-D88BF1DBF66C}" type="presOf" srcId="{E996C6DE-F1F6-4145-A482-AC5AEA238AA9}" destId="{2442B9D3-4AA2-42B8-A64C-14362AAB9F5A}" srcOrd="0" destOrd="0" presId="urn:microsoft.com/office/officeart/2016/7/layout/RepeatingBendingProcessNew"/>
    <dgm:cxn modelId="{B2379F98-0F81-413E-9E6F-A8DA9263872F}" type="presParOf" srcId="{285CBB44-6363-47BF-8B4D-BD059D20CE44}" destId="{9FDC54DC-4389-455D-BB45-377E95FD238F}" srcOrd="0" destOrd="0" presId="urn:microsoft.com/office/officeart/2016/7/layout/RepeatingBendingProcessNew"/>
    <dgm:cxn modelId="{C613538A-6E6C-4B71-B118-CDFB795A3C31}" type="presParOf" srcId="{285CBB44-6363-47BF-8B4D-BD059D20CE44}" destId="{696C72EA-86A0-4514-BA83-8515789ED7A2}" srcOrd="1" destOrd="0" presId="urn:microsoft.com/office/officeart/2016/7/layout/RepeatingBendingProcessNew"/>
    <dgm:cxn modelId="{A98E2D37-20E3-41C0-A0EE-FBF3E656217A}" type="presParOf" srcId="{696C72EA-86A0-4514-BA83-8515789ED7A2}" destId="{78038C33-04F8-49BA-88A2-54091BB9D0C9}" srcOrd="0" destOrd="0" presId="urn:microsoft.com/office/officeart/2016/7/layout/RepeatingBendingProcessNew"/>
    <dgm:cxn modelId="{EFEE1518-1973-4FBA-834D-E49DEC662ECC}" type="presParOf" srcId="{285CBB44-6363-47BF-8B4D-BD059D20CE44}" destId="{6D9F1865-5BE1-42CA-81EB-FBE0C5015958}" srcOrd="2" destOrd="0" presId="urn:microsoft.com/office/officeart/2016/7/layout/RepeatingBendingProcessNew"/>
    <dgm:cxn modelId="{E79AB19F-5466-48C1-BA69-3BB1B4CBC6F3}" type="presParOf" srcId="{285CBB44-6363-47BF-8B4D-BD059D20CE44}" destId="{F0F4CB0A-1AC9-46CD-8D62-F625569EFAF1}" srcOrd="3" destOrd="0" presId="urn:microsoft.com/office/officeart/2016/7/layout/RepeatingBendingProcessNew"/>
    <dgm:cxn modelId="{3F0BC75B-DAF1-4DC0-B55B-140310C183C7}" type="presParOf" srcId="{F0F4CB0A-1AC9-46CD-8D62-F625569EFAF1}" destId="{02AF6931-6E0A-401E-8939-A76AA98F1B26}" srcOrd="0" destOrd="0" presId="urn:microsoft.com/office/officeart/2016/7/layout/RepeatingBendingProcessNew"/>
    <dgm:cxn modelId="{5CE174FC-A0C0-48E6-AF72-E0F967E3C4DF}" type="presParOf" srcId="{285CBB44-6363-47BF-8B4D-BD059D20CE44}" destId="{78E5DF63-818C-4A61-9F8F-BD8D6099FF83}" srcOrd="4" destOrd="0" presId="urn:microsoft.com/office/officeart/2016/7/layout/RepeatingBendingProcessNew"/>
    <dgm:cxn modelId="{228D3D8F-33DD-4DDA-9351-0CB82821AE0F}" type="presParOf" srcId="{285CBB44-6363-47BF-8B4D-BD059D20CE44}" destId="{B0439650-9D67-4F76-829E-BD4CB2E02D55}" srcOrd="5" destOrd="0" presId="urn:microsoft.com/office/officeart/2016/7/layout/RepeatingBendingProcessNew"/>
    <dgm:cxn modelId="{4BF74CAF-EDB0-40E1-A3F1-EC126100B22A}" type="presParOf" srcId="{B0439650-9D67-4F76-829E-BD4CB2E02D55}" destId="{3BB23DC3-2B2B-48C3-85DA-FD0FEB1437BE}" srcOrd="0" destOrd="0" presId="urn:microsoft.com/office/officeart/2016/7/layout/RepeatingBendingProcessNew"/>
    <dgm:cxn modelId="{87FF6F1C-BDCA-4E37-BB9E-194ECD6E0C91}" type="presParOf" srcId="{285CBB44-6363-47BF-8B4D-BD059D20CE44}" destId="{D9A5ABF6-CDB5-4166-859D-8C9FF7DCCEEA}" srcOrd="6" destOrd="0" presId="urn:microsoft.com/office/officeart/2016/7/layout/RepeatingBendingProcessNew"/>
    <dgm:cxn modelId="{24BC4407-5E4A-45EB-BCC2-7FDA73C1ED60}" type="presParOf" srcId="{285CBB44-6363-47BF-8B4D-BD059D20CE44}" destId="{3DE03B45-1BBC-4796-8F8A-72E5138D5A41}" srcOrd="7" destOrd="0" presId="urn:microsoft.com/office/officeart/2016/7/layout/RepeatingBendingProcessNew"/>
    <dgm:cxn modelId="{C4B18AEB-CEEB-4DEB-A34A-2FA6A48FFC2B}" type="presParOf" srcId="{3DE03B45-1BBC-4796-8F8A-72E5138D5A41}" destId="{0A55853E-8CC8-4B6A-98BB-288D9526A633}" srcOrd="0" destOrd="0" presId="urn:microsoft.com/office/officeart/2016/7/layout/RepeatingBendingProcessNew"/>
    <dgm:cxn modelId="{4A7F51BC-6321-4AB3-9C0C-E3861FF6D7E1}" type="presParOf" srcId="{285CBB44-6363-47BF-8B4D-BD059D20CE44}" destId="{D865C691-C584-4921-B9EE-E59A07D223BC}" srcOrd="8" destOrd="0" presId="urn:microsoft.com/office/officeart/2016/7/layout/RepeatingBendingProcessNew"/>
    <dgm:cxn modelId="{C4D0E746-0D3F-4FBA-AE68-80C9285EB1A4}" type="presParOf" srcId="{285CBB44-6363-47BF-8B4D-BD059D20CE44}" destId="{41AB3B0D-2367-45F8-B987-4294E939C391}" srcOrd="9" destOrd="0" presId="urn:microsoft.com/office/officeart/2016/7/layout/RepeatingBendingProcessNew"/>
    <dgm:cxn modelId="{61E11BAC-78C3-4EE8-9D07-DA4FE244D2F9}" type="presParOf" srcId="{41AB3B0D-2367-45F8-B987-4294E939C391}" destId="{67252B80-9E75-4867-9AA9-D4685FF19602}" srcOrd="0" destOrd="0" presId="urn:microsoft.com/office/officeart/2016/7/layout/RepeatingBendingProcessNew"/>
    <dgm:cxn modelId="{05864306-0267-4F8D-B007-1643CA073EAF}" type="presParOf" srcId="{285CBB44-6363-47BF-8B4D-BD059D20CE44}" destId="{2442B9D3-4AA2-42B8-A64C-14362AAB9F5A}" srcOrd="10" destOrd="0" presId="urn:microsoft.com/office/officeart/2016/7/layout/RepeatingBendingProcessNew"/>
    <dgm:cxn modelId="{6C8D9046-B889-4CDE-8078-516B09C4DF34}" type="presParOf" srcId="{285CBB44-6363-47BF-8B4D-BD059D20CE44}" destId="{7D2612B7-7700-46C3-9A36-21EC065F3514}" srcOrd="11" destOrd="0" presId="urn:microsoft.com/office/officeart/2016/7/layout/RepeatingBendingProcessNew"/>
    <dgm:cxn modelId="{E04B3F04-EAE8-4176-98CF-ED8D5B077873}" type="presParOf" srcId="{7D2612B7-7700-46C3-9A36-21EC065F3514}" destId="{7632CE9B-ABE8-4B3C-8140-D5C20EF2C02F}" srcOrd="0" destOrd="0" presId="urn:microsoft.com/office/officeart/2016/7/layout/RepeatingBendingProcessNew"/>
    <dgm:cxn modelId="{81729DA5-3E1E-49A7-BCEC-7A37E61C29CB}" type="presParOf" srcId="{285CBB44-6363-47BF-8B4D-BD059D20CE44}" destId="{C5573F8F-7B70-430D-A2CE-D58F4F927968}"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F580B7-F738-441A-B091-746F4C0BD6FB}"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6388DEB3-8ACB-409D-BACE-20BC599F56E9}">
      <dgm:prSet/>
      <dgm:spPr/>
      <dgm:t>
        <a:bodyPr/>
        <a:lstStyle/>
        <a:p>
          <a:r>
            <a:rPr lang="en-GB"/>
            <a:t>Instagram</a:t>
          </a:r>
          <a:endParaRPr lang="en-US"/>
        </a:p>
      </dgm:t>
    </dgm:pt>
    <dgm:pt modelId="{B27F2B9F-BFC5-4B78-9F4B-7CD534A7F422}" type="parTrans" cxnId="{1C5331FA-A7C5-4BD4-8F01-23C3D3B96AEF}">
      <dgm:prSet/>
      <dgm:spPr/>
      <dgm:t>
        <a:bodyPr/>
        <a:lstStyle/>
        <a:p>
          <a:endParaRPr lang="en-US"/>
        </a:p>
      </dgm:t>
    </dgm:pt>
    <dgm:pt modelId="{1D37E4D5-7412-4F9D-91C2-282C237183D8}" type="sibTrans" cxnId="{1C5331FA-A7C5-4BD4-8F01-23C3D3B96AEF}">
      <dgm:prSet/>
      <dgm:spPr/>
      <dgm:t>
        <a:bodyPr/>
        <a:lstStyle/>
        <a:p>
          <a:endParaRPr lang="en-US"/>
        </a:p>
      </dgm:t>
    </dgm:pt>
    <dgm:pt modelId="{B04E1F25-B376-4AC2-9227-5DF4BEE0AADA}">
      <dgm:prSet/>
      <dgm:spPr/>
      <dgm:t>
        <a:bodyPr/>
        <a:lstStyle/>
        <a:p>
          <a:r>
            <a:rPr lang="en-GB"/>
            <a:t>Using influencers</a:t>
          </a:r>
          <a:endParaRPr lang="en-US"/>
        </a:p>
      </dgm:t>
    </dgm:pt>
    <dgm:pt modelId="{247B9C6E-D167-4C65-8C25-4C92824D0C17}" type="parTrans" cxnId="{A2E21D79-FF14-4826-8619-34F9A81E57B3}">
      <dgm:prSet/>
      <dgm:spPr/>
      <dgm:t>
        <a:bodyPr/>
        <a:lstStyle/>
        <a:p>
          <a:endParaRPr lang="en-US"/>
        </a:p>
      </dgm:t>
    </dgm:pt>
    <dgm:pt modelId="{7AD94A9A-8B62-4EA3-B882-E85D73DEB703}" type="sibTrans" cxnId="{A2E21D79-FF14-4826-8619-34F9A81E57B3}">
      <dgm:prSet/>
      <dgm:spPr/>
      <dgm:t>
        <a:bodyPr/>
        <a:lstStyle/>
        <a:p>
          <a:endParaRPr lang="en-US"/>
        </a:p>
      </dgm:t>
    </dgm:pt>
    <dgm:pt modelId="{F7017E10-348C-4771-B97E-C7F2C33FD5B1}">
      <dgm:prSet/>
      <dgm:spPr/>
      <dgm:t>
        <a:bodyPr/>
        <a:lstStyle/>
        <a:p>
          <a:r>
            <a:rPr lang="en-GB"/>
            <a:t>Colaborations</a:t>
          </a:r>
          <a:endParaRPr lang="en-US"/>
        </a:p>
      </dgm:t>
    </dgm:pt>
    <dgm:pt modelId="{E91DC2D4-82EF-49F7-A768-4203B22CDF30}" type="parTrans" cxnId="{61A0991D-3EBE-4386-9FF3-DDAC9A7B23D9}">
      <dgm:prSet/>
      <dgm:spPr/>
      <dgm:t>
        <a:bodyPr/>
        <a:lstStyle/>
        <a:p>
          <a:endParaRPr lang="en-US"/>
        </a:p>
      </dgm:t>
    </dgm:pt>
    <dgm:pt modelId="{32DAB362-E37D-422D-8DB1-D759ED1D25ED}" type="sibTrans" cxnId="{61A0991D-3EBE-4386-9FF3-DDAC9A7B23D9}">
      <dgm:prSet/>
      <dgm:spPr/>
      <dgm:t>
        <a:bodyPr/>
        <a:lstStyle/>
        <a:p>
          <a:endParaRPr lang="en-US"/>
        </a:p>
      </dgm:t>
    </dgm:pt>
    <dgm:pt modelId="{60907F3A-234C-4EEA-9FD6-52E089E46168}">
      <dgm:prSet/>
      <dgm:spPr/>
      <dgm:t>
        <a:bodyPr/>
        <a:lstStyle/>
        <a:p>
          <a:r>
            <a:rPr lang="en-GB"/>
            <a:t>Sponsored post</a:t>
          </a:r>
          <a:endParaRPr lang="en-US"/>
        </a:p>
      </dgm:t>
    </dgm:pt>
    <dgm:pt modelId="{D5054BE5-962D-4E1C-9490-02F4F665093A}" type="parTrans" cxnId="{E413940E-D5E9-4F3B-B5AF-6E897B7ED3E4}">
      <dgm:prSet/>
      <dgm:spPr/>
      <dgm:t>
        <a:bodyPr/>
        <a:lstStyle/>
        <a:p>
          <a:endParaRPr lang="en-US"/>
        </a:p>
      </dgm:t>
    </dgm:pt>
    <dgm:pt modelId="{5E91927A-B4CB-4558-AA48-088259A5FC3B}" type="sibTrans" cxnId="{E413940E-D5E9-4F3B-B5AF-6E897B7ED3E4}">
      <dgm:prSet/>
      <dgm:spPr/>
      <dgm:t>
        <a:bodyPr/>
        <a:lstStyle/>
        <a:p>
          <a:endParaRPr lang="en-US"/>
        </a:p>
      </dgm:t>
    </dgm:pt>
    <dgm:pt modelId="{B61F463B-6BF6-4011-A846-98AFF6253FC2}">
      <dgm:prSet/>
      <dgm:spPr/>
      <dgm:t>
        <a:bodyPr/>
        <a:lstStyle/>
        <a:p>
          <a:r>
            <a:rPr lang="en-GB"/>
            <a:t>Facebook   </a:t>
          </a:r>
          <a:endParaRPr lang="en-US"/>
        </a:p>
      </dgm:t>
    </dgm:pt>
    <dgm:pt modelId="{DE2C1D76-B5DF-4E18-B29D-FF5B94D0F429}" type="parTrans" cxnId="{9A22C24C-5D19-4BDA-8984-18081EB2BB42}">
      <dgm:prSet/>
      <dgm:spPr/>
      <dgm:t>
        <a:bodyPr/>
        <a:lstStyle/>
        <a:p>
          <a:endParaRPr lang="en-US"/>
        </a:p>
      </dgm:t>
    </dgm:pt>
    <dgm:pt modelId="{D78F5F06-0AC8-4990-B0E9-B741324D01FF}" type="sibTrans" cxnId="{9A22C24C-5D19-4BDA-8984-18081EB2BB42}">
      <dgm:prSet/>
      <dgm:spPr/>
      <dgm:t>
        <a:bodyPr/>
        <a:lstStyle/>
        <a:p>
          <a:endParaRPr lang="en-US"/>
        </a:p>
      </dgm:t>
    </dgm:pt>
    <dgm:pt modelId="{E4C9CD60-87B4-46BA-9A63-D521A2208C0A}">
      <dgm:prSet/>
      <dgm:spPr/>
      <dgm:t>
        <a:bodyPr/>
        <a:lstStyle/>
        <a:p>
          <a:r>
            <a:rPr lang="en-GB"/>
            <a:t>Facebook adverts</a:t>
          </a:r>
          <a:endParaRPr lang="en-US"/>
        </a:p>
      </dgm:t>
    </dgm:pt>
    <dgm:pt modelId="{7F8CC1D1-6CA5-42E1-8570-A55E998DE5FF}" type="parTrans" cxnId="{23D4E8E9-3E26-44DC-9A56-85E292012F66}">
      <dgm:prSet/>
      <dgm:spPr/>
      <dgm:t>
        <a:bodyPr/>
        <a:lstStyle/>
        <a:p>
          <a:endParaRPr lang="en-US"/>
        </a:p>
      </dgm:t>
    </dgm:pt>
    <dgm:pt modelId="{CBBDA010-2636-438B-858D-7E6BC127CB50}" type="sibTrans" cxnId="{23D4E8E9-3E26-44DC-9A56-85E292012F66}">
      <dgm:prSet/>
      <dgm:spPr/>
      <dgm:t>
        <a:bodyPr/>
        <a:lstStyle/>
        <a:p>
          <a:endParaRPr lang="en-US"/>
        </a:p>
      </dgm:t>
    </dgm:pt>
    <dgm:pt modelId="{56E77ECC-6F84-4023-96DB-1A4987C0A348}">
      <dgm:prSet/>
      <dgm:spPr/>
      <dgm:t>
        <a:bodyPr/>
        <a:lstStyle/>
        <a:p>
          <a:r>
            <a:rPr lang="en-GB"/>
            <a:t>Business page</a:t>
          </a:r>
          <a:endParaRPr lang="en-US"/>
        </a:p>
      </dgm:t>
    </dgm:pt>
    <dgm:pt modelId="{532C291A-71F8-4DA2-99CF-F2F141D439FA}" type="parTrans" cxnId="{70183C6B-F900-4D59-873D-C6450FD571D7}">
      <dgm:prSet/>
      <dgm:spPr/>
      <dgm:t>
        <a:bodyPr/>
        <a:lstStyle/>
        <a:p>
          <a:endParaRPr lang="en-US"/>
        </a:p>
      </dgm:t>
    </dgm:pt>
    <dgm:pt modelId="{484E61C2-FBEE-4249-8AE0-73CF4DA28D1F}" type="sibTrans" cxnId="{70183C6B-F900-4D59-873D-C6450FD571D7}">
      <dgm:prSet/>
      <dgm:spPr/>
      <dgm:t>
        <a:bodyPr/>
        <a:lstStyle/>
        <a:p>
          <a:endParaRPr lang="en-US"/>
        </a:p>
      </dgm:t>
    </dgm:pt>
    <dgm:pt modelId="{2FC158AD-2DCD-48E5-91A7-14E058897B42}">
      <dgm:prSet/>
      <dgm:spPr/>
      <dgm:t>
        <a:bodyPr/>
        <a:lstStyle/>
        <a:p>
          <a:r>
            <a:rPr lang="en-US" err="1"/>
            <a:t>Yotube</a:t>
          </a:r>
          <a:endParaRPr lang="en-US"/>
        </a:p>
      </dgm:t>
    </dgm:pt>
    <dgm:pt modelId="{055F8E8C-4F65-4DAE-B2E2-A2546E5985C7}" type="parTrans" cxnId="{A6BB7949-A112-49C3-AFF6-4B1E53AF6A4B}">
      <dgm:prSet/>
      <dgm:spPr/>
      <dgm:t>
        <a:bodyPr/>
        <a:lstStyle/>
        <a:p>
          <a:endParaRPr lang="en-GB"/>
        </a:p>
      </dgm:t>
    </dgm:pt>
    <dgm:pt modelId="{81FB7B22-B22B-4544-B6D0-BAAE856824DE}" type="sibTrans" cxnId="{A6BB7949-A112-49C3-AFF6-4B1E53AF6A4B}">
      <dgm:prSet/>
      <dgm:spPr/>
      <dgm:t>
        <a:bodyPr/>
        <a:lstStyle/>
        <a:p>
          <a:endParaRPr lang="en-GB"/>
        </a:p>
      </dgm:t>
    </dgm:pt>
    <dgm:pt modelId="{842DCBFA-AC07-49C5-A80D-218256C7B3B0}">
      <dgm:prSet/>
      <dgm:spPr/>
      <dgm:t>
        <a:bodyPr/>
        <a:lstStyle/>
        <a:p>
          <a:r>
            <a:rPr lang="en-US"/>
            <a:t>Promotional videos</a:t>
          </a:r>
        </a:p>
      </dgm:t>
    </dgm:pt>
    <dgm:pt modelId="{F2773C2B-CF1B-4075-BA26-5837B3B99191}" type="parTrans" cxnId="{DF5A4FA7-5CDB-404D-AC84-E4325B6396B3}">
      <dgm:prSet/>
      <dgm:spPr/>
      <dgm:t>
        <a:bodyPr/>
        <a:lstStyle/>
        <a:p>
          <a:endParaRPr lang="en-GB"/>
        </a:p>
      </dgm:t>
    </dgm:pt>
    <dgm:pt modelId="{8CD44BC0-FF9C-4087-A34F-CC1858BA97A3}" type="sibTrans" cxnId="{DF5A4FA7-5CDB-404D-AC84-E4325B6396B3}">
      <dgm:prSet/>
      <dgm:spPr/>
      <dgm:t>
        <a:bodyPr/>
        <a:lstStyle/>
        <a:p>
          <a:endParaRPr lang="en-GB"/>
        </a:p>
      </dgm:t>
    </dgm:pt>
    <dgm:pt modelId="{4B71CC7E-2B6A-4BCA-AD4B-E6F20D7F245B}">
      <dgm:prSet/>
      <dgm:spPr/>
      <dgm:t>
        <a:bodyPr/>
        <a:lstStyle/>
        <a:p>
          <a:r>
            <a:rPr lang="en-US"/>
            <a:t>Video / pictures of services</a:t>
          </a:r>
        </a:p>
      </dgm:t>
    </dgm:pt>
    <dgm:pt modelId="{4AE65DB5-3A79-4D7D-982A-0B09A42DAE0B}" type="parTrans" cxnId="{7559DB4F-CC6E-470C-AA08-9959837D6036}">
      <dgm:prSet/>
      <dgm:spPr/>
      <dgm:t>
        <a:bodyPr/>
        <a:lstStyle/>
        <a:p>
          <a:endParaRPr lang="en-GB"/>
        </a:p>
      </dgm:t>
    </dgm:pt>
    <dgm:pt modelId="{596A61DF-DE6B-4690-8671-CCD75FDF5081}" type="sibTrans" cxnId="{7559DB4F-CC6E-470C-AA08-9959837D6036}">
      <dgm:prSet/>
      <dgm:spPr/>
      <dgm:t>
        <a:bodyPr/>
        <a:lstStyle/>
        <a:p>
          <a:endParaRPr lang="en-GB"/>
        </a:p>
      </dgm:t>
    </dgm:pt>
    <dgm:pt modelId="{9FBEE7AB-2E0E-42B0-8F0C-22CEEC3C18CA}">
      <dgm:prSet/>
      <dgm:spPr/>
      <dgm:t>
        <a:bodyPr/>
        <a:lstStyle/>
        <a:p>
          <a:endParaRPr lang="en-US"/>
        </a:p>
      </dgm:t>
    </dgm:pt>
    <dgm:pt modelId="{D7820E45-B828-408C-8AE2-8542BCCCFBD1}" type="parTrans" cxnId="{5F0C491F-FC64-4FAA-9EC3-606DB07043B8}">
      <dgm:prSet/>
      <dgm:spPr/>
      <dgm:t>
        <a:bodyPr/>
        <a:lstStyle/>
        <a:p>
          <a:endParaRPr lang="en-GB"/>
        </a:p>
      </dgm:t>
    </dgm:pt>
    <dgm:pt modelId="{30233416-ED1C-400F-BBEC-F38F89E754E3}" type="sibTrans" cxnId="{5F0C491F-FC64-4FAA-9EC3-606DB07043B8}">
      <dgm:prSet/>
      <dgm:spPr/>
      <dgm:t>
        <a:bodyPr/>
        <a:lstStyle/>
        <a:p>
          <a:endParaRPr lang="en-GB"/>
        </a:p>
      </dgm:t>
    </dgm:pt>
    <dgm:pt modelId="{9D0CFB2B-BC4C-4214-A969-6B0DC4108CF8}">
      <dgm:prSet/>
      <dgm:spPr/>
      <dgm:t>
        <a:bodyPr/>
        <a:lstStyle/>
        <a:p>
          <a:r>
            <a:rPr lang="en-GB"/>
            <a:t>twitter </a:t>
          </a:r>
          <a:endParaRPr lang="en-US"/>
        </a:p>
      </dgm:t>
    </dgm:pt>
    <dgm:pt modelId="{526884F5-E00E-4493-BDA5-9F609B88B4AC}" type="parTrans" cxnId="{4BCE1C57-0A6C-4B3C-9C33-40D86A588319}">
      <dgm:prSet/>
      <dgm:spPr/>
      <dgm:t>
        <a:bodyPr/>
        <a:lstStyle/>
        <a:p>
          <a:endParaRPr lang="en-GB"/>
        </a:p>
      </dgm:t>
    </dgm:pt>
    <dgm:pt modelId="{2094841D-6C55-41AA-B68D-630EE151075F}" type="sibTrans" cxnId="{4BCE1C57-0A6C-4B3C-9C33-40D86A588319}">
      <dgm:prSet/>
      <dgm:spPr/>
      <dgm:t>
        <a:bodyPr/>
        <a:lstStyle/>
        <a:p>
          <a:endParaRPr lang="en-GB"/>
        </a:p>
      </dgm:t>
    </dgm:pt>
    <dgm:pt modelId="{6996FFE5-227F-4933-9381-F38EADB93F1D}">
      <dgm:prSet/>
      <dgm:spPr/>
      <dgm:t>
        <a:bodyPr/>
        <a:lstStyle/>
        <a:p>
          <a:r>
            <a:rPr lang="en-US"/>
            <a:t>Updates</a:t>
          </a:r>
        </a:p>
      </dgm:t>
    </dgm:pt>
    <dgm:pt modelId="{15D451B1-65AC-4151-B7B5-D93BA9B60BD1}" type="parTrans" cxnId="{2D16330F-F2E1-4BF5-A6EE-3E17DB96FD50}">
      <dgm:prSet/>
      <dgm:spPr/>
      <dgm:t>
        <a:bodyPr/>
        <a:lstStyle/>
        <a:p>
          <a:endParaRPr lang="en-GB"/>
        </a:p>
      </dgm:t>
    </dgm:pt>
    <dgm:pt modelId="{409190FB-DAE5-4460-8CA8-9343F0E1DEF5}" type="sibTrans" cxnId="{2D16330F-F2E1-4BF5-A6EE-3E17DB96FD50}">
      <dgm:prSet/>
      <dgm:spPr/>
      <dgm:t>
        <a:bodyPr/>
        <a:lstStyle/>
        <a:p>
          <a:endParaRPr lang="en-GB"/>
        </a:p>
      </dgm:t>
    </dgm:pt>
    <dgm:pt modelId="{F3A7E425-D340-4E1A-B4D2-B8FE874F3193}">
      <dgm:prSet/>
      <dgm:spPr/>
      <dgm:t>
        <a:bodyPr/>
        <a:lstStyle/>
        <a:p>
          <a:r>
            <a:rPr lang="en-US"/>
            <a:t>Queries</a:t>
          </a:r>
        </a:p>
      </dgm:t>
    </dgm:pt>
    <dgm:pt modelId="{36A232DC-1888-4BB9-A7ED-B63D0B1BEF93}" type="parTrans" cxnId="{B679460B-1E28-4A6C-AF55-1E21905BCBC2}">
      <dgm:prSet/>
      <dgm:spPr/>
      <dgm:t>
        <a:bodyPr/>
        <a:lstStyle/>
        <a:p>
          <a:endParaRPr lang="en-GB"/>
        </a:p>
      </dgm:t>
    </dgm:pt>
    <dgm:pt modelId="{CDA3C60E-F9B5-4A9B-83A3-3A574814C0BA}" type="sibTrans" cxnId="{B679460B-1E28-4A6C-AF55-1E21905BCBC2}">
      <dgm:prSet/>
      <dgm:spPr/>
      <dgm:t>
        <a:bodyPr/>
        <a:lstStyle/>
        <a:p>
          <a:endParaRPr lang="en-GB"/>
        </a:p>
      </dgm:t>
    </dgm:pt>
    <dgm:pt modelId="{F03CAB26-7024-41DB-A2A4-61AB102ECDDD}">
      <dgm:prSet/>
      <dgm:spPr/>
      <dgm:t>
        <a:bodyPr/>
        <a:lstStyle/>
        <a:p>
          <a:endParaRPr lang="en-US"/>
        </a:p>
      </dgm:t>
    </dgm:pt>
    <dgm:pt modelId="{09C6F54B-D056-45DD-B9B9-2C4009F1DC39}" type="parTrans" cxnId="{E8C37527-D4E5-4AA9-90E8-14FE8D49285D}">
      <dgm:prSet/>
      <dgm:spPr/>
      <dgm:t>
        <a:bodyPr/>
        <a:lstStyle/>
        <a:p>
          <a:endParaRPr lang="en-GB"/>
        </a:p>
      </dgm:t>
    </dgm:pt>
    <dgm:pt modelId="{EDD9F645-990B-418F-AEB1-CD2815F647F6}" type="sibTrans" cxnId="{E8C37527-D4E5-4AA9-90E8-14FE8D49285D}">
      <dgm:prSet/>
      <dgm:spPr/>
      <dgm:t>
        <a:bodyPr/>
        <a:lstStyle/>
        <a:p>
          <a:endParaRPr lang="en-GB"/>
        </a:p>
      </dgm:t>
    </dgm:pt>
    <dgm:pt modelId="{8814FFC1-3A91-4D9E-AB1E-86D2400A401A}">
      <dgm:prSet/>
      <dgm:spPr/>
      <dgm:t>
        <a:bodyPr/>
        <a:lstStyle/>
        <a:p>
          <a:endParaRPr lang="en-US"/>
        </a:p>
      </dgm:t>
    </dgm:pt>
    <dgm:pt modelId="{51E23D43-33DD-4151-BFC6-743ADE4ECEEB}" type="parTrans" cxnId="{F27B166F-E5EF-489B-B017-E99A894ED6A8}">
      <dgm:prSet/>
      <dgm:spPr/>
      <dgm:t>
        <a:bodyPr/>
        <a:lstStyle/>
        <a:p>
          <a:endParaRPr lang="en-GB"/>
        </a:p>
      </dgm:t>
    </dgm:pt>
    <dgm:pt modelId="{CF57A194-C126-41BE-9C03-FEA6B04DBD6C}" type="sibTrans" cxnId="{F27B166F-E5EF-489B-B017-E99A894ED6A8}">
      <dgm:prSet/>
      <dgm:spPr/>
      <dgm:t>
        <a:bodyPr/>
        <a:lstStyle/>
        <a:p>
          <a:endParaRPr lang="en-GB"/>
        </a:p>
      </dgm:t>
    </dgm:pt>
    <dgm:pt modelId="{D9A8CF74-ACC7-40D6-AF54-7FDEE35D93D4}" type="pres">
      <dgm:prSet presAssocID="{B5F580B7-F738-441A-B091-746F4C0BD6FB}" presName="Name0" presStyleCnt="0">
        <dgm:presLayoutVars>
          <dgm:dir/>
          <dgm:animLvl val="lvl"/>
          <dgm:resizeHandles val="exact"/>
        </dgm:presLayoutVars>
      </dgm:prSet>
      <dgm:spPr/>
    </dgm:pt>
    <dgm:pt modelId="{B0290438-EEA5-4EA8-BB1D-95A4908F91E8}" type="pres">
      <dgm:prSet presAssocID="{6388DEB3-8ACB-409D-BACE-20BC599F56E9}" presName="composite" presStyleCnt="0"/>
      <dgm:spPr/>
    </dgm:pt>
    <dgm:pt modelId="{E9711D1E-6A85-40DC-85E7-C5C3CE8FB22F}" type="pres">
      <dgm:prSet presAssocID="{6388DEB3-8ACB-409D-BACE-20BC599F56E9}" presName="parTx" presStyleLbl="alignNode1" presStyleIdx="0" presStyleCnt="4">
        <dgm:presLayoutVars>
          <dgm:chMax val="0"/>
          <dgm:chPref val="0"/>
          <dgm:bulletEnabled val="1"/>
        </dgm:presLayoutVars>
      </dgm:prSet>
      <dgm:spPr/>
    </dgm:pt>
    <dgm:pt modelId="{CBC9A738-7069-4A21-AE4D-D314DF577E38}" type="pres">
      <dgm:prSet presAssocID="{6388DEB3-8ACB-409D-BACE-20BC599F56E9}" presName="desTx" presStyleLbl="alignAccFollowNode1" presStyleIdx="0" presStyleCnt="4">
        <dgm:presLayoutVars>
          <dgm:bulletEnabled val="1"/>
        </dgm:presLayoutVars>
      </dgm:prSet>
      <dgm:spPr/>
    </dgm:pt>
    <dgm:pt modelId="{23F4EC07-D249-4E04-A9C7-5B03E0089214}" type="pres">
      <dgm:prSet presAssocID="{1D37E4D5-7412-4F9D-91C2-282C237183D8}" presName="space" presStyleCnt="0"/>
      <dgm:spPr/>
    </dgm:pt>
    <dgm:pt modelId="{611A5D94-C449-4455-B2F0-89153A3967B4}" type="pres">
      <dgm:prSet presAssocID="{B61F463B-6BF6-4011-A846-98AFF6253FC2}" presName="composite" presStyleCnt="0"/>
      <dgm:spPr/>
    </dgm:pt>
    <dgm:pt modelId="{F372F3F2-9405-4679-9F2B-46AC9CFBE93B}" type="pres">
      <dgm:prSet presAssocID="{B61F463B-6BF6-4011-A846-98AFF6253FC2}" presName="parTx" presStyleLbl="alignNode1" presStyleIdx="1" presStyleCnt="4">
        <dgm:presLayoutVars>
          <dgm:chMax val="0"/>
          <dgm:chPref val="0"/>
          <dgm:bulletEnabled val="1"/>
        </dgm:presLayoutVars>
      </dgm:prSet>
      <dgm:spPr/>
    </dgm:pt>
    <dgm:pt modelId="{CC0DC42C-2BDB-4A92-A63F-9A0B98BE6A01}" type="pres">
      <dgm:prSet presAssocID="{B61F463B-6BF6-4011-A846-98AFF6253FC2}" presName="desTx" presStyleLbl="alignAccFollowNode1" presStyleIdx="1" presStyleCnt="4">
        <dgm:presLayoutVars>
          <dgm:bulletEnabled val="1"/>
        </dgm:presLayoutVars>
      </dgm:prSet>
      <dgm:spPr/>
    </dgm:pt>
    <dgm:pt modelId="{11D668C0-79FB-4770-8E07-867B04C0ECA2}" type="pres">
      <dgm:prSet presAssocID="{D78F5F06-0AC8-4990-B0E9-B741324D01FF}" presName="space" presStyleCnt="0"/>
      <dgm:spPr/>
    </dgm:pt>
    <dgm:pt modelId="{B760E59C-81CA-41EB-9FFB-CAAD520A0AAF}" type="pres">
      <dgm:prSet presAssocID="{9D0CFB2B-BC4C-4214-A969-6B0DC4108CF8}" presName="composite" presStyleCnt="0"/>
      <dgm:spPr/>
    </dgm:pt>
    <dgm:pt modelId="{3B457229-37F3-47EE-BBCA-3B808E48E53F}" type="pres">
      <dgm:prSet presAssocID="{9D0CFB2B-BC4C-4214-A969-6B0DC4108CF8}" presName="parTx" presStyleLbl="alignNode1" presStyleIdx="2" presStyleCnt="4">
        <dgm:presLayoutVars>
          <dgm:chMax val="0"/>
          <dgm:chPref val="0"/>
          <dgm:bulletEnabled val="1"/>
        </dgm:presLayoutVars>
      </dgm:prSet>
      <dgm:spPr/>
    </dgm:pt>
    <dgm:pt modelId="{19728AAF-56AE-4BD8-B5EA-5A997A3DDB1D}" type="pres">
      <dgm:prSet presAssocID="{9D0CFB2B-BC4C-4214-A969-6B0DC4108CF8}" presName="desTx" presStyleLbl="alignAccFollowNode1" presStyleIdx="2" presStyleCnt="4">
        <dgm:presLayoutVars>
          <dgm:bulletEnabled val="1"/>
        </dgm:presLayoutVars>
      </dgm:prSet>
      <dgm:spPr/>
    </dgm:pt>
    <dgm:pt modelId="{10823E0B-C708-47F8-9EE4-4E920A75EFFC}" type="pres">
      <dgm:prSet presAssocID="{2094841D-6C55-41AA-B68D-630EE151075F}" presName="space" presStyleCnt="0"/>
      <dgm:spPr/>
    </dgm:pt>
    <dgm:pt modelId="{D8F0F586-E781-4994-B222-B5B69076F755}" type="pres">
      <dgm:prSet presAssocID="{2FC158AD-2DCD-48E5-91A7-14E058897B42}" presName="composite" presStyleCnt="0"/>
      <dgm:spPr/>
    </dgm:pt>
    <dgm:pt modelId="{F92F8196-0B37-4721-94BB-C83FAB3F3AC9}" type="pres">
      <dgm:prSet presAssocID="{2FC158AD-2DCD-48E5-91A7-14E058897B42}" presName="parTx" presStyleLbl="alignNode1" presStyleIdx="3" presStyleCnt="4">
        <dgm:presLayoutVars>
          <dgm:chMax val="0"/>
          <dgm:chPref val="0"/>
          <dgm:bulletEnabled val="1"/>
        </dgm:presLayoutVars>
      </dgm:prSet>
      <dgm:spPr/>
    </dgm:pt>
    <dgm:pt modelId="{CCB836DD-5400-445F-84A0-6F2CC18418C0}" type="pres">
      <dgm:prSet presAssocID="{2FC158AD-2DCD-48E5-91A7-14E058897B42}" presName="desTx" presStyleLbl="alignAccFollowNode1" presStyleIdx="3" presStyleCnt="4">
        <dgm:presLayoutVars>
          <dgm:bulletEnabled val="1"/>
        </dgm:presLayoutVars>
      </dgm:prSet>
      <dgm:spPr/>
    </dgm:pt>
  </dgm:ptLst>
  <dgm:cxnLst>
    <dgm:cxn modelId="{B679460B-1E28-4A6C-AF55-1E21905BCBC2}" srcId="{9D0CFB2B-BC4C-4214-A969-6B0DC4108CF8}" destId="{F3A7E425-D340-4E1A-B4D2-B8FE874F3193}" srcOrd="1" destOrd="0" parTransId="{36A232DC-1888-4BB9-A7ED-B63D0B1BEF93}" sibTransId="{CDA3C60E-F9B5-4A9B-83A3-3A574814C0BA}"/>
    <dgm:cxn modelId="{E413940E-D5E9-4F3B-B5AF-6E897B7ED3E4}" srcId="{6388DEB3-8ACB-409D-BACE-20BC599F56E9}" destId="{60907F3A-234C-4EEA-9FD6-52E089E46168}" srcOrd="2" destOrd="0" parTransId="{D5054BE5-962D-4E1C-9490-02F4F665093A}" sibTransId="{5E91927A-B4CB-4558-AA48-088259A5FC3B}"/>
    <dgm:cxn modelId="{2D16330F-F2E1-4BF5-A6EE-3E17DB96FD50}" srcId="{9D0CFB2B-BC4C-4214-A969-6B0DC4108CF8}" destId="{6996FFE5-227F-4933-9381-F38EADB93F1D}" srcOrd="0" destOrd="0" parTransId="{15D451B1-65AC-4151-B7B5-D93BA9B60BD1}" sibTransId="{409190FB-DAE5-4460-8CA8-9343F0E1DEF5}"/>
    <dgm:cxn modelId="{0A87BE15-2E10-46C6-8929-785642090809}" type="presOf" srcId="{E4C9CD60-87B4-46BA-9A63-D521A2208C0A}" destId="{CC0DC42C-2BDB-4A92-A63F-9A0B98BE6A01}" srcOrd="0" destOrd="0" presId="urn:microsoft.com/office/officeart/2005/8/layout/hList1"/>
    <dgm:cxn modelId="{690A7E16-EA71-48C9-AD88-85470AF66B22}" type="presOf" srcId="{2FC158AD-2DCD-48E5-91A7-14E058897B42}" destId="{F92F8196-0B37-4721-94BB-C83FAB3F3AC9}" srcOrd="0" destOrd="0" presId="urn:microsoft.com/office/officeart/2005/8/layout/hList1"/>
    <dgm:cxn modelId="{15C32617-847A-46E8-81C6-17BF45E59BAB}" type="presOf" srcId="{6388DEB3-8ACB-409D-BACE-20BC599F56E9}" destId="{E9711D1E-6A85-40DC-85E7-C5C3CE8FB22F}" srcOrd="0" destOrd="0" presId="urn:microsoft.com/office/officeart/2005/8/layout/hList1"/>
    <dgm:cxn modelId="{61A0991D-3EBE-4386-9FF3-DDAC9A7B23D9}" srcId="{6388DEB3-8ACB-409D-BACE-20BC599F56E9}" destId="{F7017E10-348C-4771-B97E-C7F2C33FD5B1}" srcOrd="1" destOrd="0" parTransId="{E91DC2D4-82EF-49F7-A768-4203B22CDF30}" sibTransId="{32DAB362-E37D-422D-8DB1-D759ED1D25ED}"/>
    <dgm:cxn modelId="{5F0C491F-FC64-4FAA-9EC3-606DB07043B8}" srcId="{6388DEB3-8ACB-409D-BACE-20BC599F56E9}" destId="{9FBEE7AB-2E0E-42B0-8F0C-22CEEC3C18CA}" srcOrd="4" destOrd="0" parTransId="{D7820E45-B828-408C-8AE2-8542BCCCFBD1}" sibTransId="{30233416-ED1C-400F-BBEC-F38F89E754E3}"/>
    <dgm:cxn modelId="{E8C37527-D4E5-4AA9-90E8-14FE8D49285D}" srcId="{9D0CFB2B-BC4C-4214-A969-6B0DC4108CF8}" destId="{F03CAB26-7024-41DB-A2A4-61AB102ECDDD}" srcOrd="3" destOrd="0" parTransId="{09C6F54B-D056-45DD-B9B9-2C4009F1DC39}" sibTransId="{EDD9F645-990B-418F-AEB1-CD2815F647F6}"/>
    <dgm:cxn modelId="{A6BB7949-A112-49C3-AFF6-4B1E53AF6A4B}" srcId="{B5F580B7-F738-441A-B091-746F4C0BD6FB}" destId="{2FC158AD-2DCD-48E5-91A7-14E058897B42}" srcOrd="3" destOrd="0" parTransId="{055F8E8C-4F65-4DAE-B2E2-A2546E5985C7}" sibTransId="{81FB7B22-B22B-4544-B6D0-BAAE856824DE}"/>
    <dgm:cxn modelId="{134E204B-5761-40AF-9C34-530DBCBDB81B}" type="presOf" srcId="{60907F3A-234C-4EEA-9FD6-52E089E46168}" destId="{CBC9A738-7069-4A21-AE4D-D314DF577E38}" srcOrd="0" destOrd="2" presId="urn:microsoft.com/office/officeart/2005/8/layout/hList1"/>
    <dgm:cxn modelId="{70183C6B-F900-4D59-873D-C6450FD571D7}" srcId="{B61F463B-6BF6-4011-A846-98AFF6253FC2}" destId="{56E77ECC-6F84-4023-96DB-1A4987C0A348}" srcOrd="1" destOrd="0" parTransId="{532C291A-71F8-4DA2-99CF-F2F141D439FA}" sibTransId="{484E61C2-FBEE-4249-8AE0-73CF4DA28D1F}"/>
    <dgm:cxn modelId="{9A22C24C-5D19-4BDA-8984-18081EB2BB42}" srcId="{B5F580B7-F738-441A-B091-746F4C0BD6FB}" destId="{B61F463B-6BF6-4011-A846-98AFF6253FC2}" srcOrd="1" destOrd="0" parTransId="{DE2C1D76-B5DF-4E18-B29D-FF5B94D0F429}" sibTransId="{D78F5F06-0AC8-4990-B0E9-B741324D01FF}"/>
    <dgm:cxn modelId="{5E7A096D-3F37-4F59-B1D4-EEE7310EBC96}" type="presOf" srcId="{B61F463B-6BF6-4011-A846-98AFF6253FC2}" destId="{F372F3F2-9405-4679-9F2B-46AC9CFBE93B}" srcOrd="0" destOrd="0" presId="urn:microsoft.com/office/officeart/2005/8/layout/hList1"/>
    <dgm:cxn modelId="{F27B166F-E5EF-489B-B017-E99A894ED6A8}" srcId="{9D0CFB2B-BC4C-4214-A969-6B0DC4108CF8}" destId="{8814FFC1-3A91-4D9E-AB1E-86D2400A401A}" srcOrd="2" destOrd="0" parTransId="{51E23D43-33DD-4151-BFC6-743ADE4ECEEB}" sibTransId="{CF57A194-C126-41BE-9C03-FEA6B04DBD6C}"/>
    <dgm:cxn modelId="{7559DB4F-CC6E-470C-AA08-9959837D6036}" srcId="{6388DEB3-8ACB-409D-BACE-20BC599F56E9}" destId="{4B71CC7E-2B6A-4BCA-AD4B-E6F20D7F245B}" srcOrd="3" destOrd="0" parTransId="{4AE65DB5-3A79-4D7D-982A-0B09A42DAE0B}" sibTransId="{596A61DF-DE6B-4690-8671-CCD75FDF5081}"/>
    <dgm:cxn modelId="{13041A51-B096-4841-8541-A69AF8BE3102}" type="presOf" srcId="{842DCBFA-AC07-49C5-A80D-218256C7B3B0}" destId="{CCB836DD-5400-445F-84A0-6F2CC18418C0}" srcOrd="0" destOrd="0" presId="urn:microsoft.com/office/officeart/2005/8/layout/hList1"/>
    <dgm:cxn modelId="{1A300657-7649-487E-B04B-426C67884171}" type="presOf" srcId="{B04E1F25-B376-4AC2-9227-5DF4BEE0AADA}" destId="{CBC9A738-7069-4A21-AE4D-D314DF577E38}" srcOrd="0" destOrd="0" presId="urn:microsoft.com/office/officeart/2005/8/layout/hList1"/>
    <dgm:cxn modelId="{4BCE1C57-0A6C-4B3C-9C33-40D86A588319}" srcId="{B5F580B7-F738-441A-B091-746F4C0BD6FB}" destId="{9D0CFB2B-BC4C-4214-A969-6B0DC4108CF8}" srcOrd="2" destOrd="0" parTransId="{526884F5-E00E-4493-BDA5-9F609B88B4AC}" sibTransId="{2094841D-6C55-41AA-B68D-630EE151075F}"/>
    <dgm:cxn modelId="{A2E21D79-FF14-4826-8619-34F9A81E57B3}" srcId="{6388DEB3-8ACB-409D-BACE-20BC599F56E9}" destId="{B04E1F25-B376-4AC2-9227-5DF4BEE0AADA}" srcOrd="0" destOrd="0" parTransId="{247B9C6E-D167-4C65-8C25-4C92824D0C17}" sibTransId="{7AD94A9A-8B62-4EA3-B882-E85D73DEB703}"/>
    <dgm:cxn modelId="{62A5FD79-8873-4A9B-AA1C-85D52DA14207}" type="presOf" srcId="{B5F580B7-F738-441A-B091-746F4C0BD6FB}" destId="{D9A8CF74-ACC7-40D6-AF54-7FDEE35D93D4}" srcOrd="0" destOrd="0" presId="urn:microsoft.com/office/officeart/2005/8/layout/hList1"/>
    <dgm:cxn modelId="{2153EA7E-3817-46F8-A7EB-4BB7A863193C}" type="presOf" srcId="{4B71CC7E-2B6A-4BCA-AD4B-E6F20D7F245B}" destId="{CBC9A738-7069-4A21-AE4D-D314DF577E38}" srcOrd="0" destOrd="3" presId="urn:microsoft.com/office/officeart/2005/8/layout/hList1"/>
    <dgm:cxn modelId="{2BB19682-ADE1-41DA-86C3-E8A6E01AF832}" type="presOf" srcId="{9D0CFB2B-BC4C-4214-A969-6B0DC4108CF8}" destId="{3B457229-37F3-47EE-BBCA-3B808E48E53F}" srcOrd="0" destOrd="0" presId="urn:microsoft.com/office/officeart/2005/8/layout/hList1"/>
    <dgm:cxn modelId="{183EE887-A62F-4739-9408-6958C3A6843E}" type="presOf" srcId="{F03CAB26-7024-41DB-A2A4-61AB102ECDDD}" destId="{19728AAF-56AE-4BD8-B5EA-5A997A3DDB1D}" srcOrd="0" destOrd="3" presId="urn:microsoft.com/office/officeart/2005/8/layout/hList1"/>
    <dgm:cxn modelId="{DF5A4FA7-5CDB-404D-AC84-E4325B6396B3}" srcId="{2FC158AD-2DCD-48E5-91A7-14E058897B42}" destId="{842DCBFA-AC07-49C5-A80D-218256C7B3B0}" srcOrd="0" destOrd="0" parTransId="{F2773C2B-CF1B-4075-BA26-5837B3B99191}" sibTransId="{8CD44BC0-FF9C-4087-A34F-CC1858BA97A3}"/>
    <dgm:cxn modelId="{7EAA6EAD-9B16-4F30-A24B-D00D7F72502D}" type="presOf" srcId="{F3A7E425-D340-4E1A-B4D2-B8FE874F3193}" destId="{19728AAF-56AE-4BD8-B5EA-5A997A3DDB1D}" srcOrd="0" destOrd="1" presId="urn:microsoft.com/office/officeart/2005/8/layout/hList1"/>
    <dgm:cxn modelId="{10F5BDAD-07E3-449F-8517-3B50840D1D9D}" type="presOf" srcId="{F7017E10-348C-4771-B97E-C7F2C33FD5B1}" destId="{CBC9A738-7069-4A21-AE4D-D314DF577E38}" srcOrd="0" destOrd="1" presId="urn:microsoft.com/office/officeart/2005/8/layout/hList1"/>
    <dgm:cxn modelId="{BABB95C2-79C6-48C6-8B8A-72239CBAD474}" type="presOf" srcId="{56E77ECC-6F84-4023-96DB-1A4987C0A348}" destId="{CC0DC42C-2BDB-4A92-A63F-9A0B98BE6A01}" srcOrd="0" destOrd="1" presId="urn:microsoft.com/office/officeart/2005/8/layout/hList1"/>
    <dgm:cxn modelId="{CB91C4D3-3C00-4B99-A37D-CAD5E86CE5F3}" type="presOf" srcId="{9FBEE7AB-2E0E-42B0-8F0C-22CEEC3C18CA}" destId="{CBC9A738-7069-4A21-AE4D-D314DF577E38}" srcOrd="0" destOrd="4" presId="urn:microsoft.com/office/officeart/2005/8/layout/hList1"/>
    <dgm:cxn modelId="{73C004E9-3790-4364-A3B2-521CE90D7CB4}" type="presOf" srcId="{6996FFE5-227F-4933-9381-F38EADB93F1D}" destId="{19728AAF-56AE-4BD8-B5EA-5A997A3DDB1D}" srcOrd="0" destOrd="0" presId="urn:microsoft.com/office/officeart/2005/8/layout/hList1"/>
    <dgm:cxn modelId="{23D4E8E9-3E26-44DC-9A56-85E292012F66}" srcId="{B61F463B-6BF6-4011-A846-98AFF6253FC2}" destId="{E4C9CD60-87B4-46BA-9A63-D521A2208C0A}" srcOrd="0" destOrd="0" parTransId="{7F8CC1D1-6CA5-42E1-8570-A55E998DE5FF}" sibTransId="{CBBDA010-2636-438B-858D-7E6BC127CB50}"/>
    <dgm:cxn modelId="{B0001EF5-6FC9-4EB1-919D-39CE28D26C23}" type="presOf" srcId="{8814FFC1-3A91-4D9E-AB1E-86D2400A401A}" destId="{19728AAF-56AE-4BD8-B5EA-5A997A3DDB1D}" srcOrd="0" destOrd="2" presId="urn:microsoft.com/office/officeart/2005/8/layout/hList1"/>
    <dgm:cxn modelId="{1C5331FA-A7C5-4BD4-8F01-23C3D3B96AEF}" srcId="{B5F580B7-F738-441A-B091-746F4C0BD6FB}" destId="{6388DEB3-8ACB-409D-BACE-20BC599F56E9}" srcOrd="0" destOrd="0" parTransId="{B27F2B9F-BFC5-4B78-9F4B-7CD534A7F422}" sibTransId="{1D37E4D5-7412-4F9D-91C2-282C237183D8}"/>
    <dgm:cxn modelId="{BE640283-1EEA-41BB-822C-5521B9FA9A20}" type="presParOf" srcId="{D9A8CF74-ACC7-40D6-AF54-7FDEE35D93D4}" destId="{B0290438-EEA5-4EA8-BB1D-95A4908F91E8}" srcOrd="0" destOrd="0" presId="urn:microsoft.com/office/officeart/2005/8/layout/hList1"/>
    <dgm:cxn modelId="{596050A7-C0E1-4D31-8EDF-C91A4CBE9E4F}" type="presParOf" srcId="{B0290438-EEA5-4EA8-BB1D-95A4908F91E8}" destId="{E9711D1E-6A85-40DC-85E7-C5C3CE8FB22F}" srcOrd="0" destOrd="0" presId="urn:microsoft.com/office/officeart/2005/8/layout/hList1"/>
    <dgm:cxn modelId="{93EE664F-7927-40CD-B47E-75B5CFF0552D}" type="presParOf" srcId="{B0290438-EEA5-4EA8-BB1D-95A4908F91E8}" destId="{CBC9A738-7069-4A21-AE4D-D314DF577E38}" srcOrd="1" destOrd="0" presId="urn:microsoft.com/office/officeart/2005/8/layout/hList1"/>
    <dgm:cxn modelId="{0D211E20-72E3-4B4B-8F77-269389846EDB}" type="presParOf" srcId="{D9A8CF74-ACC7-40D6-AF54-7FDEE35D93D4}" destId="{23F4EC07-D249-4E04-A9C7-5B03E0089214}" srcOrd="1" destOrd="0" presId="urn:microsoft.com/office/officeart/2005/8/layout/hList1"/>
    <dgm:cxn modelId="{4A8BCDEA-B4CE-443E-A01A-2BCED61EC8D2}" type="presParOf" srcId="{D9A8CF74-ACC7-40D6-AF54-7FDEE35D93D4}" destId="{611A5D94-C449-4455-B2F0-89153A3967B4}" srcOrd="2" destOrd="0" presId="urn:microsoft.com/office/officeart/2005/8/layout/hList1"/>
    <dgm:cxn modelId="{14D4F9C5-AE88-440D-81B3-75BFA1A50E1D}" type="presParOf" srcId="{611A5D94-C449-4455-B2F0-89153A3967B4}" destId="{F372F3F2-9405-4679-9F2B-46AC9CFBE93B}" srcOrd="0" destOrd="0" presId="urn:microsoft.com/office/officeart/2005/8/layout/hList1"/>
    <dgm:cxn modelId="{B19A2767-B132-4EFA-8C57-902D9C64E5ED}" type="presParOf" srcId="{611A5D94-C449-4455-B2F0-89153A3967B4}" destId="{CC0DC42C-2BDB-4A92-A63F-9A0B98BE6A01}" srcOrd="1" destOrd="0" presId="urn:microsoft.com/office/officeart/2005/8/layout/hList1"/>
    <dgm:cxn modelId="{C91A844D-3B3C-42F8-9CA2-7BE1B6DAF466}" type="presParOf" srcId="{D9A8CF74-ACC7-40D6-AF54-7FDEE35D93D4}" destId="{11D668C0-79FB-4770-8E07-867B04C0ECA2}" srcOrd="3" destOrd="0" presId="urn:microsoft.com/office/officeart/2005/8/layout/hList1"/>
    <dgm:cxn modelId="{07C064CA-7B95-4F88-B51C-460BA53D8369}" type="presParOf" srcId="{D9A8CF74-ACC7-40D6-AF54-7FDEE35D93D4}" destId="{B760E59C-81CA-41EB-9FFB-CAAD520A0AAF}" srcOrd="4" destOrd="0" presId="urn:microsoft.com/office/officeart/2005/8/layout/hList1"/>
    <dgm:cxn modelId="{C73DB4A2-3243-4CB8-A6ED-7CA7C90DBABA}" type="presParOf" srcId="{B760E59C-81CA-41EB-9FFB-CAAD520A0AAF}" destId="{3B457229-37F3-47EE-BBCA-3B808E48E53F}" srcOrd="0" destOrd="0" presId="urn:microsoft.com/office/officeart/2005/8/layout/hList1"/>
    <dgm:cxn modelId="{D481929F-CE3D-4704-B351-197E9A2BB1C8}" type="presParOf" srcId="{B760E59C-81CA-41EB-9FFB-CAAD520A0AAF}" destId="{19728AAF-56AE-4BD8-B5EA-5A997A3DDB1D}" srcOrd="1" destOrd="0" presId="urn:microsoft.com/office/officeart/2005/8/layout/hList1"/>
    <dgm:cxn modelId="{A9082624-40FB-4C56-914D-2E863206E3A4}" type="presParOf" srcId="{D9A8CF74-ACC7-40D6-AF54-7FDEE35D93D4}" destId="{10823E0B-C708-47F8-9EE4-4E920A75EFFC}" srcOrd="5" destOrd="0" presId="urn:microsoft.com/office/officeart/2005/8/layout/hList1"/>
    <dgm:cxn modelId="{B6D4C630-3BAB-47C0-9A41-8C1843C8468F}" type="presParOf" srcId="{D9A8CF74-ACC7-40D6-AF54-7FDEE35D93D4}" destId="{D8F0F586-E781-4994-B222-B5B69076F755}" srcOrd="6" destOrd="0" presId="urn:microsoft.com/office/officeart/2005/8/layout/hList1"/>
    <dgm:cxn modelId="{940C4145-9D8D-4FCB-94DD-2502C8B8E22C}" type="presParOf" srcId="{D8F0F586-E781-4994-B222-B5B69076F755}" destId="{F92F8196-0B37-4721-94BB-C83FAB3F3AC9}" srcOrd="0" destOrd="0" presId="urn:microsoft.com/office/officeart/2005/8/layout/hList1"/>
    <dgm:cxn modelId="{89FC6421-3373-4FAD-8B77-63F063A40712}" type="presParOf" srcId="{D8F0F586-E781-4994-B222-B5B69076F755}" destId="{CCB836DD-5400-445F-84A0-6F2CC18418C0}"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D0D637-59DB-4AE5-8836-3160FBE4A468}"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D8DAE04-7E1D-4BA4-87D1-5007440A9F6E}">
      <dgm:prSet/>
      <dgm:spPr/>
      <dgm:t>
        <a:bodyPr/>
        <a:lstStyle/>
        <a:p>
          <a:pPr>
            <a:defRPr cap="all"/>
          </a:pPr>
          <a:r>
            <a:rPr lang="en-GB"/>
            <a:t>Bigger target audience</a:t>
          </a:r>
          <a:endParaRPr lang="en-US"/>
        </a:p>
      </dgm:t>
    </dgm:pt>
    <dgm:pt modelId="{E777BDDB-C683-470E-BA50-180054172BB6}" type="parTrans" cxnId="{CAA2484A-912F-4CB6-B534-F2AAB4803FA8}">
      <dgm:prSet/>
      <dgm:spPr/>
      <dgm:t>
        <a:bodyPr/>
        <a:lstStyle/>
        <a:p>
          <a:endParaRPr lang="en-US"/>
        </a:p>
      </dgm:t>
    </dgm:pt>
    <dgm:pt modelId="{1999CCCE-06AE-408E-8484-3861CAA6418F}" type="sibTrans" cxnId="{CAA2484A-912F-4CB6-B534-F2AAB4803FA8}">
      <dgm:prSet/>
      <dgm:spPr/>
      <dgm:t>
        <a:bodyPr/>
        <a:lstStyle/>
        <a:p>
          <a:endParaRPr lang="en-US"/>
        </a:p>
      </dgm:t>
    </dgm:pt>
    <dgm:pt modelId="{66E93A47-44DF-404E-8FFE-AC76E7FD8D14}">
      <dgm:prSet/>
      <dgm:spPr/>
      <dgm:t>
        <a:bodyPr/>
        <a:lstStyle/>
        <a:p>
          <a:pPr>
            <a:defRPr cap="all"/>
          </a:pPr>
          <a:r>
            <a:rPr lang="en-GB"/>
            <a:t>Cost effective</a:t>
          </a:r>
          <a:endParaRPr lang="en-US"/>
        </a:p>
      </dgm:t>
    </dgm:pt>
    <dgm:pt modelId="{80958E9A-A583-49E4-BC2B-49FE2A462C8A}" type="parTrans" cxnId="{67F9B845-EBA9-4EE4-B310-295EFDF31B86}">
      <dgm:prSet/>
      <dgm:spPr/>
      <dgm:t>
        <a:bodyPr/>
        <a:lstStyle/>
        <a:p>
          <a:endParaRPr lang="en-US"/>
        </a:p>
      </dgm:t>
    </dgm:pt>
    <dgm:pt modelId="{5A078A0E-BC7D-4580-9CB3-D1C5ECA7E66B}" type="sibTrans" cxnId="{67F9B845-EBA9-4EE4-B310-295EFDF31B86}">
      <dgm:prSet/>
      <dgm:spPr/>
      <dgm:t>
        <a:bodyPr/>
        <a:lstStyle/>
        <a:p>
          <a:endParaRPr lang="en-US"/>
        </a:p>
      </dgm:t>
    </dgm:pt>
    <dgm:pt modelId="{136E5A8B-566D-40C2-A1FC-7DB24F6CCA15}">
      <dgm:prSet/>
      <dgm:spPr/>
      <dgm:t>
        <a:bodyPr/>
        <a:lstStyle/>
        <a:p>
          <a:pPr>
            <a:defRPr cap="all"/>
          </a:pPr>
          <a:r>
            <a:rPr lang="en-GB"/>
            <a:t>Flexible</a:t>
          </a:r>
          <a:endParaRPr lang="en-US"/>
        </a:p>
      </dgm:t>
    </dgm:pt>
    <dgm:pt modelId="{9146DD94-30EF-492D-9CAE-7267E0F9EE8F}" type="parTrans" cxnId="{5B5BA76F-113B-42A8-B165-BA105899E9E7}">
      <dgm:prSet/>
      <dgm:spPr/>
      <dgm:t>
        <a:bodyPr/>
        <a:lstStyle/>
        <a:p>
          <a:endParaRPr lang="en-US"/>
        </a:p>
      </dgm:t>
    </dgm:pt>
    <dgm:pt modelId="{B9086761-F42F-49FD-9F54-6A64D67F292D}" type="sibTrans" cxnId="{5B5BA76F-113B-42A8-B165-BA105899E9E7}">
      <dgm:prSet/>
      <dgm:spPr/>
      <dgm:t>
        <a:bodyPr/>
        <a:lstStyle/>
        <a:p>
          <a:endParaRPr lang="en-US"/>
        </a:p>
      </dgm:t>
    </dgm:pt>
    <dgm:pt modelId="{12CFA1B0-BB9D-4BEE-9B48-64070970CDF7}" type="pres">
      <dgm:prSet presAssocID="{B8D0D637-59DB-4AE5-8836-3160FBE4A468}" presName="outerComposite" presStyleCnt="0">
        <dgm:presLayoutVars>
          <dgm:chMax val="5"/>
          <dgm:dir/>
          <dgm:resizeHandles val="exact"/>
        </dgm:presLayoutVars>
      </dgm:prSet>
      <dgm:spPr/>
    </dgm:pt>
    <dgm:pt modelId="{A36F295D-955D-4C2C-8E2E-0435DAA43135}" type="pres">
      <dgm:prSet presAssocID="{B8D0D637-59DB-4AE5-8836-3160FBE4A468}" presName="dummyMaxCanvas" presStyleCnt="0">
        <dgm:presLayoutVars/>
      </dgm:prSet>
      <dgm:spPr/>
    </dgm:pt>
    <dgm:pt modelId="{5F702BD4-926E-4712-8A35-8FAFC3094B9E}" type="pres">
      <dgm:prSet presAssocID="{B8D0D637-59DB-4AE5-8836-3160FBE4A468}" presName="ThreeNodes_1" presStyleLbl="node1" presStyleIdx="0" presStyleCnt="3">
        <dgm:presLayoutVars>
          <dgm:bulletEnabled val="1"/>
        </dgm:presLayoutVars>
      </dgm:prSet>
      <dgm:spPr/>
    </dgm:pt>
    <dgm:pt modelId="{4B8E522A-F1EE-47CA-B752-4AE07C8BBE75}" type="pres">
      <dgm:prSet presAssocID="{B8D0D637-59DB-4AE5-8836-3160FBE4A468}" presName="ThreeNodes_2" presStyleLbl="node1" presStyleIdx="1" presStyleCnt="3">
        <dgm:presLayoutVars>
          <dgm:bulletEnabled val="1"/>
        </dgm:presLayoutVars>
      </dgm:prSet>
      <dgm:spPr/>
    </dgm:pt>
    <dgm:pt modelId="{C0570C98-7616-47CD-B6BF-60002F9DBD19}" type="pres">
      <dgm:prSet presAssocID="{B8D0D637-59DB-4AE5-8836-3160FBE4A468}" presName="ThreeNodes_3" presStyleLbl="node1" presStyleIdx="2" presStyleCnt="3">
        <dgm:presLayoutVars>
          <dgm:bulletEnabled val="1"/>
        </dgm:presLayoutVars>
      </dgm:prSet>
      <dgm:spPr/>
    </dgm:pt>
    <dgm:pt modelId="{AEDE6568-B563-4001-86E5-7FEB1631E57C}" type="pres">
      <dgm:prSet presAssocID="{B8D0D637-59DB-4AE5-8836-3160FBE4A468}" presName="ThreeConn_1-2" presStyleLbl="fgAccFollowNode1" presStyleIdx="0" presStyleCnt="2">
        <dgm:presLayoutVars>
          <dgm:bulletEnabled val="1"/>
        </dgm:presLayoutVars>
      </dgm:prSet>
      <dgm:spPr/>
    </dgm:pt>
    <dgm:pt modelId="{1C9803B4-83EF-4073-9FB8-4F11AD3A4D43}" type="pres">
      <dgm:prSet presAssocID="{B8D0D637-59DB-4AE5-8836-3160FBE4A468}" presName="ThreeConn_2-3" presStyleLbl="fgAccFollowNode1" presStyleIdx="1" presStyleCnt="2">
        <dgm:presLayoutVars>
          <dgm:bulletEnabled val="1"/>
        </dgm:presLayoutVars>
      </dgm:prSet>
      <dgm:spPr/>
    </dgm:pt>
    <dgm:pt modelId="{7067CC1E-0971-4E90-BF87-B72EB02A3035}" type="pres">
      <dgm:prSet presAssocID="{B8D0D637-59DB-4AE5-8836-3160FBE4A468}" presName="ThreeNodes_1_text" presStyleLbl="node1" presStyleIdx="2" presStyleCnt="3">
        <dgm:presLayoutVars>
          <dgm:bulletEnabled val="1"/>
        </dgm:presLayoutVars>
      </dgm:prSet>
      <dgm:spPr/>
    </dgm:pt>
    <dgm:pt modelId="{A6F6F84C-6050-4646-8D06-3897EB4682A7}" type="pres">
      <dgm:prSet presAssocID="{B8D0D637-59DB-4AE5-8836-3160FBE4A468}" presName="ThreeNodes_2_text" presStyleLbl="node1" presStyleIdx="2" presStyleCnt="3">
        <dgm:presLayoutVars>
          <dgm:bulletEnabled val="1"/>
        </dgm:presLayoutVars>
      </dgm:prSet>
      <dgm:spPr/>
    </dgm:pt>
    <dgm:pt modelId="{76BDBA65-4BEE-4CAC-AC14-54FE98F3AE67}" type="pres">
      <dgm:prSet presAssocID="{B8D0D637-59DB-4AE5-8836-3160FBE4A468}" presName="ThreeNodes_3_text" presStyleLbl="node1" presStyleIdx="2" presStyleCnt="3">
        <dgm:presLayoutVars>
          <dgm:bulletEnabled val="1"/>
        </dgm:presLayoutVars>
      </dgm:prSet>
      <dgm:spPr/>
    </dgm:pt>
  </dgm:ptLst>
  <dgm:cxnLst>
    <dgm:cxn modelId="{E4DCAE00-8D18-4F47-9734-4710643316D8}" type="presOf" srcId="{136E5A8B-566D-40C2-A1FC-7DB24F6CCA15}" destId="{76BDBA65-4BEE-4CAC-AC14-54FE98F3AE67}" srcOrd="1" destOrd="0" presId="urn:microsoft.com/office/officeart/2005/8/layout/vProcess5"/>
    <dgm:cxn modelId="{ED01C400-17E5-48C0-8A8C-EBE8E4BBD5BE}" type="presOf" srcId="{5A078A0E-BC7D-4580-9CB3-D1C5ECA7E66B}" destId="{1C9803B4-83EF-4073-9FB8-4F11AD3A4D43}" srcOrd="0" destOrd="0" presId="urn:microsoft.com/office/officeart/2005/8/layout/vProcess5"/>
    <dgm:cxn modelId="{CB5C9225-6AB2-4D98-BD80-32409A948668}" type="presOf" srcId="{1999CCCE-06AE-408E-8484-3861CAA6418F}" destId="{AEDE6568-B563-4001-86E5-7FEB1631E57C}" srcOrd="0" destOrd="0" presId="urn:microsoft.com/office/officeart/2005/8/layout/vProcess5"/>
    <dgm:cxn modelId="{67F9B845-EBA9-4EE4-B310-295EFDF31B86}" srcId="{B8D0D637-59DB-4AE5-8836-3160FBE4A468}" destId="{66E93A47-44DF-404E-8FFE-AC76E7FD8D14}" srcOrd="1" destOrd="0" parTransId="{80958E9A-A583-49E4-BC2B-49FE2A462C8A}" sibTransId="{5A078A0E-BC7D-4580-9CB3-D1C5ECA7E66B}"/>
    <dgm:cxn modelId="{FDBA9946-1411-4E6A-84C7-1742AAFE6A3F}" type="presOf" srcId="{BD8DAE04-7E1D-4BA4-87D1-5007440A9F6E}" destId="{7067CC1E-0971-4E90-BF87-B72EB02A3035}" srcOrd="1" destOrd="0" presId="urn:microsoft.com/office/officeart/2005/8/layout/vProcess5"/>
    <dgm:cxn modelId="{CAA2484A-912F-4CB6-B534-F2AAB4803FA8}" srcId="{B8D0D637-59DB-4AE5-8836-3160FBE4A468}" destId="{BD8DAE04-7E1D-4BA4-87D1-5007440A9F6E}" srcOrd="0" destOrd="0" parTransId="{E777BDDB-C683-470E-BA50-180054172BB6}" sibTransId="{1999CCCE-06AE-408E-8484-3861CAA6418F}"/>
    <dgm:cxn modelId="{5B5BA76F-113B-42A8-B165-BA105899E9E7}" srcId="{B8D0D637-59DB-4AE5-8836-3160FBE4A468}" destId="{136E5A8B-566D-40C2-A1FC-7DB24F6CCA15}" srcOrd="2" destOrd="0" parTransId="{9146DD94-30EF-492D-9CAE-7267E0F9EE8F}" sibTransId="{B9086761-F42F-49FD-9F54-6A64D67F292D}"/>
    <dgm:cxn modelId="{6AE4507F-364C-4FE6-890B-29004779FC20}" type="presOf" srcId="{B8D0D637-59DB-4AE5-8836-3160FBE4A468}" destId="{12CFA1B0-BB9D-4BEE-9B48-64070970CDF7}" srcOrd="0" destOrd="0" presId="urn:microsoft.com/office/officeart/2005/8/layout/vProcess5"/>
    <dgm:cxn modelId="{FBAA3486-95CE-4B0E-877B-27C4170346CA}" type="presOf" srcId="{66E93A47-44DF-404E-8FFE-AC76E7FD8D14}" destId="{4B8E522A-F1EE-47CA-B752-4AE07C8BBE75}" srcOrd="0" destOrd="0" presId="urn:microsoft.com/office/officeart/2005/8/layout/vProcess5"/>
    <dgm:cxn modelId="{DCA8ADCA-2D9A-4141-909D-04D645DD9772}" type="presOf" srcId="{66E93A47-44DF-404E-8FFE-AC76E7FD8D14}" destId="{A6F6F84C-6050-4646-8D06-3897EB4682A7}" srcOrd="1" destOrd="0" presId="urn:microsoft.com/office/officeart/2005/8/layout/vProcess5"/>
    <dgm:cxn modelId="{4E3730D8-E319-4FD9-8374-77DCBABEE1FD}" type="presOf" srcId="{136E5A8B-566D-40C2-A1FC-7DB24F6CCA15}" destId="{C0570C98-7616-47CD-B6BF-60002F9DBD19}" srcOrd="0" destOrd="0" presId="urn:microsoft.com/office/officeart/2005/8/layout/vProcess5"/>
    <dgm:cxn modelId="{3ABEFCDA-EE5F-48E7-A9DB-6254A51FEA22}" type="presOf" srcId="{BD8DAE04-7E1D-4BA4-87D1-5007440A9F6E}" destId="{5F702BD4-926E-4712-8A35-8FAFC3094B9E}" srcOrd="0" destOrd="0" presId="urn:microsoft.com/office/officeart/2005/8/layout/vProcess5"/>
    <dgm:cxn modelId="{6BFE9628-9E21-4F7C-8DE1-702DD1E8292F}" type="presParOf" srcId="{12CFA1B0-BB9D-4BEE-9B48-64070970CDF7}" destId="{A36F295D-955D-4C2C-8E2E-0435DAA43135}" srcOrd="0" destOrd="0" presId="urn:microsoft.com/office/officeart/2005/8/layout/vProcess5"/>
    <dgm:cxn modelId="{756CCEF2-0373-48F2-8C3E-0B6955CD7BA0}" type="presParOf" srcId="{12CFA1B0-BB9D-4BEE-9B48-64070970CDF7}" destId="{5F702BD4-926E-4712-8A35-8FAFC3094B9E}" srcOrd="1" destOrd="0" presId="urn:microsoft.com/office/officeart/2005/8/layout/vProcess5"/>
    <dgm:cxn modelId="{58F83AC6-D413-4ED6-BFAF-909904C4EE55}" type="presParOf" srcId="{12CFA1B0-BB9D-4BEE-9B48-64070970CDF7}" destId="{4B8E522A-F1EE-47CA-B752-4AE07C8BBE75}" srcOrd="2" destOrd="0" presId="urn:microsoft.com/office/officeart/2005/8/layout/vProcess5"/>
    <dgm:cxn modelId="{8DBA235D-DDDC-4598-AA2D-E1732E967906}" type="presParOf" srcId="{12CFA1B0-BB9D-4BEE-9B48-64070970CDF7}" destId="{C0570C98-7616-47CD-B6BF-60002F9DBD19}" srcOrd="3" destOrd="0" presId="urn:microsoft.com/office/officeart/2005/8/layout/vProcess5"/>
    <dgm:cxn modelId="{F06B6698-7679-4816-B87E-D6EE3EA684F4}" type="presParOf" srcId="{12CFA1B0-BB9D-4BEE-9B48-64070970CDF7}" destId="{AEDE6568-B563-4001-86E5-7FEB1631E57C}" srcOrd="4" destOrd="0" presId="urn:microsoft.com/office/officeart/2005/8/layout/vProcess5"/>
    <dgm:cxn modelId="{A0DB22C1-77C8-41E2-AD65-9C460E6A8D3E}" type="presParOf" srcId="{12CFA1B0-BB9D-4BEE-9B48-64070970CDF7}" destId="{1C9803B4-83EF-4073-9FB8-4F11AD3A4D43}" srcOrd="5" destOrd="0" presId="urn:microsoft.com/office/officeart/2005/8/layout/vProcess5"/>
    <dgm:cxn modelId="{A54C5BB5-0038-464B-8316-E5CE8DD03C15}" type="presParOf" srcId="{12CFA1B0-BB9D-4BEE-9B48-64070970CDF7}" destId="{7067CC1E-0971-4E90-BF87-B72EB02A3035}" srcOrd="6" destOrd="0" presId="urn:microsoft.com/office/officeart/2005/8/layout/vProcess5"/>
    <dgm:cxn modelId="{259E9E13-6672-486C-8D47-173A8264F74C}" type="presParOf" srcId="{12CFA1B0-BB9D-4BEE-9B48-64070970CDF7}" destId="{A6F6F84C-6050-4646-8D06-3897EB4682A7}" srcOrd="7" destOrd="0" presId="urn:microsoft.com/office/officeart/2005/8/layout/vProcess5"/>
    <dgm:cxn modelId="{B992BE47-D735-4FE0-B086-072CB7A7A8A8}" type="presParOf" srcId="{12CFA1B0-BB9D-4BEE-9B48-64070970CDF7}" destId="{76BDBA65-4BEE-4CAC-AC14-54FE98F3AE6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E1AC89-7E50-489F-8F1E-A41B593F27F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937C1F7D-B5D3-4A5E-94C9-F4B1BDF84BDB}">
      <dgm:prSet/>
      <dgm:spPr/>
      <dgm:t>
        <a:bodyPr/>
        <a:lstStyle/>
        <a:p>
          <a:r>
            <a:rPr lang="en-GB"/>
            <a:t>Political ...GDPR compliant in uk </a:t>
          </a:r>
          <a:endParaRPr lang="en-US"/>
        </a:p>
      </dgm:t>
    </dgm:pt>
    <dgm:pt modelId="{3EC0E537-353D-4DE8-BC74-E10B218DD913}" type="parTrans" cxnId="{65A91EE2-FD86-491A-8ACF-6D790EF8F342}">
      <dgm:prSet/>
      <dgm:spPr/>
      <dgm:t>
        <a:bodyPr/>
        <a:lstStyle/>
        <a:p>
          <a:endParaRPr lang="en-US"/>
        </a:p>
      </dgm:t>
    </dgm:pt>
    <dgm:pt modelId="{39AA0A97-4B7B-4F4B-8ACC-59B9485B9954}" type="sibTrans" cxnId="{65A91EE2-FD86-491A-8ACF-6D790EF8F342}">
      <dgm:prSet/>
      <dgm:spPr/>
      <dgm:t>
        <a:bodyPr/>
        <a:lstStyle/>
        <a:p>
          <a:endParaRPr lang="en-US"/>
        </a:p>
      </dgm:t>
    </dgm:pt>
    <dgm:pt modelId="{B97FCA02-1194-4F21-AE6E-ADA44A855A36}">
      <dgm:prSet/>
      <dgm:spPr/>
      <dgm:t>
        <a:bodyPr/>
        <a:lstStyle/>
        <a:p>
          <a:r>
            <a:rPr lang="en-GB"/>
            <a:t>Economical..... online  work virtual office no paperwork </a:t>
          </a:r>
          <a:endParaRPr lang="en-US"/>
        </a:p>
      </dgm:t>
    </dgm:pt>
    <dgm:pt modelId="{345FE636-53B4-46CE-A422-449FD0F2E3E1}" type="parTrans" cxnId="{BD0C1DE7-325E-4AAE-B220-51D00CDF7C8E}">
      <dgm:prSet/>
      <dgm:spPr/>
      <dgm:t>
        <a:bodyPr/>
        <a:lstStyle/>
        <a:p>
          <a:endParaRPr lang="en-US"/>
        </a:p>
      </dgm:t>
    </dgm:pt>
    <dgm:pt modelId="{C3F785B7-9451-46B9-84A2-CF19406A9BA4}" type="sibTrans" cxnId="{BD0C1DE7-325E-4AAE-B220-51D00CDF7C8E}">
      <dgm:prSet/>
      <dgm:spPr/>
      <dgm:t>
        <a:bodyPr/>
        <a:lstStyle/>
        <a:p>
          <a:endParaRPr lang="en-US"/>
        </a:p>
      </dgm:t>
    </dgm:pt>
    <dgm:pt modelId="{7227DF03-2137-45A2-8D81-FDE0D5338918}">
      <dgm:prSet/>
      <dgm:spPr/>
      <dgm:t>
        <a:bodyPr/>
        <a:lstStyle/>
        <a:p>
          <a:r>
            <a:rPr lang="en-GB"/>
            <a:t>Social …..benefits everyone all ages </a:t>
          </a:r>
          <a:endParaRPr lang="en-US"/>
        </a:p>
      </dgm:t>
    </dgm:pt>
    <dgm:pt modelId="{789219A4-29F7-40F9-BE71-E4258FC66F67}" type="parTrans" cxnId="{3F3D0F71-4D06-41FE-AEAD-D7A85CF35356}">
      <dgm:prSet/>
      <dgm:spPr/>
      <dgm:t>
        <a:bodyPr/>
        <a:lstStyle/>
        <a:p>
          <a:endParaRPr lang="en-US"/>
        </a:p>
      </dgm:t>
    </dgm:pt>
    <dgm:pt modelId="{68F770F2-D44E-43ED-B90A-8C098A7E45EF}" type="sibTrans" cxnId="{3F3D0F71-4D06-41FE-AEAD-D7A85CF35356}">
      <dgm:prSet/>
      <dgm:spPr/>
      <dgm:t>
        <a:bodyPr/>
        <a:lstStyle/>
        <a:p>
          <a:endParaRPr lang="en-US"/>
        </a:p>
      </dgm:t>
    </dgm:pt>
    <dgm:pt modelId="{C98F8BB9-46B7-45B9-B70D-34A74E7539C4}">
      <dgm:prSet/>
      <dgm:spPr/>
      <dgm:t>
        <a:bodyPr/>
        <a:lstStyle/>
        <a:p>
          <a:r>
            <a:rPr lang="en-GB"/>
            <a:t>Technological ….all online </a:t>
          </a:r>
          <a:endParaRPr lang="en-US"/>
        </a:p>
      </dgm:t>
    </dgm:pt>
    <dgm:pt modelId="{800668C4-5C63-48FF-85F7-659122B896C4}" type="parTrans" cxnId="{25F3CEC0-0E1A-4D70-9661-9B30C11601F6}">
      <dgm:prSet/>
      <dgm:spPr/>
      <dgm:t>
        <a:bodyPr/>
        <a:lstStyle/>
        <a:p>
          <a:endParaRPr lang="en-US"/>
        </a:p>
      </dgm:t>
    </dgm:pt>
    <dgm:pt modelId="{C8C713CB-B296-4F7F-B388-9F1E483B464F}" type="sibTrans" cxnId="{25F3CEC0-0E1A-4D70-9661-9B30C11601F6}">
      <dgm:prSet/>
      <dgm:spPr/>
      <dgm:t>
        <a:bodyPr/>
        <a:lstStyle/>
        <a:p>
          <a:endParaRPr lang="en-US"/>
        </a:p>
      </dgm:t>
    </dgm:pt>
    <dgm:pt modelId="{F8C350C8-EDC4-4185-862F-B1707C0B6543}" type="pres">
      <dgm:prSet presAssocID="{2DE1AC89-7E50-489F-8F1E-A41B593F27F0}" presName="diagram" presStyleCnt="0">
        <dgm:presLayoutVars>
          <dgm:dir/>
          <dgm:resizeHandles val="exact"/>
        </dgm:presLayoutVars>
      </dgm:prSet>
      <dgm:spPr/>
    </dgm:pt>
    <dgm:pt modelId="{55B2243A-4DCE-43E4-9A46-9FF603966B21}" type="pres">
      <dgm:prSet presAssocID="{937C1F7D-B5D3-4A5E-94C9-F4B1BDF84BDB}" presName="node" presStyleLbl="node1" presStyleIdx="0" presStyleCnt="4">
        <dgm:presLayoutVars>
          <dgm:bulletEnabled val="1"/>
        </dgm:presLayoutVars>
      </dgm:prSet>
      <dgm:spPr/>
    </dgm:pt>
    <dgm:pt modelId="{6CB5EF1C-DC1C-48C0-9F4A-704CE327F6E5}" type="pres">
      <dgm:prSet presAssocID="{39AA0A97-4B7B-4F4B-8ACC-59B9485B9954}" presName="sibTrans" presStyleCnt="0"/>
      <dgm:spPr/>
    </dgm:pt>
    <dgm:pt modelId="{D6FBEEBF-3E31-4921-AC9E-F939691C72D2}" type="pres">
      <dgm:prSet presAssocID="{B97FCA02-1194-4F21-AE6E-ADA44A855A36}" presName="node" presStyleLbl="node1" presStyleIdx="1" presStyleCnt="4">
        <dgm:presLayoutVars>
          <dgm:bulletEnabled val="1"/>
        </dgm:presLayoutVars>
      </dgm:prSet>
      <dgm:spPr/>
    </dgm:pt>
    <dgm:pt modelId="{9CF91829-5019-47D2-8240-59BBA0F42D49}" type="pres">
      <dgm:prSet presAssocID="{C3F785B7-9451-46B9-84A2-CF19406A9BA4}" presName="sibTrans" presStyleCnt="0"/>
      <dgm:spPr/>
    </dgm:pt>
    <dgm:pt modelId="{E6418DF3-BC5B-4D49-86A5-70FD23C42E90}" type="pres">
      <dgm:prSet presAssocID="{7227DF03-2137-45A2-8D81-FDE0D5338918}" presName="node" presStyleLbl="node1" presStyleIdx="2" presStyleCnt="4">
        <dgm:presLayoutVars>
          <dgm:bulletEnabled val="1"/>
        </dgm:presLayoutVars>
      </dgm:prSet>
      <dgm:spPr/>
    </dgm:pt>
    <dgm:pt modelId="{6EFDE6E1-0F7E-49D5-9ACA-89BECEE3CAEC}" type="pres">
      <dgm:prSet presAssocID="{68F770F2-D44E-43ED-B90A-8C098A7E45EF}" presName="sibTrans" presStyleCnt="0"/>
      <dgm:spPr/>
    </dgm:pt>
    <dgm:pt modelId="{442EB91F-618B-4B86-A310-27248A8F15DF}" type="pres">
      <dgm:prSet presAssocID="{C98F8BB9-46B7-45B9-B70D-34A74E7539C4}" presName="node" presStyleLbl="node1" presStyleIdx="3" presStyleCnt="4">
        <dgm:presLayoutVars>
          <dgm:bulletEnabled val="1"/>
        </dgm:presLayoutVars>
      </dgm:prSet>
      <dgm:spPr/>
    </dgm:pt>
  </dgm:ptLst>
  <dgm:cxnLst>
    <dgm:cxn modelId="{94A7493F-A320-44A9-AE8C-DBE6659398C2}" type="presOf" srcId="{7227DF03-2137-45A2-8D81-FDE0D5338918}" destId="{E6418DF3-BC5B-4D49-86A5-70FD23C42E90}" srcOrd="0" destOrd="0" presId="urn:microsoft.com/office/officeart/2005/8/layout/default"/>
    <dgm:cxn modelId="{704BBA5E-148C-4DB0-8927-A7588968B44D}" type="presOf" srcId="{C98F8BB9-46B7-45B9-B70D-34A74E7539C4}" destId="{442EB91F-618B-4B86-A310-27248A8F15DF}" srcOrd="0" destOrd="0" presId="urn:microsoft.com/office/officeart/2005/8/layout/default"/>
    <dgm:cxn modelId="{3F3D0F71-4D06-41FE-AEAD-D7A85CF35356}" srcId="{2DE1AC89-7E50-489F-8F1E-A41B593F27F0}" destId="{7227DF03-2137-45A2-8D81-FDE0D5338918}" srcOrd="2" destOrd="0" parTransId="{789219A4-29F7-40F9-BE71-E4258FC66F67}" sibTransId="{68F770F2-D44E-43ED-B90A-8C098A7E45EF}"/>
    <dgm:cxn modelId="{CBA53053-EE22-48DF-A66E-505F34C6CE88}" type="presOf" srcId="{B97FCA02-1194-4F21-AE6E-ADA44A855A36}" destId="{D6FBEEBF-3E31-4921-AC9E-F939691C72D2}" srcOrd="0" destOrd="0" presId="urn:microsoft.com/office/officeart/2005/8/layout/default"/>
    <dgm:cxn modelId="{FE5AA680-8075-463F-88E1-859C754AE5A1}" type="presOf" srcId="{2DE1AC89-7E50-489F-8F1E-A41B593F27F0}" destId="{F8C350C8-EDC4-4185-862F-B1707C0B6543}" srcOrd="0" destOrd="0" presId="urn:microsoft.com/office/officeart/2005/8/layout/default"/>
    <dgm:cxn modelId="{25F3CEC0-0E1A-4D70-9661-9B30C11601F6}" srcId="{2DE1AC89-7E50-489F-8F1E-A41B593F27F0}" destId="{C98F8BB9-46B7-45B9-B70D-34A74E7539C4}" srcOrd="3" destOrd="0" parTransId="{800668C4-5C63-48FF-85F7-659122B896C4}" sibTransId="{C8C713CB-B296-4F7F-B388-9F1E483B464F}"/>
    <dgm:cxn modelId="{65A91EE2-FD86-491A-8ACF-6D790EF8F342}" srcId="{2DE1AC89-7E50-489F-8F1E-A41B593F27F0}" destId="{937C1F7D-B5D3-4A5E-94C9-F4B1BDF84BDB}" srcOrd="0" destOrd="0" parTransId="{3EC0E537-353D-4DE8-BC74-E10B218DD913}" sibTransId="{39AA0A97-4B7B-4F4B-8ACC-59B9485B9954}"/>
    <dgm:cxn modelId="{BD0C1DE7-325E-4AAE-B220-51D00CDF7C8E}" srcId="{2DE1AC89-7E50-489F-8F1E-A41B593F27F0}" destId="{B97FCA02-1194-4F21-AE6E-ADA44A855A36}" srcOrd="1" destOrd="0" parTransId="{345FE636-53B4-46CE-A422-449FD0F2E3E1}" sibTransId="{C3F785B7-9451-46B9-84A2-CF19406A9BA4}"/>
    <dgm:cxn modelId="{DBC2E3F3-C879-4F5D-96AF-6D1753BC2A90}" type="presOf" srcId="{937C1F7D-B5D3-4A5E-94C9-F4B1BDF84BDB}" destId="{55B2243A-4DCE-43E4-9A46-9FF603966B21}" srcOrd="0" destOrd="0" presId="urn:microsoft.com/office/officeart/2005/8/layout/default"/>
    <dgm:cxn modelId="{7FC8D55C-EEA8-4A0C-A14A-4AF42EAB0975}" type="presParOf" srcId="{F8C350C8-EDC4-4185-862F-B1707C0B6543}" destId="{55B2243A-4DCE-43E4-9A46-9FF603966B21}" srcOrd="0" destOrd="0" presId="urn:microsoft.com/office/officeart/2005/8/layout/default"/>
    <dgm:cxn modelId="{40CC7198-9BE4-4406-BA48-68E538029F10}" type="presParOf" srcId="{F8C350C8-EDC4-4185-862F-B1707C0B6543}" destId="{6CB5EF1C-DC1C-48C0-9F4A-704CE327F6E5}" srcOrd="1" destOrd="0" presId="urn:microsoft.com/office/officeart/2005/8/layout/default"/>
    <dgm:cxn modelId="{94C6930A-12E6-4926-B0AA-3756048FE091}" type="presParOf" srcId="{F8C350C8-EDC4-4185-862F-B1707C0B6543}" destId="{D6FBEEBF-3E31-4921-AC9E-F939691C72D2}" srcOrd="2" destOrd="0" presId="urn:microsoft.com/office/officeart/2005/8/layout/default"/>
    <dgm:cxn modelId="{36D3590B-21C7-4A3E-A532-E0634DAC0003}" type="presParOf" srcId="{F8C350C8-EDC4-4185-862F-B1707C0B6543}" destId="{9CF91829-5019-47D2-8240-59BBA0F42D49}" srcOrd="3" destOrd="0" presId="urn:microsoft.com/office/officeart/2005/8/layout/default"/>
    <dgm:cxn modelId="{5017966A-9459-4986-B4D6-25CB8063849F}" type="presParOf" srcId="{F8C350C8-EDC4-4185-862F-B1707C0B6543}" destId="{E6418DF3-BC5B-4D49-86A5-70FD23C42E90}" srcOrd="4" destOrd="0" presId="urn:microsoft.com/office/officeart/2005/8/layout/default"/>
    <dgm:cxn modelId="{E4D2AEAF-BC13-446A-ACD1-0C81CEA71227}" type="presParOf" srcId="{F8C350C8-EDC4-4185-862F-B1707C0B6543}" destId="{6EFDE6E1-0F7E-49D5-9ACA-89BECEE3CAEC}" srcOrd="5" destOrd="0" presId="urn:microsoft.com/office/officeart/2005/8/layout/default"/>
    <dgm:cxn modelId="{FB8287AE-637B-4F63-AD31-A23C1767316E}" type="presParOf" srcId="{F8C350C8-EDC4-4185-862F-B1707C0B6543}" destId="{442EB91F-618B-4B86-A310-27248A8F15DF}"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2F857C4-9A2F-4482-8967-E619E471FE58}"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910499B4-8DD1-4759-A959-7AFFA68ED90F}">
      <dgm:prSet/>
      <dgm:spPr/>
      <dgm:t>
        <a:bodyPr/>
        <a:lstStyle/>
        <a:p>
          <a:r>
            <a:rPr lang="en-US"/>
            <a:t>Tv advertising to create referrals for practitioners </a:t>
          </a:r>
        </a:p>
      </dgm:t>
    </dgm:pt>
    <dgm:pt modelId="{60E10634-59C0-4021-93B0-4DBEF5FC6549}" type="parTrans" cxnId="{0803A473-152C-4201-BFEC-C27BEF71D181}">
      <dgm:prSet/>
      <dgm:spPr/>
      <dgm:t>
        <a:bodyPr/>
        <a:lstStyle/>
        <a:p>
          <a:endParaRPr lang="en-US"/>
        </a:p>
      </dgm:t>
    </dgm:pt>
    <dgm:pt modelId="{B2C8D6C8-3FB3-4F22-8A8A-3EE7E731CC26}" type="sibTrans" cxnId="{0803A473-152C-4201-BFEC-C27BEF71D181}">
      <dgm:prSet/>
      <dgm:spPr/>
      <dgm:t>
        <a:bodyPr/>
        <a:lstStyle/>
        <a:p>
          <a:endParaRPr lang="en-US"/>
        </a:p>
      </dgm:t>
    </dgm:pt>
    <dgm:pt modelId="{E94D9FED-356D-4158-9DC2-5172B0DBD935}">
      <dgm:prSet/>
      <dgm:spPr/>
      <dgm:t>
        <a:bodyPr/>
        <a:lstStyle/>
        <a:p>
          <a:r>
            <a:rPr lang="en-US"/>
            <a:t>Life coaching </a:t>
          </a:r>
        </a:p>
      </dgm:t>
    </dgm:pt>
    <dgm:pt modelId="{4C3FD3B7-DEB0-4D1B-BC67-ADCA87FB8A5A}" type="parTrans" cxnId="{3601EC6D-B45C-4179-80A2-DEE21BCA868A}">
      <dgm:prSet/>
      <dgm:spPr/>
      <dgm:t>
        <a:bodyPr/>
        <a:lstStyle/>
        <a:p>
          <a:endParaRPr lang="en-US"/>
        </a:p>
      </dgm:t>
    </dgm:pt>
    <dgm:pt modelId="{4B353814-7BC6-4271-8752-E6DC9D3D7122}" type="sibTrans" cxnId="{3601EC6D-B45C-4179-80A2-DEE21BCA868A}">
      <dgm:prSet/>
      <dgm:spPr/>
      <dgm:t>
        <a:bodyPr/>
        <a:lstStyle/>
        <a:p>
          <a:endParaRPr lang="en-US"/>
        </a:p>
      </dgm:t>
    </dgm:pt>
    <dgm:pt modelId="{33BF3E0A-F7C6-4690-8DC9-896C7BBB35E1}">
      <dgm:prSet/>
      <dgm:spPr/>
      <dgm:t>
        <a:bodyPr/>
        <a:lstStyle/>
        <a:p>
          <a:r>
            <a:rPr lang="en-US"/>
            <a:t>Hypnotherapy </a:t>
          </a:r>
        </a:p>
      </dgm:t>
    </dgm:pt>
    <dgm:pt modelId="{7196D8E3-94B3-444E-9F2D-6F4E5DF7B269}" type="parTrans" cxnId="{4449A7FF-8689-434D-802D-0965BC72622D}">
      <dgm:prSet/>
      <dgm:spPr/>
      <dgm:t>
        <a:bodyPr/>
        <a:lstStyle/>
        <a:p>
          <a:endParaRPr lang="en-US"/>
        </a:p>
      </dgm:t>
    </dgm:pt>
    <dgm:pt modelId="{E4DE68BF-7C25-4ED6-A54B-72FE24EC4068}" type="sibTrans" cxnId="{4449A7FF-8689-434D-802D-0965BC72622D}">
      <dgm:prSet/>
      <dgm:spPr/>
      <dgm:t>
        <a:bodyPr/>
        <a:lstStyle/>
        <a:p>
          <a:endParaRPr lang="en-US"/>
        </a:p>
      </dgm:t>
    </dgm:pt>
    <dgm:pt modelId="{70237E1B-6948-4AB1-8375-6554A0C93812}">
      <dgm:prSet/>
      <dgm:spPr/>
      <dgm:t>
        <a:bodyPr/>
        <a:lstStyle/>
        <a:p>
          <a:r>
            <a:rPr lang="en-US"/>
            <a:t>Personal training </a:t>
          </a:r>
        </a:p>
      </dgm:t>
    </dgm:pt>
    <dgm:pt modelId="{B09923AF-24C1-426D-B5DF-E5F1C6ABE923}" type="parTrans" cxnId="{7BC9243F-3FFF-443D-B709-5934C03A2A32}">
      <dgm:prSet/>
      <dgm:spPr/>
      <dgm:t>
        <a:bodyPr/>
        <a:lstStyle/>
        <a:p>
          <a:endParaRPr lang="en-US"/>
        </a:p>
      </dgm:t>
    </dgm:pt>
    <dgm:pt modelId="{4E9A147B-BAA0-4BDF-8D88-002C230C42EE}" type="sibTrans" cxnId="{7BC9243F-3FFF-443D-B709-5934C03A2A32}">
      <dgm:prSet/>
      <dgm:spPr/>
      <dgm:t>
        <a:bodyPr/>
        <a:lstStyle/>
        <a:p>
          <a:endParaRPr lang="en-US"/>
        </a:p>
      </dgm:t>
    </dgm:pt>
    <dgm:pt modelId="{7E6E86EA-E7E8-4755-81F3-02FCC1CF65B2}">
      <dgm:prSet/>
      <dgm:spPr/>
      <dgm:t>
        <a:bodyPr/>
        <a:lstStyle/>
        <a:p>
          <a:r>
            <a:rPr lang="en-US"/>
            <a:t>0333 577 0307</a:t>
          </a:r>
        </a:p>
      </dgm:t>
    </dgm:pt>
    <dgm:pt modelId="{7B60FDFC-11DE-4A18-BB4F-24BA3911F2DE}" type="parTrans" cxnId="{6DB3421C-D23B-41AF-9EBA-2CD4844DFF6B}">
      <dgm:prSet/>
      <dgm:spPr/>
      <dgm:t>
        <a:bodyPr/>
        <a:lstStyle/>
        <a:p>
          <a:endParaRPr lang="en-US"/>
        </a:p>
      </dgm:t>
    </dgm:pt>
    <dgm:pt modelId="{3DF77EB4-87EF-49BD-BAA9-5CF90583B06E}" type="sibTrans" cxnId="{6DB3421C-D23B-41AF-9EBA-2CD4844DFF6B}">
      <dgm:prSet/>
      <dgm:spPr/>
      <dgm:t>
        <a:bodyPr/>
        <a:lstStyle/>
        <a:p>
          <a:endParaRPr lang="en-US"/>
        </a:p>
      </dgm:t>
    </dgm:pt>
    <dgm:pt modelId="{4C6118FA-E057-499E-BA5A-0A779AD56B57}" type="pres">
      <dgm:prSet presAssocID="{B2F857C4-9A2F-4482-8967-E619E471FE58}" presName="Name0" presStyleCnt="0">
        <dgm:presLayoutVars>
          <dgm:dir/>
          <dgm:animLvl val="lvl"/>
          <dgm:resizeHandles val="exact"/>
        </dgm:presLayoutVars>
      </dgm:prSet>
      <dgm:spPr/>
    </dgm:pt>
    <dgm:pt modelId="{5088534B-2009-4DE9-A244-ED7F893D3062}" type="pres">
      <dgm:prSet presAssocID="{910499B4-8DD1-4759-A959-7AFFA68ED90F}" presName="linNode" presStyleCnt="0"/>
      <dgm:spPr/>
    </dgm:pt>
    <dgm:pt modelId="{8A4B4A2D-F58E-402A-910B-9DA554116DB4}" type="pres">
      <dgm:prSet presAssocID="{910499B4-8DD1-4759-A959-7AFFA68ED90F}" presName="parentText" presStyleLbl="node1" presStyleIdx="0" presStyleCnt="5">
        <dgm:presLayoutVars>
          <dgm:chMax val="1"/>
          <dgm:bulletEnabled val="1"/>
        </dgm:presLayoutVars>
      </dgm:prSet>
      <dgm:spPr/>
    </dgm:pt>
    <dgm:pt modelId="{A9A45F34-9F0E-4FDE-A434-E5941304C0FF}" type="pres">
      <dgm:prSet presAssocID="{B2C8D6C8-3FB3-4F22-8A8A-3EE7E731CC26}" presName="sp" presStyleCnt="0"/>
      <dgm:spPr/>
    </dgm:pt>
    <dgm:pt modelId="{20A22BEA-2285-4A72-BEFD-B818AED2168B}" type="pres">
      <dgm:prSet presAssocID="{E94D9FED-356D-4158-9DC2-5172B0DBD935}" presName="linNode" presStyleCnt="0"/>
      <dgm:spPr/>
    </dgm:pt>
    <dgm:pt modelId="{4891704C-D73A-4F2E-9B05-06C558BAE976}" type="pres">
      <dgm:prSet presAssocID="{E94D9FED-356D-4158-9DC2-5172B0DBD935}" presName="parentText" presStyleLbl="node1" presStyleIdx="1" presStyleCnt="5">
        <dgm:presLayoutVars>
          <dgm:chMax val="1"/>
          <dgm:bulletEnabled val="1"/>
        </dgm:presLayoutVars>
      </dgm:prSet>
      <dgm:spPr/>
    </dgm:pt>
    <dgm:pt modelId="{9B2A1348-0F8E-446D-9ECC-0F5026E30FBF}" type="pres">
      <dgm:prSet presAssocID="{4B353814-7BC6-4271-8752-E6DC9D3D7122}" presName="sp" presStyleCnt="0"/>
      <dgm:spPr/>
    </dgm:pt>
    <dgm:pt modelId="{9B150564-10A3-478E-8E93-DA7C6C5221C6}" type="pres">
      <dgm:prSet presAssocID="{33BF3E0A-F7C6-4690-8DC9-896C7BBB35E1}" presName="linNode" presStyleCnt="0"/>
      <dgm:spPr/>
    </dgm:pt>
    <dgm:pt modelId="{886E3FB6-5BF0-41E7-9E77-54AEB86C2FF6}" type="pres">
      <dgm:prSet presAssocID="{33BF3E0A-F7C6-4690-8DC9-896C7BBB35E1}" presName="parentText" presStyleLbl="node1" presStyleIdx="2" presStyleCnt="5">
        <dgm:presLayoutVars>
          <dgm:chMax val="1"/>
          <dgm:bulletEnabled val="1"/>
        </dgm:presLayoutVars>
      </dgm:prSet>
      <dgm:spPr/>
    </dgm:pt>
    <dgm:pt modelId="{31E922A1-E276-492E-8AF4-D15894A0CB3F}" type="pres">
      <dgm:prSet presAssocID="{E4DE68BF-7C25-4ED6-A54B-72FE24EC4068}" presName="sp" presStyleCnt="0"/>
      <dgm:spPr/>
    </dgm:pt>
    <dgm:pt modelId="{0F340611-9423-49CB-9FB6-28F5C367AAC8}" type="pres">
      <dgm:prSet presAssocID="{70237E1B-6948-4AB1-8375-6554A0C93812}" presName="linNode" presStyleCnt="0"/>
      <dgm:spPr/>
    </dgm:pt>
    <dgm:pt modelId="{8BA466E0-467D-43A8-B734-334F51EC5466}" type="pres">
      <dgm:prSet presAssocID="{70237E1B-6948-4AB1-8375-6554A0C93812}" presName="parentText" presStyleLbl="node1" presStyleIdx="3" presStyleCnt="5">
        <dgm:presLayoutVars>
          <dgm:chMax val="1"/>
          <dgm:bulletEnabled val="1"/>
        </dgm:presLayoutVars>
      </dgm:prSet>
      <dgm:spPr/>
    </dgm:pt>
    <dgm:pt modelId="{01F3EAD9-BEEC-4C41-BA8B-E64F858EFF54}" type="pres">
      <dgm:prSet presAssocID="{4E9A147B-BAA0-4BDF-8D88-002C230C42EE}" presName="sp" presStyleCnt="0"/>
      <dgm:spPr/>
    </dgm:pt>
    <dgm:pt modelId="{9C60B062-81EB-4ED9-B68D-9D051E4DA61B}" type="pres">
      <dgm:prSet presAssocID="{7E6E86EA-E7E8-4755-81F3-02FCC1CF65B2}" presName="linNode" presStyleCnt="0"/>
      <dgm:spPr/>
    </dgm:pt>
    <dgm:pt modelId="{162CABE8-25A7-48FD-8A79-595F039DD1FC}" type="pres">
      <dgm:prSet presAssocID="{7E6E86EA-E7E8-4755-81F3-02FCC1CF65B2}" presName="parentText" presStyleLbl="node1" presStyleIdx="4" presStyleCnt="5">
        <dgm:presLayoutVars>
          <dgm:chMax val="1"/>
          <dgm:bulletEnabled val="1"/>
        </dgm:presLayoutVars>
      </dgm:prSet>
      <dgm:spPr/>
    </dgm:pt>
  </dgm:ptLst>
  <dgm:cxnLst>
    <dgm:cxn modelId="{6DB3421C-D23B-41AF-9EBA-2CD4844DFF6B}" srcId="{B2F857C4-9A2F-4482-8967-E619E471FE58}" destId="{7E6E86EA-E7E8-4755-81F3-02FCC1CF65B2}" srcOrd="4" destOrd="0" parTransId="{7B60FDFC-11DE-4A18-BB4F-24BA3911F2DE}" sibTransId="{3DF77EB4-87EF-49BD-BAA9-5CF90583B06E}"/>
    <dgm:cxn modelId="{12B44128-F512-494F-83A2-C5380DC87A3B}" type="presOf" srcId="{E94D9FED-356D-4158-9DC2-5172B0DBD935}" destId="{4891704C-D73A-4F2E-9B05-06C558BAE976}" srcOrd="0" destOrd="0" presId="urn:microsoft.com/office/officeart/2005/8/layout/vList5"/>
    <dgm:cxn modelId="{7BC9243F-3FFF-443D-B709-5934C03A2A32}" srcId="{B2F857C4-9A2F-4482-8967-E619E471FE58}" destId="{70237E1B-6948-4AB1-8375-6554A0C93812}" srcOrd="3" destOrd="0" parTransId="{B09923AF-24C1-426D-B5DF-E5F1C6ABE923}" sibTransId="{4E9A147B-BAA0-4BDF-8D88-002C230C42EE}"/>
    <dgm:cxn modelId="{3601EC6D-B45C-4179-80A2-DEE21BCA868A}" srcId="{B2F857C4-9A2F-4482-8967-E619E471FE58}" destId="{E94D9FED-356D-4158-9DC2-5172B0DBD935}" srcOrd="1" destOrd="0" parTransId="{4C3FD3B7-DEB0-4D1B-BC67-ADCA87FB8A5A}" sibTransId="{4B353814-7BC6-4271-8752-E6DC9D3D7122}"/>
    <dgm:cxn modelId="{0803A473-152C-4201-BFEC-C27BEF71D181}" srcId="{B2F857C4-9A2F-4482-8967-E619E471FE58}" destId="{910499B4-8DD1-4759-A959-7AFFA68ED90F}" srcOrd="0" destOrd="0" parTransId="{60E10634-59C0-4021-93B0-4DBEF5FC6549}" sibTransId="{B2C8D6C8-3FB3-4F22-8A8A-3EE7E731CC26}"/>
    <dgm:cxn modelId="{10FB7D74-5712-42DF-AA25-ACC1987B0A35}" type="presOf" srcId="{70237E1B-6948-4AB1-8375-6554A0C93812}" destId="{8BA466E0-467D-43A8-B734-334F51EC5466}" srcOrd="0" destOrd="0" presId="urn:microsoft.com/office/officeart/2005/8/layout/vList5"/>
    <dgm:cxn modelId="{3B051BA2-9234-4515-A62F-36B38511A8BC}" type="presOf" srcId="{7E6E86EA-E7E8-4755-81F3-02FCC1CF65B2}" destId="{162CABE8-25A7-48FD-8A79-595F039DD1FC}" srcOrd="0" destOrd="0" presId="urn:microsoft.com/office/officeart/2005/8/layout/vList5"/>
    <dgm:cxn modelId="{F54978B1-EE7B-4AC5-AEA0-76FC69A6C9D3}" type="presOf" srcId="{910499B4-8DD1-4759-A959-7AFFA68ED90F}" destId="{8A4B4A2D-F58E-402A-910B-9DA554116DB4}" srcOrd="0" destOrd="0" presId="urn:microsoft.com/office/officeart/2005/8/layout/vList5"/>
    <dgm:cxn modelId="{37FDA0BF-A27A-4101-8802-FABE89312AB6}" type="presOf" srcId="{33BF3E0A-F7C6-4690-8DC9-896C7BBB35E1}" destId="{886E3FB6-5BF0-41E7-9E77-54AEB86C2FF6}" srcOrd="0" destOrd="0" presId="urn:microsoft.com/office/officeart/2005/8/layout/vList5"/>
    <dgm:cxn modelId="{7FDEACD0-D032-4F1B-9440-E6BFE9192A24}" type="presOf" srcId="{B2F857C4-9A2F-4482-8967-E619E471FE58}" destId="{4C6118FA-E057-499E-BA5A-0A779AD56B57}" srcOrd="0" destOrd="0" presId="urn:microsoft.com/office/officeart/2005/8/layout/vList5"/>
    <dgm:cxn modelId="{4449A7FF-8689-434D-802D-0965BC72622D}" srcId="{B2F857C4-9A2F-4482-8967-E619E471FE58}" destId="{33BF3E0A-F7C6-4690-8DC9-896C7BBB35E1}" srcOrd="2" destOrd="0" parTransId="{7196D8E3-94B3-444E-9F2D-6F4E5DF7B269}" sibTransId="{E4DE68BF-7C25-4ED6-A54B-72FE24EC4068}"/>
    <dgm:cxn modelId="{535C0A69-62FA-45E0-B7EA-4EE2296D5809}" type="presParOf" srcId="{4C6118FA-E057-499E-BA5A-0A779AD56B57}" destId="{5088534B-2009-4DE9-A244-ED7F893D3062}" srcOrd="0" destOrd="0" presId="urn:microsoft.com/office/officeart/2005/8/layout/vList5"/>
    <dgm:cxn modelId="{6574EAC8-92EF-4057-AE2A-F21570E609CB}" type="presParOf" srcId="{5088534B-2009-4DE9-A244-ED7F893D3062}" destId="{8A4B4A2D-F58E-402A-910B-9DA554116DB4}" srcOrd="0" destOrd="0" presId="urn:microsoft.com/office/officeart/2005/8/layout/vList5"/>
    <dgm:cxn modelId="{AB44396C-26FA-4E5B-BFDA-CA36B6D88764}" type="presParOf" srcId="{4C6118FA-E057-499E-BA5A-0A779AD56B57}" destId="{A9A45F34-9F0E-4FDE-A434-E5941304C0FF}" srcOrd="1" destOrd="0" presId="urn:microsoft.com/office/officeart/2005/8/layout/vList5"/>
    <dgm:cxn modelId="{B6DE507B-7D30-4EC6-8A03-49F5875A0B29}" type="presParOf" srcId="{4C6118FA-E057-499E-BA5A-0A779AD56B57}" destId="{20A22BEA-2285-4A72-BEFD-B818AED2168B}" srcOrd="2" destOrd="0" presId="urn:microsoft.com/office/officeart/2005/8/layout/vList5"/>
    <dgm:cxn modelId="{F2CD7A1E-BC99-4F2A-874E-99BCD5419C35}" type="presParOf" srcId="{20A22BEA-2285-4A72-BEFD-B818AED2168B}" destId="{4891704C-D73A-4F2E-9B05-06C558BAE976}" srcOrd="0" destOrd="0" presId="urn:microsoft.com/office/officeart/2005/8/layout/vList5"/>
    <dgm:cxn modelId="{777F5785-2D18-4D83-A58C-DF41BEFBDEB2}" type="presParOf" srcId="{4C6118FA-E057-499E-BA5A-0A779AD56B57}" destId="{9B2A1348-0F8E-446D-9ECC-0F5026E30FBF}" srcOrd="3" destOrd="0" presId="urn:microsoft.com/office/officeart/2005/8/layout/vList5"/>
    <dgm:cxn modelId="{DA5061FB-C970-4631-B80C-E960BA799BF7}" type="presParOf" srcId="{4C6118FA-E057-499E-BA5A-0A779AD56B57}" destId="{9B150564-10A3-478E-8E93-DA7C6C5221C6}" srcOrd="4" destOrd="0" presId="urn:microsoft.com/office/officeart/2005/8/layout/vList5"/>
    <dgm:cxn modelId="{43F69E57-9274-43E3-9D67-3FA9477C4F46}" type="presParOf" srcId="{9B150564-10A3-478E-8E93-DA7C6C5221C6}" destId="{886E3FB6-5BF0-41E7-9E77-54AEB86C2FF6}" srcOrd="0" destOrd="0" presId="urn:microsoft.com/office/officeart/2005/8/layout/vList5"/>
    <dgm:cxn modelId="{39533F59-5F0C-4718-AEC6-75AE5CB931FF}" type="presParOf" srcId="{4C6118FA-E057-499E-BA5A-0A779AD56B57}" destId="{31E922A1-E276-492E-8AF4-D15894A0CB3F}" srcOrd="5" destOrd="0" presId="urn:microsoft.com/office/officeart/2005/8/layout/vList5"/>
    <dgm:cxn modelId="{DCD22F0D-790F-4A03-BB9B-8A1F04DFBD79}" type="presParOf" srcId="{4C6118FA-E057-499E-BA5A-0A779AD56B57}" destId="{0F340611-9423-49CB-9FB6-28F5C367AAC8}" srcOrd="6" destOrd="0" presId="urn:microsoft.com/office/officeart/2005/8/layout/vList5"/>
    <dgm:cxn modelId="{74C5439E-35B0-4737-B479-D1B22DB9391A}" type="presParOf" srcId="{0F340611-9423-49CB-9FB6-28F5C367AAC8}" destId="{8BA466E0-467D-43A8-B734-334F51EC5466}" srcOrd="0" destOrd="0" presId="urn:microsoft.com/office/officeart/2005/8/layout/vList5"/>
    <dgm:cxn modelId="{B198E71A-EF67-4B75-953E-889BB31E62C1}" type="presParOf" srcId="{4C6118FA-E057-499E-BA5A-0A779AD56B57}" destId="{01F3EAD9-BEEC-4C41-BA8B-E64F858EFF54}" srcOrd="7" destOrd="0" presId="urn:microsoft.com/office/officeart/2005/8/layout/vList5"/>
    <dgm:cxn modelId="{CD3BD150-A84F-4C81-A8BB-A13D8CD73F85}" type="presParOf" srcId="{4C6118FA-E057-499E-BA5A-0A779AD56B57}" destId="{9C60B062-81EB-4ED9-B68D-9D051E4DA61B}" srcOrd="8" destOrd="0" presId="urn:microsoft.com/office/officeart/2005/8/layout/vList5"/>
    <dgm:cxn modelId="{CDD6CAB4-294D-46C3-927D-AC42BF3EBDAA}" type="presParOf" srcId="{9C60B062-81EB-4ED9-B68D-9D051E4DA61B}" destId="{162CABE8-25A7-48FD-8A79-595F039DD1FC}"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8EE8E-53F0-4C39-B858-905940FFE7CC}">
      <dsp:nvSpPr>
        <dsp:cNvPr id="0" name=""/>
        <dsp:cNvSpPr/>
      </dsp:nvSpPr>
      <dsp:spPr>
        <a:xfrm>
          <a:off x="0" y="490243"/>
          <a:ext cx="1685425" cy="101125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Holcombe hypnotherapy and coaching </a:t>
          </a:r>
          <a:endParaRPr lang="en-US" sz="2000" kern="1200">
            <a:latin typeface="Calibri Light" panose="020F0302020204030204"/>
          </a:endParaRPr>
        </a:p>
      </dsp:txBody>
      <dsp:txXfrm>
        <a:off x="0" y="490243"/>
        <a:ext cx="1685425" cy="1011255"/>
      </dsp:txXfrm>
    </dsp:sp>
    <dsp:sp modelId="{4E229833-60AB-4FB1-B848-30250A044399}">
      <dsp:nvSpPr>
        <dsp:cNvPr id="0" name=""/>
        <dsp:cNvSpPr/>
      </dsp:nvSpPr>
      <dsp:spPr>
        <a:xfrm>
          <a:off x="1853967" y="490243"/>
          <a:ext cx="1685425" cy="1011255"/>
        </a:xfrm>
        <a:prstGeom prst="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Calibri Light" panose="020F0302020204030204"/>
            </a:rPr>
            <a:t>Emmanuel</a:t>
          </a:r>
          <a:r>
            <a:rPr lang="en-GB" sz="2000" kern="1200"/>
            <a:t> le-Maire 2027297</a:t>
          </a:r>
        </a:p>
      </dsp:txBody>
      <dsp:txXfrm>
        <a:off x="1853967" y="490243"/>
        <a:ext cx="1685425" cy="1011255"/>
      </dsp:txXfrm>
    </dsp:sp>
    <dsp:sp modelId="{9763311D-A270-4BE3-BBC8-72A10F18C8C1}">
      <dsp:nvSpPr>
        <dsp:cNvPr id="0" name=""/>
        <dsp:cNvSpPr/>
      </dsp:nvSpPr>
      <dsp:spPr>
        <a:xfrm>
          <a:off x="3707935" y="490243"/>
          <a:ext cx="1685425" cy="1011255"/>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Chevonne Richards 1814098</a:t>
          </a:r>
          <a:endParaRPr lang="en-US" sz="2000" kern="1200"/>
        </a:p>
      </dsp:txBody>
      <dsp:txXfrm>
        <a:off x="3707935" y="490243"/>
        <a:ext cx="1685425" cy="1011255"/>
      </dsp:txXfrm>
    </dsp:sp>
    <dsp:sp modelId="{47D0A453-A56B-45A2-B71C-4CCD2389224D}">
      <dsp:nvSpPr>
        <dsp:cNvPr id="0" name=""/>
        <dsp:cNvSpPr/>
      </dsp:nvSpPr>
      <dsp:spPr>
        <a:xfrm>
          <a:off x="0" y="1670041"/>
          <a:ext cx="1685425" cy="1011255"/>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Cowin Kelly 2027494</a:t>
          </a:r>
          <a:endParaRPr lang="en-US" sz="2000" kern="1200"/>
        </a:p>
      </dsp:txBody>
      <dsp:txXfrm>
        <a:off x="0" y="1670041"/>
        <a:ext cx="1685425" cy="1011255"/>
      </dsp:txXfrm>
    </dsp:sp>
    <dsp:sp modelId="{FECA4772-468B-4F96-99DF-BC776BD2C5FB}">
      <dsp:nvSpPr>
        <dsp:cNvPr id="0" name=""/>
        <dsp:cNvSpPr/>
      </dsp:nvSpPr>
      <dsp:spPr>
        <a:xfrm>
          <a:off x="1853967" y="1670041"/>
          <a:ext cx="1685425" cy="1011255"/>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Victoria Holcombe 202807</a:t>
          </a:r>
          <a:endParaRPr lang="en-US" sz="2000" kern="1200"/>
        </a:p>
      </dsp:txBody>
      <dsp:txXfrm>
        <a:off x="1853967" y="1670041"/>
        <a:ext cx="1685425" cy="1011255"/>
      </dsp:txXfrm>
    </dsp:sp>
    <dsp:sp modelId="{5F2BF21E-AB2C-4A69-B0DF-42D9CAE406F8}">
      <dsp:nvSpPr>
        <dsp:cNvPr id="0" name=""/>
        <dsp:cNvSpPr/>
      </dsp:nvSpPr>
      <dsp:spPr>
        <a:xfrm>
          <a:off x="3707935" y="1670041"/>
          <a:ext cx="1685425" cy="1011255"/>
        </a:xfrm>
        <a:prstGeom prst="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Obinna Nkwocha </a:t>
          </a:r>
          <a:endParaRPr lang="en-US" sz="2000" kern="1200"/>
        </a:p>
      </dsp:txBody>
      <dsp:txXfrm>
        <a:off x="3707935" y="1670041"/>
        <a:ext cx="1685425" cy="1011255"/>
      </dsp:txXfrm>
    </dsp:sp>
    <dsp:sp modelId="{8C667E2D-94D5-4468-914D-45C260C926FB}">
      <dsp:nvSpPr>
        <dsp:cNvPr id="0" name=""/>
        <dsp:cNvSpPr/>
      </dsp:nvSpPr>
      <dsp:spPr>
        <a:xfrm>
          <a:off x="1853967" y="2849839"/>
          <a:ext cx="1685425" cy="1011255"/>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Group 2 </a:t>
          </a:r>
        </a:p>
      </dsp:txBody>
      <dsp:txXfrm>
        <a:off x="1853967" y="2849839"/>
        <a:ext cx="1685425" cy="1011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6C72EA-86A0-4514-BA83-8515789ED7A2}">
      <dsp:nvSpPr>
        <dsp:cNvPr id="0" name=""/>
        <dsp:cNvSpPr/>
      </dsp:nvSpPr>
      <dsp:spPr>
        <a:xfrm>
          <a:off x="2254536" y="1106507"/>
          <a:ext cx="487873" cy="91440"/>
        </a:xfrm>
        <a:custGeom>
          <a:avLst/>
          <a:gdLst/>
          <a:ahLst/>
          <a:cxnLst/>
          <a:rect l="0" t="0" r="0" b="0"/>
          <a:pathLst>
            <a:path>
              <a:moveTo>
                <a:pt x="0" y="45720"/>
              </a:moveTo>
              <a:lnTo>
                <a:pt x="48787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5511" y="1149635"/>
        <a:ext cx="25923" cy="5184"/>
      </dsp:txXfrm>
    </dsp:sp>
    <dsp:sp modelId="{9FDC54DC-4389-455D-BB45-377E95FD238F}">
      <dsp:nvSpPr>
        <dsp:cNvPr id="0" name=""/>
        <dsp:cNvSpPr/>
      </dsp:nvSpPr>
      <dsp:spPr>
        <a:xfrm>
          <a:off x="2104" y="475957"/>
          <a:ext cx="2254232" cy="135253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889000">
            <a:lnSpc>
              <a:spcPct val="90000"/>
            </a:lnSpc>
            <a:spcBef>
              <a:spcPct val="0"/>
            </a:spcBef>
            <a:spcAft>
              <a:spcPct val="35000"/>
            </a:spcAft>
            <a:buNone/>
          </a:pPr>
          <a:r>
            <a:rPr lang="en-GB" sz="2000" kern="1200"/>
            <a:t>Hypnotherapy</a:t>
          </a:r>
          <a:endParaRPr lang="en-US" sz="2000" kern="1200"/>
        </a:p>
      </dsp:txBody>
      <dsp:txXfrm>
        <a:off x="2104" y="475957"/>
        <a:ext cx="2254232" cy="1352539"/>
      </dsp:txXfrm>
    </dsp:sp>
    <dsp:sp modelId="{F0F4CB0A-1AC9-46CD-8D62-F625569EFAF1}">
      <dsp:nvSpPr>
        <dsp:cNvPr id="0" name=""/>
        <dsp:cNvSpPr/>
      </dsp:nvSpPr>
      <dsp:spPr>
        <a:xfrm>
          <a:off x="5027242" y="1106507"/>
          <a:ext cx="487873" cy="91440"/>
        </a:xfrm>
        <a:custGeom>
          <a:avLst/>
          <a:gdLst/>
          <a:ahLst/>
          <a:cxnLst/>
          <a:rect l="0" t="0" r="0" b="0"/>
          <a:pathLst>
            <a:path>
              <a:moveTo>
                <a:pt x="0" y="45720"/>
              </a:moveTo>
              <a:lnTo>
                <a:pt x="487873" y="45720"/>
              </a:lnTo>
            </a:path>
          </a:pathLst>
        </a:custGeom>
        <a:noFill/>
        <a:ln w="6350" cap="flat" cmpd="sng" algn="ctr">
          <a:solidFill>
            <a:schemeClr val="accent2">
              <a:hueOff val="-291073"/>
              <a:satOff val="-16786"/>
              <a:lumOff val="172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58217" y="1149635"/>
        <a:ext cx="25923" cy="5184"/>
      </dsp:txXfrm>
    </dsp:sp>
    <dsp:sp modelId="{6D9F1865-5BE1-42CA-81EB-FBE0C5015958}">
      <dsp:nvSpPr>
        <dsp:cNvPr id="0" name=""/>
        <dsp:cNvSpPr/>
      </dsp:nvSpPr>
      <dsp:spPr>
        <a:xfrm>
          <a:off x="2774810" y="475957"/>
          <a:ext cx="2254232" cy="1352539"/>
        </a:xfrm>
        <a:prstGeom prst="rect">
          <a:avLst/>
        </a:prstGeom>
        <a:solidFill>
          <a:schemeClr val="accent2">
            <a:hueOff val="-242561"/>
            <a:satOff val="-13988"/>
            <a:lumOff val="143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889000" rtl="0">
            <a:lnSpc>
              <a:spcPct val="90000"/>
            </a:lnSpc>
            <a:spcBef>
              <a:spcPct val="0"/>
            </a:spcBef>
            <a:spcAft>
              <a:spcPct val="35000"/>
            </a:spcAft>
            <a:buNone/>
          </a:pPr>
          <a:r>
            <a:rPr lang="en-GB" sz="2000" kern="1200"/>
            <a:t>life coaching</a:t>
          </a:r>
          <a:r>
            <a:rPr lang="en-GB" sz="2000" kern="1200">
              <a:latin typeface="Calibri Light" panose="020F0302020204030204"/>
            </a:rPr>
            <a:t> </a:t>
          </a:r>
          <a:endParaRPr lang="en-US" sz="2000" kern="1200"/>
        </a:p>
      </dsp:txBody>
      <dsp:txXfrm>
        <a:off x="2774810" y="475957"/>
        <a:ext cx="2254232" cy="1352539"/>
      </dsp:txXfrm>
    </dsp:sp>
    <dsp:sp modelId="{B0439650-9D67-4F76-829E-BD4CB2E02D55}">
      <dsp:nvSpPr>
        <dsp:cNvPr id="0" name=""/>
        <dsp:cNvSpPr/>
      </dsp:nvSpPr>
      <dsp:spPr>
        <a:xfrm>
          <a:off x="7799947" y="1106507"/>
          <a:ext cx="487873" cy="91440"/>
        </a:xfrm>
        <a:custGeom>
          <a:avLst/>
          <a:gdLst/>
          <a:ahLst/>
          <a:cxnLst/>
          <a:rect l="0" t="0" r="0" b="0"/>
          <a:pathLst>
            <a:path>
              <a:moveTo>
                <a:pt x="0" y="45720"/>
              </a:moveTo>
              <a:lnTo>
                <a:pt x="487873" y="45720"/>
              </a:lnTo>
            </a:path>
          </a:pathLst>
        </a:custGeom>
        <a:noFill/>
        <a:ln w="6350" cap="flat" cmpd="sng" algn="ctr">
          <a:solidFill>
            <a:schemeClr val="accent2">
              <a:hueOff val="-582145"/>
              <a:satOff val="-33571"/>
              <a:lumOff val="345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030922" y="1149635"/>
        <a:ext cx="25923" cy="5184"/>
      </dsp:txXfrm>
    </dsp:sp>
    <dsp:sp modelId="{78E5DF63-818C-4A61-9F8F-BD8D6099FF83}">
      <dsp:nvSpPr>
        <dsp:cNvPr id="0" name=""/>
        <dsp:cNvSpPr/>
      </dsp:nvSpPr>
      <dsp:spPr>
        <a:xfrm>
          <a:off x="5547515" y="475957"/>
          <a:ext cx="2254232" cy="1352539"/>
        </a:xfrm>
        <a:prstGeom prst="rect">
          <a:avLst/>
        </a:prstGeom>
        <a:solidFill>
          <a:schemeClr val="accent2">
            <a:hueOff val="-485121"/>
            <a:satOff val="-27976"/>
            <a:lumOff val="287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889000">
            <a:lnSpc>
              <a:spcPct val="90000"/>
            </a:lnSpc>
            <a:spcBef>
              <a:spcPct val="0"/>
            </a:spcBef>
            <a:spcAft>
              <a:spcPct val="35000"/>
            </a:spcAft>
            <a:buNone/>
          </a:pPr>
          <a:r>
            <a:rPr lang="en-GB" sz="2000" kern="1200"/>
            <a:t>personal training </a:t>
          </a:r>
          <a:endParaRPr lang="en-US" sz="2000" kern="1200"/>
        </a:p>
      </dsp:txBody>
      <dsp:txXfrm>
        <a:off x="5547515" y="475957"/>
        <a:ext cx="2254232" cy="1352539"/>
      </dsp:txXfrm>
    </dsp:sp>
    <dsp:sp modelId="{3DE03B45-1BBC-4796-8F8A-72E5138D5A41}">
      <dsp:nvSpPr>
        <dsp:cNvPr id="0" name=""/>
        <dsp:cNvSpPr/>
      </dsp:nvSpPr>
      <dsp:spPr>
        <a:xfrm>
          <a:off x="1129220" y="1826697"/>
          <a:ext cx="8318116" cy="487873"/>
        </a:xfrm>
        <a:custGeom>
          <a:avLst/>
          <a:gdLst/>
          <a:ahLst/>
          <a:cxnLst/>
          <a:rect l="0" t="0" r="0" b="0"/>
          <a:pathLst>
            <a:path>
              <a:moveTo>
                <a:pt x="8318116" y="0"/>
              </a:moveTo>
              <a:lnTo>
                <a:pt x="8318116" y="261036"/>
              </a:lnTo>
              <a:lnTo>
                <a:pt x="0" y="261036"/>
              </a:lnTo>
              <a:lnTo>
                <a:pt x="0" y="487873"/>
              </a:lnTo>
            </a:path>
          </a:pathLst>
        </a:custGeom>
        <a:noFill/>
        <a:ln w="6350" cap="flat" cmpd="sng" algn="ctr">
          <a:solidFill>
            <a:schemeClr val="accent2">
              <a:hueOff val="-873218"/>
              <a:satOff val="-50357"/>
              <a:lumOff val="517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9922" y="2068041"/>
        <a:ext cx="416712" cy="5184"/>
      </dsp:txXfrm>
    </dsp:sp>
    <dsp:sp modelId="{D9A5ABF6-CDB5-4166-859D-8C9FF7DCCEEA}">
      <dsp:nvSpPr>
        <dsp:cNvPr id="0" name=""/>
        <dsp:cNvSpPr/>
      </dsp:nvSpPr>
      <dsp:spPr>
        <a:xfrm>
          <a:off x="8320221" y="475957"/>
          <a:ext cx="2254232" cy="1352539"/>
        </a:xfrm>
        <a:prstGeom prst="rect">
          <a:avLst/>
        </a:prstGeom>
        <a:solidFill>
          <a:schemeClr val="accent2">
            <a:hueOff val="-727682"/>
            <a:satOff val="-41964"/>
            <a:lumOff val="431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889000">
            <a:lnSpc>
              <a:spcPct val="90000"/>
            </a:lnSpc>
            <a:spcBef>
              <a:spcPct val="0"/>
            </a:spcBef>
            <a:spcAft>
              <a:spcPct val="35000"/>
            </a:spcAft>
            <a:buNone/>
          </a:pPr>
          <a:r>
            <a:rPr lang="en-GB" sz="2000" kern="1200"/>
            <a:t>affordable tv style advertising for Sosial media channels </a:t>
          </a:r>
          <a:endParaRPr lang="en-US" sz="2000" kern="1200"/>
        </a:p>
      </dsp:txBody>
      <dsp:txXfrm>
        <a:off x="8320221" y="475957"/>
        <a:ext cx="2254232" cy="1352539"/>
      </dsp:txXfrm>
    </dsp:sp>
    <dsp:sp modelId="{41AB3B0D-2367-45F8-B987-4294E939C391}">
      <dsp:nvSpPr>
        <dsp:cNvPr id="0" name=""/>
        <dsp:cNvSpPr/>
      </dsp:nvSpPr>
      <dsp:spPr>
        <a:xfrm>
          <a:off x="2254536" y="2977520"/>
          <a:ext cx="487873" cy="91440"/>
        </a:xfrm>
        <a:custGeom>
          <a:avLst/>
          <a:gdLst/>
          <a:ahLst/>
          <a:cxnLst/>
          <a:rect l="0" t="0" r="0" b="0"/>
          <a:pathLst>
            <a:path>
              <a:moveTo>
                <a:pt x="0" y="45720"/>
              </a:moveTo>
              <a:lnTo>
                <a:pt x="487873" y="45720"/>
              </a:lnTo>
            </a:path>
          </a:pathLst>
        </a:custGeom>
        <a:noFill/>
        <a:ln w="6350" cap="flat" cmpd="sng" algn="ctr">
          <a:solidFill>
            <a:schemeClr val="accent2">
              <a:hueOff val="-1164290"/>
              <a:satOff val="-67142"/>
              <a:lumOff val="69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5511" y="3020648"/>
        <a:ext cx="25923" cy="5184"/>
      </dsp:txXfrm>
    </dsp:sp>
    <dsp:sp modelId="{D865C691-C584-4921-B9EE-E59A07D223BC}">
      <dsp:nvSpPr>
        <dsp:cNvPr id="0" name=""/>
        <dsp:cNvSpPr/>
      </dsp:nvSpPr>
      <dsp:spPr>
        <a:xfrm>
          <a:off x="2104" y="2346970"/>
          <a:ext cx="2254232" cy="1352539"/>
        </a:xfrm>
        <a:prstGeom prst="rect">
          <a:avLst/>
        </a:prstGeom>
        <a:solidFill>
          <a:schemeClr val="accent2">
            <a:hueOff val="-970242"/>
            <a:satOff val="-55952"/>
            <a:lumOff val="575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889000">
            <a:lnSpc>
              <a:spcPct val="90000"/>
            </a:lnSpc>
            <a:spcBef>
              <a:spcPct val="0"/>
            </a:spcBef>
            <a:spcAft>
              <a:spcPct val="35000"/>
            </a:spcAft>
            <a:buNone/>
          </a:pPr>
          <a:r>
            <a:rPr lang="en-GB" sz="2000" kern="1200"/>
            <a:t>Subscription service payments same price every month </a:t>
          </a:r>
          <a:endParaRPr lang="en-US" sz="2000" kern="1200"/>
        </a:p>
      </dsp:txBody>
      <dsp:txXfrm>
        <a:off x="2104" y="2346970"/>
        <a:ext cx="2254232" cy="1352539"/>
      </dsp:txXfrm>
    </dsp:sp>
    <dsp:sp modelId="{7D2612B7-7700-46C3-9A36-21EC065F3514}">
      <dsp:nvSpPr>
        <dsp:cNvPr id="0" name=""/>
        <dsp:cNvSpPr/>
      </dsp:nvSpPr>
      <dsp:spPr>
        <a:xfrm>
          <a:off x="5027242" y="2977520"/>
          <a:ext cx="487873" cy="91440"/>
        </a:xfrm>
        <a:custGeom>
          <a:avLst/>
          <a:gdLst/>
          <a:ahLst/>
          <a:cxnLst/>
          <a:rect l="0" t="0" r="0" b="0"/>
          <a:pathLst>
            <a:path>
              <a:moveTo>
                <a:pt x="0" y="45720"/>
              </a:moveTo>
              <a:lnTo>
                <a:pt x="487873"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58217" y="3020648"/>
        <a:ext cx="25923" cy="5184"/>
      </dsp:txXfrm>
    </dsp:sp>
    <dsp:sp modelId="{2442B9D3-4AA2-42B8-A64C-14362AAB9F5A}">
      <dsp:nvSpPr>
        <dsp:cNvPr id="0" name=""/>
        <dsp:cNvSpPr/>
      </dsp:nvSpPr>
      <dsp:spPr>
        <a:xfrm>
          <a:off x="2774810" y="2346970"/>
          <a:ext cx="2254232" cy="1352539"/>
        </a:xfrm>
        <a:prstGeom prst="rect">
          <a:avLst/>
        </a:prstGeom>
        <a:solidFill>
          <a:schemeClr val="accent2">
            <a:hueOff val="-1212803"/>
            <a:satOff val="-69940"/>
            <a:lumOff val="719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889000">
            <a:lnSpc>
              <a:spcPct val="90000"/>
            </a:lnSpc>
            <a:spcBef>
              <a:spcPct val="0"/>
            </a:spcBef>
            <a:spcAft>
              <a:spcPct val="35000"/>
            </a:spcAft>
            <a:buNone/>
          </a:pPr>
          <a:r>
            <a:rPr lang="en-GB" sz="2000" kern="1200"/>
            <a:t>Interpersonal service no online interaction </a:t>
          </a:r>
          <a:endParaRPr lang="en-US" sz="2000" kern="1200"/>
        </a:p>
      </dsp:txBody>
      <dsp:txXfrm>
        <a:off x="2774810" y="2346970"/>
        <a:ext cx="2254232" cy="1352539"/>
      </dsp:txXfrm>
    </dsp:sp>
    <dsp:sp modelId="{C5573F8F-7B70-430D-A2CE-D58F4F927968}">
      <dsp:nvSpPr>
        <dsp:cNvPr id="0" name=""/>
        <dsp:cNvSpPr/>
      </dsp:nvSpPr>
      <dsp:spPr>
        <a:xfrm>
          <a:off x="5547515" y="2346970"/>
          <a:ext cx="2254232" cy="1352539"/>
        </a:xfrm>
        <a:prstGeom prst="rec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Practitioners get</a:t>
          </a:r>
          <a:r>
            <a:rPr lang="en-GB" sz="2000" kern="1200"/>
            <a:t> the full fee they earn in a session </a:t>
          </a:r>
          <a:endParaRPr lang="en-US" sz="2000" kern="1200"/>
        </a:p>
      </dsp:txBody>
      <dsp:txXfrm>
        <a:off x="5547515" y="2346970"/>
        <a:ext cx="2254232" cy="13525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711D1E-6A85-40DC-85E7-C5C3CE8FB22F}">
      <dsp:nvSpPr>
        <dsp:cNvPr id="0" name=""/>
        <dsp:cNvSpPr/>
      </dsp:nvSpPr>
      <dsp:spPr>
        <a:xfrm>
          <a:off x="4108" y="136742"/>
          <a:ext cx="2470500" cy="6912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a:t>Instagram</a:t>
          </a:r>
          <a:endParaRPr lang="en-US" sz="2400" kern="1200"/>
        </a:p>
      </dsp:txBody>
      <dsp:txXfrm>
        <a:off x="4108" y="136742"/>
        <a:ext cx="2470500" cy="691200"/>
      </dsp:txXfrm>
    </dsp:sp>
    <dsp:sp modelId="{CBC9A738-7069-4A21-AE4D-D314DF577E38}">
      <dsp:nvSpPr>
        <dsp:cNvPr id="0" name=""/>
        <dsp:cNvSpPr/>
      </dsp:nvSpPr>
      <dsp:spPr>
        <a:xfrm>
          <a:off x="4108" y="827942"/>
          <a:ext cx="2470500" cy="322812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a:t>Using influencers</a:t>
          </a:r>
          <a:endParaRPr lang="en-US" sz="2400" kern="1200"/>
        </a:p>
        <a:p>
          <a:pPr marL="228600" lvl="1" indent="-228600" algn="l" defTabSz="1066800">
            <a:lnSpc>
              <a:spcPct val="90000"/>
            </a:lnSpc>
            <a:spcBef>
              <a:spcPct val="0"/>
            </a:spcBef>
            <a:spcAft>
              <a:spcPct val="15000"/>
            </a:spcAft>
            <a:buChar char="•"/>
          </a:pPr>
          <a:r>
            <a:rPr lang="en-GB" sz="2400" kern="1200"/>
            <a:t>Colaborations</a:t>
          </a:r>
          <a:endParaRPr lang="en-US" sz="2400" kern="1200"/>
        </a:p>
        <a:p>
          <a:pPr marL="228600" lvl="1" indent="-228600" algn="l" defTabSz="1066800">
            <a:lnSpc>
              <a:spcPct val="90000"/>
            </a:lnSpc>
            <a:spcBef>
              <a:spcPct val="0"/>
            </a:spcBef>
            <a:spcAft>
              <a:spcPct val="15000"/>
            </a:spcAft>
            <a:buChar char="•"/>
          </a:pPr>
          <a:r>
            <a:rPr lang="en-GB" sz="2400" kern="1200"/>
            <a:t>Sponsored post</a:t>
          </a:r>
          <a:endParaRPr lang="en-US" sz="2400" kern="1200"/>
        </a:p>
        <a:p>
          <a:pPr marL="228600" lvl="1" indent="-228600" algn="l" defTabSz="1066800">
            <a:lnSpc>
              <a:spcPct val="90000"/>
            </a:lnSpc>
            <a:spcBef>
              <a:spcPct val="0"/>
            </a:spcBef>
            <a:spcAft>
              <a:spcPct val="15000"/>
            </a:spcAft>
            <a:buChar char="•"/>
          </a:pPr>
          <a:r>
            <a:rPr lang="en-US" sz="2400" kern="1200"/>
            <a:t>Video / pictures of services</a:t>
          </a:r>
        </a:p>
        <a:p>
          <a:pPr marL="228600" lvl="1" indent="-228600" algn="l" defTabSz="1066800">
            <a:lnSpc>
              <a:spcPct val="90000"/>
            </a:lnSpc>
            <a:spcBef>
              <a:spcPct val="0"/>
            </a:spcBef>
            <a:spcAft>
              <a:spcPct val="15000"/>
            </a:spcAft>
            <a:buChar char="•"/>
          </a:pPr>
          <a:endParaRPr lang="en-US" sz="2400" kern="1200"/>
        </a:p>
      </dsp:txBody>
      <dsp:txXfrm>
        <a:off x="4108" y="827942"/>
        <a:ext cx="2470500" cy="3228120"/>
      </dsp:txXfrm>
    </dsp:sp>
    <dsp:sp modelId="{F372F3F2-9405-4679-9F2B-46AC9CFBE93B}">
      <dsp:nvSpPr>
        <dsp:cNvPr id="0" name=""/>
        <dsp:cNvSpPr/>
      </dsp:nvSpPr>
      <dsp:spPr>
        <a:xfrm>
          <a:off x="2820479" y="136742"/>
          <a:ext cx="2470500" cy="6912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a:t>Facebook   </a:t>
          </a:r>
          <a:endParaRPr lang="en-US" sz="2400" kern="1200"/>
        </a:p>
      </dsp:txBody>
      <dsp:txXfrm>
        <a:off x="2820479" y="136742"/>
        <a:ext cx="2470500" cy="691200"/>
      </dsp:txXfrm>
    </dsp:sp>
    <dsp:sp modelId="{CC0DC42C-2BDB-4A92-A63F-9A0B98BE6A01}">
      <dsp:nvSpPr>
        <dsp:cNvPr id="0" name=""/>
        <dsp:cNvSpPr/>
      </dsp:nvSpPr>
      <dsp:spPr>
        <a:xfrm>
          <a:off x="2820479" y="827942"/>
          <a:ext cx="2470500" cy="322812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a:t>Facebook adverts</a:t>
          </a:r>
          <a:endParaRPr lang="en-US" sz="2400" kern="1200"/>
        </a:p>
        <a:p>
          <a:pPr marL="228600" lvl="1" indent="-228600" algn="l" defTabSz="1066800">
            <a:lnSpc>
              <a:spcPct val="90000"/>
            </a:lnSpc>
            <a:spcBef>
              <a:spcPct val="0"/>
            </a:spcBef>
            <a:spcAft>
              <a:spcPct val="15000"/>
            </a:spcAft>
            <a:buChar char="•"/>
          </a:pPr>
          <a:r>
            <a:rPr lang="en-GB" sz="2400" kern="1200"/>
            <a:t>Business page</a:t>
          </a:r>
          <a:endParaRPr lang="en-US" sz="2400" kern="1200"/>
        </a:p>
      </dsp:txBody>
      <dsp:txXfrm>
        <a:off x="2820479" y="827942"/>
        <a:ext cx="2470500" cy="3228120"/>
      </dsp:txXfrm>
    </dsp:sp>
    <dsp:sp modelId="{3B457229-37F3-47EE-BBCA-3B808E48E53F}">
      <dsp:nvSpPr>
        <dsp:cNvPr id="0" name=""/>
        <dsp:cNvSpPr/>
      </dsp:nvSpPr>
      <dsp:spPr>
        <a:xfrm>
          <a:off x="5636849" y="136742"/>
          <a:ext cx="2470500" cy="69120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a:t>twitter </a:t>
          </a:r>
          <a:endParaRPr lang="en-US" sz="2400" kern="1200"/>
        </a:p>
      </dsp:txBody>
      <dsp:txXfrm>
        <a:off x="5636849" y="136742"/>
        <a:ext cx="2470500" cy="691200"/>
      </dsp:txXfrm>
    </dsp:sp>
    <dsp:sp modelId="{19728AAF-56AE-4BD8-B5EA-5A997A3DDB1D}">
      <dsp:nvSpPr>
        <dsp:cNvPr id="0" name=""/>
        <dsp:cNvSpPr/>
      </dsp:nvSpPr>
      <dsp:spPr>
        <a:xfrm>
          <a:off x="5636849" y="827942"/>
          <a:ext cx="2470500" cy="322812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US" sz="2400" kern="1200"/>
            <a:t>Updates</a:t>
          </a:r>
        </a:p>
        <a:p>
          <a:pPr marL="228600" lvl="1" indent="-228600" algn="l" defTabSz="1066800">
            <a:lnSpc>
              <a:spcPct val="90000"/>
            </a:lnSpc>
            <a:spcBef>
              <a:spcPct val="0"/>
            </a:spcBef>
            <a:spcAft>
              <a:spcPct val="15000"/>
            </a:spcAft>
            <a:buChar char="•"/>
          </a:pPr>
          <a:r>
            <a:rPr lang="en-US" sz="2400" kern="1200"/>
            <a:t>Queries</a:t>
          </a:r>
        </a:p>
        <a:p>
          <a:pPr marL="228600" lvl="1" indent="-228600" algn="l" defTabSz="1066800">
            <a:lnSpc>
              <a:spcPct val="90000"/>
            </a:lnSpc>
            <a:spcBef>
              <a:spcPct val="0"/>
            </a:spcBef>
            <a:spcAft>
              <a:spcPct val="15000"/>
            </a:spcAft>
            <a:buChar char="•"/>
          </a:pPr>
          <a:endParaRPr lang="en-US" sz="2400" kern="1200"/>
        </a:p>
        <a:p>
          <a:pPr marL="228600" lvl="1" indent="-228600" algn="l" defTabSz="1066800">
            <a:lnSpc>
              <a:spcPct val="90000"/>
            </a:lnSpc>
            <a:spcBef>
              <a:spcPct val="0"/>
            </a:spcBef>
            <a:spcAft>
              <a:spcPct val="15000"/>
            </a:spcAft>
            <a:buChar char="•"/>
          </a:pPr>
          <a:endParaRPr lang="en-US" sz="2400" kern="1200"/>
        </a:p>
      </dsp:txBody>
      <dsp:txXfrm>
        <a:off x="5636849" y="827942"/>
        <a:ext cx="2470500" cy="3228120"/>
      </dsp:txXfrm>
    </dsp:sp>
    <dsp:sp modelId="{F92F8196-0B37-4721-94BB-C83FAB3F3AC9}">
      <dsp:nvSpPr>
        <dsp:cNvPr id="0" name=""/>
        <dsp:cNvSpPr/>
      </dsp:nvSpPr>
      <dsp:spPr>
        <a:xfrm>
          <a:off x="8453219" y="136742"/>
          <a:ext cx="2470500" cy="6912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kern="1200" err="1"/>
            <a:t>Yotube</a:t>
          </a:r>
          <a:endParaRPr lang="en-US" sz="2400" kern="1200"/>
        </a:p>
      </dsp:txBody>
      <dsp:txXfrm>
        <a:off x="8453219" y="136742"/>
        <a:ext cx="2470500" cy="691200"/>
      </dsp:txXfrm>
    </dsp:sp>
    <dsp:sp modelId="{CCB836DD-5400-445F-84A0-6F2CC18418C0}">
      <dsp:nvSpPr>
        <dsp:cNvPr id="0" name=""/>
        <dsp:cNvSpPr/>
      </dsp:nvSpPr>
      <dsp:spPr>
        <a:xfrm>
          <a:off x="8453219" y="827942"/>
          <a:ext cx="2470500" cy="322812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US" sz="2400" kern="1200"/>
            <a:t>Promotional videos</a:t>
          </a:r>
        </a:p>
      </dsp:txBody>
      <dsp:txXfrm>
        <a:off x="8453219" y="827942"/>
        <a:ext cx="2470500" cy="3228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702BD4-926E-4712-8A35-8FAFC3094B9E}">
      <dsp:nvSpPr>
        <dsp:cNvPr id="0" name=""/>
        <dsp:cNvSpPr/>
      </dsp:nvSpPr>
      <dsp:spPr>
        <a:xfrm>
          <a:off x="0" y="0"/>
          <a:ext cx="9197340" cy="11201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defRPr cap="all"/>
          </a:pPr>
          <a:r>
            <a:rPr lang="en-GB" sz="4800" kern="1200"/>
            <a:t>Bigger target audience</a:t>
          </a:r>
          <a:endParaRPr lang="en-US" sz="4800" kern="1200"/>
        </a:p>
      </dsp:txBody>
      <dsp:txXfrm>
        <a:off x="32808" y="32808"/>
        <a:ext cx="7988621" cy="1054523"/>
      </dsp:txXfrm>
    </dsp:sp>
    <dsp:sp modelId="{4B8E522A-F1EE-47CA-B752-4AE07C8BBE75}">
      <dsp:nvSpPr>
        <dsp:cNvPr id="0" name=""/>
        <dsp:cNvSpPr/>
      </dsp:nvSpPr>
      <dsp:spPr>
        <a:xfrm>
          <a:off x="811529" y="1306829"/>
          <a:ext cx="9197340" cy="1120139"/>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defRPr cap="all"/>
          </a:pPr>
          <a:r>
            <a:rPr lang="en-GB" sz="4800" kern="1200"/>
            <a:t>Cost effective</a:t>
          </a:r>
          <a:endParaRPr lang="en-US" sz="4800" kern="1200"/>
        </a:p>
      </dsp:txBody>
      <dsp:txXfrm>
        <a:off x="844337" y="1339637"/>
        <a:ext cx="7592103" cy="1054523"/>
      </dsp:txXfrm>
    </dsp:sp>
    <dsp:sp modelId="{C0570C98-7616-47CD-B6BF-60002F9DBD19}">
      <dsp:nvSpPr>
        <dsp:cNvPr id="0" name=""/>
        <dsp:cNvSpPr/>
      </dsp:nvSpPr>
      <dsp:spPr>
        <a:xfrm>
          <a:off x="1623059" y="2613659"/>
          <a:ext cx="9197340" cy="1120139"/>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defRPr cap="all"/>
          </a:pPr>
          <a:r>
            <a:rPr lang="en-GB" sz="4800" kern="1200"/>
            <a:t>Flexible</a:t>
          </a:r>
          <a:endParaRPr lang="en-US" sz="4800" kern="1200"/>
        </a:p>
      </dsp:txBody>
      <dsp:txXfrm>
        <a:off x="1655867" y="2646467"/>
        <a:ext cx="7592103" cy="1054523"/>
      </dsp:txXfrm>
    </dsp:sp>
    <dsp:sp modelId="{AEDE6568-B563-4001-86E5-7FEB1631E57C}">
      <dsp:nvSpPr>
        <dsp:cNvPr id="0" name=""/>
        <dsp:cNvSpPr/>
      </dsp:nvSpPr>
      <dsp:spPr>
        <a:xfrm>
          <a:off x="8469249" y="849439"/>
          <a:ext cx="728090" cy="72809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633069" y="849439"/>
        <a:ext cx="400450" cy="547888"/>
      </dsp:txXfrm>
    </dsp:sp>
    <dsp:sp modelId="{1C9803B4-83EF-4073-9FB8-4F11AD3A4D43}">
      <dsp:nvSpPr>
        <dsp:cNvPr id="0" name=""/>
        <dsp:cNvSpPr/>
      </dsp:nvSpPr>
      <dsp:spPr>
        <a:xfrm>
          <a:off x="9280779" y="2148801"/>
          <a:ext cx="728090" cy="728090"/>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444599" y="2148801"/>
        <a:ext cx="400450" cy="5478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2243A-4DCE-43E4-9A46-9FF603966B21}">
      <dsp:nvSpPr>
        <dsp:cNvPr id="0" name=""/>
        <dsp:cNvSpPr/>
      </dsp:nvSpPr>
      <dsp:spPr>
        <a:xfrm>
          <a:off x="658" y="506702"/>
          <a:ext cx="2567640" cy="154058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Political ...GDPR compliant in uk </a:t>
          </a:r>
          <a:endParaRPr lang="en-US" sz="1700" kern="1200"/>
        </a:p>
      </dsp:txBody>
      <dsp:txXfrm>
        <a:off x="658" y="506702"/>
        <a:ext cx="2567640" cy="1540584"/>
      </dsp:txXfrm>
    </dsp:sp>
    <dsp:sp modelId="{D6FBEEBF-3E31-4921-AC9E-F939691C72D2}">
      <dsp:nvSpPr>
        <dsp:cNvPr id="0" name=""/>
        <dsp:cNvSpPr/>
      </dsp:nvSpPr>
      <dsp:spPr>
        <a:xfrm>
          <a:off x="2825062" y="506702"/>
          <a:ext cx="2567640" cy="1540584"/>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Economical..... online  work virtual office no paperwork </a:t>
          </a:r>
          <a:endParaRPr lang="en-US" sz="1700" kern="1200"/>
        </a:p>
      </dsp:txBody>
      <dsp:txXfrm>
        <a:off x="2825062" y="506702"/>
        <a:ext cx="2567640" cy="1540584"/>
      </dsp:txXfrm>
    </dsp:sp>
    <dsp:sp modelId="{E6418DF3-BC5B-4D49-86A5-70FD23C42E90}">
      <dsp:nvSpPr>
        <dsp:cNvPr id="0" name=""/>
        <dsp:cNvSpPr/>
      </dsp:nvSpPr>
      <dsp:spPr>
        <a:xfrm>
          <a:off x="658" y="2304051"/>
          <a:ext cx="2567640" cy="1540584"/>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Social …..benefits everyone all ages </a:t>
          </a:r>
          <a:endParaRPr lang="en-US" sz="1700" kern="1200"/>
        </a:p>
      </dsp:txBody>
      <dsp:txXfrm>
        <a:off x="658" y="2304051"/>
        <a:ext cx="2567640" cy="1540584"/>
      </dsp:txXfrm>
    </dsp:sp>
    <dsp:sp modelId="{442EB91F-618B-4B86-A310-27248A8F15DF}">
      <dsp:nvSpPr>
        <dsp:cNvPr id="0" name=""/>
        <dsp:cNvSpPr/>
      </dsp:nvSpPr>
      <dsp:spPr>
        <a:xfrm>
          <a:off x="2825062" y="2304051"/>
          <a:ext cx="2567640" cy="1540584"/>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Technological ….all online </a:t>
          </a:r>
          <a:endParaRPr lang="en-US" sz="1700" kern="1200"/>
        </a:p>
      </dsp:txBody>
      <dsp:txXfrm>
        <a:off x="2825062" y="2304051"/>
        <a:ext cx="2567640" cy="15405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4B4A2D-F58E-402A-910B-9DA554116DB4}">
      <dsp:nvSpPr>
        <dsp:cNvPr id="0" name=""/>
        <dsp:cNvSpPr/>
      </dsp:nvSpPr>
      <dsp:spPr>
        <a:xfrm>
          <a:off x="2332735" y="2431"/>
          <a:ext cx="2624327" cy="10631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a:t>Tv advertising to create referrals for practitioners </a:t>
          </a:r>
        </a:p>
      </dsp:txBody>
      <dsp:txXfrm>
        <a:off x="2384636" y="54332"/>
        <a:ext cx="2520525" cy="959396"/>
      </dsp:txXfrm>
    </dsp:sp>
    <dsp:sp modelId="{4891704C-D73A-4F2E-9B05-06C558BAE976}">
      <dsp:nvSpPr>
        <dsp:cNvPr id="0" name=""/>
        <dsp:cNvSpPr/>
      </dsp:nvSpPr>
      <dsp:spPr>
        <a:xfrm>
          <a:off x="2332735" y="1118790"/>
          <a:ext cx="2624327" cy="10631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a:t>Life coaching </a:t>
          </a:r>
        </a:p>
      </dsp:txBody>
      <dsp:txXfrm>
        <a:off x="2384636" y="1170691"/>
        <a:ext cx="2520525" cy="959396"/>
      </dsp:txXfrm>
    </dsp:sp>
    <dsp:sp modelId="{886E3FB6-5BF0-41E7-9E77-54AEB86C2FF6}">
      <dsp:nvSpPr>
        <dsp:cNvPr id="0" name=""/>
        <dsp:cNvSpPr/>
      </dsp:nvSpPr>
      <dsp:spPr>
        <a:xfrm>
          <a:off x="2332735" y="2235148"/>
          <a:ext cx="2624327" cy="10631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a:t>Hypnotherapy </a:t>
          </a:r>
        </a:p>
      </dsp:txBody>
      <dsp:txXfrm>
        <a:off x="2384636" y="2287049"/>
        <a:ext cx="2520525" cy="959396"/>
      </dsp:txXfrm>
    </dsp:sp>
    <dsp:sp modelId="{8BA466E0-467D-43A8-B734-334F51EC5466}">
      <dsp:nvSpPr>
        <dsp:cNvPr id="0" name=""/>
        <dsp:cNvSpPr/>
      </dsp:nvSpPr>
      <dsp:spPr>
        <a:xfrm>
          <a:off x="2332735" y="3351507"/>
          <a:ext cx="2624327" cy="10631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a:t>Personal training </a:t>
          </a:r>
        </a:p>
      </dsp:txBody>
      <dsp:txXfrm>
        <a:off x="2384636" y="3403408"/>
        <a:ext cx="2520525" cy="959396"/>
      </dsp:txXfrm>
    </dsp:sp>
    <dsp:sp modelId="{162CABE8-25A7-48FD-8A79-595F039DD1FC}">
      <dsp:nvSpPr>
        <dsp:cNvPr id="0" name=""/>
        <dsp:cNvSpPr/>
      </dsp:nvSpPr>
      <dsp:spPr>
        <a:xfrm>
          <a:off x="2332735" y="4467865"/>
          <a:ext cx="2624327" cy="10631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a:t>0333 577 0307</a:t>
          </a:r>
        </a:p>
      </dsp:txBody>
      <dsp:txXfrm>
        <a:off x="2384636" y="4519766"/>
        <a:ext cx="2520525" cy="95939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D12AF7-AF69-4DFF-AF0B-3D8681FCE292}" type="datetimeFigureOut">
              <a:t>3/25/2022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00643C-FBD6-474D-95B9-F2AE1E46959E}" type="slidenum">
              <a:t>‹#›</a:t>
            </a:fld>
            <a:endParaRPr lang="en-GB"/>
          </a:p>
        </p:txBody>
      </p:sp>
    </p:spTree>
    <p:extLst>
      <p:ext uri="{BB962C8B-B14F-4D97-AF65-F5344CB8AC3E}">
        <p14:creationId xmlns:p14="http://schemas.microsoft.com/office/powerpoint/2010/main" val="274818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Social media is one of the fastest ways to showcase businesses to potential customers and investors. Networking with already established influencers on Instagram is a great way to reach a wider target market. You can use analytical tools to view insights of what influencers or companies generate high amount of traffic which is quite useful and helps guarantee you a certain amount of reach per post.</a:t>
            </a:r>
          </a:p>
          <a:p>
            <a:endParaRPr lang="en-GB"/>
          </a:p>
          <a:p>
            <a:r>
              <a:rPr lang="en-GB"/>
              <a:t>Tailored Facebook adverts are a great way to reach people at all different ages. Creating a separate business page for the brand would be ideal to keep customers updated with current and new services</a:t>
            </a:r>
          </a:p>
          <a:p>
            <a:endParaRPr lang="en-GB"/>
          </a:p>
          <a:p>
            <a:r>
              <a:rPr lang="en-GB"/>
              <a:t>Using twitter can provide customers and potential customers with service updates, new products etc. using twitter is a god way of giving quick responses to queries and questions.</a:t>
            </a:r>
          </a:p>
          <a:p>
            <a:endParaRPr lang="en-GB"/>
          </a:p>
          <a:p>
            <a:r>
              <a:rPr lang="en-GB"/>
              <a:t>Creating </a:t>
            </a:r>
            <a:r>
              <a:rPr lang="en-GB" err="1"/>
              <a:t>youtube</a:t>
            </a:r>
            <a:r>
              <a:rPr lang="en-GB"/>
              <a:t> videos of the type of services would give people a better visual representation  of what to expect from us.</a:t>
            </a:r>
          </a:p>
          <a:p>
            <a:endParaRPr lang="en-GB"/>
          </a:p>
          <a:p>
            <a:endParaRPr lang="en-GB"/>
          </a:p>
          <a:p>
            <a:endParaRPr lang="en-GB"/>
          </a:p>
          <a:p>
            <a:endParaRPr lang="en-GB"/>
          </a:p>
          <a:p>
            <a:endParaRPr lang="en-GB"/>
          </a:p>
        </p:txBody>
      </p:sp>
      <p:sp>
        <p:nvSpPr>
          <p:cNvPr id="4" name="Slide Number Placeholder 3"/>
          <p:cNvSpPr>
            <a:spLocks noGrp="1"/>
          </p:cNvSpPr>
          <p:nvPr>
            <p:ph type="sldNum" sz="quarter" idx="5"/>
          </p:nvPr>
        </p:nvSpPr>
        <p:spPr/>
        <p:txBody>
          <a:bodyPr/>
          <a:lstStyle/>
          <a:p>
            <a:fld id="{A0A08514-33EC-468F-8B31-1F6F87483A39}" type="slidenum">
              <a:rPr lang="en-GB" smtClean="0"/>
              <a:t>7</a:t>
            </a:fld>
            <a:endParaRPr lang="en-GB"/>
          </a:p>
        </p:txBody>
      </p:sp>
    </p:spTree>
    <p:extLst>
      <p:ext uri="{BB962C8B-B14F-4D97-AF65-F5344CB8AC3E}">
        <p14:creationId xmlns:p14="http://schemas.microsoft.com/office/powerpoint/2010/main" val="1142768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Google advert will open business no matter how small or large to a wider target audience. We will pay for adverts to bring in traffic to our business whenever anyone uses words like </a:t>
            </a:r>
            <a:r>
              <a:rPr lang="en-GB" err="1"/>
              <a:t>hypno</a:t>
            </a:r>
            <a:r>
              <a:rPr lang="en-GB"/>
              <a:t>, hypnotherapy, personal training, personal trainers etc because we would come up in the first few searches.</a:t>
            </a:r>
          </a:p>
          <a:p>
            <a:endParaRPr lang="en-GB"/>
          </a:p>
          <a:p>
            <a:r>
              <a:rPr lang="en-GB"/>
              <a:t>You can set a budget of how much you want to spend per click, google will calculate the cost over a period of month no extra cost. Good way of setting budgets and sticking to them </a:t>
            </a:r>
          </a:p>
          <a:p>
            <a:endParaRPr lang="en-GB"/>
          </a:p>
          <a:p>
            <a:r>
              <a:rPr lang="en-GB"/>
              <a:t>You can access tools for your advert at anytime and anywhere</a:t>
            </a:r>
          </a:p>
          <a:p>
            <a:endParaRPr lang="en-GB"/>
          </a:p>
          <a:p>
            <a:endParaRPr lang="en-GB"/>
          </a:p>
        </p:txBody>
      </p:sp>
      <p:sp>
        <p:nvSpPr>
          <p:cNvPr id="4" name="Slide Number Placeholder 3"/>
          <p:cNvSpPr>
            <a:spLocks noGrp="1"/>
          </p:cNvSpPr>
          <p:nvPr>
            <p:ph type="sldNum" sz="quarter" idx="5"/>
          </p:nvPr>
        </p:nvSpPr>
        <p:spPr/>
        <p:txBody>
          <a:bodyPr/>
          <a:lstStyle/>
          <a:p>
            <a:fld id="{A0A08514-33EC-468F-8B31-1F6F87483A39}" type="slidenum">
              <a:rPr lang="en-GB" smtClean="0"/>
              <a:t>8</a:t>
            </a:fld>
            <a:endParaRPr lang="en-GB"/>
          </a:p>
        </p:txBody>
      </p:sp>
    </p:spTree>
    <p:extLst>
      <p:ext uri="{BB962C8B-B14F-4D97-AF65-F5344CB8AC3E}">
        <p14:creationId xmlns:p14="http://schemas.microsoft.com/office/powerpoint/2010/main" val="13551267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Free google ads software- gives you full insight analytics, you can use to track how well your advert is performing, this will help make us necessary adjustments if their needed to be.</a:t>
            </a:r>
          </a:p>
        </p:txBody>
      </p:sp>
      <p:sp>
        <p:nvSpPr>
          <p:cNvPr id="4" name="Slide Number Placeholder 3"/>
          <p:cNvSpPr>
            <a:spLocks noGrp="1"/>
          </p:cNvSpPr>
          <p:nvPr>
            <p:ph type="sldNum" sz="quarter" idx="5"/>
          </p:nvPr>
        </p:nvSpPr>
        <p:spPr/>
        <p:txBody>
          <a:bodyPr/>
          <a:lstStyle/>
          <a:p>
            <a:fld id="{A0A08514-33EC-468F-8B31-1F6F87483A39}" type="slidenum">
              <a:rPr lang="en-GB" smtClean="0"/>
              <a:t>9</a:t>
            </a:fld>
            <a:endParaRPr lang="en-GB"/>
          </a:p>
        </p:txBody>
      </p:sp>
    </p:spTree>
    <p:extLst>
      <p:ext uri="{BB962C8B-B14F-4D97-AF65-F5344CB8AC3E}">
        <p14:creationId xmlns:p14="http://schemas.microsoft.com/office/powerpoint/2010/main" val="1039341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Getting information from a brand in hand gets the attention of potential customers,</a:t>
            </a:r>
          </a:p>
          <a:p>
            <a:r>
              <a:rPr lang="en-GB"/>
              <a:t>They are cost effective and pocket friendly.</a:t>
            </a:r>
          </a:p>
          <a:p>
            <a:endParaRPr lang="en-GB"/>
          </a:p>
          <a:p>
            <a:r>
              <a:rPr lang="en-GB"/>
              <a:t>Potential customers can find direct information about the business and what they are offering.</a:t>
            </a:r>
          </a:p>
          <a:p>
            <a:endParaRPr lang="en-GB"/>
          </a:p>
        </p:txBody>
      </p:sp>
      <p:sp>
        <p:nvSpPr>
          <p:cNvPr id="4" name="Slide Number Placeholder 3"/>
          <p:cNvSpPr>
            <a:spLocks noGrp="1"/>
          </p:cNvSpPr>
          <p:nvPr>
            <p:ph type="sldNum" sz="quarter" idx="5"/>
          </p:nvPr>
        </p:nvSpPr>
        <p:spPr/>
        <p:txBody>
          <a:bodyPr/>
          <a:lstStyle/>
          <a:p>
            <a:fld id="{A0A08514-33EC-468F-8B31-1F6F87483A39}" type="slidenum">
              <a:rPr lang="en-GB" smtClean="0"/>
              <a:t>12</a:t>
            </a:fld>
            <a:endParaRPr lang="en-GB"/>
          </a:p>
        </p:txBody>
      </p:sp>
    </p:spTree>
    <p:extLst>
      <p:ext uri="{BB962C8B-B14F-4D97-AF65-F5344CB8AC3E}">
        <p14:creationId xmlns:p14="http://schemas.microsoft.com/office/powerpoint/2010/main" val="41365736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9976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91385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48303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08173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04120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08441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16566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17617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95439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6312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06451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804551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2662407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3/25/2022</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308657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375590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516920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417534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2317737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670278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936840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700068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9334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3/25/2022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537330325"/>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3/25/2022</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4015565309"/>
      </p:ext>
    </p:extLst>
  </p:cSld>
  <p:clrMap bg1="dk1" tx1="lt1" bg2="dk2" tx2="lt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88" r:id="rId5"/>
    <p:sldLayoutId id="2147483693" r:id="rId6"/>
    <p:sldLayoutId id="2147483689" r:id="rId7"/>
    <p:sldLayoutId id="2147483690" r:id="rId8"/>
    <p:sldLayoutId id="2147483691" r:id="rId9"/>
    <p:sldLayoutId id="2147483692" r:id="rId10"/>
    <p:sldLayoutId id="2147483694"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8.jpeg"/><Relationship Id="rId7" Type="http://schemas.openxmlformats.org/officeDocument/2006/relationships/diagramColors" Target="../diagrams/colors6.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www.shopify.co.uk/blog/instagram-marketing" TargetMode="External"/><Relationship Id="rId2" Type="http://schemas.openxmlformats.org/officeDocument/2006/relationships/hyperlink" Target="https://www.wordstream.com/advertise-on-googl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Picture 4" descr="A picture containing text, blur&#10;&#10;Description automatically generated">
            <a:extLst>
              <a:ext uri="{FF2B5EF4-FFF2-40B4-BE49-F238E27FC236}">
                <a16:creationId xmlns:a16="http://schemas.microsoft.com/office/drawing/2014/main" id="{4699AC9A-6AAF-4F60-913B-CEE5B0A37245}"/>
              </a:ext>
            </a:extLst>
          </p:cNvPr>
          <p:cNvPicPr>
            <a:picLocks noChangeAspect="1"/>
          </p:cNvPicPr>
          <p:nvPr/>
        </p:nvPicPr>
        <p:blipFill rotWithShape="1">
          <a:blip r:embed="rId2">
            <a:alphaModFix amt="50000"/>
          </a:blip>
          <a:srcRect t="16542" b="35364"/>
          <a:stretch/>
        </p:blipFill>
        <p:spPr>
          <a:xfrm>
            <a:off x="-114999" y="71888"/>
            <a:ext cx="12191980" cy="6857999"/>
          </a:xfrm>
          <a:prstGeom prst="rect">
            <a:avLst/>
          </a:prstGeom>
        </p:spPr>
      </p:pic>
      <p:sp>
        <p:nvSpPr>
          <p:cNvPr id="3" name="Subtitle 2"/>
          <p:cNvSpPr>
            <a:spLocks noGrp="1"/>
          </p:cNvSpPr>
          <p:nvPr>
            <p:ph type="subTitle" idx="1"/>
          </p:nvPr>
        </p:nvSpPr>
        <p:spPr>
          <a:xfrm>
            <a:off x="1524000" y="4159404"/>
            <a:ext cx="9144000" cy="2449866"/>
          </a:xfrm>
        </p:spPr>
        <p:txBody>
          <a:bodyPr vert="horz" lIns="91440" tIns="45720" rIns="91440" bIns="45720" rtlCol="0" anchor="t">
            <a:normAutofit/>
          </a:bodyPr>
          <a:lstStyle/>
          <a:p>
            <a:endParaRPr lang="en-GB">
              <a:solidFill>
                <a:srgbClr val="FFFFFF"/>
              </a:solidFill>
            </a:endParaRPr>
          </a:p>
          <a:p>
            <a:endParaRPr lang="en-GB">
              <a:solidFill>
                <a:srgbClr val="FFFFFF"/>
              </a:solidFill>
              <a:ea typeface="Calibri"/>
              <a:cs typeface="Calibri"/>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8" name="Picture 37">
            <a:extLst>
              <a:ext uri="{FF2B5EF4-FFF2-40B4-BE49-F238E27FC236}">
                <a16:creationId xmlns:a16="http://schemas.microsoft.com/office/drawing/2014/main" id="{CCDBD3E6-DCB8-6FC1-B914-25C79D8F62B8}"/>
              </a:ext>
            </a:extLst>
          </p:cNvPr>
          <p:cNvPicPr>
            <a:picLocks noChangeAspect="1"/>
          </p:cNvPicPr>
          <p:nvPr/>
        </p:nvPicPr>
        <p:blipFill rotWithShape="1">
          <a:blip r:embed="rId2"/>
          <a:srcRect l="34861" r="19290"/>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4"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6" name="TextBox 35">
            <a:extLst>
              <a:ext uri="{FF2B5EF4-FFF2-40B4-BE49-F238E27FC236}">
                <a16:creationId xmlns:a16="http://schemas.microsoft.com/office/drawing/2014/main" id="{A571327E-BA9D-4E75-8B29-860E175A631D}"/>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graphicFrame>
        <p:nvGraphicFramePr>
          <p:cNvPr id="5" name="Content Placeholder 2">
            <a:extLst>
              <a:ext uri="{FF2B5EF4-FFF2-40B4-BE49-F238E27FC236}">
                <a16:creationId xmlns:a16="http://schemas.microsoft.com/office/drawing/2014/main" id="{11090297-3323-7CDA-3217-A826A5208BB0}"/>
              </a:ext>
            </a:extLst>
          </p:cNvPr>
          <p:cNvGraphicFramePr>
            <a:graphicFrameLocks noGrp="1"/>
          </p:cNvGraphicFramePr>
          <p:nvPr>
            <p:ph idx="1"/>
            <p:extLst>
              <p:ext uri="{D42A27DB-BD31-4B8C-83A1-F6EECF244321}">
                <p14:modId xmlns:p14="http://schemas.microsoft.com/office/powerpoint/2010/main" val="2554246411"/>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915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C27B0C6-A696-4238-A81E-8DD1A7B081C5}"/>
              </a:ext>
            </a:extLst>
          </p:cNvPr>
          <p:cNvSpPr>
            <a:spLocks noGrp="1"/>
          </p:cNvSpPr>
          <p:nvPr>
            <p:ph type="title"/>
          </p:nvPr>
        </p:nvSpPr>
        <p:spPr>
          <a:xfrm>
            <a:off x="838201" y="365125"/>
            <a:ext cx="5393360" cy="1325563"/>
          </a:xfrm>
        </p:spPr>
        <p:txBody>
          <a:bodyPr>
            <a:normAutofit/>
          </a:bodyPr>
          <a:lstStyle/>
          <a:p>
            <a:r>
              <a:rPr lang="en-GB">
                <a:ea typeface="Calibri Light"/>
                <a:cs typeface="Calibri Light"/>
              </a:rPr>
              <a:t>Executive Summary  </a:t>
            </a:r>
            <a:br>
              <a:rPr lang="en-GB">
                <a:ea typeface="Calibri Light"/>
                <a:cs typeface="Calibri Light"/>
              </a:rPr>
            </a:br>
            <a:endParaRPr lang="en-GB"/>
          </a:p>
        </p:txBody>
      </p:sp>
      <p:sp>
        <p:nvSpPr>
          <p:cNvPr id="12" name="Freeform: Shape 11">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1553E20-90A7-4371-A10A-1B9EC27F679B}"/>
              </a:ext>
            </a:extLst>
          </p:cNvPr>
          <p:cNvSpPr>
            <a:spLocks noGrp="1"/>
          </p:cNvSpPr>
          <p:nvPr>
            <p:ph idx="1"/>
          </p:nvPr>
        </p:nvSpPr>
        <p:spPr>
          <a:xfrm>
            <a:off x="838200" y="1825625"/>
            <a:ext cx="5393361" cy="4351338"/>
          </a:xfrm>
        </p:spPr>
        <p:txBody>
          <a:bodyPr vert="horz" lIns="91440" tIns="45720" rIns="91440" bIns="45720" rtlCol="0">
            <a:normAutofit/>
          </a:bodyPr>
          <a:lstStyle/>
          <a:p>
            <a:r>
              <a:rPr lang="en-GB" sz="1300">
                <a:ea typeface="+mn-lt"/>
                <a:cs typeface="+mn-lt"/>
              </a:rPr>
              <a:t>The Business The business was created in this way as the pandemic delayed some training the owner was going to participate in  so it had to be changed to allow time for restrictions to ease and things to be back to normal. </a:t>
            </a:r>
          </a:p>
          <a:p>
            <a:r>
              <a:rPr lang="en-GB" sz="1300">
                <a:ea typeface="+mn-lt"/>
                <a:cs typeface="+mn-lt"/>
              </a:rPr>
              <a:t>Ownership Background Victoria Holcombe (owner): mentoring management diploma in coaching diploma in employability the team is  staff is as follows </a:t>
            </a:r>
          </a:p>
          <a:p>
            <a:r>
              <a:rPr lang="en-GB" sz="1300">
                <a:ea typeface="Calibri"/>
                <a:cs typeface="Calibri"/>
              </a:rPr>
              <a:t>Marketing team </a:t>
            </a:r>
            <a:r>
              <a:rPr lang="en-GB" sz="1300">
                <a:ea typeface="+mn-lt"/>
                <a:cs typeface="+mn-lt"/>
              </a:rPr>
              <a:t>within 6 months to a year, we hope the business will be in a position where it can hire staff to run it whilst I spend more time with the family.</a:t>
            </a:r>
          </a:p>
          <a:p>
            <a:r>
              <a:rPr lang="en-GB" sz="1300">
                <a:ea typeface="Calibri"/>
                <a:cs typeface="Calibri"/>
              </a:rPr>
              <a:t>Virtual assistant </a:t>
            </a:r>
          </a:p>
          <a:p>
            <a:r>
              <a:rPr lang="en-GB" sz="1300">
                <a:ea typeface="Calibri"/>
                <a:cs typeface="Calibri"/>
              </a:rPr>
              <a:t>Receptionist </a:t>
            </a:r>
          </a:p>
          <a:p>
            <a:r>
              <a:rPr lang="en-GB" sz="1300">
                <a:ea typeface="Calibri"/>
                <a:cs typeface="Calibri"/>
              </a:rPr>
              <a:t>Admin </a:t>
            </a:r>
          </a:p>
          <a:p>
            <a:r>
              <a:rPr lang="en-GB" sz="1300">
                <a:ea typeface="Calibri"/>
                <a:cs typeface="Calibri"/>
              </a:rPr>
              <a:t>Graphic designer </a:t>
            </a:r>
          </a:p>
          <a:p>
            <a:r>
              <a:rPr lang="en-GB" sz="1300">
                <a:ea typeface="Calibri"/>
                <a:cs typeface="Calibri"/>
              </a:rPr>
              <a:t>Web designer </a:t>
            </a:r>
          </a:p>
          <a:p>
            <a:r>
              <a:rPr lang="en-GB" sz="1300">
                <a:ea typeface="+mn-lt"/>
                <a:cs typeface="+mn-lt"/>
              </a:rPr>
              <a:t>within 6 months to a year, we hope the business will be in a position where it can hire staff to run it whilst I spend more time with the family.</a:t>
            </a:r>
            <a:endParaRPr lang="en-GB" sz="1300">
              <a:ea typeface="Calibri"/>
              <a:cs typeface="Calibri"/>
            </a:endParaRPr>
          </a:p>
          <a:p>
            <a:endParaRPr lang="en-GB" sz="1300">
              <a:ea typeface="Calibri"/>
              <a:cs typeface="Calibri"/>
            </a:endParaRPr>
          </a:p>
        </p:txBody>
      </p:sp>
      <p:sp>
        <p:nvSpPr>
          <p:cNvPr id="14"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5" name="Picture 4" descr="High angle view of a rolled paper, brown notebook, and black notepad on a wooden table">
            <a:extLst>
              <a:ext uri="{FF2B5EF4-FFF2-40B4-BE49-F238E27FC236}">
                <a16:creationId xmlns:a16="http://schemas.microsoft.com/office/drawing/2014/main" id="{67B2BAE5-F9ED-DCC2-3549-7A31F02BAC0B}"/>
              </a:ext>
            </a:extLst>
          </p:cNvPr>
          <p:cNvPicPr>
            <a:picLocks noChangeAspect="1"/>
          </p:cNvPicPr>
          <p:nvPr/>
        </p:nvPicPr>
        <p:blipFill rotWithShape="1">
          <a:blip r:embed="rId2"/>
          <a:srcRect r="33250"/>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Freeform: Shape 17">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389374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3E45E2-3835-45EA-A80E-0CF1A7A0A41C}"/>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pPr algn="ctr"/>
            <a:r>
              <a:rPr lang="en-US" sz="2800" kern="1200">
                <a:solidFill>
                  <a:srgbClr val="FFFFFF"/>
                </a:solidFill>
                <a:latin typeface="+mj-lt"/>
                <a:ea typeface="+mj-ea"/>
                <a:cs typeface="+mj-cs"/>
              </a:rPr>
              <a:t>Company Overview</a:t>
            </a:r>
          </a:p>
        </p:txBody>
      </p:sp>
      <p:sp>
        <p:nvSpPr>
          <p:cNvPr id="13" name="Rectangle 12">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7EC31F-FE2C-42C3-84E5-8435234704FD}"/>
              </a:ext>
            </a:extLst>
          </p:cNvPr>
          <p:cNvSpPr>
            <a:spLocks noGrp="1"/>
          </p:cNvSpPr>
          <p:nvPr>
            <p:ph idx="1"/>
          </p:nvPr>
        </p:nvSpPr>
        <p:spPr>
          <a:xfrm>
            <a:off x="6574536" y="640080"/>
            <a:ext cx="5053066" cy="2546604"/>
          </a:xfrm>
        </p:spPr>
        <p:txBody>
          <a:bodyPr vert="horz" lIns="91440" tIns="45720" rIns="91440" bIns="45720" rtlCol="0">
            <a:normAutofit/>
          </a:bodyPr>
          <a:lstStyle/>
          <a:p>
            <a:pPr marL="0"/>
            <a:endParaRPr lang="en-US" sz="2000"/>
          </a:p>
          <a:p>
            <a:pPr marL="0"/>
            <a:r>
              <a:rPr lang="en-US" sz="2000"/>
              <a:t>  </a:t>
            </a:r>
          </a:p>
        </p:txBody>
      </p:sp>
      <p:sp>
        <p:nvSpPr>
          <p:cNvPr id="4" name="TextBox 3">
            <a:extLst>
              <a:ext uri="{FF2B5EF4-FFF2-40B4-BE49-F238E27FC236}">
                <a16:creationId xmlns:a16="http://schemas.microsoft.com/office/drawing/2014/main" id="{943D4B31-147C-4FF9-A77E-03F4C69927A9}"/>
              </a:ext>
            </a:extLst>
          </p:cNvPr>
          <p:cNvSpPr txBox="1"/>
          <p:nvPr/>
        </p:nvSpPr>
        <p:spPr>
          <a:xfrm>
            <a:off x="6570204" y="1960409"/>
            <a:ext cx="5057398" cy="254660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200">
                <a:latin typeface="Arial"/>
                <a:cs typeface="Arial"/>
              </a:rPr>
              <a:t>The business will be structured as a sole proprietorship.</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r>
              <a:rPr lang="en-US" sz="1200">
                <a:latin typeface="Arial"/>
                <a:cs typeface="Arial"/>
              </a:rPr>
              <a:t>marketing team self-employed Receptionist admin and VA/admin receptionist self-employed practitioners.</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r>
              <a:rPr lang="en-US" sz="1200">
                <a:latin typeface="Arial"/>
                <a:cs typeface="Arial"/>
              </a:rPr>
              <a:t>we aim to provide hypnotherapy coaching personal training we market the services they  provide with tv style advertising  on social media </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r>
              <a:rPr lang="en-US" sz="1200">
                <a:latin typeface="Arial"/>
                <a:cs typeface="Arial"/>
              </a:rPr>
              <a:t>each practitioner will be self-employed and will be given referrals. And charged a subscription  fee monthly .</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r>
              <a:rPr lang="en-US" sz="1200">
                <a:latin typeface="Arial"/>
                <a:cs typeface="Arial"/>
              </a:rPr>
              <a:t>London office </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r>
              <a:rPr lang="en-US" sz="1200">
                <a:latin typeface="Arial"/>
                <a:cs typeface="Arial"/>
              </a:rPr>
              <a:t>0300 number </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r>
              <a:rPr lang="en-US" sz="1200">
                <a:latin typeface="Arial"/>
                <a:cs typeface="Arial"/>
              </a:rPr>
              <a:t>Open ten –six five days a week </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r>
              <a:rPr lang="en-US" sz="1200">
                <a:latin typeface="Arial"/>
                <a:cs typeface="Arial"/>
              </a:rPr>
              <a:t>Website </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r>
              <a:rPr lang="en-US" sz="1200">
                <a:latin typeface="Arial"/>
                <a:cs typeface="Arial"/>
              </a:rPr>
              <a:t>Social media  adds  tv style advertising </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endParaRPr lang="en-US" sz="500"/>
          </a:p>
        </p:txBody>
      </p:sp>
    </p:spTree>
    <p:extLst>
      <p:ext uri="{BB962C8B-B14F-4D97-AF65-F5344CB8AC3E}">
        <p14:creationId xmlns:p14="http://schemas.microsoft.com/office/powerpoint/2010/main" val="942717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B0C66-F785-4C9F-B960-38B03B76653A}"/>
              </a:ext>
            </a:extLst>
          </p:cNvPr>
          <p:cNvSpPr>
            <a:spLocks noGrp="1"/>
          </p:cNvSpPr>
          <p:nvPr>
            <p:ph type="title"/>
          </p:nvPr>
        </p:nvSpPr>
        <p:spPr>
          <a:xfrm>
            <a:off x="4117858" y="774691"/>
            <a:ext cx="8673427" cy="1048945"/>
          </a:xfrm>
        </p:spPr>
        <p:txBody>
          <a:bodyPr>
            <a:normAutofit/>
          </a:bodyPr>
          <a:lstStyle/>
          <a:p>
            <a:r>
              <a:rPr lang="en-GB" sz="2200">
                <a:solidFill>
                  <a:schemeClr val="tx1"/>
                </a:solidFill>
                <a:cs typeface="Calibri Light"/>
              </a:rPr>
              <a:t>Products and services </a:t>
            </a:r>
            <a:br>
              <a:rPr lang="en-GB" sz="2200">
                <a:solidFill>
                  <a:schemeClr val="tx1"/>
                </a:solidFill>
                <a:cs typeface="Calibri Light"/>
              </a:rPr>
            </a:br>
            <a:endParaRPr lang="en-GB" sz="2200">
              <a:solidFill>
                <a:schemeClr val="tx1"/>
              </a:solidFill>
            </a:endParaRPr>
          </a:p>
        </p:txBody>
      </p:sp>
      <p:graphicFrame>
        <p:nvGraphicFramePr>
          <p:cNvPr id="5" name="Content Placeholder 2">
            <a:extLst>
              <a:ext uri="{FF2B5EF4-FFF2-40B4-BE49-F238E27FC236}">
                <a16:creationId xmlns:a16="http://schemas.microsoft.com/office/drawing/2014/main" id="{F3DE38FF-368C-CD46-35A6-0CE2028A46BD}"/>
              </a:ext>
            </a:extLst>
          </p:cNvPr>
          <p:cNvGraphicFramePr>
            <a:graphicFrameLocks noGrp="1"/>
          </p:cNvGraphicFramePr>
          <p:nvPr>
            <p:ph idx="1"/>
            <p:extLst>
              <p:ext uri="{D42A27DB-BD31-4B8C-83A1-F6EECF244321}">
                <p14:modId xmlns:p14="http://schemas.microsoft.com/office/powerpoint/2010/main" val="1553160210"/>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6635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4" descr="Inside view of a red umbrella">
            <a:extLst>
              <a:ext uri="{FF2B5EF4-FFF2-40B4-BE49-F238E27FC236}">
                <a16:creationId xmlns:a16="http://schemas.microsoft.com/office/drawing/2014/main" id="{03215E94-EF1A-718B-D6FD-C3557B7B081B}"/>
              </a:ext>
            </a:extLst>
          </p:cNvPr>
          <p:cNvPicPr>
            <a:picLocks noChangeAspect="1"/>
          </p:cNvPicPr>
          <p:nvPr/>
        </p:nvPicPr>
        <p:blipFill rotWithShape="1">
          <a:blip r:embed="rId2"/>
          <a:srcRect t="9091" r="23298"/>
          <a:stretch/>
        </p:blipFill>
        <p:spPr>
          <a:xfrm>
            <a:off x="3523488" y="10"/>
            <a:ext cx="8668512" cy="6857990"/>
          </a:xfrm>
          <a:prstGeom prst="rect">
            <a:avLst/>
          </a:prstGeom>
        </p:spPr>
      </p:pic>
      <p:sp>
        <p:nvSpPr>
          <p:cNvPr id="29" name="Rectangle 28">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A8EC23-B359-42A0-9017-024598E65E6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u="sng"/>
              <a:t>Marketing</a:t>
            </a:r>
            <a:endParaRPr lang="en-US" sz="4800" b="1" u="sng">
              <a:cs typeface="Calibri Light"/>
            </a:endParaRPr>
          </a:p>
        </p:txBody>
      </p:sp>
      <p:sp>
        <p:nvSpPr>
          <p:cNvPr id="3" name="Text Placeholder 2">
            <a:extLst>
              <a:ext uri="{FF2B5EF4-FFF2-40B4-BE49-F238E27FC236}">
                <a16:creationId xmlns:a16="http://schemas.microsoft.com/office/drawing/2014/main" id="{47E79CF6-5CB5-48B0-892C-07F49262AA2F}"/>
              </a:ext>
            </a:extLst>
          </p:cNvPr>
          <p:cNvSpPr>
            <a:spLocks noGrp="1"/>
          </p:cNvSpPr>
          <p:nvPr>
            <p:ph type="body" idx="1"/>
          </p:nvPr>
        </p:nvSpPr>
        <p:spPr>
          <a:xfrm>
            <a:off x="477980" y="4872922"/>
            <a:ext cx="4023359" cy="1208141"/>
          </a:xfrm>
        </p:spPr>
        <p:txBody>
          <a:bodyPr vert="horz" lIns="91440" tIns="45720" rIns="91440" bIns="45720" rtlCol="0" anchor="t">
            <a:noAutofit/>
          </a:bodyPr>
          <a:lstStyle/>
          <a:p>
            <a:pPr marL="285750" indent="-285750">
              <a:buChar char="•"/>
            </a:pPr>
            <a:r>
              <a:rPr lang="en-US" sz="1800">
                <a:solidFill>
                  <a:schemeClr val="tx1"/>
                </a:solidFill>
                <a:latin typeface="Arial"/>
                <a:cs typeface="Arial"/>
              </a:rPr>
              <a:t>Social Media</a:t>
            </a:r>
            <a:endParaRPr lang="en-US"/>
          </a:p>
          <a:p>
            <a:pPr marL="285750" indent="-285750">
              <a:buChar char="•"/>
            </a:pPr>
            <a:r>
              <a:rPr lang="en-US" sz="1800">
                <a:solidFill>
                  <a:schemeClr val="tx1"/>
                </a:solidFill>
                <a:latin typeface="Arial"/>
                <a:cs typeface="Arial"/>
              </a:rPr>
              <a:t>Google adverts</a:t>
            </a:r>
          </a:p>
          <a:p>
            <a:pPr marL="285750" indent="-285750">
              <a:buChar char="•"/>
            </a:pPr>
            <a:r>
              <a:rPr lang="en-US" sz="1800">
                <a:solidFill>
                  <a:schemeClr val="tx1"/>
                </a:solidFill>
                <a:latin typeface="Arial"/>
                <a:cs typeface="Arial"/>
              </a:rPr>
              <a:t>Brochures</a:t>
            </a:r>
          </a:p>
          <a:p>
            <a:pPr marL="285750" indent="-285750">
              <a:buChar char="•"/>
            </a:pPr>
            <a:r>
              <a:rPr lang="en-US" sz="1800">
                <a:solidFill>
                  <a:schemeClr val="tx1"/>
                </a:solidFill>
                <a:latin typeface="Arial"/>
                <a:cs typeface="Arial"/>
              </a:rPr>
              <a:t>3</a:t>
            </a:r>
            <a:r>
              <a:rPr lang="en-US" sz="1800" baseline="30000">
                <a:solidFill>
                  <a:schemeClr val="tx1"/>
                </a:solidFill>
                <a:latin typeface="Arial"/>
                <a:cs typeface="Arial"/>
              </a:rPr>
              <a:t>rd</a:t>
            </a:r>
            <a:r>
              <a:rPr lang="en-US" sz="1800">
                <a:solidFill>
                  <a:schemeClr val="tx1"/>
                </a:solidFill>
                <a:latin typeface="Arial"/>
                <a:cs typeface="Arial"/>
              </a:rPr>
              <a:t> party </a:t>
            </a:r>
          </a:p>
        </p:txBody>
      </p:sp>
      <p:sp>
        <p:nvSpPr>
          <p:cNvPr id="31" name="Rectangle 3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1474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9FE781-C5FE-433F-9BD1-6CFBC65EA5F2}"/>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cap="all" spc="30" baseline="0">
                <a:solidFill>
                  <a:srgbClr val="FFFFFF"/>
                </a:solidFill>
                <a:latin typeface="+mj-lt"/>
                <a:ea typeface="+mj-ea"/>
                <a:cs typeface="+mj-cs"/>
              </a:rPr>
              <a:t>Social media</a:t>
            </a:r>
          </a:p>
        </p:txBody>
      </p:sp>
      <p:graphicFrame>
        <p:nvGraphicFramePr>
          <p:cNvPr id="22" name="Text Placeholder 3">
            <a:extLst>
              <a:ext uri="{FF2B5EF4-FFF2-40B4-BE49-F238E27FC236}">
                <a16:creationId xmlns:a16="http://schemas.microsoft.com/office/drawing/2014/main" id="{D56647B4-15E1-DB17-1FA0-8877AFBE0A7E}"/>
              </a:ext>
            </a:extLst>
          </p:cNvPr>
          <p:cNvGraphicFramePr/>
          <p:nvPr>
            <p:extLst>
              <p:ext uri="{D42A27DB-BD31-4B8C-83A1-F6EECF244321}">
                <p14:modId xmlns:p14="http://schemas.microsoft.com/office/powerpoint/2010/main" val="386161726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0097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3" name="Group 12">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4" name="Rectangle 13">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7" name="Freeform: Shape 16">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9" name="Rectangle 1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52647A8-4C6D-440D-965B-23A632A83584}"/>
              </a:ext>
            </a:extLst>
          </p:cNvPr>
          <p:cNvSpPr>
            <a:spLocks noGrp="1"/>
          </p:cNvSpPr>
          <p:nvPr>
            <p:ph type="title"/>
          </p:nvPr>
        </p:nvSpPr>
        <p:spPr>
          <a:xfrm>
            <a:off x="1143000" y="990599"/>
            <a:ext cx="9906000" cy="685800"/>
          </a:xfrm>
        </p:spPr>
        <p:txBody>
          <a:bodyPr vert="horz" lIns="91440" tIns="45720" rIns="91440" bIns="45720" rtlCol="0" anchor="t">
            <a:normAutofit/>
          </a:bodyPr>
          <a:lstStyle/>
          <a:p>
            <a:r>
              <a:rPr lang="en-US" sz="4000" kern="1200" cap="all" spc="30" baseline="0">
                <a:solidFill>
                  <a:schemeClr val="tx1"/>
                </a:solidFill>
                <a:latin typeface="+mj-lt"/>
                <a:ea typeface="+mj-ea"/>
                <a:cs typeface="+mj-cs"/>
              </a:rPr>
              <a:t>Google Adverts</a:t>
            </a:r>
          </a:p>
        </p:txBody>
      </p:sp>
      <p:graphicFrame>
        <p:nvGraphicFramePr>
          <p:cNvPr id="6" name="Text Placeholder 3">
            <a:extLst>
              <a:ext uri="{FF2B5EF4-FFF2-40B4-BE49-F238E27FC236}">
                <a16:creationId xmlns:a16="http://schemas.microsoft.com/office/drawing/2014/main" id="{302013CF-7CB8-DC4D-0271-F9F38A536D22}"/>
              </a:ext>
            </a:extLst>
          </p:cNvPr>
          <p:cNvGraphicFramePr/>
          <p:nvPr>
            <p:extLst>
              <p:ext uri="{D42A27DB-BD31-4B8C-83A1-F6EECF244321}">
                <p14:modId xmlns:p14="http://schemas.microsoft.com/office/powerpoint/2010/main" val="1784153560"/>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3804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056CD-61DD-4CA4-9DCC-A6162B635557}"/>
              </a:ext>
            </a:extLst>
          </p:cNvPr>
          <p:cNvSpPr>
            <a:spLocks noGrp="1"/>
          </p:cNvSpPr>
          <p:nvPr>
            <p:ph type="title"/>
          </p:nvPr>
        </p:nvSpPr>
        <p:spPr/>
        <p:txBody>
          <a:bodyPr/>
          <a:lstStyle/>
          <a:p>
            <a:r>
              <a:rPr lang="en-GB"/>
              <a:t>Google adverts</a:t>
            </a:r>
          </a:p>
        </p:txBody>
      </p:sp>
      <p:pic>
        <p:nvPicPr>
          <p:cNvPr id="2050" name="Picture 2" descr="search-engine-market-share-q2-2019">
            <a:extLst>
              <a:ext uri="{FF2B5EF4-FFF2-40B4-BE49-F238E27FC236}">
                <a16:creationId xmlns:a16="http://schemas.microsoft.com/office/drawing/2014/main" id="{E282C2F3-E987-4FC8-A166-52AFCE0407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8170" y="1736830"/>
            <a:ext cx="7369896" cy="4145566"/>
          </a:xfrm>
          <a:prstGeom prst="rect">
            <a:avLst/>
          </a:prstGeom>
          <a:noFill/>
          <a:extLst>
            <a:ext uri="{909E8E84-426E-40DD-AFC4-6F175D3DCCD1}">
              <a14:hiddenFill xmlns:a14="http://schemas.microsoft.com/office/drawing/2010/main">
                <a:solidFill>
                  <a:srgbClr val="FFFFFF"/>
                </a:solidFill>
              </a14:hiddenFill>
            </a:ext>
          </a:extLst>
        </p:spPr>
      </p:pic>
      <p:grpSp>
        <p:nvGrpSpPr>
          <p:cNvPr id="5" name="Group 4">
            <a:extLst>
              <a:ext uri="{FF2B5EF4-FFF2-40B4-BE49-F238E27FC236}">
                <a16:creationId xmlns:a16="http://schemas.microsoft.com/office/drawing/2014/main" id="{ECF43068-5FE0-4F88-AA6B-E4E88D8C57C0}"/>
              </a:ext>
            </a:extLst>
          </p:cNvPr>
          <p:cNvGrpSpPr/>
          <p:nvPr/>
        </p:nvGrpSpPr>
        <p:grpSpPr>
          <a:xfrm>
            <a:off x="397191" y="2437087"/>
            <a:ext cx="3058278" cy="1961657"/>
            <a:chOff x="839763" y="3013"/>
            <a:chExt cx="2830326" cy="1675816"/>
          </a:xfrm>
        </p:grpSpPr>
        <p:sp>
          <p:nvSpPr>
            <p:cNvPr id="6" name="Rectangle 5">
              <a:extLst>
                <a:ext uri="{FF2B5EF4-FFF2-40B4-BE49-F238E27FC236}">
                  <a16:creationId xmlns:a16="http://schemas.microsoft.com/office/drawing/2014/main" id="{BD701624-FC25-4206-AB36-DEBB929348E9}"/>
                </a:ext>
              </a:extLst>
            </p:cNvPr>
            <p:cNvSpPr/>
            <p:nvPr/>
          </p:nvSpPr>
          <p:spPr>
            <a:xfrm>
              <a:off x="877062" y="3013"/>
              <a:ext cx="2793027" cy="1675816"/>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4625D12D-AB47-4C92-B728-063796362C42}"/>
                </a:ext>
              </a:extLst>
            </p:cNvPr>
            <p:cNvSpPr txBox="1"/>
            <p:nvPr/>
          </p:nvSpPr>
          <p:spPr>
            <a:xfrm>
              <a:off x="839763" y="3013"/>
              <a:ext cx="2793027" cy="167581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a:t>Free ad software</a:t>
              </a:r>
              <a:endParaRPr lang="en-US" sz="1500" kern="1200"/>
            </a:p>
            <a:p>
              <a:pPr marL="0" lvl="1" algn="l" defTabSz="666750">
                <a:lnSpc>
                  <a:spcPct val="90000"/>
                </a:lnSpc>
                <a:spcBef>
                  <a:spcPct val="0"/>
                </a:spcBef>
                <a:spcAft>
                  <a:spcPct val="15000"/>
                </a:spcAft>
              </a:pPr>
              <a:endParaRPr lang="en-US" sz="1500" kern="1200"/>
            </a:p>
            <a:p>
              <a:pPr marL="114300" lvl="1" indent="-114300" algn="l" defTabSz="666750">
                <a:lnSpc>
                  <a:spcPct val="90000"/>
                </a:lnSpc>
                <a:spcBef>
                  <a:spcPct val="0"/>
                </a:spcBef>
                <a:spcAft>
                  <a:spcPct val="15000"/>
                </a:spcAft>
                <a:buChar char="•"/>
              </a:pPr>
              <a:r>
                <a:rPr lang="en-GB" sz="1500"/>
                <a:t>Track performance</a:t>
              </a:r>
            </a:p>
            <a:p>
              <a:pPr marL="0" lvl="1" algn="l" defTabSz="666750">
                <a:lnSpc>
                  <a:spcPct val="90000"/>
                </a:lnSpc>
                <a:spcBef>
                  <a:spcPct val="0"/>
                </a:spcBef>
                <a:spcAft>
                  <a:spcPct val="15000"/>
                </a:spcAft>
              </a:pPr>
              <a:endParaRPr lang="en-US" sz="1500" kern="1200"/>
            </a:p>
            <a:p>
              <a:pPr marL="114300" lvl="1" indent="-114300" algn="l" defTabSz="666750">
                <a:lnSpc>
                  <a:spcPct val="90000"/>
                </a:lnSpc>
                <a:spcBef>
                  <a:spcPct val="0"/>
                </a:spcBef>
                <a:spcAft>
                  <a:spcPct val="15000"/>
                </a:spcAft>
                <a:buChar char="•"/>
              </a:pPr>
              <a:r>
                <a:rPr lang="en-US" sz="1500" kern="1200"/>
                <a:t>CTR (clicks through rate</a:t>
              </a:r>
            </a:p>
            <a:p>
              <a:pPr marL="114300" lvl="1" indent="-114300" algn="l" defTabSz="666750">
                <a:lnSpc>
                  <a:spcPct val="90000"/>
                </a:lnSpc>
                <a:spcBef>
                  <a:spcPct val="0"/>
                </a:spcBef>
                <a:spcAft>
                  <a:spcPct val="15000"/>
                </a:spcAft>
                <a:buChar char="•"/>
              </a:pPr>
              <a:endParaRPr lang="en-US" sz="1500"/>
            </a:p>
            <a:p>
              <a:pPr marL="114300" lvl="1" indent="-114300" algn="l" defTabSz="666750">
                <a:lnSpc>
                  <a:spcPct val="90000"/>
                </a:lnSpc>
                <a:spcBef>
                  <a:spcPct val="0"/>
                </a:spcBef>
                <a:spcAft>
                  <a:spcPct val="15000"/>
                </a:spcAft>
                <a:buChar char="•"/>
              </a:pPr>
              <a:r>
                <a:rPr lang="en-US" sz="1500" kern="1200"/>
                <a:t>CPC Cost per conversion</a:t>
              </a:r>
            </a:p>
            <a:p>
              <a:pPr indent="-457200" defTabSz="666750">
                <a:lnSpc>
                  <a:spcPct val="90000"/>
                </a:lnSpc>
                <a:spcBef>
                  <a:spcPct val="0"/>
                </a:spcBef>
                <a:spcAft>
                  <a:spcPct val="15000"/>
                </a:spcAft>
                <a:buChar char="•"/>
              </a:pPr>
              <a:endParaRPr lang="en-US" sz="1500" kern="1200"/>
            </a:p>
          </p:txBody>
        </p:sp>
      </p:grpSp>
    </p:spTree>
    <p:extLst>
      <p:ext uri="{BB962C8B-B14F-4D97-AF65-F5344CB8AC3E}">
        <p14:creationId xmlns:p14="http://schemas.microsoft.com/office/powerpoint/2010/main" val="3896741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9876044-271D-A6E7-BA3C-D7D1FD1B1A5B}"/>
              </a:ext>
            </a:extLst>
          </p:cNvPr>
          <p:cNvSpPr>
            <a:spLocks noGrp="1"/>
          </p:cNvSpPr>
          <p:nvPr>
            <p:ph type="title"/>
          </p:nvPr>
        </p:nvSpPr>
        <p:spPr>
          <a:xfrm>
            <a:off x="838200" y="365125"/>
            <a:ext cx="5393361" cy="1325563"/>
          </a:xfrm>
        </p:spPr>
        <p:txBody>
          <a:bodyPr>
            <a:normAutofit/>
          </a:bodyPr>
          <a:lstStyle/>
          <a:p>
            <a:r>
              <a:rPr lang="en-GB">
                <a:cs typeface="Calibri Light"/>
              </a:rPr>
              <a:t>Pestle analysis </a:t>
            </a:r>
            <a:endParaRPr lang="en-GB"/>
          </a:p>
        </p:txBody>
      </p:sp>
      <p:pic>
        <p:nvPicPr>
          <p:cNvPr id="11" name="Picture 10">
            <a:extLst>
              <a:ext uri="{FF2B5EF4-FFF2-40B4-BE49-F238E27FC236}">
                <a16:creationId xmlns:a16="http://schemas.microsoft.com/office/drawing/2014/main" id="{D0BE698B-851F-AFA6-54A6-0617C5D8D622}"/>
              </a:ext>
            </a:extLst>
          </p:cNvPr>
          <p:cNvPicPr>
            <a:picLocks noChangeAspect="1"/>
          </p:cNvPicPr>
          <p:nvPr/>
        </p:nvPicPr>
        <p:blipFill rotWithShape="1">
          <a:blip r:embed="rId2"/>
          <a:srcRect r="33358" b="1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857B5B1-2BB9-5248-F5E1-1D2CDB05F1BB}"/>
              </a:ext>
            </a:extLst>
          </p:cNvPr>
          <p:cNvGraphicFramePr>
            <a:graphicFrameLocks noGrp="1"/>
          </p:cNvGraphicFramePr>
          <p:nvPr>
            <p:ph idx="1"/>
            <p:extLst>
              <p:ext uri="{D42A27DB-BD31-4B8C-83A1-F6EECF244321}">
                <p14:modId xmlns:p14="http://schemas.microsoft.com/office/powerpoint/2010/main" val="2615733773"/>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2349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bstract background of simple node and mesh">
            <a:extLst>
              <a:ext uri="{FF2B5EF4-FFF2-40B4-BE49-F238E27FC236}">
                <a16:creationId xmlns:a16="http://schemas.microsoft.com/office/drawing/2014/main" id="{2410433F-494A-AC32-E952-16CAC06CE9B4}"/>
              </a:ext>
            </a:extLst>
          </p:cNvPr>
          <p:cNvPicPr>
            <a:picLocks noChangeAspect="1"/>
          </p:cNvPicPr>
          <p:nvPr/>
        </p:nvPicPr>
        <p:blipFill rotWithShape="1">
          <a:blip r:embed="rId2"/>
          <a:srcRect r="-2" b="-2"/>
          <a:stretch/>
        </p:blipFill>
        <p:spPr>
          <a:xfrm>
            <a:off x="71907" y="-372836"/>
            <a:ext cx="12191980" cy="6858000"/>
          </a:xfrm>
          <a:prstGeom prst="rect">
            <a:avLst/>
          </a:prstGeom>
        </p:spPr>
      </p:pic>
      <p:sp>
        <p:nvSpPr>
          <p:cNvPr id="2" name="Title 1"/>
          <p:cNvSpPr>
            <a:spLocks noGrp="1"/>
          </p:cNvSpPr>
          <p:nvPr>
            <p:ph type="title"/>
          </p:nvPr>
        </p:nvSpPr>
        <p:spPr/>
        <p:txBody>
          <a:bodyPr anchor="b">
            <a:normAutofit/>
          </a:bodyPr>
          <a:lstStyle/>
          <a:p>
            <a:pPr algn="ctr"/>
            <a:r>
              <a:rPr lang="en-GB" u="sng">
                <a:latin typeface="Arial"/>
                <a:cs typeface="Arial"/>
              </a:rPr>
              <a:t>Swot</a:t>
            </a:r>
            <a:r>
              <a:rPr lang="en-GB" sz="4400" u="sng">
                <a:latin typeface="Arial"/>
                <a:cs typeface="Arial"/>
              </a:rPr>
              <a:t> analysis</a:t>
            </a:r>
            <a:r>
              <a:rPr lang="en-GB" sz="4400">
                <a:latin typeface="Arial"/>
                <a:cs typeface="Arial"/>
              </a:rPr>
              <a:t> </a:t>
            </a:r>
          </a:p>
        </p:txBody>
      </p:sp>
      <p:sp>
        <p:nvSpPr>
          <p:cNvPr id="3" name="Subtitle 2"/>
          <p:cNvSpPr>
            <a:spLocks noGrp="1"/>
          </p:cNvSpPr>
          <p:nvPr>
            <p:ph sz="half" idx="1"/>
          </p:nvPr>
        </p:nvSpPr>
        <p:spPr/>
        <p:txBody>
          <a:bodyPr anchor="t">
            <a:normAutofit/>
          </a:bodyPr>
          <a:lstStyle/>
          <a:p>
            <a:r>
              <a:rPr lang="en-GB" b="1" u="sng">
                <a:latin typeface="Arial"/>
                <a:cs typeface="Arial"/>
              </a:rPr>
              <a:t>Strengths</a:t>
            </a:r>
          </a:p>
          <a:p>
            <a:pPr marL="0" indent="0">
              <a:buNone/>
            </a:pPr>
            <a:r>
              <a:rPr lang="en-GB">
                <a:latin typeface="Arial"/>
                <a:cs typeface="Arial"/>
              </a:rPr>
              <a:t>Popular product </a:t>
            </a:r>
          </a:p>
          <a:p>
            <a:pPr marL="0" indent="0">
              <a:buNone/>
            </a:pPr>
            <a:r>
              <a:rPr lang="en-GB">
                <a:latin typeface="Arial"/>
                <a:cs typeface="Arial"/>
              </a:rPr>
              <a:t>Lucrative profits </a:t>
            </a:r>
          </a:p>
          <a:p>
            <a:pPr marL="0" indent="0">
              <a:buNone/>
            </a:pPr>
            <a:r>
              <a:rPr lang="en-GB">
                <a:latin typeface="Arial"/>
                <a:cs typeface="Arial"/>
              </a:rPr>
              <a:t>Residual income (once set up) subscription service </a:t>
            </a:r>
          </a:p>
          <a:p>
            <a:pPr marL="0" indent="0">
              <a:buNone/>
            </a:pPr>
            <a:r>
              <a:rPr lang="en-GB" b="1" u="sng">
                <a:latin typeface="Arial"/>
                <a:cs typeface="Arial"/>
              </a:rPr>
              <a:t>Weakness </a:t>
            </a:r>
            <a:r>
              <a:rPr lang="en-GB" b="1">
                <a:latin typeface="Arial"/>
                <a:cs typeface="Arial"/>
              </a:rPr>
              <a:t> </a:t>
            </a:r>
          </a:p>
          <a:p>
            <a:pPr marL="0" indent="0">
              <a:buNone/>
            </a:pPr>
            <a:r>
              <a:rPr lang="en-GB">
                <a:latin typeface="Arial"/>
                <a:cs typeface="Arial"/>
              </a:rPr>
              <a:t>Not much </a:t>
            </a:r>
            <a:r>
              <a:rPr lang="en-GB" err="1">
                <a:latin typeface="Arial"/>
                <a:cs typeface="Arial"/>
              </a:rPr>
              <a:t>startup</a:t>
            </a:r>
            <a:r>
              <a:rPr lang="en-GB">
                <a:latin typeface="Arial"/>
                <a:cs typeface="Arial"/>
              </a:rPr>
              <a:t> capital </a:t>
            </a:r>
          </a:p>
          <a:p>
            <a:pPr marL="0" indent="0">
              <a:buNone/>
            </a:pPr>
            <a:endParaRPr lang="en-GB">
              <a:latin typeface="Arial"/>
              <a:cs typeface="Arial"/>
            </a:endParaRPr>
          </a:p>
        </p:txBody>
      </p:sp>
      <p:sp>
        <p:nvSpPr>
          <p:cNvPr id="5" name="Content Placeholder 4">
            <a:extLst>
              <a:ext uri="{FF2B5EF4-FFF2-40B4-BE49-F238E27FC236}">
                <a16:creationId xmlns:a16="http://schemas.microsoft.com/office/drawing/2014/main" id="{CAE110C1-39FF-E167-5F36-71C68B80CC6B}"/>
              </a:ext>
            </a:extLst>
          </p:cNvPr>
          <p:cNvSpPr>
            <a:spLocks noGrp="1"/>
          </p:cNvSpPr>
          <p:nvPr>
            <p:ph sz="half" idx="2"/>
          </p:nvPr>
        </p:nvSpPr>
        <p:spPr/>
        <p:txBody>
          <a:bodyPr vert="horz" lIns="91440" tIns="45720" rIns="91440" bIns="45720" rtlCol="0" anchor="t">
            <a:normAutofit/>
          </a:bodyPr>
          <a:lstStyle/>
          <a:p>
            <a:r>
              <a:rPr lang="en-GB" b="1" u="sng">
                <a:latin typeface="Arial" panose="020B0604020202020204" pitchFamily="34" charset="0"/>
                <a:cs typeface="Arial" panose="020B0604020202020204" pitchFamily="34" charset="0"/>
              </a:rPr>
              <a:t>Opportunities</a:t>
            </a:r>
            <a:r>
              <a:rPr lang="en-GB" b="1" u="sng"/>
              <a:t> </a:t>
            </a:r>
            <a:endParaRPr lang="en-GB" b="1"/>
          </a:p>
          <a:p>
            <a:r>
              <a:rPr lang="en-GB">
                <a:latin typeface="Arial"/>
                <a:cs typeface="Arial"/>
              </a:rPr>
              <a:t>Strong marketing networking has introduced us to some really good contacts e.g., social media  </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r>
              <a:rPr lang="en-GB" b="1" u="sng">
                <a:latin typeface="Arial" panose="020B0604020202020204" pitchFamily="34" charset="0"/>
                <a:cs typeface="Arial" panose="020B0604020202020204" pitchFamily="34" charset="0"/>
              </a:rPr>
              <a:t>Threats </a:t>
            </a:r>
          </a:p>
          <a:p>
            <a:pPr marL="0" indent="0">
              <a:buNone/>
            </a:pPr>
            <a:r>
              <a:rPr lang="en-GB">
                <a:latin typeface="Arial" panose="020B0604020202020204" pitchFamily="34" charset="0"/>
                <a:cs typeface="Arial" panose="020B0604020202020204" pitchFamily="34" charset="0"/>
              </a:rPr>
              <a:t>Competition from other companies </a:t>
            </a:r>
          </a:p>
        </p:txBody>
      </p:sp>
    </p:spTree>
    <p:extLst>
      <p:ext uri="{BB962C8B-B14F-4D97-AF65-F5344CB8AC3E}">
        <p14:creationId xmlns:p14="http://schemas.microsoft.com/office/powerpoint/2010/main" val="1270430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40">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DEE52-C903-433A-86A7-1DC70097CEE3}"/>
              </a:ext>
            </a:extLst>
          </p:cNvPr>
          <p:cNvSpPr>
            <a:spLocks noGrp="1"/>
          </p:cNvSpPr>
          <p:nvPr>
            <p:ph type="title"/>
          </p:nvPr>
        </p:nvSpPr>
        <p:spPr>
          <a:xfrm>
            <a:off x="312724" y="3433763"/>
            <a:ext cx="3197013" cy="2743200"/>
          </a:xfrm>
        </p:spPr>
        <p:txBody>
          <a:bodyPr vert="horz" lIns="91440" tIns="45720" rIns="91440" bIns="45720" rtlCol="0" anchor="t">
            <a:normAutofit/>
          </a:bodyPr>
          <a:lstStyle/>
          <a:p>
            <a:pPr algn="ctr"/>
            <a:r>
              <a:rPr lang="en-US" kern="1200" cap="all" spc="30" baseline="0">
                <a:solidFill>
                  <a:schemeClr val="bg1"/>
                </a:solidFill>
                <a:latin typeface="+mj-lt"/>
                <a:ea typeface="+mj-ea"/>
                <a:cs typeface="+mj-cs"/>
              </a:rPr>
              <a:t>Brochures</a:t>
            </a:r>
            <a:br>
              <a:rPr lang="en-US" kern="1200" cap="all" spc="30" baseline="0">
                <a:solidFill>
                  <a:schemeClr val="bg1"/>
                </a:solidFill>
                <a:latin typeface="+mj-lt"/>
                <a:ea typeface="+mj-ea"/>
                <a:cs typeface="+mj-cs"/>
              </a:rPr>
            </a:br>
            <a:r>
              <a:rPr lang="en-US" kern="1200" cap="all" spc="30" baseline="0">
                <a:solidFill>
                  <a:schemeClr val="bg1"/>
                </a:solidFill>
                <a:latin typeface="+mj-lt"/>
                <a:ea typeface="+mj-ea"/>
                <a:cs typeface="+mj-cs"/>
              </a:rPr>
              <a:t> </a:t>
            </a:r>
          </a:p>
        </p:txBody>
      </p:sp>
      <p:pic>
        <p:nvPicPr>
          <p:cNvPr id="25" name="Picture 3" descr="Opened blank ledger on grey background">
            <a:extLst>
              <a:ext uri="{FF2B5EF4-FFF2-40B4-BE49-F238E27FC236}">
                <a16:creationId xmlns:a16="http://schemas.microsoft.com/office/drawing/2014/main" id="{88255DFC-F71F-5557-1047-E2414FF2B392}"/>
              </a:ext>
            </a:extLst>
          </p:cNvPr>
          <p:cNvPicPr>
            <a:picLocks noChangeAspect="1"/>
          </p:cNvPicPr>
          <p:nvPr/>
        </p:nvPicPr>
        <p:blipFill rotWithShape="1">
          <a:blip r:embed="rId3"/>
          <a:srcRect t="7697" r="23585" b="1393"/>
          <a:stretch/>
        </p:blipFill>
        <p:spPr>
          <a:xfrm>
            <a:off x="1402271" y="2218034"/>
            <a:ext cx="914400" cy="723420"/>
          </a:xfrm>
          <a:prstGeom prst="rect">
            <a:avLst/>
          </a:prstGeom>
        </p:spPr>
      </p:pic>
      <p:graphicFrame>
        <p:nvGraphicFramePr>
          <p:cNvPr id="47" name="Title 1">
            <a:extLst>
              <a:ext uri="{FF2B5EF4-FFF2-40B4-BE49-F238E27FC236}">
                <a16:creationId xmlns:a16="http://schemas.microsoft.com/office/drawing/2014/main" id="{D78FDAD4-1A94-016A-3F4F-AB09AA0542B3}"/>
              </a:ext>
            </a:extLst>
          </p:cNvPr>
          <p:cNvGraphicFramePr/>
          <p:nvPr/>
        </p:nvGraphicFramePr>
        <p:xfrm>
          <a:off x="4330719" y="641615"/>
          <a:ext cx="7289799" cy="55334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38113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B7858-DD41-4F03-AB90-D84272ECF03A}"/>
              </a:ext>
            </a:extLst>
          </p:cNvPr>
          <p:cNvSpPr>
            <a:spLocks noGrp="1"/>
          </p:cNvSpPr>
          <p:nvPr>
            <p:ph type="title"/>
          </p:nvPr>
        </p:nvSpPr>
        <p:spPr/>
        <p:txBody>
          <a:bodyPr/>
          <a:lstStyle/>
          <a:p>
            <a:r>
              <a:rPr lang="en-GB" dirty="0"/>
              <a:t>CASH FLOW FORECAST</a:t>
            </a:r>
          </a:p>
        </p:txBody>
      </p:sp>
      <p:sp>
        <p:nvSpPr>
          <p:cNvPr id="3" name="Content Placeholder 2">
            <a:extLst>
              <a:ext uri="{FF2B5EF4-FFF2-40B4-BE49-F238E27FC236}">
                <a16:creationId xmlns:a16="http://schemas.microsoft.com/office/drawing/2014/main" id="{539F8A88-B0B2-49CB-912D-2A191582C191}"/>
              </a:ext>
            </a:extLst>
          </p:cNvPr>
          <p:cNvSpPr>
            <a:spLocks noGrp="1"/>
          </p:cNvSpPr>
          <p:nvPr>
            <p:ph idx="1"/>
          </p:nvPr>
        </p:nvSpPr>
        <p:spPr/>
        <p:txBody>
          <a:bodyPr/>
          <a:lstStyle/>
          <a:p>
            <a:r>
              <a:rPr lang="en-GB" dirty="0"/>
              <a:t>Cash flow is the main source of strength that keeps business growing. To create a successful business, there must be cash from the beginning of the business and throughout. Cash on hand helps business owners to pay for some relevant expenses. The cash is something which stands as an intercessor, as the merit calculation, and as way of making future payments (Mayer et al 1995: 20).</a:t>
            </a:r>
          </a:p>
        </p:txBody>
      </p:sp>
    </p:spTree>
    <p:extLst>
      <p:ext uri="{BB962C8B-B14F-4D97-AF65-F5344CB8AC3E}">
        <p14:creationId xmlns:p14="http://schemas.microsoft.com/office/powerpoint/2010/main" val="995094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FFED8-3E8D-4EE3-9165-F0EB430EA6B7}"/>
              </a:ext>
            </a:extLst>
          </p:cNvPr>
          <p:cNvSpPr>
            <a:spLocks noGrp="1"/>
          </p:cNvSpPr>
          <p:nvPr>
            <p:ph type="title"/>
          </p:nvPr>
        </p:nvSpPr>
        <p:spPr/>
        <p:txBody>
          <a:bodyPr/>
          <a:lstStyle/>
          <a:p>
            <a:r>
              <a:rPr lang="en-GB" dirty="0"/>
              <a:t>CASH FLOW FORECAST</a:t>
            </a:r>
          </a:p>
        </p:txBody>
      </p:sp>
      <p:pic>
        <p:nvPicPr>
          <p:cNvPr id="9" name="Content Placeholder 8" descr="Graphical user interface, application, table, Excel&#10;&#10;Description automatically generated">
            <a:extLst>
              <a:ext uri="{FF2B5EF4-FFF2-40B4-BE49-F238E27FC236}">
                <a16:creationId xmlns:a16="http://schemas.microsoft.com/office/drawing/2014/main" id="{5E0A2DB8-1380-43B6-9415-DA90C98EAC1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2776" y="1323667"/>
            <a:ext cx="11101135" cy="5431094"/>
          </a:xfrm>
        </p:spPr>
      </p:pic>
    </p:spTree>
    <p:extLst>
      <p:ext uri="{BB962C8B-B14F-4D97-AF65-F5344CB8AC3E}">
        <p14:creationId xmlns:p14="http://schemas.microsoft.com/office/powerpoint/2010/main" val="1930203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709A0-033E-4871-8B28-E773B5E79377}"/>
              </a:ext>
            </a:extLst>
          </p:cNvPr>
          <p:cNvSpPr>
            <a:spLocks noGrp="1"/>
          </p:cNvSpPr>
          <p:nvPr>
            <p:ph type="title"/>
          </p:nvPr>
        </p:nvSpPr>
        <p:spPr/>
        <p:txBody>
          <a:bodyPr/>
          <a:lstStyle/>
          <a:p>
            <a:r>
              <a:rPr lang="en-GB" dirty="0"/>
              <a:t>FORECAST PROFIT &amp; LOSS ACCOUNT.</a:t>
            </a:r>
          </a:p>
        </p:txBody>
      </p:sp>
      <p:sp>
        <p:nvSpPr>
          <p:cNvPr id="3" name="Content Placeholder 2">
            <a:extLst>
              <a:ext uri="{FF2B5EF4-FFF2-40B4-BE49-F238E27FC236}">
                <a16:creationId xmlns:a16="http://schemas.microsoft.com/office/drawing/2014/main" id="{F267F7D2-7ED0-4B84-86D3-A6088AF0F228}"/>
              </a:ext>
            </a:extLst>
          </p:cNvPr>
          <p:cNvSpPr>
            <a:spLocks noGrp="1"/>
          </p:cNvSpPr>
          <p:nvPr>
            <p:ph idx="1"/>
          </p:nvPr>
        </p:nvSpPr>
        <p:spPr/>
        <p:txBody>
          <a:bodyPr/>
          <a:lstStyle/>
          <a:p>
            <a:r>
              <a:rPr lang="en-GB" dirty="0"/>
              <a:t>This is the statement that shows the difference between sales and expenses, whether there is any profit or loss on a certain period of time. Always when sales are bigger than expenses, the balance of the income statement will come as positive, which means business is gaining profit.</a:t>
            </a:r>
          </a:p>
          <a:p>
            <a:r>
              <a:rPr lang="en-GB" dirty="0"/>
              <a:t>Whereas, if the expenses are bigger than the sales, the balance of the income statement will show as business not profiting.</a:t>
            </a:r>
          </a:p>
        </p:txBody>
      </p:sp>
    </p:spTree>
    <p:extLst>
      <p:ext uri="{BB962C8B-B14F-4D97-AF65-F5344CB8AC3E}">
        <p14:creationId xmlns:p14="http://schemas.microsoft.com/office/powerpoint/2010/main" val="2425784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9D990-0135-4E96-907B-21BDA4020816}"/>
              </a:ext>
            </a:extLst>
          </p:cNvPr>
          <p:cNvSpPr>
            <a:spLocks noGrp="1"/>
          </p:cNvSpPr>
          <p:nvPr>
            <p:ph type="title"/>
          </p:nvPr>
        </p:nvSpPr>
        <p:spPr/>
        <p:txBody>
          <a:bodyPr/>
          <a:lstStyle/>
          <a:p>
            <a:r>
              <a:rPr lang="en-GB" dirty="0"/>
              <a:t>FORECAST PROFIT &amp; LOSS.</a:t>
            </a:r>
          </a:p>
        </p:txBody>
      </p:sp>
      <p:pic>
        <p:nvPicPr>
          <p:cNvPr id="5" name="Content Placeholder 4" descr="Graphical user interface, text, application&#10;&#10;Description automatically generated">
            <a:extLst>
              <a:ext uri="{FF2B5EF4-FFF2-40B4-BE49-F238E27FC236}">
                <a16:creationId xmlns:a16="http://schemas.microsoft.com/office/drawing/2014/main" id="{38244107-D624-4CB9-B781-4828AAC60A6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1906" y="1391478"/>
            <a:ext cx="11736125" cy="5540790"/>
          </a:xfrm>
        </p:spPr>
      </p:pic>
    </p:spTree>
    <p:extLst>
      <p:ext uri="{BB962C8B-B14F-4D97-AF65-F5344CB8AC3E}">
        <p14:creationId xmlns:p14="http://schemas.microsoft.com/office/powerpoint/2010/main" val="2698598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6905A6-6D80-4125-AEEB-0EC0DC715D15}"/>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References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63CED9-2BA2-478E-930E-CA61E9DC2B15}"/>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None/>
            </a:pPr>
            <a:endParaRPr lang="en-GB" sz="1500">
              <a:cs typeface="Calibri" panose="020F0502020204030204"/>
            </a:endParaRPr>
          </a:p>
          <a:p>
            <a:r>
              <a:rPr lang="en-GB" sz="1500" dirty="0">
                <a:ea typeface="+mn-lt"/>
                <a:cs typeface="+mn-lt"/>
              </a:rPr>
              <a:t>Saripah, </a:t>
            </a:r>
            <a:r>
              <a:rPr lang="en-GB" sz="1500" dirty="0" err="1">
                <a:ea typeface="+mn-lt"/>
                <a:cs typeface="+mn-lt"/>
              </a:rPr>
              <a:t>Iip</a:t>
            </a:r>
            <a:r>
              <a:rPr lang="en-GB" sz="1500" dirty="0">
                <a:ea typeface="+mn-lt"/>
                <a:cs typeface="+mn-lt"/>
              </a:rPr>
              <a:t>, et al. 2022  "Mentoring Model of Business Plan Competition Program in Improving Social </a:t>
            </a:r>
            <a:r>
              <a:rPr lang="en-GB" sz="1500" dirty="0" err="1">
                <a:ea typeface="+mn-lt"/>
                <a:cs typeface="+mn-lt"/>
              </a:rPr>
              <a:t>Entrepreneuship</a:t>
            </a:r>
            <a:r>
              <a:rPr lang="en-GB" sz="1500" dirty="0">
                <a:ea typeface="+mn-lt"/>
                <a:cs typeface="+mn-lt"/>
              </a:rPr>
              <a:t>." </a:t>
            </a:r>
            <a:r>
              <a:rPr lang="en-GB" sz="1500" i="1" dirty="0">
                <a:ea typeface="+mn-lt"/>
                <a:cs typeface="+mn-lt"/>
              </a:rPr>
              <a:t>Journal of Nonformal Education</a:t>
            </a:r>
            <a:r>
              <a:rPr lang="en-GB" sz="1500" dirty="0">
                <a:ea typeface="+mn-lt"/>
                <a:cs typeface="+mn-lt"/>
              </a:rPr>
              <a:t> 8.1 </a:t>
            </a:r>
            <a:endParaRPr lang="en-GB" dirty="0">
              <a:cs typeface="Calibri" panose="020F0502020204030204"/>
            </a:endParaRPr>
          </a:p>
          <a:p>
            <a:pPr marL="0" indent="0">
              <a:buNone/>
            </a:pPr>
            <a:endParaRPr lang="en-GB" sz="1500">
              <a:cs typeface="Calibri" panose="020F0502020204030204"/>
            </a:endParaRPr>
          </a:p>
          <a:p>
            <a:r>
              <a:rPr lang="en-GB" sz="1500" dirty="0">
                <a:ea typeface="+mn-lt"/>
                <a:cs typeface="+mn-lt"/>
              </a:rPr>
              <a:t>Localiq. (2022). </a:t>
            </a:r>
            <a:r>
              <a:rPr lang="en-GB" sz="1500" i="1" dirty="0">
                <a:ea typeface="+mn-lt"/>
                <a:cs typeface="+mn-lt"/>
              </a:rPr>
              <a:t>How to Advertise on Google &amp; Grow Your Business.</a:t>
            </a:r>
            <a:r>
              <a:rPr lang="en-GB" sz="1500" dirty="0">
                <a:ea typeface="+mn-lt"/>
                <a:cs typeface="+mn-lt"/>
              </a:rPr>
              <a:t> Available: </a:t>
            </a:r>
            <a:r>
              <a:rPr lang="en-GB" sz="1500" dirty="0">
                <a:ea typeface="+mn-lt"/>
                <a:cs typeface="+mn-lt"/>
                <a:hlinkClick r:id="rId2"/>
              </a:rPr>
              <a:t>https://www.wordstream.com/advertise-on-google</a:t>
            </a:r>
            <a:r>
              <a:rPr lang="en-GB" sz="1500" dirty="0">
                <a:ea typeface="+mn-lt"/>
                <a:cs typeface="+mn-lt"/>
              </a:rPr>
              <a:t>. Last accessed 25 march 2015.</a:t>
            </a:r>
            <a:endParaRPr lang="en-GB" sz="1500" dirty="0">
              <a:cs typeface="Calibri"/>
            </a:endParaRPr>
          </a:p>
          <a:p>
            <a:endParaRPr lang="en-GB" sz="1500">
              <a:cs typeface="Calibri"/>
            </a:endParaRPr>
          </a:p>
          <a:p>
            <a:r>
              <a:rPr lang="en-GB" sz="1500" dirty="0">
                <a:ea typeface="+mn-lt"/>
                <a:cs typeface="+mn-lt"/>
              </a:rPr>
              <a:t>Ana Gotter. (15 July). </a:t>
            </a:r>
            <a:r>
              <a:rPr lang="en-GB" sz="1500" i="1" dirty="0">
                <a:ea typeface="+mn-lt"/>
                <a:cs typeface="+mn-lt"/>
              </a:rPr>
              <a:t>Getting Started on IG: A Beginner’s Guide to Instagram Marketing.</a:t>
            </a:r>
            <a:r>
              <a:rPr lang="en-GB" sz="1500" dirty="0">
                <a:ea typeface="+mn-lt"/>
                <a:cs typeface="+mn-lt"/>
              </a:rPr>
              <a:t> Available: </a:t>
            </a:r>
            <a:r>
              <a:rPr lang="en-GB" sz="1500" dirty="0">
                <a:ea typeface="+mn-lt"/>
                <a:cs typeface="+mn-lt"/>
                <a:hlinkClick r:id="rId3"/>
              </a:rPr>
              <a:t>https://www.shopify.co.uk/blog/instagram-marketing</a:t>
            </a:r>
            <a:r>
              <a:rPr lang="en-GB" sz="1500" dirty="0">
                <a:ea typeface="+mn-lt"/>
                <a:cs typeface="+mn-lt"/>
              </a:rPr>
              <a:t>. Last accessed 25 march 2022.</a:t>
            </a:r>
            <a:endParaRPr lang="en-GB" sz="1500" dirty="0">
              <a:cs typeface="Calibri"/>
            </a:endParaRPr>
          </a:p>
          <a:p>
            <a:pPr marL="0" indent="0">
              <a:buNone/>
            </a:pPr>
            <a:r>
              <a:rPr lang="en-GB" sz="1200" dirty="0" err="1">
                <a:ea typeface="+mn-lt"/>
                <a:cs typeface="+mn-lt"/>
              </a:rPr>
              <a:t>david</a:t>
            </a:r>
            <a:r>
              <a:rPr lang="en-GB" sz="1200" dirty="0">
                <a:ea typeface="+mn-lt"/>
                <a:cs typeface="+mn-lt"/>
              </a:rPr>
              <a:t> ingram. (2007). </a:t>
            </a:r>
            <a:r>
              <a:rPr lang="en-GB" sz="1200" i="1" dirty="0">
                <a:ea typeface="+mn-lt"/>
                <a:cs typeface="+mn-lt"/>
              </a:rPr>
              <a:t>what are the seven procedures in accounting .</a:t>
            </a:r>
            <a:r>
              <a:rPr lang="en-GB" sz="1200" dirty="0">
                <a:ea typeface="+mn-lt"/>
                <a:cs typeface="+mn-lt"/>
              </a:rPr>
              <a:t> Available: ttps://smallbusiness.chron.com/seven-internal-control-procedures-accounting-76070.html. Last accessed 25 m arch 2022</a:t>
            </a:r>
            <a:r>
              <a:rPr lang="en-GB" sz="1500" dirty="0">
                <a:ea typeface="+mn-lt"/>
                <a:cs typeface="+mn-lt"/>
              </a:rPr>
              <a:t>.  </a:t>
            </a:r>
            <a:endParaRPr lang="en-GB" dirty="0">
              <a:ea typeface="+mn-lt"/>
              <a:cs typeface="+mn-lt"/>
            </a:endParaRPr>
          </a:p>
          <a:p>
            <a:pPr marL="0" indent="0">
              <a:buNone/>
            </a:pPr>
            <a:endParaRPr lang="en-GB" sz="1500" dirty="0">
              <a:cs typeface="Calibri"/>
            </a:endParaRPr>
          </a:p>
        </p:txBody>
      </p:sp>
      <p:sp>
        <p:nvSpPr>
          <p:cNvPr id="4" name="TextBox 3">
            <a:extLst>
              <a:ext uri="{FF2B5EF4-FFF2-40B4-BE49-F238E27FC236}">
                <a16:creationId xmlns:a16="http://schemas.microsoft.com/office/drawing/2014/main" id="{08F596F2-01E2-4BCA-069B-424F328435C3}"/>
              </a:ext>
            </a:extLst>
          </p:cNvPr>
          <p:cNvSpPr txBox="1"/>
          <p:nvPr/>
        </p:nvSpPr>
        <p:spPr>
          <a:xfrm>
            <a:off x="4061177" y="1154288"/>
            <a:ext cx="7061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ea typeface="+mn-lt"/>
                <a:cs typeface="+mn-lt"/>
              </a:rPr>
              <a:t>Wheadon, J. D., &amp; Duval-</a:t>
            </a:r>
            <a:r>
              <a:rPr lang="en-GB" dirty="0" err="1">
                <a:ea typeface="+mn-lt"/>
                <a:cs typeface="+mn-lt"/>
              </a:rPr>
              <a:t>Couetil</a:t>
            </a:r>
            <a:r>
              <a:rPr lang="en-GB" dirty="0">
                <a:ea typeface="+mn-lt"/>
                <a:cs typeface="+mn-lt"/>
              </a:rPr>
              <a:t>, N. (2014). Business plan development activities as a pedagogical tool in entrepreneurship education. </a:t>
            </a:r>
            <a:r>
              <a:rPr lang="en-GB" i="1" dirty="0">
                <a:ea typeface="+mn-lt"/>
                <a:cs typeface="+mn-lt"/>
              </a:rPr>
              <a:t>The Journal of Engineering Entrepreneurship</a:t>
            </a:r>
            <a:r>
              <a:rPr lang="en-GB" dirty="0">
                <a:ea typeface="+mn-lt"/>
                <a:cs typeface="+mn-lt"/>
              </a:rPr>
              <a:t>, </a:t>
            </a:r>
            <a:r>
              <a:rPr lang="en-GB" i="1" dirty="0">
                <a:ea typeface="+mn-lt"/>
                <a:cs typeface="+mn-lt"/>
              </a:rPr>
              <a:t>5</a:t>
            </a:r>
            <a:r>
              <a:rPr lang="en-GB" dirty="0">
                <a:ea typeface="+mn-lt"/>
                <a:cs typeface="+mn-lt"/>
              </a:rPr>
              <a:t>(1), 31-48.</a:t>
            </a:r>
            <a:endParaRPr lang="en-US" dirty="0">
              <a:cs typeface="Calibri" panose="020F0502020204030204"/>
            </a:endParaRPr>
          </a:p>
        </p:txBody>
      </p:sp>
    </p:spTree>
    <p:extLst>
      <p:ext uri="{BB962C8B-B14F-4D97-AF65-F5344CB8AC3E}">
        <p14:creationId xmlns:p14="http://schemas.microsoft.com/office/powerpoint/2010/main" val="2431434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lowVTI">
  <a:themeElements>
    <a:clrScheme name="AnalogousFromDarkSeedLeftStep">
      <a:dk1>
        <a:srgbClr val="000000"/>
      </a:dk1>
      <a:lt1>
        <a:srgbClr val="FFFFFF"/>
      </a:lt1>
      <a:dk2>
        <a:srgbClr val="1B302B"/>
      </a:dk2>
      <a:lt2>
        <a:srgbClr val="F0F3F2"/>
      </a:lt2>
      <a:accent1>
        <a:srgbClr val="E72972"/>
      </a:accent1>
      <a:accent2>
        <a:srgbClr val="D517AF"/>
      </a:accent2>
      <a:accent3>
        <a:srgbClr val="BD29E7"/>
      </a:accent3>
      <a:accent4>
        <a:srgbClr val="6C2DD9"/>
      </a:accent4>
      <a:accent5>
        <a:srgbClr val="2933E7"/>
      </a:accent5>
      <a:accent6>
        <a:srgbClr val="1770D5"/>
      </a:accent6>
      <a:hlink>
        <a:srgbClr val="4E3FBF"/>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1109</Words>
  <Application>Microsoft Office PowerPoint</Application>
  <PresentationFormat>Widescreen</PresentationFormat>
  <Paragraphs>139</Paragraphs>
  <Slides>17</Slides>
  <Notes>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17</vt:i4>
      </vt:variant>
    </vt:vector>
  </HeadingPairs>
  <TitlesOfParts>
    <vt:vector size="24" baseType="lpstr">
      <vt:lpstr>Arial</vt:lpstr>
      <vt:lpstr>Avenir Next LT Pro</vt:lpstr>
      <vt:lpstr>Bell MT</vt:lpstr>
      <vt:lpstr>Calibri</vt:lpstr>
      <vt:lpstr>Calibri Light</vt:lpstr>
      <vt:lpstr>Office Theme</vt:lpstr>
      <vt:lpstr>GlowVTI</vt:lpstr>
      <vt:lpstr>PowerPoint Presentation</vt:lpstr>
      <vt:lpstr>PowerPoint Presentation</vt:lpstr>
      <vt:lpstr>Executive Summary   </vt:lpstr>
      <vt:lpstr>Company Overview</vt:lpstr>
      <vt:lpstr>Products and services  </vt:lpstr>
      <vt:lpstr>Marketing</vt:lpstr>
      <vt:lpstr>Social media</vt:lpstr>
      <vt:lpstr>Google Adverts</vt:lpstr>
      <vt:lpstr>Google adverts</vt:lpstr>
      <vt:lpstr>Pestle analysis </vt:lpstr>
      <vt:lpstr>Swot analysis </vt:lpstr>
      <vt:lpstr>Brochures  </vt:lpstr>
      <vt:lpstr>CASH FLOW FORECAST</vt:lpstr>
      <vt:lpstr>CASH FLOW FORECAST</vt:lpstr>
      <vt:lpstr>FORECAST PROFIT &amp; LOSS ACCOUNT.</vt:lpstr>
      <vt:lpstr>FORECAST PROFIT &amp; LOSS.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Emmanuel Le-Maire (2027297)</cp:lastModifiedBy>
  <cp:revision>25</cp:revision>
  <dcterms:created xsi:type="dcterms:W3CDTF">2022-03-18T09:56:25Z</dcterms:created>
  <dcterms:modified xsi:type="dcterms:W3CDTF">2022-03-25T14:29:51Z</dcterms:modified>
</cp:coreProperties>
</file>