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26117B-78C4-7DAE-174C-F6C585EB6E03}" v="1966" dt="2026-10-11T13:48:06.3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odora Nikolaeva Marinova (2512262)" userId="S::2512262@student.uwtsd.ac.uk::fc0d046f-8b19-4ffe-9c78-e420afdca971" providerId="AD" clId="Web-{64BEEBA6-052D-7F4F-532E-E9245368D6FB}"/>
    <pc:docChg chg="addSld delSld modSld">
      <pc:chgData name="Teodora Nikolaeva Marinova (2512262)" userId="S::2512262@student.uwtsd.ac.uk::fc0d046f-8b19-4ffe-9c78-e420afdca971" providerId="AD" clId="Web-{64BEEBA6-052D-7F4F-532E-E9245368D6FB}" dt="2026-10-08T13:10:27.773" v="6535" actId="20577"/>
      <pc:docMkLst>
        <pc:docMk/>
      </pc:docMkLst>
      <pc:sldChg chg="addSp delSp modSp mod setBg">
        <pc:chgData name="Teodora Nikolaeva Marinova (2512262)" userId="S::2512262@student.uwtsd.ac.uk::fc0d046f-8b19-4ffe-9c78-e420afdca971" providerId="AD" clId="Web-{64BEEBA6-052D-7F4F-532E-E9245368D6FB}" dt="2026-10-07T21:25:31.614" v="5497" actId="20577"/>
        <pc:sldMkLst>
          <pc:docMk/>
          <pc:sldMk cId="109857222" sldId="256"/>
        </pc:sldMkLst>
        <pc:spChg chg="mod">
          <ac:chgData name="Teodora Nikolaeva Marinova (2512262)" userId="S::2512262@student.uwtsd.ac.uk::fc0d046f-8b19-4ffe-9c78-e420afdca971" providerId="AD" clId="Web-{64BEEBA6-052D-7F4F-532E-E9245368D6FB}" dt="2026-10-07T17:08:46.438" v="989" actId="20577"/>
          <ac:spMkLst>
            <pc:docMk/>
            <pc:sldMk cId="109857222" sldId="256"/>
            <ac:spMk id="2" creationId="{00000000-0000-0000-0000-000000000000}"/>
          </ac:spMkLst>
        </pc:spChg>
        <pc:spChg chg="mod ord">
          <ac:chgData name="Teodora Nikolaeva Marinova (2512262)" userId="S::2512262@student.uwtsd.ac.uk::fc0d046f-8b19-4ffe-9c78-e420afdca971" providerId="AD" clId="Web-{64BEEBA6-052D-7F4F-532E-E9245368D6FB}" dt="2026-10-07T21:25:31.614" v="5497" actId="20577"/>
          <ac:spMkLst>
            <pc:docMk/>
            <pc:sldMk cId="109857222" sldId="256"/>
            <ac:spMk id="3" creationId="{00000000-0000-0000-0000-000000000000}"/>
          </ac:spMkLst>
        </pc:spChg>
        <pc:spChg chg="add">
          <ac:chgData name="Teodora Nikolaeva Marinova (2512262)" userId="S::2512262@student.uwtsd.ac.uk::fc0d046f-8b19-4ffe-9c78-e420afdca971" providerId="AD" clId="Web-{64BEEBA6-052D-7F4F-532E-E9245368D6FB}" dt="2026-10-07T16:45:25.059" v="490"/>
          <ac:spMkLst>
            <pc:docMk/>
            <pc:sldMk cId="109857222" sldId="256"/>
            <ac:spMk id="6" creationId="{5CEAD642-85CF-4750-8432-7C80C901F001}"/>
          </ac:spMkLst>
        </pc:spChg>
        <pc:spChg chg="add">
          <ac:chgData name="Teodora Nikolaeva Marinova (2512262)" userId="S::2512262@student.uwtsd.ac.uk::fc0d046f-8b19-4ffe-9c78-e420afdca971" providerId="AD" clId="Web-{64BEEBA6-052D-7F4F-532E-E9245368D6FB}" dt="2026-10-07T16:45:25.059" v="490"/>
          <ac:spMkLst>
            <pc:docMk/>
            <pc:sldMk cId="109857222" sldId="256"/>
            <ac:spMk id="7" creationId="{FA33EEAE-15D5-4119-8C1E-89D943F911EF}"/>
          </ac:spMkLst>
        </pc:spChg>
        <pc:spChg chg="add">
          <ac:chgData name="Teodora Nikolaeva Marinova (2512262)" userId="S::2512262@student.uwtsd.ac.uk::fc0d046f-8b19-4ffe-9c78-e420afdca971" providerId="AD" clId="Web-{64BEEBA6-052D-7F4F-532E-E9245368D6FB}" dt="2026-10-07T16:45:25.059" v="490"/>
          <ac:spMkLst>
            <pc:docMk/>
            <pc:sldMk cId="109857222" sldId="256"/>
            <ac:spMk id="8" creationId="{577D6B2E-37A3-429E-A37C-F30ED6487282}"/>
          </ac:spMkLst>
        </pc:spChg>
        <pc:spChg chg="add">
          <ac:chgData name="Teodora Nikolaeva Marinova (2512262)" userId="S::2512262@student.uwtsd.ac.uk::fc0d046f-8b19-4ffe-9c78-e420afdca971" providerId="AD" clId="Web-{64BEEBA6-052D-7F4F-532E-E9245368D6FB}" dt="2026-10-07T16:45:25.059" v="490"/>
          <ac:spMkLst>
            <pc:docMk/>
            <pc:sldMk cId="109857222" sldId="256"/>
            <ac:spMk id="9" creationId="{730D8B3B-9B80-4025-B934-26DC7D7CD231}"/>
          </ac:spMkLst>
        </pc:spChg>
        <pc:spChg chg="add">
          <ac:chgData name="Teodora Nikolaeva Marinova (2512262)" userId="S::2512262@student.uwtsd.ac.uk::fc0d046f-8b19-4ffe-9c78-e420afdca971" providerId="AD" clId="Web-{64BEEBA6-052D-7F4F-532E-E9245368D6FB}" dt="2026-10-07T16:45:25.059" v="490"/>
          <ac:spMkLst>
            <pc:docMk/>
            <pc:sldMk cId="109857222" sldId="256"/>
            <ac:spMk id="11" creationId="{646B67A4-D328-4747-A82B-65E84FA46368}"/>
          </ac:spMkLst>
        </pc:spChg>
        <pc:spChg chg="add">
          <ac:chgData name="Teodora Nikolaeva Marinova (2512262)" userId="S::2512262@student.uwtsd.ac.uk::fc0d046f-8b19-4ffe-9c78-e420afdca971" providerId="AD" clId="Web-{64BEEBA6-052D-7F4F-532E-E9245368D6FB}" dt="2026-10-07T16:45:25.059" v="490"/>
          <ac:spMkLst>
            <pc:docMk/>
            <pc:sldMk cId="109857222" sldId="256"/>
            <ac:spMk id="16" creationId="{1064D5D5-227B-4F66-9AEA-46F570E793BD}"/>
          </ac:spMkLst>
        </pc:spChg>
        <pc:spChg chg="add">
          <ac:chgData name="Teodora Nikolaeva Marinova (2512262)" userId="S::2512262@student.uwtsd.ac.uk::fc0d046f-8b19-4ffe-9c78-e420afdca971" providerId="AD" clId="Web-{64BEEBA6-052D-7F4F-532E-E9245368D6FB}" dt="2026-10-07T16:45:25.059" v="490"/>
          <ac:spMkLst>
            <pc:docMk/>
            <pc:sldMk cId="109857222" sldId="256"/>
            <ac:spMk id="20" creationId="{B5A1B09C-1565-46F8-B70F-621C5EB48A09}"/>
          </ac:spMkLst>
        </pc:spChg>
        <pc:spChg chg="add">
          <ac:chgData name="Teodora Nikolaeva Marinova (2512262)" userId="S::2512262@student.uwtsd.ac.uk::fc0d046f-8b19-4ffe-9c78-e420afdca971" providerId="AD" clId="Web-{64BEEBA6-052D-7F4F-532E-E9245368D6FB}" dt="2026-10-07T16:45:25.059" v="490"/>
          <ac:spMkLst>
            <pc:docMk/>
            <pc:sldMk cId="109857222" sldId="256"/>
            <ac:spMk id="22" creationId="{8C516CC8-80AC-446C-A56E-9F54B7210402}"/>
          </ac:spMkLst>
        </pc:spChg>
      </pc:sldChg>
      <pc:sldChg chg="addSp modSp new mod setBg">
        <pc:chgData name="Teodora Nikolaeva Marinova (2512262)" userId="S::2512262@student.uwtsd.ac.uk::fc0d046f-8b19-4ffe-9c78-e420afdca971" providerId="AD" clId="Web-{64BEEBA6-052D-7F4F-532E-E9245368D6FB}" dt="2026-10-07T17:09:21.408" v="992" actId="14100"/>
        <pc:sldMkLst>
          <pc:docMk/>
          <pc:sldMk cId="3691232942" sldId="257"/>
        </pc:sldMkLst>
        <pc:spChg chg="mod">
          <ac:chgData name="Teodora Nikolaeva Marinova (2512262)" userId="S::2512262@student.uwtsd.ac.uk::fc0d046f-8b19-4ffe-9c78-e420afdca971" providerId="AD" clId="Web-{64BEEBA6-052D-7F4F-532E-E9245368D6FB}" dt="2026-10-07T17:09:21.408" v="992" actId="14100"/>
          <ac:spMkLst>
            <pc:docMk/>
            <pc:sldMk cId="3691232942" sldId="257"/>
            <ac:spMk id="2" creationId="{43BBBA36-E4B4-BAD4-1756-3026454F87A4}"/>
          </ac:spMkLst>
        </pc:spChg>
        <pc:spChg chg="mod">
          <ac:chgData name="Teodora Nikolaeva Marinova (2512262)" userId="S::2512262@student.uwtsd.ac.uk::fc0d046f-8b19-4ffe-9c78-e420afdca971" providerId="AD" clId="Web-{64BEEBA6-052D-7F4F-532E-E9245368D6FB}" dt="2026-10-07T17:05:46.447" v="965" actId="14100"/>
          <ac:spMkLst>
            <pc:docMk/>
            <pc:sldMk cId="3691232942" sldId="257"/>
            <ac:spMk id="3" creationId="{B6C53C04-8A21-E410-B60A-63682B6BB714}"/>
          </ac:spMkLst>
        </pc:spChg>
        <pc:spChg chg="add">
          <ac:chgData name="Teodora Nikolaeva Marinova (2512262)" userId="S::2512262@student.uwtsd.ac.uk::fc0d046f-8b19-4ffe-9c78-e420afdca971" providerId="AD" clId="Web-{64BEEBA6-052D-7F4F-532E-E9245368D6FB}" dt="2026-10-07T16:47:15.422" v="496"/>
          <ac:spMkLst>
            <pc:docMk/>
            <pc:sldMk cId="3691232942" sldId="257"/>
            <ac:spMk id="8" creationId="{DEE2AD96-B495-4E06-9291-B71706F728CB}"/>
          </ac:spMkLst>
        </pc:spChg>
        <pc:spChg chg="add">
          <ac:chgData name="Teodora Nikolaeva Marinova (2512262)" userId="S::2512262@student.uwtsd.ac.uk::fc0d046f-8b19-4ffe-9c78-e420afdca971" providerId="AD" clId="Web-{64BEEBA6-052D-7F4F-532E-E9245368D6FB}" dt="2026-10-07T16:47:15.422" v="496"/>
          <ac:spMkLst>
            <pc:docMk/>
            <pc:sldMk cId="3691232942" sldId="257"/>
            <ac:spMk id="10" creationId="{53CF6D67-C5A8-4ADD-9E8E-1E38CA1D3166}"/>
          </ac:spMkLst>
        </pc:spChg>
        <pc:spChg chg="add">
          <ac:chgData name="Teodora Nikolaeva Marinova (2512262)" userId="S::2512262@student.uwtsd.ac.uk::fc0d046f-8b19-4ffe-9c78-e420afdca971" providerId="AD" clId="Web-{64BEEBA6-052D-7F4F-532E-E9245368D6FB}" dt="2026-10-07T16:47:15.422" v="496"/>
          <ac:spMkLst>
            <pc:docMk/>
            <pc:sldMk cId="3691232942" sldId="257"/>
            <ac:spMk id="12" creationId="{86909FA0-B515-4681-B7A8-FA281D133B94}"/>
          </ac:spMkLst>
        </pc:spChg>
        <pc:spChg chg="add">
          <ac:chgData name="Teodora Nikolaeva Marinova (2512262)" userId="S::2512262@student.uwtsd.ac.uk::fc0d046f-8b19-4ffe-9c78-e420afdca971" providerId="AD" clId="Web-{64BEEBA6-052D-7F4F-532E-E9245368D6FB}" dt="2026-10-07T16:47:15.422" v="496"/>
          <ac:spMkLst>
            <pc:docMk/>
            <pc:sldMk cId="3691232942" sldId="257"/>
            <ac:spMk id="14" creationId="{21C9FE86-FCC3-4A31-AA1C-C882262B7FE7}"/>
          </ac:spMkLst>
        </pc:spChg>
        <pc:spChg chg="add">
          <ac:chgData name="Teodora Nikolaeva Marinova (2512262)" userId="S::2512262@student.uwtsd.ac.uk::fc0d046f-8b19-4ffe-9c78-e420afdca971" providerId="AD" clId="Web-{64BEEBA6-052D-7F4F-532E-E9245368D6FB}" dt="2026-10-07T16:47:15.422" v="496"/>
          <ac:spMkLst>
            <pc:docMk/>
            <pc:sldMk cId="3691232942" sldId="257"/>
            <ac:spMk id="16" creationId="{7D96243B-ECED-4B71-8E06-AE9A285EAD20}"/>
          </ac:spMkLst>
        </pc:spChg>
        <pc:spChg chg="add">
          <ac:chgData name="Teodora Nikolaeva Marinova (2512262)" userId="S::2512262@student.uwtsd.ac.uk::fc0d046f-8b19-4ffe-9c78-e420afdca971" providerId="AD" clId="Web-{64BEEBA6-052D-7F4F-532E-E9245368D6FB}" dt="2026-10-07T16:47:15.422" v="496"/>
          <ac:spMkLst>
            <pc:docMk/>
            <pc:sldMk cId="3691232942" sldId="257"/>
            <ac:spMk id="18" creationId="{A09989E4-EFDC-4A90-A633-E0525FB4139E}"/>
          </ac:spMkLst>
        </pc:spChg>
        <pc:graphicFrameChg chg="add mod modGraphic">
          <ac:chgData name="Teodora Nikolaeva Marinova (2512262)" userId="S::2512262@student.uwtsd.ac.uk::fc0d046f-8b19-4ffe-9c78-e420afdca971" providerId="AD" clId="Web-{64BEEBA6-052D-7F4F-532E-E9245368D6FB}" dt="2026-10-07T17:04:58.992" v="961"/>
          <ac:graphicFrameMkLst>
            <pc:docMk/>
            <pc:sldMk cId="3691232942" sldId="257"/>
            <ac:graphicFrameMk id="4" creationId="{521CDA88-2033-C229-8589-98E7D44ECE99}"/>
          </ac:graphicFrameMkLst>
        </pc:graphicFrameChg>
      </pc:sldChg>
      <pc:sldChg chg="addSp modSp new mod setBg">
        <pc:chgData name="Teodora Nikolaeva Marinova (2512262)" userId="S::2512262@student.uwtsd.ac.uk::fc0d046f-8b19-4ffe-9c78-e420afdca971" providerId="AD" clId="Web-{64BEEBA6-052D-7F4F-532E-E9245368D6FB}" dt="2026-10-07T17:26:27.774" v="1496" actId="20577"/>
        <pc:sldMkLst>
          <pc:docMk/>
          <pc:sldMk cId="1171894800" sldId="258"/>
        </pc:sldMkLst>
        <pc:spChg chg="mod">
          <ac:chgData name="Teodora Nikolaeva Marinova (2512262)" userId="S::2512262@student.uwtsd.ac.uk::fc0d046f-8b19-4ffe-9c78-e420afdca971" providerId="AD" clId="Web-{64BEEBA6-052D-7F4F-532E-E9245368D6FB}" dt="2026-10-07T17:09:39.924" v="993" actId="20577"/>
          <ac:spMkLst>
            <pc:docMk/>
            <pc:sldMk cId="1171894800" sldId="258"/>
            <ac:spMk id="2" creationId="{4A019EC8-7010-4AF2-47AC-29C5C5B5059E}"/>
          </ac:spMkLst>
        </pc:spChg>
        <pc:spChg chg="mod">
          <ac:chgData name="Teodora Nikolaeva Marinova (2512262)" userId="S::2512262@student.uwtsd.ac.uk::fc0d046f-8b19-4ffe-9c78-e420afdca971" providerId="AD" clId="Web-{64BEEBA6-052D-7F4F-532E-E9245368D6FB}" dt="2026-10-07T17:26:27.774" v="1496" actId="20577"/>
          <ac:spMkLst>
            <pc:docMk/>
            <pc:sldMk cId="1171894800" sldId="258"/>
            <ac:spMk id="3" creationId="{B9A30C6B-0261-AF29-E5FC-0B55DCC9690C}"/>
          </ac:spMkLst>
        </pc:spChg>
        <pc:spChg chg="add">
          <ac:chgData name="Teodora Nikolaeva Marinova (2512262)" userId="S::2512262@student.uwtsd.ac.uk::fc0d046f-8b19-4ffe-9c78-e420afdca971" providerId="AD" clId="Web-{64BEEBA6-052D-7F4F-532E-E9245368D6FB}" dt="2026-10-07T17:06:17.479" v="967"/>
          <ac:spMkLst>
            <pc:docMk/>
            <pc:sldMk cId="1171894800" sldId="258"/>
            <ac:spMk id="8" creationId="{1B15ED52-F352-441B-82BF-E0EA34836D08}"/>
          </ac:spMkLst>
        </pc:spChg>
        <pc:spChg chg="add">
          <ac:chgData name="Teodora Nikolaeva Marinova (2512262)" userId="S::2512262@student.uwtsd.ac.uk::fc0d046f-8b19-4ffe-9c78-e420afdca971" providerId="AD" clId="Web-{64BEEBA6-052D-7F4F-532E-E9245368D6FB}" dt="2026-10-07T17:06:17.479" v="967"/>
          <ac:spMkLst>
            <pc:docMk/>
            <pc:sldMk cId="1171894800" sldId="258"/>
            <ac:spMk id="10" creationId="{3B2E3793-BFE6-45A2-9B7B-E18844431C99}"/>
          </ac:spMkLst>
        </pc:spChg>
        <pc:spChg chg="add">
          <ac:chgData name="Teodora Nikolaeva Marinova (2512262)" userId="S::2512262@student.uwtsd.ac.uk::fc0d046f-8b19-4ffe-9c78-e420afdca971" providerId="AD" clId="Web-{64BEEBA6-052D-7F4F-532E-E9245368D6FB}" dt="2026-10-07T17:06:17.479" v="967"/>
          <ac:spMkLst>
            <pc:docMk/>
            <pc:sldMk cId="1171894800" sldId="258"/>
            <ac:spMk id="12" creationId="{BC4C4868-CB8F-4AF9-9CDB-8108F2C19B67}"/>
          </ac:spMkLst>
        </pc:spChg>
        <pc:spChg chg="add">
          <ac:chgData name="Teodora Nikolaeva Marinova (2512262)" userId="S::2512262@student.uwtsd.ac.uk::fc0d046f-8b19-4ffe-9c78-e420afdca971" providerId="AD" clId="Web-{64BEEBA6-052D-7F4F-532E-E9245368D6FB}" dt="2026-10-07T17:06:17.479" v="967"/>
          <ac:spMkLst>
            <pc:docMk/>
            <pc:sldMk cId="1171894800" sldId="258"/>
            <ac:spMk id="14" creationId="{375E0459-6403-40CD-989D-56A4407CA12E}"/>
          </ac:spMkLst>
        </pc:spChg>
        <pc:spChg chg="add">
          <ac:chgData name="Teodora Nikolaeva Marinova (2512262)" userId="S::2512262@student.uwtsd.ac.uk::fc0d046f-8b19-4ffe-9c78-e420afdca971" providerId="AD" clId="Web-{64BEEBA6-052D-7F4F-532E-E9245368D6FB}" dt="2026-10-07T17:06:17.479" v="967"/>
          <ac:spMkLst>
            <pc:docMk/>
            <pc:sldMk cId="1171894800" sldId="258"/>
            <ac:spMk id="16" creationId="{53E5B1A8-3AC9-4BD1-9BBC-78CA94F2D1BA}"/>
          </ac:spMkLst>
        </pc:spChg>
        <pc:graphicFrameChg chg="add mod modGraphic">
          <ac:chgData name="Teodora Nikolaeva Marinova (2512262)" userId="S::2512262@student.uwtsd.ac.uk::fc0d046f-8b19-4ffe-9c78-e420afdca971" providerId="AD" clId="Web-{64BEEBA6-052D-7F4F-532E-E9245368D6FB}" dt="2026-10-07T17:20:53.683" v="1447"/>
          <ac:graphicFrameMkLst>
            <pc:docMk/>
            <pc:sldMk cId="1171894800" sldId="258"/>
            <ac:graphicFrameMk id="4" creationId="{F9D37D86-A813-F5C8-7C2C-CF1410C289AB}"/>
          </ac:graphicFrameMkLst>
        </pc:graphicFrameChg>
      </pc:sldChg>
      <pc:sldChg chg="addSp delSp modSp new mod setBg">
        <pc:chgData name="Teodora Nikolaeva Marinova (2512262)" userId="S::2512262@student.uwtsd.ac.uk::fc0d046f-8b19-4ffe-9c78-e420afdca971" providerId="AD" clId="Web-{64BEEBA6-052D-7F4F-532E-E9245368D6FB}" dt="2026-10-07T18:28:59.117" v="2538"/>
        <pc:sldMkLst>
          <pc:docMk/>
          <pc:sldMk cId="1230296694" sldId="259"/>
        </pc:sldMkLst>
        <pc:spChg chg="mod">
          <ac:chgData name="Teodora Nikolaeva Marinova (2512262)" userId="S::2512262@student.uwtsd.ac.uk::fc0d046f-8b19-4ffe-9c78-e420afdca971" providerId="AD" clId="Web-{64BEEBA6-052D-7F4F-532E-E9245368D6FB}" dt="2026-10-07T18:18:43.268" v="2164" actId="20577"/>
          <ac:spMkLst>
            <pc:docMk/>
            <pc:sldMk cId="1230296694" sldId="259"/>
            <ac:spMk id="2" creationId="{549A7673-13DF-326C-EA7A-400B92F8D3CD}"/>
          </ac:spMkLst>
        </pc:spChg>
        <pc:spChg chg="add mod">
          <ac:chgData name="Teodora Nikolaeva Marinova (2512262)" userId="S::2512262@student.uwtsd.ac.uk::fc0d046f-8b19-4ffe-9c78-e420afdca971" providerId="AD" clId="Web-{64BEEBA6-052D-7F4F-532E-E9245368D6FB}" dt="2026-10-07T18:17:18.718" v="2155" actId="20577"/>
          <ac:spMkLst>
            <pc:docMk/>
            <pc:sldMk cId="1230296694" sldId="259"/>
            <ac:spMk id="7" creationId="{EBDF9A04-74B2-B442-EB75-3C97C05A2DDA}"/>
          </ac:spMkLst>
        </pc:spChg>
        <pc:spChg chg="add">
          <ac:chgData name="Teodora Nikolaeva Marinova (2512262)" userId="S::2512262@student.uwtsd.ac.uk::fc0d046f-8b19-4ffe-9c78-e420afdca971" providerId="AD" clId="Web-{64BEEBA6-052D-7F4F-532E-E9245368D6FB}" dt="2026-10-07T18:11:48.098" v="2079"/>
          <ac:spMkLst>
            <pc:docMk/>
            <pc:sldMk cId="1230296694" sldId="259"/>
            <ac:spMk id="29" creationId="{3B2E3793-BFE6-45A2-9B7B-E18844431C99}"/>
          </ac:spMkLst>
        </pc:spChg>
        <pc:spChg chg="add">
          <ac:chgData name="Teodora Nikolaeva Marinova (2512262)" userId="S::2512262@student.uwtsd.ac.uk::fc0d046f-8b19-4ffe-9c78-e420afdca971" providerId="AD" clId="Web-{64BEEBA6-052D-7F4F-532E-E9245368D6FB}" dt="2026-10-07T18:11:48.098" v="2079"/>
          <ac:spMkLst>
            <pc:docMk/>
            <pc:sldMk cId="1230296694" sldId="259"/>
            <ac:spMk id="31" creationId="{BC4C4868-CB8F-4AF9-9CDB-8108F2C19B67}"/>
          </ac:spMkLst>
        </pc:spChg>
        <pc:spChg chg="add">
          <ac:chgData name="Teodora Nikolaeva Marinova (2512262)" userId="S::2512262@student.uwtsd.ac.uk::fc0d046f-8b19-4ffe-9c78-e420afdca971" providerId="AD" clId="Web-{64BEEBA6-052D-7F4F-532E-E9245368D6FB}" dt="2026-10-07T18:11:48.098" v="2079"/>
          <ac:spMkLst>
            <pc:docMk/>
            <pc:sldMk cId="1230296694" sldId="259"/>
            <ac:spMk id="33" creationId="{375E0459-6403-40CD-989D-56A4407CA12E}"/>
          </ac:spMkLst>
        </pc:spChg>
        <pc:spChg chg="add">
          <ac:chgData name="Teodora Nikolaeva Marinova (2512262)" userId="S::2512262@student.uwtsd.ac.uk::fc0d046f-8b19-4ffe-9c78-e420afdca971" providerId="AD" clId="Web-{64BEEBA6-052D-7F4F-532E-E9245368D6FB}" dt="2026-10-07T18:11:48.098" v="2079"/>
          <ac:spMkLst>
            <pc:docMk/>
            <pc:sldMk cId="1230296694" sldId="259"/>
            <ac:spMk id="35" creationId="{53E5B1A8-3AC9-4BD1-9BBC-78CA94F2D1BA}"/>
          </ac:spMkLst>
        </pc:spChg>
        <pc:graphicFrameChg chg="add mod modGraphic">
          <ac:chgData name="Teodora Nikolaeva Marinova (2512262)" userId="S::2512262@student.uwtsd.ac.uk::fc0d046f-8b19-4ffe-9c78-e420afdca971" providerId="AD" clId="Web-{64BEEBA6-052D-7F4F-532E-E9245368D6FB}" dt="2026-10-07T18:28:59.117" v="2538"/>
          <ac:graphicFrameMkLst>
            <pc:docMk/>
            <pc:sldMk cId="1230296694" sldId="259"/>
            <ac:graphicFrameMk id="9" creationId="{05B44833-65C2-B067-322A-097D4CBF4123}"/>
          </ac:graphicFrameMkLst>
        </pc:graphicFrameChg>
      </pc:sldChg>
      <pc:sldChg chg="addSp modSp new mod setBg">
        <pc:chgData name="Teodora Nikolaeva Marinova (2512262)" userId="S::2512262@student.uwtsd.ac.uk::fc0d046f-8b19-4ffe-9c78-e420afdca971" providerId="AD" clId="Web-{64BEEBA6-052D-7F4F-532E-E9245368D6FB}" dt="2026-10-07T18:57:22.549" v="3228"/>
        <pc:sldMkLst>
          <pc:docMk/>
          <pc:sldMk cId="2736744197" sldId="260"/>
        </pc:sldMkLst>
        <pc:spChg chg="mod">
          <ac:chgData name="Teodora Nikolaeva Marinova (2512262)" userId="S::2512262@student.uwtsd.ac.uk::fc0d046f-8b19-4ffe-9c78-e420afdca971" providerId="AD" clId="Web-{64BEEBA6-052D-7F4F-532E-E9245368D6FB}" dt="2026-10-07T18:31:02.480" v="2558" actId="20577"/>
          <ac:spMkLst>
            <pc:docMk/>
            <pc:sldMk cId="2736744197" sldId="260"/>
            <ac:spMk id="2" creationId="{3ED186C1-8C43-B758-E689-04E2F75D5579}"/>
          </ac:spMkLst>
        </pc:spChg>
        <pc:spChg chg="mod">
          <ac:chgData name="Teodora Nikolaeva Marinova (2512262)" userId="S::2512262@student.uwtsd.ac.uk::fc0d046f-8b19-4ffe-9c78-e420afdca971" providerId="AD" clId="Web-{64BEEBA6-052D-7F4F-532E-E9245368D6FB}" dt="2026-10-07T18:38:43.715" v="2674" actId="20577"/>
          <ac:spMkLst>
            <pc:docMk/>
            <pc:sldMk cId="2736744197" sldId="260"/>
            <ac:spMk id="3" creationId="{5A332F57-5840-47E8-F25F-8F91746B158E}"/>
          </ac:spMkLst>
        </pc:spChg>
        <pc:spChg chg="add">
          <ac:chgData name="Teodora Nikolaeva Marinova (2512262)" userId="S::2512262@student.uwtsd.ac.uk::fc0d046f-8b19-4ffe-9c78-e420afdca971" providerId="AD" clId="Web-{64BEEBA6-052D-7F4F-532E-E9245368D6FB}" dt="2026-10-07T18:30:08.838" v="2540"/>
          <ac:spMkLst>
            <pc:docMk/>
            <pc:sldMk cId="2736744197" sldId="260"/>
            <ac:spMk id="8" creationId="{1B15ED52-F352-441B-82BF-E0EA34836D08}"/>
          </ac:spMkLst>
        </pc:spChg>
        <pc:spChg chg="add">
          <ac:chgData name="Teodora Nikolaeva Marinova (2512262)" userId="S::2512262@student.uwtsd.ac.uk::fc0d046f-8b19-4ffe-9c78-e420afdca971" providerId="AD" clId="Web-{64BEEBA6-052D-7F4F-532E-E9245368D6FB}" dt="2026-10-07T18:30:08.838" v="2540"/>
          <ac:spMkLst>
            <pc:docMk/>
            <pc:sldMk cId="2736744197" sldId="260"/>
            <ac:spMk id="10" creationId="{3B2E3793-BFE6-45A2-9B7B-E18844431C99}"/>
          </ac:spMkLst>
        </pc:spChg>
        <pc:spChg chg="add">
          <ac:chgData name="Teodora Nikolaeva Marinova (2512262)" userId="S::2512262@student.uwtsd.ac.uk::fc0d046f-8b19-4ffe-9c78-e420afdca971" providerId="AD" clId="Web-{64BEEBA6-052D-7F4F-532E-E9245368D6FB}" dt="2026-10-07T18:30:08.838" v="2540"/>
          <ac:spMkLst>
            <pc:docMk/>
            <pc:sldMk cId="2736744197" sldId="260"/>
            <ac:spMk id="12" creationId="{BC4C4868-CB8F-4AF9-9CDB-8108F2C19B67}"/>
          </ac:spMkLst>
        </pc:spChg>
        <pc:spChg chg="add">
          <ac:chgData name="Teodora Nikolaeva Marinova (2512262)" userId="S::2512262@student.uwtsd.ac.uk::fc0d046f-8b19-4ffe-9c78-e420afdca971" providerId="AD" clId="Web-{64BEEBA6-052D-7F4F-532E-E9245368D6FB}" dt="2026-10-07T18:30:08.838" v="2540"/>
          <ac:spMkLst>
            <pc:docMk/>
            <pc:sldMk cId="2736744197" sldId="260"/>
            <ac:spMk id="14" creationId="{375E0459-6403-40CD-989D-56A4407CA12E}"/>
          </ac:spMkLst>
        </pc:spChg>
        <pc:spChg chg="add">
          <ac:chgData name="Teodora Nikolaeva Marinova (2512262)" userId="S::2512262@student.uwtsd.ac.uk::fc0d046f-8b19-4ffe-9c78-e420afdca971" providerId="AD" clId="Web-{64BEEBA6-052D-7F4F-532E-E9245368D6FB}" dt="2026-10-07T18:30:08.838" v="2540"/>
          <ac:spMkLst>
            <pc:docMk/>
            <pc:sldMk cId="2736744197" sldId="260"/>
            <ac:spMk id="16" creationId="{53E5B1A8-3AC9-4BD1-9BBC-78CA94F2D1BA}"/>
          </ac:spMkLst>
        </pc:spChg>
        <pc:graphicFrameChg chg="add mod modGraphic">
          <ac:chgData name="Teodora Nikolaeva Marinova (2512262)" userId="S::2512262@student.uwtsd.ac.uk::fc0d046f-8b19-4ffe-9c78-e420afdca971" providerId="AD" clId="Web-{64BEEBA6-052D-7F4F-532E-E9245368D6FB}" dt="2026-10-07T18:57:22.549" v="3228"/>
          <ac:graphicFrameMkLst>
            <pc:docMk/>
            <pc:sldMk cId="2736744197" sldId="260"/>
            <ac:graphicFrameMk id="4" creationId="{02C7C0C4-2C4C-5F36-AD26-114F100CBCAB}"/>
          </ac:graphicFrameMkLst>
        </pc:graphicFrameChg>
      </pc:sldChg>
      <pc:sldChg chg="addSp modSp new mod setBg">
        <pc:chgData name="Teodora Nikolaeva Marinova (2512262)" userId="S::2512262@student.uwtsd.ac.uk::fc0d046f-8b19-4ffe-9c78-e420afdca971" providerId="AD" clId="Web-{64BEEBA6-052D-7F4F-532E-E9245368D6FB}" dt="2026-10-07T19:31:08.461" v="3592" actId="20577"/>
        <pc:sldMkLst>
          <pc:docMk/>
          <pc:sldMk cId="994773654" sldId="261"/>
        </pc:sldMkLst>
        <pc:spChg chg="mod">
          <ac:chgData name="Teodora Nikolaeva Marinova (2512262)" userId="S::2512262@student.uwtsd.ac.uk::fc0d046f-8b19-4ffe-9c78-e420afdca971" providerId="AD" clId="Web-{64BEEBA6-052D-7F4F-532E-E9245368D6FB}" dt="2026-10-07T19:16:15.916" v="3298" actId="20577"/>
          <ac:spMkLst>
            <pc:docMk/>
            <pc:sldMk cId="994773654" sldId="261"/>
            <ac:spMk id="2" creationId="{B1A98B4B-ED9B-5FA3-59B0-E80298CF9456}"/>
          </ac:spMkLst>
        </pc:spChg>
        <pc:spChg chg="mod">
          <ac:chgData name="Teodora Nikolaeva Marinova (2512262)" userId="S::2512262@student.uwtsd.ac.uk::fc0d046f-8b19-4ffe-9c78-e420afdca971" providerId="AD" clId="Web-{64BEEBA6-052D-7F4F-532E-E9245368D6FB}" dt="2026-10-07T19:31:08.461" v="3592" actId="20577"/>
          <ac:spMkLst>
            <pc:docMk/>
            <pc:sldMk cId="994773654" sldId="261"/>
            <ac:spMk id="3" creationId="{461CF464-ABA4-81B0-4AB3-7118B841687D}"/>
          </ac:spMkLst>
        </pc:spChg>
        <pc:spChg chg="add">
          <ac:chgData name="Teodora Nikolaeva Marinova (2512262)" userId="S::2512262@student.uwtsd.ac.uk::fc0d046f-8b19-4ffe-9c78-e420afdca971" providerId="AD" clId="Web-{64BEEBA6-052D-7F4F-532E-E9245368D6FB}" dt="2026-10-07T19:15:00.226" v="3281"/>
          <ac:spMkLst>
            <pc:docMk/>
            <pc:sldMk cId="994773654" sldId="261"/>
            <ac:spMk id="8" creationId="{09588DA8-065E-4F6F-8EFD-43104AB2E0CF}"/>
          </ac:spMkLst>
        </pc:spChg>
        <pc:spChg chg="add">
          <ac:chgData name="Teodora Nikolaeva Marinova (2512262)" userId="S::2512262@student.uwtsd.ac.uk::fc0d046f-8b19-4ffe-9c78-e420afdca971" providerId="AD" clId="Web-{64BEEBA6-052D-7F4F-532E-E9245368D6FB}" dt="2026-10-07T19:15:00.226" v="3281"/>
          <ac:spMkLst>
            <pc:docMk/>
            <pc:sldMk cId="994773654" sldId="261"/>
            <ac:spMk id="10" creationId="{C4285719-470E-454C-AF62-8323075F1F5B}"/>
          </ac:spMkLst>
        </pc:spChg>
        <pc:spChg chg="add">
          <ac:chgData name="Teodora Nikolaeva Marinova (2512262)" userId="S::2512262@student.uwtsd.ac.uk::fc0d046f-8b19-4ffe-9c78-e420afdca971" providerId="AD" clId="Web-{64BEEBA6-052D-7F4F-532E-E9245368D6FB}" dt="2026-10-07T19:15:00.226" v="3281"/>
          <ac:spMkLst>
            <pc:docMk/>
            <pc:sldMk cId="994773654" sldId="261"/>
            <ac:spMk id="12" creationId="{CD9FE4EF-C4D8-49A0-B2FF-81D8DB7D8A24}"/>
          </ac:spMkLst>
        </pc:spChg>
        <pc:spChg chg="add">
          <ac:chgData name="Teodora Nikolaeva Marinova (2512262)" userId="S::2512262@student.uwtsd.ac.uk::fc0d046f-8b19-4ffe-9c78-e420afdca971" providerId="AD" clId="Web-{64BEEBA6-052D-7F4F-532E-E9245368D6FB}" dt="2026-10-07T19:15:00.226" v="3281"/>
          <ac:spMkLst>
            <pc:docMk/>
            <pc:sldMk cId="994773654" sldId="261"/>
            <ac:spMk id="14" creationId="{4300840D-0A0B-4512-BACA-B439D5B9C57C}"/>
          </ac:spMkLst>
        </pc:spChg>
        <pc:spChg chg="add">
          <ac:chgData name="Teodora Nikolaeva Marinova (2512262)" userId="S::2512262@student.uwtsd.ac.uk::fc0d046f-8b19-4ffe-9c78-e420afdca971" providerId="AD" clId="Web-{64BEEBA6-052D-7F4F-532E-E9245368D6FB}" dt="2026-10-07T19:15:00.226" v="3281"/>
          <ac:spMkLst>
            <pc:docMk/>
            <pc:sldMk cId="994773654" sldId="261"/>
            <ac:spMk id="16" creationId="{D2B78728-A580-49A7-84F9-6EF6F583ADE0}"/>
          </ac:spMkLst>
        </pc:spChg>
        <pc:spChg chg="add">
          <ac:chgData name="Teodora Nikolaeva Marinova (2512262)" userId="S::2512262@student.uwtsd.ac.uk::fc0d046f-8b19-4ffe-9c78-e420afdca971" providerId="AD" clId="Web-{64BEEBA6-052D-7F4F-532E-E9245368D6FB}" dt="2026-10-07T19:15:00.226" v="3281"/>
          <ac:spMkLst>
            <pc:docMk/>
            <pc:sldMk cId="994773654" sldId="261"/>
            <ac:spMk id="18" creationId="{38FAA1A1-D861-433F-88FA-1E9D6FD31D11}"/>
          </ac:spMkLst>
        </pc:spChg>
        <pc:spChg chg="add">
          <ac:chgData name="Teodora Nikolaeva Marinova (2512262)" userId="S::2512262@student.uwtsd.ac.uk::fc0d046f-8b19-4ffe-9c78-e420afdca971" providerId="AD" clId="Web-{64BEEBA6-052D-7F4F-532E-E9245368D6FB}" dt="2026-10-07T19:15:00.226" v="3281"/>
          <ac:spMkLst>
            <pc:docMk/>
            <pc:sldMk cId="994773654" sldId="261"/>
            <ac:spMk id="20" creationId="{8D71EDA1-87BF-4D5D-AB79-F346FD19278A}"/>
          </ac:spMkLst>
        </pc:spChg>
      </pc:sldChg>
      <pc:sldChg chg="addSp delSp modSp new mod setBg">
        <pc:chgData name="Teodora Nikolaeva Marinova (2512262)" userId="S::2512262@student.uwtsd.ac.uk::fc0d046f-8b19-4ffe-9c78-e420afdca971" providerId="AD" clId="Web-{64BEEBA6-052D-7F4F-532E-E9245368D6FB}" dt="2026-10-07T20:12:06.826" v="4371"/>
        <pc:sldMkLst>
          <pc:docMk/>
          <pc:sldMk cId="206052965" sldId="262"/>
        </pc:sldMkLst>
        <pc:spChg chg="add mod">
          <ac:chgData name="Teodora Nikolaeva Marinova (2512262)" userId="S::2512262@student.uwtsd.ac.uk::fc0d046f-8b19-4ffe-9c78-e420afdca971" providerId="AD" clId="Web-{64BEEBA6-052D-7F4F-532E-E9245368D6FB}" dt="2026-10-07T19:54:48.916" v="3837" actId="20577"/>
          <ac:spMkLst>
            <pc:docMk/>
            <pc:sldMk cId="206052965" sldId="262"/>
            <ac:spMk id="34" creationId="{F7EC2437-E1F6-531A-F257-172BD5808852}"/>
          </ac:spMkLst>
        </pc:spChg>
        <pc:spChg chg="add">
          <ac:chgData name="Teodora Nikolaeva Marinova (2512262)" userId="S::2512262@student.uwtsd.ac.uk::fc0d046f-8b19-4ffe-9c78-e420afdca971" providerId="AD" clId="Web-{64BEEBA6-052D-7F4F-532E-E9245368D6FB}" dt="2026-10-07T19:41:55.702" v="3675"/>
          <ac:spMkLst>
            <pc:docMk/>
            <pc:sldMk cId="206052965" sldId="262"/>
            <ac:spMk id="41" creationId="{9715DAF0-AE1B-46C9-8A6B-DB2AA05AB91D}"/>
          </ac:spMkLst>
        </pc:spChg>
        <pc:spChg chg="add">
          <ac:chgData name="Teodora Nikolaeva Marinova (2512262)" userId="S::2512262@student.uwtsd.ac.uk::fc0d046f-8b19-4ffe-9c78-e420afdca971" providerId="AD" clId="Web-{64BEEBA6-052D-7F4F-532E-E9245368D6FB}" dt="2026-10-07T19:41:55.702" v="3675"/>
          <ac:spMkLst>
            <pc:docMk/>
            <pc:sldMk cId="206052965" sldId="262"/>
            <ac:spMk id="43" creationId="{DC631C0B-6DA6-4E57-8231-CE32B3434A7E}"/>
          </ac:spMkLst>
        </pc:spChg>
        <pc:spChg chg="add">
          <ac:chgData name="Teodora Nikolaeva Marinova (2512262)" userId="S::2512262@student.uwtsd.ac.uk::fc0d046f-8b19-4ffe-9c78-e420afdca971" providerId="AD" clId="Web-{64BEEBA6-052D-7F4F-532E-E9245368D6FB}" dt="2026-10-07T19:41:55.702" v="3675"/>
          <ac:spMkLst>
            <pc:docMk/>
            <pc:sldMk cId="206052965" sldId="262"/>
            <ac:spMk id="45" creationId="{F256AC18-FB41-4977-8B0C-F5082335AB7D}"/>
          </ac:spMkLst>
        </pc:spChg>
        <pc:spChg chg="add">
          <ac:chgData name="Teodora Nikolaeva Marinova (2512262)" userId="S::2512262@student.uwtsd.ac.uk::fc0d046f-8b19-4ffe-9c78-e420afdca971" providerId="AD" clId="Web-{64BEEBA6-052D-7F4F-532E-E9245368D6FB}" dt="2026-10-07T19:41:55.702" v="3675"/>
          <ac:spMkLst>
            <pc:docMk/>
            <pc:sldMk cId="206052965" sldId="262"/>
            <ac:spMk id="47" creationId="{AFF4A713-7B75-4B21-90D7-5AB19547C728}"/>
          </ac:spMkLst>
        </pc:spChg>
        <pc:graphicFrameChg chg="add mod modGraphic">
          <ac:chgData name="Teodora Nikolaeva Marinova (2512262)" userId="S::2512262@student.uwtsd.ac.uk::fc0d046f-8b19-4ffe-9c78-e420afdca971" providerId="AD" clId="Web-{64BEEBA6-052D-7F4F-532E-E9245368D6FB}" dt="2026-10-07T20:12:06.826" v="4371"/>
          <ac:graphicFrameMkLst>
            <pc:docMk/>
            <pc:sldMk cId="206052965" sldId="262"/>
            <ac:graphicFrameMk id="36" creationId="{9231F43C-B2AF-B978-D194-6FD2BF5AA627}"/>
          </ac:graphicFrameMkLst>
        </pc:graphicFrameChg>
      </pc:sldChg>
      <pc:sldChg chg="addSp delSp modSp new mod setBg">
        <pc:chgData name="Teodora Nikolaeva Marinova (2512262)" userId="S::2512262@student.uwtsd.ac.uk::fc0d046f-8b19-4ffe-9c78-e420afdca971" providerId="AD" clId="Web-{64BEEBA6-052D-7F4F-532E-E9245368D6FB}" dt="2026-10-07T20:57:55.370" v="4867" actId="20577"/>
        <pc:sldMkLst>
          <pc:docMk/>
          <pc:sldMk cId="3621236755" sldId="263"/>
        </pc:sldMkLst>
        <pc:spChg chg="mod">
          <ac:chgData name="Teodora Nikolaeva Marinova (2512262)" userId="S::2512262@student.uwtsd.ac.uk::fc0d046f-8b19-4ffe-9c78-e420afdca971" providerId="AD" clId="Web-{64BEEBA6-052D-7F4F-532E-E9245368D6FB}" dt="2026-10-07T20:18:09.588" v="4396"/>
          <ac:spMkLst>
            <pc:docMk/>
            <pc:sldMk cId="3621236755" sldId="263"/>
            <ac:spMk id="2" creationId="{9F5FB767-DDC9-7745-6CD8-9B2A03CA32F3}"/>
          </ac:spMkLst>
        </pc:spChg>
        <pc:spChg chg="add">
          <ac:chgData name="Teodora Nikolaeva Marinova (2512262)" userId="S::2512262@student.uwtsd.ac.uk::fc0d046f-8b19-4ffe-9c78-e420afdca971" providerId="AD" clId="Web-{64BEEBA6-052D-7F4F-532E-E9245368D6FB}" dt="2026-10-07T20:18:09.588" v="4396"/>
          <ac:spMkLst>
            <pc:docMk/>
            <pc:sldMk cId="3621236755" sldId="263"/>
            <ac:spMk id="21" creationId="{DEE2AD96-B495-4E06-9291-B71706F728CB}"/>
          </ac:spMkLst>
        </pc:spChg>
        <pc:spChg chg="add">
          <ac:chgData name="Teodora Nikolaeva Marinova (2512262)" userId="S::2512262@student.uwtsd.ac.uk::fc0d046f-8b19-4ffe-9c78-e420afdca971" providerId="AD" clId="Web-{64BEEBA6-052D-7F4F-532E-E9245368D6FB}" dt="2026-10-07T20:18:09.588" v="4396"/>
          <ac:spMkLst>
            <pc:docMk/>
            <pc:sldMk cId="3621236755" sldId="263"/>
            <ac:spMk id="23" creationId="{53CF6D67-C5A8-4ADD-9E8E-1E38CA1D3166}"/>
          </ac:spMkLst>
        </pc:spChg>
        <pc:spChg chg="add">
          <ac:chgData name="Teodora Nikolaeva Marinova (2512262)" userId="S::2512262@student.uwtsd.ac.uk::fc0d046f-8b19-4ffe-9c78-e420afdca971" providerId="AD" clId="Web-{64BEEBA6-052D-7F4F-532E-E9245368D6FB}" dt="2026-10-07T20:18:09.588" v="4396"/>
          <ac:spMkLst>
            <pc:docMk/>
            <pc:sldMk cId="3621236755" sldId="263"/>
            <ac:spMk id="25" creationId="{86909FA0-B515-4681-B7A8-FA281D133B94}"/>
          </ac:spMkLst>
        </pc:spChg>
        <pc:spChg chg="add">
          <ac:chgData name="Teodora Nikolaeva Marinova (2512262)" userId="S::2512262@student.uwtsd.ac.uk::fc0d046f-8b19-4ffe-9c78-e420afdca971" providerId="AD" clId="Web-{64BEEBA6-052D-7F4F-532E-E9245368D6FB}" dt="2026-10-07T20:18:09.588" v="4396"/>
          <ac:spMkLst>
            <pc:docMk/>
            <pc:sldMk cId="3621236755" sldId="263"/>
            <ac:spMk id="27" creationId="{21C9FE86-FCC3-4A31-AA1C-C882262B7FE7}"/>
          </ac:spMkLst>
        </pc:spChg>
        <pc:spChg chg="add">
          <ac:chgData name="Teodora Nikolaeva Marinova (2512262)" userId="S::2512262@student.uwtsd.ac.uk::fc0d046f-8b19-4ffe-9c78-e420afdca971" providerId="AD" clId="Web-{64BEEBA6-052D-7F4F-532E-E9245368D6FB}" dt="2026-10-07T20:18:09.588" v="4396"/>
          <ac:spMkLst>
            <pc:docMk/>
            <pc:sldMk cId="3621236755" sldId="263"/>
            <ac:spMk id="29" creationId="{7D96243B-ECED-4B71-8E06-AE9A285EAD20}"/>
          </ac:spMkLst>
        </pc:spChg>
        <pc:spChg chg="add">
          <ac:chgData name="Teodora Nikolaeva Marinova (2512262)" userId="S::2512262@student.uwtsd.ac.uk::fc0d046f-8b19-4ffe-9c78-e420afdca971" providerId="AD" clId="Web-{64BEEBA6-052D-7F4F-532E-E9245368D6FB}" dt="2026-10-07T20:18:09.588" v="4396"/>
          <ac:spMkLst>
            <pc:docMk/>
            <pc:sldMk cId="3621236755" sldId="263"/>
            <ac:spMk id="31" creationId="{A09989E4-EFDC-4A90-A633-E0525FB4139E}"/>
          </ac:spMkLst>
        </pc:spChg>
        <pc:graphicFrameChg chg="add mod ord modGraphic">
          <ac:chgData name="Teodora Nikolaeva Marinova (2512262)" userId="S::2512262@student.uwtsd.ac.uk::fc0d046f-8b19-4ffe-9c78-e420afdca971" providerId="AD" clId="Web-{64BEEBA6-052D-7F4F-532E-E9245368D6FB}" dt="2026-10-07T20:57:55.370" v="4867" actId="20577"/>
          <ac:graphicFrameMkLst>
            <pc:docMk/>
            <pc:sldMk cId="3621236755" sldId="263"/>
            <ac:graphicFrameMk id="4" creationId="{4849C11C-0928-AE85-C254-C0478EF7C96D}"/>
          </ac:graphicFrameMkLst>
        </pc:graphicFrameChg>
      </pc:sldChg>
      <pc:sldChg chg="addSp modSp new mod setBg">
        <pc:chgData name="Teodora Nikolaeva Marinova (2512262)" userId="S::2512262@student.uwtsd.ac.uk::fc0d046f-8b19-4ffe-9c78-e420afdca971" providerId="AD" clId="Web-{64BEEBA6-052D-7F4F-532E-E9245368D6FB}" dt="2026-10-07T21:14:04.091" v="5183" actId="20577"/>
        <pc:sldMkLst>
          <pc:docMk/>
          <pc:sldMk cId="2470423408" sldId="264"/>
        </pc:sldMkLst>
        <pc:spChg chg="mod">
          <ac:chgData name="Teodora Nikolaeva Marinova (2512262)" userId="S::2512262@student.uwtsd.ac.uk::fc0d046f-8b19-4ffe-9c78-e420afdca971" providerId="AD" clId="Web-{64BEEBA6-052D-7F4F-532E-E9245368D6FB}" dt="2026-10-07T21:14:04.091" v="5183" actId="20577"/>
          <ac:spMkLst>
            <pc:docMk/>
            <pc:sldMk cId="2470423408" sldId="264"/>
            <ac:spMk id="2" creationId="{8FCC4CDF-44C1-1337-20F6-07D24216CA18}"/>
          </ac:spMkLst>
        </pc:spChg>
        <pc:spChg chg="mod">
          <ac:chgData name="Teodora Nikolaeva Marinova (2512262)" userId="S::2512262@student.uwtsd.ac.uk::fc0d046f-8b19-4ffe-9c78-e420afdca971" providerId="AD" clId="Web-{64BEEBA6-052D-7F4F-532E-E9245368D6FB}" dt="2026-10-07T21:13:49.746" v="5182" actId="20577"/>
          <ac:spMkLst>
            <pc:docMk/>
            <pc:sldMk cId="2470423408" sldId="264"/>
            <ac:spMk id="3" creationId="{10871590-75BD-6D99-149A-8D57F2C923BE}"/>
          </ac:spMkLst>
        </pc:spChg>
        <pc:spChg chg="add">
          <ac:chgData name="Teodora Nikolaeva Marinova (2512262)" userId="S::2512262@student.uwtsd.ac.uk::fc0d046f-8b19-4ffe-9c78-e420afdca971" providerId="AD" clId="Web-{64BEEBA6-052D-7F4F-532E-E9245368D6FB}" dt="2026-10-07T21:12:31.384" v="5179"/>
          <ac:spMkLst>
            <pc:docMk/>
            <pc:sldMk cId="2470423408" sldId="264"/>
            <ac:spMk id="9" creationId="{3ECBE1F1-D69B-4AFA-ABD5-8E41720EF6DE}"/>
          </ac:spMkLst>
        </pc:spChg>
        <pc:spChg chg="add">
          <ac:chgData name="Teodora Nikolaeva Marinova (2512262)" userId="S::2512262@student.uwtsd.ac.uk::fc0d046f-8b19-4ffe-9c78-e420afdca971" providerId="AD" clId="Web-{64BEEBA6-052D-7F4F-532E-E9245368D6FB}" dt="2026-10-07T21:12:31.384" v="5179"/>
          <ac:spMkLst>
            <pc:docMk/>
            <pc:sldMk cId="2470423408" sldId="264"/>
            <ac:spMk id="11" creationId="{603A6265-E10C-4B85-9C20-E75FCAF9CC63}"/>
          </ac:spMkLst>
        </pc:spChg>
        <pc:picChg chg="add">
          <ac:chgData name="Teodora Nikolaeva Marinova (2512262)" userId="S::2512262@student.uwtsd.ac.uk::fc0d046f-8b19-4ffe-9c78-e420afdca971" providerId="AD" clId="Web-{64BEEBA6-052D-7F4F-532E-E9245368D6FB}" dt="2026-10-07T21:12:31.384" v="5179"/>
          <ac:picMkLst>
            <pc:docMk/>
            <pc:sldMk cId="2470423408" sldId="264"/>
            <ac:picMk id="5" creationId="{A69AA019-7D8B-23C4-68EE-E23E306F52B8}"/>
          </ac:picMkLst>
        </pc:picChg>
      </pc:sldChg>
      <pc:sldChg chg="addSp delSp modSp new mod setBg">
        <pc:chgData name="Teodora Nikolaeva Marinova (2512262)" userId="S::2512262@student.uwtsd.ac.uk::fc0d046f-8b19-4ffe-9c78-e420afdca971" providerId="AD" clId="Web-{64BEEBA6-052D-7F4F-532E-E9245368D6FB}" dt="2026-10-08T13:10:27.773" v="6535" actId="20577"/>
        <pc:sldMkLst>
          <pc:docMk/>
          <pc:sldMk cId="299190634" sldId="265"/>
        </pc:sldMkLst>
        <pc:spChg chg="mod">
          <ac:chgData name="Teodora Nikolaeva Marinova (2512262)" userId="S::2512262@student.uwtsd.ac.uk::fc0d046f-8b19-4ffe-9c78-e420afdca971" providerId="AD" clId="Web-{64BEEBA6-052D-7F4F-532E-E9245368D6FB}" dt="2026-10-08T13:07:35.408" v="6475"/>
          <ac:spMkLst>
            <pc:docMk/>
            <pc:sldMk cId="299190634" sldId="265"/>
            <ac:spMk id="2" creationId="{CC3B0DB9-90FC-4524-6C74-DC9770CDD6AB}"/>
          </ac:spMkLst>
        </pc:spChg>
        <pc:spChg chg="add mod">
          <ac:chgData name="Teodora Nikolaeva Marinova (2512262)" userId="S::2512262@student.uwtsd.ac.uk::fc0d046f-8b19-4ffe-9c78-e420afdca971" providerId="AD" clId="Web-{64BEEBA6-052D-7F4F-532E-E9245368D6FB}" dt="2026-10-08T13:10:27.773" v="6535" actId="20577"/>
          <ac:spMkLst>
            <pc:docMk/>
            <pc:sldMk cId="299190634" sldId="265"/>
            <ac:spMk id="4159" creationId="{B9264CF8-DF24-0F5F-2BC1-163080D5A07E}"/>
          </ac:spMkLst>
        </pc:spChg>
        <pc:spChg chg="add">
          <ac:chgData name="Teodora Nikolaeva Marinova (2512262)" userId="S::2512262@student.uwtsd.ac.uk::fc0d046f-8b19-4ffe-9c78-e420afdca971" providerId="AD" clId="Web-{64BEEBA6-052D-7F4F-532E-E9245368D6FB}" dt="2026-10-08T13:07:35.408" v="6475"/>
          <ac:spMkLst>
            <pc:docMk/>
            <pc:sldMk cId="299190634" sldId="265"/>
            <ac:spMk id="4164" creationId="{09588DA8-065E-4F6F-8EFD-43104AB2E0CF}"/>
          </ac:spMkLst>
        </pc:spChg>
        <pc:spChg chg="add">
          <ac:chgData name="Teodora Nikolaeva Marinova (2512262)" userId="S::2512262@student.uwtsd.ac.uk::fc0d046f-8b19-4ffe-9c78-e420afdca971" providerId="AD" clId="Web-{64BEEBA6-052D-7F4F-532E-E9245368D6FB}" dt="2026-10-08T13:07:35.408" v="6475"/>
          <ac:spMkLst>
            <pc:docMk/>
            <pc:sldMk cId="299190634" sldId="265"/>
            <ac:spMk id="4166" creationId="{C4285719-470E-454C-AF62-8323075F1F5B}"/>
          </ac:spMkLst>
        </pc:spChg>
        <pc:spChg chg="add">
          <ac:chgData name="Teodora Nikolaeva Marinova (2512262)" userId="S::2512262@student.uwtsd.ac.uk::fc0d046f-8b19-4ffe-9c78-e420afdca971" providerId="AD" clId="Web-{64BEEBA6-052D-7F4F-532E-E9245368D6FB}" dt="2026-10-08T13:07:35.408" v="6475"/>
          <ac:spMkLst>
            <pc:docMk/>
            <pc:sldMk cId="299190634" sldId="265"/>
            <ac:spMk id="4168" creationId="{CD9FE4EF-C4D8-49A0-B2FF-81D8DB7D8A24}"/>
          </ac:spMkLst>
        </pc:spChg>
        <pc:spChg chg="add">
          <ac:chgData name="Teodora Nikolaeva Marinova (2512262)" userId="S::2512262@student.uwtsd.ac.uk::fc0d046f-8b19-4ffe-9c78-e420afdca971" providerId="AD" clId="Web-{64BEEBA6-052D-7F4F-532E-E9245368D6FB}" dt="2026-10-08T13:07:35.408" v="6475"/>
          <ac:spMkLst>
            <pc:docMk/>
            <pc:sldMk cId="299190634" sldId="265"/>
            <ac:spMk id="4170" creationId="{4300840D-0A0B-4512-BACA-B439D5B9C57C}"/>
          </ac:spMkLst>
        </pc:spChg>
        <pc:spChg chg="add">
          <ac:chgData name="Teodora Nikolaeva Marinova (2512262)" userId="S::2512262@student.uwtsd.ac.uk::fc0d046f-8b19-4ffe-9c78-e420afdca971" providerId="AD" clId="Web-{64BEEBA6-052D-7F4F-532E-E9245368D6FB}" dt="2026-10-08T13:07:35.408" v="6475"/>
          <ac:spMkLst>
            <pc:docMk/>
            <pc:sldMk cId="299190634" sldId="265"/>
            <ac:spMk id="4172" creationId="{D2B78728-A580-49A7-84F9-6EF6F583ADE0}"/>
          </ac:spMkLst>
        </pc:spChg>
        <pc:spChg chg="add">
          <ac:chgData name="Teodora Nikolaeva Marinova (2512262)" userId="S::2512262@student.uwtsd.ac.uk::fc0d046f-8b19-4ffe-9c78-e420afdca971" providerId="AD" clId="Web-{64BEEBA6-052D-7F4F-532E-E9245368D6FB}" dt="2026-10-08T13:07:35.408" v="6475"/>
          <ac:spMkLst>
            <pc:docMk/>
            <pc:sldMk cId="299190634" sldId="265"/>
            <ac:spMk id="4174" creationId="{38FAA1A1-D861-433F-88FA-1E9D6FD31D11}"/>
          </ac:spMkLst>
        </pc:spChg>
        <pc:spChg chg="add">
          <ac:chgData name="Teodora Nikolaeva Marinova (2512262)" userId="S::2512262@student.uwtsd.ac.uk::fc0d046f-8b19-4ffe-9c78-e420afdca971" providerId="AD" clId="Web-{64BEEBA6-052D-7F4F-532E-E9245368D6FB}" dt="2026-10-08T13:07:35.408" v="6475"/>
          <ac:spMkLst>
            <pc:docMk/>
            <pc:sldMk cId="299190634" sldId="265"/>
            <ac:spMk id="4176" creationId="{8D71EDA1-87BF-4D5D-AB79-F346FD19278A}"/>
          </ac:spMkLst>
        </pc:spChg>
      </pc:sldChg>
      <pc:sldChg chg="addSp modSp new">
        <pc:chgData name="Teodora Nikolaeva Marinova (2512262)" userId="S::2512262@student.uwtsd.ac.uk::fc0d046f-8b19-4ffe-9c78-e420afdca971" providerId="AD" clId="Web-{64BEEBA6-052D-7F4F-532E-E9245368D6FB}" dt="2026-10-08T13:05:58.920" v="6474" actId="20577"/>
        <pc:sldMkLst>
          <pc:docMk/>
          <pc:sldMk cId="3755044500" sldId="266"/>
        </pc:sldMkLst>
        <pc:spChg chg="mod">
          <ac:chgData name="Teodora Nikolaeva Marinova (2512262)" userId="S::2512262@student.uwtsd.ac.uk::fc0d046f-8b19-4ffe-9c78-e420afdca971" providerId="AD" clId="Web-{64BEEBA6-052D-7F4F-532E-E9245368D6FB}" dt="2026-10-08T12:49:11.306" v="5912" actId="20577"/>
          <ac:spMkLst>
            <pc:docMk/>
            <pc:sldMk cId="3755044500" sldId="266"/>
            <ac:spMk id="2" creationId="{097C6CE1-6F62-3D19-2333-F69E2629E374}"/>
          </ac:spMkLst>
        </pc:spChg>
        <pc:spChg chg="mod">
          <ac:chgData name="Teodora Nikolaeva Marinova (2512262)" userId="S::2512262@student.uwtsd.ac.uk::fc0d046f-8b19-4ffe-9c78-e420afdca971" providerId="AD" clId="Web-{64BEEBA6-052D-7F4F-532E-E9245368D6FB}" dt="2026-10-08T13:05:58.920" v="6474" actId="20577"/>
          <ac:spMkLst>
            <pc:docMk/>
            <pc:sldMk cId="3755044500" sldId="266"/>
            <ac:spMk id="3" creationId="{02D2F750-4FB0-6B39-7B2A-BD330962F398}"/>
          </ac:spMkLst>
        </pc:spChg>
        <pc:graphicFrameChg chg="add mod modGraphic">
          <ac:chgData name="Teodora Nikolaeva Marinova (2512262)" userId="S::2512262@student.uwtsd.ac.uk::fc0d046f-8b19-4ffe-9c78-e420afdca971" providerId="AD" clId="Web-{64BEEBA6-052D-7F4F-532E-E9245368D6FB}" dt="2026-10-08T13:04:42.839" v="6443"/>
          <ac:graphicFrameMkLst>
            <pc:docMk/>
            <pc:sldMk cId="3755044500" sldId="266"/>
            <ac:graphicFrameMk id="4" creationId="{77EDBD92-3771-B250-9E69-FB325052DF82}"/>
          </ac:graphicFrameMkLst>
        </pc:graphicFrameChg>
      </pc:sldChg>
    </pc:docChg>
  </pc:docChgLst>
  <pc:docChgLst>
    <pc:chgData name="Teodora Nikolaeva Marinova (2512262)" userId="S::2512262@student.uwtsd.ac.uk::fc0d046f-8b19-4ffe-9c78-e420afdca971" providerId="AD" clId="Web-{D0C7BA41-5F97-1B94-987D-63637EF2F0EC}"/>
    <pc:docChg chg="addSld delSld modSld">
      <pc:chgData name="Teodora Nikolaeva Marinova (2512262)" userId="S::2512262@student.uwtsd.ac.uk::fc0d046f-8b19-4ffe-9c78-e420afdca971" providerId="AD" clId="Web-{D0C7BA41-5F97-1B94-987D-63637EF2F0EC}" dt="2026-10-09T10:58:30.993" v="146"/>
      <pc:docMkLst>
        <pc:docMk/>
      </pc:docMkLst>
      <pc:sldChg chg="modSp">
        <pc:chgData name="Teodora Nikolaeva Marinova (2512262)" userId="S::2512262@student.uwtsd.ac.uk::fc0d046f-8b19-4ffe-9c78-e420afdca971" providerId="AD" clId="Web-{D0C7BA41-5F97-1B94-987D-63637EF2F0EC}" dt="2026-10-09T10:52:04.732" v="137" actId="20577"/>
        <pc:sldMkLst>
          <pc:docMk/>
          <pc:sldMk cId="3691232942" sldId="257"/>
        </pc:sldMkLst>
        <pc:spChg chg="mod">
          <ac:chgData name="Teodora Nikolaeva Marinova (2512262)" userId="S::2512262@student.uwtsd.ac.uk::fc0d046f-8b19-4ffe-9c78-e420afdca971" providerId="AD" clId="Web-{D0C7BA41-5F97-1B94-987D-63637EF2F0EC}" dt="2026-10-09T10:52:04.732" v="137" actId="20577"/>
          <ac:spMkLst>
            <pc:docMk/>
            <pc:sldMk cId="3691232942" sldId="257"/>
            <ac:spMk id="2" creationId="{43BBBA36-E4B4-BAD4-1756-3026454F87A4}"/>
          </ac:spMkLst>
        </pc:spChg>
      </pc:sldChg>
      <pc:sldChg chg="modSp">
        <pc:chgData name="Teodora Nikolaeva Marinova (2512262)" userId="S::2512262@student.uwtsd.ac.uk::fc0d046f-8b19-4ffe-9c78-e420afdca971" providerId="AD" clId="Web-{D0C7BA41-5F97-1B94-987D-63637EF2F0EC}" dt="2026-10-09T10:26:26.380" v="26" actId="20577"/>
        <pc:sldMkLst>
          <pc:docMk/>
          <pc:sldMk cId="2470423408" sldId="264"/>
        </pc:sldMkLst>
        <pc:spChg chg="mod">
          <ac:chgData name="Teodora Nikolaeva Marinova (2512262)" userId="S::2512262@student.uwtsd.ac.uk::fc0d046f-8b19-4ffe-9c78-e420afdca971" providerId="AD" clId="Web-{D0C7BA41-5F97-1B94-987D-63637EF2F0EC}" dt="2026-10-09T10:26:26.380" v="26" actId="20577"/>
          <ac:spMkLst>
            <pc:docMk/>
            <pc:sldMk cId="2470423408" sldId="264"/>
            <ac:spMk id="2" creationId="{8FCC4CDF-44C1-1337-20F6-07D24216CA18}"/>
          </ac:spMkLst>
        </pc:spChg>
      </pc:sldChg>
      <pc:sldChg chg="addSp delSp modSp">
        <pc:chgData name="Teodora Nikolaeva Marinova (2512262)" userId="S::2512262@student.uwtsd.ac.uk::fc0d046f-8b19-4ffe-9c78-e420afdca971" providerId="AD" clId="Web-{D0C7BA41-5F97-1B94-987D-63637EF2F0EC}" dt="2026-10-09T10:58:30.993" v="146"/>
        <pc:sldMkLst>
          <pc:docMk/>
          <pc:sldMk cId="594672464" sldId="267"/>
        </pc:sldMkLst>
        <pc:spChg chg="add del mod">
          <ac:chgData name="Teodora Nikolaeva Marinova (2512262)" userId="S::2512262@student.uwtsd.ac.uk::fc0d046f-8b19-4ffe-9c78-e420afdca971" providerId="AD" clId="Web-{D0C7BA41-5F97-1B94-987D-63637EF2F0EC}" dt="2026-10-09T10:58:30.993" v="146"/>
          <ac:spMkLst>
            <pc:docMk/>
            <pc:sldMk cId="594672464" sldId="267"/>
            <ac:spMk id="3" creationId="{6B95646F-5A55-9BB0-3F8F-5B526EC2BCB9}"/>
          </ac:spMkLst>
        </pc:spChg>
        <pc:spChg chg="add mod">
          <ac:chgData name="Teodora Nikolaeva Marinova (2512262)" userId="S::2512262@student.uwtsd.ac.uk::fc0d046f-8b19-4ffe-9c78-e420afdca971" providerId="AD" clId="Web-{D0C7BA41-5F97-1B94-987D-63637EF2F0EC}" dt="2026-10-09T10:55:34.986" v="142" actId="14100"/>
          <ac:spMkLst>
            <pc:docMk/>
            <pc:sldMk cId="594672464" sldId="267"/>
            <ac:spMk id="4" creationId="{52997AAF-A62B-8533-AB08-450F11A46D01}"/>
          </ac:spMkLst>
        </pc:spChg>
      </pc:sldChg>
    </pc:docChg>
  </pc:docChgLst>
  <pc:docChgLst>
    <pc:chgData name="Teodora Nikolaeva Marinova (2512262)" userId="S::2512262@student.uwtsd.ac.uk::fc0d046f-8b19-4ffe-9c78-e420afdca971" providerId="AD" clId="Web-{00000000-0000-0000-0000-000000000000}"/>
    <pc:docChg chg="addSld modSld">
      <pc:chgData name="Teodora Nikolaeva Marinova (2512262)" userId="S::2512262@student.uwtsd.ac.uk::fc0d046f-8b19-4ffe-9c78-e420afdca971" providerId="AD" clId="Web-{00000000-0000-0000-0000-000000000000}" dt="2026-10-09T11:49:19.922" v="312" actId="20577"/>
      <pc:docMkLst>
        <pc:docMk/>
      </pc:docMkLst>
      <pc:sldChg chg="modSp">
        <pc:chgData name="Teodora Nikolaeva Marinova (2512262)" userId="S::2512262@student.uwtsd.ac.uk::fc0d046f-8b19-4ffe-9c78-e420afdca971" providerId="AD" clId="Web-{00000000-0000-0000-0000-000000000000}" dt="2026-10-09T11:17:10.762" v="226"/>
        <pc:sldMkLst>
          <pc:docMk/>
          <pc:sldMk cId="1171894800" sldId="258"/>
        </pc:sldMkLst>
        <pc:spChg chg="mod">
          <ac:chgData name="Teodora Nikolaeva Marinova (2512262)" userId="S::2512262@student.uwtsd.ac.uk::fc0d046f-8b19-4ffe-9c78-e420afdca971" providerId="AD" clId="Web-{00000000-0000-0000-0000-000000000000}" dt="2026-10-09T11:16:37.229" v="208" actId="20577"/>
          <ac:spMkLst>
            <pc:docMk/>
            <pc:sldMk cId="1171894800" sldId="258"/>
            <ac:spMk id="3" creationId="{B9A30C6B-0261-AF29-E5FC-0B55DCC9690C}"/>
          </ac:spMkLst>
        </pc:spChg>
        <pc:graphicFrameChg chg="mod modGraphic">
          <ac:chgData name="Teodora Nikolaeva Marinova (2512262)" userId="S::2512262@student.uwtsd.ac.uk::fc0d046f-8b19-4ffe-9c78-e420afdca971" providerId="AD" clId="Web-{00000000-0000-0000-0000-000000000000}" dt="2026-10-09T11:17:10.762" v="226"/>
          <ac:graphicFrameMkLst>
            <pc:docMk/>
            <pc:sldMk cId="1171894800" sldId="258"/>
            <ac:graphicFrameMk id="4" creationId="{F9D37D86-A813-F5C8-7C2C-CF1410C289AB}"/>
          </ac:graphicFrameMkLst>
        </pc:graphicFrameChg>
      </pc:sldChg>
      <pc:sldChg chg="modSp">
        <pc:chgData name="Teodora Nikolaeva Marinova (2512262)" userId="S::2512262@student.uwtsd.ac.uk::fc0d046f-8b19-4ffe-9c78-e420afdca971" providerId="AD" clId="Web-{00000000-0000-0000-0000-000000000000}" dt="2026-10-09T11:49:19.922" v="312" actId="20577"/>
        <pc:sldMkLst>
          <pc:docMk/>
          <pc:sldMk cId="1230296694" sldId="259"/>
        </pc:sldMkLst>
        <pc:spChg chg="mod">
          <ac:chgData name="Teodora Nikolaeva Marinova (2512262)" userId="S::2512262@student.uwtsd.ac.uk::fc0d046f-8b19-4ffe-9c78-e420afdca971" providerId="AD" clId="Web-{00000000-0000-0000-0000-000000000000}" dt="2026-10-09T11:49:19.922" v="312" actId="20577"/>
          <ac:spMkLst>
            <pc:docMk/>
            <pc:sldMk cId="1230296694" sldId="259"/>
            <ac:spMk id="2" creationId="{549A7673-13DF-326C-EA7A-400B92F8D3CD}"/>
          </ac:spMkLst>
        </pc:spChg>
        <pc:spChg chg="mod">
          <ac:chgData name="Teodora Nikolaeva Marinova (2512262)" userId="S::2512262@student.uwtsd.ac.uk::fc0d046f-8b19-4ffe-9c78-e420afdca971" providerId="AD" clId="Web-{00000000-0000-0000-0000-000000000000}" dt="2026-10-09T11:38:22.561" v="285" actId="20577"/>
          <ac:spMkLst>
            <pc:docMk/>
            <pc:sldMk cId="1230296694" sldId="259"/>
            <ac:spMk id="7" creationId="{EBDF9A04-74B2-B442-EB75-3C97C05A2DDA}"/>
          </ac:spMkLst>
        </pc:spChg>
        <pc:graphicFrameChg chg="mod modGraphic">
          <ac:chgData name="Teodora Nikolaeva Marinova (2512262)" userId="S::2512262@student.uwtsd.ac.uk::fc0d046f-8b19-4ffe-9c78-e420afdca971" providerId="AD" clId="Web-{00000000-0000-0000-0000-000000000000}" dt="2026-10-09T11:34:34.331" v="275"/>
          <ac:graphicFrameMkLst>
            <pc:docMk/>
            <pc:sldMk cId="1230296694" sldId="259"/>
            <ac:graphicFrameMk id="9" creationId="{05B44833-65C2-B067-322A-097D4CBF4123}"/>
          </ac:graphicFrameMkLst>
        </pc:graphicFrameChg>
      </pc:sldChg>
      <pc:sldChg chg="modSp">
        <pc:chgData name="Teodora Nikolaeva Marinova (2512262)" userId="S::2512262@student.uwtsd.ac.uk::fc0d046f-8b19-4ffe-9c78-e420afdca971" providerId="AD" clId="Web-{00000000-0000-0000-0000-000000000000}" dt="2026-10-08T13:22:46.176" v="135" actId="20577"/>
        <pc:sldMkLst>
          <pc:docMk/>
          <pc:sldMk cId="299190634" sldId="265"/>
        </pc:sldMkLst>
        <pc:spChg chg="mod">
          <ac:chgData name="Teodora Nikolaeva Marinova (2512262)" userId="S::2512262@student.uwtsd.ac.uk::fc0d046f-8b19-4ffe-9c78-e420afdca971" providerId="AD" clId="Web-{00000000-0000-0000-0000-000000000000}" dt="2026-10-08T13:22:46.176" v="135" actId="20577"/>
          <ac:spMkLst>
            <pc:docMk/>
            <pc:sldMk cId="299190634" sldId="265"/>
            <ac:spMk id="4159" creationId="{B9264CF8-DF24-0F5F-2BC1-163080D5A07E}"/>
          </ac:spMkLst>
        </pc:spChg>
      </pc:sldChg>
      <pc:sldChg chg="addSp delSp modSp mod setBg">
        <pc:chgData name="Teodora Nikolaeva Marinova (2512262)" userId="S::2512262@student.uwtsd.ac.uk::fc0d046f-8b19-4ffe-9c78-e420afdca971" providerId="AD" clId="Web-{00000000-0000-0000-0000-000000000000}" dt="2026-10-08T13:26:29.979" v="138"/>
        <pc:sldMkLst>
          <pc:docMk/>
          <pc:sldMk cId="3755044500" sldId="266"/>
        </pc:sldMkLst>
        <pc:spChg chg="mod">
          <ac:chgData name="Teodora Nikolaeva Marinova (2512262)" userId="S::2512262@student.uwtsd.ac.uk::fc0d046f-8b19-4ffe-9c78-e420afdca971" providerId="AD" clId="Web-{00000000-0000-0000-0000-000000000000}" dt="2026-10-08T13:26:29.979" v="138"/>
          <ac:spMkLst>
            <pc:docMk/>
            <pc:sldMk cId="3755044500" sldId="266"/>
            <ac:spMk id="2" creationId="{097C6CE1-6F62-3D19-2333-F69E2629E374}"/>
          </ac:spMkLst>
        </pc:spChg>
        <pc:spChg chg="mod">
          <ac:chgData name="Teodora Nikolaeva Marinova (2512262)" userId="S::2512262@student.uwtsd.ac.uk::fc0d046f-8b19-4ffe-9c78-e420afdca971" providerId="AD" clId="Web-{00000000-0000-0000-0000-000000000000}" dt="2026-10-08T13:26:29.979" v="138"/>
          <ac:spMkLst>
            <pc:docMk/>
            <pc:sldMk cId="3755044500" sldId="266"/>
            <ac:spMk id="3" creationId="{02D2F750-4FB0-6B39-7B2A-BD330962F398}"/>
          </ac:spMkLst>
        </pc:spChg>
        <pc:spChg chg="add">
          <ac:chgData name="Teodora Nikolaeva Marinova (2512262)" userId="S::2512262@student.uwtsd.ac.uk::fc0d046f-8b19-4ffe-9c78-e420afdca971" providerId="AD" clId="Web-{00000000-0000-0000-0000-000000000000}" dt="2026-10-08T13:26:29.979" v="138"/>
          <ac:spMkLst>
            <pc:docMk/>
            <pc:sldMk cId="3755044500" sldId="266"/>
            <ac:spMk id="43" creationId="{F821940F-7A1D-4ACC-85B4-A932898ABB37}"/>
          </ac:spMkLst>
        </pc:spChg>
        <pc:spChg chg="add">
          <ac:chgData name="Teodora Nikolaeva Marinova (2512262)" userId="S::2512262@student.uwtsd.ac.uk::fc0d046f-8b19-4ffe-9c78-e420afdca971" providerId="AD" clId="Web-{00000000-0000-0000-0000-000000000000}" dt="2026-10-08T13:26:29.979" v="138"/>
          <ac:spMkLst>
            <pc:docMk/>
            <pc:sldMk cId="3755044500" sldId="266"/>
            <ac:spMk id="44" creationId="{16674508-81D3-48CF-96BF-7FC60EAA572A}"/>
          </ac:spMkLst>
        </pc:spChg>
        <pc:graphicFrameChg chg="mod modGraphic">
          <ac:chgData name="Teodora Nikolaeva Marinova (2512262)" userId="S::2512262@student.uwtsd.ac.uk::fc0d046f-8b19-4ffe-9c78-e420afdca971" providerId="AD" clId="Web-{00000000-0000-0000-0000-000000000000}" dt="2026-10-08T13:26:29.979" v="138"/>
          <ac:graphicFrameMkLst>
            <pc:docMk/>
            <pc:sldMk cId="3755044500" sldId="266"/>
            <ac:graphicFrameMk id="4" creationId="{77EDBD92-3771-B250-9E69-FB325052DF82}"/>
          </ac:graphicFrameMkLst>
        </pc:graphicFrameChg>
      </pc:sldChg>
      <pc:sldChg chg="addSp modSp new mod setBg">
        <pc:chgData name="Teodora Nikolaeva Marinova (2512262)" userId="S::2512262@student.uwtsd.ac.uk::fc0d046f-8b19-4ffe-9c78-e420afdca971" providerId="AD" clId="Web-{00000000-0000-0000-0000-000000000000}" dt="2026-10-09T11:39:45.782" v="311" actId="20577"/>
        <pc:sldMkLst>
          <pc:docMk/>
          <pc:sldMk cId="594672464" sldId="267"/>
        </pc:sldMkLst>
        <pc:spChg chg="mod">
          <ac:chgData name="Teodora Nikolaeva Marinova (2512262)" userId="S::2512262@student.uwtsd.ac.uk::fc0d046f-8b19-4ffe-9c78-e420afdca971" providerId="AD" clId="Web-{00000000-0000-0000-0000-000000000000}" dt="2026-10-08T13:28:23.254" v="152"/>
          <ac:spMkLst>
            <pc:docMk/>
            <pc:sldMk cId="594672464" sldId="267"/>
            <ac:spMk id="2" creationId="{E4FED017-1555-2949-84A9-9EAC047BC542}"/>
          </ac:spMkLst>
        </pc:spChg>
        <pc:spChg chg="mod">
          <ac:chgData name="Teodora Nikolaeva Marinova (2512262)" userId="S::2512262@student.uwtsd.ac.uk::fc0d046f-8b19-4ffe-9c78-e420afdca971" providerId="AD" clId="Web-{00000000-0000-0000-0000-000000000000}" dt="2026-10-09T11:01:14.838" v="178" actId="20577"/>
          <ac:spMkLst>
            <pc:docMk/>
            <pc:sldMk cId="594672464" sldId="267"/>
            <ac:spMk id="3" creationId="{6B95646F-5A55-9BB0-3F8F-5B526EC2BCB9}"/>
          </ac:spMkLst>
        </pc:spChg>
        <pc:spChg chg="mod">
          <ac:chgData name="Teodora Nikolaeva Marinova (2512262)" userId="S::2512262@student.uwtsd.ac.uk::fc0d046f-8b19-4ffe-9c78-e420afdca971" providerId="AD" clId="Web-{00000000-0000-0000-0000-000000000000}" dt="2026-10-09T11:39:45.782" v="311" actId="20577"/>
          <ac:spMkLst>
            <pc:docMk/>
            <pc:sldMk cId="594672464" sldId="267"/>
            <ac:spMk id="4" creationId="{52997AAF-A62B-8533-AB08-450F11A46D01}"/>
          </ac:spMkLst>
        </pc:spChg>
        <pc:spChg chg="add">
          <ac:chgData name="Teodora Nikolaeva Marinova (2512262)" userId="S::2512262@student.uwtsd.ac.uk::fc0d046f-8b19-4ffe-9c78-e420afdca971" providerId="AD" clId="Web-{00000000-0000-0000-0000-000000000000}" dt="2026-10-08T13:28:23.254" v="152"/>
          <ac:spMkLst>
            <pc:docMk/>
            <pc:sldMk cId="594672464" sldId="267"/>
            <ac:spMk id="8" creationId="{1B15ED52-F352-441B-82BF-E0EA34836D08}"/>
          </ac:spMkLst>
        </pc:spChg>
        <pc:spChg chg="add">
          <ac:chgData name="Teodora Nikolaeva Marinova (2512262)" userId="S::2512262@student.uwtsd.ac.uk::fc0d046f-8b19-4ffe-9c78-e420afdca971" providerId="AD" clId="Web-{00000000-0000-0000-0000-000000000000}" dt="2026-10-08T13:28:23.254" v="152"/>
          <ac:spMkLst>
            <pc:docMk/>
            <pc:sldMk cId="594672464" sldId="267"/>
            <ac:spMk id="10" creationId="{3B2E3793-BFE6-45A2-9B7B-E18844431C99}"/>
          </ac:spMkLst>
        </pc:spChg>
        <pc:spChg chg="add">
          <ac:chgData name="Teodora Nikolaeva Marinova (2512262)" userId="S::2512262@student.uwtsd.ac.uk::fc0d046f-8b19-4ffe-9c78-e420afdca971" providerId="AD" clId="Web-{00000000-0000-0000-0000-000000000000}" dt="2026-10-08T13:28:23.254" v="152"/>
          <ac:spMkLst>
            <pc:docMk/>
            <pc:sldMk cId="594672464" sldId="267"/>
            <ac:spMk id="12" creationId="{BC4C4868-CB8F-4AF9-9CDB-8108F2C19B67}"/>
          </ac:spMkLst>
        </pc:spChg>
        <pc:spChg chg="add">
          <ac:chgData name="Teodora Nikolaeva Marinova (2512262)" userId="S::2512262@student.uwtsd.ac.uk::fc0d046f-8b19-4ffe-9c78-e420afdca971" providerId="AD" clId="Web-{00000000-0000-0000-0000-000000000000}" dt="2026-10-08T13:28:23.254" v="152"/>
          <ac:spMkLst>
            <pc:docMk/>
            <pc:sldMk cId="594672464" sldId="267"/>
            <ac:spMk id="14" creationId="{375E0459-6403-40CD-989D-56A4407CA12E}"/>
          </ac:spMkLst>
        </pc:spChg>
        <pc:spChg chg="add">
          <ac:chgData name="Teodora Nikolaeva Marinova (2512262)" userId="S::2512262@student.uwtsd.ac.uk::fc0d046f-8b19-4ffe-9c78-e420afdca971" providerId="AD" clId="Web-{00000000-0000-0000-0000-000000000000}" dt="2026-10-08T13:28:23.254" v="152"/>
          <ac:spMkLst>
            <pc:docMk/>
            <pc:sldMk cId="594672464" sldId="267"/>
            <ac:spMk id="16" creationId="{53E5B1A8-3AC9-4BD1-9BBC-78CA94F2D1BA}"/>
          </ac:spMkLst>
        </pc:spChg>
      </pc:sldChg>
    </pc:docChg>
  </pc:docChgLst>
  <pc:docChgLst>
    <pc:chgData name="Teodora Nikolaeva Marinova (2512262)" userId="S::2512262@student.uwtsd.ac.uk::fc0d046f-8b19-4ffe-9c78-e420afdca971" providerId="AD" clId="Web-{B426117B-78C4-7DAE-174C-F6C585EB6E03}"/>
    <pc:docChg chg="modSld">
      <pc:chgData name="Teodora Nikolaeva Marinova (2512262)" userId="S::2512262@student.uwtsd.ac.uk::fc0d046f-8b19-4ffe-9c78-e420afdca971" providerId="AD" clId="Web-{B426117B-78C4-7DAE-174C-F6C585EB6E03}" dt="2026-10-11T13:44:43.430" v="1978" actId="20577"/>
      <pc:docMkLst>
        <pc:docMk/>
      </pc:docMkLst>
      <pc:sldChg chg="modSp">
        <pc:chgData name="Teodora Nikolaeva Marinova (2512262)" userId="S::2512262@student.uwtsd.ac.uk::fc0d046f-8b19-4ffe-9c78-e420afdca971" providerId="AD" clId="Web-{B426117B-78C4-7DAE-174C-F6C585EB6E03}" dt="2026-10-11T12:34:13.377" v="1450" actId="20577"/>
        <pc:sldMkLst>
          <pc:docMk/>
          <pc:sldMk cId="3691232942" sldId="257"/>
        </pc:sldMkLst>
        <pc:spChg chg="mod">
          <ac:chgData name="Teodora Nikolaeva Marinova (2512262)" userId="S::2512262@student.uwtsd.ac.uk::fc0d046f-8b19-4ffe-9c78-e420afdca971" providerId="AD" clId="Web-{B426117B-78C4-7DAE-174C-F6C585EB6E03}" dt="2026-10-11T12:34:13.377" v="1450" actId="20577"/>
          <ac:spMkLst>
            <pc:docMk/>
            <pc:sldMk cId="3691232942" sldId="257"/>
            <ac:spMk id="2" creationId="{43BBBA36-E4B4-BAD4-1756-3026454F87A4}"/>
          </ac:spMkLst>
        </pc:spChg>
        <pc:spChg chg="mod">
          <ac:chgData name="Teodora Nikolaeva Marinova (2512262)" userId="S::2512262@student.uwtsd.ac.uk::fc0d046f-8b19-4ffe-9c78-e420afdca971" providerId="AD" clId="Web-{B426117B-78C4-7DAE-174C-F6C585EB6E03}" dt="2026-10-11T12:26:13.450" v="1395" actId="20577"/>
          <ac:spMkLst>
            <pc:docMk/>
            <pc:sldMk cId="3691232942" sldId="257"/>
            <ac:spMk id="3" creationId="{B6C53C04-8A21-E410-B60A-63682B6BB714}"/>
          </ac:spMkLst>
        </pc:spChg>
        <pc:graphicFrameChg chg="mod modGraphic">
          <ac:chgData name="Teodora Nikolaeva Marinova (2512262)" userId="S::2512262@student.uwtsd.ac.uk::fc0d046f-8b19-4ffe-9c78-e420afdca971" providerId="AD" clId="Web-{B426117B-78C4-7DAE-174C-F6C585EB6E03}" dt="2026-10-11T12:23:46.665" v="1377" actId="1076"/>
          <ac:graphicFrameMkLst>
            <pc:docMk/>
            <pc:sldMk cId="3691232942" sldId="257"/>
            <ac:graphicFrameMk id="4" creationId="{521CDA88-2033-C229-8589-98E7D44ECE99}"/>
          </ac:graphicFrameMkLst>
        </pc:graphicFrameChg>
      </pc:sldChg>
      <pc:sldChg chg="modSp">
        <pc:chgData name="Teodora Nikolaeva Marinova (2512262)" userId="S::2512262@student.uwtsd.ac.uk::fc0d046f-8b19-4ffe-9c78-e420afdca971" providerId="AD" clId="Web-{B426117B-78C4-7DAE-174C-F6C585EB6E03}" dt="2026-10-11T12:40:51.249" v="1622" actId="20577"/>
        <pc:sldMkLst>
          <pc:docMk/>
          <pc:sldMk cId="1171894800" sldId="258"/>
        </pc:sldMkLst>
        <pc:spChg chg="mod">
          <ac:chgData name="Teodora Nikolaeva Marinova (2512262)" userId="S::2512262@student.uwtsd.ac.uk::fc0d046f-8b19-4ffe-9c78-e420afdca971" providerId="AD" clId="Web-{B426117B-78C4-7DAE-174C-F6C585EB6E03}" dt="2026-10-11T12:40:51.249" v="1622" actId="20577"/>
          <ac:spMkLst>
            <pc:docMk/>
            <pc:sldMk cId="1171894800" sldId="258"/>
            <ac:spMk id="2" creationId="{4A019EC8-7010-4AF2-47AC-29C5C5B5059E}"/>
          </ac:spMkLst>
        </pc:spChg>
        <pc:spChg chg="mod">
          <ac:chgData name="Teodora Nikolaeva Marinova (2512262)" userId="S::2512262@student.uwtsd.ac.uk::fc0d046f-8b19-4ffe-9c78-e420afdca971" providerId="AD" clId="Web-{B426117B-78C4-7DAE-174C-F6C585EB6E03}" dt="2026-10-11T12:40:04.357" v="1618" actId="20577"/>
          <ac:spMkLst>
            <pc:docMk/>
            <pc:sldMk cId="1171894800" sldId="258"/>
            <ac:spMk id="3" creationId="{B9A30C6B-0261-AF29-E5FC-0B55DCC9690C}"/>
          </ac:spMkLst>
        </pc:spChg>
        <pc:graphicFrameChg chg="mod">
          <ac:chgData name="Teodora Nikolaeva Marinova (2512262)" userId="S::2512262@student.uwtsd.ac.uk::fc0d046f-8b19-4ffe-9c78-e420afdca971" providerId="AD" clId="Web-{B426117B-78C4-7DAE-174C-F6C585EB6E03}" dt="2026-10-11T12:39:51.403" v="1616" actId="1076"/>
          <ac:graphicFrameMkLst>
            <pc:docMk/>
            <pc:sldMk cId="1171894800" sldId="258"/>
            <ac:graphicFrameMk id="4" creationId="{F9D37D86-A813-F5C8-7C2C-CF1410C289AB}"/>
          </ac:graphicFrameMkLst>
        </pc:graphicFrameChg>
      </pc:sldChg>
      <pc:sldChg chg="modSp">
        <pc:chgData name="Teodora Nikolaeva Marinova (2512262)" userId="S::2512262@student.uwtsd.ac.uk::fc0d046f-8b19-4ffe-9c78-e420afdca971" providerId="AD" clId="Web-{B426117B-78C4-7DAE-174C-F6C585EB6E03}" dt="2026-10-11T12:42:35.377" v="1624" actId="20577"/>
        <pc:sldMkLst>
          <pc:docMk/>
          <pc:sldMk cId="1230296694" sldId="259"/>
        </pc:sldMkLst>
        <pc:spChg chg="mod">
          <ac:chgData name="Teodora Nikolaeva Marinova (2512262)" userId="S::2512262@student.uwtsd.ac.uk::fc0d046f-8b19-4ffe-9c78-e420afdca971" providerId="AD" clId="Web-{B426117B-78C4-7DAE-174C-F6C585EB6E03}" dt="2026-10-11T12:42:35.377" v="1624" actId="20577"/>
          <ac:spMkLst>
            <pc:docMk/>
            <pc:sldMk cId="1230296694" sldId="259"/>
            <ac:spMk id="2" creationId="{549A7673-13DF-326C-EA7A-400B92F8D3CD}"/>
          </ac:spMkLst>
        </pc:spChg>
        <pc:spChg chg="mod">
          <ac:chgData name="Teodora Nikolaeva Marinova (2512262)" userId="S::2512262@student.uwtsd.ac.uk::fc0d046f-8b19-4ffe-9c78-e420afdca971" providerId="AD" clId="Web-{B426117B-78C4-7DAE-174C-F6C585EB6E03}" dt="2026-10-11T12:41:53.829" v="1623" actId="20577"/>
          <ac:spMkLst>
            <pc:docMk/>
            <pc:sldMk cId="1230296694" sldId="259"/>
            <ac:spMk id="7" creationId="{EBDF9A04-74B2-B442-EB75-3C97C05A2DDA}"/>
          </ac:spMkLst>
        </pc:spChg>
      </pc:sldChg>
      <pc:sldChg chg="modSp">
        <pc:chgData name="Teodora Nikolaeva Marinova (2512262)" userId="S::2512262@student.uwtsd.ac.uk::fc0d046f-8b19-4ffe-9c78-e420afdca971" providerId="AD" clId="Web-{B426117B-78C4-7DAE-174C-F6C585EB6E03}" dt="2026-10-11T12:46:29.385" v="1646" actId="20577"/>
        <pc:sldMkLst>
          <pc:docMk/>
          <pc:sldMk cId="2736744197" sldId="260"/>
        </pc:sldMkLst>
        <pc:spChg chg="mod">
          <ac:chgData name="Teodora Nikolaeva Marinova (2512262)" userId="S::2512262@student.uwtsd.ac.uk::fc0d046f-8b19-4ffe-9c78-e420afdca971" providerId="AD" clId="Web-{B426117B-78C4-7DAE-174C-F6C585EB6E03}" dt="2026-10-11T12:46:29.385" v="1646" actId="20577"/>
          <ac:spMkLst>
            <pc:docMk/>
            <pc:sldMk cId="2736744197" sldId="260"/>
            <ac:spMk id="3" creationId="{5A332F57-5840-47E8-F25F-8F91746B158E}"/>
          </ac:spMkLst>
        </pc:spChg>
        <pc:graphicFrameChg chg="mod modGraphic">
          <ac:chgData name="Teodora Nikolaeva Marinova (2512262)" userId="S::2512262@student.uwtsd.ac.uk::fc0d046f-8b19-4ffe-9c78-e420afdca971" providerId="AD" clId="Web-{B426117B-78C4-7DAE-174C-F6C585EB6E03}" dt="2026-10-11T12:45:03.866" v="1642"/>
          <ac:graphicFrameMkLst>
            <pc:docMk/>
            <pc:sldMk cId="2736744197" sldId="260"/>
            <ac:graphicFrameMk id="4" creationId="{02C7C0C4-2C4C-5F36-AD26-114F100CBCAB}"/>
          </ac:graphicFrameMkLst>
        </pc:graphicFrameChg>
      </pc:sldChg>
      <pc:sldChg chg="modSp">
        <pc:chgData name="Teodora Nikolaeva Marinova (2512262)" userId="S::2512262@student.uwtsd.ac.uk::fc0d046f-8b19-4ffe-9c78-e420afdca971" providerId="AD" clId="Web-{B426117B-78C4-7DAE-174C-F6C585EB6E03}" dt="2026-10-09T12:44:26.006" v="323" actId="20577"/>
        <pc:sldMkLst>
          <pc:docMk/>
          <pc:sldMk cId="994773654" sldId="261"/>
        </pc:sldMkLst>
        <pc:spChg chg="mod">
          <ac:chgData name="Teodora Nikolaeva Marinova (2512262)" userId="S::2512262@student.uwtsd.ac.uk::fc0d046f-8b19-4ffe-9c78-e420afdca971" providerId="AD" clId="Web-{B426117B-78C4-7DAE-174C-F6C585EB6E03}" dt="2026-10-09T12:44:26.006" v="323" actId="20577"/>
          <ac:spMkLst>
            <pc:docMk/>
            <pc:sldMk cId="994773654" sldId="261"/>
            <ac:spMk id="3" creationId="{461CF464-ABA4-81B0-4AB3-7118B841687D}"/>
          </ac:spMkLst>
        </pc:spChg>
      </pc:sldChg>
      <pc:sldChg chg="modSp">
        <pc:chgData name="Teodora Nikolaeva Marinova (2512262)" userId="S::2512262@student.uwtsd.ac.uk::fc0d046f-8b19-4ffe-9c78-e420afdca971" providerId="AD" clId="Web-{B426117B-78C4-7DAE-174C-F6C585EB6E03}" dt="2026-10-11T10:34:41.186" v="457" actId="20577"/>
        <pc:sldMkLst>
          <pc:docMk/>
          <pc:sldMk cId="206052965" sldId="262"/>
        </pc:sldMkLst>
        <pc:spChg chg="mod">
          <ac:chgData name="Teodora Nikolaeva Marinova (2512262)" userId="S::2512262@student.uwtsd.ac.uk::fc0d046f-8b19-4ffe-9c78-e420afdca971" providerId="AD" clId="Web-{B426117B-78C4-7DAE-174C-F6C585EB6E03}" dt="2026-10-11T10:34:41.186" v="457" actId="20577"/>
          <ac:spMkLst>
            <pc:docMk/>
            <pc:sldMk cId="206052965" sldId="262"/>
            <ac:spMk id="34" creationId="{F7EC2437-E1F6-531A-F257-172BD5808852}"/>
          </ac:spMkLst>
        </pc:spChg>
        <pc:graphicFrameChg chg="mod modGraphic">
          <ac:chgData name="Teodora Nikolaeva Marinova (2512262)" userId="S::2512262@student.uwtsd.ac.uk::fc0d046f-8b19-4ffe-9c78-e420afdca971" providerId="AD" clId="Web-{B426117B-78C4-7DAE-174C-F6C585EB6E03}" dt="2026-10-11T10:33:49.497" v="452" actId="1076"/>
          <ac:graphicFrameMkLst>
            <pc:docMk/>
            <pc:sldMk cId="206052965" sldId="262"/>
            <ac:graphicFrameMk id="36" creationId="{9231F43C-B2AF-B978-D194-6FD2BF5AA627}"/>
          </ac:graphicFrameMkLst>
        </pc:graphicFrameChg>
      </pc:sldChg>
      <pc:sldChg chg="modSp">
        <pc:chgData name="Teodora Nikolaeva Marinova (2512262)" userId="S::2512262@student.uwtsd.ac.uk::fc0d046f-8b19-4ffe-9c78-e420afdca971" providerId="AD" clId="Web-{B426117B-78C4-7DAE-174C-F6C585EB6E03}" dt="2026-10-11T13:38:30.277" v="1947" actId="20577"/>
        <pc:sldMkLst>
          <pc:docMk/>
          <pc:sldMk cId="3621236755" sldId="263"/>
        </pc:sldMkLst>
        <pc:spChg chg="mod">
          <ac:chgData name="Teodora Nikolaeva Marinova (2512262)" userId="S::2512262@student.uwtsd.ac.uk::fc0d046f-8b19-4ffe-9c78-e420afdca971" providerId="AD" clId="Web-{B426117B-78C4-7DAE-174C-F6C585EB6E03}" dt="2026-10-11T13:38:30.277" v="1947" actId="20577"/>
          <ac:spMkLst>
            <pc:docMk/>
            <pc:sldMk cId="3621236755" sldId="263"/>
            <ac:spMk id="2" creationId="{9F5FB767-DDC9-7745-6CD8-9B2A03CA32F3}"/>
          </ac:spMkLst>
        </pc:spChg>
      </pc:sldChg>
      <pc:sldChg chg="modSp">
        <pc:chgData name="Teodora Nikolaeva Marinova (2512262)" userId="S::2512262@student.uwtsd.ac.uk::fc0d046f-8b19-4ffe-9c78-e420afdca971" providerId="AD" clId="Web-{B426117B-78C4-7DAE-174C-F6C585EB6E03}" dt="2026-10-11T12:48:21.951" v="1647" actId="20577"/>
        <pc:sldMkLst>
          <pc:docMk/>
          <pc:sldMk cId="2470423408" sldId="264"/>
        </pc:sldMkLst>
        <pc:spChg chg="mod">
          <ac:chgData name="Teodora Nikolaeva Marinova (2512262)" userId="S::2512262@student.uwtsd.ac.uk::fc0d046f-8b19-4ffe-9c78-e420afdca971" providerId="AD" clId="Web-{B426117B-78C4-7DAE-174C-F6C585EB6E03}" dt="2026-10-11T12:48:21.951" v="1647" actId="20577"/>
          <ac:spMkLst>
            <pc:docMk/>
            <pc:sldMk cId="2470423408" sldId="264"/>
            <ac:spMk id="2" creationId="{8FCC4CDF-44C1-1337-20F6-07D24216CA18}"/>
          </ac:spMkLst>
        </pc:spChg>
        <pc:spChg chg="mod">
          <ac:chgData name="Teodora Nikolaeva Marinova (2512262)" userId="S::2512262@student.uwtsd.ac.uk::fc0d046f-8b19-4ffe-9c78-e420afdca971" providerId="AD" clId="Web-{B426117B-78C4-7DAE-174C-F6C585EB6E03}" dt="2026-10-11T10:52:14.140" v="540" actId="20577"/>
          <ac:spMkLst>
            <pc:docMk/>
            <pc:sldMk cId="2470423408" sldId="264"/>
            <ac:spMk id="3" creationId="{10871590-75BD-6D99-149A-8D57F2C923BE}"/>
          </ac:spMkLst>
        </pc:spChg>
      </pc:sldChg>
      <pc:sldChg chg="modSp">
        <pc:chgData name="Teodora Nikolaeva Marinova (2512262)" userId="S::2512262@student.uwtsd.ac.uk::fc0d046f-8b19-4ffe-9c78-e420afdca971" providerId="AD" clId="Web-{B426117B-78C4-7DAE-174C-F6C585EB6E03}" dt="2026-10-11T12:49:04.780" v="1648" actId="20577"/>
        <pc:sldMkLst>
          <pc:docMk/>
          <pc:sldMk cId="299190634" sldId="265"/>
        </pc:sldMkLst>
        <pc:spChg chg="mod">
          <ac:chgData name="Teodora Nikolaeva Marinova (2512262)" userId="S::2512262@student.uwtsd.ac.uk::fc0d046f-8b19-4ffe-9c78-e420afdca971" providerId="AD" clId="Web-{B426117B-78C4-7DAE-174C-F6C585EB6E03}" dt="2026-10-11T11:49:16.576" v="702" actId="20577"/>
          <ac:spMkLst>
            <pc:docMk/>
            <pc:sldMk cId="299190634" sldId="265"/>
            <ac:spMk id="2" creationId="{CC3B0DB9-90FC-4524-6C74-DC9770CDD6AB}"/>
          </ac:spMkLst>
        </pc:spChg>
        <pc:spChg chg="mod">
          <ac:chgData name="Teodora Nikolaeva Marinova (2512262)" userId="S::2512262@student.uwtsd.ac.uk::fc0d046f-8b19-4ffe-9c78-e420afdca971" providerId="AD" clId="Web-{B426117B-78C4-7DAE-174C-F6C585EB6E03}" dt="2026-10-11T12:49:04.780" v="1648" actId="20577"/>
          <ac:spMkLst>
            <pc:docMk/>
            <pc:sldMk cId="299190634" sldId="265"/>
            <ac:spMk id="4159" creationId="{B9264CF8-DF24-0F5F-2BC1-163080D5A07E}"/>
          </ac:spMkLst>
        </pc:spChg>
      </pc:sldChg>
      <pc:sldChg chg="modSp">
        <pc:chgData name="Teodora Nikolaeva Marinova (2512262)" userId="S::2512262@student.uwtsd.ac.uk::fc0d046f-8b19-4ffe-9c78-e420afdca971" providerId="AD" clId="Web-{B426117B-78C4-7DAE-174C-F6C585EB6E03}" dt="2026-10-11T12:07:37.710" v="1018" actId="20577"/>
        <pc:sldMkLst>
          <pc:docMk/>
          <pc:sldMk cId="3755044500" sldId="266"/>
        </pc:sldMkLst>
        <pc:spChg chg="mod">
          <ac:chgData name="Teodora Nikolaeva Marinova (2512262)" userId="S::2512262@student.uwtsd.ac.uk::fc0d046f-8b19-4ffe-9c78-e420afdca971" providerId="AD" clId="Web-{B426117B-78C4-7DAE-174C-F6C585EB6E03}" dt="2026-10-11T12:07:37.710" v="1018" actId="20577"/>
          <ac:spMkLst>
            <pc:docMk/>
            <pc:sldMk cId="3755044500" sldId="266"/>
            <ac:spMk id="3" creationId="{02D2F750-4FB0-6B39-7B2A-BD330962F398}"/>
          </ac:spMkLst>
        </pc:spChg>
      </pc:sldChg>
      <pc:sldChg chg="addSp delSp modSp mod setBg setClrOvrMap">
        <pc:chgData name="Teodora Nikolaeva Marinova (2512262)" userId="S::2512262@student.uwtsd.ac.uk::fc0d046f-8b19-4ffe-9c78-e420afdca971" providerId="AD" clId="Web-{B426117B-78C4-7DAE-174C-F6C585EB6E03}" dt="2026-10-11T13:44:43.430" v="1978" actId="20577"/>
        <pc:sldMkLst>
          <pc:docMk/>
          <pc:sldMk cId="594672464" sldId="267"/>
        </pc:sldMkLst>
        <pc:spChg chg="mod">
          <ac:chgData name="Teodora Nikolaeva Marinova (2512262)" userId="S::2512262@student.uwtsd.ac.uk::fc0d046f-8b19-4ffe-9c78-e420afdca971" providerId="AD" clId="Web-{B426117B-78C4-7DAE-174C-F6C585EB6E03}" dt="2026-10-11T13:43:46.913" v="1972"/>
          <ac:spMkLst>
            <pc:docMk/>
            <pc:sldMk cId="594672464" sldId="267"/>
            <ac:spMk id="2" creationId="{E4FED017-1555-2949-84A9-9EAC047BC542}"/>
          </ac:spMkLst>
        </pc:spChg>
        <pc:spChg chg="mod">
          <ac:chgData name="Teodora Nikolaeva Marinova (2512262)" userId="S::2512262@student.uwtsd.ac.uk::fc0d046f-8b19-4ffe-9c78-e420afdca971" providerId="AD" clId="Web-{B426117B-78C4-7DAE-174C-F6C585EB6E03}" dt="2026-10-11T13:43:37.506" v="1969"/>
          <ac:spMkLst>
            <pc:docMk/>
            <pc:sldMk cId="594672464" sldId="267"/>
            <ac:spMk id="3" creationId="{6B95646F-5A55-9BB0-3F8F-5B526EC2BCB9}"/>
          </ac:spMkLst>
        </pc:spChg>
        <pc:spChg chg="mod">
          <ac:chgData name="Teodora Nikolaeva Marinova (2512262)" userId="S::2512262@student.uwtsd.ac.uk::fc0d046f-8b19-4ffe-9c78-e420afdca971" providerId="AD" clId="Web-{B426117B-78C4-7DAE-174C-F6C585EB6E03}" dt="2026-10-11T13:44:43.430" v="1978" actId="20577"/>
          <ac:spMkLst>
            <pc:docMk/>
            <pc:sldMk cId="594672464" sldId="267"/>
            <ac:spMk id="4" creationId="{52997AAF-A62B-8533-AB08-450F11A46D01}"/>
          </ac:spMkLst>
        </pc:spChg>
        <pc:spChg chg="add del">
          <ac:chgData name="Teodora Nikolaeva Marinova (2512262)" userId="S::2512262@student.uwtsd.ac.uk::fc0d046f-8b19-4ffe-9c78-e420afdca971" providerId="AD" clId="Web-{B426117B-78C4-7DAE-174C-F6C585EB6E03}" dt="2026-10-11T13:43:46.913" v="1972"/>
          <ac:spMkLst>
            <pc:docMk/>
            <pc:sldMk cId="594672464" sldId="267"/>
            <ac:spMk id="8" creationId="{1B15ED52-F352-441B-82BF-E0EA34836D08}"/>
          </ac:spMkLst>
        </pc:spChg>
        <pc:spChg chg="add del">
          <ac:chgData name="Teodora Nikolaeva Marinova (2512262)" userId="S::2512262@student.uwtsd.ac.uk::fc0d046f-8b19-4ffe-9c78-e420afdca971" providerId="AD" clId="Web-{B426117B-78C4-7DAE-174C-F6C585EB6E03}" dt="2026-10-11T13:43:46.913" v="1972"/>
          <ac:spMkLst>
            <pc:docMk/>
            <pc:sldMk cId="594672464" sldId="267"/>
            <ac:spMk id="10" creationId="{3B2E3793-BFE6-45A2-9B7B-E18844431C99}"/>
          </ac:spMkLst>
        </pc:spChg>
        <pc:spChg chg="add del">
          <ac:chgData name="Teodora Nikolaeva Marinova (2512262)" userId="S::2512262@student.uwtsd.ac.uk::fc0d046f-8b19-4ffe-9c78-e420afdca971" providerId="AD" clId="Web-{B426117B-78C4-7DAE-174C-F6C585EB6E03}" dt="2026-10-11T13:43:46.913" v="1972"/>
          <ac:spMkLst>
            <pc:docMk/>
            <pc:sldMk cId="594672464" sldId="267"/>
            <ac:spMk id="12" creationId="{BC4C4868-CB8F-4AF9-9CDB-8108F2C19B67}"/>
          </ac:spMkLst>
        </pc:spChg>
        <pc:spChg chg="add del">
          <ac:chgData name="Teodora Nikolaeva Marinova (2512262)" userId="S::2512262@student.uwtsd.ac.uk::fc0d046f-8b19-4ffe-9c78-e420afdca971" providerId="AD" clId="Web-{B426117B-78C4-7DAE-174C-F6C585EB6E03}" dt="2026-10-11T13:43:46.913" v="1972"/>
          <ac:spMkLst>
            <pc:docMk/>
            <pc:sldMk cId="594672464" sldId="267"/>
            <ac:spMk id="14" creationId="{375E0459-6403-40CD-989D-56A4407CA12E}"/>
          </ac:spMkLst>
        </pc:spChg>
        <pc:spChg chg="add del">
          <ac:chgData name="Teodora Nikolaeva Marinova (2512262)" userId="S::2512262@student.uwtsd.ac.uk::fc0d046f-8b19-4ffe-9c78-e420afdca971" providerId="AD" clId="Web-{B426117B-78C4-7DAE-174C-F6C585EB6E03}" dt="2026-10-11T13:43:46.913" v="1972"/>
          <ac:spMkLst>
            <pc:docMk/>
            <pc:sldMk cId="594672464" sldId="267"/>
            <ac:spMk id="16" creationId="{53E5B1A8-3AC9-4BD1-9BBC-78CA94F2D1BA}"/>
          </ac:spMkLst>
        </pc:spChg>
        <pc:spChg chg="add del">
          <ac:chgData name="Teodora Nikolaeva Marinova (2512262)" userId="S::2512262@student.uwtsd.ac.uk::fc0d046f-8b19-4ffe-9c78-e420afdca971" providerId="AD" clId="Web-{B426117B-78C4-7DAE-174C-F6C585EB6E03}" dt="2026-10-11T13:43:46.913" v="1972"/>
          <ac:spMkLst>
            <pc:docMk/>
            <pc:sldMk cId="594672464" sldId="267"/>
            <ac:spMk id="18" creationId="{21739CA5-F0F5-48E1-8E8C-F24B71827E46}"/>
          </ac:spMkLst>
        </pc:spChg>
        <pc:spChg chg="add del">
          <ac:chgData name="Teodora Nikolaeva Marinova (2512262)" userId="S::2512262@student.uwtsd.ac.uk::fc0d046f-8b19-4ffe-9c78-e420afdca971" providerId="AD" clId="Web-{B426117B-78C4-7DAE-174C-F6C585EB6E03}" dt="2026-10-11T13:43:46.913" v="1972"/>
          <ac:spMkLst>
            <pc:docMk/>
            <pc:sldMk cId="594672464" sldId="267"/>
            <ac:spMk id="19" creationId="{3EAD2937-F230-41D4-B9C5-975B129BFC20}"/>
          </ac:spMkLst>
        </pc:spChg>
        <pc:spChg chg="add del">
          <ac:chgData name="Teodora Nikolaeva Marinova (2512262)" userId="S::2512262@student.uwtsd.ac.uk::fc0d046f-8b19-4ffe-9c78-e420afdca971" providerId="AD" clId="Web-{B426117B-78C4-7DAE-174C-F6C585EB6E03}" dt="2026-10-11T13:42:34.051" v="1964"/>
          <ac:spMkLst>
            <pc:docMk/>
            <pc:sldMk cId="594672464" sldId="267"/>
            <ac:spMk id="21" creationId="{4C608BEB-860E-4094-8511-78603564A75E}"/>
          </ac:spMkLst>
        </pc:spChg>
        <pc:spChg chg="add del">
          <ac:chgData name="Teodora Nikolaeva Marinova (2512262)" userId="S::2512262@student.uwtsd.ac.uk::fc0d046f-8b19-4ffe-9c78-e420afdca971" providerId="AD" clId="Web-{B426117B-78C4-7DAE-174C-F6C585EB6E03}" dt="2026-10-11T13:43:46.913" v="1972"/>
          <ac:spMkLst>
            <pc:docMk/>
            <pc:sldMk cId="594672464" sldId="267"/>
            <ac:spMk id="25" creationId="{CCD444A3-C338-4886-B7F1-4BA2AF46EB64}"/>
          </ac:spMkLst>
        </pc:spChg>
        <pc:spChg chg="add del">
          <ac:chgData name="Teodora Nikolaeva Marinova (2512262)" userId="S::2512262@student.uwtsd.ac.uk::fc0d046f-8b19-4ffe-9c78-e420afdca971" providerId="AD" clId="Web-{B426117B-78C4-7DAE-174C-F6C585EB6E03}" dt="2026-10-11T13:43:37.506" v="1969"/>
          <ac:spMkLst>
            <pc:docMk/>
            <pc:sldMk cId="594672464" sldId="267"/>
            <ac:spMk id="30" creationId="{10F24D38-B79E-44B4-830E-043F45D96DC2}"/>
          </ac:spMkLst>
        </pc:spChg>
        <pc:cxnChg chg="add del">
          <ac:chgData name="Teodora Nikolaeva Marinova (2512262)" userId="S::2512262@student.uwtsd.ac.uk::fc0d046f-8b19-4ffe-9c78-e420afdca971" providerId="AD" clId="Web-{B426117B-78C4-7DAE-174C-F6C585EB6E03}" dt="2026-10-11T13:42:34.051" v="1964"/>
          <ac:cxnSpMkLst>
            <pc:docMk/>
            <pc:sldMk cId="594672464" sldId="267"/>
            <ac:cxnSpMk id="23" creationId="{1F16A8D4-FE87-4604-88B2-394B5D1EB437}"/>
          </ac:cxnSpMkLst>
        </pc:cxnChg>
        <pc:cxnChg chg="add del">
          <ac:chgData name="Teodora Nikolaeva Marinova (2512262)" userId="S::2512262@student.uwtsd.ac.uk::fc0d046f-8b19-4ffe-9c78-e420afdca971" providerId="AD" clId="Web-{B426117B-78C4-7DAE-174C-F6C585EB6E03}" dt="2026-10-11T13:43:37.506" v="1969"/>
          <ac:cxnSpMkLst>
            <pc:docMk/>
            <pc:sldMk cId="594672464" sldId="267"/>
            <ac:cxnSpMk id="32" creationId="{FC469874-256B-45B3-A79C-7591B4BA1ECC}"/>
          </ac:cxnSpMkLst>
        </pc:cxnChg>
      </pc:sldChg>
    </pc:docChg>
  </pc:docChgLst>
  <pc:docChgLst>
    <pc:chgData name="Teodora Nikolaeva Marinova (2512262)" userId="S::2512262@student.uwtsd.ac.uk::fc0d046f-8b19-4ffe-9c78-e420afdca971" providerId="AD" clId="Web-{BC871FF1-A8CA-6550-91EE-E4AE675A463C}"/>
    <pc:docChg chg="modSld">
      <pc:chgData name="Teodora Nikolaeva Marinova (2512262)" userId="S::2512262@student.uwtsd.ac.uk::fc0d046f-8b19-4ffe-9c78-e420afdca971" providerId="AD" clId="Web-{BC871FF1-A8CA-6550-91EE-E4AE675A463C}" dt="2026-10-08T13:16:51.583" v="172" actId="20577"/>
      <pc:docMkLst>
        <pc:docMk/>
      </pc:docMkLst>
      <pc:sldChg chg="modSp">
        <pc:chgData name="Teodora Nikolaeva Marinova (2512262)" userId="S::2512262@student.uwtsd.ac.uk::fc0d046f-8b19-4ffe-9c78-e420afdca971" providerId="AD" clId="Web-{BC871FF1-A8CA-6550-91EE-E4AE675A463C}" dt="2026-10-08T13:16:51.583" v="172" actId="20577"/>
        <pc:sldMkLst>
          <pc:docMk/>
          <pc:sldMk cId="299190634" sldId="265"/>
        </pc:sldMkLst>
        <pc:spChg chg="mod">
          <ac:chgData name="Teodora Nikolaeva Marinova (2512262)" userId="S::2512262@student.uwtsd.ac.uk::fc0d046f-8b19-4ffe-9c78-e420afdca971" providerId="AD" clId="Web-{BC871FF1-A8CA-6550-91EE-E4AE675A463C}" dt="2026-10-08T13:16:51.583" v="172" actId="20577"/>
          <ac:spMkLst>
            <pc:docMk/>
            <pc:sldMk cId="299190634" sldId="265"/>
            <ac:spMk id="4159" creationId="{B9264CF8-DF24-0F5F-2BC1-163080D5A07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5D65F9-710E-44BC-AF4A-FE638F2C9699}"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4A7BADE-7C39-4A4A-BB57-02B48E51C932}">
      <dgm:prSet phldrT="[Text]" phldr="0" custT="1"/>
      <dgm:spPr/>
      <dgm:t>
        <a:bodyPr/>
        <a:lstStyle/>
        <a:p>
          <a:r>
            <a:rPr lang="en-GB" sz="1100" b="1">
              <a:latin typeface="Arial"/>
              <a:cs typeface="Arial"/>
            </a:rPr>
            <a:t>Channel</a:t>
          </a:r>
        </a:p>
      </dgm:t>
    </dgm:pt>
    <dgm:pt modelId="{DEAF7386-3993-48E9-A2F6-5776273B8CC8}" type="parTrans" cxnId="{DAD8FCA1-74C8-4901-9131-5FC9DDE9CFA2}">
      <dgm:prSet/>
      <dgm:spPr/>
      <dgm:t>
        <a:bodyPr/>
        <a:lstStyle/>
        <a:p>
          <a:endParaRPr lang="en-GB"/>
        </a:p>
      </dgm:t>
    </dgm:pt>
    <dgm:pt modelId="{AD13CC1F-2721-4977-A0E7-91F1ECD9CD72}" type="sibTrans" cxnId="{DAD8FCA1-74C8-4901-9131-5FC9DDE9CFA2}">
      <dgm:prSet/>
      <dgm:spPr/>
      <dgm:t>
        <a:bodyPr/>
        <a:lstStyle/>
        <a:p>
          <a:endParaRPr lang="en-GB"/>
        </a:p>
      </dgm:t>
    </dgm:pt>
    <dgm:pt modelId="{FEA369DC-9C51-47BB-BA0F-1648A52F4D60}">
      <dgm:prSet phldrT="[Text]" phldr="0" custT="1"/>
      <dgm:spPr/>
      <dgm:t>
        <a:bodyPr/>
        <a:lstStyle/>
        <a:p>
          <a:pPr rtl="0"/>
          <a:r>
            <a:rPr lang="en-GB" sz="1100" dirty="0">
              <a:latin typeface="Arial"/>
              <a:cs typeface="Arial"/>
            </a:rPr>
            <a:t>Careers website and job </a:t>
          </a:r>
          <a:r>
            <a:rPr lang="en-GB" sz="1100">
              <a:latin typeface="Arial"/>
              <a:cs typeface="Arial"/>
            </a:rPr>
            <a:t>boards</a:t>
          </a:r>
          <a:r>
            <a:rPr lang="en-GB" sz="1100" dirty="0">
              <a:latin typeface="Arial"/>
              <a:cs typeface="Arial"/>
            </a:rPr>
            <a:t>.</a:t>
          </a:r>
        </a:p>
      </dgm:t>
    </dgm:pt>
    <dgm:pt modelId="{E939EE14-2A3F-48F0-B8D5-020B3562FF1A}" type="parTrans" cxnId="{E34A9603-48E6-491E-8ECC-ECD27FFD68C4}">
      <dgm:prSet/>
      <dgm:spPr/>
      <dgm:t>
        <a:bodyPr/>
        <a:lstStyle/>
        <a:p>
          <a:endParaRPr lang="en-GB"/>
        </a:p>
      </dgm:t>
    </dgm:pt>
    <dgm:pt modelId="{6581418C-E634-4218-B766-D603A315A595}" type="sibTrans" cxnId="{E34A9603-48E6-491E-8ECC-ECD27FFD68C4}">
      <dgm:prSet/>
      <dgm:spPr/>
      <dgm:t>
        <a:bodyPr/>
        <a:lstStyle/>
        <a:p>
          <a:endParaRPr lang="en-GB"/>
        </a:p>
      </dgm:t>
    </dgm:pt>
    <dgm:pt modelId="{1846B579-5F05-4C67-97AE-08994FF66E64}">
      <dgm:prSet phldrT="[Text]" phldr="0"/>
      <dgm:spPr/>
      <dgm:t>
        <a:bodyPr/>
        <a:lstStyle/>
        <a:p>
          <a:pPr rtl="0"/>
          <a:r>
            <a:rPr lang="en-GB" sz="1100" dirty="0">
              <a:latin typeface="Arial"/>
              <a:cs typeface="Arial"/>
            </a:rPr>
            <a:t>LinkedIn and professional network.</a:t>
          </a:r>
        </a:p>
      </dgm:t>
    </dgm:pt>
    <dgm:pt modelId="{C657CA8A-88E4-4F16-BC08-41F8DC23ACB2}" type="parTrans" cxnId="{F2FD5D4D-45AD-49C2-B6F2-BFCA9B72DECB}">
      <dgm:prSet/>
      <dgm:spPr/>
      <dgm:t>
        <a:bodyPr/>
        <a:lstStyle/>
        <a:p>
          <a:endParaRPr lang="en-GB"/>
        </a:p>
      </dgm:t>
    </dgm:pt>
    <dgm:pt modelId="{1F932CFA-0978-4F3E-B6C0-8BBEF9EFC47D}" type="sibTrans" cxnId="{F2FD5D4D-45AD-49C2-B6F2-BFCA9B72DECB}">
      <dgm:prSet/>
      <dgm:spPr/>
      <dgm:t>
        <a:bodyPr/>
        <a:lstStyle/>
        <a:p>
          <a:endParaRPr lang="en-GB"/>
        </a:p>
      </dgm:t>
    </dgm:pt>
    <dgm:pt modelId="{6FC4E9B9-71AA-40B0-8FFA-7BBCBBA45724}">
      <dgm:prSet phldrT="[Text]" phldr="0"/>
      <dgm:spPr/>
      <dgm:t>
        <a:bodyPr/>
        <a:lstStyle/>
        <a:p>
          <a:pPr rtl="0"/>
          <a:r>
            <a:rPr lang="en-GB" sz="1100" dirty="0">
              <a:latin typeface="Arial"/>
              <a:cs typeface="Arial"/>
            </a:rPr>
            <a:t>University partnerships </a:t>
          </a:r>
        </a:p>
      </dgm:t>
    </dgm:pt>
    <dgm:pt modelId="{0F334B3B-98F8-4877-9260-B0685E53921F}" type="parTrans" cxnId="{3E4CA3FA-8F26-405C-9E52-17311A22AC1D}">
      <dgm:prSet/>
      <dgm:spPr/>
      <dgm:t>
        <a:bodyPr/>
        <a:lstStyle/>
        <a:p>
          <a:endParaRPr lang="en-GB"/>
        </a:p>
      </dgm:t>
    </dgm:pt>
    <dgm:pt modelId="{B42C84B8-24FC-4D23-AE10-487984D1AC0E}" type="sibTrans" cxnId="{3E4CA3FA-8F26-405C-9E52-17311A22AC1D}">
      <dgm:prSet/>
      <dgm:spPr/>
      <dgm:t>
        <a:bodyPr/>
        <a:lstStyle/>
        <a:p>
          <a:endParaRPr lang="en-GB"/>
        </a:p>
      </dgm:t>
    </dgm:pt>
    <dgm:pt modelId="{F8618B3D-9E6F-49A6-A5D5-3320363F89D6}">
      <dgm:prSet phldrT="[Text]" phldr="0" custT="1"/>
      <dgm:spPr/>
      <dgm:t>
        <a:bodyPr/>
        <a:lstStyle/>
        <a:p>
          <a:pPr rtl="0"/>
          <a:r>
            <a:rPr lang="en-GB" sz="1100" b="1">
              <a:latin typeface="Arial"/>
              <a:cs typeface="Arial"/>
            </a:rPr>
            <a:t>Best use</a:t>
          </a:r>
        </a:p>
      </dgm:t>
    </dgm:pt>
    <dgm:pt modelId="{32699D1C-A6C5-4E8F-8DB5-F4B921555487}" type="parTrans" cxnId="{D1E681B6-386A-4629-9818-1CA5FF1C209C}">
      <dgm:prSet/>
      <dgm:spPr/>
      <dgm:t>
        <a:bodyPr/>
        <a:lstStyle/>
        <a:p>
          <a:endParaRPr lang="en-GB"/>
        </a:p>
      </dgm:t>
    </dgm:pt>
    <dgm:pt modelId="{194976AD-10BF-4E43-95A0-F93A43B187A4}" type="sibTrans" cxnId="{D1E681B6-386A-4629-9818-1CA5FF1C209C}">
      <dgm:prSet/>
      <dgm:spPr/>
      <dgm:t>
        <a:bodyPr/>
        <a:lstStyle/>
        <a:p>
          <a:endParaRPr lang="en-GB"/>
        </a:p>
      </dgm:t>
    </dgm:pt>
    <dgm:pt modelId="{1E33EB1A-4F70-4377-BCA5-42D6EC0EE13A}">
      <dgm:prSet phldrT="[Text]" phldr="0" custT="1"/>
      <dgm:spPr/>
      <dgm:t>
        <a:bodyPr/>
        <a:lstStyle/>
        <a:p>
          <a:pPr rtl="0"/>
          <a:r>
            <a:rPr lang="en-GB" sz="1100" dirty="0">
              <a:latin typeface="Arial"/>
              <a:cs typeface="Arial"/>
            </a:rPr>
            <a:t>Clear vacancies and </a:t>
          </a:r>
          <a:r>
            <a:rPr lang="en-GB" sz="1100">
              <a:latin typeface="Arial"/>
              <a:cs typeface="Arial"/>
            </a:rPr>
            <a:t>applications.</a:t>
          </a:r>
          <a:endParaRPr lang="en-GB" sz="1100" dirty="0">
            <a:latin typeface="Arial"/>
            <a:cs typeface="Arial"/>
          </a:endParaRPr>
        </a:p>
      </dgm:t>
    </dgm:pt>
    <dgm:pt modelId="{BC31CA60-7BA4-47E1-8A34-F800E4477CE3}" type="parTrans" cxnId="{69D4923F-54F3-4331-AE03-1C0E8A4B5730}">
      <dgm:prSet/>
      <dgm:spPr/>
      <dgm:t>
        <a:bodyPr/>
        <a:lstStyle/>
        <a:p>
          <a:endParaRPr lang="en-GB"/>
        </a:p>
      </dgm:t>
    </dgm:pt>
    <dgm:pt modelId="{73F90EED-7BB6-405A-8721-A8FA9D984E7C}" type="sibTrans" cxnId="{69D4923F-54F3-4331-AE03-1C0E8A4B5730}">
      <dgm:prSet/>
      <dgm:spPr/>
      <dgm:t>
        <a:bodyPr/>
        <a:lstStyle/>
        <a:p>
          <a:endParaRPr lang="en-GB"/>
        </a:p>
      </dgm:t>
    </dgm:pt>
    <dgm:pt modelId="{AC21A268-AD38-4011-8FBE-DA8B639CF0B4}">
      <dgm:prSet phldrT="[Text]" phldr="0"/>
      <dgm:spPr/>
      <dgm:t>
        <a:bodyPr/>
        <a:lstStyle/>
        <a:p>
          <a:pPr rtl="0"/>
          <a:r>
            <a:rPr lang="en-GB" sz="1100" dirty="0">
              <a:latin typeface="Arial"/>
              <a:cs typeface="Arial"/>
            </a:rPr>
            <a:t>Reach specialist candidates.</a:t>
          </a:r>
        </a:p>
      </dgm:t>
    </dgm:pt>
    <dgm:pt modelId="{1C30ABB0-DBF4-4933-8B73-05D37FF19282}" type="parTrans" cxnId="{5FBC7829-6770-499A-9D5A-2F2387586BB1}">
      <dgm:prSet/>
      <dgm:spPr/>
      <dgm:t>
        <a:bodyPr/>
        <a:lstStyle/>
        <a:p>
          <a:endParaRPr lang="en-GB"/>
        </a:p>
      </dgm:t>
    </dgm:pt>
    <dgm:pt modelId="{439F4774-6D36-44F7-B55F-EC71FB365ABC}" type="sibTrans" cxnId="{5FBC7829-6770-499A-9D5A-2F2387586BB1}">
      <dgm:prSet/>
      <dgm:spPr/>
      <dgm:t>
        <a:bodyPr/>
        <a:lstStyle/>
        <a:p>
          <a:endParaRPr lang="en-GB"/>
        </a:p>
      </dgm:t>
    </dgm:pt>
    <dgm:pt modelId="{B81BB8EC-7A62-4AF7-8DB2-8798FB790C9D}">
      <dgm:prSet phldrT="[Text]" phldr="0"/>
      <dgm:spPr/>
      <dgm:t>
        <a:bodyPr/>
        <a:lstStyle/>
        <a:p>
          <a:pPr rtl="0"/>
          <a:r>
            <a:rPr lang="en-GB" sz="1100" dirty="0">
              <a:latin typeface="Arial"/>
              <a:cs typeface="Arial"/>
            </a:rPr>
            <a:t>Build an early – career pipeline.</a:t>
          </a:r>
        </a:p>
      </dgm:t>
    </dgm:pt>
    <dgm:pt modelId="{E34CA9A1-CDC4-4533-8F60-C0EA4D3C7074}" type="parTrans" cxnId="{70037990-3315-499C-99BC-98AFAF22D97B}">
      <dgm:prSet/>
      <dgm:spPr/>
      <dgm:t>
        <a:bodyPr/>
        <a:lstStyle/>
        <a:p>
          <a:endParaRPr lang="en-GB"/>
        </a:p>
      </dgm:t>
    </dgm:pt>
    <dgm:pt modelId="{BC15F6BF-D43D-43B0-83D5-4682EAD7C730}" type="sibTrans" cxnId="{70037990-3315-499C-99BC-98AFAF22D97B}">
      <dgm:prSet/>
      <dgm:spPr/>
      <dgm:t>
        <a:bodyPr/>
        <a:lstStyle/>
        <a:p>
          <a:endParaRPr lang="en-GB"/>
        </a:p>
      </dgm:t>
    </dgm:pt>
    <dgm:pt modelId="{227EC75D-6BEF-43F3-9142-37C38C2CB7B3}">
      <dgm:prSet phldrT="[Text]" phldr="0"/>
      <dgm:spPr/>
      <dgm:t>
        <a:bodyPr/>
        <a:lstStyle/>
        <a:p>
          <a:pPr rtl="0"/>
          <a:r>
            <a:rPr lang="en-GB" sz="1100" b="1" dirty="0">
              <a:latin typeface="Arial"/>
              <a:cs typeface="Arial"/>
            </a:rPr>
            <a:t>Main caution</a:t>
          </a:r>
        </a:p>
      </dgm:t>
    </dgm:pt>
    <dgm:pt modelId="{C15E4EBE-1FAF-473F-8448-FDDC44F99035}" type="parTrans" cxnId="{0EB80CD0-49B3-49B6-B92A-C9857F554FAD}">
      <dgm:prSet/>
      <dgm:spPr/>
      <dgm:t>
        <a:bodyPr/>
        <a:lstStyle/>
        <a:p>
          <a:endParaRPr lang="en-GB"/>
        </a:p>
      </dgm:t>
    </dgm:pt>
    <dgm:pt modelId="{4E091A82-8A66-47C3-8952-8CEF4F236C56}" type="sibTrans" cxnId="{0EB80CD0-49B3-49B6-B92A-C9857F554FAD}">
      <dgm:prSet/>
      <dgm:spPr/>
      <dgm:t>
        <a:bodyPr/>
        <a:lstStyle/>
        <a:p>
          <a:endParaRPr lang="en-GB"/>
        </a:p>
      </dgm:t>
    </dgm:pt>
    <dgm:pt modelId="{643AB83C-30D4-4DA2-9E8C-3BE64A9B2E24}">
      <dgm:prSet phldrT="[Text]" phldr="0" custT="1"/>
      <dgm:spPr/>
      <dgm:t>
        <a:bodyPr/>
        <a:lstStyle/>
        <a:p>
          <a:pPr rtl="0"/>
          <a:r>
            <a:rPr lang="en-GB" sz="1100" dirty="0">
              <a:latin typeface="Arial"/>
              <a:cs typeface="Arial"/>
            </a:rPr>
            <a:t>High volume may include weak </a:t>
          </a:r>
          <a:r>
            <a:rPr lang="en-GB" sz="1100">
              <a:latin typeface="Arial"/>
              <a:cs typeface="Arial"/>
            </a:rPr>
            <a:t>matches</a:t>
          </a:r>
          <a:r>
            <a:rPr lang="en-GB" sz="1100" dirty="0">
              <a:latin typeface="Arial"/>
              <a:cs typeface="Arial"/>
            </a:rPr>
            <a:t>.</a:t>
          </a:r>
        </a:p>
      </dgm:t>
    </dgm:pt>
    <dgm:pt modelId="{25E9B5F9-7EEE-43FA-AA24-19E0B5B4FB3C}" type="parTrans" cxnId="{4FD2CAC1-6270-493F-ACC6-F71F29603C8F}">
      <dgm:prSet/>
      <dgm:spPr/>
    </dgm:pt>
    <dgm:pt modelId="{2B7D5A83-EC25-481B-A1F8-940661C0D988}" type="sibTrans" cxnId="{4FD2CAC1-6270-493F-ACC6-F71F29603C8F}">
      <dgm:prSet/>
      <dgm:spPr/>
    </dgm:pt>
    <dgm:pt modelId="{C84AB8E5-BFD0-4868-BD41-B18D71636D2E}">
      <dgm:prSet phldrT="[Text]" phldr="0" custT="1"/>
      <dgm:spPr/>
      <dgm:t>
        <a:bodyPr/>
        <a:lstStyle/>
        <a:p>
          <a:pPr rtl="0"/>
          <a:r>
            <a:rPr lang="en-GB" sz="1100" dirty="0">
              <a:latin typeface="Arial"/>
              <a:cs typeface="Arial"/>
            </a:rPr>
            <a:t>May miss people outside those networks.</a:t>
          </a:r>
        </a:p>
      </dgm:t>
    </dgm:pt>
    <dgm:pt modelId="{28EA50BB-6E09-488D-907D-2F30EBF8C842}" type="parTrans" cxnId="{9A0AEA42-3320-4D02-818B-9B58964371BA}">
      <dgm:prSet/>
      <dgm:spPr/>
    </dgm:pt>
    <dgm:pt modelId="{2EF0780B-E39E-495E-8CD1-F11BE7EF6AC6}" type="sibTrans" cxnId="{9A0AEA42-3320-4D02-818B-9B58964371BA}">
      <dgm:prSet/>
      <dgm:spPr/>
    </dgm:pt>
    <dgm:pt modelId="{CFF6D846-4CB9-46AD-BB09-8E612DAD74C0}">
      <dgm:prSet phldrT="[Text]" phldr="0" custT="1"/>
      <dgm:spPr/>
      <dgm:t>
        <a:bodyPr/>
        <a:lstStyle/>
        <a:p>
          <a:pPr rtl="0"/>
          <a:r>
            <a:rPr lang="en-GB" sz="1100" dirty="0">
              <a:latin typeface="Arial"/>
              <a:cs typeface="Arial"/>
            </a:rPr>
            <a:t>New recruits need supervision.</a:t>
          </a:r>
          <a:endParaRPr lang="en-GB" sz="1800" dirty="0">
            <a:latin typeface="Aptos Display"/>
            <a:cs typeface="Arial"/>
          </a:endParaRPr>
        </a:p>
      </dgm:t>
    </dgm:pt>
    <dgm:pt modelId="{EE0411EC-835E-4E51-88F5-3AA9F1723B62}" type="parTrans" cxnId="{6E8DE627-99D2-4534-B7A8-ACC8B77E4EFE}">
      <dgm:prSet/>
      <dgm:spPr/>
    </dgm:pt>
    <dgm:pt modelId="{FCF40D7F-F265-4F58-90AF-381008016F6D}" type="sibTrans" cxnId="{6E8DE627-99D2-4534-B7A8-ACC8B77E4EFE}">
      <dgm:prSet/>
      <dgm:spPr/>
    </dgm:pt>
    <dgm:pt modelId="{6748F727-7338-4F6F-90AC-97E174E1F08B}">
      <dgm:prSet phldrT="[Text]" phldr="0" custT="1"/>
      <dgm:spPr/>
      <dgm:t>
        <a:bodyPr/>
        <a:lstStyle/>
        <a:p>
          <a:r>
            <a:rPr lang="en-GB" sz="1100" b="1" dirty="0">
              <a:latin typeface="Arial"/>
              <a:cs typeface="Arial"/>
            </a:rPr>
            <a:t>(ATS)</a:t>
          </a:r>
        </a:p>
      </dgm:t>
    </dgm:pt>
    <dgm:pt modelId="{AA5C8300-A562-4A17-8698-776ABBDA2C86}" type="parTrans" cxnId="{3411735F-9363-4AA7-BD42-BABDAB30930F}">
      <dgm:prSet/>
      <dgm:spPr/>
    </dgm:pt>
    <dgm:pt modelId="{E01ACD81-AB5C-422B-BB5E-3D73C3C58EFF}" type="sibTrans" cxnId="{3411735F-9363-4AA7-BD42-BABDAB30930F}">
      <dgm:prSet/>
      <dgm:spPr/>
    </dgm:pt>
    <dgm:pt modelId="{28B92C17-9355-4C52-8BF8-66863781F575}">
      <dgm:prSet phldrT="[Text]" phldr="0" custT="1"/>
      <dgm:spPr/>
      <dgm:t>
        <a:bodyPr/>
        <a:lstStyle/>
        <a:p>
          <a:pPr rtl="0"/>
          <a:r>
            <a:rPr lang="en-GB" sz="1100" dirty="0">
              <a:latin typeface="Arial"/>
              <a:cs typeface="Arial"/>
            </a:rPr>
            <a:t>AN applicant tracking system (ATS) organises applications and communication.</a:t>
          </a:r>
        </a:p>
      </dgm:t>
    </dgm:pt>
    <dgm:pt modelId="{DECD286E-F4F1-4676-B0D3-BEF9F7998F44}" type="parTrans" cxnId="{BD0CEFCC-AA57-4913-BFE0-2A9B14E0C631}">
      <dgm:prSet/>
      <dgm:spPr/>
    </dgm:pt>
    <dgm:pt modelId="{7D34E394-3C47-4E8A-986F-C8006CCD8439}" type="sibTrans" cxnId="{BD0CEFCC-AA57-4913-BFE0-2A9B14E0C631}">
      <dgm:prSet/>
      <dgm:spPr/>
    </dgm:pt>
    <dgm:pt modelId="{AC5E72A5-1AB1-406B-AD2F-FBD83F392399}" type="pres">
      <dgm:prSet presAssocID="{AA5D65F9-710E-44BC-AF4A-FE638F2C9699}" presName="linearFlow" presStyleCnt="0">
        <dgm:presLayoutVars>
          <dgm:dir/>
          <dgm:animLvl val="lvl"/>
          <dgm:resizeHandles val="exact"/>
        </dgm:presLayoutVars>
      </dgm:prSet>
      <dgm:spPr/>
    </dgm:pt>
    <dgm:pt modelId="{5E0D2136-0AA3-4B5C-B3EB-A3BC532F4541}" type="pres">
      <dgm:prSet presAssocID="{B4A7BADE-7C39-4A4A-BB57-02B48E51C932}" presName="composite" presStyleCnt="0"/>
      <dgm:spPr/>
    </dgm:pt>
    <dgm:pt modelId="{6DCF2092-F4C3-4010-A73C-E0356E391939}" type="pres">
      <dgm:prSet presAssocID="{B4A7BADE-7C39-4A4A-BB57-02B48E51C932}" presName="parentText" presStyleLbl="alignNode1" presStyleIdx="0" presStyleCnt="4">
        <dgm:presLayoutVars>
          <dgm:chMax val="1"/>
          <dgm:bulletEnabled val="1"/>
        </dgm:presLayoutVars>
      </dgm:prSet>
      <dgm:spPr/>
    </dgm:pt>
    <dgm:pt modelId="{8D5B2A25-25D7-42A9-9627-D11716507AFF}" type="pres">
      <dgm:prSet presAssocID="{B4A7BADE-7C39-4A4A-BB57-02B48E51C932}" presName="descendantText" presStyleLbl="alignAcc1" presStyleIdx="0" presStyleCnt="4">
        <dgm:presLayoutVars>
          <dgm:bulletEnabled val="1"/>
        </dgm:presLayoutVars>
      </dgm:prSet>
      <dgm:spPr/>
    </dgm:pt>
    <dgm:pt modelId="{37BCC20E-5013-42B7-9BFD-C32C1FAA0479}" type="pres">
      <dgm:prSet presAssocID="{AD13CC1F-2721-4977-A0E7-91F1ECD9CD72}" presName="sp" presStyleCnt="0"/>
      <dgm:spPr/>
    </dgm:pt>
    <dgm:pt modelId="{EE903DAB-E6F8-4E2D-8908-CB15DC6AB345}" type="pres">
      <dgm:prSet presAssocID="{F8618B3D-9E6F-49A6-A5D5-3320363F89D6}" presName="composite" presStyleCnt="0"/>
      <dgm:spPr/>
    </dgm:pt>
    <dgm:pt modelId="{A15FE258-6723-4154-99CA-5E81D9EB64DD}" type="pres">
      <dgm:prSet presAssocID="{F8618B3D-9E6F-49A6-A5D5-3320363F89D6}" presName="parentText" presStyleLbl="alignNode1" presStyleIdx="1" presStyleCnt="4">
        <dgm:presLayoutVars>
          <dgm:chMax val="1"/>
          <dgm:bulletEnabled val="1"/>
        </dgm:presLayoutVars>
      </dgm:prSet>
      <dgm:spPr/>
    </dgm:pt>
    <dgm:pt modelId="{C98EEFB6-47A7-40CD-8248-13E3B0025210}" type="pres">
      <dgm:prSet presAssocID="{F8618B3D-9E6F-49A6-A5D5-3320363F89D6}" presName="descendantText" presStyleLbl="alignAcc1" presStyleIdx="1" presStyleCnt="4">
        <dgm:presLayoutVars>
          <dgm:bulletEnabled val="1"/>
        </dgm:presLayoutVars>
      </dgm:prSet>
      <dgm:spPr/>
    </dgm:pt>
    <dgm:pt modelId="{CDBC12BC-54C1-47D0-B3D3-602C1405E2E7}" type="pres">
      <dgm:prSet presAssocID="{194976AD-10BF-4E43-95A0-F93A43B187A4}" presName="sp" presStyleCnt="0"/>
      <dgm:spPr/>
    </dgm:pt>
    <dgm:pt modelId="{B4BF6FE0-928D-4568-A03E-05D0A72B0E23}" type="pres">
      <dgm:prSet presAssocID="{227EC75D-6BEF-43F3-9142-37C38C2CB7B3}" presName="composite" presStyleCnt="0"/>
      <dgm:spPr/>
    </dgm:pt>
    <dgm:pt modelId="{DD77C8C0-526F-4959-B27E-BD25A195FC4D}" type="pres">
      <dgm:prSet presAssocID="{227EC75D-6BEF-43F3-9142-37C38C2CB7B3}" presName="parentText" presStyleLbl="alignNode1" presStyleIdx="2" presStyleCnt="4">
        <dgm:presLayoutVars>
          <dgm:chMax val="1"/>
          <dgm:bulletEnabled val="1"/>
        </dgm:presLayoutVars>
      </dgm:prSet>
      <dgm:spPr/>
    </dgm:pt>
    <dgm:pt modelId="{0D7A6DB8-7B0F-4DAB-9392-8BEB5D53D6D3}" type="pres">
      <dgm:prSet presAssocID="{227EC75D-6BEF-43F3-9142-37C38C2CB7B3}" presName="descendantText" presStyleLbl="alignAcc1" presStyleIdx="2" presStyleCnt="4">
        <dgm:presLayoutVars>
          <dgm:bulletEnabled val="1"/>
        </dgm:presLayoutVars>
      </dgm:prSet>
      <dgm:spPr/>
    </dgm:pt>
    <dgm:pt modelId="{80753FFA-D98B-4EDA-A505-FB38C1E2A0EF}" type="pres">
      <dgm:prSet presAssocID="{4E091A82-8A66-47C3-8952-8CEF4F236C56}" presName="sp" presStyleCnt="0"/>
      <dgm:spPr/>
    </dgm:pt>
    <dgm:pt modelId="{FD539BDD-C950-495C-BF57-8817F7B4A026}" type="pres">
      <dgm:prSet presAssocID="{6748F727-7338-4F6F-90AC-97E174E1F08B}" presName="composite" presStyleCnt="0"/>
      <dgm:spPr/>
    </dgm:pt>
    <dgm:pt modelId="{1C6E07FA-3EFA-49C4-AAC6-7C1AC47FE3B7}" type="pres">
      <dgm:prSet presAssocID="{6748F727-7338-4F6F-90AC-97E174E1F08B}" presName="parentText" presStyleLbl="alignNode1" presStyleIdx="3" presStyleCnt="4">
        <dgm:presLayoutVars>
          <dgm:chMax val="1"/>
          <dgm:bulletEnabled val="1"/>
        </dgm:presLayoutVars>
      </dgm:prSet>
      <dgm:spPr/>
    </dgm:pt>
    <dgm:pt modelId="{E8FDD151-133A-44E7-9C0E-1FDDDC264BFB}" type="pres">
      <dgm:prSet presAssocID="{6748F727-7338-4F6F-90AC-97E174E1F08B}" presName="descendantText" presStyleLbl="alignAcc1" presStyleIdx="3" presStyleCnt="4">
        <dgm:presLayoutVars>
          <dgm:bulletEnabled val="1"/>
        </dgm:presLayoutVars>
      </dgm:prSet>
      <dgm:spPr/>
    </dgm:pt>
  </dgm:ptLst>
  <dgm:cxnLst>
    <dgm:cxn modelId="{E34A9603-48E6-491E-8ECC-ECD27FFD68C4}" srcId="{B4A7BADE-7C39-4A4A-BB57-02B48E51C932}" destId="{FEA369DC-9C51-47BB-BA0F-1648A52F4D60}" srcOrd="0" destOrd="0" parTransId="{E939EE14-2A3F-48F0-B8D5-020B3562FF1A}" sibTransId="{6581418C-E634-4218-B766-D603A315A595}"/>
    <dgm:cxn modelId="{2FA27F17-2704-4D10-8D19-A370B7ED864A}" type="presOf" srcId="{AA5D65F9-710E-44BC-AF4A-FE638F2C9699}" destId="{AC5E72A5-1AB1-406B-AD2F-FBD83F392399}" srcOrd="0" destOrd="0" presId="urn:microsoft.com/office/officeart/2005/8/layout/chevron2"/>
    <dgm:cxn modelId="{D08A0218-7E2B-419A-B57D-78A15D5E9237}" type="presOf" srcId="{643AB83C-30D4-4DA2-9E8C-3BE64A9B2E24}" destId="{0D7A6DB8-7B0F-4DAB-9392-8BEB5D53D6D3}" srcOrd="0" destOrd="0" presId="urn:microsoft.com/office/officeart/2005/8/layout/chevron2"/>
    <dgm:cxn modelId="{4A30491E-C489-4F37-9370-8906E2FF3146}" type="presOf" srcId="{28B92C17-9355-4C52-8BF8-66863781F575}" destId="{E8FDD151-133A-44E7-9C0E-1FDDDC264BFB}" srcOrd="0" destOrd="0" presId="urn:microsoft.com/office/officeart/2005/8/layout/chevron2"/>
    <dgm:cxn modelId="{0A045924-EC56-457A-A521-BEFA669674BA}" type="presOf" srcId="{C84AB8E5-BFD0-4868-BD41-B18D71636D2E}" destId="{0D7A6DB8-7B0F-4DAB-9392-8BEB5D53D6D3}" srcOrd="0" destOrd="1" presId="urn:microsoft.com/office/officeart/2005/8/layout/chevron2"/>
    <dgm:cxn modelId="{8B542526-75D0-4640-B509-4175D9AF8D51}" type="presOf" srcId="{1846B579-5F05-4C67-97AE-08994FF66E64}" destId="{8D5B2A25-25D7-42A9-9627-D11716507AFF}" srcOrd="0" destOrd="1" presId="urn:microsoft.com/office/officeart/2005/8/layout/chevron2"/>
    <dgm:cxn modelId="{6E8DE627-99D2-4534-B7A8-ACC8B77E4EFE}" srcId="{227EC75D-6BEF-43F3-9142-37C38C2CB7B3}" destId="{CFF6D846-4CB9-46AD-BB09-8E612DAD74C0}" srcOrd="2" destOrd="0" parTransId="{EE0411EC-835E-4E51-88F5-3AA9F1723B62}" sibTransId="{FCF40D7F-F265-4F58-90AF-381008016F6D}"/>
    <dgm:cxn modelId="{5FBC7829-6770-499A-9D5A-2F2387586BB1}" srcId="{F8618B3D-9E6F-49A6-A5D5-3320363F89D6}" destId="{AC21A268-AD38-4011-8FBE-DA8B639CF0B4}" srcOrd="1" destOrd="0" parTransId="{1C30ABB0-DBF4-4933-8B73-05D37FF19282}" sibTransId="{439F4774-6D36-44F7-B55F-EC71FB365ABC}"/>
    <dgm:cxn modelId="{D157D735-2864-4CF2-9FF0-176100B14967}" type="presOf" srcId="{AC21A268-AD38-4011-8FBE-DA8B639CF0B4}" destId="{C98EEFB6-47A7-40CD-8248-13E3B0025210}" srcOrd="0" destOrd="1" presId="urn:microsoft.com/office/officeart/2005/8/layout/chevron2"/>
    <dgm:cxn modelId="{69D4923F-54F3-4331-AE03-1C0E8A4B5730}" srcId="{F8618B3D-9E6F-49A6-A5D5-3320363F89D6}" destId="{1E33EB1A-4F70-4377-BCA5-42D6EC0EE13A}" srcOrd="0" destOrd="0" parTransId="{BC31CA60-7BA4-47E1-8A34-F800E4477CE3}" sibTransId="{73F90EED-7BB6-405A-8721-A8FA9D984E7C}"/>
    <dgm:cxn modelId="{3411735F-9363-4AA7-BD42-BABDAB30930F}" srcId="{AA5D65F9-710E-44BC-AF4A-FE638F2C9699}" destId="{6748F727-7338-4F6F-90AC-97E174E1F08B}" srcOrd="3" destOrd="0" parTransId="{AA5C8300-A562-4A17-8698-776ABBDA2C86}" sibTransId="{E01ACD81-AB5C-422B-BB5E-3D73C3C58EFF}"/>
    <dgm:cxn modelId="{9A0AEA42-3320-4D02-818B-9B58964371BA}" srcId="{227EC75D-6BEF-43F3-9142-37C38C2CB7B3}" destId="{C84AB8E5-BFD0-4868-BD41-B18D71636D2E}" srcOrd="1" destOrd="0" parTransId="{28EA50BB-6E09-488D-907D-2F30EBF8C842}" sibTransId="{2EF0780B-E39E-495E-8CD1-F11BE7EF6AC6}"/>
    <dgm:cxn modelId="{33FA9C44-6CF8-4C74-82F6-C12A234642E7}" type="presOf" srcId="{FEA369DC-9C51-47BB-BA0F-1648A52F4D60}" destId="{8D5B2A25-25D7-42A9-9627-D11716507AFF}" srcOrd="0" destOrd="0" presId="urn:microsoft.com/office/officeart/2005/8/layout/chevron2"/>
    <dgm:cxn modelId="{F2FD5D4D-45AD-49C2-B6F2-BFCA9B72DECB}" srcId="{B4A7BADE-7C39-4A4A-BB57-02B48E51C932}" destId="{1846B579-5F05-4C67-97AE-08994FF66E64}" srcOrd="1" destOrd="0" parTransId="{C657CA8A-88E4-4F16-BC08-41F8DC23ACB2}" sibTransId="{1F932CFA-0978-4F3E-B6C0-8BBEF9EFC47D}"/>
    <dgm:cxn modelId="{15715273-6FC1-48DC-B834-9C925F09544B}" type="presOf" srcId="{F8618B3D-9E6F-49A6-A5D5-3320363F89D6}" destId="{A15FE258-6723-4154-99CA-5E81D9EB64DD}" srcOrd="0" destOrd="0" presId="urn:microsoft.com/office/officeart/2005/8/layout/chevron2"/>
    <dgm:cxn modelId="{13640290-B69C-42B0-91A1-A4718BCB716C}" type="presOf" srcId="{B4A7BADE-7C39-4A4A-BB57-02B48E51C932}" destId="{6DCF2092-F4C3-4010-A73C-E0356E391939}" srcOrd="0" destOrd="0" presId="urn:microsoft.com/office/officeart/2005/8/layout/chevron2"/>
    <dgm:cxn modelId="{70037990-3315-499C-99BC-98AFAF22D97B}" srcId="{F8618B3D-9E6F-49A6-A5D5-3320363F89D6}" destId="{B81BB8EC-7A62-4AF7-8DB2-8798FB790C9D}" srcOrd="2" destOrd="0" parTransId="{E34CA9A1-CDC4-4533-8F60-C0EA4D3C7074}" sibTransId="{BC15F6BF-D43D-43B0-83D5-4682EAD7C730}"/>
    <dgm:cxn modelId="{DAD8FCA1-74C8-4901-9131-5FC9DDE9CFA2}" srcId="{AA5D65F9-710E-44BC-AF4A-FE638F2C9699}" destId="{B4A7BADE-7C39-4A4A-BB57-02B48E51C932}" srcOrd="0" destOrd="0" parTransId="{DEAF7386-3993-48E9-A2F6-5776273B8CC8}" sibTransId="{AD13CC1F-2721-4977-A0E7-91F1ECD9CD72}"/>
    <dgm:cxn modelId="{D1E681B6-386A-4629-9818-1CA5FF1C209C}" srcId="{AA5D65F9-710E-44BC-AF4A-FE638F2C9699}" destId="{F8618B3D-9E6F-49A6-A5D5-3320363F89D6}" srcOrd="1" destOrd="0" parTransId="{32699D1C-A6C5-4E8F-8DB5-F4B921555487}" sibTransId="{194976AD-10BF-4E43-95A0-F93A43B187A4}"/>
    <dgm:cxn modelId="{4FD2CAC1-6270-493F-ACC6-F71F29603C8F}" srcId="{227EC75D-6BEF-43F3-9142-37C38C2CB7B3}" destId="{643AB83C-30D4-4DA2-9E8C-3BE64A9B2E24}" srcOrd="0" destOrd="0" parTransId="{25E9B5F9-7EEE-43FA-AA24-19E0B5B4FB3C}" sibTransId="{2B7D5A83-EC25-481B-A1F8-940661C0D988}"/>
    <dgm:cxn modelId="{766A99C2-7EDB-44D2-9C5A-E83E12FECD41}" type="presOf" srcId="{CFF6D846-4CB9-46AD-BB09-8E612DAD74C0}" destId="{0D7A6DB8-7B0F-4DAB-9392-8BEB5D53D6D3}" srcOrd="0" destOrd="2" presId="urn:microsoft.com/office/officeart/2005/8/layout/chevron2"/>
    <dgm:cxn modelId="{BD0CEFCC-AA57-4913-BFE0-2A9B14E0C631}" srcId="{6748F727-7338-4F6F-90AC-97E174E1F08B}" destId="{28B92C17-9355-4C52-8BF8-66863781F575}" srcOrd="0" destOrd="0" parTransId="{DECD286E-F4F1-4676-B0D3-BEF9F7998F44}" sibTransId="{7D34E394-3C47-4E8A-986F-C8006CCD8439}"/>
    <dgm:cxn modelId="{0EB80CD0-49B3-49B6-B92A-C9857F554FAD}" srcId="{AA5D65F9-710E-44BC-AF4A-FE638F2C9699}" destId="{227EC75D-6BEF-43F3-9142-37C38C2CB7B3}" srcOrd="2" destOrd="0" parTransId="{C15E4EBE-1FAF-473F-8448-FDDC44F99035}" sibTransId="{4E091A82-8A66-47C3-8952-8CEF4F236C56}"/>
    <dgm:cxn modelId="{DB34F6DB-2959-474F-8FCB-3539B7701685}" type="presOf" srcId="{B81BB8EC-7A62-4AF7-8DB2-8798FB790C9D}" destId="{C98EEFB6-47A7-40CD-8248-13E3B0025210}" srcOrd="0" destOrd="2" presId="urn:microsoft.com/office/officeart/2005/8/layout/chevron2"/>
    <dgm:cxn modelId="{B8C16BE1-61A9-45FC-956E-6BD490F12537}" type="presOf" srcId="{6748F727-7338-4F6F-90AC-97E174E1F08B}" destId="{1C6E07FA-3EFA-49C4-AAC6-7C1AC47FE3B7}" srcOrd="0" destOrd="0" presId="urn:microsoft.com/office/officeart/2005/8/layout/chevron2"/>
    <dgm:cxn modelId="{657F9EEF-523A-4C3E-9D76-C411B30449C1}" type="presOf" srcId="{227EC75D-6BEF-43F3-9142-37C38C2CB7B3}" destId="{DD77C8C0-526F-4959-B27E-BD25A195FC4D}" srcOrd="0" destOrd="0" presId="urn:microsoft.com/office/officeart/2005/8/layout/chevron2"/>
    <dgm:cxn modelId="{8164C5EF-E207-4239-A81F-11D6E4071E2C}" type="presOf" srcId="{1E33EB1A-4F70-4377-BCA5-42D6EC0EE13A}" destId="{C98EEFB6-47A7-40CD-8248-13E3B0025210}" srcOrd="0" destOrd="0" presId="urn:microsoft.com/office/officeart/2005/8/layout/chevron2"/>
    <dgm:cxn modelId="{08D0D7F2-29CD-4D96-8151-35C70D4DB9CC}" type="presOf" srcId="{6FC4E9B9-71AA-40B0-8FFA-7BBCBBA45724}" destId="{8D5B2A25-25D7-42A9-9627-D11716507AFF}" srcOrd="0" destOrd="2" presId="urn:microsoft.com/office/officeart/2005/8/layout/chevron2"/>
    <dgm:cxn modelId="{3E4CA3FA-8F26-405C-9E52-17311A22AC1D}" srcId="{B4A7BADE-7C39-4A4A-BB57-02B48E51C932}" destId="{6FC4E9B9-71AA-40B0-8FFA-7BBCBBA45724}" srcOrd="2" destOrd="0" parTransId="{0F334B3B-98F8-4877-9260-B0685E53921F}" sibTransId="{B42C84B8-24FC-4D23-AE10-487984D1AC0E}"/>
    <dgm:cxn modelId="{F681CCF3-2DC2-4309-BF58-530A97E23BB1}" type="presParOf" srcId="{AC5E72A5-1AB1-406B-AD2F-FBD83F392399}" destId="{5E0D2136-0AA3-4B5C-B3EB-A3BC532F4541}" srcOrd="0" destOrd="0" presId="urn:microsoft.com/office/officeart/2005/8/layout/chevron2"/>
    <dgm:cxn modelId="{86E0DE04-966A-4D9E-9BE1-7274E86B083F}" type="presParOf" srcId="{5E0D2136-0AA3-4B5C-B3EB-A3BC532F4541}" destId="{6DCF2092-F4C3-4010-A73C-E0356E391939}" srcOrd="0" destOrd="0" presId="urn:microsoft.com/office/officeart/2005/8/layout/chevron2"/>
    <dgm:cxn modelId="{60093FFD-63C5-4C17-BA0D-1D0691064456}" type="presParOf" srcId="{5E0D2136-0AA3-4B5C-B3EB-A3BC532F4541}" destId="{8D5B2A25-25D7-42A9-9627-D11716507AFF}" srcOrd="1" destOrd="0" presId="urn:microsoft.com/office/officeart/2005/8/layout/chevron2"/>
    <dgm:cxn modelId="{44536DD3-8946-4DB7-94F9-3C0B9936D4FC}" type="presParOf" srcId="{AC5E72A5-1AB1-406B-AD2F-FBD83F392399}" destId="{37BCC20E-5013-42B7-9BFD-C32C1FAA0479}" srcOrd="1" destOrd="0" presId="urn:microsoft.com/office/officeart/2005/8/layout/chevron2"/>
    <dgm:cxn modelId="{48D55E78-2BC9-4605-8AEA-784B4598D766}" type="presParOf" srcId="{AC5E72A5-1AB1-406B-AD2F-FBD83F392399}" destId="{EE903DAB-E6F8-4E2D-8908-CB15DC6AB345}" srcOrd="2" destOrd="0" presId="urn:microsoft.com/office/officeart/2005/8/layout/chevron2"/>
    <dgm:cxn modelId="{134CF4DC-7A2A-4F99-840C-4B45DCF272C7}" type="presParOf" srcId="{EE903DAB-E6F8-4E2D-8908-CB15DC6AB345}" destId="{A15FE258-6723-4154-99CA-5E81D9EB64DD}" srcOrd="0" destOrd="0" presId="urn:microsoft.com/office/officeart/2005/8/layout/chevron2"/>
    <dgm:cxn modelId="{124D47FB-6F83-48D5-8FB1-A59F18A02B1B}" type="presParOf" srcId="{EE903DAB-E6F8-4E2D-8908-CB15DC6AB345}" destId="{C98EEFB6-47A7-40CD-8248-13E3B0025210}" srcOrd="1" destOrd="0" presId="urn:microsoft.com/office/officeart/2005/8/layout/chevron2"/>
    <dgm:cxn modelId="{0A6E78AE-DEFA-4C8E-9EC6-C848E7E0B6D4}" type="presParOf" srcId="{AC5E72A5-1AB1-406B-AD2F-FBD83F392399}" destId="{CDBC12BC-54C1-47D0-B3D3-602C1405E2E7}" srcOrd="3" destOrd="0" presId="urn:microsoft.com/office/officeart/2005/8/layout/chevron2"/>
    <dgm:cxn modelId="{28EB68BB-746B-496D-B385-869D870ECE2F}" type="presParOf" srcId="{AC5E72A5-1AB1-406B-AD2F-FBD83F392399}" destId="{B4BF6FE0-928D-4568-A03E-05D0A72B0E23}" srcOrd="4" destOrd="0" presId="urn:microsoft.com/office/officeart/2005/8/layout/chevron2"/>
    <dgm:cxn modelId="{31D0D1D5-90D3-484C-B0CF-F0BB439786D4}" type="presParOf" srcId="{B4BF6FE0-928D-4568-A03E-05D0A72B0E23}" destId="{DD77C8C0-526F-4959-B27E-BD25A195FC4D}" srcOrd="0" destOrd="0" presId="urn:microsoft.com/office/officeart/2005/8/layout/chevron2"/>
    <dgm:cxn modelId="{40968D85-4133-48A9-A288-67820F242B2E}" type="presParOf" srcId="{B4BF6FE0-928D-4568-A03E-05D0A72B0E23}" destId="{0D7A6DB8-7B0F-4DAB-9392-8BEB5D53D6D3}" srcOrd="1" destOrd="0" presId="urn:microsoft.com/office/officeart/2005/8/layout/chevron2"/>
    <dgm:cxn modelId="{3B71DBD9-95DC-4161-AC6C-E41700ADCE26}" type="presParOf" srcId="{AC5E72A5-1AB1-406B-AD2F-FBD83F392399}" destId="{80753FFA-D98B-4EDA-A505-FB38C1E2A0EF}" srcOrd="5" destOrd="0" presId="urn:microsoft.com/office/officeart/2005/8/layout/chevron2"/>
    <dgm:cxn modelId="{66C1C596-F8D8-4149-806B-CDC7A1FFDD3E}" type="presParOf" srcId="{AC5E72A5-1AB1-406B-AD2F-FBD83F392399}" destId="{FD539BDD-C950-495C-BF57-8817F7B4A026}" srcOrd="6" destOrd="0" presId="urn:microsoft.com/office/officeart/2005/8/layout/chevron2"/>
    <dgm:cxn modelId="{D858265C-9465-483C-B225-3A36556AB210}" type="presParOf" srcId="{FD539BDD-C950-495C-BF57-8817F7B4A026}" destId="{1C6E07FA-3EFA-49C4-AAC6-7C1AC47FE3B7}" srcOrd="0" destOrd="0" presId="urn:microsoft.com/office/officeart/2005/8/layout/chevron2"/>
    <dgm:cxn modelId="{CDABB0F5-6BE6-4E63-9EE2-F05C6268EFAE}" type="presParOf" srcId="{FD539BDD-C950-495C-BF57-8817F7B4A026}" destId="{E8FDD151-133A-44E7-9C0E-1FDDDC264BFB}"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CF2092-F4C3-4010-A73C-E0356E391939}">
      <dsp:nvSpPr>
        <dsp:cNvPr id="0" name=""/>
        <dsp:cNvSpPr/>
      </dsp:nvSpPr>
      <dsp:spPr>
        <a:xfrm rot="5400000">
          <a:off x="-210623" y="215077"/>
          <a:ext cx="1404159" cy="982911"/>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a:latin typeface="Arial"/>
              <a:cs typeface="Arial"/>
            </a:rPr>
            <a:t>Channel</a:t>
          </a:r>
        </a:p>
      </dsp:txBody>
      <dsp:txXfrm rot="-5400000">
        <a:off x="2" y="495909"/>
        <a:ext cx="982911" cy="421248"/>
      </dsp:txXfrm>
    </dsp:sp>
    <dsp:sp modelId="{8D5B2A25-25D7-42A9-9627-D11716507AFF}">
      <dsp:nvSpPr>
        <dsp:cNvPr id="0" name=""/>
        <dsp:cNvSpPr/>
      </dsp:nvSpPr>
      <dsp:spPr>
        <a:xfrm rot="5400000">
          <a:off x="2855354" y="-1867989"/>
          <a:ext cx="912703" cy="4657589"/>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rtl="0">
            <a:lnSpc>
              <a:spcPct val="90000"/>
            </a:lnSpc>
            <a:spcBef>
              <a:spcPct val="0"/>
            </a:spcBef>
            <a:spcAft>
              <a:spcPct val="15000"/>
            </a:spcAft>
            <a:buChar char="•"/>
          </a:pPr>
          <a:r>
            <a:rPr lang="en-GB" sz="1100" kern="1200" dirty="0">
              <a:latin typeface="Arial"/>
              <a:cs typeface="Arial"/>
            </a:rPr>
            <a:t>Careers website and job </a:t>
          </a:r>
          <a:r>
            <a:rPr lang="en-GB" sz="1100" kern="1200">
              <a:latin typeface="Arial"/>
              <a:cs typeface="Arial"/>
            </a:rPr>
            <a:t>boards</a:t>
          </a:r>
          <a:r>
            <a:rPr lang="en-GB" sz="1100" kern="1200" dirty="0">
              <a:latin typeface="Arial"/>
              <a:cs typeface="Arial"/>
            </a:rPr>
            <a:t>.</a:t>
          </a:r>
        </a:p>
        <a:p>
          <a:pPr marL="57150" lvl="1" indent="-57150" algn="l" defTabSz="488950" rtl="0">
            <a:lnSpc>
              <a:spcPct val="90000"/>
            </a:lnSpc>
            <a:spcBef>
              <a:spcPct val="0"/>
            </a:spcBef>
            <a:spcAft>
              <a:spcPct val="15000"/>
            </a:spcAft>
            <a:buChar char="•"/>
          </a:pPr>
          <a:r>
            <a:rPr lang="en-GB" sz="1100" kern="1200" dirty="0">
              <a:latin typeface="Arial"/>
              <a:cs typeface="Arial"/>
            </a:rPr>
            <a:t>LinkedIn and professional network.</a:t>
          </a:r>
        </a:p>
        <a:p>
          <a:pPr marL="57150" lvl="1" indent="-57150" algn="l" defTabSz="488950" rtl="0">
            <a:lnSpc>
              <a:spcPct val="90000"/>
            </a:lnSpc>
            <a:spcBef>
              <a:spcPct val="0"/>
            </a:spcBef>
            <a:spcAft>
              <a:spcPct val="15000"/>
            </a:spcAft>
            <a:buChar char="•"/>
          </a:pPr>
          <a:r>
            <a:rPr lang="en-GB" sz="1100" kern="1200" dirty="0">
              <a:latin typeface="Arial"/>
              <a:cs typeface="Arial"/>
            </a:rPr>
            <a:t>University partnerships </a:t>
          </a:r>
        </a:p>
      </dsp:txBody>
      <dsp:txXfrm rot="-5400000">
        <a:off x="982911" y="49008"/>
        <a:ext cx="4613035" cy="823595"/>
      </dsp:txXfrm>
    </dsp:sp>
    <dsp:sp modelId="{A15FE258-6723-4154-99CA-5E81D9EB64DD}">
      <dsp:nvSpPr>
        <dsp:cNvPr id="0" name=""/>
        <dsp:cNvSpPr/>
      </dsp:nvSpPr>
      <dsp:spPr>
        <a:xfrm rot="5400000">
          <a:off x="-210623" y="1474331"/>
          <a:ext cx="1404159" cy="982911"/>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Arial"/>
              <a:cs typeface="Arial"/>
            </a:rPr>
            <a:t>Best use</a:t>
          </a:r>
        </a:p>
      </dsp:txBody>
      <dsp:txXfrm rot="-5400000">
        <a:off x="2" y="1755163"/>
        <a:ext cx="982911" cy="421248"/>
      </dsp:txXfrm>
    </dsp:sp>
    <dsp:sp modelId="{C98EEFB6-47A7-40CD-8248-13E3B0025210}">
      <dsp:nvSpPr>
        <dsp:cNvPr id="0" name=""/>
        <dsp:cNvSpPr/>
      </dsp:nvSpPr>
      <dsp:spPr>
        <a:xfrm rot="5400000">
          <a:off x="2855354" y="-608735"/>
          <a:ext cx="912703" cy="4657589"/>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rtl="0">
            <a:lnSpc>
              <a:spcPct val="90000"/>
            </a:lnSpc>
            <a:spcBef>
              <a:spcPct val="0"/>
            </a:spcBef>
            <a:spcAft>
              <a:spcPct val="15000"/>
            </a:spcAft>
            <a:buChar char="•"/>
          </a:pPr>
          <a:r>
            <a:rPr lang="en-GB" sz="1100" kern="1200" dirty="0">
              <a:latin typeface="Arial"/>
              <a:cs typeface="Arial"/>
            </a:rPr>
            <a:t>Clear vacancies and </a:t>
          </a:r>
          <a:r>
            <a:rPr lang="en-GB" sz="1100" kern="1200">
              <a:latin typeface="Arial"/>
              <a:cs typeface="Arial"/>
            </a:rPr>
            <a:t>applications.</a:t>
          </a:r>
          <a:endParaRPr lang="en-GB" sz="1100" kern="1200" dirty="0">
            <a:latin typeface="Arial"/>
            <a:cs typeface="Arial"/>
          </a:endParaRPr>
        </a:p>
        <a:p>
          <a:pPr marL="57150" lvl="1" indent="-57150" algn="l" defTabSz="488950" rtl="0">
            <a:lnSpc>
              <a:spcPct val="90000"/>
            </a:lnSpc>
            <a:spcBef>
              <a:spcPct val="0"/>
            </a:spcBef>
            <a:spcAft>
              <a:spcPct val="15000"/>
            </a:spcAft>
            <a:buChar char="•"/>
          </a:pPr>
          <a:r>
            <a:rPr lang="en-GB" sz="1100" kern="1200" dirty="0">
              <a:latin typeface="Arial"/>
              <a:cs typeface="Arial"/>
            </a:rPr>
            <a:t>Reach specialist candidates.</a:t>
          </a:r>
        </a:p>
        <a:p>
          <a:pPr marL="57150" lvl="1" indent="-57150" algn="l" defTabSz="488950" rtl="0">
            <a:lnSpc>
              <a:spcPct val="90000"/>
            </a:lnSpc>
            <a:spcBef>
              <a:spcPct val="0"/>
            </a:spcBef>
            <a:spcAft>
              <a:spcPct val="15000"/>
            </a:spcAft>
            <a:buChar char="•"/>
          </a:pPr>
          <a:r>
            <a:rPr lang="en-GB" sz="1100" kern="1200" dirty="0">
              <a:latin typeface="Arial"/>
              <a:cs typeface="Arial"/>
            </a:rPr>
            <a:t>Build an early – career pipeline.</a:t>
          </a:r>
        </a:p>
      </dsp:txBody>
      <dsp:txXfrm rot="-5400000">
        <a:off x="982911" y="1308262"/>
        <a:ext cx="4613035" cy="823595"/>
      </dsp:txXfrm>
    </dsp:sp>
    <dsp:sp modelId="{DD77C8C0-526F-4959-B27E-BD25A195FC4D}">
      <dsp:nvSpPr>
        <dsp:cNvPr id="0" name=""/>
        <dsp:cNvSpPr/>
      </dsp:nvSpPr>
      <dsp:spPr>
        <a:xfrm rot="5400000">
          <a:off x="-210623" y="2733585"/>
          <a:ext cx="1404159" cy="982911"/>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b="1" kern="1200" dirty="0">
              <a:latin typeface="Arial"/>
              <a:cs typeface="Arial"/>
            </a:rPr>
            <a:t>Main caution</a:t>
          </a:r>
        </a:p>
      </dsp:txBody>
      <dsp:txXfrm rot="-5400000">
        <a:off x="2" y="3014417"/>
        <a:ext cx="982911" cy="421248"/>
      </dsp:txXfrm>
    </dsp:sp>
    <dsp:sp modelId="{0D7A6DB8-7B0F-4DAB-9392-8BEB5D53D6D3}">
      <dsp:nvSpPr>
        <dsp:cNvPr id="0" name=""/>
        <dsp:cNvSpPr/>
      </dsp:nvSpPr>
      <dsp:spPr>
        <a:xfrm rot="5400000">
          <a:off x="2855354" y="650518"/>
          <a:ext cx="912703" cy="4657589"/>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rtl="0">
            <a:lnSpc>
              <a:spcPct val="90000"/>
            </a:lnSpc>
            <a:spcBef>
              <a:spcPct val="0"/>
            </a:spcBef>
            <a:spcAft>
              <a:spcPct val="15000"/>
            </a:spcAft>
            <a:buChar char="•"/>
          </a:pPr>
          <a:r>
            <a:rPr lang="en-GB" sz="1100" kern="1200" dirty="0">
              <a:latin typeface="Arial"/>
              <a:cs typeface="Arial"/>
            </a:rPr>
            <a:t>High volume may include weak </a:t>
          </a:r>
          <a:r>
            <a:rPr lang="en-GB" sz="1100" kern="1200">
              <a:latin typeface="Arial"/>
              <a:cs typeface="Arial"/>
            </a:rPr>
            <a:t>matches</a:t>
          </a:r>
          <a:r>
            <a:rPr lang="en-GB" sz="1100" kern="1200" dirty="0">
              <a:latin typeface="Arial"/>
              <a:cs typeface="Arial"/>
            </a:rPr>
            <a:t>.</a:t>
          </a:r>
        </a:p>
        <a:p>
          <a:pPr marL="57150" lvl="1" indent="-57150" algn="l" defTabSz="488950" rtl="0">
            <a:lnSpc>
              <a:spcPct val="90000"/>
            </a:lnSpc>
            <a:spcBef>
              <a:spcPct val="0"/>
            </a:spcBef>
            <a:spcAft>
              <a:spcPct val="15000"/>
            </a:spcAft>
            <a:buChar char="•"/>
          </a:pPr>
          <a:r>
            <a:rPr lang="en-GB" sz="1100" kern="1200" dirty="0">
              <a:latin typeface="Arial"/>
              <a:cs typeface="Arial"/>
            </a:rPr>
            <a:t>May miss people outside those networks.</a:t>
          </a:r>
        </a:p>
        <a:p>
          <a:pPr marL="57150" lvl="1" indent="-57150" algn="l" defTabSz="488950" rtl="0">
            <a:lnSpc>
              <a:spcPct val="90000"/>
            </a:lnSpc>
            <a:spcBef>
              <a:spcPct val="0"/>
            </a:spcBef>
            <a:spcAft>
              <a:spcPct val="15000"/>
            </a:spcAft>
            <a:buChar char="•"/>
          </a:pPr>
          <a:r>
            <a:rPr lang="en-GB" sz="1100" kern="1200" dirty="0">
              <a:latin typeface="Arial"/>
              <a:cs typeface="Arial"/>
            </a:rPr>
            <a:t>New recruits need supervision.</a:t>
          </a:r>
          <a:endParaRPr lang="en-GB" sz="1800" kern="1200" dirty="0">
            <a:latin typeface="Aptos Display"/>
            <a:cs typeface="Arial"/>
          </a:endParaRPr>
        </a:p>
      </dsp:txBody>
      <dsp:txXfrm rot="-5400000">
        <a:off x="982911" y="2567515"/>
        <a:ext cx="4613035" cy="823595"/>
      </dsp:txXfrm>
    </dsp:sp>
    <dsp:sp modelId="{1C6E07FA-3EFA-49C4-AAC6-7C1AC47FE3B7}">
      <dsp:nvSpPr>
        <dsp:cNvPr id="0" name=""/>
        <dsp:cNvSpPr/>
      </dsp:nvSpPr>
      <dsp:spPr>
        <a:xfrm rot="5400000">
          <a:off x="-210623" y="3992839"/>
          <a:ext cx="1404159" cy="982911"/>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a:cs typeface="Arial"/>
            </a:rPr>
            <a:t>(ATS)</a:t>
          </a:r>
        </a:p>
      </dsp:txBody>
      <dsp:txXfrm rot="-5400000">
        <a:off x="2" y="4273671"/>
        <a:ext cx="982911" cy="421248"/>
      </dsp:txXfrm>
    </dsp:sp>
    <dsp:sp modelId="{E8FDD151-133A-44E7-9C0E-1FDDDC264BFB}">
      <dsp:nvSpPr>
        <dsp:cNvPr id="0" name=""/>
        <dsp:cNvSpPr/>
      </dsp:nvSpPr>
      <dsp:spPr>
        <a:xfrm rot="5400000">
          <a:off x="2855354" y="1909772"/>
          <a:ext cx="912703" cy="4657589"/>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rtl="0">
            <a:lnSpc>
              <a:spcPct val="90000"/>
            </a:lnSpc>
            <a:spcBef>
              <a:spcPct val="0"/>
            </a:spcBef>
            <a:spcAft>
              <a:spcPct val="15000"/>
            </a:spcAft>
            <a:buChar char="•"/>
          </a:pPr>
          <a:r>
            <a:rPr lang="en-GB" sz="1100" kern="1200" dirty="0">
              <a:latin typeface="Arial"/>
              <a:cs typeface="Arial"/>
            </a:rPr>
            <a:t>AN applicant tracking system (ATS) organises applications and communication.</a:t>
          </a:r>
        </a:p>
      </dsp:txBody>
      <dsp:txXfrm rot="-5400000">
        <a:off x="982911" y="3826769"/>
        <a:ext cx="4613035" cy="82359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theseus.fi/items/3e2364eb-a12e-4ebf-889a-b17fe863626b"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91503" y="-29826"/>
            <a:ext cx="6685763" cy="4017854"/>
          </a:xfrm>
        </p:spPr>
        <p:txBody>
          <a:bodyPr vert="horz" lIns="91440" tIns="45720" rIns="91440" bIns="45720" rtlCol="0" anchor="b">
            <a:noAutofit/>
          </a:bodyPr>
          <a:lstStyle/>
          <a:p>
            <a:pPr algn="l"/>
            <a:r>
              <a:rPr lang="en-GB" sz="2400">
                <a:solidFill>
                  <a:srgbClr val="FFFFFF"/>
                </a:solidFill>
                <a:latin typeface="Arial"/>
                <a:cs typeface="Arial"/>
              </a:rPr>
              <a:t>Health Connect UK </a:t>
            </a:r>
            <a:br>
              <a:rPr lang="en-GB" sz="2400" dirty="0">
                <a:latin typeface="Arial"/>
                <a:cs typeface="Arial"/>
              </a:rPr>
            </a:br>
            <a:br>
              <a:rPr lang="en-GB" sz="2400" dirty="0">
                <a:latin typeface="Arial"/>
                <a:cs typeface="Arial"/>
              </a:rPr>
            </a:br>
            <a:r>
              <a:rPr lang="en-GB" sz="2400">
                <a:solidFill>
                  <a:srgbClr val="FFFFFF"/>
                </a:solidFill>
                <a:latin typeface="Arial"/>
                <a:cs typeface="Arial"/>
              </a:rPr>
              <a:t>Developing and Managing</a:t>
            </a:r>
            <a:br>
              <a:rPr lang="en-GB" sz="2400" dirty="0">
                <a:latin typeface="Arial"/>
                <a:cs typeface="Arial"/>
              </a:rPr>
            </a:br>
            <a:r>
              <a:rPr lang="en-GB" sz="2400">
                <a:solidFill>
                  <a:srgbClr val="FFFFFF"/>
                </a:solidFill>
                <a:latin typeface="Arial"/>
                <a:cs typeface="Arial"/>
              </a:rPr>
              <a:t>Individuals and Teams</a:t>
            </a:r>
            <a:br>
              <a:rPr lang="en-GB" sz="2400" dirty="0">
                <a:latin typeface="Arial"/>
                <a:cs typeface="Arial"/>
              </a:rPr>
            </a:br>
            <a:br>
              <a:rPr lang="en-GB" sz="2400" dirty="0">
                <a:latin typeface="Arial"/>
                <a:cs typeface="Arial"/>
              </a:rPr>
            </a:br>
            <a:r>
              <a:rPr lang="en-GB" sz="2400">
                <a:solidFill>
                  <a:srgbClr val="FFFFFF"/>
                </a:solidFill>
                <a:latin typeface="Arial"/>
                <a:cs typeface="Arial"/>
              </a:rPr>
              <a:t>HR recommendation for the Executive Board</a:t>
            </a:r>
            <a:br>
              <a:rPr lang="en-GB" sz="2400" dirty="0">
                <a:latin typeface="Arial"/>
                <a:cs typeface="Arial"/>
              </a:rPr>
            </a:br>
            <a:br>
              <a:rPr lang="en-GB" sz="2800" dirty="0">
                <a:latin typeface="Arial"/>
                <a:cs typeface="Arial"/>
              </a:rPr>
            </a:br>
            <a:br>
              <a:rPr lang="en-GB" sz="2800" dirty="0">
                <a:latin typeface="Arial"/>
                <a:cs typeface="Arial"/>
              </a:rPr>
            </a:br>
            <a:endParaRPr lang="en-GB" sz="2800">
              <a:solidFill>
                <a:srgbClr val="FFFFFF"/>
              </a:solidFill>
              <a:latin typeface="Arial"/>
              <a:cs typeface="Arial"/>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198261" y="3979402"/>
            <a:ext cx="7143029" cy="2484018"/>
          </a:xfrm>
        </p:spPr>
        <p:txBody>
          <a:bodyPr vert="horz" lIns="91440" tIns="45720" rIns="91440" bIns="45720" rtlCol="0" anchor="t">
            <a:normAutofit lnSpcReduction="10000"/>
          </a:bodyPr>
          <a:lstStyle/>
          <a:p>
            <a:pPr algn="l"/>
            <a:r>
              <a:rPr lang="en-GB" sz="1800" b="1">
                <a:solidFill>
                  <a:srgbClr val="FFFFFF"/>
                </a:solidFill>
                <a:latin typeface="Arial"/>
                <a:cs typeface="Arial"/>
              </a:rPr>
              <a:t>Student name: Teodora Marinova   </a:t>
            </a:r>
            <a:endParaRPr lang="en-GB">
              <a:solidFill>
                <a:srgbClr val="000000"/>
              </a:solidFill>
              <a:latin typeface="Aptos" panose="02110004020202020204"/>
              <a:cs typeface="Arial"/>
            </a:endParaRPr>
          </a:p>
          <a:p>
            <a:pPr algn="l"/>
            <a:r>
              <a:rPr lang="en-GB" sz="1800" b="1">
                <a:solidFill>
                  <a:srgbClr val="FFFFFF"/>
                </a:solidFill>
                <a:latin typeface="Arial"/>
                <a:cs typeface="Arial"/>
              </a:rPr>
              <a:t>Student ID : 2512262</a:t>
            </a:r>
            <a:endParaRPr lang="en-GB">
              <a:solidFill>
                <a:srgbClr val="000000"/>
              </a:solidFill>
              <a:latin typeface="Aptos" panose="02110004020202020204"/>
              <a:cs typeface="Arial"/>
            </a:endParaRPr>
          </a:p>
          <a:p>
            <a:pPr algn="l"/>
            <a:r>
              <a:rPr lang="en-GB" sz="1800" b="1" dirty="0">
                <a:solidFill>
                  <a:srgbClr val="FFFFFF"/>
                </a:solidFill>
                <a:latin typeface="Arial"/>
                <a:cs typeface="Arial"/>
              </a:rPr>
              <a:t>Module :</a:t>
            </a:r>
            <a:r>
              <a:rPr lang="en-GB" sz="1800" b="1">
                <a:solidFill>
                  <a:srgbClr val="FFFFFF"/>
                </a:solidFill>
                <a:latin typeface="Arial"/>
                <a:cs typeface="Arial"/>
              </a:rPr>
              <a:t>Developing and Managing</a:t>
            </a:r>
            <a:endParaRPr lang="en-GB">
              <a:solidFill>
                <a:srgbClr val="000000"/>
              </a:solidFill>
              <a:latin typeface="Aptos" panose="02110004020202020204"/>
              <a:cs typeface="Arial"/>
            </a:endParaRPr>
          </a:p>
          <a:p>
            <a:pPr algn="l"/>
            <a:r>
              <a:rPr lang="en-GB" sz="1800" b="1">
                <a:solidFill>
                  <a:srgbClr val="FFFFFF"/>
                </a:solidFill>
                <a:latin typeface="Arial"/>
                <a:cs typeface="Arial"/>
              </a:rPr>
              <a:t>Individual and Teams</a:t>
            </a:r>
            <a:endParaRPr lang="en-GB">
              <a:solidFill>
                <a:srgbClr val="000000"/>
              </a:solidFill>
              <a:latin typeface="Aptos" panose="02110004020202020204"/>
              <a:cs typeface="Arial"/>
            </a:endParaRPr>
          </a:p>
          <a:p>
            <a:pPr algn="l"/>
            <a:r>
              <a:rPr lang="en-GB" sz="1800" b="1">
                <a:solidFill>
                  <a:srgbClr val="FFFFFF"/>
                </a:solidFill>
                <a:latin typeface="Arial"/>
                <a:cs typeface="Arial"/>
              </a:rPr>
              <a:t>Module code : LCLM5002</a:t>
            </a:r>
            <a:endParaRPr lang="en-GB">
              <a:solidFill>
                <a:srgbClr val="000000"/>
              </a:solidFill>
              <a:latin typeface="Aptos" panose="02110004020202020204"/>
              <a:cs typeface="Arial"/>
            </a:endParaRPr>
          </a:p>
          <a:p>
            <a:pPr algn="l"/>
            <a:r>
              <a:rPr lang="en-GB" sz="1800" b="1" dirty="0">
                <a:solidFill>
                  <a:srgbClr val="FFFFFF"/>
                </a:solidFill>
                <a:latin typeface="Arial"/>
                <a:cs typeface="Arial"/>
              </a:rPr>
              <a:t>Lecturers : Dr Sh</a:t>
            </a:r>
            <a:r>
              <a:rPr lang="en-GB" sz="1800" b="1">
                <a:solidFill>
                  <a:srgbClr val="FFFFFF"/>
                </a:solidFill>
                <a:latin typeface="Arial"/>
                <a:cs typeface="Arial"/>
              </a:rPr>
              <a:t>ujun Xiao</a:t>
            </a:r>
            <a:endParaRPr lang="en-GB">
              <a:solidFill>
                <a:srgbClr val="000000"/>
              </a:solidFill>
              <a:latin typeface="Aptos" panose="02110004020202020204"/>
              <a:cs typeface="Arial"/>
            </a:endParaRPr>
          </a:p>
          <a:p>
            <a:pPr algn="l"/>
            <a:r>
              <a:rPr lang="en-GB" sz="1800" b="1" dirty="0">
                <a:solidFill>
                  <a:srgbClr val="FFFFFF"/>
                </a:solidFill>
                <a:latin typeface="Arial"/>
                <a:cs typeface="Arial"/>
              </a:rPr>
              <a:t>Component 1 : Individual Presentat</a:t>
            </a:r>
            <a:r>
              <a:rPr lang="en-GB" sz="1800" b="1">
                <a:solidFill>
                  <a:srgbClr val="FFFFFF"/>
                </a:solidFill>
                <a:latin typeface="Arial"/>
                <a:cs typeface="Arial"/>
              </a:rPr>
              <a:t>ion </a:t>
            </a:r>
            <a:r>
              <a:rPr lang="en-GB" sz="1800" dirty="0">
                <a:solidFill>
                  <a:srgbClr val="FFFFFF"/>
                </a:solidFill>
                <a:latin typeface="Arial"/>
                <a:cs typeface="Arial"/>
              </a:rPr>
              <a:t>      </a:t>
            </a:r>
            <a:r>
              <a:rPr lang="en-GB" sz="1100" dirty="0">
                <a:solidFill>
                  <a:srgbClr val="FFFFFF"/>
                </a:solidFill>
              </a:rPr>
              <a:t>                                                </a:t>
            </a:r>
            <a:endParaRPr lang="en-GB">
              <a:solidFill>
                <a:srgbClr val="000000"/>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BBBA36-E4B4-BAD4-1756-3026454F87A4}"/>
              </a:ext>
            </a:extLst>
          </p:cNvPr>
          <p:cNvSpPr>
            <a:spLocks noGrp="1"/>
          </p:cNvSpPr>
          <p:nvPr>
            <p:ph type="title"/>
          </p:nvPr>
        </p:nvSpPr>
        <p:spPr>
          <a:xfrm>
            <a:off x="826396" y="853760"/>
            <a:ext cx="4230100" cy="3323016"/>
          </a:xfrm>
        </p:spPr>
        <p:txBody>
          <a:bodyPr anchor="b">
            <a:normAutofit/>
          </a:bodyPr>
          <a:lstStyle/>
          <a:p>
            <a:br>
              <a:rPr lang="en-GB" sz="2400" b="1" dirty="0">
                <a:solidFill>
                  <a:srgbClr val="FFFFFF"/>
                </a:solidFill>
                <a:latin typeface="Arial"/>
                <a:cs typeface="Arial"/>
              </a:rPr>
            </a:br>
            <a:br>
              <a:rPr lang="en-GB" sz="2400" b="1" dirty="0">
                <a:latin typeface="Arial"/>
                <a:cs typeface="Arial"/>
              </a:rPr>
            </a:br>
            <a:r>
              <a:rPr lang="en-GB" sz="2400" b="1" dirty="0">
                <a:solidFill>
                  <a:srgbClr val="FFFFFF"/>
                </a:solidFill>
                <a:latin typeface="Arial"/>
                <a:cs typeface="Arial"/>
              </a:rPr>
              <a:t>Organisation overview</a:t>
            </a:r>
            <a:br>
              <a:rPr lang="en-GB" sz="2400" b="1" dirty="0">
                <a:latin typeface="Arial"/>
                <a:cs typeface="Arial"/>
              </a:rPr>
            </a:br>
            <a:r>
              <a:rPr lang="en-GB" sz="2400" b="1" dirty="0">
                <a:solidFill>
                  <a:srgbClr val="FFFFFF"/>
                </a:solidFill>
                <a:latin typeface="Arial"/>
                <a:cs typeface="Arial"/>
              </a:rPr>
              <a:t>Digital healthcare across the </a:t>
            </a:r>
            <a:r>
              <a:rPr lang="en-GB" sz="2400" b="1">
                <a:solidFill>
                  <a:srgbClr val="FFFFFF"/>
                </a:solidFill>
                <a:latin typeface="Arial"/>
                <a:cs typeface="Arial"/>
              </a:rPr>
              <a:t>UK</a:t>
            </a:r>
            <a:br>
              <a:rPr lang="en-GB" sz="2400" b="1" dirty="0">
                <a:solidFill>
                  <a:srgbClr val="FFFFFF"/>
                </a:solidFill>
                <a:latin typeface="Arial"/>
                <a:cs typeface="Arial"/>
              </a:rPr>
            </a:br>
            <a:br>
              <a:rPr lang="en-GB" sz="2400" b="1" dirty="0">
                <a:latin typeface="Arial"/>
                <a:cs typeface="Arial"/>
              </a:rPr>
            </a:br>
            <a:r>
              <a:rPr lang="en-GB" sz="1100" b="1">
                <a:solidFill>
                  <a:srgbClr val="FFFFFF"/>
                </a:solidFill>
                <a:latin typeface="Arial"/>
                <a:ea typeface="+mj-lt"/>
                <a:cs typeface="Arial"/>
              </a:rPr>
              <a:t>H</a:t>
            </a:r>
            <a:r>
              <a:rPr lang="en-GB" sz="1100">
                <a:solidFill>
                  <a:srgbClr val="FFFFFF"/>
                </a:solidFill>
                <a:latin typeface="Arial"/>
                <a:ea typeface="+mj-lt"/>
                <a:cs typeface="Arial"/>
              </a:rPr>
              <a:t>ealth</a:t>
            </a:r>
            <a:r>
              <a:rPr lang="en-GB" sz="1100" dirty="0">
                <a:solidFill>
                  <a:srgbClr val="FFFFFF"/>
                </a:solidFill>
                <a:latin typeface="Arial"/>
                <a:ea typeface="+mj-lt"/>
                <a:cs typeface="Arial"/>
              </a:rPr>
              <a:t> information technology can support the development of national learning health and care systems, which can be defined as health and care systems that continuously use data-enabled infrastructure to support policy and planning,  public health, and personalisation of care.</a:t>
            </a:r>
            <a:br>
              <a:rPr lang="en-GB" sz="1100" dirty="0">
                <a:latin typeface="Arial"/>
                <a:cs typeface="Arial"/>
              </a:rPr>
            </a:br>
            <a:r>
              <a:rPr lang="en-GB" sz="1100" dirty="0">
                <a:solidFill>
                  <a:srgbClr val="FFFFFF"/>
                </a:solidFill>
                <a:latin typeface="Arial"/>
                <a:cs typeface="Arial"/>
              </a:rPr>
              <a:t>(Sheikh et al., 2021)</a:t>
            </a:r>
            <a:br>
              <a:rPr lang="en-GB" sz="1100" b="1" dirty="0">
                <a:latin typeface="Arial"/>
                <a:cs typeface="Arial"/>
              </a:rPr>
            </a:br>
            <a:endParaRPr lang="en-GB" sz="1100" b="1">
              <a:solidFill>
                <a:srgbClr val="040102"/>
              </a:solidFill>
              <a:highlight>
                <a:srgbClr val="FFFFFF"/>
              </a:highlight>
              <a:latin typeface="Arial"/>
              <a:ea typeface="Source Sans Pro"/>
              <a:cs typeface="Arial"/>
            </a:endParaRPr>
          </a:p>
        </p:txBody>
      </p:sp>
      <p:sp>
        <p:nvSpPr>
          <p:cNvPr id="3" name="Content Placeholder 2">
            <a:extLst>
              <a:ext uri="{FF2B5EF4-FFF2-40B4-BE49-F238E27FC236}">
                <a16:creationId xmlns:a16="http://schemas.microsoft.com/office/drawing/2014/main" id="{B6C53C04-8A21-E410-B60A-63682B6BB714}"/>
              </a:ext>
            </a:extLst>
          </p:cNvPr>
          <p:cNvSpPr>
            <a:spLocks noGrp="1"/>
          </p:cNvSpPr>
          <p:nvPr>
            <p:ph idx="1"/>
          </p:nvPr>
        </p:nvSpPr>
        <p:spPr>
          <a:xfrm>
            <a:off x="6497344" y="827064"/>
            <a:ext cx="4862447" cy="2031227"/>
          </a:xfrm>
        </p:spPr>
        <p:txBody>
          <a:bodyPr vert="horz" lIns="91440" tIns="45720" rIns="91440" bIns="45720" rtlCol="0" anchor="ctr">
            <a:normAutofit fontScale="92500" lnSpcReduction="20000"/>
          </a:bodyPr>
          <a:lstStyle/>
          <a:p>
            <a:pPr marL="0" indent="0">
              <a:buNone/>
            </a:pPr>
            <a:r>
              <a:rPr lang="en-GB" sz="2000" b="1" dirty="0">
                <a:latin typeface="Arial"/>
                <a:cs typeface="Arial"/>
              </a:rPr>
              <a:t>Virtual consultation, remote patient monitoring and digital </a:t>
            </a:r>
            <a:r>
              <a:rPr lang="en-GB" sz="2000" b="1">
                <a:latin typeface="Arial"/>
                <a:cs typeface="Arial"/>
              </a:rPr>
              <a:t>services.</a:t>
            </a:r>
          </a:p>
          <a:p>
            <a:pPr marL="0" indent="0">
              <a:buNone/>
            </a:pPr>
            <a:r>
              <a:rPr lang="en-GB" sz="1100" b="1" dirty="0">
                <a:latin typeface="Arial"/>
                <a:cs typeface="Arial"/>
              </a:rPr>
              <a:t>Heath Connect UK is a digital healthcare organisation operating  across the UK. Organisation need to </a:t>
            </a:r>
            <a:r>
              <a:rPr lang="en-GB" sz="1100" b="1">
                <a:latin typeface="Arial"/>
                <a:cs typeface="Arial"/>
              </a:rPr>
              <a:t>focus</a:t>
            </a:r>
            <a:r>
              <a:rPr lang="en-GB" sz="1100" b="1" dirty="0">
                <a:latin typeface="Arial"/>
                <a:cs typeface="Arial"/>
              </a:rPr>
              <a:t> on.</a:t>
            </a:r>
          </a:p>
          <a:p>
            <a:pPr marL="0" indent="0">
              <a:buNone/>
            </a:pPr>
            <a:r>
              <a:rPr lang="en-GB" sz="1100" b="1" dirty="0">
                <a:latin typeface="Arial"/>
                <a:cs typeface="Arial"/>
              </a:rPr>
              <a:t>The organisation – Service, </a:t>
            </a:r>
            <a:r>
              <a:rPr lang="en-GB" sz="1100" b="1">
                <a:latin typeface="Arial"/>
                <a:cs typeface="Arial"/>
              </a:rPr>
              <a:t>Growth, Board need.</a:t>
            </a:r>
            <a:endParaRPr lang="en-GB" sz="1100" b="1" dirty="0">
              <a:latin typeface="Arial"/>
              <a:cs typeface="Arial"/>
            </a:endParaRPr>
          </a:p>
          <a:p>
            <a:pPr marL="0" indent="0">
              <a:buNone/>
            </a:pPr>
            <a:r>
              <a:rPr lang="en-GB" sz="1100" b="1" dirty="0">
                <a:latin typeface="Arial"/>
                <a:cs typeface="Arial"/>
              </a:rPr>
              <a:t>Workforce challenges – Attraction, Retention, </a:t>
            </a:r>
            <a:r>
              <a:rPr lang="en-GB" sz="1100" b="1">
                <a:latin typeface="Arial"/>
                <a:cs typeface="Arial"/>
              </a:rPr>
              <a:t>Capability, </a:t>
            </a:r>
            <a:r>
              <a:rPr lang="en-GB" sz="1100" b="1" dirty="0">
                <a:latin typeface="Arial"/>
                <a:cs typeface="Arial"/>
              </a:rPr>
              <a:t>Teamwork.</a:t>
            </a:r>
          </a:p>
          <a:p>
            <a:pPr marL="0" indent="0">
              <a:buNone/>
            </a:pPr>
            <a:r>
              <a:rPr lang="en-GB" sz="1100" b="1" dirty="0">
                <a:latin typeface="Arial"/>
                <a:cs typeface="Arial"/>
              </a:rPr>
              <a:t>Why HRM matter – Capacity, Capability, Commitment, </a:t>
            </a:r>
            <a:r>
              <a:rPr lang="en-GB" sz="1100" b="1">
                <a:latin typeface="Arial"/>
                <a:cs typeface="Arial"/>
              </a:rPr>
              <a:t>Performance.</a:t>
            </a:r>
            <a:endParaRPr lang="en-GB" sz="1100" b="1" dirty="0">
              <a:latin typeface="Arial"/>
              <a:cs typeface="Arial"/>
            </a:endParaRPr>
          </a:p>
          <a:p>
            <a:pPr marL="0" indent="0">
              <a:buNone/>
            </a:pPr>
            <a:r>
              <a:rPr lang="en-GB" sz="1100" b="1">
                <a:latin typeface="Arial"/>
                <a:cs typeface="Arial"/>
              </a:rPr>
              <a:t>HRM  helps an organisation recruit, support, develop and </a:t>
            </a:r>
            <a:r>
              <a:rPr lang="en-GB" sz="1100" b="1" dirty="0">
                <a:latin typeface="Arial"/>
                <a:cs typeface="Arial"/>
              </a:rPr>
              <a:t>retain its employees.</a:t>
            </a:r>
            <a:endParaRPr lang="en-GB"/>
          </a:p>
          <a:p>
            <a:pPr marL="0" indent="0">
              <a:buNone/>
            </a:pPr>
            <a:endParaRPr lang="en-GB" sz="2000" b="1" dirty="0">
              <a:latin typeface="Arial"/>
              <a:cs typeface="Arial"/>
            </a:endParaRPr>
          </a:p>
          <a:p>
            <a:pPr marL="0" indent="0">
              <a:buNone/>
            </a:pPr>
            <a:endParaRPr lang="en-GB" sz="2000" b="1" dirty="0">
              <a:latin typeface="Arial"/>
              <a:cs typeface="Arial"/>
            </a:endParaRPr>
          </a:p>
        </p:txBody>
      </p:sp>
      <p:graphicFrame>
        <p:nvGraphicFramePr>
          <p:cNvPr id="4" name="Table 3">
            <a:extLst>
              <a:ext uri="{FF2B5EF4-FFF2-40B4-BE49-F238E27FC236}">
                <a16:creationId xmlns:a16="http://schemas.microsoft.com/office/drawing/2014/main" id="{521CDA88-2033-C229-8589-98E7D44ECE99}"/>
              </a:ext>
            </a:extLst>
          </p:cNvPr>
          <p:cNvGraphicFramePr>
            <a:graphicFrameLocks noGrp="1"/>
          </p:cNvGraphicFramePr>
          <p:nvPr>
            <p:extLst>
              <p:ext uri="{D42A27DB-BD31-4B8C-83A1-F6EECF244321}">
                <p14:modId xmlns:p14="http://schemas.microsoft.com/office/powerpoint/2010/main" val="63857331"/>
              </p:ext>
            </p:extLst>
          </p:nvPr>
        </p:nvGraphicFramePr>
        <p:xfrm>
          <a:off x="5981178" y="2860109"/>
          <a:ext cx="5897990" cy="3495956"/>
        </p:xfrm>
        <a:graphic>
          <a:graphicData uri="http://schemas.openxmlformats.org/drawingml/2006/table">
            <a:tbl>
              <a:tblPr firstRow="1" bandRow="1">
                <a:tableStyleId>{5C22544A-7EE6-4342-B048-85BDC9FD1C3A}</a:tableStyleId>
              </a:tblPr>
              <a:tblGrid>
                <a:gridCol w="3021904">
                  <a:extLst>
                    <a:ext uri="{9D8B030D-6E8A-4147-A177-3AD203B41FA5}">
                      <a16:colId xmlns:a16="http://schemas.microsoft.com/office/drawing/2014/main" val="2500492035"/>
                    </a:ext>
                  </a:extLst>
                </a:gridCol>
                <a:gridCol w="2876086">
                  <a:extLst>
                    <a:ext uri="{9D8B030D-6E8A-4147-A177-3AD203B41FA5}">
                      <a16:colId xmlns:a16="http://schemas.microsoft.com/office/drawing/2014/main" val="422266060"/>
                    </a:ext>
                  </a:extLst>
                </a:gridCol>
              </a:tblGrid>
              <a:tr h="873989">
                <a:tc>
                  <a:txBody>
                    <a:bodyPr/>
                    <a:lstStyle/>
                    <a:p>
                      <a:r>
                        <a:rPr lang="en-GB" sz="2000" b="1">
                          <a:latin typeface="Arial"/>
                          <a:cs typeface="Arial"/>
                        </a:rPr>
                        <a:t>People Challenges</a:t>
                      </a:r>
                    </a:p>
                  </a:txBody>
                  <a:tcPr/>
                </a:tc>
                <a:tc>
                  <a:txBody>
                    <a:bodyPr/>
                    <a:lstStyle/>
                    <a:p>
                      <a:r>
                        <a:rPr lang="en-GB" sz="2000">
                          <a:latin typeface="Arial"/>
                          <a:cs typeface="Arial"/>
                        </a:rPr>
                        <a:t>Why HRM matters</a:t>
                      </a:r>
                    </a:p>
                  </a:txBody>
                  <a:tcPr/>
                </a:tc>
                <a:extLst>
                  <a:ext uri="{0D108BD9-81ED-4DB2-BD59-A6C34878D82A}">
                    <a16:rowId xmlns:a16="http://schemas.microsoft.com/office/drawing/2014/main" val="798002235"/>
                  </a:ext>
                </a:extLst>
              </a:tr>
              <a:tr h="873989">
                <a:tc>
                  <a:txBody>
                    <a:bodyPr/>
                    <a:lstStyle/>
                    <a:p>
                      <a:r>
                        <a:rPr lang="en-GB" sz="1100" b="1" dirty="0">
                          <a:latin typeface="Arial"/>
                          <a:cs typeface="Arial"/>
                        </a:rPr>
                        <a:t>Recruitment </a:t>
                      </a:r>
                      <a:r>
                        <a:rPr lang="en-GB" sz="1100" b="1">
                          <a:latin typeface="Arial"/>
                          <a:cs typeface="Arial"/>
                        </a:rPr>
                        <a:t>difficulty and skills gap.</a:t>
                      </a:r>
                      <a:endParaRPr lang="en-GB" sz="1100" b="1" dirty="0">
                        <a:latin typeface="Arial"/>
                        <a:cs typeface="Arial"/>
                      </a:endParaRPr>
                    </a:p>
                  </a:txBody>
                  <a:tcPr/>
                </a:tc>
                <a:tc>
                  <a:txBody>
                    <a:bodyPr/>
                    <a:lstStyle/>
                    <a:p>
                      <a:r>
                        <a:rPr lang="en-GB" sz="1100" b="1" dirty="0">
                          <a:latin typeface="Arial"/>
                          <a:cs typeface="Arial"/>
                        </a:rPr>
                        <a:t>Build enough capability to support </a:t>
                      </a:r>
                      <a:r>
                        <a:rPr lang="en-GB" sz="1100" b="1">
                          <a:latin typeface="Arial"/>
                          <a:cs typeface="Arial"/>
                        </a:rPr>
                        <a:t>growth.</a:t>
                      </a:r>
                      <a:endParaRPr lang="en-GB" sz="1100" b="1" dirty="0">
                        <a:latin typeface="Arial"/>
                        <a:cs typeface="Arial"/>
                      </a:endParaRPr>
                    </a:p>
                  </a:txBody>
                  <a:tcPr/>
                </a:tc>
                <a:extLst>
                  <a:ext uri="{0D108BD9-81ED-4DB2-BD59-A6C34878D82A}">
                    <a16:rowId xmlns:a16="http://schemas.microsoft.com/office/drawing/2014/main" val="476221537"/>
                  </a:ext>
                </a:extLst>
              </a:tr>
              <a:tr h="873989">
                <a:tc>
                  <a:txBody>
                    <a:bodyPr/>
                    <a:lstStyle/>
                    <a:p>
                      <a:r>
                        <a:rPr lang="en-GB" sz="1100" b="1">
                          <a:latin typeface="Arial"/>
                          <a:cs typeface="Arial"/>
                        </a:rPr>
                        <a:t>Turnover, burnout</a:t>
                      </a:r>
                      <a:r>
                        <a:rPr lang="en-GB" sz="1100" b="1" dirty="0">
                          <a:latin typeface="Arial"/>
                          <a:cs typeface="Arial"/>
                        </a:rPr>
                        <a:t> and low </a:t>
                      </a:r>
                      <a:r>
                        <a:rPr lang="en-GB" sz="1100" b="1">
                          <a:latin typeface="Arial"/>
                          <a:cs typeface="Arial"/>
                        </a:rPr>
                        <a:t>engagement.</a:t>
                      </a:r>
                      <a:endParaRPr lang="en-GB" sz="1100" b="1" dirty="0">
                        <a:latin typeface="Arial"/>
                        <a:cs typeface="Arial"/>
                      </a:endParaRPr>
                    </a:p>
                  </a:txBody>
                  <a:tcPr/>
                </a:tc>
                <a:tc>
                  <a:txBody>
                    <a:bodyPr/>
                    <a:lstStyle/>
                    <a:p>
                      <a:r>
                        <a:rPr lang="en-GB" sz="1100" b="1">
                          <a:latin typeface="Arial"/>
                          <a:cs typeface="Arial"/>
                        </a:rPr>
                        <a:t>Improve workloads and seasons to stay.</a:t>
                      </a:r>
                      <a:endParaRPr lang="en-GB" sz="1100" b="1" dirty="0">
                        <a:latin typeface="Arial"/>
                        <a:cs typeface="Arial"/>
                      </a:endParaRPr>
                    </a:p>
                  </a:txBody>
                  <a:tcPr/>
                </a:tc>
                <a:extLst>
                  <a:ext uri="{0D108BD9-81ED-4DB2-BD59-A6C34878D82A}">
                    <a16:rowId xmlns:a16="http://schemas.microsoft.com/office/drawing/2014/main" val="2606849202"/>
                  </a:ext>
                </a:extLst>
              </a:tr>
              <a:tr h="873989">
                <a:tc>
                  <a:txBody>
                    <a:bodyPr/>
                    <a:lstStyle/>
                    <a:p>
                      <a:r>
                        <a:rPr lang="en-GB" sz="1100" b="1" dirty="0">
                          <a:latin typeface="Arial"/>
                          <a:cs typeface="Arial"/>
                        </a:rPr>
                        <a:t>Te</a:t>
                      </a:r>
                      <a:r>
                        <a:rPr lang="en-GB" sz="1100" b="1">
                          <a:latin typeface="Arial"/>
                          <a:cs typeface="Arial"/>
                        </a:rPr>
                        <a:t>amwork and leadership gaps.</a:t>
                      </a:r>
                      <a:endParaRPr lang="en-GB" sz="1100" b="1" dirty="0">
                        <a:latin typeface="Arial"/>
                        <a:cs typeface="Arial"/>
                      </a:endParaRPr>
                    </a:p>
                  </a:txBody>
                  <a:tcPr/>
                </a:tc>
                <a:tc>
                  <a:txBody>
                    <a:bodyPr/>
                    <a:lstStyle/>
                    <a:p>
                      <a:r>
                        <a:rPr lang="en-GB" sz="1100" b="1" dirty="0">
                          <a:latin typeface="Arial"/>
                          <a:cs typeface="Arial"/>
                        </a:rPr>
                        <a:t>Coordinate clinical and </a:t>
                      </a:r>
                      <a:r>
                        <a:rPr lang="en-GB" sz="1100" b="1">
                          <a:latin typeface="Arial"/>
                          <a:cs typeface="Arial"/>
                        </a:rPr>
                        <a:t>technology  teams.</a:t>
                      </a:r>
                      <a:endParaRPr lang="en-GB" sz="1100" b="1" dirty="0">
                        <a:latin typeface="Arial"/>
                        <a:cs typeface="Arial"/>
                      </a:endParaRPr>
                    </a:p>
                  </a:txBody>
                  <a:tcPr/>
                </a:tc>
                <a:extLst>
                  <a:ext uri="{0D108BD9-81ED-4DB2-BD59-A6C34878D82A}">
                    <a16:rowId xmlns:a16="http://schemas.microsoft.com/office/drawing/2014/main" val="3041148633"/>
                  </a:ext>
                </a:extLst>
              </a:tr>
            </a:tbl>
          </a:graphicData>
        </a:graphic>
      </p:graphicFrame>
    </p:spTree>
    <p:extLst>
      <p:ext uri="{BB962C8B-B14F-4D97-AF65-F5344CB8AC3E}">
        <p14:creationId xmlns:p14="http://schemas.microsoft.com/office/powerpoint/2010/main" val="3691232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019EC8-7010-4AF2-47AC-29C5C5B5059E}"/>
              </a:ext>
            </a:extLst>
          </p:cNvPr>
          <p:cNvSpPr>
            <a:spLocks noGrp="1"/>
          </p:cNvSpPr>
          <p:nvPr>
            <p:ph type="title"/>
          </p:nvPr>
        </p:nvSpPr>
        <p:spPr>
          <a:xfrm>
            <a:off x="1413352" y="2264"/>
            <a:ext cx="9854198" cy="1555586"/>
          </a:xfrm>
        </p:spPr>
        <p:txBody>
          <a:bodyPr>
            <a:normAutofit fontScale="90000"/>
          </a:bodyPr>
          <a:lstStyle/>
          <a:p>
            <a:pPr>
              <a:spcBef>
                <a:spcPts val="1000"/>
              </a:spcBef>
            </a:pPr>
            <a:br>
              <a:rPr lang="en-GB" sz="2400" b="1" dirty="0">
                <a:solidFill>
                  <a:srgbClr val="FFFFFF"/>
                </a:solidFill>
                <a:latin typeface="Arial"/>
                <a:cs typeface="Arial"/>
              </a:rPr>
            </a:br>
            <a:br>
              <a:rPr lang="en-GB" sz="2400" b="1" dirty="0">
                <a:latin typeface="Arial"/>
                <a:cs typeface="Arial"/>
              </a:rPr>
            </a:br>
            <a:r>
              <a:rPr lang="en-GB" sz="2400" b="1" dirty="0">
                <a:solidFill>
                  <a:srgbClr val="FFFFFF"/>
                </a:solidFill>
                <a:latin typeface="Arial"/>
                <a:cs typeface="Arial"/>
              </a:rPr>
              <a:t>Strategic importance of HRM </a:t>
            </a:r>
            <a:br>
              <a:rPr lang="en-GB" sz="2400" b="1" dirty="0">
                <a:solidFill>
                  <a:srgbClr val="FFFFFF"/>
                </a:solidFill>
                <a:latin typeface="Arial"/>
                <a:ea typeface="+mj-lt"/>
                <a:cs typeface="Arial"/>
              </a:rPr>
            </a:br>
            <a:br>
              <a:rPr lang="en-GB" sz="1100" b="1" dirty="0">
                <a:latin typeface="Arial"/>
                <a:ea typeface="+mj-lt"/>
                <a:cs typeface="Arial"/>
              </a:rPr>
            </a:br>
            <a:r>
              <a:rPr lang="en-GB" sz="1100" dirty="0">
                <a:solidFill>
                  <a:srgbClr val="FFFFFF"/>
                </a:solidFill>
                <a:latin typeface="Arial"/>
                <a:ea typeface="+mj-lt"/>
                <a:cs typeface="Arial"/>
              </a:rPr>
              <a:t>Strategic human resource management (SHRM) implies a concern with the ways in which HRM is critical to organizational effectiveness. </a:t>
            </a:r>
            <a:r>
              <a:rPr lang="en-GB" sz="1100">
                <a:solidFill>
                  <a:srgbClr val="FFFFFF"/>
                </a:solidFill>
                <a:latin typeface="Arial"/>
                <a:ea typeface="+mj-lt"/>
                <a:cs typeface="Arial"/>
              </a:rPr>
              <a:t>This straightforward</a:t>
            </a:r>
            <a:r>
              <a:rPr lang="en-GB" sz="1100" dirty="0">
                <a:solidFill>
                  <a:srgbClr val="FFFFFF"/>
                </a:solidFill>
                <a:latin typeface="Arial"/>
                <a:ea typeface="+mj-lt"/>
                <a:cs typeface="Arial"/>
              </a:rPr>
              <a:t> assertion is </a:t>
            </a:r>
            <a:r>
              <a:rPr lang="en-GB" sz="1100">
                <a:solidFill>
                  <a:srgbClr val="FFFFFF"/>
                </a:solidFill>
                <a:latin typeface="Arial"/>
                <a:ea typeface="+mj-lt"/>
                <a:cs typeface="Arial"/>
              </a:rPr>
              <a:t>examined in theory and through research evidence to reveal high levels of complexity in relation to how, when and why the interconnection</a:t>
            </a:r>
            <a:r>
              <a:rPr lang="en-GB" sz="1100" dirty="0">
                <a:solidFill>
                  <a:srgbClr val="FFFFFF"/>
                </a:solidFill>
                <a:latin typeface="Arial"/>
                <a:ea typeface="+mj-lt"/>
                <a:cs typeface="Arial"/>
              </a:rPr>
              <a:t> between HRM and organizational outcomes is achieved.  (Boxall and Purcell, 2000)</a:t>
            </a:r>
            <a:r>
              <a:rPr lang="en-GB" sz="1100" dirty="0">
                <a:solidFill>
                  <a:srgbClr val="FFFFFF"/>
                </a:solidFill>
                <a:latin typeface="Arial"/>
                <a:cs typeface="Arial"/>
              </a:rPr>
              <a:t> </a:t>
            </a:r>
            <a:endParaRPr lang="en-GB" sz="1100">
              <a:solidFill>
                <a:srgbClr val="040102"/>
              </a:solidFill>
              <a:highlight>
                <a:srgbClr val="FFFFFF"/>
              </a:highlight>
              <a:latin typeface="Arial"/>
              <a:cs typeface="Arial"/>
            </a:endParaRPr>
          </a:p>
          <a:p>
            <a:pPr>
              <a:spcBef>
                <a:spcPts val="1000"/>
              </a:spcBef>
            </a:pPr>
            <a:br>
              <a:rPr lang="en-GB" sz="2400" b="1" dirty="0">
                <a:solidFill>
                  <a:srgbClr val="FFFFFF"/>
                </a:solidFill>
                <a:latin typeface="Arial"/>
                <a:cs typeface="Arial"/>
              </a:rPr>
            </a:br>
            <a:endParaRPr lang="en-GB" sz="1100" b="1">
              <a:solidFill>
                <a:srgbClr val="040102"/>
              </a:solidFill>
              <a:highlight>
                <a:srgbClr val="FFFFFF"/>
              </a:highlight>
              <a:latin typeface="Aptos"/>
              <a:cs typeface="Arial"/>
            </a:endParaRPr>
          </a:p>
          <a:p>
            <a:pPr>
              <a:spcBef>
                <a:spcPts val="1000"/>
              </a:spcBef>
            </a:pPr>
            <a:endParaRPr lang="en-GB" sz="1100" dirty="0">
              <a:solidFill>
                <a:srgbClr val="000000"/>
              </a:solidFill>
              <a:latin typeface="Arial"/>
              <a:cs typeface="Arial"/>
            </a:endParaRPr>
          </a:p>
        </p:txBody>
      </p:sp>
      <p:sp>
        <p:nvSpPr>
          <p:cNvPr id="3" name="Content Placeholder 2">
            <a:extLst>
              <a:ext uri="{FF2B5EF4-FFF2-40B4-BE49-F238E27FC236}">
                <a16:creationId xmlns:a16="http://schemas.microsoft.com/office/drawing/2014/main" id="{B9A30C6B-0261-AF29-E5FC-0B55DCC9690C}"/>
              </a:ext>
            </a:extLst>
          </p:cNvPr>
          <p:cNvSpPr>
            <a:spLocks noGrp="1"/>
          </p:cNvSpPr>
          <p:nvPr>
            <p:ph idx="1"/>
          </p:nvPr>
        </p:nvSpPr>
        <p:spPr>
          <a:xfrm>
            <a:off x="1371599" y="2086704"/>
            <a:ext cx="9724031" cy="3914851"/>
          </a:xfrm>
        </p:spPr>
        <p:txBody>
          <a:bodyPr anchor="ctr">
            <a:normAutofit/>
          </a:bodyPr>
          <a:lstStyle/>
          <a:p>
            <a:pPr marL="0" indent="0">
              <a:buNone/>
            </a:pPr>
            <a:r>
              <a:rPr lang="en-GB" sz="2000" b="1" dirty="0">
                <a:latin typeface="Arial"/>
                <a:cs typeface="Arial"/>
              </a:rPr>
              <a:t>AMO: Ability, Motivation and </a:t>
            </a:r>
            <a:r>
              <a:rPr lang="en-GB" sz="2000" b="1">
                <a:latin typeface="Arial"/>
                <a:cs typeface="Arial"/>
              </a:rPr>
              <a:t>Opportunity</a:t>
            </a:r>
            <a:endParaRPr lang="en-GB" sz="2000" b="1" dirty="0">
              <a:latin typeface="Arial"/>
              <a:cs typeface="Arial"/>
            </a:endParaRPr>
          </a:p>
          <a:p>
            <a:pPr marL="0" indent="0">
              <a:buNone/>
            </a:pPr>
            <a:r>
              <a:rPr lang="en-GB" sz="1100">
                <a:highlight>
                  <a:srgbClr val="FFFFFF"/>
                </a:highlight>
                <a:latin typeface="Arial"/>
                <a:ea typeface="Open Sans"/>
                <a:cs typeface="Arial"/>
              </a:rPr>
              <a:t>Despite the increasing popularity of the Ability, Motivation, Opportunity (AMO) framework in the Human Resource Management (HRM) field, AMO research is at a crossroads in theoretical and empirical development. This is due to (a) a lack of clarity about the conceptualisation and measurement of AMO variables      </a:t>
            </a:r>
            <a:r>
              <a:rPr lang="en-GB" sz="1100">
                <a:solidFill>
                  <a:srgbClr val="040102"/>
                </a:solidFill>
                <a:highlight>
                  <a:srgbClr val="FFFFFF"/>
                </a:highlight>
                <a:ea typeface="+mn-lt"/>
                <a:cs typeface="+mn-lt"/>
              </a:rPr>
              <a:t>(Bos-Nehles et al., 2023)</a:t>
            </a:r>
            <a:endParaRPr lang="en-GB" sz="1100" dirty="0">
              <a:latin typeface="Arial"/>
              <a:cs typeface="Arial"/>
            </a:endParaRPr>
          </a:p>
          <a:p>
            <a:pPr marL="0" indent="0">
              <a:buNone/>
            </a:pPr>
            <a:endParaRPr lang="en-GB" sz="1100" dirty="0">
              <a:latin typeface="Arial"/>
              <a:cs typeface="Arial"/>
            </a:endParaRP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r>
              <a:rPr lang="en-GB" sz="2000" b="1" dirty="0">
                <a:latin typeface="Arial"/>
                <a:cs typeface="Arial"/>
              </a:rPr>
              <a:t>Limitation: training  and rewards cannot compensate for unsafe </a:t>
            </a:r>
            <a:r>
              <a:rPr lang="en-GB" sz="2000" b="1">
                <a:latin typeface="Arial"/>
                <a:cs typeface="Arial"/>
              </a:rPr>
              <a:t>workloads.</a:t>
            </a:r>
            <a:endParaRPr lang="en-GB" sz="2000" b="1">
              <a:latin typeface="Arial"/>
              <a:ea typeface="Open Sans"/>
              <a:cs typeface="Arial"/>
            </a:endParaRPr>
          </a:p>
          <a:p>
            <a:pPr marL="0" indent="0">
              <a:buNone/>
            </a:pPr>
            <a:endParaRPr lang="en-GB" sz="1100" dirty="0">
              <a:latin typeface="Arial"/>
              <a:cs typeface="Arial"/>
            </a:endParaRPr>
          </a:p>
          <a:p>
            <a:pPr marL="0" indent="0">
              <a:buNone/>
            </a:pPr>
            <a:endParaRPr lang="en-GB" sz="2000" dirty="0"/>
          </a:p>
        </p:txBody>
      </p:sp>
      <p:graphicFrame>
        <p:nvGraphicFramePr>
          <p:cNvPr id="4" name="Table 3">
            <a:extLst>
              <a:ext uri="{FF2B5EF4-FFF2-40B4-BE49-F238E27FC236}">
                <a16:creationId xmlns:a16="http://schemas.microsoft.com/office/drawing/2014/main" id="{F9D37D86-A813-F5C8-7C2C-CF1410C289AB}"/>
              </a:ext>
            </a:extLst>
          </p:cNvPr>
          <p:cNvGraphicFramePr>
            <a:graphicFrameLocks noGrp="1"/>
          </p:cNvGraphicFramePr>
          <p:nvPr>
            <p:extLst>
              <p:ext uri="{D42A27DB-BD31-4B8C-83A1-F6EECF244321}">
                <p14:modId xmlns:p14="http://schemas.microsoft.com/office/powerpoint/2010/main" val="3904960803"/>
              </p:ext>
            </p:extLst>
          </p:nvPr>
        </p:nvGraphicFramePr>
        <p:xfrm>
          <a:off x="1411683" y="3218911"/>
          <a:ext cx="8749236" cy="1649980"/>
        </p:xfrm>
        <a:graphic>
          <a:graphicData uri="http://schemas.openxmlformats.org/drawingml/2006/table">
            <a:tbl>
              <a:tblPr firstRow="1" bandRow="1">
                <a:tableStyleId>{5C22544A-7EE6-4342-B048-85BDC9FD1C3A}</a:tableStyleId>
              </a:tblPr>
              <a:tblGrid>
                <a:gridCol w="2937076">
                  <a:extLst>
                    <a:ext uri="{9D8B030D-6E8A-4147-A177-3AD203B41FA5}">
                      <a16:colId xmlns:a16="http://schemas.microsoft.com/office/drawing/2014/main" val="1309319312"/>
                    </a:ext>
                  </a:extLst>
                </a:gridCol>
                <a:gridCol w="2906080">
                  <a:extLst>
                    <a:ext uri="{9D8B030D-6E8A-4147-A177-3AD203B41FA5}">
                      <a16:colId xmlns:a16="http://schemas.microsoft.com/office/drawing/2014/main" val="1483276533"/>
                    </a:ext>
                  </a:extLst>
                </a:gridCol>
                <a:gridCol w="2906080">
                  <a:extLst>
                    <a:ext uri="{9D8B030D-6E8A-4147-A177-3AD203B41FA5}">
                      <a16:colId xmlns:a16="http://schemas.microsoft.com/office/drawing/2014/main" val="984213937"/>
                    </a:ext>
                  </a:extLst>
                </a:gridCol>
              </a:tblGrid>
              <a:tr h="412495">
                <a:tc>
                  <a:txBody>
                    <a:bodyPr/>
                    <a:lstStyle/>
                    <a:p>
                      <a:r>
                        <a:rPr lang="en-GB" dirty="0"/>
                        <a:t>AMO </a:t>
                      </a:r>
                      <a:r>
                        <a:rPr lang="en-GB"/>
                        <a:t>element</a:t>
                      </a:r>
                      <a:endParaRPr lang="en-GB" dirty="0"/>
                    </a:p>
                  </a:txBody>
                  <a:tcPr/>
                </a:tc>
                <a:tc>
                  <a:txBody>
                    <a:bodyPr/>
                    <a:lstStyle/>
                    <a:p>
                      <a:r>
                        <a:rPr lang="en-GB"/>
                        <a:t>Proposed HR practice</a:t>
                      </a:r>
                    </a:p>
                  </a:txBody>
                  <a:tcPr/>
                </a:tc>
                <a:tc>
                  <a:txBody>
                    <a:bodyPr/>
                    <a:lstStyle/>
                    <a:p>
                      <a:r>
                        <a:rPr lang="en-GB"/>
                        <a:t>Expected contribution</a:t>
                      </a:r>
                    </a:p>
                  </a:txBody>
                  <a:tcPr/>
                </a:tc>
                <a:extLst>
                  <a:ext uri="{0D108BD9-81ED-4DB2-BD59-A6C34878D82A}">
                    <a16:rowId xmlns:a16="http://schemas.microsoft.com/office/drawing/2014/main" val="2171364169"/>
                  </a:ext>
                </a:extLst>
              </a:tr>
              <a:tr h="412495">
                <a:tc>
                  <a:txBody>
                    <a:bodyPr/>
                    <a:lstStyle/>
                    <a:p>
                      <a:r>
                        <a:rPr lang="en-GB" sz="1100" b="1">
                          <a:latin typeface="Arial"/>
                          <a:cs typeface="Arial"/>
                        </a:rPr>
                        <a:t>Ability</a:t>
                      </a:r>
                    </a:p>
                  </a:txBody>
                  <a:tcPr/>
                </a:tc>
                <a:tc>
                  <a:txBody>
                    <a:bodyPr/>
                    <a:lstStyle/>
                    <a:p>
                      <a:r>
                        <a:rPr lang="en-GB" sz="1100" b="1" dirty="0">
                          <a:latin typeface="Arial"/>
                          <a:cs typeface="Arial"/>
                        </a:rPr>
                        <a:t>Recruit skills and provide </a:t>
                      </a:r>
                      <a:r>
                        <a:rPr lang="en-GB" sz="1100" b="1">
                          <a:latin typeface="Arial"/>
                          <a:cs typeface="Arial"/>
                        </a:rPr>
                        <a:t>training.</a:t>
                      </a:r>
                      <a:endParaRPr lang="en-GB" sz="1100" b="1" dirty="0">
                        <a:latin typeface="Arial"/>
                        <a:cs typeface="Arial"/>
                      </a:endParaRPr>
                    </a:p>
                  </a:txBody>
                  <a:tcPr/>
                </a:tc>
                <a:tc>
                  <a:txBody>
                    <a:bodyPr/>
                    <a:lstStyle/>
                    <a:p>
                      <a:r>
                        <a:rPr lang="en-GB" sz="1100" b="1" dirty="0">
                          <a:latin typeface="Arial"/>
                          <a:cs typeface="Arial"/>
                        </a:rPr>
                        <a:t>More competent </a:t>
                      </a:r>
                      <a:r>
                        <a:rPr lang="en-GB" sz="1100" b="1">
                          <a:latin typeface="Arial"/>
                          <a:cs typeface="Arial"/>
                        </a:rPr>
                        <a:t>performance</a:t>
                      </a:r>
                      <a:endParaRPr lang="en-GB" sz="1100" b="1" dirty="0">
                        <a:latin typeface="Arial"/>
                        <a:cs typeface="Arial"/>
                      </a:endParaRPr>
                    </a:p>
                  </a:txBody>
                  <a:tcPr/>
                </a:tc>
                <a:extLst>
                  <a:ext uri="{0D108BD9-81ED-4DB2-BD59-A6C34878D82A}">
                    <a16:rowId xmlns:a16="http://schemas.microsoft.com/office/drawing/2014/main" val="2361618736"/>
                  </a:ext>
                </a:extLst>
              </a:tr>
              <a:tr h="412495">
                <a:tc>
                  <a:txBody>
                    <a:bodyPr/>
                    <a:lstStyle/>
                    <a:p>
                      <a:r>
                        <a:rPr lang="en-GB" sz="1100" b="1">
                          <a:latin typeface="Arial"/>
                          <a:cs typeface="Arial"/>
                        </a:rPr>
                        <a:t>Motivation</a:t>
                      </a:r>
                    </a:p>
                  </a:txBody>
                  <a:tcPr/>
                </a:tc>
                <a:tc>
                  <a:txBody>
                    <a:bodyPr/>
                    <a:lstStyle/>
                    <a:p>
                      <a:r>
                        <a:rPr lang="en-GB" sz="1100" b="1" dirty="0">
                          <a:latin typeface="Arial"/>
                          <a:cs typeface="Arial"/>
                        </a:rPr>
                        <a:t>Fair pay, feedback and </a:t>
                      </a:r>
                      <a:r>
                        <a:rPr lang="en-GB" sz="1100" b="1">
                          <a:latin typeface="Arial"/>
                          <a:cs typeface="Arial"/>
                        </a:rPr>
                        <a:t>career paths.</a:t>
                      </a:r>
                      <a:endParaRPr lang="en-GB" sz="1100" b="1" dirty="0">
                        <a:latin typeface="Arial"/>
                        <a:cs typeface="Arial"/>
                      </a:endParaRPr>
                    </a:p>
                  </a:txBody>
                  <a:tcPr/>
                </a:tc>
                <a:tc>
                  <a:txBody>
                    <a:bodyPr/>
                    <a:lstStyle/>
                    <a:p>
                      <a:r>
                        <a:rPr lang="en-GB" sz="1100" b="1">
                          <a:latin typeface="Arial"/>
                          <a:cs typeface="Arial"/>
                        </a:rPr>
                        <a:t>Strong commitment.</a:t>
                      </a:r>
                      <a:endParaRPr lang="en-GB" sz="1100" b="1" dirty="0">
                        <a:latin typeface="Arial"/>
                        <a:cs typeface="Arial"/>
                      </a:endParaRPr>
                    </a:p>
                  </a:txBody>
                  <a:tcPr/>
                </a:tc>
                <a:extLst>
                  <a:ext uri="{0D108BD9-81ED-4DB2-BD59-A6C34878D82A}">
                    <a16:rowId xmlns:a16="http://schemas.microsoft.com/office/drawing/2014/main" val="3793621350"/>
                  </a:ext>
                </a:extLst>
              </a:tr>
              <a:tr h="412495">
                <a:tc>
                  <a:txBody>
                    <a:bodyPr/>
                    <a:lstStyle/>
                    <a:p>
                      <a:r>
                        <a:rPr lang="en-GB" sz="1100" b="1">
                          <a:latin typeface="Arial"/>
                          <a:cs typeface="Arial"/>
                        </a:rPr>
                        <a:t>Opportunity</a:t>
                      </a:r>
                    </a:p>
                  </a:txBody>
                  <a:tcPr/>
                </a:tc>
                <a:tc>
                  <a:txBody>
                    <a:bodyPr/>
                    <a:lstStyle/>
                    <a:p>
                      <a:r>
                        <a:rPr lang="en-GB" sz="1100" b="1">
                          <a:latin typeface="Arial"/>
                          <a:cs typeface="Arial"/>
                        </a:rPr>
                        <a:t>Staff voice and time to improve work.</a:t>
                      </a:r>
                      <a:endParaRPr lang="en-GB" sz="1100" b="1" dirty="0">
                        <a:latin typeface="Arial"/>
                        <a:cs typeface="Arial"/>
                      </a:endParaRPr>
                    </a:p>
                  </a:txBody>
                  <a:tcPr/>
                </a:tc>
                <a:tc>
                  <a:txBody>
                    <a:bodyPr/>
                    <a:lstStyle/>
                    <a:p>
                      <a:r>
                        <a:rPr lang="en-GB" sz="1100" b="1" dirty="0">
                          <a:latin typeface="Arial"/>
                          <a:cs typeface="Arial"/>
                        </a:rPr>
                        <a:t>Better use of employee knowl</a:t>
                      </a:r>
                      <a:r>
                        <a:rPr lang="en-GB" sz="1100" b="1">
                          <a:latin typeface="Arial"/>
                          <a:cs typeface="Arial"/>
                        </a:rPr>
                        <a:t>edge.</a:t>
                      </a:r>
                      <a:endParaRPr lang="en-GB" sz="1100" b="1" dirty="0">
                        <a:latin typeface="Arial"/>
                        <a:cs typeface="Arial"/>
                      </a:endParaRPr>
                    </a:p>
                  </a:txBody>
                  <a:tcPr/>
                </a:tc>
                <a:extLst>
                  <a:ext uri="{0D108BD9-81ED-4DB2-BD59-A6C34878D82A}">
                    <a16:rowId xmlns:a16="http://schemas.microsoft.com/office/drawing/2014/main" val="1890791457"/>
                  </a:ext>
                </a:extLst>
              </a:tr>
            </a:tbl>
          </a:graphicData>
        </a:graphic>
      </p:graphicFrame>
    </p:spTree>
    <p:extLst>
      <p:ext uri="{BB962C8B-B14F-4D97-AF65-F5344CB8AC3E}">
        <p14:creationId xmlns:p14="http://schemas.microsoft.com/office/powerpoint/2010/main" val="1171894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9A7673-13DF-326C-EA7A-400B92F8D3CD}"/>
              </a:ext>
            </a:extLst>
          </p:cNvPr>
          <p:cNvSpPr>
            <a:spLocks noGrp="1"/>
          </p:cNvSpPr>
          <p:nvPr>
            <p:ph type="title"/>
          </p:nvPr>
        </p:nvSpPr>
        <p:spPr>
          <a:xfrm>
            <a:off x="1371599" y="294538"/>
            <a:ext cx="9895951" cy="1033669"/>
          </a:xfrm>
        </p:spPr>
        <p:txBody>
          <a:bodyPr>
            <a:normAutofit/>
          </a:bodyPr>
          <a:lstStyle/>
          <a:p>
            <a:r>
              <a:rPr lang="en-GB" sz="2400" b="1" dirty="0">
                <a:solidFill>
                  <a:srgbClr val="FFFFFF"/>
                </a:solidFill>
                <a:latin typeface="Arial"/>
                <a:cs typeface="Arial"/>
              </a:rPr>
              <a:t>Workforce planning: supply and </a:t>
            </a:r>
            <a:r>
              <a:rPr lang="en-GB" sz="2400" b="1">
                <a:solidFill>
                  <a:srgbClr val="FFFFFF"/>
                </a:solidFill>
                <a:latin typeface="Arial"/>
                <a:cs typeface="Arial"/>
              </a:rPr>
              <a:t>demand</a:t>
            </a:r>
            <a:br>
              <a:rPr lang="en-US" dirty="0"/>
            </a:br>
            <a:br>
              <a:rPr lang="en-GB" sz="1400" b="1" dirty="0">
                <a:latin typeface="Arial"/>
                <a:cs typeface="Arial"/>
              </a:rPr>
            </a:br>
            <a:endParaRPr lang="en-GB" sz="1400" b="1">
              <a:solidFill>
                <a:srgbClr val="FFFFFF"/>
              </a:solidFill>
              <a:latin typeface="Arial"/>
              <a:cs typeface="Arial"/>
            </a:endParaRPr>
          </a:p>
        </p:txBody>
      </p:sp>
      <p:sp>
        <p:nvSpPr>
          <p:cNvPr id="7" name="Content Placeholder 6">
            <a:extLst>
              <a:ext uri="{FF2B5EF4-FFF2-40B4-BE49-F238E27FC236}">
                <a16:creationId xmlns:a16="http://schemas.microsoft.com/office/drawing/2014/main" id="{EBDF9A04-74B2-B442-EB75-3C97C05A2DDA}"/>
              </a:ext>
            </a:extLst>
          </p:cNvPr>
          <p:cNvSpPr>
            <a:spLocks noGrp="1"/>
          </p:cNvSpPr>
          <p:nvPr>
            <p:ph idx="1"/>
          </p:nvPr>
        </p:nvSpPr>
        <p:spPr/>
        <p:txBody>
          <a:bodyPr vert="horz" lIns="91440" tIns="45720" rIns="91440" bIns="45720" rtlCol="0" anchor="t">
            <a:normAutofit/>
          </a:bodyPr>
          <a:lstStyle/>
          <a:p>
            <a:pPr marL="0" indent="0">
              <a:buNone/>
            </a:pPr>
            <a:r>
              <a:rPr lang="en-GB" sz="1100" dirty="0">
                <a:solidFill>
                  <a:srgbClr val="222222"/>
                </a:solidFill>
                <a:highlight>
                  <a:srgbClr val="FFFFFF"/>
                </a:highlight>
                <a:latin typeface="Arial"/>
                <a:cs typeface="Arial"/>
              </a:rPr>
              <a:t>Workforce planning deals with determining the number of employees and associated skills necessary to meet the future operational needs of an organization. A workforce system consists of six elements: recruitment, attrition, promotion, training, retention, and scheduling. Historically, several workforce </a:t>
            </a:r>
            <a:r>
              <a:rPr lang="en-GB" sz="1100">
                <a:solidFill>
                  <a:srgbClr val="222222"/>
                </a:solidFill>
                <a:highlight>
                  <a:srgbClr val="FFFFFF"/>
                </a:highlight>
                <a:latin typeface="Arial"/>
                <a:cs typeface="Arial"/>
              </a:rPr>
              <a:t>modelling</a:t>
            </a:r>
            <a:r>
              <a:rPr lang="en-GB" sz="1100" dirty="0">
                <a:solidFill>
                  <a:srgbClr val="222222"/>
                </a:solidFill>
                <a:highlight>
                  <a:srgbClr val="FFFFFF"/>
                </a:highlight>
                <a:latin typeface="Arial"/>
                <a:cs typeface="Arial"/>
              </a:rPr>
              <a:t> and analysis methodologies have been developed to capture these elements</a:t>
            </a:r>
            <a:r>
              <a:rPr lang="en-GB" sz="1100" dirty="0">
                <a:solidFill>
                  <a:srgbClr val="222222"/>
                </a:solidFill>
                <a:highlight>
                  <a:srgbClr val="FFFFFF"/>
                </a:highlight>
                <a:latin typeface="Arial"/>
                <a:ea typeface="+mn-lt"/>
                <a:cs typeface="Arial"/>
              </a:rPr>
              <a:t>  </a:t>
            </a:r>
            <a:r>
              <a:rPr lang="en-GB" sz="1100" b="1" dirty="0">
                <a:solidFill>
                  <a:srgbClr val="040102"/>
                </a:solidFill>
                <a:highlight>
                  <a:srgbClr val="FFFFFF"/>
                </a:highlight>
                <a:ea typeface="+mn-lt"/>
                <a:cs typeface="+mn-lt"/>
              </a:rPr>
              <a:t>(Abuladze, 1987)</a:t>
            </a:r>
            <a:endParaRPr lang="en-GB" sz="1100" b="1" dirty="0">
              <a:latin typeface="Arial"/>
              <a:cs typeface="Arial"/>
            </a:endParaRPr>
          </a:p>
          <a:p>
            <a:endParaRPr lang="en-GB" dirty="0"/>
          </a:p>
          <a:p>
            <a:endParaRPr lang="en-GB" dirty="0"/>
          </a:p>
          <a:p>
            <a:endParaRPr lang="en-GB" dirty="0"/>
          </a:p>
          <a:p>
            <a:endParaRPr lang="en-GB" dirty="0"/>
          </a:p>
          <a:p>
            <a:endParaRPr lang="en-GB" dirty="0"/>
          </a:p>
          <a:p>
            <a:pPr marL="0" indent="0">
              <a:buNone/>
            </a:pPr>
            <a:endParaRPr lang="en-GB" sz="2000" b="1" dirty="0">
              <a:latin typeface="Arial"/>
              <a:cs typeface="Arial"/>
            </a:endParaRPr>
          </a:p>
          <a:p>
            <a:pPr marL="0" indent="0">
              <a:buNone/>
            </a:pPr>
            <a:endParaRPr lang="en-GB" sz="2000" b="1" dirty="0">
              <a:latin typeface="Arial"/>
              <a:cs typeface="Arial"/>
            </a:endParaRPr>
          </a:p>
          <a:p>
            <a:pPr marL="0" indent="0">
              <a:buNone/>
            </a:pPr>
            <a:r>
              <a:rPr lang="en-GB" sz="2000" b="1">
                <a:latin typeface="Arial"/>
                <a:cs typeface="Arial"/>
              </a:rPr>
              <a:t>The gap guides recruitment, development and temporary cover.</a:t>
            </a:r>
            <a:endParaRPr lang="en-GB" sz="2000" b="1" dirty="0">
              <a:latin typeface="Arial"/>
              <a:cs typeface="Arial"/>
            </a:endParaRPr>
          </a:p>
        </p:txBody>
      </p:sp>
      <p:graphicFrame>
        <p:nvGraphicFramePr>
          <p:cNvPr id="9" name="Table 8">
            <a:extLst>
              <a:ext uri="{FF2B5EF4-FFF2-40B4-BE49-F238E27FC236}">
                <a16:creationId xmlns:a16="http://schemas.microsoft.com/office/drawing/2014/main" id="{05B44833-65C2-B067-322A-097D4CBF4123}"/>
              </a:ext>
            </a:extLst>
          </p:cNvPr>
          <p:cNvGraphicFramePr>
            <a:graphicFrameLocks noGrp="1"/>
          </p:cNvGraphicFramePr>
          <p:nvPr>
            <p:extLst>
              <p:ext uri="{D42A27DB-BD31-4B8C-83A1-F6EECF244321}">
                <p14:modId xmlns:p14="http://schemas.microsoft.com/office/powerpoint/2010/main" val="2305006098"/>
              </p:ext>
            </p:extLst>
          </p:nvPr>
        </p:nvGraphicFramePr>
        <p:xfrm>
          <a:off x="883920" y="2814320"/>
          <a:ext cx="8110769" cy="2646128"/>
        </p:xfrm>
        <a:graphic>
          <a:graphicData uri="http://schemas.openxmlformats.org/drawingml/2006/table">
            <a:tbl>
              <a:tblPr firstRow="1" bandRow="1">
                <a:tableStyleId>{5C22544A-7EE6-4342-B048-85BDC9FD1C3A}</a:tableStyleId>
              </a:tblPr>
              <a:tblGrid>
                <a:gridCol w="4051139">
                  <a:extLst>
                    <a:ext uri="{9D8B030D-6E8A-4147-A177-3AD203B41FA5}">
                      <a16:colId xmlns:a16="http://schemas.microsoft.com/office/drawing/2014/main" val="2138971969"/>
                    </a:ext>
                  </a:extLst>
                </a:gridCol>
                <a:gridCol w="4059630">
                  <a:extLst>
                    <a:ext uri="{9D8B030D-6E8A-4147-A177-3AD203B41FA5}">
                      <a16:colId xmlns:a16="http://schemas.microsoft.com/office/drawing/2014/main" val="371864859"/>
                    </a:ext>
                  </a:extLst>
                </a:gridCol>
              </a:tblGrid>
              <a:tr h="661532">
                <a:tc>
                  <a:txBody>
                    <a:bodyPr/>
                    <a:lstStyle/>
                    <a:p>
                      <a:r>
                        <a:rPr lang="en-GB"/>
                        <a:t>Demand : what will we need?</a:t>
                      </a:r>
                    </a:p>
                  </a:txBody>
                  <a:tcPr/>
                </a:tc>
                <a:tc>
                  <a:txBody>
                    <a:bodyPr/>
                    <a:lstStyle/>
                    <a:p>
                      <a:r>
                        <a:rPr lang="en-GB"/>
                        <a:t>Supply : what do we have ?</a:t>
                      </a:r>
                    </a:p>
                  </a:txBody>
                  <a:tcPr/>
                </a:tc>
                <a:extLst>
                  <a:ext uri="{0D108BD9-81ED-4DB2-BD59-A6C34878D82A}">
                    <a16:rowId xmlns:a16="http://schemas.microsoft.com/office/drawing/2014/main" val="1842217038"/>
                  </a:ext>
                </a:extLst>
              </a:tr>
              <a:tr h="661532">
                <a:tc>
                  <a:txBody>
                    <a:bodyPr/>
                    <a:lstStyle/>
                    <a:p>
                      <a:r>
                        <a:rPr lang="en-GB" sz="1100">
                          <a:latin typeface="Arial"/>
                          <a:cs typeface="Arial"/>
                        </a:rPr>
                        <a:t>Forecast</a:t>
                      </a:r>
                      <a:r>
                        <a:rPr lang="en-GB" sz="1100" dirty="0">
                          <a:latin typeface="Arial"/>
                          <a:cs typeface="Arial"/>
                        </a:rPr>
                        <a:t> consultations and service growth.</a:t>
                      </a:r>
                    </a:p>
                  </a:txBody>
                  <a:tcPr/>
                </a:tc>
                <a:tc>
                  <a:txBody>
                    <a:bodyPr/>
                    <a:lstStyle/>
                    <a:p>
                      <a:r>
                        <a:rPr lang="en-GB" sz="1100">
                          <a:latin typeface="Arial"/>
                          <a:cs typeface="Arial"/>
                        </a:rPr>
                        <a:t>Reviews</a:t>
                      </a:r>
                      <a:r>
                        <a:rPr lang="en-GB" sz="1100" dirty="0">
                          <a:latin typeface="Arial"/>
                          <a:cs typeface="Arial"/>
                        </a:rPr>
                        <a:t> </a:t>
                      </a:r>
                      <a:r>
                        <a:rPr lang="en-GB" sz="1100">
                          <a:latin typeface="Arial"/>
                          <a:cs typeface="Arial"/>
                        </a:rPr>
                        <a:t>staff numbers and contracted hours.</a:t>
                      </a:r>
                      <a:endParaRPr lang="en-GB" sz="1100" dirty="0">
                        <a:latin typeface="Arial"/>
                        <a:cs typeface="Arial"/>
                      </a:endParaRPr>
                    </a:p>
                  </a:txBody>
                  <a:tcPr/>
                </a:tc>
                <a:extLst>
                  <a:ext uri="{0D108BD9-81ED-4DB2-BD59-A6C34878D82A}">
                    <a16:rowId xmlns:a16="http://schemas.microsoft.com/office/drawing/2014/main" val="2561109781"/>
                  </a:ext>
                </a:extLst>
              </a:tr>
              <a:tr h="661532">
                <a:tc>
                  <a:txBody>
                    <a:bodyPr/>
                    <a:lstStyle/>
                    <a:p>
                      <a:r>
                        <a:rPr lang="en-GB" sz="1100">
                          <a:latin typeface="Arial"/>
                          <a:cs typeface="Arial"/>
                        </a:rPr>
                        <a:t>Identify required roles and skills.</a:t>
                      </a:r>
                    </a:p>
                  </a:txBody>
                  <a:tcPr/>
                </a:tc>
                <a:tc>
                  <a:txBody>
                    <a:bodyPr/>
                    <a:lstStyle/>
                    <a:p>
                      <a:r>
                        <a:rPr lang="en-GB" sz="1100" dirty="0">
                          <a:latin typeface="Arial"/>
                          <a:cs typeface="Arial"/>
                        </a:rPr>
                        <a:t>Check skills, turnover and </a:t>
                      </a:r>
                      <a:r>
                        <a:rPr lang="en-GB" sz="1100">
                          <a:latin typeface="Arial"/>
                          <a:cs typeface="Arial"/>
                        </a:rPr>
                        <a:t>availability</a:t>
                      </a:r>
                      <a:r>
                        <a:rPr lang="en-GB" sz="1100" dirty="0">
                          <a:latin typeface="Arial"/>
                          <a:cs typeface="Arial"/>
                        </a:rPr>
                        <a:t>.</a:t>
                      </a:r>
                    </a:p>
                  </a:txBody>
                  <a:tcPr/>
                </a:tc>
                <a:extLst>
                  <a:ext uri="{0D108BD9-81ED-4DB2-BD59-A6C34878D82A}">
                    <a16:rowId xmlns:a16="http://schemas.microsoft.com/office/drawing/2014/main" val="3668616301"/>
                  </a:ext>
                </a:extLst>
              </a:tr>
              <a:tr h="661532">
                <a:tc>
                  <a:txBody>
                    <a:bodyPr/>
                    <a:lstStyle/>
                    <a:p>
                      <a:r>
                        <a:rPr lang="en-GB" sz="1100" dirty="0">
                          <a:latin typeface="Arial"/>
                          <a:cs typeface="Arial"/>
                        </a:rPr>
                        <a:t>Allow time for leave and </a:t>
                      </a:r>
                      <a:r>
                        <a:rPr lang="en-GB" sz="1100">
                          <a:latin typeface="Arial"/>
                          <a:cs typeface="Arial"/>
                        </a:rPr>
                        <a:t>training</a:t>
                      </a:r>
                      <a:endParaRPr lang="en-GB" sz="1100" dirty="0">
                        <a:latin typeface="Arial"/>
                        <a:cs typeface="Arial"/>
                      </a:endParaRPr>
                    </a:p>
                  </a:txBody>
                  <a:tcPr/>
                </a:tc>
                <a:tc>
                  <a:txBody>
                    <a:bodyPr/>
                    <a:lstStyle/>
                    <a:p>
                      <a:r>
                        <a:rPr lang="en-GB" sz="1100">
                          <a:latin typeface="Arial"/>
                          <a:cs typeface="Arial"/>
                        </a:rPr>
                        <a:t>Assess who can develop or move role.</a:t>
                      </a:r>
                    </a:p>
                  </a:txBody>
                  <a:tcPr/>
                </a:tc>
                <a:extLst>
                  <a:ext uri="{0D108BD9-81ED-4DB2-BD59-A6C34878D82A}">
                    <a16:rowId xmlns:a16="http://schemas.microsoft.com/office/drawing/2014/main" val="1113366024"/>
                  </a:ext>
                </a:extLst>
              </a:tr>
            </a:tbl>
          </a:graphicData>
        </a:graphic>
      </p:graphicFrame>
    </p:spTree>
    <p:extLst>
      <p:ext uri="{BB962C8B-B14F-4D97-AF65-F5344CB8AC3E}">
        <p14:creationId xmlns:p14="http://schemas.microsoft.com/office/powerpoint/2010/main" val="1230296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D186C1-8C43-B758-E689-04E2F75D5579}"/>
              </a:ext>
            </a:extLst>
          </p:cNvPr>
          <p:cNvSpPr>
            <a:spLocks noGrp="1"/>
          </p:cNvSpPr>
          <p:nvPr>
            <p:ph type="title"/>
          </p:nvPr>
        </p:nvSpPr>
        <p:spPr>
          <a:xfrm>
            <a:off x="1371599" y="294538"/>
            <a:ext cx="9895951" cy="1033669"/>
          </a:xfrm>
        </p:spPr>
        <p:txBody>
          <a:bodyPr>
            <a:normAutofit/>
          </a:bodyPr>
          <a:lstStyle/>
          <a:p>
            <a:r>
              <a:rPr lang="en-GB" sz="2400" b="1" dirty="0">
                <a:solidFill>
                  <a:srgbClr val="FFFFFF"/>
                </a:solidFill>
                <a:latin typeface="Arial"/>
                <a:cs typeface="Arial"/>
              </a:rPr>
              <a:t>Skills gap identificat</a:t>
            </a:r>
            <a:r>
              <a:rPr lang="en-GB" sz="2400" b="1">
                <a:solidFill>
                  <a:srgbClr val="FFFFFF"/>
                </a:solidFill>
                <a:latin typeface="Arial"/>
                <a:cs typeface="Arial"/>
              </a:rPr>
              <a:t>ion</a:t>
            </a:r>
            <a:endParaRPr lang="en-GB" sz="2400" b="1" dirty="0">
              <a:solidFill>
                <a:srgbClr val="FFFFFF"/>
              </a:solidFill>
              <a:latin typeface="Arial"/>
              <a:cs typeface="Arial"/>
            </a:endParaRPr>
          </a:p>
        </p:txBody>
      </p:sp>
      <p:sp>
        <p:nvSpPr>
          <p:cNvPr id="3" name="Content Placeholder 2">
            <a:extLst>
              <a:ext uri="{FF2B5EF4-FFF2-40B4-BE49-F238E27FC236}">
                <a16:creationId xmlns:a16="http://schemas.microsoft.com/office/drawing/2014/main" id="{5A332F57-5840-47E8-F25F-8F91746B158E}"/>
              </a:ext>
            </a:extLst>
          </p:cNvPr>
          <p:cNvSpPr>
            <a:spLocks noGrp="1"/>
          </p:cNvSpPr>
          <p:nvPr>
            <p:ph idx="1"/>
          </p:nvPr>
        </p:nvSpPr>
        <p:spPr>
          <a:xfrm>
            <a:off x="1298532" y="1577074"/>
            <a:ext cx="9797098" cy="5019467"/>
          </a:xfrm>
        </p:spPr>
        <p:txBody>
          <a:bodyPr anchor="ctr">
            <a:normAutofit/>
          </a:bodyPr>
          <a:lstStyle/>
          <a:p>
            <a:endParaRPr lang="en-GB" sz="1200" b="1" dirty="0">
              <a:solidFill>
                <a:srgbClr val="1C1D1E"/>
              </a:solidFill>
              <a:highlight>
                <a:srgbClr val="FFFFFF"/>
              </a:highlight>
              <a:latin typeface="Arial"/>
              <a:cs typeface="Arial"/>
            </a:endParaRPr>
          </a:p>
          <a:p>
            <a:pPr marL="0" indent="0">
              <a:buNone/>
            </a:pPr>
            <a:r>
              <a:rPr lang="en-GB" sz="1100" b="1">
                <a:solidFill>
                  <a:srgbClr val="1C1D1E"/>
                </a:solidFill>
                <a:highlight>
                  <a:srgbClr val="FFFFFF"/>
                </a:highlight>
                <a:latin typeface="Arial"/>
                <a:cs typeface="Arial"/>
              </a:rPr>
              <a:t>Skill gaps in the workplace: measurement, determinants and impacts </a:t>
            </a:r>
            <a:r>
              <a:rPr lang="en-GB" sz="1100" b="1" dirty="0">
                <a:highlight>
                  <a:srgbClr val="FFFFFF"/>
                </a:highlight>
                <a:latin typeface="Arial"/>
                <a:cs typeface="Arial"/>
              </a:rPr>
              <a:t>The analysis confirms that skill gaps are a key determinant </a:t>
            </a:r>
            <a:r>
              <a:rPr lang="en-GB" sz="1100" b="1">
                <a:highlight>
                  <a:srgbClr val="FFFFFF"/>
                </a:highlight>
                <a:latin typeface="Arial"/>
                <a:cs typeface="Arial"/>
              </a:rPr>
              <a:t>of training</a:t>
            </a:r>
            <a:r>
              <a:rPr lang="en-GB" sz="1100" b="1" dirty="0">
                <a:highlight>
                  <a:srgbClr val="FFFFFF"/>
                </a:highlight>
                <a:latin typeface="Arial"/>
                <a:cs typeface="Arial"/>
              </a:rPr>
              <a:t> </a:t>
            </a:r>
            <a:r>
              <a:rPr lang="en-GB" sz="1100" b="1">
                <a:highlight>
                  <a:srgbClr val="FFFFFF"/>
                </a:highlight>
                <a:latin typeface="Arial"/>
                <a:cs typeface="Arial"/>
              </a:rPr>
              <a:t>expenditures and tend to raise average labour costs. Finally, the evidence suggests that employee perceptions of skill gaps</a:t>
            </a:r>
            <a:r>
              <a:rPr lang="en-GB" sz="1100" b="1" dirty="0">
                <a:highlight>
                  <a:srgbClr val="FFFFFF"/>
                </a:highlight>
                <a:latin typeface="Arial"/>
                <a:cs typeface="Arial"/>
              </a:rPr>
              <a:t> may be prone to higher levels of subjective bias relative to those based on the employers’ views</a:t>
            </a:r>
            <a:r>
              <a:rPr lang="en-GB" sz="1100" dirty="0">
                <a:highlight>
                  <a:srgbClr val="FFFFFF"/>
                </a:highlight>
                <a:latin typeface="Arial"/>
                <a:cs typeface="Arial"/>
              </a:rPr>
              <a:t>.</a:t>
            </a:r>
            <a:r>
              <a:rPr lang="en-GB" sz="1100" dirty="0">
                <a:solidFill>
                  <a:srgbClr val="818181"/>
                </a:solidFill>
                <a:highlight>
                  <a:srgbClr val="FFFFFF"/>
                </a:highlight>
                <a:latin typeface="Arial"/>
                <a:cs typeface="Arial"/>
              </a:rPr>
              <a:t> </a:t>
            </a:r>
            <a:r>
              <a:rPr lang="en-GB" sz="1100" b="1" dirty="0">
                <a:solidFill>
                  <a:srgbClr val="040102"/>
                </a:solidFill>
                <a:highlight>
                  <a:srgbClr val="FFFFFF"/>
                </a:highlight>
                <a:latin typeface="Arial"/>
                <a:cs typeface="Arial"/>
              </a:rPr>
              <a:t>(McGuinness and Ortiz, 2019)</a:t>
            </a:r>
            <a:endParaRPr lang="en-GB" sz="1100">
              <a:latin typeface="Arial"/>
              <a:cs typeface="Arial"/>
            </a:endParaRPr>
          </a:p>
          <a:p>
            <a:endParaRPr lang="en-GB" sz="2000" dirty="0"/>
          </a:p>
          <a:p>
            <a:endParaRPr lang="en-GB" sz="2000" dirty="0"/>
          </a:p>
          <a:p>
            <a:endParaRPr lang="en-GB" sz="2000" dirty="0"/>
          </a:p>
          <a:p>
            <a:endParaRPr lang="en-GB" sz="2000" dirty="0"/>
          </a:p>
          <a:p>
            <a:endParaRPr lang="en-GB" sz="2000" dirty="0"/>
          </a:p>
          <a:p>
            <a:pPr marL="0" indent="0">
              <a:buNone/>
            </a:pPr>
            <a:endParaRPr lang="en-GB" sz="2000" b="1" dirty="0">
              <a:latin typeface="Arial"/>
              <a:cs typeface="Arial"/>
            </a:endParaRPr>
          </a:p>
          <a:p>
            <a:pPr marL="0" indent="0">
              <a:buNone/>
            </a:pPr>
            <a:endParaRPr lang="en-GB" sz="2000" b="1" dirty="0">
              <a:latin typeface="Arial"/>
              <a:cs typeface="Arial"/>
            </a:endParaRPr>
          </a:p>
          <a:p>
            <a:pPr marL="0" indent="0">
              <a:buNone/>
            </a:pPr>
            <a:r>
              <a:rPr lang="en-GB" sz="2000" b="1">
                <a:latin typeface="Arial"/>
                <a:cs typeface="Arial"/>
              </a:rPr>
              <a:t>Prioritise gaps that affect patient safety or essential service delivery.</a:t>
            </a:r>
            <a:endParaRPr lang="en-GB"/>
          </a:p>
          <a:p>
            <a:pPr marL="0" indent="0">
              <a:buNone/>
            </a:pPr>
            <a:endParaRPr lang="en-GB" sz="2000" b="1" dirty="0">
              <a:latin typeface="Arial"/>
              <a:cs typeface="Arial"/>
            </a:endParaRPr>
          </a:p>
        </p:txBody>
      </p:sp>
      <p:graphicFrame>
        <p:nvGraphicFramePr>
          <p:cNvPr id="4" name="Table 3">
            <a:extLst>
              <a:ext uri="{FF2B5EF4-FFF2-40B4-BE49-F238E27FC236}">
                <a16:creationId xmlns:a16="http://schemas.microsoft.com/office/drawing/2014/main" id="{02C7C0C4-2C4C-5F36-AD26-114F100CBCAB}"/>
              </a:ext>
            </a:extLst>
          </p:cNvPr>
          <p:cNvGraphicFramePr>
            <a:graphicFrameLocks noGrp="1"/>
          </p:cNvGraphicFramePr>
          <p:nvPr>
            <p:extLst>
              <p:ext uri="{D42A27DB-BD31-4B8C-83A1-F6EECF244321}">
                <p14:modId xmlns:p14="http://schemas.microsoft.com/office/powerpoint/2010/main" val="2864110987"/>
              </p:ext>
            </p:extLst>
          </p:nvPr>
        </p:nvGraphicFramePr>
        <p:xfrm>
          <a:off x="1294884" y="2976253"/>
          <a:ext cx="9795408" cy="2162042"/>
        </p:xfrm>
        <a:graphic>
          <a:graphicData uri="http://schemas.openxmlformats.org/drawingml/2006/table">
            <a:tbl>
              <a:tblPr firstRow="1" bandRow="1">
                <a:tableStyleId>{5C22544A-7EE6-4342-B048-85BDC9FD1C3A}</a:tableStyleId>
              </a:tblPr>
              <a:tblGrid>
                <a:gridCol w="3291394">
                  <a:extLst>
                    <a:ext uri="{9D8B030D-6E8A-4147-A177-3AD203B41FA5}">
                      <a16:colId xmlns:a16="http://schemas.microsoft.com/office/drawing/2014/main" val="940614560"/>
                    </a:ext>
                  </a:extLst>
                </a:gridCol>
                <a:gridCol w="3252007">
                  <a:extLst>
                    <a:ext uri="{9D8B030D-6E8A-4147-A177-3AD203B41FA5}">
                      <a16:colId xmlns:a16="http://schemas.microsoft.com/office/drawing/2014/main" val="3819879517"/>
                    </a:ext>
                  </a:extLst>
                </a:gridCol>
                <a:gridCol w="3252007">
                  <a:extLst>
                    <a:ext uri="{9D8B030D-6E8A-4147-A177-3AD203B41FA5}">
                      <a16:colId xmlns:a16="http://schemas.microsoft.com/office/drawing/2014/main" val="485186481"/>
                    </a:ext>
                  </a:extLst>
                </a:gridCol>
              </a:tblGrid>
              <a:tr h="348417">
                <a:tc>
                  <a:txBody>
                    <a:bodyPr/>
                    <a:lstStyle/>
                    <a:p>
                      <a:r>
                        <a:rPr lang="en-GB" dirty="0"/>
                        <a:t>Possibl</a:t>
                      </a:r>
                      <a:r>
                        <a:rPr lang="en-GB"/>
                        <a:t>e gap</a:t>
                      </a:r>
                    </a:p>
                  </a:txBody>
                  <a:tcPr/>
                </a:tc>
                <a:tc>
                  <a:txBody>
                    <a:bodyPr/>
                    <a:lstStyle/>
                    <a:p>
                      <a:r>
                        <a:rPr lang="en-GB" dirty="0"/>
                        <a:t>How to </a:t>
                      </a:r>
                      <a:r>
                        <a:rPr lang="en-GB"/>
                        <a:t>check it</a:t>
                      </a:r>
                      <a:endParaRPr lang="en-GB" dirty="0"/>
                    </a:p>
                  </a:txBody>
                  <a:tcPr/>
                </a:tc>
                <a:tc>
                  <a:txBody>
                    <a:bodyPr/>
                    <a:lstStyle/>
                    <a:p>
                      <a:r>
                        <a:rPr lang="en-GB" dirty="0"/>
                        <a:t>Proposed respon</a:t>
                      </a:r>
                      <a:r>
                        <a:rPr lang="en-GB"/>
                        <a:t>se</a:t>
                      </a:r>
                      <a:endParaRPr lang="en-GB" dirty="0"/>
                    </a:p>
                  </a:txBody>
                  <a:tcPr/>
                </a:tc>
                <a:extLst>
                  <a:ext uri="{0D108BD9-81ED-4DB2-BD59-A6C34878D82A}">
                    <a16:rowId xmlns:a16="http://schemas.microsoft.com/office/drawing/2014/main" val="2451090939"/>
                  </a:ext>
                </a:extLst>
              </a:tr>
              <a:tr h="563671">
                <a:tc>
                  <a:txBody>
                    <a:bodyPr/>
                    <a:lstStyle/>
                    <a:p>
                      <a:r>
                        <a:rPr lang="en-GB" sz="1100" b="1">
                          <a:latin typeface="Arial"/>
                          <a:cs typeface="Arial"/>
                        </a:rPr>
                        <a:t>Digital consultation skills.</a:t>
                      </a:r>
                      <a:endParaRPr lang="en-US" sz="1100" b="1">
                        <a:latin typeface="Arial"/>
                        <a:cs typeface="Arial"/>
                      </a:endParaRPr>
                    </a:p>
                    <a:p>
                      <a:pPr lvl="0">
                        <a:buNone/>
                      </a:pPr>
                      <a:endParaRPr lang="en-GB" sz="1100" b="1" dirty="0">
                        <a:latin typeface="Arial"/>
                        <a:cs typeface="Arial"/>
                      </a:endParaRPr>
                    </a:p>
                  </a:txBody>
                  <a:tcPr/>
                </a:tc>
                <a:tc>
                  <a:txBody>
                    <a:bodyPr/>
                    <a:lstStyle/>
                    <a:p>
                      <a:r>
                        <a:rPr lang="en-GB" sz="1100" b="1" dirty="0">
                          <a:latin typeface="Arial"/>
                          <a:cs typeface="Arial"/>
                        </a:rPr>
                        <a:t>Observe a </a:t>
                      </a:r>
                      <a:r>
                        <a:rPr lang="en-GB" sz="1100" b="1">
                          <a:latin typeface="Arial"/>
                          <a:cs typeface="Arial"/>
                        </a:rPr>
                        <a:t>simulat</a:t>
                      </a:r>
                      <a:r>
                        <a:rPr lang="en-GB" sz="1100" b="1" dirty="0">
                          <a:latin typeface="Arial"/>
                          <a:cs typeface="Arial"/>
                        </a:rPr>
                        <a:t>ed consultation.</a:t>
                      </a:r>
                    </a:p>
                  </a:txBody>
                  <a:tcPr/>
                </a:tc>
                <a:tc>
                  <a:txBody>
                    <a:bodyPr/>
                    <a:lstStyle/>
                    <a:p>
                      <a:r>
                        <a:rPr lang="en-GB" sz="1100" b="1">
                          <a:latin typeface="Arial"/>
                          <a:cs typeface="Arial"/>
                        </a:rPr>
                        <a:t>Coaching and supervised practice.</a:t>
                      </a:r>
                      <a:endParaRPr lang="en-GB" sz="1100" b="1" dirty="0">
                        <a:latin typeface="Arial"/>
                        <a:cs typeface="Arial"/>
                      </a:endParaRPr>
                    </a:p>
                  </a:txBody>
                  <a:tcPr/>
                </a:tc>
                <a:extLst>
                  <a:ext uri="{0D108BD9-81ED-4DB2-BD59-A6C34878D82A}">
                    <a16:rowId xmlns:a16="http://schemas.microsoft.com/office/drawing/2014/main" val="202675192"/>
                  </a:ext>
                </a:extLst>
              </a:tr>
              <a:tr h="579328">
                <a:tc>
                  <a:txBody>
                    <a:bodyPr/>
                    <a:lstStyle/>
                    <a:p>
                      <a:r>
                        <a:rPr lang="en-GB" sz="1100" b="1" dirty="0">
                          <a:latin typeface="Arial"/>
                          <a:cs typeface="Arial"/>
                        </a:rPr>
                        <a:t>Data han</a:t>
                      </a:r>
                      <a:r>
                        <a:rPr lang="en-GB" sz="1100" b="1">
                          <a:latin typeface="Arial"/>
                          <a:cs typeface="Arial"/>
                        </a:rPr>
                        <a:t>dling and cyber awareness.</a:t>
                      </a:r>
                      <a:endParaRPr lang="en-GB" sz="1100" b="1" dirty="0">
                        <a:latin typeface="Arial"/>
                        <a:cs typeface="Arial"/>
                      </a:endParaRPr>
                    </a:p>
                  </a:txBody>
                  <a:tcPr/>
                </a:tc>
                <a:tc>
                  <a:txBody>
                    <a:bodyPr/>
                    <a:lstStyle/>
                    <a:p>
                      <a:r>
                        <a:rPr lang="en-GB" sz="1100" b="1" dirty="0">
                          <a:latin typeface="Arial"/>
                          <a:cs typeface="Arial"/>
                        </a:rPr>
                        <a:t>Role – based practical </a:t>
                      </a:r>
                      <a:r>
                        <a:rPr lang="en-GB" sz="1100" b="1">
                          <a:latin typeface="Arial"/>
                          <a:cs typeface="Arial"/>
                        </a:rPr>
                        <a:t>assessment.</a:t>
                      </a:r>
                      <a:endParaRPr lang="en-GB" sz="1100" b="1" dirty="0">
                        <a:latin typeface="Arial"/>
                        <a:cs typeface="Arial"/>
                      </a:endParaRPr>
                    </a:p>
                  </a:txBody>
                  <a:tcPr/>
                </a:tc>
                <a:tc>
                  <a:txBody>
                    <a:bodyPr/>
                    <a:lstStyle/>
                    <a:p>
                      <a:r>
                        <a:rPr lang="en-GB" sz="1100" b="1">
                          <a:latin typeface="Arial"/>
                          <a:cs typeface="Arial"/>
                        </a:rPr>
                        <a:t>Targeted learning and guidance.</a:t>
                      </a:r>
                      <a:endParaRPr lang="en-GB" sz="1100" b="1" dirty="0">
                        <a:latin typeface="Arial"/>
                        <a:cs typeface="Arial"/>
                      </a:endParaRPr>
                    </a:p>
                  </a:txBody>
                  <a:tcPr/>
                </a:tc>
                <a:extLst>
                  <a:ext uri="{0D108BD9-81ED-4DB2-BD59-A6C34878D82A}">
                    <a16:rowId xmlns:a16="http://schemas.microsoft.com/office/drawing/2014/main" val="2475804447"/>
                  </a:ext>
                </a:extLst>
              </a:tr>
              <a:tr h="653283">
                <a:tc>
                  <a:txBody>
                    <a:bodyPr/>
                    <a:lstStyle/>
                    <a:p>
                      <a:r>
                        <a:rPr lang="en-GB" sz="1100" b="1" dirty="0">
                          <a:latin typeface="Arial"/>
                          <a:cs typeface="Arial"/>
                        </a:rPr>
                        <a:t>Team leadership and </a:t>
                      </a:r>
                      <a:r>
                        <a:rPr lang="en-GB" sz="1100" b="1">
                          <a:latin typeface="Arial"/>
                          <a:cs typeface="Arial"/>
                        </a:rPr>
                        <a:t>handovers.</a:t>
                      </a:r>
                      <a:endParaRPr lang="en-GB" sz="1100" b="1" dirty="0">
                        <a:latin typeface="Arial"/>
                        <a:cs typeface="Arial"/>
                      </a:endParaRPr>
                    </a:p>
                  </a:txBody>
                  <a:tcPr/>
                </a:tc>
                <a:tc>
                  <a:txBody>
                    <a:bodyPr/>
                    <a:lstStyle/>
                    <a:p>
                      <a:r>
                        <a:rPr lang="en-GB" sz="1100" b="1" dirty="0">
                          <a:latin typeface="Arial"/>
                          <a:cs typeface="Arial"/>
                        </a:rPr>
                        <a:t>Staff feedback and case </a:t>
                      </a:r>
                      <a:r>
                        <a:rPr lang="en-GB" sz="1100" b="1">
                          <a:latin typeface="Arial"/>
                          <a:cs typeface="Arial"/>
                        </a:rPr>
                        <a:t>revi</a:t>
                      </a:r>
                      <a:r>
                        <a:rPr lang="en-GB" sz="1100" b="1" dirty="0">
                          <a:latin typeface="Arial"/>
                          <a:cs typeface="Arial"/>
                        </a:rPr>
                        <a:t>ew.</a:t>
                      </a:r>
                    </a:p>
                  </a:txBody>
                  <a:tcPr/>
                </a:tc>
                <a:tc>
                  <a:txBody>
                    <a:bodyPr/>
                    <a:lstStyle/>
                    <a:p>
                      <a:r>
                        <a:rPr lang="en-GB" sz="1100" b="1" dirty="0">
                          <a:latin typeface="Arial"/>
                          <a:cs typeface="Arial"/>
                        </a:rPr>
                        <a:t>Mentoring and team </a:t>
                      </a:r>
                      <a:r>
                        <a:rPr lang="en-GB" sz="1100" b="1">
                          <a:latin typeface="Arial"/>
                          <a:cs typeface="Arial"/>
                        </a:rPr>
                        <a:t>exercises.</a:t>
                      </a:r>
                      <a:endParaRPr lang="en-GB" sz="1100" b="1" dirty="0">
                        <a:latin typeface="Arial"/>
                        <a:cs typeface="Arial"/>
                      </a:endParaRPr>
                    </a:p>
                  </a:txBody>
                  <a:tcPr/>
                </a:tc>
                <a:extLst>
                  <a:ext uri="{0D108BD9-81ED-4DB2-BD59-A6C34878D82A}">
                    <a16:rowId xmlns:a16="http://schemas.microsoft.com/office/drawing/2014/main" val="4099987031"/>
                  </a:ext>
                </a:extLst>
              </a:tr>
            </a:tbl>
          </a:graphicData>
        </a:graphic>
      </p:graphicFrame>
    </p:spTree>
    <p:extLst>
      <p:ext uri="{BB962C8B-B14F-4D97-AF65-F5344CB8AC3E}">
        <p14:creationId xmlns:p14="http://schemas.microsoft.com/office/powerpoint/2010/main" val="2736744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A98B4B-ED9B-5FA3-59B0-E80298CF9456}"/>
              </a:ext>
            </a:extLst>
          </p:cNvPr>
          <p:cNvSpPr>
            <a:spLocks noGrp="1"/>
          </p:cNvSpPr>
          <p:nvPr>
            <p:ph type="title"/>
          </p:nvPr>
        </p:nvSpPr>
        <p:spPr>
          <a:xfrm>
            <a:off x="466722" y="586855"/>
            <a:ext cx="3201366" cy="3387497"/>
          </a:xfrm>
        </p:spPr>
        <p:txBody>
          <a:bodyPr anchor="b">
            <a:normAutofit/>
          </a:bodyPr>
          <a:lstStyle/>
          <a:p>
            <a:pPr algn="r"/>
            <a:r>
              <a:rPr lang="en-GB" sz="2400" dirty="0">
                <a:solidFill>
                  <a:srgbClr val="FFFFFF"/>
                </a:solidFill>
                <a:latin typeface="Arial"/>
                <a:cs typeface="Arial"/>
              </a:rPr>
              <a:t>Recruitment </a:t>
            </a:r>
            <a:r>
              <a:rPr lang="en-GB" sz="2400">
                <a:solidFill>
                  <a:srgbClr val="FFFFFF"/>
                </a:solidFill>
                <a:latin typeface="Arial"/>
                <a:cs typeface="Arial"/>
              </a:rPr>
              <a:t>challenges</a:t>
            </a:r>
            <a:r>
              <a:rPr lang="en-GB" sz="2400" dirty="0">
                <a:solidFill>
                  <a:srgbClr val="FFFFFF"/>
                </a:solidFill>
                <a:latin typeface="Arial"/>
                <a:cs typeface="Arial"/>
              </a:rPr>
              <a:t> </a:t>
            </a:r>
          </a:p>
        </p:txBody>
      </p:sp>
      <p:sp>
        <p:nvSpPr>
          <p:cNvPr id="3" name="Content Placeholder 2">
            <a:extLst>
              <a:ext uri="{FF2B5EF4-FFF2-40B4-BE49-F238E27FC236}">
                <a16:creationId xmlns:a16="http://schemas.microsoft.com/office/drawing/2014/main" id="{461CF464-ABA4-81B0-4AB3-7118B841687D}"/>
              </a:ext>
            </a:extLst>
          </p:cNvPr>
          <p:cNvSpPr>
            <a:spLocks noGrp="1"/>
          </p:cNvSpPr>
          <p:nvPr>
            <p:ph idx="1"/>
          </p:nvPr>
        </p:nvSpPr>
        <p:spPr>
          <a:xfrm>
            <a:off x="4810259" y="649480"/>
            <a:ext cx="6555347" cy="5546047"/>
          </a:xfrm>
        </p:spPr>
        <p:txBody>
          <a:bodyPr anchor="ctr">
            <a:normAutofit/>
          </a:bodyPr>
          <a:lstStyle/>
          <a:p>
            <a:pPr>
              <a:buFont typeface="Wingdings" panose="020B0604020202020204" pitchFamily="34" charset="0"/>
              <a:buChar char="Ø"/>
            </a:pPr>
            <a:r>
              <a:rPr lang="en-GB" sz="1100" b="1" dirty="0">
                <a:latin typeface="Arial"/>
                <a:cs typeface="Arial"/>
              </a:rPr>
              <a:t>Competition  for clinical and technology specialists  may limit </a:t>
            </a:r>
            <a:r>
              <a:rPr lang="en-GB" sz="1100" b="1">
                <a:latin typeface="Arial"/>
                <a:cs typeface="Arial"/>
              </a:rPr>
              <a:t>applicants.</a:t>
            </a:r>
            <a:endParaRPr lang="en-GB" sz="1100" b="1" dirty="0">
              <a:latin typeface="Arial"/>
              <a:cs typeface="Arial"/>
            </a:endParaRPr>
          </a:p>
          <a:p>
            <a:pPr>
              <a:buFont typeface="Wingdings" panose="020B0604020202020204" pitchFamily="34" charset="0"/>
              <a:buChar char="Ø"/>
            </a:pPr>
            <a:r>
              <a:rPr lang="en-GB" sz="1100" b="1" dirty="0">
                <a:latin typeface="Arial"/>
                <a:cs typeface="Arial"/>
              </a:rPr>
              <a:t>A role requiring both clinical and digital </a:t>
            </a:r>
            <a:r>
              <a:rPr lang="en-GB" sz="1100" b="1">
                <a:latin typeface="Arial"/>
                <a:cs typeface="Arial"/>
              </a:rPr>
              <a:t>expertise can narrow the pool.</a:t>
            </a:r>
            <a:endParaRPr lang="en-GB" sz="1100" b="1" dirty="0">
              <a:latin typeface="Arial"/>
              <a:cs typeface="Arial"/>
            </a:endParaRPr>
          </a:p>
          <a:p>
            <a:pPr>
              <a:buFont typeface="Wingdings" panose="020B0604020202020204" pitchFamily="34" charset="0"/>
              <a:buChar char="Ø"/>
            </a:pPr>
            <a:r>
              <a:rPr lang="en-GB" sz="1100" b="1" dirty="0">
                <a:latin typeface="Arial"/>
                <a:cs typeface="Arial"/>
              </a:rPr>
              <a:t>Burnout and turnover can weaken the </a:t>
            </a:r>
            <a:r>
              <a:rPr lang="en-GB" sz="1100" b="1">
                <a:latin typeface="Arial"/>
                <a:cs typeface="Arial"/>
              </a:rPr>
              <a:t>employer's</a:t>
            </a:r>
            <a:r>
              <a:rPr lang="en-GB" sz="1100" b="1" dirty="0">
                <a:latin typeface="Arial"/>
                <a:cs typeface="Arial"/>
              </a:rPr>
              <a:t> appeal.</a:t>
            </a:r>
          </a:p>
          <a:p>
            <a:pPr>
              <a:buFont typeface="Wingdings" panose="020B0604020202020204" pitchFamily="34" charset="0"/>
              <a:buChar char="Ø"/>
            </a:pPr>
            <a:r>
              <a:rPr lang="en-GB" sz="1100" b="1" dirty="0">
                <a:latin typeface="Arial"/>
                <a:cs typeface="Arial"/>
              </a:rPr>
              <a:t>Lengthy selection can lose candidates, but </a:t>
            </a:r>
            <a:r>
              <a:rPr lang="en-GB" sz="1100" b="1">
                <a:latin typeface="Arial"/>
                <a:cs typeface="Arial"/>
              </a:rPr>
              <a:t>rushing can weaken  assessment.</a:t>
            </a:r>
            <a:endParaRPr lang="en-GB" sz="1100" b="1" dirty="0">
              <a:latin typeface="Arial"/>
              <a:cs typeface="Arial"/>
            </a:endParaRPr>
          </a:p>
          <a:p>
            <a:pPr marL="0" indent="0">
              <a:buNone/>
            </a:pPr>
            <a:endParaRPr lang="en-GB" sz="1100" b="1" dirty="0">
              <a:latin typeface="Arial"/>
              <a:cs typeface="Arial"/>
            </a:endParaRPr>
          </a:p>
          <a:p>
            <a:pPr marL="0" indent="0">
              <a:buNone/>
            </a:pPr>
            <a:r>
              <a:rPr lang="en-GB" sz="1400" b="1" dirty="0">
                <a:latin typeface="Arial"/>
                <a:cs typeface="Arial"/>
              </a:rPr>
              <a:t>Health connect </a:t>
            </a:r>
            <a:r>
              <a:rPr lang="en-GB" sz="1400" b="1">
                <a:latin typeface="Arial"/>
                <a:cs typeface="Arial"/>
              </a:rPr>
              <a:t>competes across healthcare  and technology labour markets.</a:t>
            </a:r>
          </a:p>
          <a:p>
            <a:pPr marL="285750" indent="-285750">
              <a:buFont typeface="Wingdings" panose="020B0604020202020204" pitchFamily="34" charset="0"/>
              <a:buChar char="Ø"/>
            </a:pPr>
            <a:r>
              <a:rPr lang="en-GB" sz="1100" b="1">
                <a:latin typeface="Arial"/>
                <a:cs typeface="Arial"/>
              </a:rPr>
              <a:t>31% Hard to fill vacancies.</a:t>
            </a:r>
            <a:endParaRPr lang="en-GB" sz="1100" b="1" dirty="0">
              <a:latin typeface="Arial"/>
              <a:cs typeface="Arial"/>
            </a:endParaRPr>
          </a:p>
          <a:p>
            <a:pPr marL="285750" indent="-285750">
              <a:buFont typeface="Wingdings" panose="020B0604020202020204" pitchFamily="34" charset="0"/>
              <a:buChar char="Ø"/>
            </a:pPr>
            <a:r>
              <a:rPr lang="en-GB" sz="1100" b="1">
                <a:latin typeface="Arial"/>
                <a:cs typeface="Arial"/>
              </a:rPr>
              <a:t>57% Basic cyber skill gaps.</a:t>
            </a:r>
            <a:endParaRPr lang="en-GB" sz="1100" b="1" dirty="0">
              <a:latin typeface="Arial"/>
              <a:cs typeface="Arial"/>
            </a:endParaRPr>
          </a:p>
          <a:p>
            <a:pPr marL="285750" indent="-285750">
              <a:buFont typeface="Wingdings" panose="020B0604020202020204" pitchFamily="34" charset="0"/>
              <a:buChar char="Ø"/>
            </a:pPr>
            <a:r>
              <a:rPr lang="en-GB" sz="1100" b="1" dirty="0">
                <a:latin typeface="Arial"/>
                <a:cs typeface="Arial"/>
              </a:rPr>
              <a:t>NHS Healthcare </a:t>
            </a:r>
            <a:r>
              <a:rPr lang="en-GB" sz="1100" b="1">
                <a:latin typeface="Arial"/>
                <a:cs typeface="Arial"/>
              </a:rPr>
              <a:t>competition.</a:t>
            </a:r>
          </a:p>
          <a:p>
            <a:pPr marL="0" indent="0">
              <a:buNone/>
            </a:pPr>
            <a:r>
              <a:rPr lang="en-GB" sz="1400" b="1">
                <a:latin typeface="Arial"/>
                <a:cs typeface="Arial"/>
              </a:rPr>
              <a:t>Proposed response: Clear role, realistic workloads and transparent pay.</a:t>
            </a:r>
            <a:endParaRPr lang="en-GB" sz="1400">
              <a:latin typeface="Arial"/>
              <a:cs typeface="Arial"/>
            </a:endParaRPr>
          </a:p>
          <a:p>
            <a:pPr marL="0" indent="0">
              <a:buNone/>
            </a:pPr>
            <a:r>
              <a:rPr lang="en-GB" sz="1400" b="1" dirty="0">
                <a:latin typeface="Arial"/>
                <a:cs typeface="Arial"/>
              </a:rPr>
              <a:t>Impli</a:t>
            </a:r>
            <a:r>
              <a:rPr lang="en-GB" sz="1400" b="1">
                <a:latin typeface="Arial"/>
                <a:cs typeface="Arial"/>
              </a:rPr>
              <a:t>cations for Health Connect</a:t>
            </a:r>
          </a:p>
          <a:p>
            <a:pPr>
              <a:buFont typeface="Wingdings" panose="020B0604020202020204" pitchFamily="34" charset="0"/>
              <a:buChar char="Ø"/>
            </a:pPr>
            <a:r>
              <a:rPr lang="en-GB" sz="1100" b="1" dirty="0">
                <a:latin typeface="Arial"/>
                <a:cs typeface="Arial"/>
              </a:rPr>
              <a:t>Employee value </a:t>
            </a:r>
            <a:r>
              <a:rPr lang="en-GB" sz="1100" b="1">
                <a:latin typeface="Arial"/>
                <a:cs typeface="Arial"/>
              </a:rPr>
              <a:t>proposition.</a:t>
            </a:r>
            <a:endParaRPr lang="en-GB" sz="1100" b="1" dirty="0">
              <a:latin typeface="Arial"/>
              <a:cs typeface="Arial"/>
            </a:endParaRPr>
          </a:p>
          <a:p>
            <a:pPr>
              <a:buFont typeface="Wingdings" panose="020B0604020202020204" pitchFamily="34" charset="0"/>
              <a:buChar char="Ø"/>
            </a:pPr>
            <a:r>
              <a:rPr lang="en-GB" sz="1100" b="1">
                <a:latin typeface="Arial"/>
                <a:cs typeface="Arial"/>
              </a:rPr>
              <a:t>Candidate experience.</a:t>
            </a:r>
            <a:endParaRPr lang="en-GB" sz="1100" b="1" dirty="0">
              <a:latin typeface="Arial"/>
              <a:cs typeface="Arial"/>
            </a:endParaRPr>
          </a:p>
          <a:p>
            <a:pPr>
              <a:buFont typeface="Wingdings" panose="020B0604020202020204" pitchFamily="34" charset="0"/>
              <a:buChar char="Ø"/>
            </a:pPr>
            <a:r>
              <a:rPr lang="en-GB" sz="1100" b="1" dirty="0">
                <a:latin typeface="Arial"/>
                <a:cs typeface="Arial"/>
              </a:rPr>
              <a:t>Evide</a:t>
            </a:r>
            <a:r>
              <a:rPr lang="en-GB" sz="1100" b="1">
                <a:latin typeface="Arial"/>
                <a:cs typeface="Arial"/>
              </a:rPr>
              <a:t>nce limit</a:t>
            </a:r>
          </a:p>
          <a:p>
            <a:pPr>
              <a:buFont typeface="Wingdings" panose="020B0604020202020204" pitchFamily="34" charset="0"/>
              <a:buChar char="Ø"/>
            </a:pPr>
            <a:endParaRPr lang="en-GB" sz="1100" b="1" dirty="0">
              <a:latin typeface="Arial"/>
              <a:cs typeface="Arial"/>
            </a:endParaRPr>
          </a:p>
          <a:p>
            <a:pPr marL="0" indent="0">
              <a:buNone/>
            </a:pPr>
            <a:r>
              <a:rPr lang="en-GB" sz="1200" b="1">
                <a:solidFill>
                  <a:srgbClr val="0B0C0E"/>
                </a:solidFill>
                <a:latin typeface="Arial"/>
                <a:ea typeface="+mn-lt"/>
                <a:cs typeface="Arial"/>
              </a:rPr>
              <a:t>In such a highly competitive environment, organisations have started to pay much attention to the recruitment and selection process, as employees form their main asset.       </a:t>
            </a:r>
            <a:r>
              <a:rPr lang="en-GB" sz="1200" dirty="0">
                <a:solidFill>
                  <a:srgbClr val="818181"/>
                </a:solidFill>
                <a:highlight>
                  <a:srgbClr val="FFFFFF"/>
                </a:highlight>
                <a:latin typeface="Arial"/>
                <a:ea typeface="+mn-lt"/>
                <a:cs typeface="Arial"/>
              </a:rPr>
              <a:t> </a:t>
            </a:r>
            <a:r>
              <a:rPr lang="en-GB" sz="1100">
                <a:solidFill>
                  <a:srgbClr val="040102"/>
                </a:solidFill>
                <a:highlight>
                  <a:srgbClr val="FFFFFF"/>
                </a:highlight>
                <a:ea typeface="+mn-lt"/>
                <a:cs typeface="+mn-lt"/>
              </a:rPr>
              <a:t>(</a:t>
            </a:r>
            <a:r>
              <a:rPr lang="en-GB" sz="1100">
                <a:solidFill>
                  <a:srgbClr val="040102"/>
                </a:solidFill>
                <a:highlight>
                  <a:srgbClr val="FFFFFF"/>
                </a:highlight>
                <a:latin typeface="Arial"/>
                <a:ea typeface="+mn-lt"/>
                <a:cs typeface="Arial"/>
              </a:rPr>
              <a:t>Rozario, Venkatraman and Abbas, 2019</a:t>
            </a:r>
            <a:r>
              <a:rPr lang="en-GB" sz="1100" dirty="0">
                <a:solidFill>
                  <a:srgbClr val="040102"/>
                </a:solidFill>
                <a:highlight>
                  <a:srgbClr val="FFFFFF"/>
                </a:highlight>
                <a:ea typeface="+mn-lt"/>
                <a:cs typeface="+mn-lt"/>
              </a:rPr>
              <a:t>)</a:t>
            </a:r>
            <a:endParaRPr lang="en-GB" sz="1100">
              <a:latin typeface="Arial"/>
              <a:cs typeface="Arial"/>
            </a:endParaRPr>
          </a:p>
        </p:txBody>
      </p:sp>
    </p:spTree>
    <p:extLst>
      <p:ext uri="{BB962C8B-B14F-4D97-AF65-F5344CB8AC3E}">
        <p14:creationId xmlns:p14="http://schemas.microsoft.com/office/powerpoint/2010/main" val="994773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Title 33">
            <a:extLst>
              <a:ext uri="{FF2B5EF4-FFF2-40B4-BE49-F238E27FC236}">
                <a16:creationId xmlns:a16="http://schemas.microsoft.com/office/drawing/2014/main" id="{F7EC2437-E1F6-531A-F257-172BD5808852}"/>
              </a:ext>
            </a:extLst>
          </p:cNvPr>
          <p:cNvSpPr>
            <a:spLocks noGrp="1"/>
          </p:cNvSpPr>
          <p:nvPr>
            <p:ph type="title"/>
          </p:nvPr>
        </p:nvSpPr>
        <p:spPr>
          <a:xfrm>
            <a:off x="1421206" y="-4111"/>
            <a:ext cx="8953388" cy="4178977"/>
          </a:xfrm>
        </p:spPr>
        <p:txBody>
          <a:bodyPr vert="horz" lIns="91440" tIns="45720" rIns="91440" bIns="45720" rtlCol="0" anchor="b">
            <a:normAutofit/>
          </a:bodyPr>
          <a:lstStyle/>
          <a:p>
            <a:r>
              <a:rPr lang="en-US" sz="2400" b="1" dirty="0">
                <a:latin typeface="Arial"/>
                <a:cs typeface="Arial"/>
              </a:rPr>
              <a:t>Internal and external recruitment </a:t>
            </a:r>
            <a:br>
              <a:rPr lang="en-US" sz="2400" b="1" dirty="0">
                <a:solidFill>
                  <a:srgbClr val="000000"/>
                </a:solidFill>
                <a:latin typeface="Arial"/>
                <a:ea typeface="+mj-lt"/>
                <a:cs typeface="Arial"/>
              </a:rPr>
            </a:br>
            <a:r>
              <a:rPr lang="en-US" sz="1100" b="1" dirty="0">
                <a:solidFill>
                  <a:srgbClr val="020617"/>
                </a:solidFill>
                <a:highlight>
                  <a:srgbClr val="FFFFFF"/>
                </a:highlight>
                <a:latin typeface="Arial"/>
                <a:ea typeface="+mj-lt"/>
                <a:cs typeface="Arial"/>
              </a:rPr>
              <a:t>Although firms use both internal and external hiring methods, they frequently favor insiders. Internal and external hires differ in observable characteristics (such as skill levels), as do the employers making the hiring decisions. Understanding those differences helps employers design and manage hiring policies that are appropriate for their organizations.</a:t>
            </a:r>
            <a:r>
              <a:rPr lang="en-US" sz="1100" dirty="0">
                <a:solidFill>
                  <a:srgbClr val="818181"/>
                </a:solidFill>
                <a:highlight>
                  <a:srgbClr val="FFFFFF"/>
                </a:highlight>
                <a:latin typeface="Arial"/>
                <a:ea typeface="+mj-lt"/>
                <a:cs typeface="Arial"/>
              </a:rPr>
              <a:t>        </a:t>
            </a:r>
            <a:r>
              <a:rPr lang="en-US" sz="1100" dirty="0">
                <a:solidFill>
                  <a:srgbClr val="040102"/>
                </a:solidFill>
                <a:highlight>
                  <a:srgbClr val="FFFFFF"/>
                </a:highlight>
                <a:latin typeface="Arial"/>
                <a:ea typeface="+mj-lt"/>
                <a:cs typeface="Arial"/>
              </a:rPr>
              <a:t>(</a:t>
            </a:r>
            <a:r>
              <a:rPr lang="en-US" sz="1100" dirty="0" err="1">
                <a:solidFill>
                  <a:srgbClr val="040102"/>
                </a:solidFill>
                <a:highlight>
                  <a:srgbClr val="FFFFFF"/>
                </a:highlight>
                <a:latin typeface="Arial"/>
                <a:ea typeface="+mj-lt"/>
                <a:cs typeface="Arial"/>
              </a:rPr>
              <a:t>DeVaro</a:t>
            </a:r>
            <a:r>
              <a:rPr lang="en-US" sz="1100" dirty="0">
                <a:solidFill>
                  <a:srgbClr val="040102"/>
                </a:solidFill>
                <a:highlight>
                  <a:srgbClr val="FFFFFF"/>
                </a:highlight>
                <a:latin typeface="Arial"/>
                <a:ea typeface="+mj-lt"/>
                <a:cs typeface="Arial"/>
              </a:rPr>
              <a:t>, 2020)</a:t>
            </a:r>
            <a:br>
              <a:rPr lang="en-US" sz="1100" b="1" dirty="0">
                <a:latin typeface="Arial"/>
                <a:cs typeface="Arial"/>
              </a:rPr>
            </a:br>
            <a:br>
              <a:rPr lang="en-US" sz="1100" b="1" dirty="0">
                <a:latin typeface="Arial"/>
                <a:cs typeface="Arial"/>
              </a:rPr>
            </a:br>
            <a:br>
              <a:rPr lang="en-US" sz="2400" b="1" dirty="0">
                <a:latin typeface="Arial"/>
                <a:cs typeface="Arial"/>
              </a:rPr>
            </a:br>
            <a:br>
              <a:rPr lang="en-US" sz="2400" b="1" dirty="0">
                <a:latin typeface="Arial"/>
                <a:cs typeface="Arial"/>
              </a:rPr>
            </a:br>
            <a:br>
              <a:rPr lang="en-US" sz="2400" b="1" dirty="0">
                <a:latin typeface="Arial"/>
                <a:cs typeface="Arial"/>
              </a:rPr>
            </a:br>
            <a:br>
              <a:rPr lang="en-US" sz="2400" b="1" dirty="0">
                <a:latin typeface="Arial"/>
                <a:cs typeface="Arial"/>
              </a:rPr>
            </a:br>
            <a:br>
              <a:rPr lang="en-US" sz="2400" b="1" dirty="0">
                <a:latin typeface="Arial"/>
                <a:cs typeface="Arial"/>
              </a:rPr>
            </a:br>
            <a:br>
              <a:rPr lang="en-US" sz="2400" b="1" dirty="0">
                <a:latin typeface="Arial"/>
                <a:cs typeface="Arial"/>
              </a:rPr>
            </a:br>
            <a:r>
              <a:rPr lang="en-US" sz="1200" b="1" dirty="0">
                <a:solidFill>
                  <a:srgbClr val="333333"/>
                </a:solidFill>
                <a:highlight>
                  <a:srgbClr val="FFFFFF"/>
                </a:highlight>
                <a:latin typeface="Arial"/>
                <a:ea typeface="+mj-lt"/>
                <a:cs typeface="Arial"/>
              </a:rPr>
              <a:t>Decision-making processes that organizations use to choose between internal development and external recruitment in addressing talent needs. </a:t>
            </a:r>
            <a:r>
              <a:rPr lang="en-US" sz="1200" b="1" dirty="0">
                <a:latin typeface="Arial"/>
                <a:cs typeface="Arial"/>
              </a:rPr>
              <a:t> Develop internal leaders and recruit missing expertise externally.</a:t>
            </a:r>
            <a:r>
              <a:rPr lang="en-US" sz="1100" dirty="0">
                <a:solidFill>
                  <a:srgbClr val="040102"/>
                </a:solidFill>
                <a:highlight>
                  <a:srgbClr val="FFFFFF"/>
                </a:highlight>
                <a:ea typeface="+mj-lt"/>
                <a:cs typeface="+mj-lt"/>
              </a:rPr>
              <a:t>(PALOMAKI, 2025)</a:t>
            </a:r>
            <a:br>
              <a:rPr lang="en-US" sz="1200" b="1" dirty="0">
                <a:latin typeface="Arial"/>
                <a:cs typeface="Arial"/>
              </a:rPr>
            </a:br>
            <a:endParaRPr lang="en-US" sz="1200" b="1" kern="1200" dirty="0">
              <a:latin typeface="Arial"/>
              <a:cs typeface="Arial"/>
            </a:endParaRPr>
          </a:p>
        </p:txBody>
      </p:sp>
      <p:sp>
        <p:nvSpPr>
          <p:cNvPr id="41" name="Rectangle 40">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6" name="Table 35">
            <a:extLst>
              <a:ext uri="{FF2B5EF4-FFF2-40B4-BE49-F238E27FC236}">
                <a16:creationId xmlns:a16="http://schemas.microsoft.com/office/drawing/2014/main" id="{9231F43C-B2AF-B978-D194-6FD2BF5AA627}"/>
              </a:ext>
            </a:extLst>
          </p:cNvPr>
          <p:cNvGraphicFramePr>
            <a:graphicFrameLocks noGrp="1"/>
          </p:cNvGraphicFramePr>
          <p:nvPr>
            <p:extLst>
              <p:ext uri="{D42A27DB-BD31-4B8C-83A1-F6EECF244321}">
                <p14:modId xmlns:p14="http://schemas.microsoft.com/office/powerpoint/2010/main" val="3427283770"/>
              </p:ext>
            </p:extLst>
          </p:nvPr>
        </p:nvGraphicFramePr>
        <p:xfrm>
          <a:off x="1422400" y="1717040"/>
          <a:ext cx="8252739" cy="1446757"/>
        </p:xfrm>
        <a:graphic>
          <a:graphicData uri="http://schemas.openxmlformats.org/drawingml/2006/table">
            <a:tbl>
              <a:tblPr firstRow="1" bandRow="1">
                <a:tableStyleId>{5C22544A-7EE6-4342-B048-85BDC9FD1C3A}</a:tableStyleId>
              </a:tblPr>
              <a:tblGrid>
                <a:gridCol w="2865328">
                  <a:extLst>
                    <a:ext uri="{9D8B030D-6E8A-4147-A177-3AD203B41FA5}">
                      <a16:colId xmlns:a16="http://schemas.microsoft.com/office/drawing/2014/main" val="2124300987"/>
                    </a:ext>
                  </a:extLst>
                </a:gridCol>
                <a:gridCol w="2970706">
                  <a:extLst>
                    <a:ext uri="{9D8B030D-6E8A-4147-A177-3AD203B41FA5}">
                      <a16:colId xmlns:a16="http://schemas.microsoft.com/office/drawing/2014/main" val="2474213401"/>
                    </a:ext>
                  </a:extLst>
                </a:gridCol>
                <a:gridCol w="2416705">
                  <a:extLst>
                    <a:ext uri="{9D8B030D-6E8A-4147-A177-3AD203B41FA5}">
                      <a16:colId xmlns:a16="http://schemas.microsoft.com/office/drawing/2014/main" val="371369127"/>
                    </a:ext>
                  </a:extLst>
                </a:gridCol>
              </a:tblGrid>
              <a:tr h="438410">
                <a:tc>
                  <a:txBody>
                    <a:bodyPr/>
                    <a:lstStyle/>
                    <a:p>
                      <a:r>
                        <a:rPr lang="en-GB" dirty="0"/>
                        <a:t>Approac</a:t>
                      </a:r>
                      <a:r>
                        <a:rPr lang="en-GB"/>
                        <a:t>h </a:t>
                      </a:r>
                    </a:p>
                  </a:txBody>
                  <a:tcPr/>
                </a:tc>
                <a:tc>
                  <a:txBody>
                    <a:bodyPr/>
                    <a:lstStyle/>
                    <a:p>
                      <a:r>
                        <a:rPr lang="en-GB"/>
                        <a:t>Advantages</a:t>
                      </a:r>
                      <a:endParaRPr lang="en-GB" dirty="0"/>
                    </a:p>
                  </a:txBody>
                  <a:tcPr/>
                </a:tc>
                <a:tc>
                  <a:txBody>
                    <a:bodyPr/>
                    <a:lstStyle/>
                    <a:p>
                      <a:r>
                        <a:rPr lang="en-GB"/>
                        <a:t>Limitations</a:t>
                      </a:r>
                    </a:p>
                  </a:txBody>
                  <a:tcPr/>
                </a:tc>
                <a:extLst>
                  <a:ext uri="{0D108BD9-81ED-4DB2-BD59-A6C34878D82A}">
                    <a16:rowId xmlns:a16="http://schemas.microsoft.com/office/drawing/2014/main" val="2865521953"/>
                  </a:ext>
                </a:extLst>
              </a:tr>
              <a:tr h="581627">
                <a:tc>
                  <a:txBody>
                    <a:bodyPr/>
                    <a:lstStyle/>
                    <a:p>
                      <a:r>
                        <a:rPr lang="en-GB" sz="1100" b="1" dirty="0">
                          <a:latin typeface="Arial"/>
                          <a:cs typeface="Arial"/>
                        </a:rPr>
                        <a:t>Internal: </a:t>
                      </a:r>
                      <a:r>
                        <a:rPr lang="en-GB" sz="1100" b="1">
                          <a:latin typeface="Arial"/>
                          <a:cs typeface="Arial"/>
                        </a:rPr>
                        <a:t>promotion or transfer.</a:t>
                      </a:r>
                      <a:endParaRPr lang="en-GB" sz="1100" b="1" dirty="0">
                        <a:latin typeface="Arial"/>
                        <a:cs typeface="Arial"/>
                      </a:endParaRPr>
                    </a:p>
                  </a:txBody>
                  <a:tcPr/>
                </a:tc>
                <a:tc>
                  <a:txBody>
                    <a:bodyPr/>
                    <a:lstStyle/>
                    <a:p>
                      <a:r>
                        <a:rPr lang="en-GB" sz="1100" b="1">
                          <a:latin typeface="Arial"/>
                          <a:cs typeface="Arial"/>
                        </a:rPr>
                        <a:t>Uses existing knowledge .</a:t>
                      </a:r>
                      <a:endParaRPr lang="en-GB" sz="1100" b="1" dirty="0">
                        <a:latin typeface="Arial"/>
                        <a:cs typeface="Arial"/>
                      </a:endParaRPr>
                    </a:p>
                    <a:p>
                      <a:pPr lvl="0">
                        <a:buNone/>
                      </a:pPr>
                      <a:r>
                        <a:rPr lang="en-GB" sz="1100" b="1" dirty="0">
                          <a:latin typeface="Arial"/>
                          <a:cs typeface="Arial"/>
                        </a:rPr>
                        <a:t>Show career </a:t>
                      </a:r>
                      <a:r>
                        <a:rPr lang="en-GB" sz="1100" b="1">
                          <a:latin typeface="Arial"/>
                          <a:cs typeface="Arial"/>
                        </a:rPr>
                        <a:t>opportunities.</a:t>
                      </a:r>
                      <a:endParaRPr lang="en-GB" sz="1100" b="1" dirty="0">
                        <a:latin typeface="Arial"/>
                        <a:cs typeface="Arial"/>
                      </a:endParaRPr>
                    </a:p>
                  </a:txBody>
                  <a:tcPr/>
                </a:tc>
                <a:tc>
                  <a:txBody>
                    <a:bodyPr/>
                    <a:lstStyle/>
                    <a:p>
                      <a:r>
                        <a:rPr lang="en-GB" sz="1100" b="1">
                          <a:latin typeface="Arial"/>
                          <a:cs typeface="Arial"/>
                        </a:rPr>
                        <a:t>Smaller pool.</a:t>
                      </a:r>
                      <a:endParaRPr lang="en-GB" sz="1100" b="1" dirty="0">
                        <a:latin typeface="Arial"/>
                        <a:cs typeface="Arial"/>
                      </a:endParaRPr>
                    </a:p>
                    <a:p>
                      <a:pPr lvl="0">
                        <a:buNone/>
                      </a:pPr>
                      <a:r>
                        <a:rPr lang="en-GB" sz="1100" b="1" dirty="0">
                          <a:latin typeface="Arial"/>
                          <a:cs typeface="Arial"/>
                        </a:rPr>
                        <a:t>May </a:t>
                      </a:r>
                      <a:r>
                        <a:rPr lang="en-GB" sz="1100" b="1">
                          <a:latin typeface="Arial"/>
                          <a:cs typeface="Arial"/>
                        </a:rPr>
                        <a:t>create</a:t>
                      </a:r>
                      <a:r>
                        <a:rPr lang="en-GB" sz="1100" b="1" dirty="0">
                          <a:latin typeface="Arial"/>
                          <a:cs typeface="Arial"/>
                        </a:rPr>
                        <a:t> another </a:t>
                      </a:r>
                      <a:r>
                        <a:rPr lang="en-GB" sz="1100" b="1">
                          <a:latin typeface="Arial"/>
                          <a:cs typeface="Arial"/>
                        </a:rPr>
                        <a:t>vacancy.</a:t>
                      </a:r>
                      <a:endParaRPr lang="en-GB" sz="1100" b="1" dirty="0">
                        <a:latin typeface="Arial"/>
                        <a:cs typeface="Arial"/>
                      </a:endParaRPr>
                    </a:p>
                  </a:txBody>
                  <a:tcPr/>
                </a:tc>
                <a:extLst>
                  <a:ext uri="{0D108BD9-81ED-4DB2-BD59-A6C34878D82A}">
                    <a16:rowId xmlns:a16="http://schemas.microsoft.com/office/drawing/2014/main" val="3525197486"/>
                  </a:ext>
                </a:extLst>
              </a:tr>
              <a:tr h="397209">
                <a:tc>
                  <a:txBody>
                    <a:bodyPr/>
                    <a:lstStyle/>
                    <a:p>
                      <a:r>
                        <a:rPr lang="en-GB" sz="1100" b="1" dirty="0">
                          <a:latin typeface="Arial"/>
                          <a:cs typeface="Arial"/>
                        </a:rPr>
                        <a:t>External: open </a:t>
                      </a:r>
                      <a:r>
                        <a:rPr lang="en-GB" sz="1100" b="1">
                          <a:latin typeface="Arial"/>
                          <a:cs typeface="Arial"/>
                        </a:rPr>
                        <a:t>recruitment.</a:t>
                      </a:r>
                      <a:endParaRPr lang="en-GB" sz="1100" b="1" dirty="0">
                        <a:latin typeface="Arial"/>
                        <a:cs typeface="Arial"/>
                      </a:endParaRPr>
                    </a:p>
                  </a:txBody>
                  <a:tcPr/>
                </a:tc>
                <a:tc>
                  <a:txBody>
                    <a:bodyPr/>
                    <a:lstStyle/>
                    <a:p>
                      <a:r>
                        <a:rPr lang="en-GB" sz="1100" b="1" dirty="0">
                          <a:latin typeface="Arial"/>
                          <a:cs typeface="Arial"/>
                        </a:rPr>
                        <a:t>Adds </a:t>
                      </a:r>
                      <a:r>
                        <a:rPr lang="en-GB" sz="1100" b="1">
                          <a:latin typeface="Arial"/>
                          <a:cs typeface="Arial"/>
                        </a:rPr>
                        <a:t>specialist skills.</a:t>
                      </a:r>
                    </a:p>
                    <a:p>
                      <a:pPr lvl="0">
                        <a:buNone/>
                      </a:pPr>
                      <a:r>
                        <a:rPr lang="en-GB" sz="1100" b="1" dirty="0">
                          <a:latin typeface="Arial"/>
                          <a:cs typeface="Arial"/>
                        </a:rPr>
                        <a:t>Brings new </a:t>
                      </a:r>
                      <a:r>
                        <a:rPr lang="en-GB" sz="1100" b="1">
                          <a:latin typeface="Arial"/>
                          <a:cs typeface="Arial"/>
                        </a:rPr>
                        <a:t>experience.</a:t>
                      </a:r>
                      <a:endParaRPr lang="en-GB" sz="1100" b="1" dirty="0">
                        <a:latin typeface="Arial"/>
                        <a:cs typeface="Arial"/>
                      </a:endParaRPr>
                    </a:p>
                  </a:txBody>
                  <a:tcPr/>
                </a:tc>
                <a:tc>
                  <a:txBody>
                    <a:bodyPr/>
                    <a:lstStyle/>
                    <a:p>
                      <a:r>
                        <a:rPr lang="en-GB" sz="1100" b="1">
                          <a:latin typeface="Arial"/>
                          <a:cs typeface="Arial"/>
                        </a:rPr>
                        <a:t>Recruitment and induction costs.</a:t>
                      </a:r>
                    </a:p>
                    <a:p>
                      <a:pPr lvl="0">
                        <a:buNone/>
                      </a:pPr>
                      <a:r>
                        <a:rPr lang="en-GB" sz="1100" b="1" dirty="0">
                          <a:latin typeface="Arial"/>
                          <a:cs typeface="Arial"/>
                        </a:rPr>
                        <a:t>Longer adjustment </a:t>
                      </a:r>
                      <a:r>
                        <a:rPr lang="en-GB" sz="1100" b="1">
                          <a:latin typeface="Arial"/>
                          <a:cs typeface="Arial"/>
                        </a:rPr>
                        <a:t>period.</a:t>
                      </a:r>
                      <a:endParaRPr lang="en-GB" sz="1100" b="1" dirty="0">
                        <a:latin typeface="Arial"/>
                        <a:cs typeface="Arial"/>
                      </a:endParaRPr>
                    </a:p>
                  </a:txBody>
                  <a:tcPr/>
                </a:tc>
                <a:extLst>
                  <a:ext uri="{0D108BD9-81ED-4DB2-BD59-A6C34878D82A}">
                    <a16:rowId xmlns:a16="http://schemas.microsoft.com/office/drawing/2014/main" val="601605282"/>
                  </a:ext>
                </a:extLst>
              </a:tr>
            </a:tbl>
          </a:graphicData>
        </a:graphic>
      </p:graphicFrame>
    </p:spTree>
    <p:extLst>
      <p:ext uri="{BB962C8B-B14F-4D97-AF65-F5344CB8AC3E}">
        <p14:creationId xmlns:p14="http://schemas.microsoft.com/office/powerpoint/2010/main" val="206052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5FB767-DDC9-7745-6CD8-9B2A03CA32F3}"/>
              </a:ext>
            </a:extLst>
          </p:cNvPr>
          <p:cNvSpPr>
            <a:spLocks noGrp="1"/>
          </p:cNvSpPr>
          <p:nvPr>
            <p:ph type="title"/>
          </p:nvPr>
        </p:nvSpPr>
        <p:spPr>
          <a:xfrm>
            <a:off x="826396" y="586855"/>
            <a:ext cx="4230100" cy="3966617"/>
          </a:xfrm>
        </p:spPr>
        <p:txBody>
          <a:bodyPr anchor="b">
            <a:normAutofit/>
          </a:bodyPr>
          <a:lstStyle/>
          <a:p>
            <a:r>
              <a:rPr lang="en-GB" sz="2400" b="1" dirty="0">
                <a:solidFill>
                  <a:srgbClr val="FFFFFF"/>
                </a:solidFill>
                <a:latin typeface="Arial"/>
                <a:cs typeface="Arial"/>
              </a:rPr>
              <a:t>Online and social media recruitment .  </a:t>
            </a:r>
            <a:br>
              <a:rPr lang="en-GB" sz="2400" b="1" dirty="0">
                <a:solidFill>
                  <a:srgbClr val="FFFFFF"/>
                </a:solidFill>
                <a:latin typeface="Arial"/>
                <a:cs typeface="Arial"/>
              </a:rPr>
            </a:br>
            <a:r>
              <a:rPr lang="en-GB" sz="1100" b="1" dirty="0">
                <a:solidFill>
                  <a:srgbClr val="FFFFFF"/>
                </a:solidFill>
                <a:latin typeface="Arial"/>
                <a:cs typeface="Arial"/>
              </a:rPr>
              <a:t>In the fast – paced digital  era,  the rapid spread of unsubstantiated claims against  potential job candidates, fuelled by the power of social  media , has become a pressing i</a:t>
            </a:r>
            <a:r>
              <a:rPr lang="en-GB" sz="1100" b="1" dirty="0">
                <a:solidFill>
                  <a:srgbClr val="FFFFFF"/>
                </a:solidFill>
                <a:latin typeface="Arial"/>
                <a:ea typeface="Open Sans"/>
                <a:cs typeface="Arial"/>
              </a:rPr>
              <a:t>ssue . The poses a significant challenge for educational institutions, which are </a:t>
            </a:r>
            <a:r>
              <a:rPr lang="en-GB" sz="1100" b="1" dirty="0" err="1">
                <a:solidFill>
                  <a:srgbClr val="FFFFFF"/>
                </a:solidFill>
                <a:latin typeface="Arial"/>
                <a:ea typeface="Open Sans"/>
                <a:cs typeface="Arial"/>
              </a:rPr>
              <a:t>commited</a:t>
            </a:r>
            <a:r>
              <a:rPr lang="en-GB" sz="1100" b="1" dirty="0">
                <a:solidFill>
                  <a:srgbClr val="FFFFFF"/>
                </a:solidFill>
                <a:latin typeface="Arial"/>
                <a:ea typeface="Open Sans"/>
                <a:cs typeface="Arial"/>
              </a:rPr>
              <a:t> to maintaining safe  environments for all.      (Spinks, 2024)</a:t>
            </a:r>
          </a:p>
        </p:txBody>
      </p:sp>
      <p:graphicFrame>
        <p:nvGraphicFramePr>
          <p:cNvPr id="4" name="Content Placeholder 3">
            <a:extLst>
              <a:ext uri="{FF2B5EF4-FFF2-40B4-BE49-F238E27FC236}">
                <a16:creationId xmlns:a16="http://schemas.microsoft.com/office/drawing/2014/main" id="{4849C11C-0928-AE85-C254-C0478EF7C96D}"/>
              </a:ext>
            </a:extLst>
          </p:cNvPr>
          <p:cNvGraphicFramePr>
            <a:graphicFrameLocks noGrp="1"/>
          </p:cNvGraphicFramePr>
          <p:nvPr>
            <p:ph idx="1"/>
            <p:extLst>
              <p:ext uri="{D42A27DB-BD31-4B8C-83A1-F6EECF244321}">
                <p14:modId xmlns:p14="http://schemas.microsoft.com/office/powerpoint/2010/main" val="858118353"/>
              </p:ext>
            </p:extLst>
          </p:nvPr>
        </p:nvGraphicFramePr>
        <p:xfrm>
          <a:off x="5829046" y="947553"/>
          <a:ext cx="5640501" cy="5190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1236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69AA019-7D8B-23C4-68EE-E23E306F52B8}"/>
              </a:ext>
            </a:extLst>
          </p:cNvPr>
          <p:cNvPicPr>
            <a:picLocks noChangeAspect="1"/>
          </p:cNvPicPr>
          <p:nvPr/>
        </p:nvPicPr>
        <p:blipFill>
          <a:blip r:embed="rId2"/>
          <a:srcRect l="35507" r="22891" b="6250"/>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CC4CDF-44C1-1337-20F6-07D24216CA18}"/>
              </a:ext>
            </a:extLst>
          </p:cNvPr>
          <p:cNvSpPr>
            <a:spLocks noGrp="1"/>
          </p:cNvSpPr>
          <p:nvPr>
            <p:ph type="title"/>
          </p:nvPr>
        </p:nvSpPr>
        <p:spPr>
          <a:xfrm>
            <a:off x="6115317" y="405685"/>
            <a:ext cx="5464968" cy="1559301"/>
          </a:xfrm>
        </p:spPr>
        <p:txBody>
          <a:bodyPr>
            <a:normAutofit/>
          </a:bodyPr>
          <a:lstStyle/>
          <a:p>
            <a:r>
              <a:rPr lang="en-GB" sz="2400" b="1" dirty="0">
                <a:latin typeface="Arial"/>
                <a:cs typeface="Arial"/>
              </a:rPr>
              <a:t>Recruitment recommendations and selected module.</a:t>
            </a:r>
            <a:br>
              <a:rPr lang="en-GB" sz="2400" b="1" dirty="0">
                <a:latin typeface="Arial"/>
                <a:cs typeface="Arial"/>
              </a:rPr>
            </a:br>
            <a:br>
              <a:rPr lang="en-GB" sz="2400" b="1" dirty="0">
                <a:latin typeface="Arial"/>
                <a:cs typeface="Arial"/>
              </a:rPr>
            </a:br>
            <a:r>
              <a:rPr lang="en-GB" sz="1100" dirty="0">
                <a:highlight>
                  <a:srgbClr val="FFFFFF"/>
                </a:highlight>
                <a:latin typeface="Arial"/>
                <a:ea typeface="Roboto"/>
                <a:cs typeface="Arial"/>
              </a:rPr>
              <a:t>The recruitment and selection of staff is a costly activity and marks the start of a significant period of investment. Recruiting the right people is pivotal to the success of all businesses and organisations</a:t>
            </a:r>
            <a:r>
              <a:rPr lang="en-GB" sz="1100" dirty="0">
                <a:solidFill>
                  <a:srgbClr val="000000"/>
                </a:solidFill>
                <a:highlight>
                  <a:srgbClr val="FFFFFF"/>
                </a:highlight>
                <a:latin typeface="Arial"/>
                <a:ea typeface="Roboto"/>
                <a:cs typeface="Arial"/>
              </a:rPr>
              <a:t>. </a:t>
            </a:r>
            <a:r>
              <a:rPr lang="en-GB" sz="1100" dirty="0">
                <a:solidFill>
                  <a:srgbClr val="040102"/>
                </a:solidFill>
                <a:highlight>
                  <a:srgbClr val="FFFFFF"/>
                </a:highlight>
                <a:latin typeface="Arial"/>
                <a:ea typeface="Roboto"/>
                <a:cs typeface="Arial"/>
              </a:rPr>
              <a:t>(</a:t>
            </a:r>
            <a:r>
              <a:rPr lang="en-GB" sz="1100" dirty="0" err="1">
                <a:solidFill>
                  <a:srgbClr val="040102"/>
                </a:solidFill>
                <a:highlight>
                  <a:srgbClr val="FFFFFF"/>
                </a:highlight>
                <a:latin typeface="Arial"/>
                <a:ea typeface="+mj-lt"/>
                <a:cs typeface="Arial"/>
              </a:rPr>
              <a:t>Concrew</a:t>
            </a:r>
            <a:r>
              <a:rPr lang="en-GB" sz="1100" dirty="0">
                <a:solidFill>
                  <a:srgbClr val="040102"/>
                </a:solidFill>
                <a:highlight>
                  <a:srgbClr val="FFFFFF"/>
                </a:highlight>
                <a:latin typeface="Arial"/>
                <a:ea typeface="+mj-lt"/>
                <a:cs typeface="Arial"/>
              </a:rPr>
              <a:t> Training, 2026</a:t>
            </a:r>
            <a:endParaRPr lang="en-GB" sz="1100" b="1">
              <a:latin typeface="Arial"/>
              <a:cs typeface="Arial"/>
            </a:endParaRPr>
          </a:p>
        </p:txBody>
      </p:sp>
      <p:sp>
        <p:nvSpPr>
          <p:cNvPr id="3" name="Content Placeholder 2">
            <a:extLst>
              <a:ext uri="{FF2B5EF4-FFF2-40B4-BE49-F238E27FC236}">
                <a16:creationId xmlns:a16="http://schemas.microsoft.com/office/drawing/2014/main" id="{10871590-75BD-6D99-149A-8D57F2C923BE}"/>
              </a:ext>
            </a:extLst>
          </p:cNvPr>
          <p:cNvSpPr>
            <a:spLocks noGrp="1"/>
          </p:cNvSpPr>
          <p:nvPr>
            <p:ph idx="1"/>
          </p:nvPr>
        </p:nvSpPr>
        <p:spPr>
          <a:xfrm>
            <a:off x="6115317" y="2743200"/>
            <a:ext cx="5247340" cy="3496878"/>
          </a:xfrm>
        </p:spPr>
        <p:txBody>
          <a:bodyPr vert="horz" lIns="91440" tIns="45720" rIns="91440" bIns="45720" rtlCol="0" anchor="ctr">
            <a:normAutofit/>
          </a:bodyPr>
          <a:lstStyle/>
          <a:p>
            <a:pPr marL="457200" indent="-457200">
              <a:buFont typeface="Wingdings" panose="020B0604020202020204" pitchFamily="34" charset="0"/>
              <a:buChar char="Ø"/>
            </a:pPr>
            <a:r>
              <a:rPr lang="en-GB" sz="1100">
                <a:latin typeface="Arial"/>
                <a:cs typeface="Arial"/>
              </a:rPr>
              <a:t>Define  essential skills and publish a realistic employment offer.</a:t>
            </a:r>
            <a:endParaRPr lang="en-GB" sz="1100" dirty="0">
              <a:latin typeface="Arial"/>
              <a:cs typeface="Arial"/>
            </a:endParaRPr>
          </a:p>
          <a:p>
            <a:pPr marL="457200" indent="-457200">
              <a:buFont typeface="Wingdings" panose="020B0604020202020204" pitchFamily="34" charset="0"/>
              <a:buChar char="Ø"/>
            </a:pPr>
            <a:r>
              <a:rPr lang="en-GB" sz="1100">
                <a:latin typeface="Arial"/>
                <a:cs typeface="Arial"/>
              </a:rPr>
              <a:t>Combine internal opportunities with targeted external advertising.</a:t>
            </a:r>
            <a:endParaRPr lang="en-GB" sz="1100" dirty="0">
              <a:latin typeface="Arial"/>
              <a:cs typeface="Arial"/>
            </a:endParaRPr>
          </a:p>
          <a:p>
            <a:pPr marL="457200" indent="-457200">
              <a:buFont typeface="Wingdings" panose="020B0604020202020204" pitchFamily="34" charset="0"/>
              <a:buChar char="Ø"/>
            </a:pPr>
            <a:r>
              <a:rPr lang="en-GB" sz="1100">
                <a:latin typeface="Arial"/>
                <a:cs typeface="Arial"/>
              </a:rPr>
              <a:t>Use structured interviews and a relevant practical task.</a:t>
            </a:r>
            <a:endParaRPr lang="en-GB" sz="1100" dirty="0">
              <a:latin typeface="Arial"/>
              <a:cs typeface="Arial"/>
            </a:endParaRPr>
          </a:p>
          <a:p>
            <a:pPr marL="457200" indent="-457200">
              <a:buFont typeface="Wingdings" panose="020B0604020202020204" pitchFamily="34" charset="0"/>
              <a:buChar char="Ø"/>
            </a:pPr>
            <a:r>
              <a:rPr lang="en-GB" sz="1100">
                <a:latin typeface="Arial"/>
                <a:cs typeface="Arial"/>
              </a:rPr>
              <a:t>Check role requirements and provide a supported induction.</a:t>
            </a:r>
            <a:endParaRPr lang="en-GB" sz="1100" dirty="0">
              <a:latin typeface="Arial"/>
              <a:cs typeface="Arial"/>
            </a:endParaRPr>
          </a:p>
          <a:p>
            <a:pPr marL="457200" indent="-457200">
              <a:buFont typeface="Wingdings" panose="020B0604020202020204" pitchFamily="34" charset="0"/>
              <a:buChar char="Ø"/>
            </a:pPr>
            <a:endParaRPr lang="en-GB" sz="1100" dirty="0">
              <a:latin typeface="Arial"/>
              <a:cs typeface="Arial"/>
            </a:endParaRPr>
          </a:p>
          <a:p>
            <a:pPr marL="0" indent="0">
              <a:buNone/>
            </a:pPr>
            <a:endParaRPr lang="en-GB" sz="1100" dirty="0">
              <a:latin typeface="Arial"/>
              <a:cs typeface="Arial"/>
            </a:endParaRPr>
          </a:p>
          <a:p>
            <a:pPr marL="0" indent="0">
              <a:buNone/>
            </a:pPr>
            <a:endParaRPr lang="en-GB" sz="1300">
              <a:latin typeface="Arial"/>
              <a:cs typeface="Arial"/>
            </a:endParaRPr>
          </a:p>
          <a:p>
            <a:pPr marL="0" indent="0">
              <a:buNone/>
            </a:pPr>
            <a:r>
              <a:rPr lang="en-GB" sz="1300" b="1">
                <a:latin typeface="Arial"/>
                <a:cs typeface="Arial"/>
              </a:rPr>
              <a:t>Measures : time to hire, cost per hire, offer acceptance and six - month retention.</a:t>
            </a:r>
          </a:p>
          <a:p>
            <a:pPr marL="0" indent="0">
              <a:buNone/>
            </a:pPr>
            <a:endParaRPr lang="en-GB" sz="1100" dirty="0">
              <a:latin typeface="Arial"/>
              <a:cs typeface="Arial"/>
            </a:endParaRPr>
          </a:p>
        </p:txBody>
      </p:sp>
    </p:spTree>
    <p:extLst>
      <p:ext uri="{BB962C8B-B14F-4D97-AF65-F5344CB8AC3E}">
        <p14:creationId xmlns:p14="http://schemas.microsoft.com/office/powerpoint/2010/main" val="2470423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64" name="Rectangle 416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66" name="Rectangle 416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68" name="Rectangle 416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70" name="Rectangle 416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72" name="Rectangle 417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74" name="Freeform: Shape 417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76" name="Rectangle 417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3B0DB9-90FC-4524-6C74-DC9770CDD6AB}"/>
              </a:ext>
            </a:extLst>
          </p:cNvPr>
          <p:cNvSpPr>
            <a:spLocks noGrp="1"/>
          </p:cNvSpPr>
          <p:nvPr>
            <p:ph type="title"/>
          </p:nvPr>
        </p:nvSpPr>
        <p:spPr>
          <a:xfrm>
            <a:off x="466722" y="586855"/>
            <a:ext cx="3201366" cy="3387497"/>
          </a:xfrm>
        </p:spPr>
        <p:txBody>
          <a:bodyPr anchor="b">
            <a:normAutofit/>
          </a:bodyPr>
          <a:lstStyle/>
          <a:p>
            <a:pPr algn="r"/>
            <a:r>
              <a:rPr lang="en-GB" sz="2800" b="1" dirty="0">
                <a:solidFill>
                  <a:srgbClr val="FFFFFF"/>
                </a:solidFill>
                <a:latin typeface="Arial"/>
                <a:cs typeface="Arial"/>
              </a:rPr>
              <a:t>Learning and </a:t>
            </a:r>
            <a:r>
              <a:rPr lang="en-GB" sz="2800" b="1">
                <a:solidFill>
                  <a:srgbClr val="FFFFFF"/>
                </a:solidFill>
                <a:latin typeface="Arial"/>
                <a:cs typeface="Arial"/>
              </a:rPr>
              <a:t>development linke</a:t>
            </a:r>
            <a:r>
              <a:rPr lang="en-GB" sz="2800" b="1" dirty="0">
                <a:solidFill>
                  <a:srgbClr val="FFFFFF"/>
                </a:solidFill>
                <a:latin typeface="Arial"/>
                <a:cs typeface="Arial"/>
              </a:rPr>
              <a:t>d to strategy</a:t>
            </a:r>
          </a:p>
        </p:txBody>
      </p:sp>
      <p:sp>
        <p:nvSpPr>
          <p:cNvPr id="4159" name="Content Placeholder 4158">
            <a:extLst>
              <a:ext uri="{FF2B5EF4-FFF2-40B4-BE49-F238E27FC236}">
                <a16:creationId xmlns:a16="http://schemas.microsoft.com/office/drawing/2014/main" id="{B9264CF8-DF24-0F5F-2BC1-163080D5A07E}"/>
              </a:ext>
            </a:extLst>
          </p:cNvPr>
          <p:cNvSpPr>
            <a:spLocks noGrp="1"/>
          </p:cNvSpPr>
          <p:nvPr>
            <p:ph idx="1"/>
          </p:nvPr>
        </p:nvSpPr>
        <p:spPr>
          <a:xfrm>
            <a:off x="4810259" y="242385"/>
            <a:ext cx="6555347" cy="5953142"/>
          </a:xfrm>
        </p:spPr>
        <p:txBody>
          <a:bodyPr anchor="ctr">
            <a:normAutofit/>
          </a:bodyPr>
          <a:lstStyle/>
          <a:p>
            <a:pPr marL="0" indent="0">
              <a:buNone/>
            </a:pPr>
            <a:r>
              <a:rPr lang="en-GB" sz="1100" b="1" dirty="0">
                <a:solidFill>
                  <a:srgbClr val="222222"/>
                </a:solidFill>
                <a:highlight>
                  <a:srgbClr val="FFFFFF"/>
                </a:highlight>
                <a:latin typeface="Arial"/>
                <a:cs typeface="Arial"/>
              </a:rPr>
              <a:t>The purpose of this article is to present a review of research on strategies for competence development in organizations, their prerequisites and effects. More specifically, the following three questions will be addressed: (</a:t>
            </a:r>
            <a:r>
              <a:rPr lang="en-GB" sz="1100" b="1" dirty="0" err="1">
                <a:solidFill>
                  <a:srgbClr val="222222"/>
                </a:solidFill>
                <a:highlight>
                  <a:srgbClr val="FFFFFF"/>
                </a:highlight>
                <a:latin typeface="Arial"/>
                <a:cs typeface="Arial"/>
              </a:rPr>
              <a:t>i</a:t>
            </a:r>
            <a:r>
              <a:rPr lang="en-GB" sz="1100" b="1" dirty="0">
                <a:solidFill>
                  <a:srgbClr val="222222"/>
                </a:solidFill>
                <a:highlight>
                  <a:srgbClr val="FFFFFF"/>
                </a:highlight>
                <a:latin typeface="Arial"/>
                <a:cs typeface="Arial"/>
              </a:rPr>
              <a:t>) Why do organizations invest in competence development? (ii) What effects can realistically be achieved through competence development? (iii) What characterizes successful strategies for competence development in organizations?</a:t>
            </a:r>
            <a:endParaRPr lang="en-US" sz="1100" b="1" dirty="0">
              <a:solidFill>
                <a:srgbClr val="000000"/>
              </a:solidFill>
              <a:latin typeface="Arial"/>
              <a:cs typeface="Arial"/>
            </a:endParaRPr>
          </a:p>
          <a:p>
            <a:pPr marL="0" indent="0">
              <a:buNone/>
            </a:pPr>
            <a:r>
              <a:rPr lang="en-GB" sz="1100" dirty="0">
                <a:solidFill>
                  <a:srgbClr val="818181"/>
                </a:solidFill>
                <a:highlight>
                  <a:srgbClr val="FFFFFF"/>
                </a:highlight>
                <a:ea typeface="+mn-lt"/>
                <a:cs typeface="+mn-lt"/>
              </a:rPr>
              <a:t> </a:t>
            </a:r>
            <a:r>
              <a:rPr lang="en-GB" sz="1100" dirty="0">
                <a:solidFill>
                  <a:srgbClr val="040102"/>
                </a:solidFill>
                <a:highlight>
                  <a:srgbClr val="FFFFFF"/>
                </a:highlight>
                <a:latin typeface="Arial"/>
                <a:ea typeface="+mn-lt"/>
                <a:cs typeface="Arial"/>
              </a:rPr>
              <a:t>(</a:t>
            </a:r>
            <a:r>
              <a:rPr lang="en-GB" sz="1100" dirty="0" err="1">
                <a:solidFill>
                  <a:srgbClr val="040102"/>
                </a:solidFill>
                <a:highlight>
                  <a:srgbClr val="FFFFFF"/>
                </a:highlight>
                <a:latin typeface="Arial"/>
                <a:ea typeface="+mn-lt"/>
                <a:cs typeface="Arial"/>
              </a:rPr>
              <a:t>Eilström</a:t>
            </a:r>
            <a:r>
              <a:rPr lang="en-GB" sz="1100" dirty="0">
                <a:solidFill>
                  <a:srgbClr val="040102"/>
                </a:solidFill>
                <a:highlight>
                  <a:srgbClr val="FFFFFF"/>
                </a:highlight>
                <a:latin typeface="Arial"/>
                <a:ea typeface="+mn-lt"/>
                <a:cs typeface="Arial"/>
              </a:rPr>
              <a:t> and Kock, 2008)</a:t>
            </a:r>
            <a:endParaRPr lang="en-GB" sz="1100" dirty="0">
              <a:solidFill>
                <a:srgbClr val="040102"/>
              </a:solidFill>
              <a:highlight>
                <a:srgbClr val="FFFFFF"/>
              </a:highlight>
              <a:latin typeface="Arial"/>
              <a:cs typeface="Arial"/>
            </a:endParaRPr>
          </a:p>
          <a:p>
            <a:pPr marL="0" indent="0">
              <a:buNone/>
            </a:pPr>
            <a:r>
              <a:rPr lang="en-GB" sz="1100" dirty="0">
                <a:solidFill>
                  <a:srgbClr val="040102"/>
                </a:solidFill>
                <a:highlight>
                  <a:srgbClr val="FFFFFF"/>
                </a:highlight>
                <a:latin typeface="Arial"/>
                <a:cs typeface="Arial"/>
              </a:rPr>
              <a:t>Learning and development linked to strategy is process to identify the need, choose the method, apply the learning and evaluate the </a:t>
            </a:r>
            <a:r>
              <a:rPr lang="en-GB" sz="1100">
                <a:solidFill>
                  <a:srgbClr val="040102"/>
                </a:solidFill>
                <a:highlight>
                  <a:srgbClr val="FFFFFF"/>
                </a:highlight>
                <a:latin typeface="Arial"/>
                <a:cs typeface="Arial"/>
              </a:rPr>
              <a:t>result.</a:t>
            </a:r>
          </a:p>
          <a:p>
            <a:pPr marL="0" indent="0">
              <a:buNone/>
            </a:pPr>
            <a:br>
              <a:rPr lang="en-GB" sz="1100" b="1" dirty="0">
                <a:latin typeface="Arial"/>
                <a:cs typeface="Arial"/>
              </a:rPr>
            </a:br>
            <a:r>
              <a:rPr lang="en-GB" sz="1100" b="1">
                <a:latin typeface="Arial"/>
                <a:cs typeface="Arial"/>
              </a:rPr>
              <a:t>Strategic need</a:t>
            </a:r>
            <a:endParaRPr lang="en-US" sz="1100" b="1">
              <a:latin typeface="Arial"/>
              <a:cs typeface="Arial"/>
            </a:endParaRPr>
          </a:p>
          <a:p>
            <a:pPr>
              <a:buFont typeface="Wingdings" panose="020B0604020202020204" pitchFamily="34" charset="0"/>
              <a:buChar char="Ø"/>
            </a:pPr>
            <a:r>
              <a:rPr lang="en-GB" sz="1100">
                <a:latin typeface="Arial"/>
                <a:cs typeface="Arial"/>
              </a:rPr>
              <a:t>Reliable digital care.</a:t>
            </a:r>
          </a:p>
          <a:p>
            <a:pPr>
              <a:buFont typeface="Wingdings" panose="020B0604020202020204" pitchFamily="34" charset="0"/>
              <a:buChar char="Ø"/>
            </a:pPr>
            <a:r>
              <a:rPr lang="en-GB" sz="1100" dirty="0">
                <a:latin typeface="Arial"/>
                <a:cs typeface="Arial"/>
              </a:rPr>
              <a:t>Effective </a:t>
            </a:r>
            <a:r>
              <a:rPr lang="en-GB" sz="1100">
                <a:latin typeface="Arial"/>
                <a:cs typeface="Arial"/>
              </a:rPr>
              <a:t>team leadership.</a:t>
            </a:r>
          </a:p>
          <a:p>
            <a:pPr>
              <a:buFont typeface="Wingdings" panose="020B0604020202020204" pitchFamily="34" charset="0"/>
              <a:buChar char="Ø"/>
            </a:pPr>
            <a:r>
              <a:rPr lang="en-GB" sz="1100" dirty="0">
                <a:latin typeface="Arial"/>
                <a:cs typeface="Arial"/>
              </a:rPr>
              <a:t>Retention </a:t>
            </a:r>
            <a:r>
              <a:rPr lang="en-GB" sz="1100">
                <a:latin typeface="Arial"/>
                <a:cs typeface="Arial"/>
              </a:rPr>
              <a:t>and progression.</a:t>
            </a:r>
          </a:p>
          <a:p>
            <a:pPr marL="0" indent="0">
              <a:buNone/>
            </a:pPr>
            <a:r>
              <a:rPr lang="en-GB" sz="1100" b="1" dirty="0">
                <a:latin typeface="Arial"/>
                <a:cs typeface="Arial"/>
              </a:rPr>
              <a:t>Proposed lear</a:t>
            </a:r>
            <a:r>
              <a:rPr lang="en-GB" sz="1100" b="1">
                <a:latin typeface="Arial"/>
                <a:cs typeface="Arial"/>
              </a:rPr>
              <a:t>ning</a:t>
            </a:r>
          </a:p>
          <a:p>
            <a:pPr>
              <a:buFont typeface="Wingdings" panose="020B0604020202020204" pitchFamily="34" charset="0"/>
              <a:buChar char="Ø"/>
            </a:pPr>
            <a:r>
              <a:rPr lang="en-GB" sz="1100" dirty="0">
                <a:latin typeface="Arial"/>
                <a:cs typeface="Arial"/>
              </a:rPr>
              <a:t>Short modules and supervised prac</a:t>
            </a:r>
            <a:r>
              <a:rPr lang="en-GB" sz="1100">
                <a:latin typeface="Arial"/>
                <a:cs typeface="Arial"/>
              </a:rPr>
              <a:t>tice.</a:t>
            </a:r>
          </a:p>
          <a:p>
            <a:pPr>
              <a:buFont typeface="Wingdings" panose="020B0604020202020204" pitchFamily="34" charset="0"/>
              <a:buChar char="Ø"/>
            </a:pPr>
            <a:r>
              <a:rPr lang="en-GB" sz="1100">
                <a:latin typeface="Arial"/>
                <a:cs typeface="Arial"/>
              </a:rPr>
              <a:t>Coaching and mix – team case reviews .</a:t>
            </a:r>
          </a:p>
          <a:p>
            <a:pPr>
              <a:buFont typeface="Wingdings" panose="020B0604020202020204" pitchFamily="34" charset="0"/>
              <a:buChar char="Ø"/>
            </a:pPr>
            <a:r>
              <a:rPr lang="en-GB" sz="1100" dirty="0">
                <a:latin typeface="Arial"/>
                <a:cs typeface="Arial"/>
              </a:rPr>
              <a:t>Development plans and </a:t>
            </a:r>
            <a:r>
              <a:rPr lang="en-GB" sz="1100">
                <a:latin typeface="Arial"/>
                <a:cs typeface="Arial"/>
              </a:rPr>
              <a:t>mentoring.</a:t>
            </a:r>
          </a:p>
          <a:p>
            <a:pPr marL="0" indent="0">
              <a:buNone/>
            </a:pPr>
            <a:r>
              <a:rPr lang="en-GB" sz="1100" b="1">
                <a:latin typeface="Arial"/>
                <a:cs typeface="Arial"/>
              </a:rPr>
              <a:t>Evidence of progress</a:t>
            </a:r>
          </a:p>
          <a:p>
            <a:pPr>
              <a:buFont typeface="Wingdings" panose="020B0604020202020204" pitchFamily="34" charset="0"/>
              <a:buChar char="Ø"/>
            </a:pPr>
            <a:r>
              <a:rPr lang="en-GB" sz="1100">
                <a:latin typeface="Arial"/>
                <a:cs typeface="Arial"/>
              </a:rPr>
              <a:t>Demonstrated competence.</a:t>
            </a:r>
          </a:p>
          <a:p>
            <a:pPr>
              <a:buFont typeface="Wingdings" panose="020B0604020202020204" pitchFamily="34" charset="0"/>
              <a:buChar char="Ø"/>
            </a:pPr>
            <a:r>
              <a:rPr lang="en-GB" sz="1100" dirty="0">
                <a:latin typeface="Arial"/>
                <a:cs typeface="Arial"/>
              </a:rPr>
              <a:t>Staff feedback and </a:t>
            </a:r>
            <a:r>
              <a:rPr lang="en-GB" sz="1100">
                <a:latin typeface="Arial"/>
                <a:cs typeface="Arial"/>
              </a:rPr>
              <a:t>better handovers.</a:t>
            </a:r>
          </a:p>
          <a:p>
            <a:pPr>
              <a:buFont typeface="Wingdings" panose="020B0604020202020204" pitchFamily="34" charset="0"/>
              <a:buChar char="Ø"/>
            </a:pPr>
            <a:r>
              <a:rPr lang="en-GB" sz="1100" dirty="0">
                <a:latin typeface="Arial"/>
                <a:cs typeface="Arial"/>
              </a:rPr>
              <a:t>Internal moves and retent</a:t>
            </a:r>
            <a:r>
              <a:rPr lang="en-GB" sz="1100">
                <a:latin typeface="Arial"/>
                <a:cs typeface="Arial"/>
              </a:rPr>
              <a:t>ion.</a:t>
            </a:r>
          </a:p>
          <a:p>
            <a:pPr>
              <a:buFont typeface="Wingdings" panose="020B0604020202020204" pitchFamily="34" charset="0"/>
              <a:buChar char="Ø"/>
            </a:pPr>
            <a:endParaRPr lang="en-GB" sz="1100" dirty="0">
              <a:latin typeface="Arial"/>
              <a:cs typeface="Arial"/>
            </a:endParaRPr>
          </a:p>
          <a:p>
            <a:pPr marL="0" indent="0">
              <a:buNone/>
            </a:pPr>
            <a:r>
              <a:rPr lang="en-GB" sz="1100" b="1" dirty="0">
                <a:latin typeface="Arial"/>
                <a:cs typeface="Arial"/>
              </a:rPr>
              <a:t>Protected learning time and monthly feedback support applicat</a:t>
            </a:r>
            <a:r>
              <a:rPr lang="en-GB" sz="1100" b="1">
                <a:latin typeface="Arial"/>
                <a:cs typeface="Arial"/>
              </a:rPr>
              <a:t>ion at work.</a:t>
            </a:r>
            <a:endParaRPr lang="en-GB" sz="1100" b="1" dirty="0">
              <a:latin typeface="Arial"/>
              <a:cs typeface="Arial"/>
            </a:endParaRPr>
          </a:p>
          <a:p>
            <a:pPr marL="0" indent="0">
              <a:buNone/>
            </a:pPr>
            <a:r>
              <a:rPr lang="en-GB" sz="1100" b="1" dirty="0">
                <a:latin typeface="Arial"/>
                <a:cs typeface="Arial"/>
              </a:rPr>
              <a:t>Recognise quality and teamwork. Volume – only rewards could </a:t>
            </a:r>
            <a:r>
              <a:rPr lang="en-GB" sz="1100" b="1">
                <a:latin typeface="Arial"/>
                <a:cs typeface="Arial"/>
              </a:rPr>
              <a:t>encourage rushing</a:t>
            </a:r>
            <a:endParaRPr lang="en-GB" sz="1100" b="1" dirty="0">
              <a:latin typeface="Arial"/>
              <a:cs typeface="Arial"/>
            </a:endParaRPr>
          </a:p>
        </p:txBody>
      </p:sp>
    </p:spTree>
    <p:extLst>
      <p:ext uri="{BB962C8B-B14F-4D97-AF65-F5344CB8AC3E}">
        <p14:creationId xmlns:p14="http://schemas.microsoft.com/office/powerpoint/2010/main" val="2991906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7C6CE1-6F62-3D19-2333-F69E2629E374}"/>
              </a:ext>
            </a:extLst>
          </p:cNvPr>
          <p:cNvSpPr>
            <a:spLocks noGrp="1"/>
          </p:cNvSpPr>
          <p:nvPr>
            <p:ph type="title"/>
          </p:nvPr>
        </p:nvSpPr>
        <p:spPr>
          <a:xfrm>
            <a:off x="1137034" y="609600"/>
            <a:ext cx="4784796" cy="1330840"/>
          </a:xfrm>
        </p:spPr>
        <p:txBody>
          <a:bodyPr>
            <a:normAutofit/>
          </a:bodyPr>
          <a:lstStyle/>
          <a:p>
            <a:r>
              <a:rPr lang="en-GB" sz="2400" b="1" dirty="0">
                <a:latin typeface="Arial"/>
                <a:cs typeface="Arial"/>
              </a:rPr>
              <a:t>Conclusio</a:t>
            </a:r>
            <a:r>
              <a:rPr lang="en-GB" sz="2400" b="1">
                <a:latin typeface="Arial"/>
                <a:cs typeface="Arial"/>
              </a:rPr>
              <a:t>n</a:t>
            </a:r>
            <a:r>
              <a:rPr lang="en-GB" sz="2400"/>
              <a:t> </a:t>
            </a:r>
            <a:br>
              <a:rPr lang="en-GB" sz="2400"/>
            </a:br>
            <a:r>
              <a:rPr lang="en-GB" sz="2400" b="1">
                <a:latin typeface="Arial"/>
                <a:cs typeface="Arial"/>
              </a:rPr>
              <a:t>A balanced HR plan supports sustainable growth</a:t>
            </a:r>
          </a:p>
        </p:txBody>
      </p:sp>
      <p:sp>
        <p:nvSpPr>
          <p:cNvPr id="3" name="Content Placeholder 2">
            <a:extLst>
              <a:ext uri="{FF2B5EF4-FFF2-40B4-BE49-F238E27FC236}">
                <a16:creationId xmlns:a16="http://schemas.microsoft.com/office/drawing/2014/main" id="{02D2F750-4FB0-6B39-7B2A-BD330962F398}"/>
              </a:ext>
            </a:extLst>
          </p:cNvPr>
          <p:cNvSpPr>
            <a:spLocks noGrp="1"/>
          </p:cNvSpPr>
          <p:nvPr>
            <p:ph idx="1"/>
          </p:nvPr>
        </p:nvSpPr>
        <p:spPr>
          <a:xfrm>
            <a:off x="1137034" y="2194102"/>
            <a:ext cx="4438036" cy="3908585"/>
          </a:xfrm>
        </p:spPr>
        <p:txBody>
          <a:bodyPr vert="horz" lIns="91440" tIns="45720" rIns="91440" bIns="45720" rtlCol="0" anchor="t">
            <a:normAutofit/>
          </a:bodyPr>
          <a:lstStyle/>
          <a:p>
            <a:pPr marL="0" indent="0">
              <a:buNone/>
            </a:pPr>
            <a:r>
              <a:rPr lang="en-GB" sz="1100" b="1">
                <a:latin typeface="Arial"/>
                <a:cs typeface="Arial"/>
              </a:rPr>
              <a:t>Key finding</a:t>
            </a:r>
            <a:endParaRPr lang="en-US" sz="1100" b="1">
              <a:latin typeface="Arial"/>
              <a:cs typeface="Arial"/>
            </a:endParaRPr>
          </a:p>
          <a:p>
            <a:pPr>
              <a:buFont typeface="Wingdings" panose="020B0604020202020204" pitchFamily="34" charset="0"/>
              <a:buChar char="Ø"/>
            </a:pPr>
            <a:r>
              <a:rPr lang="en-GB" sz="1100" dirty="0">
                <a:latin typeface="Arial"/>
                <a:cs typeface="Arial"/>
              </a:rPr>
              <a:t>Vacancies, skills gaps, burnout, turnover and weak team leadership </a:t>
            </a:r>
            <a:r>
              <a:rPr lang="en-GB" sz="1100">
                <a:latin typeface="Arial"/>
                <a:cs typeface="Arial"/>
              </a:rPr>
              <a:t>reinforce each other.</a:t>
            </a:r>
            <a:endParaRPr lang="en-GB" sz="1100" dirty="0">
              <a:latin typeface="Arial"/>
              <a:cs typeface="Arial"/>
            </a:endParaRPr>
          </a:p>
          <a:p>
            <a:pPr marL="0" indent="0">
              <a:buNone/>
            </a:pPr>
            <a:r>
              <a:rPr lang="en-GB" sz="1100" b="1" dirty="0">
                <a:latin typeface="Arial"/>
                <a:cs typeface="Arial"/>
              </a:rPr>
              <a:t>Main reco</a:t>
            </a:r>
            <a:r>
              <a:rPr lang="en-GB" sz="1100" b="1">
                <a:latin typeface="Arial"/>
                <a:cs typeface="Arial"/>
              </a:rPr>
              <a:t>mmendation </a:t>
            </a:r>
            <a:endParaRPr lang="en-GB" sz="1100" b="1" dirty="0">
              <a:latin typeface="Arial"/>
              <a:cs typeface="Arial"/>
            </a:endParaRPr>
          </a:p>
          <a:p>
            <a:pPr>
              <a:buFont typeface="Wingdings" panose="020B0604020202020204" pitchFamily="34" charset="0"/>
              <a:buChar char="Ø"/>
            </a:pPr>
            <a:r>
              <a:rPr lang="en-GB" sz="1100">
                <a:latin typeface="Arial"/>
                <a:cs typeface="Arial"/>
              </a:rPr>
              <a:t>Plan the workforce, segment recruitment, use structured selection and build internal capability.</a:t>
            </a:r>
            <a:endParaRPr lang="en-GB" sz="1100" dirty="0">
              <a:latin typeface="Arial"/>
              <a:cs typeface="Arial"/>
            </a:endParaRPr>
          </a:p>
          <a:p>
            <a:pPr marL="0" indent="0">
              <a:buNone/>
            </a:pPr>
            <a:r>
              <a:rPr lang="en-GB" sz="1100" b="1">
                <a:latin typeface="Arial"/>
                <a:cs typeface="Arial"/>
              </a:rPr>
              <a:t>Expected benefits</a:t>
            </a:r>
          </a:p>
          <a:p>
            <a:pPr>
              <a:buFont typeface="Wingdings" panose="020B0604020202020204" pitchFamily="34" charset="0"/>
              <a:buChar char="Ø"/>
            </a:pPr>
            <a:r>
              <a:rPr lang="en-GB" sz="1100" dirty="0">
                <a:latin typeface="Arial"/>
                <a:cs typeface="Arial"/>
              </a:rPr>
              <a:t>Expect staffing continuity stronger digital delivery, improved engagement and lower avoidable </a:t>
            </a:r>
            <a:r>
              <a:rPr lang="en-GB" sz="1100">
                <a:latin typeface="Arial"/>
                <a:cs typeface="Arial"/>
              </a:rPr>
              <a:t>turnover, </a:t>
            </a:r>
            <a:r>
              <a:rPr lang="en-GB" sz="1100" dirty="0">
                <a:latin typeface="Arial"/>
                <a:cs typeface="Arial"/>
              </a:rPr>
              <a:t>stronger capability, improved and more reliable care.</a:t>
            </a:r>
          </a:p>
          <a:p>
            <a:pPr marL="0" indent="0">
              <a:buNone/>
            </a:pPr>
            <a:r>
              <a:rPr lang="en-GB" sz="1100" b="1">
                <a:latin typeface="Arial"/>
                <a:cs typeface="Arial"/>
              </a:rPr>
              <a:t>Recommended implementation plan for Health Connect UK.</a:t>
            </a:r>
          </a:p>
          <a:p>
            <a:pPr marL="0" indent="0">
              <a:buNone/>
            </a:pPr>
            <a:r>
              <a:rPr lang="en-GB" sz="1100" dirty="0">
                <a:latin typeface="Arial"/>
                <a:cs typeface="Arial"/>
              </a:rPr>
              <a:t>Board actions: appoint an executive sponsor, protect learning time and review workforce, employee and service outcomes every </a:t>
            </a:r>
            <a:r>
              <a:rPr lang="en-GB" sz="1100">
                <a:latin typeface="Arial"/>
                <a:cs typeface="Arial"/>
              </a:rPr>
              <a:t>quarter.</a:t>
            </a:r>
            <a:endParaRPr lang="en-GB" sz="1100" dirty="0">
              <a:latin typeface="Arial"/>
              <a:cs typeface="Arial"/>
            </a:endParaRPr>
          </a:p>
        </p:txBody>
      </p:sp>
      <p:graphicFrame>
        <p:nvGraphicFramePr>
          <p:cNvPr id="4" name="Table 3">
            <a:extLst>
              <a:ext uri="{FF2B5EF4-FFF2-40B4-BE49-F238E27FC236}">
                <a16:creationId xmlns:a16="http://schemas.microsoft.com/office/drawing/2014/main" id="{77EDBD92-3771-B250-9E69-FB325052DF82}"/>
              </a:ext>
            </a:extLst>
          </p:cNvPr>
          <p:cNvGraphicFramePr>
            <a:graphicFrameLocks noGrp="1"/>
          </p:cNvGraphicFramePr>
          <p:nvPr>
            <p:extLst>
              <p:ext uri="{D42A27DB-BD31-4B8C-83A1-F6EECF244321}">
                <p14:modId xmlns:p14="http://schemas.microsoft.com/office/powerpoint/2010/main" val="104319231"/>
              </p:ext>
            </p:extLst>
          </p:nvPr>
        </p:nvGraphicFramePr>
        <p:xfrm>
          <a:off x="6880610" y="2435358"/>
          <a:ext cx="4737651" cy="2009500"/>
        </p:xfrm>
        <a:graphic>
          <a:graphicData uri="http://schemas.openxmlformats.org/drawingml/2006/table">
            <a:tbl>
              <a:tblPr firstRow="1" bandRow="1">
                <a:tableStyleId>{5C22544A-7EE6-4342-B048-85BDC9FD1C3A}</a:tableStyleId>
              </a:tblPr>
              <a:tblGrid>
                <a:gridCol w="1012875">
                  <a:extLst>
                    <a:ext uri="{9D8B030D-6E8A-4147-A177-3AD203B41FA5}">
                      <a16:colId xmlns:a16="http://schemas.microsoft.com/office/drawing/2014/main" val="582156037"/>
                    </a:ext>
                  </a:extLst>
                </a:gridCol>
                <a:gridCol w="1904562">
                  <a:extLst>
                    <a:ext uri="{9D8B030D-6E8A-4147-A177-3AD203B41FA5}">
                      <a16:colId xmlns:a16="http://schemas.microsoft.com/office/drawing/2014/main" val="3437796513"/>
                    </a:ext>
                  </a:extLst>
                </a:gridCol>
                <a:gridCol w="1820214">
                  <a:extLst>
                    <a:ext uri="{9D8B030D-6E8A-4147-A177-3AD203B41FA5}">
                      <a16:colId xmlns:a16="http://schemas.microsoft.com/office/drawing/2014/main" val="1439859314"/>
                    </a:ext>
                  </a:extLst>
                </a:gridCol>
              </a:tblGrid>
              <a:tr h="320595">
                <a:tc>
                  <a:txBody>
                    <a:bodyPr/>
                    <a:lstStyle/>
                    <a:p>
                      <a:r>
                        <a:rPr lang="en-GB" sz="1200" b="1">
                          <a:latin typeface="Arial"/>
                          <a:cs typeface="Arial"/>
                        </a:rPr>
                        <a:t>When</a:t>
                      </a:r>
                      <a:r>
                        <a:rPr lang="en-GB" sz="1200" b="0">
                          <a:latin typeface="Arial"/>
                          <a:cs typeface="Arial"/>
                        </a:rPr>
                        <a:t> </a:t>
                      </a:r>
                    </a:p>
                  </a:txBody>
                  <a:tcPr marL="99153" marR="99153" marT="49576" marB="49576"/>
                </a:tc>
                <a:tc>
                  <a:txBody>
                    <a:bodyPr/>
                    <a:lstStyle/>
                    <a:p>
                      <a:r>
                        <a:rPr lang="en-GB" sz="1200" b="1">
                          <a:latin typeface="Arial"/>
                          <a:cs typeface="Arial"/>
                        </a:rPr>
                        <a:t>Priority</a:t>
                      </a:r>
                    </a:p>
                  </a:txBody>
                  <a:tcPr marL="99153" marR="99153" marT="49576" marB="49576"/>
                </a:tc>
                <a:tc>
                  <a:txBody>
                    <a:bodyPr/>
                    <a:lstStyle/>
                    <a:p>
                      <a:r>
                        <a:rPr lang="en-GB" sz="1200">
                          <a:latin typeface="Arial"/>
                          <a:cs typeface="Arial"/>
                        </a:rPr>
                        <a:t>Owner</a:t>
                      </a:r>
                    </a:p>
                  </a:txBody>
                  <a:tcPr marL="99153" marR="99153" marT="49576" marB="49576"/>
                </a:tc>
                <a:extLst>
                  <a:ext uri="{0D108BD9-81ED-4DB2-BD59-A6C34878D82A}">
                    <a16:rowId xmlns:a16="http://schemas.microsoft.com/office/drawing/2014/main" val="636563586"/>
                  </a:ext>
                </a:extLst>
              </a:tr>
              <a:tr h="502375">
                <a:tc>
                  <a:txBody>
                    <a:bodyPr/>
                    <a:lstStyle/>
                    <a:p>
                      <a:r>
                        <a:rPr lang="en-GB" sz="1200" b="1">
                          <a:latin typeface="Arial"/>
                          <a:cs typeface="Arial"/>
                        </a:rPr>
                        <a:t>First 30 days </a:t>
                      </a:r>
                    </a:p>
                  </a:txBody>
                  <a:tcPr marL="99153" marR="99153" marT="49576" marB="49576"/>
                </a:tc>
                <a:tc>
                  <a:txBody>
                    <a:bodyPr/>
                    <a:lstStyle/>
                    <a:p>
                      <a:r>
                        <a:rPr lang="en-GB" sz="1200" b="1">
                          <a:latin typeface="Arial"/>
                          <a:cs typeface="Arial"/>
                        </a:rPr>
                        <a:t>Agree workforce need and assess skills.</a:t>
                      </a:r>
                    </a:p>
                  </a:txBody>
                  <a:tcPr marL="99153" marR="99153" marT="49576" marB="49576"/>
                </a:tc>
                <a:tc>
                  <a:txBody>
                    <a:bodyPr/>
                    <a:lstStyle/>
                    <a:p>
                      <a:r>
                        <a:rPr lang="en-GB" sz="1200" b="1">
                          <a:latin typeface="Arial"/>
                          <a:cs typeface="Arial"/>
                        </a:rPr>
                        <a:t>HR with clinical and technology leads.</a:t>
                      </a:r>
                    </a:p>
                  </a:txBody>
                  <a:tcPr marL="99153" marR="99153" marT="49576" marB="49576"/>
                </a:tc>
                <a:extLst>
                  <a:ext uri="{0D108BD9-81ED-4DB2-BD59-A6C34878D82A}">
                    <a16:rowId xmlns:a16="http://schemas.microsoft.com/office/drawing/2014/main" val="2847215953"/>
                  </a:ext>
                </a:extLst>
              </a:tr>
              <a:tr h="502375">
                <a:tc>
                  <a:txBody>
                    <a:bodyPr/>
                    <a:lstStyle/>
                    <a:p>
                      <a:r>
                        <a:rPr lang="en-GB" sz="1200" b="1">
                          <a:latin typeface="Arial"/>
                          <a:cs typeface="Arial"/>
                        </a:rPr>
                        <a:t>Days 31 – 60 </a:t>
                      </a:r>
                    </a:p>
                  </a:txBody>
                  <a:tcPr marL="99153" marR="99153" marT="49576" marB="49576"/>
                </a:tc>
                <a:tc>
                  <a:txBody>
                    <a:bodyPr/>
                    <a:lstStyle/>
                    <a:p>
                      <a:r>
                        <a:rPr lang="en-GB" sz="1200" b="1">
                          <a:latin typeface="Arial"/>
                          <a:cs typeface="Arial"/>
                        </a:rPr>
                        <a:t>Pilot recruitment and targeted learning.</a:t>
                      </a:r>
                    </a:p>
                  </a:txBody>
                  <a:tcPr marL="99153" marR="99153" marT="49576" marB="49576"/>
                </a:tc>
                <a:tc>
                  <a:txBody>
                    <a:bodyPr/>
                    <a:lstStyle/>
                    <a:p>
                      <a:r>
                        <a:rPr lang="en-GB" sz="1200" b="1">
                          <a:latin typeface="Arial"/>
                          <a:cs typeface="Arial"/>
                        </a:rPr>
                        <a:t>Hiring managers and learning leads.</a:t>
                      </a:r>
                    </a:p>
                  </a:txBody>
                  <a:tcPr marL="99153" marR="99153" marT="49576" marB="49576"/>
                </a:tc>
                <a:extLst>
                  <a:ext uri="{0D108BD9-81ED-4DB2-BD59-A6C34878D82A}">
                    <a16:rowId xmlns:a16="http://schemas.microsoft.com/office/drawing/2014/main" val="1895234980"/>
                  </a:ext>
                </a:extLst>
              </a:tr>
              <a:tr h="684155">
                <a:tc>
                  <a:txBody>
                    <a:bodyPr/>
                    <a:lstStyle/>
                    <a:p>
                      <a:r>
                        <a:rPr lang="en-GB" sz="1200" b="1">
                          <a:latin typeface="Arial"/>
                          <a:cs typeface="Arial"/>
                        </a:rPr>
                        <a:t>Days 61 - 90</a:t>
                      </a:r>
                    </a:p>
                  </a:txBody>
                  <a:tcPr marL="99153" marR="99153" marT="49576" marB="49576"/>
                </a:tc>
                <a:tc>
                  <a:txBody>
                    <a:bodyPr/>
                    <a:lstStyle/>
                    <a:p>
                      <a:r>
                        <a:rPr lang="en-GB" sz="1200" b="1">
                          <a:latin typeface="Arial"/>
                          <a:cs typeface="Arial"/>
                        </a:rPr>
                        <a:t>Review results, workload and staff feedback.</a:t>
                      </a:r>
                    </a:p>
                  </a:txBody>
                  <a:tcPr marL="99153" marR="99153" marT="49576" marB="49576"/>
                </a:tc>
                <a:tc>
                  <a:txBody>
                    <a:bodyPr/>
                    <a:lstStyle/>
                    <a:p>
                      <a:r>
                        <a:rPr lang="en-GB" sz="1200" b="1">
                          <a:latin typeface="Arial"/>
                          <a:cs typeface="Arial"/>
                        </a:rPr>
                        <a:t>Executive Board and HR.</a:t>
                      </a:r>
                    </a:p>
                  </a:txBody>
                  <a:tcPr marL="99153" marR="99153" marT="49576" marB="49576"/>
                </a:tc>
                <a:extLst>
                  <a:ext uri="{0D108BD9-81ED-4DB2-BD59-A6C34878D82A}">
                    <a16:rowId xmlns:a16="http://schemas.microsoft.com/office/drawing/2014/main" val="3834929335"/>
                  </a:ext>
                </a:extLst>
              </a:tr>
            </a:tbl>
          </a:graphicData>
        </a:graphic>
      </p:graphicFrame>
    </p:spTree>
    <p:extLst>
      <p:ext uri="{BB962C8B-B14F-4D97-AF65-F5344CB8AC3E}">
        <p14:creationId xmlns:p14="http://schemas.microsoft.com/office/powerpoint/2010/main" val="3755044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FED017-1555-2949-84A9-9EAC047BC542}"/>
              </a:ext>
            </a:extLst>
          </p:cNvPr>
          <p:cNvSpPr>
            <a:spLocks noGrp="1"/>
          </p:cNvSpPr>
          <p:nvPr>
            <p:ph type="title"/>
          </p:nvPr>
        </p:nvSpPr>
        <p:spPr>
          <a:xfrm>
            <a:off x="1371599" y="294538"/>
            <a:ext cx="9895951" cy="1033669"/>
          </a:xfrm>
        </p:spPr>
        <p:txBody>
          <a:bodyPr>
            <a:normAutofit/>
          </a:bodyPr>
          <a:lstStyle/>
          <a:p>
            <a:r>
              <a:rPr lang="en-US" sz="2400" b="1">
                <a:solidFill>
                  <a:srgbClr val="FFFFFF"/>
                </a:solidFill>
                <a:latin typeface="Arial"/>
                <a:cs typeface="Arial"/>
              </a:rPr>
              <a:t>References</a:t>
            </a:r>
          </a:p>
        </p:txBody>
      </p:sp>
      <p:sp>
        <p:nvSpPr>
          <p:cNvPr id="3" name="Content Placeholder 2">
            <a:extLst>
              <a:ext uri="{FF2B5EF4-FFF2-40B4-BE49-F238E27FC236}">
                <a16:creationId xmlns:a16="http://schemas.microsoft.com/office/drawing/2014/main" id="{6B95646F-5A55-9BB0-3F8F-5B526EC2BCB9}"/>
              </a:ext>
            </a:extLst>
          </p:cNvPr>
          <p:cNvSpPr>
            <a:spLocks noGrp="1"/>
          </p:cNvSpPr>
          <p:nvPr>
            <p:ph idx="1"/>
          </p:nvPr>
        </p:nvSpPr>
        <p:spPr>
          <a:xfrm>
            <a:off x="494778" y="-110043"/>
            <a:ext cx="10600852" cy="6111598"/>
          </a:xfrm>
        </p:spPr>
        <p:txBody>
          <a:bodyPr anchor="ctr">
            <a:normAutofit/>
          </a:bodyPr>
          <a:lstStyle/>
          <a:p>
            <a:endParaRPr lang="en-GB" dirty="0">
              <a:latin typeface="Calibri"/>
              <a:ea typeface="Calibri"/>
              <a:cs typeface="Calibri"/>
            </a:endParaRPr>
          </a:p>
          <a:p>
            <a:endParaRPr lang="en-GB" dirty="0">
              <a:latin typeface="Calibri"/>
              <a:ea typeface="Calibri"/>
              <a:cs typeface="Calibri"/>
            </a:endParaRPr>
          </a:p>
          <a:p>
            <a:endParaRPr lang="en-GB" dirty="0">
              <a:latin typeface="Calibri"/>
              <a:ea typeface="Calibri"/>
              <a:cs typeface="Calibri"/>
            </a:endParaRPr>
          </a:p>
          <a:p>
            <a:endParaRPr lang="en-GB" dirty="0">
              <a:latin typeface="Calibri"/>
              <a:ea typeface="Calibri"/>
              <a:cs typeface="Calibri"/>
            </a:endParaRPr>
          </a:p>
          <a:p>
            <a:endParaRPr lang="en-GB" dirty="0">
              <a:latin typeface="Calibri"/>
              <a:ea typeface="Calibri"/>
              <a:cs typeface="Calibri"/>
            </a:endParaRPr>
          </a:p>
          <a:p>
            <a:endParaRPr lang="en-GB" dirty="0">
              <a:latin typeface="Calibri"/>
              <a:ea typeface="Calibri"/>
              <a:cs typeface="Calibri"/>
            </a:endParaRPr>
          </a:p>
          <a:p>
            <a:endParaRPr lang="en-GB" dirty="0">
              <a:latin typeface="Calibri"/>
              <a:ea typeface="Calibri"/>
              <a:cs typeface="Calibri"/>
            </a:endParaRPr>
          </a:p>
          <a:p>
            <a:endParaRPr lang="en-GB" dirty="0">
              <a:latin typeface="Calibri"/>
              <a:ea typeface="Calibri"/>
              <a:cs typeface="Calibri"/>
            </a:endParaRPr>
          </a:p>
          <a:p>
            <a:pPr marL="0" indent="0">
              <a:buNone/>
            </a:pPr>
            <a:endParaRPr lang="en-GB" dirty="0">
              <a:latin typeface="Calibri"/>
              <a:ea typeface="Calibri"/>
              <a:cs typeface="Calibri"/>
            </a:endParaRPr>
          </a:p>
          <a:p>
            <a:pPr marL="0" indent="0">
              <a:buNone/>
            </a:pPr>
            <a:endParaRPr lang="en-GB" dirty="0">
              <a:latin typeface="Calibri"/>
              <a:ea typeface="Calibri"/>
              <a:cs typeface="Calibri"/>
            </a:endParaRPr>
          </a:p>
        </p:txBody>
      </p:sp>
      <p:sp>
        <p:nvSpPr>
          <p:cNvPr id="4" name="TextBox 3">
            <a:extLst>
              <a:ext uri="{FF2B5EF4-FFF2-40B4-BE49-F238E27FC236}">
                <a16:creationId xmlns:a16="http://schemas.microsoft.com/office/drawing/2014/main" id="{52997AAF-A62B-8533-AB08-450F11A46D01}"/>
              </a:ext>
            </a:extLst>
          </p:cNvPr>
          <p:cNvSpPr txBox="1"/>
          <p:nvPr/>
        </p:nvSpPr>
        <p:spPr>
          <a:xfrm>
            <a:off x="1236876" y="1601174"/>
            <a:ext cx="9717447" cy="50013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highlight>
                  <a:srgbClr val="FEF1C4"/>
                </a:highlight>
                <a:latin typeface="Arial"/>
                <a:ea typeface="Calibri"/>
                <a:cs typeface="Arial"/>
              </a:rPr>
              <a:t>Sheikh, A., Anderson, M., Albala, S., Casadei, B., Franklin, B., Richards, M., Taylor, D., Tibble, H. and </a:t>
            </a:r>
            <a:r>
              <a:rPr lang="en-US" sz="1100" err="1">
                <a:highlight>
                  <a:srgbClr val="FEF1C4"/>
                </a:highlight>
                <a:latin typeface="Arial"/>
                <a:ea typeface="Calibri"/>
                <a:cs typeface="Arial"/>
              </a:rPr>
              <a:t>Mossialos</a:t>
            </a:r>
            <a:r>
              <a:rPr lang="en-US" sz="1100" dirty="0">
                <a:highlight>
                  <a:srgbClr val="FEF1C4"/>
                </a:highlight>
                <a:latin typeface="Arial"/>
                <a:ea typeface="Calibri"/>
                <a:cs typeface="Arial"/>
              </a:rPr>
              <a:t>, E. (2021). Health Information Technology and Digital Innovation for National Learning Health and Care Systems. </a:t>
            </a:r>
            <a:r>
              <a:rPr lang="en-US" sz="1100" i="1" dirty="0">
                <a:highlight>
                  <a:srgbClr val="FEF1C4"/>
                </a:highlight>
                <a:latin typeface="Arial"/>
                <a:ea typeface="Calibri"/>
                <a:cs typeface="Arial"/>
              </a:rPr>
              <a:t>The Lancet Digital Health</a:t>
            </a:r>
            <a:r>
              <a:rPr lang="en-US" sz="1100" dirty="0">
                <a:highlight>
                  <a:srgbClr val="FEF1C4"/>
                </a:highlight>
                <a:latin typeface="Arial"/>
                <a:ea typeface="Calibri"/>
                <a:cs typeface="Arial"/>
              </a:rPr>
              <a:t>, [online] 3(6), pp.383–396. Available at: https://www.thelancet.com/journals/landig/article/PIIS2589-7500(21)00005-4/fulltext [Accessed 11 Oct. 2026].</a:t>
            </a:r>
            <a:endParaRPr lang="en-US" sz="1100">
              <a:latin typeface="Arial"/>
              <a:cs typeface="Arial"/>
            </a:endParaRPr>
          </a:p>
          <a:p>
            <a:endParaRPr lang="en-US" sz="1100" dirty="0">
              <a:highlight>
                <a:srgbClr val="FEF1C4"/>
              </a:highlight>
              <a:latin typeface="Arial"/>
              <a:ea typeface="Calibri"/>
              <a:cs typeface="Arial"/>
            </a:endParaRPr>
          </a:p>
          <a:p>
            <a:r>
              <a:rPr lang="en-US" sz="1100">
                <a:latin typeface="Arial"/>
                <a:ea typeface="Calibri"/>
                <a:cs typeface="Arial"/>
              </a:rPr>
              <a:t>.</a:t>
            </a:r>
            <a:r>
              <a:rPr lang="en-US" sz="1100" b="1">
                <a:highlight>
                  <a:srgbClr val="FEF1C4"/>
                </a:highlight>
                <a:latin typeface="Arial"/>
                <a:ea typeface="Calibri"/>
                <a:cs typeface="Arial"/>
              </a:rPr>
              <a:t>Boxall, P. and Purcell, J. (2000). Strategic Human Resource management: </a:t>
            </a:r>
            <a:r>
              <a:rPr lang="en-US" sz="1100" b="1" dirty="0">
                <a:highlight>
                  <a:srgbClr val="FEF1C4"/>
                </a:highlight>
                <a:latin typeface="Arial"/>
                <a:ea typeface="Calibri"/>
                <a:cs typeface="Arial"/>
              </a:rPr>
              <a:t>Where Have We Come from and Where Should We Be going? </a:t>
            </a:r>
            <a:r>
              <a:rPr lang="en-US" sz="1100" b="1" i="1" dirty="0">
                <a:highlight>
                  <a:srgbClr val="FEF1C4"/>
                </a:highlight>
                <a:latin typeface="Arial"/>
                <a:ea typeface="Calibri"/>
                <a:cs typeface="Arial"/>
              </a:rPr>
              <a:t>International Journal of Management Reviews</a:t>
            </a:r>
            <a:r>
              <a:rPr lang="en-US" sz="1100" b="1">
                <a:highlight>
                  <a:srgbClr val="FEF1C4"/>
                </a:highlight>
                <a:latin typeface="Arial"/>
                <a:ea typeface="Calibri"/>
                <a:cs typeface="Arial"/>
              </a:rPr>
              <a:t>, 2(2), pp.183–203.</a:t>
            </a:r>
            <a:endParaRPr lang="en-US" sz="1100" b="1">
              <a:latin typeface="Arial"/>
              <a:ea typeface="Calibri"/>
              <a:cs typeface="Arial"/>
            </a:endParaRPr>
          </a:p>
          <a:p>
            <a:endParaRPr lang="en-US" sz="1100" b="1" dirty="0">
              <a:highlight>
                <a:srgbClr val="FEF1C4"/>
              </a:highlight>
              <a:latin typeface="Arial"/>
              <a:ea typeface="Calibri"/>
              <a:cs typeface="Arial"/>
            </a:endParaRPr>
          </a:p>
          <a:p>
            <a:r>
              <a:rPr lang="en-US" sz="1100" b="1">
                <a:highlight>
                  <a:srgbClr val="FEF1C4"/>
                </a:highlight>
                <a:latin typeface="Arial"/>
                <a:ea typeface="Calibri"/>
                <a:cs typeface="Arial"/>
              </a:rPr>
              <a:t>Abuladze, I.V. (1987). Determining the optimum number of measurements by regression-experiment planning methods. </a:t>
            </a:r>
            <a:r>
              <a:rPr lang="en-US" sz="1100" b="1" i="1">
                <a:highlight>
                  <a:srgbClr val="FEF1C4"/>
                </a:highlight>
                <a:latin typeface="Arial"/>
                <a:ea typeface="Calibri"/>
                <a:cs typeface="Arial"/>
              </a:rPr>
              <a:t>Measurement Techniques</a:t>
            </a:r>
            <a:r>
              <a:rPr lang="en-US" sz="1100" b="1">
                <a:highlight>
                  <a:srgbClr val="FEF1C4"/>
                </a:highlight>
                <a:latin typeface="Arial"/>
                <a:ea typeface="Calibri"/>
                <a:cs typeface="Arial"/>
              </a:rPr>
              <a:t>, 30(4), pp.301–303. doi:10.1007/bf00864747.</a:t>
            </a:r>
            <a:endParaRPr lang="en-US" sz="1100" b="1">
              <a:latin typeface="Arial"/>
              <a:cs typeface="Arial"/>
            </a:endParaRPr>
          </a:p>
          <a:p>
            <a:endParaRPr lang="en-US" sz="1100" b="1" dirty="0">
              <a:highlight>
                <a:srgbClr val="FEF1C4"/>
              </a:highlight>
              <a:latin typeface="Arial"/>
              <a:ea typeface="Calibri"/>
              <a:cs typeface="Arial"/>
            </a:endParaRPr>
          </a:p>
          <a:p>
            <a:r>
              <a:rPr lang="en-US" sz="1100" b="1">
                <a:highlight>
                  <a:srgbClr val="FEF1C4"/>
                </a:highlight>
                <a:latin typeface="Arial"/>
                <a:ea typeface="Calibri"/>
                <a:cs typeface="Arial"/>
              </a:rPr>
              <a:t>McGuinness, S. and Ortiz, L. (2019). Skill gaps in the workplace: measurement, determinants and impacts. </a:t>
            </a:r>
            <a:r>
              <a:rPr lang="en-US" sz="1100" b="1" i="1">
                <a:highlight>
                  <a:srgbClr val="FEF1C4"/>
                </a:highlight>
                <a:latin typeface="Arial"/>
                <a:ea typeface="Calibri"/>
                <a:cs typeface="Arial"/>
              </a:rPr>
              <a:t>Industrial Relations Journal</a:t>
            </a:r>
            <a:r>
              <a:rPr lang="en-US" sz="1100" b="1">
                <a:highlight>
                  <a:srgbClr val="FEF1C4"/>
                </a:highlight>
                <a:latin typeface="Arial"/>
                <a:ea typeface="Calibri"/>
                <a:cs typeface="Arial"/>
              </a:rPr>
              <a:t>, 47(3), pp.253–278. </a:t>
            </a:r>
            <a:endParaRPr lang="en-US" sz="1100" b="1">
              <a:latin typeface="Arial"/>
              <a:ea typeface="Calibri"/>
              <a:cs typeface="Arial"/>
            </a:endParaRPr>
          </a:p>
          <a:p>
            <a:endParaRPr lang="en-US" sz="1100" b="1" dirty="0">
              <a:highlight>
                <a:srgbClr val="FEF1C4"/>
              </a:highlight>
              <a:latin typeface="Arial"/>
              <a:ea typeface="Calibri"/>
              <a:cs typeface="Arial"/>
            </a:endParaRPr>
          </a:p>
          <a:p>
            <a:r>
              <a:rPr lang="en-US" sz="1100" err="1">
                <a:highlight>
                  <a:srgbClr val="FEF1C4"/>
                </a:highlight>
                <a:latin typeface="Arial"/>
                <a:ea typeface="Calibri"/>
                <a:cs typeface="Arial"/>
              </a:rPr>
              <a:t>DeVaro</a:t>
            </a:r>
            <a:r>
              <a:rPr lang="en-US" sz="1100" dirty="0">
                <a:highlight>
                  <a:srgbClr val="FEF1C4"/>
                </a:highlight>
                <a:latin typeface="Arial"/>
                <a:ea typeface="Calibri"/>
                <a:cs typeface="Arial"/>
              </a:rPr>
              <a:t>, J. (2020). Internal hiring or external recruitment? </a:t>
            </a:r>
            <a:r>
              <a:rPr lang="en-US" sz="1100" i="1" dirty="0">
                <a:highlight>
                  <a:srgbClr val="FEF1C4"/>
                </a:highlight>
                <a:latin typeface="Arial"/>
                <a:ea typeface="Calibri"/>
                <a:cs typeface="Arial"/>
              </a:rPr>
              <a:t>IZA World of Labor</a:t>
            </a:r>
            <a:r>
              <a:rPr lang="en-US" sz="1100" dirty="0">
                <a:highlight>
                  <a:srgbClr val="FEF1C4"/>
                </a:highlight>
                <a:latin typeface="Arial"/>
                <a:ea typeface="Calibri"/>
                <a:cs typeface="Arial"/>
              </a:rPr>
              <a:t>, [online] 2(237). Available at: https://wol.iza.org/articles/internal-hiring-or-external-recruitment/long [Accessed 11 Oct. 2026].</a:t>
            </a:r>
            <a:endParaRPr lang="en-US" sz="1100" b="1">
              <a:latin typeface="Arial"/>
              <a:cs typeface="Arial"/>
            </a:endParaRPr>
          </a:p>
          <a:p>
            <a:endParaRPr lang="en-US" sz="1100" dirty="0">
              <a:highlight>
                <a:srgbClr val="FEF1C4"/>
              </a:highlight>
              <a:latin typeface="Arial"/>
              <a:ea typeface="Calibri"/>
              <a:cs typeface="Arial"/>
            </a:endParaRPr>
          </a:p>
          <a:p>
            <a:r>
              <a:rPr lang="en-US" sz="1100">
                <a:highlight>
                  <a:srgbClr val="FEF1C4"/>
                </a:highlight>
                <a:latin typeface="Arial"/>
                <a:ea typeface="Calibri"/>
                <a:cs typeface="Arial"/>
              </a:rPr>
              <a:t>PALOMAKI, J. (2025). </a:t>
            </a:r>
            <a:r>
              <a:rPr lang="en-US" sz="1100" i="1">
                <a:highlight>
                  <a:srgbClr val="FEF1C4"/>
                </a:highlight>
                <a:latin typeface="Arial"/>
                <a:ea typeface="Calibri"/>
                <a:cs typeface="Arial"/>
              </a:rPr>
              <a:t>Recruitment vs. Development: examining organizations” professional talent acquisition &amp; training practices</a:t>
            </a:r>
            <a:r>
              <a:rPr lang="en-US" sz="1100">
                <a:highlight>
                  <a:srgbClr val="FEF1C4"/>
                </a:highlight>
                <a:latin typeface="Arial"/>
                <a:ea typeface="Calibri"/>
                <a:cs typeface="Arial"/>
              </a:rPr>
              <a:t>. [online] https://www.theseus.fi. Available at: </a:t>
            </a:r>
            <a:r>
              <a:rPr lang="en-US" sz="1100" dirty="0">
                <a:highlight>
                  <a:srgbClr val="FEF1C4"/>
                </a:highlight>
                <a:latin typeface="Arial"/>
                <a:ea typeface="Calibri"/>
                <a:cs typeface="Arial"/>
                <a:hlinkClick r:id="rId2"/>
              </a:rPr>
              <a:t>https://www.theseus.fi/items/3e2364eb-a12e-4ebf-889a-b17fe863626b</a:t>
            </a:r>
            <a:r>
              <a:rPr lang="en-US" sz="1100" dirty="0">
                <a:highlight>
                  <a:srgbClr val="FEF1C4"/>
                </a:highlight>
                <a:latin typeface="Arial"/>
                <a:ea typeface="Calibri"/>
                <a:cs typeface="Arial"/>
              </a:rPr>
              <a:t>.</a:t>
            </a:r>
            <a:endParaRPr lang="en-US" sz="1100">
              <a:latin typeface="Arial"/>
              <a:ea typeface="Calibri"/>
              <a:cs typeface="Arial"/>
            </a:endParaRPr>
          </a:p>
          <a:p>
            <a:endParaRPr lang="en-US" sz="1100" dirty="0">
              <a:highlight>
                <a:srgbClr val="FEF1C4"/>
              </a:highlight>
              <a:latin typeface="Arial"/>
              <a:ea typeface="Calibri"/>
              <a:cs typeface="Arial"/>
            </a:endParaRPr>
          </a:p>
          <a:p>
            <a:r>
              <a:rPr lang="en-US" sz="1100" dirty="0">
                <a:highlight>
                  <a:srgbClr val="FEF1C4"/>
                </a:highlight>
                <a:latin typeface="Arial"/>
                <a:ea typeface="Calibri"/>
                <a:cs typeface="Arial"/>
              </a:rPr>
              <a:t>Spinks, S. (2024). </a:t>
            </a:r>
            <a:r>
              <a:rPr lang="en-US" sz="1100" i="1" dirty="0">
                <a:highlight>
                  <a:srgbClr val="FEF1C4"/>
                </a:highlight>
                <a:latin typeface="Arial"/>
                <a:ea typeface="Calibri"/>
                <a:cs typeface="Arial"/>
              </a:rPr>
              <a:t>Safer Recruitment: Navigating Unsubstantiated Social Media Claims</a:t>
            </a:r>
            <a:r>
              <a:rPr lang="en-US" sz="1100" dirty="0">
                <a:highlight>
                  <a:srgbClr val="FEF1C4"/>
                </a:highlight>
                <a:latin typeface="Arial"/>
                <a:ea typeface="Calibri"/>
                <a:cs typeface="Arial"/>
              </a:rPr>
              <a:t>. [online] SSS Learning Limited. Available at: </a:t>
            </a:r>
            <a:r>
              <a:rPr lang="en-US" sz="1100">
                <a:highlight>
                  <a:srgbClr val="FEF1C4"/>
                </a:highlight>
                <a:latin typeface="Arial"/>
                <a:ea typeface="Calibri"/>
                <a:cs typeface="Arial"/>
              </a:rPr>
              <a:t>https://ssslearning.co.uk/safeguarding-articles/safer-recruitment-social [Accessed 11 Oct. 2026].</a:t>
            </a:r>
            <a:endParaRPr lang="en-US" sz="1100">
              <a:latin typeface="Arial"/>
              <a:ea typeface="Calibri"/>
              <a:cs typeface="Arial"/>
            </a:endParaRPr>
          </a:p>
          <a:p>
            <a:endParaRPr lang="en-US" sz="1100" dirty="0">
              <a:highlight>
                <a:srgbClr val="FEF1C4"/>
              </a:highlight>
              <a:latin typeface="Arial"/>
              <a:ea typeface="Calibri"/>
              <a:cs typeface="Arial"/>
            </a:endParaRPr>
          </a:p>
          <a:p>
            <a:r>
              <a:rPr lang="en-US" sz="1100" err="1">
                <a:highlight>
                  <a:srgbClr val="FEF1C4"/>
                </a:highlight>
                <a:latin typeface="Arial"/>
                <a:ea typeface="Calibri"/>
                <a:cs typeface="Arial"/>
              </a:rPr>
              <a:t>Concrew</a:t>
            </a:r>
            <a:r>
              <a:rPr lang="en-US" sz="1100" dirty="0">
                <a:highlight>
                  <a:srgbClr val="FEF1C4"/>
                </a:highlight>
                <a:latin typeface="Arial"/>
                <a:ea typeface="Calibri"/>
                <a:cs typeface="Arial"/>
              </a:rPr>
              <a:t> Training. (2026). </a:t>
            </a:r>
            <a:r>
              <a:rPr lang="en-US" sz="1100" i="1" dirty="0">
                <a:highlight>
                  <a:srgbClr val="FEF1C4"/>
                </a:highlight>
                <a:latin typeface="Arial"/>
                <a:ea typeface="Calibri"/>
                <a:cs typeface="Arial"/>
              </a:rPr>
              <a:t>Staff Recruitment Training Course</a:t>
            </a:r>
            <a:r>
              <a:rPr lang="en-US" sz="1100" dirty="0">
                <a:highlight>
                  <a:srgbClr val="FEF1C4"/>
                </a:highlight>
                <a:latin typeface="Arial"/>
                <a:ea typeface="Calibri"/>
                <a:cs typeface="Arial"/>
              </a:rPr>
              <a:t>. [online] Available at: https://concrew-training.co.uk/courses/staff-recruitment-retention [Accessed 11 Oct. 2026].</a:t>
            </a:r>
            <a:endParaRPr lang="en-US" sz="1100">
              <a:latin typeface="Arial"/>
              <a:ea typeface="Calibri"/>
              <a:cs typeface="Arial"/>
            </a:endParaRPr>
          </a:p>
          <a:p>
            <a:endParaRPr lang="en-US" sz="1100" dirty="0">
              <a:highlight>
                <a:srgbClr val="FEF1C4"/>
              </a:highlight>
              <a:latin typeface="Arial"/>
              <a:ea typeface="Calibri"/>
              <a:cs typeface="Arial"/>
            </a:endParaRPr>
          </a:p>
          <a:p>
            <a:r>
              <a:rPr lang="en-US" sz="1100" err="1">
                <a:highlight>
                  <a:srgbClr val="FEF1C4"/>
                </a:highlight>
                <a:latin typeface="Arial"/>
                <a:ea typeface="Calibri"/>
                <a:cs typeface="Arial"/>
              </a:rPr>
              <a:t>Eilström</a:t>
            </a:r>
            <a:r>
              <a:rPr lang="en-US" sz="1100" dirty="0">
                <a:highlight>
                  <a:srgbClr val="FEF1C4"/>
                </a:highlight>
                <a:latin typeface="Arial"/>
                <a:ea typeface="Calibri"/>
                <a:cs typeface="Arial"/>
              </a:rPr>
              <a:t>, P.-E. and Kock, H. (2008). Competence development in the workplace: concepts, strategies and effects. </a:t>
            </a:r>
            <a:r>
              <a:rPr lang="en-US" sz="1100" i="1" dirty="0">
                <a:highlight>
                  <a:srgbClr val="FEF1C4"/>
                </a:highlight>
                <a:latin typeface="Arial"/>
                <a:ea typeface="Calibri"/>
                <a:cs typeface="Arial"/>
              </a:rPr>
              <a:t>Asia Pacific Education Review</a:t>
            </a:r>
            <a:r>
              <a:rPr lang="en-US" sz="1100" dirty="0">
                <a:highlight>
                  <a:srgbClr val="FEF1C4"/>
                </a:highlight>
                <a:latin typeface="Arial"/>
                <a:ea typeface="Calibri"/>
                <a:cs typeface="Arial"/>
              </a:rPr>
              <a:t>, 9(1), pp.5–20. doi:10.1007/bf03025821.</a:t>
            </a:r>
            <a:endParaRPr lang="en-US" sz="1100">
              <a:latin typeface="Arial"/>
              <a:cs typeface="Arial"/>
            </a:endParaRPr>
          </a:p>
          <a:p>
            <a:endParaRPr lang="en-US" sz="1100" dirty="0">
              <a:highlight>
                <a:srgbClr val="FEF1C4"/>
              </a:highlight>
              <a:latin typeface="Arial"/>
              <a:ea typeface="Calibri"/>
              <a:cs typeface="Arial"/>
            </a:endParaRPr>
          </a:p>
          <a:p>
            <a:pPr algn="ctr"/>
            <a:endParaRPr lang="en-GB" sz="1100" dirty="0">
              <a:latin typeface="Arial"/>
              <a:ea typeface="Calibri"/>
              <a:cs typeface="Arial"/>
            </a:endParaRPr>
          </a:p>
        </p:txBody>
      </p:sp>
    </p:spTree>
    <p:extLst>
      <p:ext uri="{BB962C8B-B14F-4D97-AF65-F5344CB8AC3E}">
        <p14:creationId xmlns:p14="http://schemas.microsoft.com/office/powerpoint/2010/main" val="5946724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Health Connect UK   Developing and Managing Individuals and Teams  HR recommendation for the Executive Board   </vt:lpstr>
      <vt:lpstr>  Organisation overview Digital healthcare across the UK  Health information technology can support the development of national learning health and care systems, which can be defined as health and care systems that continuously use data-enabled infrastructure to support policy and planning,  public health, and personalisation of care. (Sheikh et al., 2021) </vt:lpstr>
      <vt:lpstr>  Strategic importance of HRM   Strategic human resource management (SHRM) implies a concern with the ways in which HRM is critical to organizational effectiveness. This straightforward assertion is examined in theory and through research evidence to reveal high levels of complexity in relation to how, when and why the interconnection between HRM and organizational outcomes is achieved.  (Boxall and Purcell, 2000)    </vt:lpstr>
      <vt:lpstr>Workforce planning: supply and demand  </vt:lpstr>
      <vt:lpstr>Skills gap identification</vt:lpstr>
      <vt:lpstr>Recruitment challenges </vt:lpstr>
      <vt:lpstr>Internal and external recruitment  Although firms use both internal and external hiring methods, they frequently favor insiders. Internal and external hires differ in observable characteristics (such as skill levels), as do the employers making the hiring decisions. Understanding those differences helps employers design and manage hiring policies that are appropriate for their organizations.        (DeVaro, 2020)        Decision-making processes that organizations use to choose between internal development and external recruitment in addressing talent needs.  Develop internal leaders and recruit missing expertise externally.(PALOMAKI, 2025) </vt:lpstr>
      <vt:lpstr>Online and social media recruitment .   In the fast – paced digital  era,  the rapid spread of unsubstantiated claims against  potential job candidates, fuelled by the power of social  media , has become a pressing issue . The poses a significant challenge for educational institutions, which are commited to maintaining safe  environments for all.      (Spinks, 2024)</vt:lpstr>
      <vt:lpstr>Recruitment recommendations and selected module.  The recruitment and selection of staff is a costly activity and marks the start of a significant period of investment. Recruiting the right people is pivotal to the success of all businesses and organisations. (Concrew Training, 2026</vt:lpstr>
      <vt:lpstr>Learning and development linked to strategy</vt:lpstr>
      <vt:lpstr>Conclusion  A balanced HR plan supports sustainable growth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2641</cp:revision>
  <dcterms:created xsi:type="dcterms:W3CDTF">2026-10-07T13:12:17Z</dcterms:created>
  <dcterms:modified xsi:type="dcterms:W3CDTF">2026-10-11T13:48:31Z</dcterms:modified>
</cp:coreProperties>
</file>