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83" r:id="rId1"/>
  </p:sldMasterIdLst>
  <p:notesMasterIdLst>
    <p:notesMasterId r:id="rId15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74" r:id="rId11"/>
    <p:sldId id="267" r:id="rId12"/>
    <p:sldId id="272" r:id="rId13"/>
    <p:sldId id="273" r:id="rId14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9AA0A6"/>
          </p15:clr>
        </p15:guide>
        <p15:guide id="2" pos="2880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468689D1-6A17-41AA-A466-4F5144060B77}">
  <a:tblStyle styleId="{468689D1-6A17-41AA-A466-4F5144060B77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7386" autoAdjust="0"/>
  </p:normalViewPr>
  <p:slideViewPr>
    <p:cSldViewPr snapToGrid="0">
      <p:cViewPr varScale="1">
        <p:scale>
          <a:sx n="84" d="100"/>
          <a:sy n="84" d="100"/>
        </p:scale>
        <p:origin x="1426" y="7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Google Shape;397;g1078a0c0997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8" name="Google Shape;398;g1078a0c0997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Google Shape;414;ge4b7ac326b_0_1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5" name="Google Shape;415;ge4b7ac326b_0_1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5" name="Google Shape;435;ge4b7ac326b_0_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6" name="Google Shape;436;ge4b7ac326b_0_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2" name="Google Shape;442;ge4b7ac326b_0_1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3" name="Google Shape;443;ge4b7ac326b_0_19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ge4b7ac326b_0_1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0" name="Google Shape;450;ge4b7ac326b_0_1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ge4b7ac326b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8" name="Google Shape;458;ge4b7ac326b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" name="Google Shape;466;ge4b7ac326b_0_2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7" name="Google Shape;467;ge4b7ac326b_0_2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7" name="Google Shape;487;ge4b7ac326b_0_2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8" name="Google Shape;488;ge4b7ac326b_0_2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0" name="Google Shape;510;ge4b7ac326b_0_2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1" name="Google Shape;511;ge4b7ac326b_0_2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" name="Google Shape;594;g1078a0c0997_0_390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5" name="Google Shape;595;g1078a0c0997_0_390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2" name="Google Shape;632;ge4b7ac326b_0_2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3" name="Google Shape;633;ge4b7ac326b_0_2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9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9.png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9.png"/><Relationship Id="rId4" Type="http://schemas.openxmlformats.org/officeDocument/2006/relationships/image" Target="../media/image3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793325" y="521925"/>
            <a:ext cx="7557300" cy="245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85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793350" y="3164625"/>
            <a:ext cx="7557300" cy="77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pic>
        <p:nvPicPr>
          <p:cNvPr id="11" name="Google Shape;11;p2"/>
          <p:cNvPicPr preferRelativeResize="0"/>
          <p:nvPr/>
        </p:nvPicPr>
        <p:blipFill>
          <a:blip r:embed="rId2">
            <a:alphaModFix amt="42000"/>
          </a:blip>
          <a:stretch>
            <a:fillRect/>
          </a:stretch>
        </p:blipFill>
        <p:spPr>
          <a:xfrm rot="-1572138">
            <a:off x="-1143886" y="-1401397"/>
            <a:ext cx="3109871" cy="2031737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Google Shape;12;p2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4438951">
            <a:off x="8102625" y="-738171"/>
            <a:ext cx="2857492" cy="1866858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Google Shape;13;p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301017" y="-1435575"/>
            <a:ext cx="2833587" cy="1851237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Google Shape;14;p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-7430136">
            <a:off x="8816245" y="-1007339"/>
            <a:ext cx="951395" cy="1528698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Google Shape;15;p2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-4438953" flipH="1">
            <a:off x="-1985901" y="96127"/>
            <a:ext cx="3109870" cy="20317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Google Shape;16;p2"/>
          <p:cNvPicPr preferRelativeResize="0"/>
          <p:nvPr/>
        </p:nvPicPr>
        <p:blipFill>
          <a:blip r:embed="rId2">
            <a:alphaModFix amt="42000"/>
          </a:blip>
          <a:stretch>
            <a:fillRect/>
          </a:stretch>
        </p:blipFill>
        <p:spPr>
          <a:xfrm rot="6361049" flipH="1">
            <a:off x="7428657" y="3835332"/>
            <a:ext cx="3935077" cy="2570859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Google Shape;17;p2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9802556">
            <a:off x="-2322937" y="4185289"/>
            <a:ext cx="3747257" cy="2448156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Google Shape;18;p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-9178279">
            <a:off x="-1158038" y="4888235"/>
            <a:ext cx="3715904" cy="2427669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Google Shape;19;p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4500004">
            <a:off x="-628615" y="4485042"/>
            <a:ext cx="953651" cy="1532316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Google Shape;20;p2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9921071">
            <a:off x="6421147" y="4444256"/>
            <a:ext cx="3935068" cy="2570863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Google Shape;21;p2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520304" y="4268350"/>
            <a:ext cx="2234870" cy="2220728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Google Shape;22;p2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906550" y="4804426"/>
            <a:ext cx="2043114" cy="2183399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Google Shape;23;p2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 rot="4840453">
            <a:off x="4367327" y="5125980"/>
            <a:ext cx="1783970" cy="168951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3"/>
          <p:cNvSpPr txBox="1">
            <a:spLocks noGrp="1"/>
          </p:cNvSpPr>
          <p:nvPr>
            <p:ph type="title"/>
          </p:nvPr>
        </p:nvSpPr>
        <p:spPr>
          <a:xfrm>
            <a:off x="934400" y="2017075"/>
            <a:ext cx="72753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600"/>
              <a:buNone/>
              <a:defRPr sz="5700">
                <a:solidFill>
                  <a:schemeClr val="accent3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600"/>
              <a:buNone/>
              <a:defRPr sz="3600">
                <a:solidFill>
                  <a:schemeClr val="accent3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600"/>
              <a:buNone/>
              <a:defRPr sz="3600">
                <a:solidFill>
                  <a:schemeClr val="accent3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600"/>
              <a:buNone/>
              <a:defRPr sz="3600">
                <a:solidFill>
                  <a:schemeClr val="accent3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600"/>
              <a:buNone/>
              <a:defRPr sz="3600">
                <a:solidFill>
                  <a:schemeClr val="accent3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600"/>
              <a:buNone/>
              <a:defRPr sz="3600">
                <a:solidFill>
                  <a:schemeClr val="accent3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600"/>
              <a:buNone/>
              <a:defRPr sz="3600">
                <a:solidFill>
                  <a:schemeClr val="accent3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600"/>
              <a:buNone/>
              <a:defRPr sz="3600">
                <a:solidFill>
                  <a:schemeClr val="accent3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3600"/>
              <a:buNone/>
              <a:defRPr sz="3600">
                <a:solidFill>
                  <a:schemeClr val="accent3"/>
                </a:solidFill>
              </a:defRPr>
            </a:lvl9pPr>
          </a:lstStyle>
          <a:p>
            <a:endParaRPr/>
          </a:p>
        </p:txBody>
      </p:sp>
      <p:sp>
        <p:nvSpPr>
          <p:cNvPr id="26" name="Google Shape;26;p3"/>
          <p:cNvSpPr txBox="1">
            <a:spLocks noGrp="1"/>
          </p:cNvSpPr>
          <p:nvPr>
            <p:ph type="title" idx="2" hasCustomPrompt="1"/>
          </p:nvPr>
        </p:nvSpPr>
        <p:spPr>
          <a:xfrm>
            <a:off x="3825150" y="831962"/>
            <a:ext cx="1677300" cy="92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0400">
                <a:latin typeface="Ingrid Darling"/>
                <a:ea typeface="Ingrid Darling"/>
                <a:cs typeface="Ingrid Darling"/>
                <a:sym typeface="Ingrid Darling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7" name="Google Shape;27;p3"/>
          <p:cNvSpPr txBox="1">
            <a:spLocks noGrp="1"/>
          </p:cNvSpPr>
          <p:nvPr>
            <p:ph type="subTitle" idx="1"/>
          </p:nvPr>
        </p:nvSpPr>
        <p:spPr>
          <a:xfrm>
            <a:off x="1411250" y="3110650"/>
            <a:ext cx="6321600" cy="79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pic>
        <p:nvPicPr>
          <p:cNvPr id="28" name="Google Shape;28;p3"/>
          <p:cNvPicPr preferRelativeResize="0"/>
          <p:nvPr/>
        </p:nvPicPr>
        <p:blipFill>
          <a:blip r:embed="rId2">
            <a:alphaModFix amt="42000"/>
          </a:blip>
          <a:stretch>
            <a:fillRect/>
          </a:stretch>
        </p:blipFill>
        <p:spPr>
          <a:xfrm rot="-9227866" flipH="1">
            <a:off x="-626764" y="4441220"/>
            <a:ext cx="4266901" cy="2787647"/>
          </a:xfrm>
          <a:prstGeom prst="rect">
            <a:avLst/>
          </a:prstGeom>
          <a:noFill/>
          <a:ln>
            <a:noFill/>
          </a:ln>
        </p:spPr>
      </p:pic>
      <p:pic>
        <p:nvPicPr>
          <p:cNvPr id="29" name="Google Shape;29;p3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6361050" flipH="1">
            <a:off x="6525723" y="3133644"/>
            <a:ext cx="4266900" cy="2787649"/>
          </a:xfrm>
          <a:prstGeom prst="rect">
            <a:avLst/>
          </a:prstGeom>
          <a:noFill/>
          <a:ln>
            <a:noFill/>
          </a:ln>
        </p:spPr>
      </p:pic>
      <p:pic>
        <p:nvPicPr>
          <p:cNvPr id="30" name="Google Shape;30;p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10800000" flipH="1">
            <a:off x="6244497" y="4628520"/>
            <a:ext cx="4231199" cy="2764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1" name="Google Shape;31;p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-3369864" flipH="1">
            <a:off x="8065607" y="4248173"/>
            <a:ext cx="951395" cy="1528698"/>
          </a:xfrm>
          <a:prstGeom prst="rect">
            <a:avLst/>
          </a:prstGeom>
          <a:noFill/>
          <a:ln>
            <a:noFill/>
          </a:ln>
        </p:spPr>
      </p:pic>
      <p:pic>
        <p:nvPicPr>
          <p:cNvPr id="32" name="Google Shape;32;p3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-6361050">
            <a:off x="-2328902" y="2386544"/>
            <a:ext cx="4266900" cy="2787649"/>
          </a:xfrm>
          <a:prstGeom prst="rect">
            <a:avLst/>
          </a:prstGeom>
          <a:noFill/>
          <a:ln>
            <a:noFill/>
          </a:ln>
        </p:spPr>
      </p:pic>
      <p:pic>
        <p:nvPicPr>
          <p:cNvPr id="33" name="Google Shape;33;p3"/>
          <p:cNvPicPr preferRelativeResize="0"/>
          <p:nvPr/>
        </p:nvPicPr>
        <p:blipFill>
          <a:blip r:embed="rId2">
            <a:alphaModFix amt="42000"/>
          </a:blip>
          <a:stretch>
            <a:fillRect/>
          </a:stretch>
        </p:blipFill>
        <p:spPr>
          <a:xfrm rot="4438950">
            <a:off x="6937385" y="-1198063"/>
            <a:ext cx="4266900" cy="2787649"/>
          </a:xfrm>
          <a:prstGeom prst="rect">
            <a:avLst/>
          </a:prstGeom>
          <a:noFill/>
          <a:ln>
            <a:noFill/>
          </a:ln>
        </p:spPr>
      </p:pic>
      <p:pic>
        <p:nvPicPr>
          <p:cNvPr id="34" name="Google Shape;34;p3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997443" flipH="1">
            <a:off x="-2481307" y="-1030830"/>
            <a:ext cx="4266901" cy="278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5" name="Google Shape;35;p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-1621721" flipH="1">
            <a:off x="-1154865" y="-1807931"/>
            <a:ext cx="4231198" cy="2764324"/>
          </a:xfrm>
          <a:prstGeom prst="rect">
            <a:avLst/>
          </a:prstGeom>
          <a:noFill/>
          <a:ln>
            <a:noFill/>
          </a:ln>
        </p:spPr>
      </p:pic>
      <p:pic>
        <p:nvPicPr>
          <p:cNvPr id="36" name="Google Shape;36;p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6299996" flipH="1">
            <a:off x="-489190" y="-374663"/>
            <a:ext cx="953651" cy="1532316"/>
          </a:xfrm>
          <a:prstGeom prst="rect">
            <a:avLst/>
          </a:prstGeom>
          <a:noFill/>
          <a:ln>
            <a:noFill/>
          </a:ln>
        </p:spPr>
      </p:pic>
      <p:pic>
        <p:nvPicPr>
          <p:cNvPr id="37" name="Google Shape;37;p3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878928" flipH="1">
            <a:off x="5264186" y="-1896037"/>
            <a:ext cx="4266899" cy="2787648"/>
          </a:xfrm>
          <a:prstGeom prst="rect">
            <a:avLst/>
          </a:prstGeom>
          <a:noFill/>
          <a:ln>
            <a:noFill/>
          </a:ln>
        </p:spPr>
      </p:pic>
      <p:pic>
        <p:nvPicPr>
          <p:cNvPr id="38" name="Google Shape;38;p3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 flipH="1">
            <a:off x="2455776" y="4055084"/>
            <a:ext cx="4232449" cy="419858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5"/>
          <p:cNvSpPr txBox="1">
            <a:spLocks noGrp="1"/>
          </p:cNvSpPr>
          <p:nvPr>
            <p:ph type="subTitle" idx="1"/>
          </p:nvPr>
        </p:nvSpPr>
        <p:spPr>
          <a:xfrm>
            <a:off x="1127613" y="2588261"/>
            <a:ext cx="2907600" cy="34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Font typeface="Fahkwang"/>
              <a:buNone/>
              <a:defRPr sz="2100">
                <a:solidFill>
                  <a:schemeClr val="accent3"/>
                </a:solidFill>
                <a:latin typeface="Fahkwang"/>
                <a:ea typeface="Fahkwang"/>
                <a:cs typeface="Fahkwang"/>
                <a:sym typeface="Fahkwang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Font typeface="Fahkwang"/>
              <a:buNone/>
              <a:defRPr sz="2100">
                <a:solidFill>
                  <a:schemeClr val="accent3"/>
                </a:solidFill>
                <a:latin typeface="Fahkwang"/>
                <a:ea typeface="Fahkwang"/>
                <a:cs typeface="Fahkwang"/>
                <a:sym typeface="Fahkwang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Font typeface="Fahkwang"/>
              <a:buNone/>
              <a:defRPr sz="2100">
                <a:solidFill>
                  <a:schemeClr val="accent3"/>
                </a:solidFill>
                <a:latin typeface="Fahkwang"/>
                <a:ea typeface="Fahkwang"/>
                <a:cs typeface="Fahkwang"/>
                <a:sym typeface="Fahkwang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Font typeface="Fahkwang"/>
              <a:buNone/>
              <a:defRPr sz="2100">
                <a:solidFill>
                  <a:schemeClr val="accent3"/>
                </a:solidFill>
                <a:latin typeface="Fahkwang"/>
                <a:ea typeface="Fahkwang"/>
                <a:cs typeface="Fahkwang"/>
                <a:sym typeface="Fahkwang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Font typeface="Fahkwang"/>
              <a:buNone/>
              <a:defRPr sz="2100">
                <a:solidFill>
                  <a:schemeClr val="accent3"/>
                </a:solidFill>
                <a:latin typeface="Fahkwang"/>
                <a:ea typeface="Fahkwang"/>
                <a:cs typeface="Fahkwang"/>
                <a:sym typeface="Fahkwang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Font typeface="Fahkwang"/>
              <a:buNone/>
              <a:defRPr sz="2100">
                <a:solidFill>
                  <a:schemeClr val="accent3"/>
                </a:solidFill>
                <a:latin typeface="Fahkwang"/>
                <a:ea typeface="Fahkwang"/>
                <a:cs typeface="Fahkwang"/>
                <a:sym typeface="Fahkwang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Font typeface="Fahkwang"/>
              <a:buNone/>
              <a:defRPr sz="2100">
                <a:solidFill>
                  <a:schemeClr val="accent3"/>
                </a:solidFill>
                <a:latin typeface="Fahkwang"/>
                <a:ea typeface="Fahkwang"/>
                <a:cs typeface="Fahkwang"/>
                <a:sym typeface="Fahkwang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Font typeface="Fahkwang"/>
              <a:buNone/>
              <a:defRPr sz="2100">
                <a:solidFill>
                  <a:schemeClr val="accent3"/>
                </a:solidFill>
                <a:latin typeface="Fahkwang"/>
                <a:ea typeface="Fahkwang"/>
                <a:cs typeface="Fahkwang"/>
                <a:sym typeface="Fahkwang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Font typeface="Fahkwang"/>
              <a:buNone/>
              <a:defRPr sz="2100">
                <a:solidFill>
                  <a:schemeClr val="accent3"/>
                </a:solidFill>
                <a:latin typeface="Fahkwang"/>
                <a:ea typeface="Fahkwang"/>
                <a:cs typeface="Fahkwang"/>
                <a:sym typeface="Fahkwang"/>
              </a:defRPr>
            </a:lvl9pPr>
          </a:lstStyle>
          <a:p>
            <a:endParaRPr/>
          </a:p>
        </p:txBody>
      </p:sp>
      <p:sp>
        <p:nvSpPr>
          <p:cNvPr id="52" name="Google Shape;52;p5"/>
          <p:cNvSpPr txBox="1">
            <a:spLocks noGrp="1"/>
          </p:cNvSpPr>
          <p:nvPr>
            <p:ph type="subTitle" idx="2"/>
          </p:nvPr>
        </p:nvSpPr>
        <p:spPr>
          <a:xfrm>
            <a:off x="1127613" y="2938525"/>
            <a:ext cx="2907600" cy="85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5"/>
          <p:cNvSpPr txBox="1">
            <a:spLocks noGrp="1"/>
          </p:cNvSpPr>
          <p:nvPr>
            <p:ph type="subTitle" idx="3"/>
          </p:nvPr>
        </p:nvSpPr>
        <p:spPr>
          <a:xfrm>
            <a:off x="5108788" y="2588261"/>
            <a:ext cx="2907600" cy="34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Font typeface="Fahkwang"/>
              <a:buNone/>
              <a:defRPr sz="2100">
                <a:solidFill>
                  <a:schemeClr val="accent3"/>
                </a:solidFill>
                <a:latin typeface="Fahkwang"/>
                <a:ea typeface="Fahkwang"/>
                <a:cs typeface="Fahkwang"/>
                <a:sym typeface="Fahkwang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Font typeface="Fahkwang"/>
              <a:buNone/>
              <a:defRPr sz="2100">
                <a:solidFill>
                  <a:schemeClr val="accent3"/>
                </a:solidFill>
                <a:latin typeface="Fahkwang"/>
                <a:ea typeface="Fahkwang"/>
                <a:cs typeface="Fahkwang"/>
                <a:sym typeface="Fahkwang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Font typeface="Fahkwang"/>
              <a:buNone/>
              <a:defRPr sz="2100">
                <a:solidFill>
                  <a:schemeClr val="accent3"/>
                </a:solidFill>
                <a:latin typeface="Fahkwang"/>
                <a:ea typeface="Fahkwang"/>
                <a:cs typeface="Fahkwang"/>
                <a:sym typeface="Fahkwang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Font typeface="Fahkwang"/>
              <a:buNone/>
              <a:defRPr sz="2100">
                <a:solidFill>
                  <a:schemeClr val="accent3"/>
                </a:solidFill>
                <a:latin typeface="Fahkwang"/>
                <a:ea typeface="Fahkwang"/>
                <a:cs typeface="Fahkwang"/>
                <a:sym typeface="Fahkwang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Font typeface="Fahkwang"/>
              <a:buNone/>
              <a:defRPr sz="2100">
                <a:solidFill>
                  <a:schemeClr val="accent3"/>
                </a:solidFill>
                <a:latin typeface="Fahkwang"/>
                <a:ea typeface="Fahkwang"/>
                <a:cs typeface="Fahkwang"/>
                <a:sym typeface="Fahkwang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Font typeface="Fahkwang"/>
              <a:buNone/>
              <a:defRPr sz="2100">
                <a:solidFill>
                  <a:schemeClr val="accent3"/>
                </a:solidFill>
                <a:latin typeface="Fahkwang"/>
                <a:ea typeface="Fahkwang"/>
                <a:cs typeface="Fahkwang"/>
                <a:sym typeface="Fahkwang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Font typeface="Fahkwang"/>
              <a:buNone/>
              <a:defRPr sz="2100">
                <a:solidFill>
                  <a:schemeClr val="accent3"/>
                </a:solidFill>
                <a:latin typeface="Fahkwang"/>
                <a:ea typeface="Fahkwang"/>
                <a:cs typeface="Fahkwang"/>
                <a:sym typeface="Fahkwang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Font typeface="Fahkwang"/>
              <a:buNone/>
              <a:defRPr sz="2100">
                <a:solidFill>
                  <a:schemeClr val="accent3"/>
                </a:solidFill>
                <a:latin typeface="Fahkwang"/>
                <a:ea typeface="Fahkwang"/>
                <a:cs typeface="Fahkwang"/>
                <a:sym typeface="Fahkwang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Font typeface="Fahkwang"/>
              <a:buNone/>
              <a:defRPr sz="2100">
                <a:solidFill>
                  <a:schemeClr val="accent3"/>
                </a:solidFill>
                <a:latin typeface="Fahkwang"/>
                <a:ea typeface="Fahkwang"/>
                <a:cs typeface="Fahkwang"/>
                <a:sym typeface="Fahkwang"/>
              </a:defRPr>
            </a:lvl9pPr>
          </a:lstStyle>
          <a:p>
            <a:endParaRPr/>
          </a:p>
        </p:txBody>
      </p:sp>
      <p:sp>
        <p:nvSpPr>
          <p:cNvPr id="55" name="Google Shape;55;p5"/>
          <p:cNvSpPr txBox="1">
            <a:spLocks noGrp="1"/>
          </p:cNvSpPr>
          <p:nvPr>
            <p:ph type="subTitle" idx="4"/>
          </p:nvPr>
        </p:nvSpPr>
        <p:spPr>
          <a:xfrm>
            <a:off x="5108788" y="2938525"/>
            <a:ext cx="2907600" cy="85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pic>
        <p:nvPicPr>
          <p:cNvPr id="56" name="Google Shape;56;p5"/>
          <p:cNvPicPr preferRelativeResize="0"/>
          <p:nvPr/>
        </p:nvPicPr>
        <p:blipFill>
          <a:blip r:embed="rId2">
            <a:alphaModFix amt="63000"/>
          </a:blip>
          <a:stretch>
            <a:fillRect/>
          </a:stretch>
        </p:blipFill>
        <p:spPr>
          <a:xfrm rot="-8100000">
            <a:off x="-2173843" y="3943729"/>
            <a:ext cx="4231197" cy="2764327"/>
          </a:xfrm>
          <a:prstGeom prst="rect">
            <a:avLst/>
          </a:prstGeom>
          <a:noFill/>
          <a:ln>
            <a:noFill/>
          </a:ln>
        </p:spPr>
      </p:pic>
      <p:pic>
        <p:nvPicPr>
          <p:cNvPr id="57" name="Google Shape;57;p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7063443">
            <a:off x="-1260294" y="3503559"/>
            <a:ext cx="1578641" cy="1687022"/>
          </a:xfrm>
          <a:prstGeom prst="rect">
            <a:avLst/>
          </a:prstGeom>
          <a:noFill/>
          <a:ln>
            <a:noFill/>
          </a:ln>
        </p:spPr>
      </p:pic>
      <p:pic>
        <p:nvPicPr>
          <p:cNvPr id="58" name="Google Shape;58;p5"/>
          <p:cNvPicPr preferRelativeResize="0"/>
          <p:nvPr/>
        </p:nvPicPr>
        <p:blipFill>
          <a:blip r:embed="rId4">
            <a:alphaModFix amt="42000"/>
          </a:blip>
          <a:stretch>
            <a:fillRect/>
          </a:stretch>
        </p:blipFill>
        <p:spPr>
          <a:xfrm rot="-4030513" flipH="1">
            <a:off x="-1942700" y="-1196501"/>
            <a:ext cx="3424401" cy="2237230"/>
          </a:xfrm>
          <a:prstGeom prst="rect">
            <a:avLst/>
          </a:prstGeom>
          <a:noFill/>
          <a:ln>
            <a:noFill/>
          </a:ln>
        </p:spPr>
      </p:pic>
      <p:pic>
        <p:nvPicPr>
          <p:cNvPr id="59" name="Google Shape;59;p5"/>
          <p:cNvPicPr preferRelativeResize="0"/>
          <p:nvPr/>
        </p:nvPicPr>
        <p:blipFill>
          <a:blip r:embed="rId5">
            <a:alphaModFix amt="42000"/>
          </a:blip>
          <a:stretch>
            <a:fillRect/>
          </a:stretch>
        </p:blipFill>
        <p:spPr>
          <a:xfrm rot="10098492" flipH="1">
            <a:off x="-469860" y="4468062"/>
            <a:ext cx="4266901" cy="278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60" name="Google Shape;60;p5"/>
          <p:cNvPicPr preferRelativeResize="0"/>
          <p:nvPr/>
        </p:nvPicPr>
        <p:blipFill>
          <a:blip r:embed="rId5">
            <a:alphaModFix amt="42000"/>
          </a:blip>
          <a:stretch>
            <a:fillRect/>
          </a:stretch>
        </p:blipFill>
        <p:spPr>
          <a:xfrm rot="6790456">
            <a:off x="7812187" y="3050159"/>
            <a:ext cx="4266903" cy="2787646"/>
          </a:xfrm>
          <a:prstGeom prst="rect">
            <a:avLst/>
          </a:prstGeom>
          <a:noFill/>
          <a:ln>
            <a:noFill/>
          </a:ln>
        </p:spPr>
      </p:pic>
      <p:pic>
        <p:nvPicPr>
          <p:cNvPr id="61" name="Google Shape;61;p5"/>
          <p:cNvPicPr preferRelativeResize="0"/>
          <p:nvPr/>
        </p:nvPicPr>
        <p:blipFill>
          <a:blip r:embed="rId4">
            <a:alphaModFix amt="42000"/>
          </a:blip>
          <a:stretch>
            <a:fillRect/>
          </a:stretch>
        </p:blipFill>
        <p:spPr>
          <a:xfrm rot="10456230" flipH="1">
            <a:off x="5570866" y="4582046"/>
            <a:ext cx="4266902" cy="2787647"/>
          </a:xfrm>
          <a:prstGeom prst="rect">
            <a:avLst/>
          </a:prstGeom>
          <a:noFill/>
          <a:ln>
            <a:noFill/>
          </a:ln>
        </p:spPr>
      </p:pic>
      <p:pic>
        <p:nvPicPr>
          <p:cNvPr id="62" name="Google Shape;62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621721">
            <a:off x="7438562" y="-1669728"/>
            <a:ext cx="3960776" cy="2587652"/>
          </a:xfrm>
          <a:prstGeom prst="rect">
            <a:avLst/>
          </a:prstGeom>
          <a:noFill/>
          <a:ln>
            <a:noFill/>
          </a:ln>
        </p:spPr>
      </p:pic>
      <p:pic>
        <p:nvPicPr>
          <p:cNvPr id="63" name="Google Shape;63;p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8803508" flipH="1">
            <a:off x="8423575" y="-1081129"/>
            <a:ext cx="1486975" cy="158908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Google Shape;71;p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-3008279">
            <a:off x="-914167" y="-313092"/>
            <a:ext cx="2204136" cy="1440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72" name="Google Shape;72;p7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-851555" flipH="1">
            <a:off x="-194390" y="-970470"/>
            <a:ext cx="2748214" cy="1795464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flipH="1">
            <a:off x="-1" y="3758776"/>
            <a:ext cx="1309673" cy="1384724"/>
          </a:xfrm>
          <a:prstGeom prst="rect">
            <a:avLst/>
          </a:prstGeom>
          <a:noFill/>
          <a:ln>
            <a:noFill/>
          </a:ln>
        </p:spPr>
      </p:pic>
      <p:sp>
        <p:nvSpPr>
          <p:cNvPr id="74" name="Google Shape;74;p7"/>
          <p:cNvSpPr txBox="1">
            <a:spLocks noGrp="1"/>
          </p:cNvSpPr>
          <p:nvPr>
            <p:ph type="title"/>
          </p:nvPr>
        </p:nvSpPr>
        <p:spPr>
          <a:xfrm>
            <a:off x="1136025" y="404675"/>
            <a:ext cx="4605000" cy="208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7"/>
          <p:cNvSpPr txBox="1">
            <a:spLocks noGrp="1"/>
          </p:cNvSpPr>
          <p:nvPr>
            <p:ph type="body" idx="1"/>
          </p:nvPr>
        </p:nvSpPr>
        <p:spPr>
          <a:xfrm>
            <a:off x="1136025" y="2652325"/>
            <a:ext cx="4605000" cy="208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 sz="1400"/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>
                <a:solidFill>
                  <a:srgbClr val="434343"/>
                </a:solidFill>
              </a:defRPr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>
                <a:solidFill>
                  <a:srgbClr val="434343"/>
                </a:solidFill>
              </a:defRPr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○"/>
              <a:defRPr>
                <a:solidFill>
                  <a:srgbClr val="434343"/>
                </a:solidFill>
              </a:defRPr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■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sp>
        <p:nvSpPr>
          <p:cNvPr id="76" name="Google Shape;76;p7"/>
          <p:cNvSpPr>
            <a:spLocks noGrp="1"/>
          </p:cNvSpPr>
          <p:nvPr>
            <p:ph type="pic" idx="2"/>
          </p:nvPr>
        </p:nvSpPr>
        <p:spPr>
          <a:xfrm>
            <a:off x="5613100" y="343500"/>
            <a:ext cx="5368800" cy="5368800"/>
          </a:xfrm>
          <a:prstGeom prst="ellipse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8"/>
          <p:cNvSpPr txBox="1">
            <a:spLocks noGrp="1"/>
          </p:cNvSpPr>
          <p:nvPr>
            <p:ph type="title"/>
          </p:nvPr>
        </p:nvSpPr>
        <p:spPr>
          <a:xfrm>
            <a:off x="659575" y="1897950"/>
            <a:ext cx="7768800" cy="13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6000"/>
              <a:buNone/>
              <a:defRPr sz="58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6000"/>
              <a:buNone/>
              <a:defRPr sz="6000">
                <a:solidFill>
                  <a:schemeClr val="accent3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6000"/>
              <a:buNone/>
              <a:defRPr sz="6000">
                <a:solidFill>
                  <a:schemeClr val="accent3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6000"/>
              <a:buNone/>
              <a:defRPr sz="6000">
                <a:solidFill>
                  <a:schemeClr val="accent3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6000"/>
              <a:buNone/>
              <a:defRPr sz="6000">
                <a:solidFill>
                  <a:schemeClr val="accent3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6000"/>
              <a:buNone/>
              <a:defRPr sz="6000">
                <a:solidFill>
                  <a:schemeClr val="accent3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6000"/>
              <a:buNone/>
              <a:defRPr sz="6000">
                <a:solidFill>
                  <a:schemeClr val="accent3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6000"/>
              <a:buNone/>
              <a:defRPr sz="6000">
                <a:solidFill>
                  <a:schemeClr val="accent3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6000"/>
              <a:buNone/>
              <a:defRPr sz="6000">
                <a:solidFill>
                  <a:schemeClr val="accent3"/>
                </a:solidFill>
              </a:defRPr>
            </a:lvl9pPr>
          </a:lstStyle>
          <a:p>
            <a:endParaRPr/>
          </a:p>
        </p:txBody>
      </p:sp>
      <p:pic>
        <p:nvPicPr>
          <p:cNvPr id="79" name="Google Shape;79;p8"/>
          <p:cNvPicPr preferRelativeResize="0"/>
          <p:nvPr/>
        </p:nvPicPr>
        <p:blipFill>
          <a:blip r:embed="rId2">
            <a:alphaModFix amt="42000"/>
          </a:blip>
          <a:stretch>
            <a:fillRect/>
          </a:stretch>
        </p:blipFill>
        <p:spPr>
          <a:xfrm rot="9475653">
            <a:off x="5615241" y="4220734"/>
            <a:ext cx="4266899" cy="2787646"/>
          </a:xfrm>
          <a:prstGeom prst="rect">
            <a:avLst/>
          </a:prstGeom>
          <a:noFill/>
          <a:ln>
            <a:noFill/>
          </a:ln>
        </p:spPr>
      </p:pic>
      <p:pic>
        <p:nvPicPr>
          <p:cNvPr id="80" name="Google Shape;80;p8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10340236">
            <a:off x="2240503" y="4433654"/>
            <a:ext cx="4266900" cy="278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1" name="Google Shape;81;p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10800000">
            <a:off x="-886958" y="4161620"/>
            <a:ext cx="4231199" cy="2764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82" name="Google Shape;82;p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-3369864" flipH="1">
            <a:off x="8508574" y="4489498"/>
            <a:ext cx="951395" cy="1528698"/>
          </a:xfrm>
          <a:prstGeom prst="rect">
            <a:avLst/>
          </a:prstGeom>
          <a:noFill/>
          <a:ln>
            <a:noFill/>
          </a:ln>
        </p:spPr>
      </p:pic>
      <p:pic>
        <p:nvPicPr>
          <p:cNvPr id="83" name="Google Shape;83;p8"/>
          <p:cNvPicPr preferRelativeResize="0"/>
          <p:nvPr/>
        </p:nvPicPr>
        <p:blipFill>
          <a:blip r:embed="rId2">
            <a:alphaModFix amt="42000"/>
          </a:blip>
          <a:stretch>
            <a:fillRect/>
          </a:stretch>
        </p:blipFill>
        <p:spPr>
          <a:xfrm flipH="1">
            <a:off x="3034665" y="-2013164"/>
            <a:ext cx="4266900" cy="2787649"/>
          </a:xfrm>
          <a:prstGeom prst="rect">
            <a:avLst/>
          </a:prstGeom>
          <a:noFill/>
          <a:ln>
            <a:noFill/>
          </a:ln>
        </p:spPr>
      </p:pic>
      <p:pic>
        <p:nvPicPr>
          <p:cNvPr id="84" name="Google Shape;84;p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1621721">
            <a:off x="6432530" y="-1507268"/>
            <a:ext cx="4231198" cy="2764324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8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-878928">
            <a:off x="-1205784" y="-1518937"/>
            <a:ext cx="4266899" cy="2787648"/>
          </a:xfrm>
          <a:prstGeom prst="rect">
            <a:avLst/>
          </a:prstGeom>
          <a:noFill/>
          <a:ln>
            <a:noFill/>
          </a:ln>
        </p:spPr>
      </p:pic>
      <p:pic>
        <p:nvPicPr>
          <p:cNvPr id="86" name="Google Shape;86;p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9030618">
            <a:off x="-284274" y="-736662"/>
            <a:ext cx="953652" cy="1532316"/>
          </a:xfrm>
          <a:prstGeom prst="rect">
            <a:avLst/>
          </a:prstGeom>
          <a:noFill/>
          <a:ln>
            <a:noFill/>
          </a:ln>
        </p:spPr>
      </p:pic>
      <p:pic>
        <p:nvPicPr>
          <p:cNvPr id="87" name="Google Shape;87;p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 flipH="1">
            <a:off x="-713900" y="4161637"/>
            <a:ext cx="1544577" cy="1650623"/>
          </a:xfrm>
          <a:prstGeom prst="rect">
            <a:avLst/>
          </a:prstGeom>
          <a:noFill/>
          <a:ln>
            <a:noFill/>
          </a:ln>
        </p:spPr>
      </p:pic>
      <p:pic>
        <p:nvPicPr>
          <p:cNvPr id="88" name="Google Shape;88;p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 rot="10800000" flipH="1">
            <a:off x="8084488" y="-950413"/>
            <a:ext cx="1544577" cy="165062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9"/>
          <p:cNvSpPr txBox="1">
            <a:spLocks noGrp="1"/>
          </p:cNvSpPr>
          <p:nvPr>
            <p:ph type="title"/>
          </p:nvPr>
        </p:nvSpPr>
        <p:spPr>
          <a:xfrm>
            <a:off x="1354375" y="887250"/>
            <a:ext cx="6435300" cy="134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91" name="Google Shape;91;p9"/>
          <p:cNvSpPr txBox="1">
            <a:spLocks noGrp="1"/>
          </p:cNvSpPr>
          <p:nvPr>
            <p:ph type="subTitle" idx="1"/>
          </p:nvPr>
        </p:nvSpPr>
        <p:spPr>
          <a:xfrm>
            <a:off x="1448785" y="2390325"/>
            <a:ext cx="6246300" cy="203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pic>
        <p:nvPicPr>
          <p:cNvPr id="92" name="Google Shape;92;p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 flipH="1">
            <a:off x="0" y="3536002"/>
            <a:ext cx="1561198" cy="1650673"/>
          </a:xfrm>
          <a:prstGeom prst="rect">
            <a:avLst/>
          </a:prstGeom>
          <a:noFill/>
          <a:ln>
            <a:noFill/>
          </a:ln>
        </p:spPr>
      </p:pic>
      <p:pic>
        <p:nvPicPr>
          <p:cNvPr id="93" name="Google Shape;93;p9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-1771295">
            <a:off x="-1665953" y="-1482274"/>
            <a:ext cx="4266903" cy="278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94" name="Google Shape;94;p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1448344" flipH="1">
            <a:off x="-555152" y="-1965556"/>
            <a:ext cx="3422157" cy="2235759"/>
          </a:xfrm>
          <a:prstGeom prst="rect">
            <a:avLst/>
          </a:prstGeom>
          <a:noFill/>
          <a:ln>
            <a:noFill/>
          </a:ln>
        </p:spPr>
      </p:pic>
      <p:pic>
        <p:nvPicPr>
          <p:cNvPr id="95" name="Google Shape;95;p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7791725">
            <a:off x="7198500" y="4068718"/>
            <a:ext cx="3422156" cy="2235759"/>
          </a:xfrm>
          <a:prstGeom prst="rect">
            <a:avLst/>
          </a:prstGeom>
          <a:noFill/>
          <a:ln>
            <a:noFill/>
          </a:ln>
        </p:spPr>
      </p:pic>
      <p:pic>
        <p:nvPicPr>
          <p:cNvPr id="96" name="Google Shape;96;p9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9948443" flipH="1">
            <a:off x="5703848" y="4024626"/>
            <a:ext cx="4266902" cy="278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97" name="Google Shape;97;p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10800000" flipH="1">
            <a:off x="7267700" y="-1"/>
            <a:ext cx="1876299" cy="19838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"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13"/>
          <p:cNvSpPr txBox="1">
            <a:spLocks noGrp="1"/>
          </p:cNvSpPr>
          <p:nvPr>
            <p:ph type="title"/>
          </p:nvPr>
        </p:nvSpPr>
        <p:spPr>
          <a:xfrm>
            <a:off x="720000" y="1977460"/>
            <a:ext cx="2336400" cy="34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100">
                <a:solidFill>
                  <a:schemeClr val="accent3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16" name="Google Shape;116;p13"/>
          <p:cNvSpPr txBox="1">
            <a:spLocks noGrp="1"/>
          </p:cNvSpPr>
          <p:nvPr>
            <p:ph type="title" idx="2" hasCustomPrompt="1"/>
          </p:nvPr>
        </p:nvSpPr>
        <p:spPr>
          <a:xfrm>
            <a:off x="1432350" y="1481633"/>
            <a:ext cx="911700" cy="41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400">
                <a:latin typeface="Ingrid Darling"/>
                <a:ea typeface="Ingrid Darling"/>
                <a:cs typeface="Ingrid Darling"/>
                <a:sym typeface="Ingrid Darli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17" name="Google Shape;117;p13"/>
          <p:cNvSpPr txBox="1">
            <a:spLocks noGrp="1"/>
          </p:cNvSpPr>
          <p:nvPr>
            <p:ph type="subTitle" idx="1"/>
          </p:nvPr>
        </p:nvSpPr>
        <p:spPr>
          <a:xfrm>
            <a:off x="720000" y="2329300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8" name="Google Shape;118;p13"/>
          <p:cNvSpPr txBox="1">
            <a:spLocks noGrp="1"/>
          </p:cNvSpPr>
          <p:nvPr>
            <p:ph type="title" idx="3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19" name="Google Shape;119;p13"/>
          <p:cNvSpPr txBox="1">
            <a:spLocks noGrp="1"/>
          </p:cNvSpPr>
          <p:nvPr>
            <p:ph type="title" idx="4"/>
          </p:nvPr>
        </p:nvSpPr>
        <p:spPr>
          <a:xfrm>
            <a:off x="3403800" y="1977460"/>
            <a:ext cx="2336400" cy="34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100">
                <a:solidFill>
                  <a:schemeClr val="accent3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20" name="Google Shape;120;p13"/>
          <p:cNvSpPr txBox="1">
            <a:spLocks noGrp="1"/>
          </p:cNvSpPr>
          <p:nvPr>
            <p:ph type="title" idx="5" hasCustomPrompt="1"/>
          </p:nvPr>
        </p:nvSpPr>
        <p:spPr>
          <a:xfrm>
            <a:off x="4116150" y="1481633"/>
            <a:ext cx="911700" cy="41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400">
                <a:latin typeface="Ingrid Darling"/>
                <a:ea typeface="Ingrid Darling"/>
                <a:cs typeface="Ingrid Darling"/>
                <a:sym typeface="Ingrid Darli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21" name="Google Shape;121;p13"/>
          <p:cNvSpPr txBox="1">
            <a:spLocks noGrp="1"/>
          </p:cNvSpPr>
          <p:nvPr>
            <p:ph type="subTitle" idx="6"/>
          </p:nvPr>
        </p:nvSpPr>
        <p:spPr>
          <a:xfrm>
            <a:off x="3403800" y="2329300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2" name="Google Shape;122;p13"/>
          <p:cNvSpPr txBox="1">
            <a:spLocks noGrp="1"/>
          </p:cNvSpPr>
          <p:nvPr>
            <p:ph type="title" idx="7"/>
          </p:nvPr>
        </p:nvSpPr>
        <p:spPr>
          <a:xfrm>
            <a:off x="6087600" y="1977460"/>
            <a:ext cx="2336400" cy="34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100">
                <a:solidFill>
                  <a:schemeClr val="accent3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23" name="Google Shape;123;p13"/>
          <p:cNvSpPr txBox="1">
            <a:spLocks noGrp="1"/>
          </p:cNvSpPr>
          <p:nvPr>
            <p:ph type="title" idx="8" hasCustomPrompt="1"/>
          </p:nvPr>
        </p:nvSpPr>
        <p:spPr>
          <a:xfrm>
            <a:off x="6799950" y="1481633"/>
            <a:ext cx="911700" cy="41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400">
                <a:latin typeface="Ingrid Darling"/>
                <a:ea typeface="Ingrid Darling"/>
                <a:cs typeface="Ingrid Darling"/>
                <a:sym typeface="Ingrid Darli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24" name="Google Shape;124;p13"/>
          <p:cNvSpPr txBox="1">
            <a:spLocks noGrp="1"/>
          </p:cNvSpPr>
          <p:nvPr>
            <p:ph type="subTitle" idx="9"/>
          </p:nvPr>
        </p:nvSpPr>
        <p:spPr>
          <a:xfrm>
            <a:off x="6087600" y="2329300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5" name="Google Shape;125;p13"/>
          <p:cNvSpPr txBox="1">
            <a:spLocks noGrp="1"/>
          </p:cNvSpPr>
          <p:nvPr>
            <p:ph type="title" idx="13"/>
          </p:nvPr>
        </p:nvSpPr>
        <p:spPr>
          <a:xfrm>
            <a:off x="2061900" y="3814910"/>
            <a:ext cx="2336400" cy="34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100">
                <a:solidFill>
                  <a:schemeClr val="accent3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26" name="Google Shape;126;p13"/>
          <p:cNvSpPr txBox="1">
            <a:spLocks noGrp="1"/>
          </p:cNvSpPr>
          <p:nvPr>
            <p:ph type="title" idx="14" hasCustomPrompt="1"/>
          </p:nvPr>
        </p:nvSpPr>
        <p:spPr>
          <a:xfrm>
            <a:off x="2774250" y="3319083"/>
            <a:ext cx="911700" cy="41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400">
                <a:latin typeface="Ingrid Darling"/>
                <a:ea typeface="Ingrid Darling"/>
                <a:cs typeface="Ingrid Darling"/>
                <a:sym typeface="Ingrid Darli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27" name="Google Shape;127;p13"/>
          <p:cNvSpPr txBox="1">
            <a:spLocks noGrp="1"/>
          </p:cNvSpPr>
          <p:nvPr>
            <p:ph type="subTitle" idx="15"/>
          </p:nvPr>
        </p:nvSpPr>
        <p:spPr>
          <a:xfrm>
            <a:off x="2061900" y="4166750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8" name="Google Shape;128;p13"/>
          <p:cNvSpPr txBox="1">
            <a:spLocks noGrp="1"/>
          </p:cNvSpPr>
          <p:nvPr>
            <p:ph type="title" idx="16"/>
          </p:nvPr>
        </p:nvSpPr>
        <p:spPr>
          <a:xfrm>
            <a:off x="4745700" y="3814910"/>
            <a:ext cx="2336400" cy="34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100">
                <a:solidFill>
                  <a:schemeClr val="accent3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129" name="Google Shape;129;p13"/>
          <p:cNvSpPr txBox="1">
            <a:spLocks noGrp="1"/>
          </p:cNvSpPr>
          <p:nvPr>
            <p:ph type="title" idx="17" hasCustomPrompt="1"/>
          </p:nvPr>
        </p:nvSpPr>
        <p:spPr>
          <a:xfrm>
            <a:off x="5458050" y="3319083"/>
            <a:ext cx="911700" cy="41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400">
                <a:latin typeface="Ingrid Darling"/>
                <a:ea typeface="Ingrid Darling"/>
                <a:cs typeface="Ingrid Darling"/>
                <a:sym typeface="Ingrid Darli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30" name="Google Shape;130;p13"/>
          <p:cNvSpPr txBox="1">
            <a:spLocks noGrp="1"/>
          </p:cNvSpPr>
          <p:nvPr>
            <p:ph type="subTitle" idx="18"/>
          </p:nvPr>
        </p:nvSpPr>
        <p:spPr>
          <a:xfrm>
            <a:off x="4745700" y="4166750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pic>
        <p:nvPicPr>
          <p:cNvPr id="131" name="Google Shape;131;p13"/>
          <p:cNvPicPr preferRelativeResize="0"/>
          <p:nvPr/>
        </p:nvPicPr>
        <p:blipFill>
          <a:blip r:embed="rId2">
            <a:alphaModFix amt="63000"/>
          </a:blip>
          <a:stretch>
            <a:fillRect/>
          </a:stretch>
        </p:blipFill>
        <p:spPr>
          <a:xfrm rot="-3918722" flipH="1">
            <a:off x="-2841544" y="-1067585"/>
            <a:ext cx="4231198" cy="27643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32" name="Google Shape;132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3736557" flipH="1">
            <a:off x="-1260294" y="192438"/>
            <a:ext cx="1578641" cy="1687022"/>
          </a:xfrm>
          <a:prstGeom prst="rect">
            <a:avLst/>
          </a:prstGeom>
          <a:noFill/>
          <a:ln>
            <a:noFill/>
          </a:ln>
        </p:spPr>
      </p:pic>
      <p:pic>
        <p:nvPicPr>
          <p:cNvPr id="133" name="Google Shape;133;p13"/>
          <p:cNvPicPr preferRelativeResize="0"/>
          <p:nvPr/>
        </p:nvPicPr>
        <p:blipFill>
          <a:blip r:embed="rId4">
            <a:alphaModFix amt="42000"/>
          </a:blip>
          <a:stretch>
            <a:fillRect/>
          </a:stretch>
        </p:blipFill>
        <p:spPr>
          <a:xfrm rot="-9921072" flipH="1">
            <a:off x="-928734" y="4517658"/>
            <a:ext cx="4266899" cy="2787648"/>
          </a:xfrm>
          <a:prstGeom prst="rect">
            <a:avLst/>
          </a:prstGeom>
          <a:noFill/>
          <a:ln>
            <a:noFill/>
          </a:ln>
        </p:spPr>
      </p:pic>
      <p:pic>
        <p:nvPicPr>
          <p:cNvPr id="134" name="Google Shape;134;p13"/>
          <p:cNvPicPr preferRelativeResize="0"/>
          <p:nvPr/>
        </p:nvPicPr>
        <p:blipFill>
          <a:blip r:embed="rId5">
            <a:alphaModFix amt="42000"/>
          </a:blip>
          <a:stretch>
            <a:fillRect/>
          </a:stretch>
        </p:blipFill>
        <p:spPr>
          <a:xfrm rot="-6361050">
            <a:off x="-2736584" y="3422358"/>
            <a:ext cx="4266900" cy="27876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35" name="Google Shape;135;p13"/>
          <p:cNvPicPr preferRelativeResize="0"/>
          <p:nvPr/>
        </p:nvPicPr>
        <p:blipFill>
          <a:blip r:embed="rId5">
            <a:alphaModFix amt="42000"/>
          </a:blip>
          <a:stretch>
            <a:fillRect/>
          </a:stretch>
        </p:blipFill>
        <p:spPr>
          <a:xfrm rot="1572134" flipH="1">
            <a:off x="5813864" y="-1819598"/>
            <a:ext cx="4266901" cy="2787647"/>
          </a:xfrm>
          <a:prstGeom prst="rect">
            <a:avLst/>
          </a:prstGeom>
          <a:noFill/>
          <a:ln>
            <a:noFill/>
          </a:ln>
        </p:spPr>
      </p:pic>
      <p:pic>
        <p:nvPicPr>
          <p:cNvPr id="136" name="Google Shape;136;p13"/>
          <p:cNvPicPr preferRelativeResize="0"/>
          <p:nvPr/>
        </p:nvPicPr>
        <p:blipFill>
          <a:blip r:embed="rId4">
            <a:alphaModFix amt="42000"/>
          </a:blip>
          <a:stretch>
            <a:fillRect/>
          </a:stretch>
        </p:blipFill>
        <p:spPr>
          <a:xfrm rot="4438950">
            <a:off x="7415278" y="-243274"/>
            <a:ext cx="4266900" cy="27876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37" name="Google Shape;137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9178279" flipH="1">
            <a:off x="5754618" y="4833876"/>
            <a:ext cx="4231198" cy="27643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38" name="Google Shape;138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3736540">
            <a:off x="8362399" y="3892673"/>
            <a:ext cx="1956699" cy="2091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"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15"/>
          <p:cNvSpPr txBox="1">
            <a:spLocks noGrp="1"/>
          </p:cNvSpPr>
          <p:nvPr>
            <p:ph type="subTitle" idx="1"/>
          </p:nvPr>
        </p:nvSpPr>
        <p:spPr>
          <a:xfrm>
            <a:off x="720000" y="1520900"/>
            <a:ext cx="3823500" cy="255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54" name="Google Shape;154;p1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pic>
        <p:nvPicPr>
          <p:cNvPr id="155" name="Google Shape;155;p15"/>
          <p:cNvPicPr preferRelativeResize="0"/>
          <p:nvPr/>
        </p:nvPicPr>
        <p:blipFill>
          <a:blip r:embed="rId2">
            <a:alphaModFix amt="63000"/>
          </a:blip>
          <a:stretch>
            <a:fillRect/>
          </a:stretch>
        </p:blipFill>
        <p:spPr>
          <a:xfrm rot="8100000" flipH="1">
            <a:off x="7118409" y="3667329"/>
            <a:ext cx="4231197" cy="27643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56" name="Google Shape;156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5850004" flipH="1">
            <a:off x="8444691" y="3677533"/>
            <a:ext cx="1578639" cy="1687021"/>
          </a:xfrm>
          <a:prstGeom prst="rect">
            <a:avLst/>
          </a:prstGeom>
          <a:noFill/>
          <a:ln>
            <a:noFill/>
          </a:ln>
        </p:spPr>
      </p:pic>
      <p:pic>
        <p:nvPicPr>
          <p:cNvPr id="157" name="Google Shape;157;p15"/>
          <p:cNvPicPr preferRelativeResize="0"/>
          <p:nvPr/>
        </p:nvPicPr>
        <p:blipFill>
          <a:blip r:embed="rId4">
            <a:alphaModFix amt="42000"/>
          </a:blip>
          <a:stretch>
            <a:fillRect/>
          </a:stretch>
        </p:blipFill>
        <p:spPr>
          <a:xfrm rot="4030513">
            <a:off x="7366513" y="-961101"/>
            <a:ext cx="3424401" cy="223723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8" name="Google Shape;158;p15"/>
          <p:cNvPicPr preferRelativeResize="0"/>
          <p:nvPr/>
        </p:nvPicPr>
        <p:blipFill>
          <a:blip r:embed="rId5">
            <a:alphaModFix amt="42000"/>
          </a:blip>
          <a:stretch>
            <a:fillRect/>
          </a:stretch>
        </p:blipFill>
        <p:spPr>
          <a:xfrm rot="10438892">
            <a:off x="5532220" y="4437209"/>
            <a:ext cx="4266903" cy="27876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59" name="Google Shape;159;p15"/>
          <p:cNvPicPr preferRelativeResize="0"/>
          <p:nvPr/>
        </p:nvPicPr>
        <p:blipFill>
          <a:blip r:embed="rId5">
            <a:alphaModFix amt="42000"/>
          </a:blip>
          <a:stretch>
            <a:fillRect/>
          </a:stretch>
        </p:blipFill>
        <p:spPr>
          <a:xfrm rot="-6790456" flipH="1">
            <a:off x="-2903328" y="2773759"/>
            <a:ext cx="4266903" cy="2787646"/>
          </a:xfrm>
          <a:prstGeom prst="rect">
            <a:avLst/>
          </a:prstGeom>
          <a:noFill/>
          <a:ln>
            <a:noFill/>
          </a:ln>
        </p:spPr>
      </p:pic>
      <p:pic>
        <p:nvPicPr>
          <p:cNvPr id="160" name="Google Shape;160;p15"/>
          <p:cNvPicPr preferRelativeResize="0"/>
          <p:nvPr/>
        </p:nvPicPr>
        <p:blipFill>
          <a:blip r:embed="rId4">
            <a:alphaModFix amt="42000"/>
          </a:blip>
          <a:stretch>
            <a:fillRect/>
          </a:stretch>
        </p:blipFill>
        <p:spPr>
          <a:xfrm rot="-10456230">
            <a:off x="-528930" y="4602471"/>
            <a:ext cx="4266902" cy="2787647"/>
          </a:xfrm>
          <a:prstGeom prst="rect">
            <a:avLst/>
          </a:prstGeom>
          <a:noFill/>
          <a:ln>
            <a:noFill/>
          </a:ln>
        </p:spPr>
      </p:pic>
      <p:pic>
        <p:nvPicPr>
          <p:cNvPr id="161" name="Google Shape;161;p1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-1621721" flipH="1">
            <a:off x="-2223575" y="-1946128"/>
            <a:ext cx="3960776" cy="2587652"/>
          </a:xfrm>
          <a:prstGeom prst="rect">
            <a:avLst/>
          </a:prstGeom>
          <a:noFill/>
          <a:ln>
            <a:noFill/>
          </a:ln>
        </p:spPr>
      </p:pic>
      <p:pic>
        <p:nvPicPr>
          <p:cNvPr id="162" name="Google Shape;162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8803508">
            <a:off x="-734787" y="-1357529"/>
            <a:ext cx="1486975" cy="158908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BLANK_1_1_1_2"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1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65" name="Google Shape;165;p16"/>
          <p:cNvSpPr txBox="1">
            <a:spLocks noGrp="1"/>
          </p:cNvSpPr>
          <p:nvPr>
            <p:ph type="title" idx="2"/>
          </p:nvPr>
        </p:nvSpPr>
        <p:spPr>
          <a:xfrm>
            <a:off x="720000" y="2616688"/>
            <a:ext cx="23364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9pPr>
          </a:lstStyle>
          <a:p>
            <a:endParaRPr/>
          </a:p>
        </p:txBody>
      </p:sp>
      <p:sp>
        <p:nvSpPr>
          <p:cNvPr id="166" name="Google Shape;166;p16"/>
          <p:cNvSpPr txBox="1">
            <a:spLocks noGrp="1"/>
          </p:cNvSpPr>
          <p:nvPr>
            <p:ph type="subTitle" idx="1"/>
          </p:nvPr>
        </p:nvSpPr>
        <p:spPr>
          <a:xfrm>
            <a:off x="720000" y="2907950"/>
            <a:ext cx="2336400" cy="696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7" name="Google Shape;167;p16"/>
          <p:cNvSpPr txBox="1">
            <a:spLocks noGrp="1"/>
          </p:cNvSpPr>
          <p:nvPr>
            <p:ph type="title" idx="3"/>
          </p:nvPr>
        </p:nvSpPr>
        <p:spPr>
          <a:xfrm>
            <a:off x="3403800" y="2616688"/>
            <a:ext cx="23364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9pPr>
          </a:lstStyle>
          <a:p>
            <a:endParaRPr/>
          </a:p>
        </p:txBody>
      </p:sp>
      <p:sp>
        <p:nvSpPr>
          <p:cNvPr id="168" name="Google Shape;168;p16"/>
          <p:cNvSpPr txBox="1">
            <a:spLocks noGrp="1"/>
          </p:cNvSpPr>
          <p:nvPr>
            <p:ph type="subTitle" idx="4"/>
          </p:nvPr>
        </p:nvSpPr>
        <p:spPr>
          <a:xfrm>
            <a:off x="3403800" y="2907950"/>
            <a:ext cx="2336400" cy="696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9" name="Google Shape;169;p16"/>
          <p:cNvSpPr txBox="1">
            <a:spLocks noGrp="1"/>
          </p:cNvSpPr>
          <p:nvPr>
            <p:ph type="title" idx="5"/>
          </p:nvPr>
        </p:nvSpPr>
        <p:spPr>
          <a:xfrm>
            <a:off x="6087600" y="2616688"/>
            <a:ext cx="2336400" cy="25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9pPr>
          </a:lstStyle>
          <a:p>
            <a:endParaRPr/>
          </a:p>
        </p:txBody>
      </p:sp>
      <p:sp>
        <p:nvSpPr>
          <p:cNvPr id="170" name="Google Shape;170;p16"/>
          <p:cNvSpPr txBox="1">
            <a:spLocks noGrp="1"/>
          </p:cNvSpPr>
          <p:nvPr>
            <p:ph type="subTitle" idx="6"/>
          </p:nvPr>
        </p:nvSpPr>
        <p:spPr>
          <a:xfrm>
            <a:off x="6087600" y="2907950"/>
            <a:ext cx="2336400" cy="696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pic>
        <p:nvPicPr>
          <p:cNvPr id="171" name="Google Shape;171;p16"/>
          <p:cNvPicPr preferRelativeResize="0"/>
          <p:nvPr/>
        </p:nvPicPr>
        <p:blipFill>
          <a:blip r:embed="rId2">
            <a:alphaModFix amt="42000"/>
          </a:blip>
          <a:stretch>
            <a:fillRect/>
          </a:stretch>
        </p:blipFill>
        <p:spPr>
          <a:xfrm rot="10098492" flipH="1">
            <a:off x="5371422" y="4434649"/>
            <a:ext cx="4266901" cy="278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2" name="Google Shape;172;p16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-10456230">
            <a:off x="2313934" y="4434659"/>
            <a:ext cx="4266902" cy="2787647"/>
          </a:xfrm>
          <a:prstGeom prst="rect">
            <a:avLst/>
          </a:prstGeom>
          <a:noFill/>
          <a:ln>
            <a:noFill/>
          </a:ln>
        </p:spPr>
      </p:pic>
      <p:pic>
        <p:nvPicPr>
          <p:cNvPr id="173" name="Google Shape;173;p16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1723993" flipH="1">
            <a:off x="7116685" y="-1531242"/>
            <a:ext cx="4266900" cy="2787648"/>
          </a:xfrm>
          <a:prstGeom prst="rect">
            <a:avLst/>
          </a:prstGeom>
          <a:noFill/>
          <a:ln>
            <a:noFill/>
          </a:ln>
        </p:spPr>
      </p:pic>
      <p:pic>
        <p:nvPicPr>
          <p:cNvPr id="174" name="Google Shape;174;p16"/>
          <p:cNvPicPr preferRelativeResize="0"/>
          <p:nvPr/>
        </p:nvPicPr>
        <p:blipFill>
          <a:blip r:embed="rId2">
            <a:alphaModFix amt="42000"/>
          </a:blip>
          <a:stretch>
            <a:fillRect/>
          </a:stretch>
        </p:blipFill>
        <p:spPr>
          <a:xfrm rot="10098492" flipH="1">
            <a:off x="-1423453" y="4541549"/>
            <a:ext cx="4266901" cy="278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5" name="Google Shape;175;p16"/>
          <p:cNvPicPr preferRelativeResize="0"/>
          <p:nvPr/>
        </p:nvPicPr>
        <p:blipFill>
          <a:blip r:embed="rId4">
            <a:alphaModFix amt="42000"/>
          </a:blip>
          <a:stretch>
            <a:fillRect/>
          </a:stretch>
        </p:blipFill>
        <p:spPr>
          <a:xfrm rot="-2700000" flipH="1">
            <a:off x="-2210501" y="-1960430"/>
            <a:ext cx="4266901" cy="2787648"/>
          </a:xfrm>
          <a:prstGeom prst="rect">
            <a:avLst/>
          </a:prstGeom>
          <a:noFill/>
          <a:ln>
            <a:noFill/>
          </a:ln>
        </p:spPr>
      </p:pic>
      <p:pic>
        <p:nvPicPr>
          <p:cNvPr id="176" name="Google Shape;176;p1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7430136" flipH="1">
            <a:off x="-552754" y="-1029295"/>
            <a:ext cx="951395" cy="15286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BLANK_1_1_1_1"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18"/>
          <p:cNvSpPr txBox="1">
            <a:spLocks noGrp="1"/>
          </p:cNvSpPr>
          <p:nvPr>
            <p:ph type="title"/>
          </p:nvPr>
        </p:nvSpPr>
        <p:spPr>
          <a:xfrm>
            <a:off x="1910627" y="1650750"/>
            <a:ext cx="2310600" cy="34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9pPr>
          </a:lstStyle>
          <a:p>
            <a:endParaRPr/>
          </a:p>
        </p:txBody>
      </p:sp>
      <p:sp>
        <p:nvSpPr>
          <p:cNvPr id="193" name="Google Shape;193;p18"/>
          <p:cNvSpPr txBox="1">
            <a:spLocks noGrp="1"/>
          </p:cNvSpPr>
          <p:nvPr>
            <p:ph type="subTitle" idx="1"/>
          </p:nvPr>
        </p:nvSpPr>
        <p:spPr>
          <a:xfrm>
            <a:off x="1910627" y="1975344"/>
            <a:ext cx="23106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4" name="Google Shape;194;p18"/>
          <p:cNvSpPr txBox="1">
            <a:spLocks noGrp="1"/>
          </p:cNvSpPr>
          <p:nvPr>
            <p:ph type="title" idx="2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95" name="Google Shape;195;p18"/>
          <p:cNvSpPr txBox="1">
            <a:spLocks noGrp="1"/>
          </p:cNvSpPr>
          <p:nvPr>
            <p:ph type="title" idx="3"/>
          </p:nvPr>
        </p:nvSpPr>
        <p:spPr>
          <a:xfrm>
            <a:off x="1910627" y="3155705"/>
            <a:ext cx="2310600" cy="34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9pPr>
          </a:lstStyle>
          <a:p>
            <a:endParaRPr/>
          </a:p>
        </p:txBody>
      </p:sp>
      <p:sp>
        <p:nvSpPr>
          <p:cNvPr id="196" name="Google Shape;196;p18"/>
          <p:cNvSpPr txBox="1">
            <a:spLocks noGrp="1"/>
          </p:cNvSpPr>
          <p:nvPr>
            <p:ph type="subTitle" idx="4"/>
          </p:nvPr>
        </p:nvSpPr>
        <p:spPr>
          <a:xfrm>
            <a:off x="1910627" y="3480298"/>
            <a:ext cx="23106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7" name="Google Shape;197;p18"/>
          <p:cNvSpPr txBox="1">
            <a:spLocks noGrp="1"/>
          </p:cNvSpPr>
          <p:nvPr>
            <p:ph type="title" idx="5"/>
          </p:nvPr>
        </p:nvSpPr>
        <p:spPr>
          <a:xfrm>
            <a:off x="5644427" y="1650750"/>
            <a:ext cx="2310600" cy="34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9pPr>
          </a:lstStyle>
          <a:p>
            <a:endParaRPr/>
          </a:p>
        </p:txBody>
      </p:sp>
      <p:sp>
        <p:nvSpPr>
          <p:cNvPr id="198" name="Google Shape;198;p18"/>
          <p:cNvSpPr txBox="1">
            <a:spLocks noGrp="1"/>
          </p:cNvSpPr>
          <p:nvPr>
            <p:ph type="subTitle" idx="6"/>
          </p:nvPr>
        </p:nvSpPr>
        <p:spPr>
          <a:xfrm>
            <a:off x="5644427" y="1975344"/>
            <a:ext cx="23106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9" name="Google Shape;199;p18"/>
          <p:cNvSpPr txBox="1">
            <a:spLocks noGrp="1"/>
          </p:cNvSpPr>
          <p:nvPr>
            <p:ph type="title" idx="7"/>
          </p:nvPr>
        </p:nvSpPr>
        <p:spPr>
          <a:xfrm>
            <a:off x="5644427" y="3155706"/>
            <a:ext cx="2310600" cy="34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100"/>
              <a:buNone/>
              <a:defRPr sz="2100">
                <a:solidFill>
                  <a:schemeClr val="accent3"/>
                </a:solidFill>
              </a:defRPr>
            </a:lvl9pPr>
          </a:lstStyle>
          <a:p>
            <a:endParaRPr/>
          </a:p>
        </p:txBody>
      </p:sp>
      <p:sp>
        <p:nvSpPr>
          <p:cNvPr id="200" name="Google Shape;200;p18"/>
          <p:cNvSpPr txBox="1">
            <a:spLocks noGrp="1"/>
          </p:cNvSpPr>
          <p:nvPr>
            <p:ph type="subTitle" idx="8"/>
          </p:nvPr>
        </p:nvSpPr>
        <p:spPr>
          <a:xfrm>
            <a:off x="5644427" y="3480300"/>
            <a:ext cx="23106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pic>
        <p:nvPicPr>
          <p:cNvPr id="201" name="Google Shape;201;p18"/>
          <p:cNvPicPr preferRelativeResize="0"/>
          <p:nvPr/>
        </p:nvPicPr>
        <p:blipFill>
          <a:blip r:embed="rId2">
            <a:alphaModFix amt="63000"/>
          </a:blip>
          <a:stretch>
            <a:fillRect/>
          </a:stretch>
        </p:blipFill>
        <p:spPr>
          <a:xfrm rot="3918722">
            <a:off x="7568989" y="-1293835"/>
            <a:ext cx="4231198" cy="2764324"/>
          </a:xfrm>
          <a:prstGeom prst="rect">
            <a:avLst/>
          </a:prstGeom>
          <a:noFill/>
          <a:ln>
            <a:noFill/>
          </a:ln>
        </p:spPr>
      </p:pic>
      <p:pic>
        <p:nvPicPr>
          <p:cNvPr id="202" name="Google Shape;202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3736557">
            <a:off x="8625221" y="-394062"/>
            <a:ext cx="1578641" cy="168702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3" name="Google Shape;203;p18"/>
          <p:cNvPicPr preferRelativeResize="0"/>
          <p:nvPr/>
        </p:nvPicPr>
        <p:blipFill>
          <a:blip r:embed="rId4">
            <a:alphaModFix amt="42000"/>
          </a:blip>
          <a:stretch>
            <a:fillRect/>
          </a:stretch>
        </p:blipFill>
        <p:spPr>
          <a:xfrm rot="8591293" flipH="1">
            <a:off x="6809902" y="4051609"/>
            <a:ext cx="4266901" cy="2787648"/>
          </a:xfrm>
          <a:prstGeom prst="rect">
            <a:avLst/>
          </a:prstGeom>
          <a:noFill/>
          <a:ln>
            <a:noFill/>
          </a:ln>
        </p:spPr>
      </p:pic>
      <p:pic>
        <p:nvPicPr>
          <p:cNvPr id="204" name="Google Shape;204;p18"/>
          <p:cNvPicPr preferRelativeResize="0"/>
          <p:nvPr/>
        </p:nvPicPr>
        <p:blipFill>
          <a:blip r:embed="rId5">
            <a:alphaModFix amt="42000"/>
          </a:blip>
          <a:stretch>
            <a:fillRect/>
          </a:stretch>
        </p:blipFill>
        <p:spPr>
          <a:xfrm rot="-3095686" flipH="1">
            <a:off x="-2379808" y="-1787149"/>
            <a:ext cx="4266898" cy="2787649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" name="Google Shape;205;p1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-9178279">
            <a:off x="-1027172" y="4607626"/>
            <a:ext cx="4231198" cy="2764324"/>
          </a:xfrm>
          <a:prstGeom prst="rect">
            <a:avLst/>
          </a:prstGeom>
          <a:noFill/>
          <a:ln>
            <a:noFill/>
          </a:ln>
        </p:spPr>
      </p:pic>
      <p:pic>
        <p:nvPicPr>
          <p:cNvPr id="206" name="Google Shape;206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3736540" flipH="1">
            <a:off x="-1360455" y="3666423"/>
            <a:ext cx="1956699" cy="2091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BLANK_1_1_1_1_1_1"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9" name="Google Shape;229;p20"/>
          <p:cNvPicPr preferRelativeResize="0"/>
          <p:nvPr/>
        </p:nvPicPr>
        <p:blipFill>
          <a:blip r:embed="rId2">
            <a:alphaModFix amt="42000"/>
          </a:blip>
          <a:stretch>
            <a:fillRect/>
          </a:stretch>
        </p:blipFill>
        <p:spPr>
          <a:xfrm rot="6737326" flipH="1">
            <a:off x="8010852" y="-1082510"/>
            <a:ext cx="3555498" cy="2322873"/>
          </a:xfrm>
          <a:prstGeom prst="rect">
            <a:avLst/>
          </a:prstGeom>
          <a:noFill/>
          <a:ln>
            <a:noFill/>
          </a:ln>
        </p:spPr>
      </p:pic>
      <p:pic>
        <p:nvPicPr>
          <p:cNvPr id="230" name="Google Shape;230;p20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1935842">
            <a:off x="6796743" y="-1432605"/>
            <a:ext cx="3510318" cy="2293360"/>
          </a:xfrm>
          <a:prstGeom prst="rect">
            <a:avLst/>
          </a:prstGeom>
          <a:noFill/>
          <a:ln>
            <a:noFill/>
          </a:ln>
        </p:spPr>
      </p:pic>
      <p:sp>
        <p:nvSpPr>
          <p:cNvPr id="231" name="Google Shape;231;p20"/>
          <p:cNvSpPr txBox="1">
            <a:spLocks noGrp="1"/>
          </p:cNvSpPr>
          <p:nvPr>
            <p:ph type="title" hasCustomPrompt="1"/>
          </p:nvPr>
        </p:nvSpPr>
        <p:spPr>
          <a:xfrm>
            <a:off x="715100" y="782207"/>
            <a:ext cx="5039100" cy="55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47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232" name="Google Shape;232;p20"/>
          <p:cNvSpPr txBox="1">
            <a:spLocks noGrp="1"/>
          </p:cNvSpPr>
          <p:nvPr>
            <p:ph type="subTitle" idx="1"/>
          </p:nvPr>
        </p:nvSpPr>
        <p:spPr>
          <a:xfrm>
            <a:off x="715100" y="1453795"/>
            <a:ext cx="5039100" cy="26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3" name="Google Shape;233;p20"/>
          <p:cNvSpPr txBox="1">
            <a:spLocks noGrp="1"/>
          </p:cNvSpPr>
          <p:nvPr>
            <p:ph type="title" idx="2" hasCustomPrompt="1"/>
          </p:nvPr>
        </p:nvSpPr>
        <p:spPr>
          <a:xfrm>
            <a:off x="2052450" y="2103356"/>
            <a:ext cx="5039100" cy="55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6200"/>
              <a:buNone/>
              <a:defRPr sz="4700">
                <a:solidFill>
                  <a:schemeClr val="accent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6200"/>
              <a:buNone/>
              <a:defRPr sz="6200">
                <a:solidFill>
                  <a:schemeClr val="accent3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6200"/>
              <a:buNone/>
              <a:defRPr sz="6200">
                <a:solidFill>
                  <a:schemeClr val="accent3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6200"/>
              <a:buNone/>
              <a:defRPr sz="6200">
                <a:solidFill>
                  <a:schemeClr val="accent3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6200"/>
              <a:buNone/>
              <a:defRPr sz="6200">
                <a:solidFill>
                  <a:schemeClr val="accent3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6200"/>
              <a:buNone/>
              <a:defRPr sz="6200">
                <a:solidFill>
                  <a:schemeClr val="accent3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6200"/>
              <a:buNone/>
              <a:defRPr sz="6200">
                <a:solidFill>
                  <a:schemeClr val="accent3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6200"/>
              <a:buNone/>
              <a:defRPr sz="6200">
                <a:solidFill>
                  <a:schemeClr val="accent3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6200"/>
              <a:buNone/>
              <a:defRPr sz="6200">
                <a:solidFill>
                  <a:schemeClr val="accent3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34" name="Google Shape;234;p20"/>
          <p:cNvSpPr txBox="1">
            <a:spLocks noGrp="1"/>
          </p:cNvSpPr>
          <p:nvPr>
            <p:ph type="subTitle" idx="3"/>
          </p:nvPr>
        </p:nvSpPr>
        <p:spPr>
          <a:xfrm>
            <a:off x="2052450" y="2774944"/>
            <a:ext cx="5039100" cy="26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5" name="Google Shape;235;p20"/>
          <p:cNvSpPr txBox="1">
            <a:spLocks noGrp="1"/>
          </p:cNvSpPr>
          <p:nvPr>
            <p:ph type="title" idx="4" hasCustomPrompt="1"/>
          </p:nvPr>
        </p:nvSpPr>
        <p:spPr>
          <a:xfrm>
            <a:off x="3389800" y="3424505"/>
            <a:ext cx="5039100" cy="55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47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236" name="Google Shape;236;p20"/>
          <p:cNvSpPr txBox="1">
            <a:spLocks noGrp="1"/>
          </p:cNvSpPr>
          <p:nvPr>
            <p:ph type="subTitle" idx="5"/>
          </p:nvPr>
        </p:nvSpPr>
        <p:spPr>
          <a:xfrm>
            <a:off x="3389800" y="4096093"/>
            <a:ext cx="5039100" cy="26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pic>
        <p:nvPicPr>
          <p:cNvPr id="237" name="Google Shape;237;p20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-10231749" flipH="1">
            <a:off x="49336" y="4525181"/>
            <a:ext cx="4266903" cy="2787644"/>
          </a:xfrm>
          <a:prstGeom prst="rect">
            <a:avLst/>
          </a:prstGeom>
          <a:noFill/>
          <a:ln>
            <a:noFill/>
          </a:ln>
        </p:spPr>
      </p:pic>
      <p:pic>
        <p:nvPicPr>
          <p:cNvPr id="238" name="Google Shape;238;p20"/>
          <p:cNvPicPr preferRelativeResize="0"/>
          <p:nvPr/>
        </p:nvPicPr>
        <p:blipFill>
          <a:blip r:embed="rId2">
            <a:alphaModFix amt="42000"/>
          </a:blip>
          <a:stretch>
            <a:fillRect/>
          </a:stretch>
        </p:blipFill>
        <p:spPr>
          <a:xfrm rot="7959961">
            <a:off x="7428895" y="3465976"/>
            <a:ext cx="4266904" cy="278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9" name="Google Shape;239;p20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-1572134">
            <a:off x="-1025889" y="-2149448"/>
            <a:ext cx="4266901" cy="2787647"/>
          </a:xfrm>
          <a:prstGeom prst="rect">
            <a:avLst/>
          </a:prstGeom>
          <a:noFill/>
          <a:ln>
            <a:noFill/>
          </a:ln>
        </p:spPr>
      </p:pic>
      <p:pic>
        <p:nvPicPr>
          <p:cNvPr id="240" name="Google Shape;240;p20"/>
          <p:cNvPicPr preferRelativeResize="0"/>
          <p:nvPr/>
        </p:nvPicPr>
        <p:blipFill>
          <a:blip r:embed="rId2">
            <a:alphaModFix amt="42000"/>
          </a:blip>
          <a:stretch>
            <a:fillRect/>
          </a:stretch>
        </p:blipFill>
        <p:spPr>
          <a:xfrm rot="-3409013" flipH="1">
            <a:off x="-2151827" y="-1314899"/>
            <a:ext cx="4266899" cy="2787649"/>
          </a:xfrm>
          <a:prstGeom prst="rect">
            <a:avLst/>
          </a:prstGeom>
          <a:noFill/>
          <a:ln>
            <a:noFill/>
          </a:ln>
        </p:spPr>
      </p:pic>
      <p:pic>
        <p:nvPicPr>
          <p:cNvPr id="241" name="Google Shape;241;p20"/>
          <p:cNvPicPr preferRelativeResize="0"/>
          <p:nvPr/>
        </p:nvPicPr>
        <p:blipFill>
          <a:blip r:embed="rId2">
            <a:alphaModFix amt="42000"/>
          </a:blip>
          <a:stretch>
            <a:fillRect/>
          </a:stretch>
        </p:blipFill>
        <p:spPr>
          <a:xfrm rot="9802557">
            <a:off x="-2513832" y="4033449"/>
            <a:ext cx="4266901" cy="278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2" name="Google Shape;242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10090643">
            <a:off x="5979306" y="4770257"/>
            <a:ext cx="3996940" cy="261129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3" name="Google Shape;243;p2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4500001">
            <a:off x="136967" y="4488991"/>
            <a:ext cx="710091" cy="1140968"/>
          </a:xfrm>
          <a:prstGeom prst="rect">
            <a:avLst/>
          </a:prstGeom>
          <a:noFill/>
          <a:ln>
            <a:noFill/>
          </a:ln>
        </p:spPr>
      </p:pic>
      <p:pic>
        <p:nvPicPr>
          <p:cNvPr id="244" name="Google Shape;244;p2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10489783" flipH="1">
            <a:off x="8289010" y="-638246"/>
            <a:ext cx="798781" cy="128349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CUSTOM_1">
    <p:spTree>
      <p:nvGrpSpPr>
        <p:cNvPr id="1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p28"/>
          <p:cNvSpPr txBox="1">
            <a:spLocks noGrp="1"/>
          </p:cNvSpPr>
          <p:nvPr>
            <p:ph type="title"/>
          </p:nvPr>
        </p:nvSpPr>
        <p:spPr>
          <a:xfrm>
            <a:off x="955575" y="748425"/>
            <a:ext cx="6560100" cy="1683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sz="6000">
                <a:latin typeface="Ingrid Darling"/>
                <a:ea typeface="Ingrid Darling"/>
                <a:cs typeface="Ingrid Darling"/>
                <a:sym typeface="Ingrid Darling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21" name="Google Shape;321;p28"/>
          <p:cNvSpPr txBox="1">
            <a:spLocks noGrp="1"/>
          </p:cNvSpPr>
          <p:nvPr>
            <p:ph type="subTitle" idx="1"/>
          </p:nvPr>
        </p:nvSpPr>
        <p:spPr>
          <a:xfrm>
            <a:off x="955575" y="2459300"/>
            <a:ext cx="6560100" cy="168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pic>
        <p:nvPicPr>
          <p:cNvPr id="322" name="Google Shape;322;p28"/>
          <p:cNvPicPr preferRelativeResize="0"/>
          <p:nvPr/>
        </p:nvPicPr>
        <p:blipFill>
          <a:blip r:embed="rId2">
            <a:alphaModFix amt="42000"/>
          </a:blip>
          <a:stretch>
            <a:fillRect/>
          </a:stretch>
        </p:blipFill>
        <p:spPr>
          <a:xfrm rot="10272756">
            <a:off x="6154171" y="4332976"/>
            <a:ext cx="4266901" cy="278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3" name="Google Shape;323;p28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-1572130">
            <a:off x="-1340131" y="-1661324"/>
            <a:ext cx="3644589" cy="2381074"/>
          </a:xfrm>
          <a:prstGeom prst="rect">
            <a:avLst/>
          </a:prstGeom>
          <a:noFill/>
          <a:ln>
            <a:noFill/>
          </a:ln>
        </p:spPr>
      </p:pic>
      <p:pic>
        <p:nvPicPr>
          <p:cNvPr id="324" name="Google Shape;324;p28"/>
          <p:cNvPicPr preferRelativeResize="0"/>
          <p:nvPr/>
        </p:nvPicPr>
        <p:blipFill>
          <a:blip r:embed="rId2">
            <a:alphaModFix amt="42000"/>
          </a:blip>
          <a:stretch>
            <a:fillRect/>
          </a:stretch>
        </p:blipFill>
        <p:spPr>
          <a:xfrm rot="-4438955" flipH="1">
            <a:off x="-2182699" y="-14360"/>
            <a:ext cx="3244867" cy="2119922"/>
          </a:xfrm>
          <a:prstGeom prst="rect">
            <a:avLst/>
          </a:prstGeom>
          <a:noFill/>
          <a:ln>
            <a:noFill/>
          </a:ln>
        </p:spPr>
      </p:pic>
      <p:pic>
        <p:nvPicPr>
          <p:cNvPr id="325" name="Google Shape;325;p28"/>
          <p:cNvPicPr preferRelativeResize="0"/>
          <p:nvPr/>
        </p:nvPicPr>
        <p:blipFill>
          <a:blip r:embed="rId2">
            <a:alphaModFix amt="42000"/>
          </a:blip>
          <a:stretch>
            <a:fillRect/>
          </a:stretch>
        </p:blipFill>
        <p:spPr>
          <a:xfrm rot="9802557">
            <a:off x="-2513832" y="4033449"/>
            <a:ext cx="4266901" cy="278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6" name="Google Shape;326;p2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-9178279">
            <a:off x="-1187390" y="4912176"/>
            <a:ext cx="4231198" cy="2764324"/>
          </a:xfrm>
          <a:prstGeom prst="rect">
            <a:avLst/>
          </a:prstGeom>
          <a:noFill/>
          <a:ln>
            <a:noFill/>
          </a:ln>
        </p:spPr>
      </p:pic>
      <p:pic>
        <p:nvPicPr>
          <p:cNvPr id="327" name="Google Shape;327;p2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4500004">
            <a:off x="51010" y="4313217"/>
            <a:ext cx="953651" cy="1532316"/>
          </a:xfrm>
          <a:prstGeom prst="rect">
            <a:avLst/>
          </a:prstGeom>
          <a:noFill/>
          <a:ln>
            <a:noFill/>
          </a:ln>
        </p:spPr>
      </p:pic>
      <p:pic>
        <p:nvPicPr>
          <p:cNvPr id="328" name="Google Shape;328;p2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6300010" flipH="1">
            <a:off x="-304065" y="-472320"/>
            <a:ext cx="798781" cy="1283491"/>
          </a:xfrm>
          <a:prstGeom prst="rect">
            <a:avLst/>
          </a:prstGeom>
          <a:noFill/>
          <a:ln>
            <a:noFill/>
          </a:ln>
        </p:spPr>
      </p:pic>
      <p:pic>
        <p:nvPicPr>
          <p:cNvPr id="329" name="Google Shape;329;p2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1621722">
            <a:off x="7287647" y="-1491920"/>
            <a:ext cx="3422158" cy="2235762"/>
          </a:xfrm>
          <a:prstGeom prst="rect">
            <a:avLst/>
          </a:prstGeom>
          <a:noFill/>
          <a:ln>
            <a:noFill/>
          </a:ln>
        </p:spPr>
      </p:pic>
      <p:pic>
        <p:nvPicPr>
          <p:cNvPr id="330" name="Google Shape;330;p2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677697" y="1148775"/>
            <a:ext cx="3298102" cy="32717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">
  <p:cSld name="BLANK_1_1_1_1_1_1_1_1">
    <p:spTree>
      <p:nvGrpSpPr>
        <p:cNvPr id="1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" name="Google Shape;368;p32"/>
          <p:cNvPicPr preferRelativeResize="0"/>
          <p:nvPr/>
        </p:nvPicPr>
        <p:blipFill>
          <a:blip r:embed="rId2">
            <a:alphaModFix amt="42000"/>
          </a:blip>
          <a:stretch>
            <a:fillRect/>
          </a:stretch>
        </p:blipFill>
        <p:spPr>
          <a:xfrm rot="9475653">
            <a:off x="5615241" y="4220734"/>
            <a:ext cx="4266899" cy="2787646"/>
          </a:xfrm>
          <a:prstGeom prst="rect">
            <a:avLst/>
          </a:prstGeom>
          <a:noFill/>
          <a:ln>
            <a:noFill/>
          </a:ln>
        </p:spPr>
      </p:pic>
      <p:pic>
        <p:nvPicPr>
          <p:cNvPr id="369" name="Google Shape;369;p32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10340236">
            <a:off x="2240503" y="4433654"/>
            <a:ext cx="4266900" cy="278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70" name="Google Shape;370;p3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10800000">
            <a:off x="-886958" y="4161620"/>
            <a:ext cx="4231199" cy="2764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71" name="Google Shape;371;p3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-3369864" flipH="1">
            <a:off x="8508574" y="4489498"/>
            <a:ext cx="951395" cy="1528698"/>
          </a:xfrm>
          <a:prstGeom prst="rect">
            <a:avLst/>
          </a:prstGeom>
          <a:noFill/>
          <a:ln>
            <a:noFill/>
          </a:ln>
        </p:spPr>
      </p:pic>
      <p:pic>
        <p:nvPicPr>
          <p:cNvPr id="372" name="Google Shape;372;p32"/>
          <p:cNvPicPr preferRelativeResize="0"/>
          <p:nvPr/>
        </p:nvPicPr>
        <p:blipFill>
          <a:blip r:embed="rId2">
            <a:alphaModFix amt="42000"/>
          </a:blip>
          <a:stretch>
            <a:fillRect/>
          </a:stretch>
        </p:blipFill>
        <p:spPr>
          <a:xfrm flipH="1">
            <a:off x="3034665" y="-2013164"/>
            <a:ext cx="4266900" cy="2787649"/>
          </a:xfrm>
          <a:prstGeom prst="rect">
            <a:avLst/>
          </a:prstGeom>
          <a:noFill/>
          <a:ln>
            <a:noFill/>
          </a:ln>
        </p:spPr>
      </p:pic>
      <p:pic>
        <p:nvPicPr>
          <p:cNvPr id="373" name="Google Shape;373;p3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1621721">
            <a:off x="6432530" y="-1507268"/>
            <a:ext cx="4231198" cy="2764324"/>
          </a:xfrm>
          <a:prstGeom prst="rect">
            <a:avLst/>
          </a:prstGeom>
          <a:noFill/>
          <a:ln>
            <a:noFill/>
          </a:ln>
        </p:spPr>
      </p:pic>
      <p:pic>
        <p:nvPicPr>
          <p:cNvPr id="374" name="Google Shape;374;p32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-878928">
            <a:off x="-1205784" y="-1518937"/>
            <a:ext cx="4266899" cy="2787648"/>
          </a:xfrm>
          <a:prstGeom prst="rect">
            <a:avLst/>
          </a:prstGeom>
          <a:noFill/>
          <a:ln>
            <a:noFill/>
          </a:ln>
        </p:spPr>
      </p:pic>
      <p:pic>
        <p:nvPicPr>
          <p:cNvPr id="375" name="Google Shape;375;p3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9030618">
            <a:off x="-284274" y="-736662"/>
            <a:ext cx="953652" cy="1532316"/>
          </a:xfrm>
          <a:prstGeom prst="rect">
            <a:avLst/>
          </a:prstGeom>
          <a:noFill/>
          <a:ln>
            <a:noFill/>
          </a:ln>
        </p:spPr>
      </p:pic>
      <p:pic>
        <p:nvPicPr>
          <p:cNvPr id="376" name="Google Shape;376;p32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 flipH="1">
            <a:off x="-713900" y="4161637"/>
            <a:ext cx="1544577" cy="1650623"/>
          </a:xfrm>
          <a:prstGeom prst="rect">
            <a:avLst/>
          </a:prstGeom>
          <a:noFill/>
          <a:ln>
            <a:noFill/>
          </a:ln>
        </p:spPr>
      </p:pic>
      <p:pic>
        <p:nvPicPr>
          <p:cNvPr id="377" name="Google Shape;377;p32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 rot="10800000" flipH="1">
            <a:off x="8084488" y="-950413"/>
            <a:ext cx="1544577" cy="165062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 1">
  <p:cSld name="BLANK_1_1_1_1_1_1_1_1_1">
    <p:spTree>
      <p:nvGrpSpPr>
        <p:cNvPr id="1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9" name="Google Shape;379;p3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 flipH="1">
            <a:off x="0" y="1762326"/>
            <a:ext cx="3238751" cy="3424348"/>
          </a:xfrm>
          <a:prstGeom prst="rect">
            <a:avLst/>
          </a:prstGeom>
          <a:noFill/>
          <a:ln>
            <a:noFill/>
          </a:ln>
        </p:spPr>
      </p:pic>
      <p:pic>
        <p:nvPicPr>
          <p:cNvPr id="380" name="Google Shape;380;p33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-1771295">
            <a:off x="-1665953" y="-1482274"/>
            <a:ext cx="4266903" cy="278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81" name="Google Shape;381;p3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1448344" flipH="1">
            <a:off x="-555152" y="-1965556"/>
            <a:ext cx="3422157" cy="2235759"/>
          </a:xfrm>
          <a:prstGeom prst="rect">
            <a:avLst/>
          </a:prstGeom>
          <a:noFill/>
          <a:ln>
            <a:noFill/>
          </a:ln>
        </p:spPr>
      </p:pic>
      <p:pic>
        <p:nvPicPr>
          <p:cNvPr id="382" name="Google Shape;382;p3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7791725">
            <a:off x="7198500" y="4068718"/>
            <a:ext cx="3422156" cy="2235759"/>
          </a:xfrm>
          <a:prstGeom prst="rect">
            <a:avLst/>
          </a:prstGeom>
          <a:noFill/>
          <a:ln>
            <a:noFill/>
          </a:ln>
        </p:spPr>
      </p:pic>
      <p:pic>
        <p:nvPicPr>
          <p:cNvPr id="383" name="Google Shape;383;p33"/>
          <p:cNvPicPr preferRelativeResize="0"/>
          <p:nvPr/>
        </p:nvPicPr>
        <p:blipFill>
          <a:blip r:embed="rId3">
            <a:alphaModFix amt="42000"/>
          </a:blip>
          <a:stretch>
            <a:fillRect/>
          </a:stretch>
        </p:blipFill>
        <p:spPr>
          <a:xfrm rot="9948443" flipH="1">
            <a:off x="5703848" y="4024626"/>
            <a:ext cx="4266902" cy="278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84" name="Google Shape;384;p3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10800000" flipH="1">
            <a:off x="5751650" y="0"/>
            <a:ext cx="3392350" cy="35867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 2">
  <p:cSld name="BLANK_1_1_1_1_1_1_1_1_2">
    <p:spTree>
      <p:nvGrpSpPr>
        <p:cNvPr id="1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6" name="Google Shape;386;p3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-4011325" flipH="1">
            <a:off x="-1912297" y="-1007742"/>
            <a:ext cx="3960773" cy="2587652"/>
          </a:xfrm>
          <a:prstGeom prst="rect">
            <a:avLst/>
          </a:prstGeom>
          <a:noFill/>
          <a:ln>
            <a:noFill/>
          </a:ln>
        </p:spPr>
      </p:pic>
      <p:pic>
        <p:nvPicPr>
          <p:cNvPr id="387" name="Google Shape;387;p3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8803508">
            <a:off x="-569849" y="-508454"/>
            <a:ext cx="1486975" cy="1589081"/>
          </a:xfrm>
          <a:prstGeom prst="rect">
            <a:avLst/>
          </a:prstGeom>
          <a:noFill/>
          <a:ln>
            <a:noFill/>
          </a:ln>
        </p:spPr>
      </p:pic>
      <p:pic>
        <p:nvPicPr>
          <p:cNvPr id="388" name="Google Shape;388;p34"/>
          <p:cNvPicPr preferRelativeResize="0"/>
          <p:nvPr/>
        </p:nvPicPr>
        <p:blipFill>
          <a:blip r:embed="rId4">
            <a:alphaModFix amt="42000"/>
          </a:blip>
          <a:stretch>
            <a:fillRect/>
          </a:stretch>
        </p:blipFill>
        <p:spPr>
          <a:xfrm rot="10098492" flipH="1">
            <a:off x="7210072" y="3504249"/>
            <a:ext cx="4266901" cy="278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89" name="Google Shape;389;p34"/>
          <p:cNvPicPr preferRelativeResize="0"/>
          <p:nvPr/>
        </p:nvPicPr>
        <p:blipFill>
          <a:blip r:embed="rId5">
            <a:alphaModFix amt="42000"/>
          </a:blip>
          <a:stretch>
            <a:fillRect/>
          </a:stretch>
        </p:blipFill>
        <p:spPr>
          <a:xfrm rot="-10456230">
            <a:off x="4597746" y="4099209"/>
            <a:ext cx="4266902" cy="278764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Fahkwang"/>
              <a:buNone/>
              <a:defRPr sz="2800">
                <a:solidFill>
                  <a:schemeClr val="lt2"/>
                </a:solidFill>
                <a:latin typeface="Fahkwang"/>
                <a:ea typeface="Fahkwang"/>
                <a:cs typeface="Fahkwang"/>
                <a:sym typeface="Fahkwang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Fahkwang"/>
              <a:buNone/>
              <a:defRPr sz="2800" i="1">
                <a:solidFill>
                  <a:schemeClr val="lt2"/>
                </a:solidFill>
                <a:latin typeface="Fahkwang"/>
                <a:ea typeface="Fahkwang"/>
                <a:cs typeface="Fahkwang"/>
                <a:sym typeface="Fahkwang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Fahkwang"/>
              <a:buNone/>
              <a:defRPr sz="2800" i="1">
                <a:solidFill>
                  <a:schemeClr val="lt2"/>
                </a:solidFill>
                <a:latin typeface="Fahkwang"/>
                <a:ea typeface="Fahkwang"/>
                <a:cs typeface="Fahkwang"/>
                <a:sym typeface="Fahkwang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Fahkwang"/>
              <a:buNone/>
              <a:defRPr sz="2800" i="1">
                <a:solidFill>
                  <a:schemeClr val="lt2"/>
                </a:solidFill>
                <a:latin typeface="Fahkwang"/>
                <a:ea typeface="Fahkwang"/>
                <a:cs typeface="Fahkwang"/>
                <a:sym typeface="Fahkwang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Fahkwang"/>
              <a:buNone/>
              <a:defRPr sz="2800" i="1">
                <a:solidFill>
                  <a:schemeClr val="lt2"/>
                </a:solidFill>
                <a:latin typeface="Fahkwang"/>
                <a:ea typeface="Fahkwang"/>
                <a:cs typeface="Fahkwang"/>
                <a:sym typeface="Fahkwang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Fahkwang"/>
              <a:buNone/>
              <a:defRPr sz="2800" i="1">
                <a:solidFill>
                  <a:schemeClr val="lt2"/>
                </a:solidFill>
                <a:latin typeface="Fahkwang"/>
                <a:ea typeface="Fahkwang"/>
                <a:cs typeface="Fahkwang"/>
                <a:sym typeface="Fahkwang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Fahkwang"/>
              <a:buNone/>
              <a:defRPr sz="2800" i="1">
                <a:solidFill>
                  <a:schemeClr val="lt2"/>
                </a:solidFill>
                <a:latin typeface="Fahkwang"/>
                <a:ea typeface="Fahkwang"/>
                <a:cs typeface="Fahkwang"/>
                <a:sym typeface="Fahkwang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Fahkwang"/>
              <a:buNone/>
              <a:defRPr sz="2800" i="1">
                <a:solidFill>
                  <a:schemeClr val="lt2"/>
                </a:solidFill>
                <a:latin typeface="Fahkwang"/>
                <a:ea typeface="Fahkwang"/>
                <a:cs typeface="Fahkwang"/>
                <a:sym typeface="Fahkwang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Fahkwang"/>
              <a:buNone/>
              <a:defRPr sz="2800" i="1">
                <a:solidFill>
                  <a:schemeClr val="lt2"/>
                </a:solidFill>
                <a:latin typeface="Fahkwang"/>
                <a:ea typeface="Fahkwang"/>
                <a:cs typeface="Fahkwang"/>
                <a:sym typeface="Fahkwang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Quicksand"/>
              <a:buChar char="●"/>
              <a:defRPr>
                <a:solidFill>
                  <a:schemeClr val="dk1"/>
                </a:solidFill>
                <a:latin typeface="Quicksand"/>
                <a:ea typeface="Quicksand"/>
                <a:cs typeface="Quicksand"/>
                <a:sym typeface="Quicksand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Quicksand"/>
              <a:buChar char="○"/>
              <a:defRPr>
                <a:solidFill>
                  <a:schemeClr val="dk1"/>
                </a:solidFill>
                <a:latin typeface="Quicksand"/>
                <a:ea typeface="Quicksand"/>
                <a:cs typeface="Quicksand"/>
                <a:sym typeface="Quicksand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Quicksand"/>
              <a:buChar char="■"/>
              <a:defRPr>
                <a:solidFill>
                  <a:schemeClr val="dk1"/>
                </a:solidFill>
                <a:latin typeface="Quicksand"/>
                <a:ea typeface="Quicksand"/>
                <a:cs typeface="Quicksand"/>
                <a:sym typeface="Quicksand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Quicksand"/>
              <a:buChar char="●"/>
              <a:defRPr>
                <a:solidFill>
                  <a:schemeClr val="dk1"/>
                </a:solidFill>
                <a:latin typeface="Quicksand"/>
                <a:ea typeface="Quicksand"/>
                <a:cs typeface="Quicksand"/>
                <a:sym typeface="Quicksand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Quicksand"/>
              <a:buChar char="○"/>
              <a:defRPr>
                <a:solidFill>
                  <a:schemeClr val="dk1"/>
                </a:solidFill>
                <a:latin typeface="Quicksand"/>
                <a:ea typeface="Quicksand"/>
                <a:cs typeface="Quicksand"/>
                <a:sym typeface="Quicksand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Quicksand"/>
              <a:buChar char="■"/>
              <a:defRPr>
                <a:solidFill>
                  <a:schemeClr val="dk1"/>
                </a:solidFill>
                <a:latin typeface="Quicksand"/>
                <a:ea typeface="Quicksand"/>
                <a:cs typeface="Quicksand"/>
                <a:sym typeface="Quicksand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Quicksand"/>
              <a:buChar char="●"/>
              <a:defRPr>
                <a:solidFill>
                  <a:schemeClr val="dk1"/>
                </a:solidFill>
                <a:latin typeface="Quicksand"/>
                <a:ea typeface="Quicksand"/>
                <a:cs typeface="Quicksand"/>
                <a:sym typeface="Quicksand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Quicksand"/>
              <a:buChar char="○"/>
              <a:defRPr>
                <a:solidFill>
                  <a:schemeClr val="dk1"/>
                </a:solidFill>
                <a:latin typeface="Quicksand"/>
                <a:ea typeface="Quicksand"/>
                <a:cs typeface="Quicksand"/>
                <a:sym typeface="Quicksand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Quicksand"/>
              <a:buChar char="■"/>
              <a:defRPr>
                <a:solidFill>
                  <a:schemeClr val="dk1"/>
                </a:solidFill>
                <a:latin typeface="Quicksand"/>
                <a:ea typeface="Quicksand"/>
                <a:cs typeface="Quicksand"/>
                <a:sym typeface="Quicksand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3" r:id="rId4"/>
    <p:sldLayoutId id="2147483654" r:id="rId5"/>
    <p:sldLayoutId id="2147483655" r:id="rId6"/>
    <p:sldLayoutId id="2147483658" r:id="rId7"/>
    <p:sldLayoutId id="2147483659" r:id="rId8"/>
    <p:sldLayoutId id="2147483661" r:id="rId9"/>
    <p:sldLayoutId id="2147483662" r:id="rId10"/>
    <p:sldLayoutId id="2147483664" r:id="rId11"/>
    <p:sldLayoutId id="2147483666" r:id="rId12"/>
    <p:sldLayoutId id="2147483674" r:id="rId13"/>
    <p:sldLayoutId id="2147483678" r:id="rId14"/>
    <p:sldLayoutId id="2147483679" r:id="rId15"/>
    <p:sldLayoutId id="2147483680" r:id="rId16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rawpixel.com/search/floating%20wind%20turbine?page=1&amp;sort=curated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17/06/relationships/model3d" Target="../media/model3d1.glb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7" Type="http://schemas.openxmlformats.org/officeDocument/2006/relationships/image" Target="../media/image16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hyperlink" Target="https://modules-iae.univ-lille.fr/M08/cours/co/chap1_2.html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7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0.jpg"/><Relationship Id="rId7" Type="http://schemas.openxmlformats.org/officeDocument/2006/relationships/image" Target="../media/image2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hyperlink" Target="https://valori.it/greenwashing-direttiva-europea-etichette-label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matpr.2020.12.1020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ww.accenture.com/content/dam/accenture/final/accenture-com/document-3/A-Net-Zero-Roadmap-for-Travel-and-Tourism-2nd-Edition.pdf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oi.es/blogs/imsd/the-importance-of-sustainability-in-the-post-2015-development-agenda/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unknowncystic.com/2012/05/" TargetMode="External"/><Relationship Id="rId4" Type="http://schemas.openxmlformats.org/officeDocument/2006/relationships/image" Target="../media/image3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p38"/>
          <p:cNvSpPr txBox="1">
            <a:spLocks noGrp="1"/>
          </p:cNvSpPr>
          <p:nvPr>
            <p:ph type="ctrTitle"/>
          </p:nvPr>
        </p:nvSpPr>
        <p:spPr>
          <a:xfrm>
            <a:off x="793325" y="197962"/>
            <a:ext cx="7557300" cy="312568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>
              <a:lnSpc>
                <a:spcPct val="150000"/>
              </a:lnSpc>
            </a:pPr>
            <a:r>
              <a:rPr lang="en-US" sz="2800" b="1" kern="100" dirty="0">
                <a:effectLst/>
                <a:latin typeface="+mj-lt"/>
                <a:ea typeface="Times New Roman" panose="02020603050405020304" pitchFamily="18" charset="0"/>
              </a:rPr>
              <a:t>Green Energy Transitions: The Role of Renewable Energy in Achieving Net-Zero Targets in the Hotel Industry</a:t>
            </a:r>
            <a:br>
              <a:rPr lang="en-US" sz="1800" kern="100" dirty="0">
                <a:effectLst/>
                <a:latin typeface="+mj-lt"/>
                <a:ea typeface="Times New Roman" panose="02020603050405020304" pitchFamily="18" charset="0"/>
              </a:rPr>
            </a:br>
            <a:endParaRPr sz="3200" dirty="0">
              <a:solidFill>
                <a:schemeClr val="accent3"/>
              </a:solidFill>
              <a:latin typeface="+mj-lt"/>
            </a:endParaRPr>
          </a:p>
        </p:txBody>
      </p:sp>
      <p:sp>
        <p:nvSpPr>
          <p:cNvPr id="401" name="Google Shape;401;p38"/>
          <p:cNvSpPr txBox="1">
            <a:spLocks noGrp="1"/>
          </p:cNvSpPr>
          <p:nvPr>
            <p:ph type="subTitle" idx="1"/>
          </p:nvPr>
        </p:nvSpPr>
        <p:spPr>
          <a:xfrm>
            <a:off x="982193" y="3172970"/>
            <a:ext cx="7557300" cy="92648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+mn-lt"/>
              </a:rPr>
              <a:t> Student name: Andreea Balanescu</a:t>
            </a:r>
          </a:p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+mn-lt"/>
              </a:rPr>
              <a:t>Student ID: 2211130</a:t>
            </a:r>
            <a:endParaRPr sz="2000" dirty="0">
              <a:latin typeface="+mn-lt"/>
            </a:endParaRPr>
          </a:p>
        </p:txBody>
      </p:sp>
      <p:cxnSp>
        <p:nvCxnSpPr>
          <p:cNvPr id="402" name="Google Shape;402;p38"/>
          <p:cNvCxnSpPr/>
          <p:nvPr/>
        </p:nvCxnSpPr>
        <p:spPr>
          <a:xfrm>
            <a:off x="2134650" y="3015438"/>
            <a:ext cx="48747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4" name="Picture 3" descr="A solar panels and wind turbines on a small island&#10;&#10;AI-generated content may be incorrect.">
            <a:extLst>
              <a:ext uri="{FF2B5EF4-FFF2-40B4-BE49-F238E27FC236}">
                <a16:creationId xmlns:a16="http://schemas.microsoft.com/office/drawing/2014/main" id="{D75C266A-A5DC-52B3-4BA5-3F1131F377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12803" y="1819849"/>
            <a:ext cx="1527413" cy="152741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" name="Google Shape;417;p40"/>
          <p:cNvSpPr txBox="1">
            <a:spLocks noGrp="1"/>
          </p:cNvSpPr>
          <p:nvPr>
            <p:ph type="subTitle" idx="1"/>
          </p:nvPr>
        </p:nvSpPr>
        <p:spPr>
          <a:xfrm>
            <a:off x="720000" y="2329300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+mn-lt"/>
                <a:cs typeface="Times New Roman" panose="02020603050405020304" pitchFamily="18" charset="0"/>
              </a:rPr>
              <a:t>The Importance of Transitioning to Green Energy in Hotels</a:t>
            </a:r>
            <a:endParaRPr sz="2000" dirty="0">
              <a:latin typeface="+mn-lt"/>
              <a:cs typeface="Times New Roman" panose="02020603050405020304" pitchFamily="18" charset="0"/>
            </a:endParaRPr>
          </a:p>
        </p:txBody>
      </p:sp>
      <p:sp>
        <p:nvSpPr>
          <p:cNvPr id="419" name="Google Shape;419;p40"/>
          <p:cNvSpPr txBox="1">
            <a:spLocks noGrp="1"/>
          </p:cNvSpPr>
          <p:nvPr>
            <p:ph type="title" idx="2"/>
          </p:nvPr>
        </p:nvSpPr>
        <p:spPr>
          <a:xfrm>
            <a:off x="1432350" y="1481633"/>
            <a:ext cx="911700" cy="41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20" name="Google Shape;420;p40"/>
          <p:cNvSpPr txBox="1">
            <a:spLocks noGrp="1"/>
          </p:cNvSpPr>
          <p:nvPr>
            <p:ph type="title" idx="3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  <a:cs typeface="Times New Roman" panose="02020603050405020304" pitchFamily="18" charset="0"/>
              </a:rPr>
              <a:t> Presentation outline</a:t>
            </a:r>
            <a:endParaRPr dirty="0">
              <a:latin typeface="+mj-lt"/>
              <a:cs typeface="Times New Roman" panose="02020603050405020304" pitchFamily="18" charset="0"/>
            </a:endParaRPr>
          </a:p>
        </p:txBody>
      </p:sp>
      <p:sp>
        <p:nvSpPr>
          <p:cNvPr id="422" name="Google Shape;422;p40"/>
          <p:cNvSpPr txBox="1">
            <a:spLocks noGrp="1"/>
          </p:cNvSpPr>
          <p:nvPr>
            <p:ph type="title" idx="5"/>
          </p:nvPr>
        </p:nvSpPr>
        <p:spPr>
          <a:xfrm>
            <a:off x="4116150" y="1481633"/>
            <a:ext cx="911700" cy="41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23" name="Google Shape;423;p40"/>
          <p:cNvSpPr txBox="1">
            <a:spLocks noGrp="1"/>
          </p:cNvSpPr>
          <p:nvPr>
            <p:ph type="subTitle" idx="6"/>
          </p:nvPr>
        </p:nvSpPr>
        <p:spPr>
          <a:xfrm>
            <a:off x="3403800" y="2329300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latin typeface="+mn-lt"/>
              </a:rPr>
              <a:t>Literature Review: Relevant Theories and Concepts</a:t>
            </a:r>
            <a:endParaRPr sz="2000" dirty="0">
              <a:latin typeface="+mn-lt"/>
            </a:endParaRPr>
          </a:p>
        </p:txBody>
      </p:sp>
      <p:sp>
        <p:nvSpPr>
          <p:cNvPr id="425" name="Google Shape;425;p40"/>
          <p:cNvSpPr txBox="1">
            <a:spLocks noGrp="1"/>
          </p:cNvSpPr>
          <p:nvPr>
            <p:ph type="title" idx="8"/>
          </p:nvPr>
        </p:nvSpPr>
        <p:spPr>
          <a:xfrm>
            <a:off x="6799950" y="1481633"/>
            <a:ext cx="911700" cy="41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26" name="Google Shape;426;p40"/>
          <p:cNvSpPr txBox="1">
            <a:spLocks noGrp="1"/>
          </p:cNvSpPr>
          <p:nvPr>
            <p:ph type="subTitle" idx="9"/>
          </p:nvPr>
        </p:nvSpPr>
        <p:spPr>
          <a:xfrm>
            <a:off x="1984425" y="3874751"/>
            <a:ext cx="2336400" cy="952647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indent="0"/>
            <a:r>
              <a:rPr lang="en-US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Impact Analysis in achieving Net-Zero targets </a:t>
            </a:r>
            <a:r>
              <a:rPr lang="en-US" sz="20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in Hotels</a:t>
            </a:r>
            <a:endParaRPr lang="en-GB" sz="2000" kern="100" dirty="0">
              <a:effectLst/>
              <a:latin typeface="+mn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000" dirty="0">
              <a:latin typeface="+mn-lt"/>
            </a:endParaRPr>
          </a:p>
        </p:txBody>
      </p:sp>
      <p:sp>
        <p:nvSpPr>
          <p:cNvPr id="428" name="Google Shape;428;p40"/>
          <p:cNvSpPr txBox="1">
            <a:spLocks noGrp="1"/>
          </p:cNvSpPr>
          <p:nvPr>
            <p:ph type="title" idx="14"/>
          </p:nvPr>
        </p:nvSpPr>
        <p:spPr>
          <a:xfrm>
            <a:off x="2774250" y="3319083"/>
            <a:ext cx="911700" cy="41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29" name="Google Shape;429;p40"/>
          <p:cNvSpPr txBox="1">
            <a:spLocks noGrp="1"/>
          </p:cNvSpPr>
          <p:nvPr>
            <p:ph type="subTitle" idx="15"/>
          </p:nvPr>
        </p:nvSpPr>
        <p:spPr>
          <a:xfrm>
            <a:off x="6052409" y="2103325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dirty="0">
                <a:latin typeface="+mn-lt"/>
              </a:rPr>
              <a:t> Methodology</a:t>
            </a:r>
            <a:endParaRPr sz="2000" dirty="0">
              <a:latin typeface="+mn-lt"/>
            </a:endParaRPr>
          </a:p>
        </p:txBody>
      </p:sp>
      <p:sp>
        <p:nvSpPr>
          <p:cNvPr id="431" name="Google Shape;431;p40"/>
          <p:cNvSpPr txBox="1">
            <a:spLocks noGrp="1"/>
          </p:cNvSpPr>
          <p:nvPr>
            <p:ph type="title" idx="17"/>
          </p:nvPr>
        </p:nvSpPr>
        <p:spPr>
          <a:xfrm>
            <a:off x="5458050" y="3319083"/>
            <a:ext cx="911700" cy="41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2" name="Google Shape;432;p40"/>
          <p:cNvSpPr txBox="1">
            <a:spLocks noGrp="1"/>
          </p:cNvSpPr>
          <p:nvPr>
            <p:ph type="subTitle" idx="18"/>
          </p:nvPr>
        </p:nvSpPr>
        <p:spPr>
          <a:xfrm>
            <a:off x="4430925" y="3767818"/>
            <a:ext cx="3167079" cy="825701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kumimoji="0" lang="en" sz="2000" b="0" i="0" u="none" strike="noStrike" kern="0" cap="none" spc="0" normalizeH="0" baseline="0" noProof="0" dirty="0">
                <a:ln>
                  <a:noFill/>
                </a:ln>
                <a:solidFill>
                  <a:srgbClr val="13234B"/>
                </a:solidFill>
                <a:effectLst/>
                <a:uLnTx/>
                <a:uFillTx/>
                <a:latin typeface="Arial"/>
                <a:sym typeface="Quicksand"/>
              </a:rPr>
              <a:t>Conclusion and  </a:t>
            </a:r>
            <a:r>
              <a:rPr lang="en-GB" sz="2000" dirty="0">
                <a:latin typeface="+mn-lt"/>
              </a:rPr>
              <a:t>Recommendations</a:t>
            </a:r>
          </a:p>
        </p:txBody>
      </p:sp>
      <p:cxnSp>
        <p:nvCxnSpPr>
          <p:cNvPr id="433" name="Google Shape;433;p40"/>
          <p:cNvCxnSpPr/>
          <p:nvPr/>
        </p:nvCxnSpPr>
        <p:spPr>
          <a:xfrm>
            <a:off x="720000" y="980907"/>
            <a:ext cx="43359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8" name="3D Model 7" descr="Wind turbine">
                <a:extLst>
                  <a:ext uri="{FF2B5EF4-FFF2-40B4-BE49-F238E27FC236}">
                    <a16:creationId xmlns:a16="http://schemas.microsoft.com/office/drawing/2014/main" id="{CEE0A299-81E2-3197-FC4E-1644FC3203DE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1426992597"/>
                  </p:ext>
                </p:extLst>
              </p:nvPr>
            </p:nvGraphicFramePr>
            <p:xfrm>
              <a:off x="5304868" y="388094"/>
              <a:ext cx="1915741" cy="3461621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1915741" cy="3461621"/>
                    </a:xfrm>
                    <a:prstGeom prst="rect">
                      <a:avLst/>
                    </a:prstGeom>
                  </am3d:spPr>
                  <am3d:camera>
                    <am3d:pos x="0" y="0" z="54541956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015819" d="1000000"/>
                    <am3d:preTrans dx="5926" dy="-17996460" dz="-487734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4"/>
                  </am3d:raster>
                  <am3d:extLst>
                    <a:ext uri="{9A65AA19-BECB-4387-8358-8AD5134E1D82}">
                      <a3danim:embedAnim xmlns:a3danim="http://schemas.microsoft.com/office/drawing/2018/animation/model3d" animId="0">
                        <a3danim:animPr length="3299" count="indefinite"/>
                      </a3danim:embedAnim>
                    </a:ext>
                    <a:ext uri="{E9DE012E-A134-456F-84FE-255F9AAD75C6}">
                      <a3danim:posterFrame xmlns:a3danim="http://schemas.microsoft.com/office/drawing/2018/animation/model3d" animId="0"/>
                    </a:ext>
                  </am3d:extLst>
                  <am3d:objViewport viewportSz="4063999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8" name="3D Model 7" descr="Wind turbine">
                <a:extLst>
                  <a:ext uri="{FF2B5EF4-FFF2-40B4-BE49-F238E27FC236}">
                    <a16:creationId xmlns:a16="http://schemas.microsoft.com/office/drawing/2014/main" id="{CEE0A299-81E2-3197-FC4E-1644FC3203D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304868" y="388094"/>
                <a:ext cx="1915741" cy="3461621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0" presetClass="emph" presetSubtype="1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3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embedded1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Google Shape;438;p41"/>
          <p:cNvSpPr txBox="1">
            <a:spLocks noGrp="1"/>
          </p:cNvSpPr>
          <p:nvPr>
            <p:ph type="title"/>
          </p:nvPr>
        </p:nvSpPr>
        <p:spPr>
          <a:xfrm>
            <a:off x="1494419" y="0"/>
            <a:ext cx="3171849" cy="882341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500" dirty="0">
                <a:latin typeface="+mj-lt"/>
                <a:cs typeface="Times New Roman" panose="02020603050405020304" pitchFamily="18" charset="0"/>
              </a:rPr>
              <a:t>Introduction</a:t>
            </a:r>
            <a:endParaRPr sz="3500" dirty="0">
              <a:latin typeface="+mj-lt"/>
              <a:cs typeface="Times New Roman" panose="02020603050405020304" pitchFamily="18" charset="0"/>
            </a:endParaRPr>
          </a:p>
        </p:txBody>
      </p:sp>
      <p:cxnSp>
        <p:nvCxnSpPr>
          <p:cNvPr id="440" name="Google Shape;440;p41"/>
          <p:cNvCxnSpPr/>
          <p:nvPr/>
        </p:nvCxnSpPr>
        <p:spPr>
          <a:xfrm>
            <a:off x="837054" y="897448"/>
            <a:ext cx="50226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B2F85F0A-4F5D-91F3-D4B3-11DCE467EB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5025" y="912556"/>
            <a:ext cx="7187216" cy="1470300"/>
          </a:xfrm>
        </p:spPr>
        <p:txBody>
          <a:bodyPr/>
          <a:lstStyle/>
          <a:p>
            <a:r>
              <a:rPr lang="en-US" sz="1600" b="1" dirty="0" err="1">
                <a:solidFill>
                  <a:schemeClr val="bg2">
                    <a:lumMod val="10000"/>
                  </a:schemeClr>
                </a:solidFill>
                <a:latin typeface="+mn-lt"/>
                <a:cs typeface="Times New Roman" panose="02020603050405020304" pitchFamily="18" charset="0"/>
              </a:rPr>
              <a:t>Decarbonisation</a:t>
            </a:r>
            <a:r>
              <a:rPr lang="en-US" sz="1600" b="1" dirty="0">
                <a:solidFill>
                  <a:schemeClr val="bg2">
                    <a:lumMod val="10000"/>
                  </a:schemeClr>
                </a:solidFill>
                <a:latin typeface="+mn-lt"/>
                <a:cs typeface="Times New Roman" panose="02020603050405020304" pitchFamily="18" charset="0"/>
              </a:rPr>
              <a:t> strategy in the Hotel Industry and net-zero goals </a:t>
            </a:r>
          </a:p>
          <a:p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  <a:cs typeface="Times New Roman" panose="02020603050405020304" pitchFamily="18" charset="0"/>
              </a:rPr>
              <a:t>The hospitality industry is under increasing pressure to reduce its carbon footprint, 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Paris Climate Agreement's goals 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</a:t>
            </a: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ptos" panose="020B0004020202020204" pitchFamily="34" charset="0"/>
                <a:cs typeface="Arial"/>
                <a:sym typeface="Arial"/>
              </a:rPr>
              <a:t>Peeters, Çakmak and </a:t>
            </a:r>
            <a:r>
              <a:rPr kumimoji="0" lang="en-GB" sz="1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ptos" panose="020B0004020202020204" pitchFamily="34" charset="0"/>
                <a:cs typeface="Arial"/>
                <a:sym typeface="Arial"/>
              </a:rPr>
              <a:t>Guiver</a:t>
            </a: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ptos" panose="020B0004020202020204" pitchFamily="34" charset="0"/>
                <a:cs typeface="Arial"/>
                <a:sym typeface="Arial"/>
              </a:rPr>
              <a:t>, 2024).</a:t>
            </a: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</a:endParaRP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  <a:cs typeface="Times New Roman" panose="02020603050405020304" pitchFamily="18" charset="0"/>
              </a:rPr>
              <a:t>Climate change and conscious consumers are influencing strategic directions </a:t>
            </a:r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+mn-lt"/>
                <a:cs typeface="Times New Roman" panose="02020603050405020304" pitchFamily="18" charset="0"/>
              </a:rPr>
              <a:t>(Dani and Negi, 2021).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  <a:cs typeface="Times New Roman" panose="02020603050405020304" pitchFamily="18" charset="0"/>
              </a:rPr>
              <a:t>Hotels must adopt environmentally responsible measures,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  <a:cs typeface="Times New Roman" panose="02020603050405020304" pitchFamily="18" charset="0"/>
              </a:rPr>
              <a:t>Net-zero strategies involve reducing emissions and using renewable energy </a:t>
            </a: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/>
                <a:sym typeface="Arial"/>
              </a:rPr>
              <a:t>(</a:t>
            </a:r>
            <a:r>
              <a:rPr kumimoji="0" lang="en-GB" sz="1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/>
                <a:sym typeface="Arial"/>
              </a:rPr>
              <a:t>Gössling</a:t>
            </a: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/>
                <a:sym typeface="Arial"/>
              </a:rPr>
              <a:t> and Scott, 2018).</a:t>
            </a: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ptos" panose="020B0004020202020204" pitchFamily="34" charset="0"/>
                <a:cs typeface="Arial"/>
                <a:sym typeface="Arial"/>
              </a:rPr>
              <a:t> 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  <a:cs typeface="Times New Roman" panose="02020603050405020304" pitchFamily="18" charset="0"/>
              </a:rPr>
              <a:t>Purpose: to identify challenges and opportunities for the hotel sector. PEST Analysis.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 dirty="0">
              <a:latin typeface="+mn-lt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diagram of a diagram of different types of objects&#10;&#10;AI-generated content may be incorrect.">
            <a:extLst>
              <a:ext uri="{FF2B5EF4-FFF2-40B4-BE49-F238E27FC236}">
                <a16:creationId xmlns:a16="http://schemas.microsoft.com/office/drawing/2014/main" id="{10213666-5391-AC8E-1051-462152BE95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565392" y="3215038"/>
            <a:ext cx="2121408" cy="1928462"/>
          </a:xfrm>
          <a:prstGeom prst="rect">
            <a:avLst/>
          </a:prstGeom>
        </p:spPr>
      </p:pic>
      <p:pic>
        <p:nvPicPr>
          <p:cNvPr id="2" name="Picture 1" descr="A diagram of a diagram&#10;&#10;Description automatically generated">
            <a:extLst>
              <a:ext uri="{FF2B5EF4-FFF2-40B4-BE49-F238E27FC236}">
                <a16:creationId xmlns:a16="http://schemas.microsoft.com/office/drawing/2014/main" id="{A69D8666-ACDA-D05C-DC16-9FE3BD27CC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6095" y="429015"/>
            <a:ext cx="2899574" cy="2651694"/>
          </a:xfrm>
          <a:prstGeom prst="rect">
            <a:avLst/>
          </a:prstGeom>
        </p:spPr>
      </p:pic>
      <p:sp>
        <p:nvSpPr>
          <p:cNvPr id="445" name="Google Shape;445;p42"/>
          <p:cNvSpPr txBox="1">
            <a:spLocks noGrp="1"/>
          </p:cNvSpPr>
          <p:nvPr>
            <p:ph type="title"/>
          </p:nvPr>
        </p:nvSpPr>
        <p:spPr>
          <a:xfrm>
            <a:off x="1354285" y="169952"/>
            <a:ext cx="6435300" cy="524086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dirty="0">
                <a:latin typeface="+mj-lt"/>
                <a:cs typeface="Times New Roman" panose="02020603050405020304" pitchFamily="18" charset="0"/>
              </a:rPr>
              <a:t>Literature Review</a:t>
            </a:r>
          </a:p>
        </p:txBody>
      </p:sp>
      <p:sp>
        <p:nvSpPr>
          <p:cNvPr id="446" name="Google Shape;446;p42"/>
          <p:cNvSpPr txBox="1">
            <a:spLocks noGrp="1"/>
          </p:cNvSpPr>
          <p:nvPr>
            <p:ph type="subTitle" idx="1"/>
          </p:nvPr>
        </p:nvSpPr>
        <p:spPr>
          <a:xfrm>
            <a:off x="833117" y="629830"/>
            <a:ext cx="6956467" cy="204738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US" sz="1600" dirty="0">
                <a:latin typeface="+mn-lt"/>
                <a:cs typeface="Times New Roman" panose="02020603050405020304" pitchFamily="18" charset="0"/>
              </a:rPr>
              <a:t>Hotels are a significant contributor to global energy consumption,</a:t>
            </a: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US" sz="1600" dirty="0">
                <a:latin typeface="+mn-lt"/>
                <a:cs typeface="Times New Roman" panose="02020603050405020304" pitchFamily="18" charset="0"/>
              </a:rPr>
              <a:t>Increasing pressure from governments and consumers,</a:t>
            </a: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US" sz="1600" dirty="0">
                <a:latin typeface="+mn-lt"/>
                <a:cs typeface="Times New Roman" panose="02020603050405020304" pitchFamily="18" charset="0"/>
              </a:rPr>
              <a:t>Guests prefer green locations and responsible brands,</a:t>
            </a: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US" sz="1600" dirty="0">
                <a:latin typeface="+mn-lt"/>
                <a:cs typeface="Times New Roman" panose="02020603050405020304" pitchFamily="18" charset="0"/>
              </a:rPr>
              <a:t>Transitioning to renewable energy reduces operational costs,</a:t>
            </a: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US" sz="1600" dirty="0">
                <a:latin typeface="+mn-lt"/>
                <a:cs typeface="Times New Roman" panose="02020603050405020304" pitchFamily="18" charset="0"/>
              </a:rPr>
              <a:t>Sustainability is becoming a key competitive advantage,</a:t>
            </a: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US" sz="1600" dirty="0">
                <a:latin typeface="+mn-lt"/>
                <a:cs typeface="Times New Roman" panose="02020603050405020304" pitchFamily="18" charset="0"/>
              </a:rPr>
              <a:t>Sustainable development (Economic, Social, Environmental) </a:t>
            </a: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US" sz="1600" dirty="0">
                <a:latin typeface="+mn-lt"/>
                <a:cs typeface="Times New Roman" panose="02020603050405020304" pitchFamily="18" charset="0"/>
              </a:rPr>
              <a:t>Triple Bottom Line </a:t>
            </a:r>
            <a:r>
              <a:rPr lang="en-US" sz="1200" dirty="0">
                <a:solidFill>
                  <a:schemeClr val="bg2">
                    <a:lumMod val="10000"/>
                  </a:schemeClr>
                </a:solidFill>
                <a:latin typeface="+mn-lt"/>
                <a:cs typeface="Times New Roman" panose="02020603050405020304" pitchFamily="18" charset="0"/>
              </a:rPr>
              <a:t>(Cooper and Hall, 2019).</a:t>
            </a: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US" sz="1600" dirty="0">
                <a:latin typeface="+mn-lt"/>
                <a:cs typeface="Times New Roman" panose="02020603050405020304" pitchFamily="18" charset="0"/>
              </a:rPr>
              <a:t>Net-zero goals align with EU and UN policies, UNWTO practices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lang="en-GB" sz="1600" dirty="0">
                <a:latin typeface="Arial" panose="020B0604020202020204" pitchFamily="34" charset="0"/>
                <a:ea typeface="Aptos" panose="020B0004020202020204" pitchFamily="34" charset="0"/>
              </a:rPr>
              <a:t>R</a:t>
            </a: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enewable energy technologies </a:t>
            </a: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/>
                <a:sym typeface="Arial"/>
              </a:rPr>
              <a:t>(</a:t>
            </a:r>
            <a:r>
              <a:rPr kumimoji="0" lang="en-GB" sz="1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/>
                <a:sym typeface="Arial"/>
              </a:rPr>
              <a:t>Batabyal</a:t>
            </a:r>
            <a:r>
              <a:rPr kumimoji="0" lang="en-GB" sz="1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Arial"/>
                <a:sym typeface="Arial"/>
              </a:rPr>
              <a:t> and Das, 2019).  </a:t>
            </a:r>
            <a:endParaRPr kumimoji="0" lang="en-US" sz="1200" b="0" i="0" u="none" strike="noStrike" kern="1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 lang="en-US" sz="1600" dirty="0">
              <a:latin typeface="+mn-lt"/>
              <a:cs typeface="Times New Roman" panose="02020603050405020304" pitchFamily="18" charset="0"/>
            </a:endParaRPr>
          </a:p>
        </p:txBody>
      </p:sp>
      <p:cxnSp>
        <p:nvCxnSpPr>
          <p:cNvPr id="447" name="Google Shape;447;p42"/>
          <p:cNvCxnSpPr>
            <a:cxnSpLocks/>
          </p:cNvCxnSpPr>
          <p:nvPr/>
        </p:nvCxnSpPr>
        <p:spPr>
          <a:xfrm>
            <a:off x="1354285" y="563344"/>
            <a:ext cx="5725133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Graphic 2" descr="Deciduous tree outline">
            <a:extLst>
              <a:ext uri="{FF2B5EF4-FFF2-40B4-BE49-F238E27FC236}">
                <a16:creationId xmlns:a16="http://schemas.microsoft.com/office/drawing/2014/main" id="{F54CC050-01A6-4F77-299F-8DFE1B8CB13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98890" y="1164814"/>
            <a:ext cx="369653" cy="369653"/>
          </a:xfrm>
          <a:prstGeom prst="rect">
            <a:avLst/>
          </a:prstGeom>
        </p:spPr>
      </p:pic>
      <p:pic>
        <p:nvPicPr>
          <p:cNvPr id="4" name="Graphic 3" descr="Deciduous tree outline">
            <a:extLst>
              <a:ext uri="{FF2B5EF4-FFF2-40B4-BE49-F238E27FC236}">
                <a16:creationId xmlns:a16="http://schemas.microsoft.com/office/drawing/2014/main" id="{846955C8-0730-F233-FD65-C2BF25841CD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16355" y="1701128"/>
            <a:ext cx="369653" cy="369653"/>
          </a:xfrm>
          <a:prstGeom prst="rect">
            <a:avLst/>
          </a:prstGeom>
        </p:spPr>
      </p:pic>
      <p:pic>
        <p:nvPicPr>
          <p:cNvPr id="5" name="Graphic 4" descr="Deciduous tree outline">
            <a:extLst>
              <a:ext uri="{FF2B5EF4-FFF2-40B4-BE49-F238E27FC236}">
                <a16:creationId xmlns:a16="http://schemas.microsoft.com/office/drawing/2014/main" id="{3BCB7340-FA2E-F74E-6F79-4078F989C25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16355" y="2171904"/>
            <a:ext cx="369653" cy="369653"/>
          </a:xfrm>
          <a:prstGeom prst="rect">
            <a:avLst/>
          </a:prstGeom>
        </p:spPr>
      </p:pic>
      <p:pic>
        <p:nvPicPr>
          <p:cNvPr id="6" name="Graphic 5" descr="Deciduous tree outline">
            <a:extLst>
              <a:ext uri="{FF2B5EF4-FFF2-40B4-BE49-F238E27FC236}">
                <a16:creationId xmlns:a16="http://schemas.microsoft.com/office/drawing/2014/main" id="{55DF936E-A8B3-386F-7483-297010D3314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98889" y="2601944"/>
            <a:ext cx="369653" cy="369653"/>
          </a:xfrm>
          <a:prstGeom prst="rect">
            <a:avLst/>
          </a:prstGeom>
        </p:spPr>
      </p:pic>
      <p:pic>
        <p:nvPicPr>
          <p:cNvPr id="7" name="Graphic 6" descr="Deciduous tree outline">
            <a:extLst>
              <a:ext uri="{FF2B5EF4-FFF2-40B4-BE49-F238E27FC236}">
                <a16:creationId xmlns:a16="http://schemas.microsoft.com/office/drawing/2014/main" id="{4100166E-517E-AE9C-68A5-A3DD8A6A86A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16355" y="3080709"/>
            <a:ext cx="369653" cy="369653"/>
          </a:xfrm>
          <a:prstGeom prst="rect">
            <a:avLst/>
          </a:prstGeom>
        </p:spPr>
      </p:pic>
      <p:pic>
        <p:nvPicPr>
          <p:cNvPr id="8" name="Graphic 7" descr="Deciduous tree outline">
            <a:extLst>
              <a:ext uri="{FF2B5EF4-FFF2-40B4-BE49-F238E27FC236}">
                <a16:creationId xmlns:a16="http://schemas.microsoft.com/office/drawing/2014/main" id="{8B7636FC-C637-802E-D33D-D2D205A7BA3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98888" y="3567719"/>
            <a:ext cx="369653" cy="369653"/>
          </a:xfrm>
          <a:prstGeom prst="rect">
            <a:avLst/>
          </a:prstGeom>
        </p:spPr>
      </p:pic>
      <p:pic>
        <p:nvPicPr>
          <p:cNvPr id="9" name="Graphic 8" descr="Deciduous tree outline">
            <a:extLst>
              <a:ext uri="{FF2B5EF4-FFF2-40B4-BE49-F238E27FC236}">
                <a16:creationId xmlns:a16="http://schemas.microsoft.com/office/drawing/2014/main" id="{CFA549AC-13DF-E346-6DA5-FCA9E86A944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16355" y="3989514"/>
            <a:ext cx="369653" cy="369653"/>
          </a:xfrm>
          <a:prstGeom prst="rect">
            <a:avLst/>
          </a:prstGeom>
        </p:spPr>
      </p:pic>
      <p:pic>
        <p:nvPicPr>
          <p:cNvPr id="10" name="Graphic 9" descr="Deciduous tree outline">
            <a:extLst>
              <a:ext uri="{FF2B5EF4-FFF2-40B4-BE49-F238E27FC236}">
                <a16:creationId xmlns:a16="http://schemas.microsoft.com/office/drawing/2014/main" id="{425A34FE-4564-7AD8-3B53-E458AF556F8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16355" y="694038"/>
            <a:ext cx="369653" cy="36965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FCE5FB8-2063-F87F-A7FD-2FC98AF495DD}"/>
              </a:ext>
            </a:extLst>
          </p:cNvPr>
          <p:cNvSpPr txBox="1"/>
          <p:nvPr/>
        </p:nvSpPr>
        <p:spPr>
          <a:xfrm>
            <a:off x="6758376" y="2969510"/>
            <a:ext cx="2899574" cy="335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  (Cooper and Hall, 2019, p.197).  </a:t>
            </a:r>
            <a:endParaRPr lang="en-US" sz="1200" kern="1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" name="Google Shape;453;p43"/>
          <p:cNvSpPr txBox="1">
            <a:spLocks noGrp="1"/>
          </p:cNvSpPr>
          <p:nvPr>
            <p:ph type="title" idx="2"/>
          </p:nvPr>
        </p:nvSpPr>
        <p:spPr>
          <a:xfrm>
            <a:off x="2189295" y="320234"/>
            <a:ext cx="4446396" cy="530156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500" dirty="0">
                <a:latin typeface="+mj-lt"/>
              </a:rPr>
              <a:t>Methodology</a:t>
            </a:r>
          </a:p>
        </p:txBody>
      </p:sp>
      <p:cxnSp>
        <p:nvCxnSpPr>
          <p:cNvPr id="455" name="Google Shape;455;p43"/>
          <p:cNvCxnSpPr/>
          <p:nvPr/>
        </p:nvCxnSpPr>
        <p:spPr>
          <a:xfrm>
            <a:off x="1944093" y="853388"/>
            <a:ext cx="49368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Google Shape;453;p43">
            <a:extLst>
              <a:ext uri="{FF2B5EF4-FFF2-40B4-BE49-F238E27FC236}">
                <a16:creationId xmlns:a16="http://schemas.microsoft.com/office/drawing/2014/main" id="{15BBF39E-8218-29AE-D010-16CEDFC28490}"/>
              </a:ext>
            </a:extLst>
          </p:cNvPr>
          <p:cNvSpPr txBox="1">
            <a:spLocks/>
          </p:cNvSpPr>
          <p:nvPr/>
        </p:nvSpPr>
        <p:spPr>
          <a:xfrm>
            <a:off x="1238621" y="850390"/>
            <a:ext cx="2880892" cy="4725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Font typeface="Fahkwang"/>
              <a:buNone/>
              <a:defRPr sz="10400" b="0" i="0" u="none" strike="noStrike" cap="none">
                <a:solidFill>
                  <a:schemeClr val="lt2"/>
                </a:solidFill>
                <a:latin typeface="Ingrid Darling"/>
                <a:ea typeface="Ingrid Darling"/>
                <a:cs typeface="Ingrid Darling"/>
                <a:sym typeface="Ingrid Darling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Font typeface="Fahkwang"/>
              <a:buNone/>
              <a:defRPr sz="6000" b="0" i="1" u="none" strike="noStrike" cap="none">
                <a:solidFill>
                  <a:schemeClr val="lt2"/>
                </a:solidFill>
                <a:latin typeface="Fahkwang"/>
                <a:ea typeface="Fahkwang"/>
                <a:cs typeface="Fahkwang"/>
                <a:sym typeface="Fahkwang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Font typeface="Fahkwang"/>
              <a:buNone/>
              <a:defRPr sz="6000" b="0" i="1" u="none" strike="noStrike" cap="none">
                <a:solidFill>
                  <a:schemeClr val="lt2"/>
                </a:solidFill>
                <a:latin typeface="Fahkwang"/>
                <a:ea typeface="Fahkwang"/>
                <a:cs typeface="Fahkwang"/>
                <a:sym typeface="Fahkwang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Font typeface="Fahkwang"/>
              <a:buNone/>
              <a:defRPr sz="6000" b="0" i="1" u="none" strike="noStrike" cap="none">
                <a:solidFill>
                  <a:schemeClr val="lt2"/>
                </a:solidFill>
                <a:latin typeface="Fahkwang"/>
                <a:ea typeface="Fahkwang"/>
                <a:cs typeface="Fahkwang"/>
                <a:sym typeface="Fahkwang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Font typeface="Fahkwang"/>
              <a:buNone/>
              <a:defRPr sz="6000" b="0" i="1" u="none" strike="noStrike" cap="none">
                <a:solidFill>
                  <a:schemeClr val="lt2"/>
                </a:solidFill>
                <a:latin typeface="Fahkwang"/>
                <a:ea typeface="Fahkwang"/>
                <a:cs typeface="Fahkwang"/>
                <a:sym typeface="Fahkwang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Font typeface="Fahkwang"/>
              <a:buNone/>
              <a:defRPr sz="6000" b="0" i="1" u="none" strike="noStrike" cap="none">
                <a:solidFill>
                  <a:schemeClr val="lt2"/>
                </a:solidFill>
                <a:latin typeface="Fahkwang"/>
                <a:ea typeface="Fahkwang"/>
                <a:cs typeface="Fahkwang"/>
                <a:sym typeface="Fahkwang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Font typeface="Fahkwang"/>
              <a:buNone/>
              <a:defRPr sz="6000" b="0" i="1" u="none" strike="noStrike" cap="none">
                <a:solidFill>
                  <a:schemeClr val="lt2"/>
                </a:solidFill>
                <a:latin typeface="Fahkwang"/>
                <a:ea typeface="Fahkwang"/>
                <a:cs typeface="Fahkwang"/>
                <a:sym typeface="Fahkwang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Font typeface="Fahkwang"/>
              <a:buNone/>
              <a:defRPr sz="6000" b="0" i="1" u="none" strike="noStrike" cap="none">
                <a:solidFill>
                  <a:schemeClr val="lt2"/>
                </a:solidFill>
                <a:latin typeface="Fahkwang"/>
                <a:ea typeface="Fahkwang"/>
                <a:cs typeface="Fahkwang"/>
                <a:sym typeface="Fahkwang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6000"/>
              <a:buFont typeface="Fahkwang"/>
              <a:buNone/>
              <a:defRPr sz="6000" b="0" i="1" u="none" strike="noStrike" cap="none">
                <a:solidFill>
                  <a:schemeClr val="lt2"/>
                </a:solidFill>
                <a:latin typeface="Fahkwang"/>
                <a:ea typeface="Fahkwang"/>
                <a:cs typeface="Fahkwang"/>
                <a:sym typeface="Fahkwang"/>
              </a:defRPr>
            </a:lvl9pPr>
          </a:lstStyle>
          <a:p>
            <a:r>
              <a:rPr lang="en-US" sz="1600" dirty="0">
                <a:latin typeface="+mn-lt"/>
              </a:rPr>
              <a:t>Concept- Net-zero hotel</a:t>
            </a:r>
            <a:endParaRPr lang="en" sz="1600" dirty="0">
              <a:latin typeface="+mn-lt"/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48F726F4-B485-C140-4F27-E122110AA2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9571993"/>
              </p:ext>
            </p:extLst>
          </p:nvPr>
        </p:nvGraphicFramePr>
        <p:xfrm>
          <a:off x="9427" y="1253769"/>
          <a:ext cx="9209987" cy="3138132"/>
        </p:xfrm>
        <a:graphic>
          <a:graphicData uri="http://schemas.openxmlformats.org/drawingml/2006/table">
            <a:tbl>
              <a:tblPr firstRow="1" bandRow="1">
                <a:tableStyleId>{468689D1-6A17-41AA-A466-4F5144060B77}</a:tableStyleId>
              </a:tblPr>
              <a:tblGrid>
                <a:gridCol w="2630078">
                  <a:extLst>
                    <a:ext uri="{9D8B030D-6E8A-4147-A177-3AD203B41FA5}">
                      <a16:colId xmlns:a16="http://schemas.microsoft.com/office/drawing/2014/main" val="1265447847"/>
                    </a:ext>
                  </a:extLst>
                </a:gridCol>
                <a:gridCol w="6579909">
                  <a:extLst>
                    <a:ext uri="{9D8B030D-6E8A-4147-A177-3AD203B41FA5}">
                      <a16:colId xmlns:a16="http://schemas.microsoft.com/office/drawing/2014/main" val="2749806135"/>
                    </a:ext>
                  </a:extLst>
                </a:gridCol>
              </a:tblGrid>
              <a:tr h="895542">
                <a:tc>
                  <a:txBody>
                    <a:bodyPr/>
                    <a:lstStyle/>
                    <a:p>
                      <a:r>
                        <a:rPr lang="en-US" sz="1600" b="0" dirty="0">
                          <a:latin typeface="+mn-lt"/>
                          <a:cs typeface="Times New Roman" panose="02020603050405020304" pitchFamily="18" charset="0"/>
                        </a:rPr>
                        <a:t>Qualitative and quantitative Research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</a:rPr>
                        <a:t>Journal of Sustainable Tourism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</a:rPr>
                        <a:t>, Google Scholar, government publications, (SDG), </a:t>
                      </a: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</a:rPr>
                        <a:t>World Sustainable Hospitality Alliance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</a:rPr>
                        <a:t>, Net-zero Roadmap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+mn-lt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5970381"/>
                  </a:ext>
                </a:extLst>
              </a:tr>
              <a:tr h="597141">
                <a:tc>
                  <a:txBody>
                    <a:bodyPr/>
                    <a:lstStyle/>
                    <a:p>
                      <a:r>
                        <a:rPr lang="en-US" sz="1600" b="0" dirty="0">
                          <a:latin typeface="+mn-lt"/>
                          <a:cs typeface="Times New Roman" panose="02020603050405020304" pitchFamily="18" charset="0"/>
                        </a:rPr>
                        <a:t>Sustainability reports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+mn-lt"/>
                          <a:cs typeface="Times New Roman" panose="02020603050405020304" pitchFamily="18" charset="0"/>
                        </a:rPr>
                        <a:t>Marriott- Serve 360, Hilton-Travel with Purpose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0781370"/>
                  </a:ext>
                </a:extLst>
              </a:tr>
              <a:tr h="602681">
                <a:tc>
                  <a:txBody>
                    <a:bodyPr/>
                    <a:lstStyle/>
                    <a:p>
                      <a:r>
                        <a:rPr lang="en-US" sz="1600" b="0" i="0" u="none" strike="noStrike" cap="none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Arial"/>
                          <a:cs typeface="Times New Roman" panose="02020603050405020304" pitchFamily="18" charset="0"/>
                          <a:sym typeface="Arial"/>
                        </a:rPr>
                        <a:t>PEST Analysis</a:t>
                      </a:r>
                      <a:endParaRPr lang="en-US" sz="1600" b="0" dirty="0">
                        <a:latin typeface="+mn-lt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cap="none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Arial"/>
                          <a:cs typeface="Times New Roman" panose="02020603050405020304" pitchFamily="18" charset="0"/>
                          <a:sym typeface="Arial"/>
                        </a:rPr>
                        <a:t>Analysis of external influences: political, economic, social, technological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+mn-lt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1414119"/>
                  </a:ext>
                </a:extLst>
              </a:tr>
              <a:tr h="445627">
                <a:tc>
                  <a:txBody>
                    <a:bodyPr/>
                    <a:lstStyle/>
                    <a:p>
                      <a:r>
                        <a:rPr lang="en-US" sz="1600" b="0" i="0" u="none" strike="noStrike" cap="none" dirty="0">
                          <a:solidFill>
                            <a:srgbClr val="000000"/>
                          </a:solidFill>
                          <a:effectLst/>
                          <a:latin typeface="+mn-lt"/>
                          <a:cs typeface="Times New Roman" panose="02020603050405020304" pitchFamily="18" charset="0"/>
                          <a:sym typeface="Arial"/>
                        </a:rPr>
                        <a:t>Sustainability certification</a:t>
                      </a:r>
                      <a:endParaRPr lang="en-US" sz="1600" b="0" dirty="0">
                        <a:latin typeface="+mn-lt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tx1"/>
                          </a:solidFill>
                          <a:latin typeface="+mn-lt"/>
                          <a:cs typeface="Times New Roman" panose="02020603050405020304" pitchFamily="18" charset="0"/>
                        </a:rPr>
                        <a:t>LEED, </a:t>
                      </a:r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ISO 14001, ISO 50001,  ISO 9001  and Green Key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+mn-lt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4458248"/>
                  </a:ext>
                </a:extLst>
              </a:tr>
              <a:tr h="597141">
                <a:tc>
                  <a:txBody>
                    <a:bodyPr/>
                    <a:lstStyle/>
                    <a:p>
                      <a:r>
                        <a:rPr lang="en-US" sz="1600" b="0" dirty="0">
                          <a:latin typeface="+mn-lt"/>
                          <a:cs typeface="Times New Roman" panose="02020603050405020304" pitchFamily="18" charset="0"/>
                        </a:rPr>
                        <a:t>Net-Zero Road map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</a:rPr>
                        <a:t> Net-zero Roadmap for Travel and Tourism, helping in </a:t>
                      </a:r>
                      <a:r>
                        <a:rPr lang="en-US" sz="16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</a:rPr>
                        <a:t>decarbonising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</a:rPr>
                        <a:t> the sector</a:t>
                      </a:r>
                      <a:endParaRPr lang="en-US" sz="1600" b="0" dirty="0">
                        <a:solidFill>
                          <a:schemeClr val="tx1"/>
                        </a:solidFill>
                        <a:latin typeface="+mn-lt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753322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3" name="Google Shape;463;p4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22412" y="1349313"/>
            <a:ext cx="3176626" cy="3156527"/>
          </a:xfrm>
          <a:prstGeom prst="rect">
            <a:avLst/>
          </a:prstGeom>
          <a:noFill/>
          <a:ln>
            <a:noFill/>
          </a:ln>
        </p:spPr>
      </p:pic>
      <p:sp>
        <p:nvSpPr>
          <p:cNvPr id="460" name="Google Shape;460;p4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</a:rPr>
              <a:t>Impact on industry</a:t>
            </a:r>
            <a:endParaRPr dirty="0">
              <a:latin typeface="+mj-lt"/>
            </a:endParaRPr>
          </a:p>
        </p:txBody>
      </p:sp>
      <p:sp>
        <p:nvSpPr>
          <p:cNvPr id="461" name="Google Shape;461;p44"/>
          <p:cNvSpPr txBox="1">
            <a:spLocks noGrp="1"/>
          </p:cNvSpPr>
          <p:nvPr>
            <p:ph type="subTitle" idx="1"/>
          </p:nvPr>
        </p:nvSpPr>
        <p:spPr>
          <a:xfrm>
            <a:off x="532810" y="1110617"/>
            <a:ext cx="6421029" cy="270889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/>
            <a:r>
              <a:rPr lang="en-US" sz="1600" dirty="0">
                <a:latin typeface="+mn-lt"/>
                <a:cs typeface="Times New Roman" panose="02020603050405020304" pitchFamily="18" charset="0"/>
              </a:rPr>
              <a:t>Reducing long-term operational costs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600" dirty="0">
              <a:latin typeface="+mn-lt"/>
              <a:cs typeface="Times New Roman" panose="02020603050405020304" pitchFamily="18" charset="0"/>
            </a:endParaRPr>
          </a:p>
          <a:p>
            <a:pPr marL="285750" indent="-285750"/>
            <a:r>
              <a:rPr lang="en-US" sz="1600" dirty="0">
                <a:latin typeface="+mn-lt"/>
                <a:cs typeface="Times New Roman" panose="02020603050405020304" pitchFamily="18" charset="0"/>
              </a:rPr>
              <a:t>Increasing attractiveness for responsible tourists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600" dirty="0">
              <a:latin typeface="+mn-lt"/>
              <a:cs typeface="Times New Roman" panose="02020603050405020304" pitchFamily="18" charset="0"/>
            </a:endParaRPr>
          </a:p>
          <a:p>
            <a:pPr marL="285750" indent="-285750"/>
            <a:r>
              <a:rPr lang="en-US" sz="1600" dirty="0">
                <a:latin typeface="+mn-lt"/>
                <a:cs typeface="Times New Roman" panose="02020603050405020304" pitchFamily="18" charset="0"/>
              </a:rPr>
              <a:t>Improving brand image and perceived value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600" dirty="0">
              <a:latin typeface="+mn-lt"/>
              <a:cs typeface="Times New Roman" panose="02020603050405020304" pitchFamily="18" charset="0"/>
            </a:endParaRPr>
          </a:p>
          <a:p>
            <a:pPr marL="285750" indent="-285750"/>
            <a:r>
              <a:rPr lang="en-US" sz="1600" dirty="0">
                <a:latin typeface="+mn-lt"/>
                <a:cs typeface="Times New Roman" panose="02020603050405020304" pitchFamily="18" charset="0"/>
              </a:rPr>
              <a:t>Better access to green investments and funds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600" dirty="0">
              <a:latin typeface="+mn-lt"/>
              <a:cs typeface="Times New Roman" panose="02020603050405020304" pitchFamily="18" charset="0"/>
            </a:endParaRPr>
          </a:p>
          <a:p>
            <a:pPr marL="285750" indent="-285750"/>
            <a:r>
              <a:rPr lang="en-US" sz="1600" dirty="0">
                <a:latin typeface="+mn-lt"/>
                <a:cs typeface="Times New Roman" panose="02020603050405020304" pitchFamily="18" charset="0"/>
              </a:rPr>
              <a:t>Adapting to increasingly strict environmental regulations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600" dirty="0">
              <a:latin typeface="+mn-lt"/>
              <a:cs typeface="Times New Roman" panose="02020603050405020304" pitchFamily="18" charset="0"/>
            </a:endParaRPr>
          </a:p>
          <a:p>
            <a:pPr marL="285750" indent="-285750"/>
            <a:r>
              <a:rPr lang="en-US" sz="1600" dirty="0">
                <a:latin typeface="+mn-lt"/>
                <a:cs typeface="Times New Roman" panose="02020603050405020304" pitchFamily="18" charset="0"/>
              </a:rPr>
              <a:t>Possibility of market differentiation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600" dirty="0">
              <a:latin typeface="+mn-lt"/>
              <a:cs typeface="Times New Roman" panose="02020603050405020304" pitchFamily="18" charset="0"/>
            </a:endParaRPr>
          </a:p>
          <a:p>
            <a:pPr marL="285750" indent="-285750"/>
            <a:r>
              <a:rPr lang="en-US" sz="1600" dirty="0">
                <a:latin typeface="+mn-lt"/>
                <a:cs typeface="Times New Roman" panose="02020603050405020304" pitchFamily="18" charset="0"/>
              </a:rPr>
              <a:t>Limitations: high initial costs, lack of infrastructure, legislative barriers</a:t>
            </a:r>
          </a:p>
          <a:p>
            <a:pPr marL="285750" indent="-285750"/>
            <a:endParaRPr lang="en-US" sz="1600" dirty="0">
              <a:latin typeface="+mn-lt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ptos" panose="020B0004020202020204" pitchFamily="34" charset="0"/>
                <a:cs typeface="Arial"/>
                <a:sym typeface="Arial"/>
              </a:rPr>
              <a:t>(Costa and Costa, 2022) ;(</a:t>
            </a:r>
            <a:r>
              <a:rPr kumimoji="0" lang="en-US" sz="12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ptos" panose="020B0004020202020204" pitchFamily="34" charset="0"/>
                <a:cs typeface="Arial"/>
                <a:sym typeface="Arial"/>
              </a:rPr>
              <a:t>Batabyal</a:t>
            </a:r>
            <a:r>
              <a:rPr kumimoji="0" lang="en-US" sz="1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ptos" panose="020B0004020202020204" pitchFamily="34" charset="0"/>
                <a:cs typeface="Arial"/>
                <a:sym typeface="Arial"/>
              </a:rPr>
              <a:t> and Das, 2019).</a:t>
            </a:r>
            <a:endParaRPr kumimoji="0" lang="en-US" sz="1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  <a:p>
            <a:pPr marL="285750" indent="-285750"/>
            <a:endParaRPr sz="1600" dirty="0">
              <a:latin typeface="+mn-lt"/>
              <a:cs typeface="Times New Roman" panose="02020603050405020304" pitchFamily="18" charset="0"/>
            </a:endParaRPr>
          </a:p>
        </p:txBody>
      </p:sp>
      <p:cxnSp>
        <p:nvCxnSpPr>
          <p:cNvPr id="462" name="Google Shape;462;p44"/>
          <p:cNvCxnSpPr/>
          <p:nvPr/>
        </p:nvCxnSpPr>
        <p:spPr>
          <a:xfrm>
            <a:off x="720000" y="980907"/>
            <a:ext cx="58146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464" name="Google Shape;464;p4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4840453">
            <a:off x="6987904" y="2190316"/>
            <a:ext cx="2119579" cy="2007358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1" descr="A diagram of a diagram&#10;&#10;AI-generated content may be incorrect.">
            <a:extLst>
              <a:ext uri="{FF2B5EF4-FFF2-40B4-BE49-F238E27FC236}">
                <a16:creationId xmlns:a16="http://schemas.microsoft.com/office/drawing/2014/main" id="{2FF1BB33-E88D-3997-4C44-8C7C6795F2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3278" y="150830"/>
            <a:ext cx="3770722" cy="294115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EA9DAED-CCB3-AFB9-F4D6-6AF8F6E812F9}"/>
              </a:ext>
            </a:extLst>
          </p:cNvPr>
          <p:cNvSpPr txBox="1"/>
          <p:nvPr/>
        </p:nvSpPr>
        <p:spPr>
          <a:xfrm>
            <a:off x="6832862" y="2999935"/>
            <a:ext cx="243211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Cooper and Hall, 2019, p.411).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p45"/>
          <p:cNvSpPr txBox="1">
            <a:spLocks noGrp="1"/>
          </p:cNvSpPr>
          <p:nvPr>
            <p:ph type="title"/>
          </p:nvPr>
        </p:nvSpPr>
        <p:spPr>
          <a:xfrm>
            <a:off x="226142" y="445025"/>
            <a:ext cx="8197858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  <a:cs typeface="Times New Roman" panose="02020603050405020304" pitchFamily="18" charset="0"/>
              </a:rPr>
              <a:t>PEST: Political, Economic, Social, Technological </a:t>
            </a:r>
            <a:endParaRPr dirty="0">
              <a:latin typeface="+mj-lt"/>
              <a:cs typeface="Times New Roman" panose="02020603050405020304" pitchFamily="18" charset="0"/>
            </a:endParaRPr>
          </a:p>
        </p:txBody>
      </p:sp>
      <p:sp>
        <p:nvSpPr>
          <p:cNvPr id="473" name="Google Shape;473;p45"/>
          <p:cNvSpPr txBox="1">
            <a:spLocks noGrp="1"/>
          </p:cNvSpPr>
          <p:nvPr>
            <p:ph type="subTitle" idx="4"/>
          </p:nvPr>
        </p:nvSpPr>
        <p:spPr>
          <a:xfrm>
            <a:off x="4955458" y="3440230"/>
            <a:ext cx="3468542" cy="85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latin typeface="+mn-lt"/>
                <a:cs typeface="Times New Roman" panose="02020603050405020304" pitchFamily="18" charset="0"/>
              </a:rPr>
              <a:t>High upfront costs, limited budgets, and impact on profitability 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600" dirty="0">
              <a:latin typeface="+mn-lt"/>
              <a:cs typeface="Times New Roman" panose="02020603050405020304" pitchFamily="18" charset="0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dirty="0">
                <a:latin typeface="+mn-lt"/>
                <a:cs typeface="Times New Roman" panose="02020603050405020304" pitchFamily="18" charset="0"/>
              </a:rPr>
              <a:t>Economic opportunity: </a:t>
            </a:r>
            <a:r>
              <a:rPr lang="en-US" sz="1600" dirty="0">
                <a:latin typeface="+mn-lt"/>
                <a:cs typeface="Times New Roman" panose="02020603050405020304" pitchFamily="18" charset="0"/>
              </a:rPr>
              <a:t> Consumers choose sustainable hotels - competitive advantage</a:t>
            </a:r>
            <a:endParaRPr sz="1600" b="1" dirty="0">
              <a:latin typeface="+mn-lt"/>
              <a:cs typeface="Times New Roman" panose="02020603050405020304" pitchFamily="18" charset="0"/>
            </a:endParaRPr>
          </a:p>
        </p:txBody>
      </p:sp>
      <p:cxnSp>
        <p:nvCxnSpPr>
          <p:cNvPr id="474" name="Google Shape;474;p45"/>
          <p:cNvCxnSpPr/>
          <p:nvPr/>
        </p:nvCxnSpPr>
        <p:spPr>
          <a:xfrm>
            <a:off x="720000" y="980907"/>
            <a:ext cx="59640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1026" name="Picture 2" descr="The Political Economy of Economic Policy - IMF F&amp;D">
            <a:extLst>
              <a:ext uri="{FF2B5EF4-FFF2-40B4-BE49-F238E27FC236}">
                <a16:creationId xmlns:a16="http://schemas.microsoft.com/office/drawing/2014/main" id="{A0181F97-7FEF-821D-9B42-FB3D1A9F51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422" y="1273820"/>
            <a:ext cx="2267578" cy="1488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green graph and globe with different symbols&#10;&#10;AI-generated content may be incorrect.">
            <a:extLst>
              <a:ext uri="{FF2B5EF4-FFF2-40B4-BE49-F238E27FC236}">
                <a16:creationId xmlns:a16="http://schemas.microsoft.com/office/drawing/2014/main" id="{35D14EAD-E6EA-EC45-128D-E49C84BFBC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8788" y="1017725"/>
            <a:ext cx="3101788" cy="2093707"/>
          </a:xfrm>
          <a:prstGeom prst="rect">
            <a:avLst/>
          </a:prstGeom>
        </p:spPr>
      </p:pic>
      <p:sp>
        <p:nvSpPr>
          <p:cNvPr id="9" name="Subtitle 8">
            <a:extLst>
              <a:ext uri="{FF2B5EF4-FFF2-40B4-BE49-F238E27FC236}">
                <a16:creationId xmlns:a16="http://schemas.microsoft.com/office/drawing/2014/main" id="{83052B26-5A6D-F479-8AA4-1A272E1BAAB2}"/>
              </a:ext>
            </a:extLst>
          </p:cNvPr>
          <p:cNvSpPr>
            <a:spLocks noGrp="1"/>
          </p:cNvSpPr>
          <p:nvPr>
            <p:ph type="subTitle" idx="2"/>
          </p:nvPr>
        </p:nvSpPr>
        <p:spPr>
          <a:xfrm>
            <a:off x="540774" y="3440230"/>
            <a:ext cx="3903013" cy="858900"/>
          </a:xfrm>
        </p:spPr>
        <p:txBody>
          <a:bodyPr/>
          <a:lstStyle/>
          <a:p>
            <a:r>
              <a:rPr lang="en-US" sz="1600" dirty="0">
                <a:latin typeface="+mn-lt"/>
                <a:cs typeface="Times New Roman" panose="02020603050405020304" pitchFamily="18" charset="0"/>
              </a:rPr>
              <a:t>Energy regulations, financial incentives, and government support </a:t>
            </a:r>
          </a:p>
          <a:p>
            <a:endParaRPr lang="en-US" sz="1600" dirty="0">
              <a:latin typeface="+mn-lt"/>
              <a:cs typeface="Times New Roman" panose="02020603050405020304" pitchFamily="18" charset="0"/>
            </a:endParaRPr>
          </a:p>
          <a:p>
            <a:r>
              <a:rPr lang="en-US" sz="1600" b="1" dirty="0">
                <a:latin typeface="+mn-lt"/>
                <a:cs typeface="Times New Roman" panose="02020603050405020304" pitchFamily="18" charset="0"/>
              </a:rPr>
              <a:t>Political risk: </a:t>
            </a:r>
            <a:r>
              <a:rPr lang="en-US" sz="1600" dirty="0">
                <a:latin typeface="+mn-lt"/>
                <a:cs typeface="Times New Roman" panose="02020603050405020304" pitchFamily="18" charset="0"/>
              </a:rPr>
              <a:t>Lack of clear legislation discourages investment in renewable sources</a:t>
            </a:r>
            <a:endParaRPr lang="en-US" sz="1600" b="1" dirty="0">
              <a:latin typeface="+mn-lt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BDA34BE-CC55-2DD0-7BCB-1EDBAB82D82B}"/>
              </a:ext>
            </a:extLst>
          </p:cNvPr>
          <p:cNvSpPr txBox="1"/>
          <p:nvPr/>
        </p:nvSpPr>
        <p:spPr>
          <a:xfrm>
            <a:off x="452230" y="4869677"/>
            <a:ext cx="730526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effectLst/>
                <a:latin typeface="+mn-lt"/>
                <a:ea typeface="Aptos" panose="020B0004020202020204" pitchFamily="34" charset="0"/>
              </a:rPr>
              <a:t>(Costa and Costa, 2022) ;(</a:t>
            </a:r>
            <a:r>
              <a:rPr lang="en-US" sz="1200" dirty="0" err="1">
                <a:effectLst/>
                <a:latin typeface="+mn-lt"/>
                <a:ea typeface="Aptos" panose="020B0004020202020204" pitchFamily="34" charset="0"/>
              </a:rPr>
              <a:t>Batabyal</a:t>
            </a:r>
            <a:r>
              <a:rPr lang="en-US" sz="1200" dirty="0">
                <a:effectLst/>
                <a:latin typeface="+mn-lt"/>
                <a:ea typeface="Aptos" panose="020B0004020202020204" pitchFamily="34" charset="0"/>
              </a:rPr>
              <a:t> and Das, 2019).</a:t>
            </a:r>
            <a:endParaRPr lang="en-US" sz="1200" dirty="0">
              <a:latin typeface="+mn-l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green sign with a hashtag">
            <a:extLst>
              <a:ext uri="{FF2B5EF4-FFF2-40B4-BE49-F238E27FC236}">
                <a16:creationId xmlns:a16="http://schemas.microsoft.com/office/drawing/2014/main" id="{DE267E0F-E966-AE49-6606-526A64FF1C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00664" y="1093871"/>
            <a:ext cx="2094271" cy="1168166"/>
          </a:xfrm>
          <a:prstGeom prst="rect">
            <a:avLst/>
          </a:prstGeom>
        </p:spPr>
      </p:pic>
      <p:sp>
        <p:nvSpPr>
          <p:cNvPr id="490" name="Google Shape;490;p4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  <a:cs typeface="Times New Roman" panose="02020603050405020304" pitchFamily="18" charset="0"/>
              </a:rPr>
              <a:t>PEST- Social and Technological </a:t>
            </a:r>
            <a:endParaRPr dirty="0">
              <a:latin typeface="+mj-lt"/>
              <a:cs typeface="Times New Roman" panose="02020603050405020304" pitchFamily="18" charset="0"/>
            </a:endParaRPr>
          </a:p>
        </p:txBody>
      </p:sp>
      <p:sp>
        <p:nvSpPr>
          <p:cNvPr id="492" name="Google Shape;492;p46"/>
          <p:cNvSpPr txBox="1">
            <a:spLocks noGrp="1"/>
          </p:cNvSpPr>
          <p:nvPr>
            <p:ph type="subTitle" idx="1"/>
          </p:nvPr>
        </p:nvSpPr>
        <p:spPr>
          <a:xfrm>
            <a:off x="2397258" y="1759637"/>
            <a:ext cx="5298942" cy="696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0" i="0" dirty="0">
                <a:solidFill>
                  <a:srgbClr val="3C4043"/>
                </a:solidFill>
                <a:effectLst/>
                <a:latin typeface="+mn-lt"/>
                <a:cs typeface="Times New Roman" panose="02020603050405020304" pitchFamily="18" charset="0"/>
              </a:rPr>
              <a:t>Tourists choose eco-friendly hotels, preference for responsible brands 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0" i="0" dirty="0">
                <a:solidFill>
                  <a:srgbClr val="3C4043"/>
                </a:solidFill>
                <a:effectLst/>
                <a:latin typeface="+mn-lt"/>
                <a:cs typeface="Times New Roman" panose="02020603050405020304" pitchFamily="18" charset="0"/>
              </a:rPr>
              <a:t>Higher expectations from consumers regarding environmental involvement</a:t>
            </a:r>
            <a:endParaRPr sz="1600" dirty="0">
              <a:latin typeface="+mn-lt"/>
              <a:cs typeface="Times New Roman" panose="02020603050405020304" pitchFamily="18" charset="0"/>
            </a:endParaRPr>
          </a:p>
        </p:txBody>
      </p:sp>
      <p:sp>
        <p:nvSpPr>
          <p:cNvPr id="494" name="Google Shape;494;p46"/>
          <p:cNvSpPr txBox="1">
            <a:spLocks noGrp="1"/>
          </p:cNvSpPr>
          <p:nvPr>
            <p:ph type="subTitle" idx="4"/>
          </p:nvPr>
        </p:nvSpPr>
        <p:spPr>
          <a:xfrm>
            <a:off x="1215933" y="3651490"/>
            <a:ext cx="4783467" cy="933961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0" i="0" dirty="0">
                <a:solidFill>
                  <a:srgbClr val="3C4043"/>
                </a:solidFill>
                <a:effectLst/>
                <a:latin typeface="+mn-lt"/>
                <a:cs typeface="Times New Roman" panose="02020603050405020304" pitchFamily="18" charset="0"/>
              </a:rPr>
              <a:t>Access to modern solutions: solar panels, geothermal pumps, energy management system, smart control 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0" i="0" dirty="0">
                <a:solidFill>
                  <a:srgbClr val="3C4043"/>
                </a:solidFill>
                <a:effectLst/>
                <a:latin typeface="+mn-lt"/>
                <a:cs typeface="Times New Roman" panose="02020603050405020304" pitchFamily="18" charset="0"/>
              </a:rPr>
              <a:t>Technology allows for monitoring and reducing energy consumption</a:t>
            </a:r>
            <a:endParaRPr sz="1600" dirty="0">
              <a:latin typeface="+mn-lt"/>
              <a:cs typeface="Times New Roman" panose="02020603050405020304" pitchFamily="18" charset="0"/>
            </a:endParaRPr>
          </a:p>
        </p:txBody>
      </p:sp>
      <p:cxnSp>
        <p:nvCxnSpPr>
          <p:cNvPr id="497" name="Google Shape;497;p46"/>
          <p:cNvCxnSpPr/>
          <p:nvPr/>
        </p:nvCxnSpPr>
        <p:spPr>
          <a:xfrm>
            <a:off x="720000" y="980907"/>
            <a:ext cx="52794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icture 2" descr="A person and person looking at a map&#10;&#10;AI-generated content may be incorrect.">
            <a:extLst>
              <a:ext uri="{FF2B5EF4-FFF2-40B4-BE49-F238E27FC236}">
                <a16:creationId xmlns:a16="http://schemas.microsoft.com/office/drawing/2014/main" id="{26B19FAF-5BB8-BDB1-0B16-1F352250FE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59" y="1569784"/>
            <a:ext cx="1589859" cy="2112241"/>
          </a:xfrm>
          <a:prstGeom prst="rect">
            <a:avLst/>
          </a:prstGeom>
        </p:spPr>
      </p:pic>
      <p:pic>
        <p:nvPicPr>
          <p:cNvPr id="13" name="Picture 12" descr="A solar panel and sun&#10;&#10;AI-generated content may be incorrect.">
            <a:extLst>
              <a:ext uri="{FF2B5EF4-FFF2-40B4-BE49-F238E27FC236}">
                <a16:creationId xmlns:a16="http://schemas.microsoft.com/office/drawing/2014/main" id="{0C414615-7CAB-95A0-11B3-D668AB1436A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5523" y="2687564"/>
            <a:ext cx="1897888" cy="189788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853A4D5-766E-A841-C728-E9B887E50FB7}"/>
              </a:ext>
            </a:extLst>
          </p:cNvPr>
          <p:cNvSpPr txBox="1"/>
          <p:nvPr/>
        </p:nvSpPr>
        <p:spPr>
          <a:xfrm>
            <a:off x="111258" y="4873121"/>
            <a:ext cx="718599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" dirty="0">
                <a:latin typeface="+mn-lt"/>
                <a:ea typeface="Times New Roman" panose="02020603050405020304" pitchFamily="18" charset="0"/>
              </a:rPr>
              <a:t>(</a:t>
            </a:r>
            <a:r>
              <a:rPr lang="en-US" sz="1200" dirty="0">
                <a:latin typeface="+mn-lt"/>
                <a:ea typeface="Times New Roman" panose="02020603050405020304" pitchFamily="18" charset="0"/>
              </a:rPr>
              <a:t>Dani and Negi, 2021) ; </a:t>
            </a:r>
            <a:r>
              <a:rPr lang="en-US" sz="1200" dirty="0">
                <a:effectLst/>
                <a:latin typeface="+mn-lt"/>
                <a:ea typeface="Times New Roman" panose="02020603050405020304" pitchFamily="18" charset="0"/>
              </a:rPr>
              <a:t>(Cooper and Hall, 2019).</a:t>
            </a:r>
            <a:endParaRPr lang="en-US" sz="1200" dirty="0">
              <a:latin typeface="+mn-lt"/>
            </a:endParaRPr>
          </a:p>
        </p:txBody>
      </p:sp>
      <p:pic>
        <p:nvPicPr>
          <p:cNvPr id="7" name="Picture 6" descr="A close-up of a stamp">
            <a:extLst>
              <a:ext uri="{FF2B5EF4-FFF2-40B4-BE49-F238E27FC236}">
                <a16:creationId xmlns:a16="http://schemas.microsoft.com/office/drawing/2014/main" id="{1A070E52-B7A3-C65C-3548-7C8EA169C95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696200" y="132743"/>
            <a:ext cx="1425890" cy="141088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1A7F620-E506-5D06-7FBF-B9410904109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58296" y="1569784"/>
            <a:ext cx="1530229" cy="15241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6B7D29F-A537-4859-93E9-7F9F48D139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2426" y="15241"/>
            <a:ext cx="2422689" cy="2389839"/>
          </a:xfrm>
          <a:prstGeom prst="rect">
            <a:avLst/>
          </a:prstGeom>
        </p:spPr>
      </p:pic>
      <p:sp>
        <p:nvSpPr>
          <p:cNvPr id="514" name="Google Shape;514;p47"/>
          <p:cNvSpPr txBox="1">
            <a:spLocks noGrp="1"/>
          </p:cNvSpPr>
          <p:nvPr>
            <p:ph type="subTitle" idx="1"/>
          </p:nvPr>
        </p:nvSpPr>
        <p:spPr>
          <a:xfrm>
            <a:off x="1910627" y="1975344"/>
            <a:ext cx="23106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0" i="0" dirty="0">
                <a:solidFill>
                  <a:srgbClr val="3C4043"/>
                </a:solidFill>
                <a:effectLst/>
                <a:latin typeface="+mn-lt"/>
                <a:cs typeface="Times New Roman" panose="02020603050405020304" pitchFamily="18" charset="0"/>
              </a:rPr>
              <a:t>Renewable energy is essential for a sustainable future in hospitality</a:t>
            </a:r>
            <a:endParaRPr sz="1600" dirty="0">
              <a:latin typeface="+mn-lt"/>
              <a:cs typeface="Times New Roman" panose="02020603050405020304" pitchFamily="18" charset="0"/>
            </a:endParaRPr>
          </a:p>
        </p:txBody>
      </p:sp>
      <p:sp>
        <p:nvSpPr>
          <p:cNvPr id="515" name="Google Shape;515;p47"/>
          <p:cNvSpPr txBox="1">
            <a:spLocks noGrp="1"/>
          </p:cNvSpPr>
          <p:nvPr>
            <p:ph type="title" idx="2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  <a:cs typeface="Times New Roman" panose="02020603050405020304" pitchFamily="18" charset="0"/>
              </a:rPr>
              <a:t>Conclusion</a:t>
            </a:r>
            <a:endParaRPr dirty="0">
              <a:latin typeface="+mj-lt"/>
              <a:cs typeface="Times New Roman" panose="02020603050405020304" pitchFamily="18" charset="0"/>
            </a:endParaRPr>
          </a:p>
        </p:txBody>
      </p:sp>
      <p:sp>
        <p:nvSpPr>
          <p:cNvPr id="517" name="Google Shape;517;p47"/>
          <p:cNvSpPr txBox="1">
            <a:spLocks noGrp="1"/>
          </p:cNvSpPr>
          <p:nvPr>
            <p:ph type="subTitle" idx="4"/>
          </p:nvPr>
        </p:nvSpPr>
        <p:spPr>
          <a:xfrm>
            <a:off x="1918957" y="3448539"/>
            <a:ext cx="23106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0" i="0" dirty="0">
                <a:solidFill>
                  <a:srgbClr val="3C4043"/>
                </a:solidFill>
                <a:effectLst/>
                <a:latin typeface="+mn-lt"/>
                <a:cs typeface="Times New Roman" panose="02020603050405020304" pitchFamily="18" charset="0"/>
              </a:rPr>
              <a:t>Solar panels and geothermal systems reduce environmental impact</a:t>
            </a:r>
            <a:endParaRPr sz="1600" dirty="0">
              <a:latin typeface="+mn-lt"/>
              <a:cs typeface="Times New Roman" panose="02020603050405020304" pitchFamily="18" charset="0"/>
            </a:endParaRPr>
          </a:p>
        </p:txBody>
      </p:sp>
      <p:sp>
        <p:nvSpPr>
          <p:cNvPr id="519" name="Google Shape;519;p47"/>
          <p:cNvSpPr txBox="1">
            <a:spLocks noGrp="1"/>
          </p:cNvSpPr>
          <p:nvPr>
            <p:ph type="subTitle" idx="6"/>
          </p:nvPr>
        </p:nvSpPr>
        <p:spPr>
          <a:xfrm>
            <a:off x="5644426" y="1975344"/>
            <a:ext cx="2779573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0" i="0" dirty="0">
                <a:solidFill>
                  <a:srgbClr val="3C4043"/>
                </a:solidFill>
                <a:effectLst/>
                <a:latin typeface="+mn-lt"/>
                <a:cs typeface="Times New Roman" panose="02020603050405020304" pitchFamily="18" charset="0"/>
              </a:rPr>
              <a:t>Initial investments can be recovered through savings and energy efficiency</a:t>
            </a:r>
            <a:endParaRPr sz="1600" dirty="0">
              <a:latin typeface="+mn-lt"/>
              <a:cs typeface="Times New Roman" panose="02020603050405020304" pitchFamily="18" charset="0"/>
            </a:endParaRPr>
          </a:p>
        </p:txBody>
      </p:sp>
      <p:sp>
        <p:nvSpPr>
          <p:cNvPr id="521" name="Google Shape;521;p47"/>
          <p:cNvSpPr txBox="1">
            <a:spLocks noGrp="1"/>
          </p:cNvSpPr>
          <p:nvPr>
            <p:ph type="subTitle" idx="8"/>
          </p:nvPr>
        </p:nvSpPr>
        <p:spPr>
          <a:xfrm>
            <a:off x="5644427" y="3108671"/>
            <a:ext cx="2994247" cy="100747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0" i="0" dirty="0">
                <a:solidFill>
                  <a:srgbClr val="3C4043"/>
                </a:solidFill>
                <a:effectLst/>
                <a:latin typeface="+mn-lt"/>
                <a:cs typeface="Times New Roman" panose="02020603050405020304" pitchFamily="18" charset="0"/>
              </a:rPr>
              <a:t>Sustainability improves the hotel's image and attracts responsible guests</a:t>
            </a:r>
            <a:endParaRPr sz="1600" dirty="0">
              <a:latin typeface="+mn-lt"/>
              <a:cs typeface="Times New Roman" panose="02020603050405020304" pitchFamily="18" charset="0"/>
            </a:endParaRPr>
          </a:p>
        </p:txBody>
      </p:sp>
      <p:cxnSp>
        <p:nvCxnSpPr>
          <p:cNvPr id="522" name="Google Shape;522;p47"/>
          <p:cNvCxnSpPr/>
          <p:nvPr/>
        </p:nvCxnSpPr>
        <p:spPr>
          <a:xfrm>
            <a:off x="720000" y="980907"/>
            <a:ext cx="39792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11" name="Picture 10" descr="A hand holding a small green island with a solar panel and wind turbines&#10;&#10;AI-generated content may be incorrect.">
            <a:extLst>
              <a:ext uri="{FF2B5EF4-FFF2-40B4-BE49-F238E27FC236}">
                <a16:creationId xmlns:a16="http://schemas.microsoft.com/office/drawing/2014/main" id="{12A616B0-F95F-F50B-F20F-C85136B1CA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53" y="1713224"/>
            <a:ext cx="1074222" cy="746920"/>
          </a:xfrm>
          <a:prstGeom prst="rect">
            <a:avLst/>
          </a:prstGeom>
        </p:spPr>
      </p:pic>
      <p:pic>
        <p:nvPicPr>
          <p:cNvPr id="13" name="Picture 12" descr="A green dollar sign with a yellow arrow going up&#10;&#10;AI-generated content may be incorrect.">
            <a:extLst>
              <a:ext uri="{FF2B5EF4-FFF2-40B4-BE49-F238E27FC236}">
                <a16:creationId xmlns:a16="http://schemas.microsoft.com/office/drawing/2014/main" id="{E591D18D-D794-1C66-C5BD-7CC1B65069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9110" y="1761594"/>
            <a:ext cx="1065316" cy="1065316"/>
          </a:xfrm>
          <a:prstGeom prst="rect">
            <a:avLst/>
          </a:prstGeom>
        </p:spPr>
      </p:pic>
      <p:pic>
        <p:nvPicPr>
          <p:cNvPr id="15" name="Picture 14" descr="A solar panels in a field&#10;&#10;AI-generated content may be incorrect.">
            <a:extLst>
              <a:ext uri="{FF2B5EF4-FFF2-40B4-BE49-F238E27FC236}">
                <a16:creationId xmlns:a16="http://schemas.microsoft.com/office/drawing/2014/main" id="{15373711-E34E-6A84-FC09-8D2E5526033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603" y="3165243"/>
            <a:ext cx="917223" cy="917223"/>
          </a:xfrm>
          <a:prstGeom prst="rect">
            <a:avLst/>
          </a:prstGeom>
        </p:spPr>
      </p:pic>
      <p:pic>
        <p:nvPicPr>
          <p:cNvPr id="17" name="Picture 16" descr="A green hands holding a group of people&#10;&#10;AI-generated content may be incorrect.">
            <a:extLst>
              <a:ext uri="{FF2B5EF4-FFF2-40B4-BE49-F238E27FC236}">
                <a16:creationId xmlns:a16="http://schemas.microsoft.com/office/drawing/2014/main" id="{9245B070-54FB-5F68-BEB1-B0898B1D052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8869" y="3170525"/>
            <a:ext cx="1176246" cy="787584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423A2EE-4098-5362-EED7-7A4EB77CBB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832" y="146304"/>
            <a:ext cx="7406640" cy="443484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576EF4-5EB0-34F0-67E7-F340EBBC45CE}"/>
              </a:ext>
            </a:extLst>
          </p:cNvPr>
          <p:cNvSpPr txBox="1"/>
          <p:nvPr/>
        </p:nvSpPr>
        <p:spPr>
          <a:xfrm>
            <a:off x="3122676" y="4581144"/>
            <a:ext cx="3044952" cy="340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GB" sz="12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sym typeface="Arial"/>
              </a:rPr>
              <a:t>(World Travel and Tourism Council, 2024).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976230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7" name="Google Shape;597;p49"/>
          <p:cNvSpPr txBox="1">
            <a:spLocks noGrp="1"/>
          </p:cNvSpPr>
          <p:nvPr>
            <p:ph type="title"/>
          </p:nvPr>
        </p:nvSpPr>
        <p:spPr>
          <a:xfrm>
            <a:off x="547281" y="-49696"/>
            <a:ext cx="7768800" cy="1347600"/>
          </a:xfrm>
          <a:prstGeom prst="rect">
            <a:avLst/>
          </a:prstGeom>
        </p:spPr>
        <p:txBody>
          <a:bodyPr spcFirstLastPara="1" wrap="square" lIns="0" tIns="91425" rIns="0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endParaRPr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98" name="Google Shape;598;p49"/>
          <p:cNvCxnSpPr/>
          <p:nvPr/>
        </p:nvCxnSpPr>
        <p:spPr>
          <a:xfrm>
            <a:off x="697800" y="1054416"/>
            <a:ext cx="7748400" cy="0"/>
          </a:xfrm>
          <a:prstGeom prst="straightConnector1">
            <a:avLst/>
          </a:prstGeom>
          <a:noFill/>
          <a:ln w="9525" cap="flat" cmpd="sng">
            <a:solidFill>
              <a:schemeClr val="l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5F505215-BD65-2AC8-626E-BEFFB627694C}"/>
              </a:ext>
            </a:extLst>
          </p:cNvPr>
          <p:cNvSpPr txBox="1"/>
          <p:nvPr/>
        </p:nvSpPr>
        <p:spPr>
          <a:xfrm>
            <a:off x="697800" y="1297904"/>
            <a:ext cx="7295745" cy="30013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  <a:cs typeface="Times New Roman" panose="02020603050405020304" pitchFamily="18" charset="0"/>
              </a:rPr>
              <a:t>Greater investments in renewable energy sources:  green roofs, solid  biomass, fuel cells, solar panels, heat pumps and high-performance insulation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  <a:ea typeface="Aptos" panose="020B0004020202020204" pitchFamily="34" charset="0"/>
              </a:rPr>
              <a:t>Implement a net-zero carbon emission roadmap</a:t>
            </a:r>
            <a:endParaRPr lang="en-US" sz="1600" dirty="0">
              <a:latin typeface="+mn-lt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  <a:cs typeface="Times New Roman" panose="02020603050405020304" pitchFamily="18" charset="0"/>
              </a:rPr>
              <a:t>Transparent communication of sustainable measures to customers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  <a:cs typeface="Times New Roman" panose="02020603050405020304" pitchFamily="18" charset="0"/>
              </a:rPr>
              <a:t>Energy management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  <a:cs typeface="Times New Roman" panose="02020603050405020304" pitchFamily="18" charset="0"/>
              </a:rPr>
              <a:t>Constantly monitoring energy consumption and adapting solutions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+mn-lt"/>
                <a:cs typeface="Times New Roman" panose="02020603050405020304" pitchFamily="18" charset="0"/>
              </a:rPr>
              <a:t>Involving guests in environmentally friendly initiatives (e.g. reusing towels)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4F2701-34DA-A52C-8BA5-EECA83B28EAE}"/>
              </a:ext>
            </a:extLst>
          </p:cNvPr>
          <p:cNvSpPr txBox="1"/>
          <p:nvPr/>
        </p:nvSpPr>
        <p:spPr>
          <a:xfrm>
            <a:off x="2169640" y="4299238"/>
            <a:ext cx="6276560" cy="340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(World Travel and Tourism Council, 2024); (</a:t>
            </a:r>
            <a:r>
              <a:rPr lang="en-US" sz="1200" kern="100" dirty="0"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Peeters, Çakmak and </a:t>
            </a:r>
            <a:r>
              <a:rPr lang="en-US" sz="1200" kern="100" dirty="0" err="1"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Guiver</a:t>
            </a:r>
            <a:r>
              <a:rPr lang="en-US" sz="1200" kern="100" dirty="0"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, 2024).</a:t>
            </a:r>
            <a:endParaRPr lang="en-GB" sz="1200" kern="100" dirty="0">
              <a:latin typeface="+mn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98DC1D2-B2A1-041E-88F8-A7CC7E96D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54674" y="0"/>
            <a:ext cx="5039100" cy="557700"/>
          </a:xfrm>
        </p:spPr>
        <p:txBody>
          <a:bodyPr/>
          <a:lstStyle/>
          <a:p>
            <a:r>
              <a:rPr lang="en-US" sz="2000" dirty="0">
                <a:latin typeface="+mn-lt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A68908-5A6D-180B-267E-F2124F5E54AF}"/>
              </a:ext>
            </a:extLst>
          </p:cNvPr>
          <p:cNvSpPr txBox="1"/>
          <p:nvPr/>
        </p:nvSpPr>
        <p:spPr>
          <a:xfrm>
            <a:off x="339366" y="367647"/>
            <a:ext cx="8446415" cy="55953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Batabyal</a:t>
            </a:r>
            <a:r>
              <a:rPr lang="en-GB" sz="1200" kern="1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, D. and Das, D.K. (2019) </a:t>
            </a:r>
            <a:r>
              <a:rPr lang="en-GB" sz="1200" i="1" kern="1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Global Trends, Practices, and Challenges in Contemporary Tourism and Hospitality Management</a:t>
            </a:r>
            <a:r>
              <a:rPr lang="en-GB" sz="1200" kern="1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. 1st </a:t>
            </a:r>
            <a:r>
              <a:rPr lang="en-GB" sz="1200" kern="100" dirty="0" err="1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edn</a:t>
            </a:r>
            <a:r>
              <a:rPr lang="en-GB" sz="1200" kern="1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. Hershey: IGI Global.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Cooper, C. and Hall, C.M. (2019) </a:t>
            </a:r>
            <a:r>
              <a:rPr lang="en-GB" sz="1200" i="1" kern="1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Contemporary tourism: an international approach</a:t>
            </a:r>
            <a:r>
              <a:rPr lang="en-GB" sz="1200" kern="1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. Fourth edition. Oxford: Goodfellow Publishers.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Costa, V. and Costa, C. (eds) (2022) </a:t>
            </a:r>
            <a:r>
              <a:rPr lang="en-GB" sz="1200" i="1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Sustainability and competitiveness in the hospitality industry</a:t>
            </a:r>
            <a:r>
              <a:rPr lang="en-GB" sz="12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. Hershey, Pennsylvania: Business Science Reference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Dani, R., Tiwari, K. and Negi, P. (2021) ‘Ecological approach towards sustainability in hotel industry’, in </a:t>
            </a:r>
            <a:r>
              <a:rPr lang="en-GB" sz="1200" i="1" kern="1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Materials today : proceedings</a:t>
            </a:r>
            <a:r>
              <a:rPr lang="en-GB" sz="1200" kern="1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. Elsevier Ltd, pp. 10439–10442.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https://doi.org/10.1016/j.matpr.2020.12.1020</a:t>
            </a:r>
            <a:r>
              <a:rPr lang="en-GB" sz="1200" kern="1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Gössling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 and Scott, D. (2018) ‘The decarbonisation impasse: global tourism leaders’ views on climate change mitigation’, 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Sustainable Tourism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26(12), pp. 2071–2086. 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10.1080/09669582.2018.1529770.</a:t>
            </a:r>
            <a:endParaRPr lang="en-GB" sz="1200" dirty="0">
              <a:effectLst/>
              <a:latin typeface="+mn-lt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200" kern="100" dirty="0"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Peeters, P., Çakmak, E. and </a:t>
            </a:r>
            <a:r>
              <a:rPr lang="en-US" sz="1200" kern="100" dirty="0" err="1"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Guiver</a:t>
            </a:r>
            <a:r>
              <a:rPr lang="en-US" sz="1200" kern="100" dirty="0"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, J. (2024) ‘Current issues in tourism: Mitigating climate change in sustainable tourism research’, </a:t>
            </a:r>
            <a:r>
              <a:rPr lang="en-US" sz="1200" i="1" kern="100" dirty="0"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Tourism management </a:t>
            </a:r>
            <a:r>
              <a:rPr lang="en-US" sz="1200" kern="100" dirty="0"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(1982), 100, pp. 104820-. Available at: https://doi.org/10.1016/j.tourman.2023.104820.</a:t>
            </a:r>
            <a:endParaRPr lang="en-GB" sz="1200" kern="100" dirty="0">
              <a:latin typeface="+mn-lt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World Travel and Tourism Council (2024) </a:t>
            </a:r>
            <a:r>
              <a:rPr lang="en-GB" sz="1200" i="1" kern="1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A Net Zero Roadmap for Travel &amp; Tourism </a:t>
            </a:r>
            <a:r>
              <a:rPr lang="en-GB" sz="1200" kern="1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https://www.accenture.com/content/dam/accenture/final/accenture-com/document-3/A-Net-Zero-Roadmap-for-Travel-and-Tourism-2nd-Edition.pdf</a:t>
            </a:r>
            <a:r>
              <a:rPr lang="en-GB" sz="1200" kern="100" dirty="0">
                <a:effectLst/>
                <a:latin typeface="+mn-lt"/>
                <a:ea typeface="Aptos" panose="020B0004020202020204" pitchFamily="34" charset="0"/>
                <a:cs typeface="Arial" panose="020B0604020202020204" pitchFamily="34" charset="0"/>
              </a:rPr>
              <a:t> (Accessed: 21 May 2025).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E7990-872B-C3E4-C26B-4B885751C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445025"/>
            <a:ext cx="3879774" cy="572700"/>
          </a:xfr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0" i="0" u="none" strike="noStrike" cap="none" dirty="0">
                <a:latin typeface="+mj-lt"/>
              </a:rPr>
              <a:t>Thank you !</a:t>
            </a:r>
          </a:p>
        </p:txBody>
      </p:sp>
      <p:pic>
        <p:nvPicPr>
          <p:cNvPr id="14" name="Picture 13" descr="A green planet with windmills and buildings&#10;&#10;AI-generated content may be incorrect.">
            <a:extLst>
              <a:ext uri="{FF2B5EF4-FFF2-40B4-BE49-F238E27FC236}">
                <a16:creationId xmlns:a16="http://schemas.microsoft.com/office/drawing/2014/main" id="{08387753-B7BE-7CDE-C8BE-EC357F9ADF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6592"/>
          <a:stretch>
            <a:fillRect/>
          </a:stretch>
        </p:blipFill>
        <p:spPr>
          <a:xfrm>
            <a:off x="4191474" y="1017725"/>
            <a:ext cx="4751914" cy="3368971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E1BC052-2100-0592-9410-A247F89B1E07}"/>
              </a:ext>
            </a:extLst>
          </p:cNvPr>
          <p:cNvSpPr txBox="1"/>
          <p:nvPr/>
        </p:nvSpPr>
        <p:spPr>
          <a:xfrm>
            <a:off x="599768" y="3264310"/>
            <a:ext cx="3591706" cy="1208323"/>
          </a:xfrm>
          <a:prstGeom prst="rect">
            <a:avLst/>
          </a:prstGeom>
          <a:noFill/>
          <a:ln>
            <a:noFill/>
          </a:ln>
        </p:spPr>
        <p:txBody>
          <a:bodyPr spcFirstLastPara="1" lIns="91425" tIns="91425" rIns="91425" bIns="91425" anchor="t" anchorCtr="0">
            <a:normAutofit/>
          </a:bodyPr>
          <a:lstStyle/>
          <a:p>
            <a:pPr marL="457200" lvl="0" indent="-317500" algn="ctr">
              <a:spcAft>
                <a:spcPts val="600"/>
              </a:spcAft>
              <a:buSzPts val="1400"/>
            </a:pPr>
            <a:r>
              <a:rPr lang="en-US" b="0" i="0" u="none" strike="noStrike" cap="none" dirty="0">
                <a:solidFill>
                  <a:schemeClr val="lt2"/>
                </a:solidFill>
              </a:rPr>
              <a:t> </a:t>
            </a:r>
            <a:r>
              <a:rPr lang="en-US" dirty="0">
                <a:solidFill>
                  <a:schemeClr val="lt2"/>
                </a:solidFill>
              </a:rPr>
              <a:t>S</a:t>
            </a:r>
            <a:r>
              <a:rPr lang="en-US" b="0" i="0" u="none" strike="noStrike" cap="none" dirty="0">
                <a:solidFill>
                  <a:schemeClr val="lt2"/>
                </a:solidFill>
              </a:rPr>
              <a:t>tudent name: Andreea Balanescu</a:t>
            </a:r>
          </a:p>
          <a:p>
            <a:pPr marL="457200" lvl="0" indent="-317500" algn="ctr">
              <a:spcAft>
                <a:spcPts val="600"/>
              </a:spcAft>
              <a:buSzPts val="1400"/>
            </a:pPr>
            <a:r>
              <a:rPr lang="en-US" b="0" i="0" u="none" strike="noStrike" cap="none" dirty="0">
                <a:solidFill>
                  <a:schemeClr val="lt2"/>
                </a:solidFill>
              </a:rPr>
              <a:t>Student ID: 2211130</a:t>
            </a:r>
          </a:p>
        </p:txBody>
      </p:sp>
      <p:pic>
        <p:nvPicPr>
          <p:cNvPr id="4" name="Picture 3" descr="A magnifying glass over questions&#10;&#10;AI-generated content may be incorrect.">
            <a:extLst>
              <a:ext uri="{FF2B5EF4-FFF2-40B4-BE49-F238E27FC236}">
                <a16:creationId xmlns:a16="http://schemas.microsoft.com/office/drawing/2014/main" id="{83272867-F8DC-9B34-7239-F003AE51779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359301" y="1017725"/>
            <a:ext cx="2200656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7539080"/>
      </p:ext>
    </p:extLst>
  </p:cSld>
  <p:clrMapOvr>
    <a:masterClrMapping/>
  </p:clrMapOvr>
</p:sld>
</file>

<file path=ppt/theme/theme1.xml><?xml version="1.0" encoding="utf-8"?>
<a:theme xmlns:a="http://schemas.openxmlformats.org/drawingml/2006/main" name="What To Do For World Nature Conservation Day by Slidesgo">
  <a:themeElements>
    <a:clrScheme name="Simple Light">
      <a:dk1>
        <a:srgbClr val="13234B"/>
      </a:dk1>
      <a:lt1>
        <a:srgbClr val="FFFFFF"/>
      </a:lt1>
      <a:dk2>
        <a:srgbClr val="FEFEFE"/>
      </a:dk2>
      <a:lt2>
        <a:srgbClr val="678D41"/>
      </a:lt2>
      <a:accent1>
        <a:srgbClr val="C9D887"/>
      </a:accent1>
      <a:accent2>
        <a:srgbClr val="5080D4"/>
      </a:accent2>
      <a:accent3>
        <a:srgbClr val="394D85"/>
      </a:accent3>
      <a:accent4>
        <a:srgbClr val="A2CE9C"/>
      </a:accent4>
      <a:accent5>
        <a:srgbClr val="7EC1F4"/>
      </a:accent5>
      <a:accent6>
        <a:srgbClr val="FFFFFF"/>
      </a:accent6>
      <a:hlink>
        <a:srgbClr val="13234B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731</TotalTime>
  <Words>969</Words>
  <Application>Microsoft Office PowerPoint</Application>
  <PresentationFormat>On-screen Show (16:9)</PresentationFormat>
  <Paragraphs>101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Arial</vt:lpstr>
      <vt:lpstr>Fahkwang</vt:lpstr>
      <vt:lpstr>Ingrid Darling</vt:lpstr>
      <vt:lpstr>Quicksand</vt:lpstr>
      <vt:lpstr>Times New Roman</vt:lpstr>
      <vt:lpstr>What To Do For World Nature Conservation Day by Slidesgo</vt:lpstr>
      <vt:lpstr>Green Energy Transitions: The Role of Renewable Energy in Achieving Net-Zero Targets in the Hotel Industry </vt:lpstr>
      <vt:lpstr>1</vt:lpstr>
      <vt:lpstr>Introduction</vt:lpstr>
      <vt:lpstr> Literature Review</vt:lpstr>
      <vt:lpstr>Methodology</vt:lpstr>
      <vt:lpstr>Impact on industry</vt:lpstr>
      <vt:lpstr>PEST: Political, Economic, Social, Technological </vt:lpstr>
      <vt:lpstr>PEST- Social and Technological </vt:lpstr>
      <vt:lpstr>Conclusion</vt:lpstr>
      <vt:lpstr>PowerPoint Presentation</vt:lpstr>
      <vt:lpstr>Recommendations</vt:lpstr>
      <vt:lpstr>References</vt:lpstr>
      <vt:lpstr>Thank you 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Energy Transitions: The Role of Renewable Energy in Achieving Net-Zero Targets in the Hotel Industry</dc:title>
  <dc:creator>User</dc:creator>
  <cp:lastModifiedBy>Andreea Balanescu (2211130)</cp:lastModifiedBy>
  <cp:revision>64</cp:revision>
  <dcterms:modified xsi:type="dcterms:W3CDTF">2025-06-09T12:46:29Z</dcterms:modified>
</cp:coreProperties>
</file>