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0" r:id="rId1"/>
  </p:sldMasterIdLst>
  <p:notesMasterIdLst>
    <p:notesMasterId r:id="rId17"/>
  </p:notesMasterIdLst>
  <p:sldIdLst>
    <p:sldId id="358" r:id="rId2"/>
    <p:sldId id="256" r:id="rId3"/>
    <p:sldId id="343" r:id="rId4"/>
    <p:sldId id="338" r:id="rId5"/>
    <p:sldId id="339" r:id="rId6"/>
    <p:sldId id="348" r:id="rId7"/>
    <p:sldId id="347" r:id="rId8"/>
    <p:sldId id="341" r:id="rId9"/>
    <p:sldId id="344" r:id="rId10"/>
    <p:sldId id="351" r:id="rId11"/>
    <p:sldId id="352" r:id="rId12"/>
    <p:sldId id="283" r:id="rId13"/>
    <p:sldId id="354" r:id="rId14"/>
    <p:sldId id="357" r:id="rId15"/>
    <p:sldId id="356" r:id="rId16"/>
  </p:sldIdLst>
  <p:sldSz cx="12192000" cy="6858000"/>
  <p:notesSz cx="6669088" cy="97536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 showGuides="1">
      <p:cViewPr varScale="1">
        <p:scale>
          <a:sx n="66" d="100"/>
          <a:sy n="66" d="100"/>
        </p:scale>
        <p:origin x="0" y="0"/>
      </p:cViewPr>
      <p:guideLst/>
    </p:cSldViewPr>
  </p:slide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oss Phillips" userId="S::r.phillips@uwtsd.ac.uk::c604230b-847d-4cb1-9e23-f810d4c0fde1" providerId="AD" clId="Web-{B3A2B03A-FA24-08DE-B498-B1E3A7C30600}"/>
    <pc:docChg chg="modSld">
      <pc:chgData name="Ross Phillips" userId="S::r.phillips@uwtsd.ac.uk::c604230b-847d-4cb1-9e23-f810d4c0fde1" providerId="AD" clId="Web-{B3A2B03A-FA24-08DE-B498-B1E3A7C30600}" dt="2024-06-07T08:11:48.880" v="7" actId="20577"/>
      <pc:docMkLst>
        <pc:docMk/>
      </pc:docMkLst>
      <pc:sldChg chg="modSp">
        <pc:chgData name="Ross Phillips" userId="S::r.phillips@uwtsd.ac.uk::c604230b-847d-4cb1-9e23-f810d4c0fde1" providerId="AD" clId="Web-{B3A2B03A-FA24-08DE-B498-B1E3A7C30600}" dt="2024-06-07T08:09:41.228" v="4" actId="20577"/>
        <pc:sldMkLst>
          <pc:docMk/>
          <pc:sldMk cId="92333226" sldId="347"/>
        </pc:sldMkLst>
      </pc:sldChg>
      <pc:sldChg chg="modSp">
        <pc:chgData name="Ross Phillips" userId="S::r.phillips@uwtsd.ac.uk::c604230b-847d-4cb1-9e23-f810d4c0fde1" providerId="AD" clId="Web-{B3A2B03A-FA24-08DE-B498-B1E3A7C30600}" dt="2024-06-07T08:11:48.880" v="7" actId="20577"/>
        <pc:sldMkLst>
          <pc:docMk/>
          <pc:sldMk cId="1214193575" sldId="354"/>
        </pc:sldMkLst>
      </pc:sldChg>
    </pc:docChg>
  </pc:docChgLst>
  <pc:docChgLst>
    <pc:chgData name="Ross Phillips" userId="c604230b-847d-4cb1-9e23-f810d4c0fde1" providerId="ADAL" clId="{892F4EE2-E493-4081-AA64-F90C8187B069}"/>
    <pc:docChg chg="undo redo custSel addSld delSld modSld sldOrd">
      <pc:chgData name="Ross Phillips" userId="c604230b-847d-4cb1-9e23-f810d4c0fde1" providerId="ADAL" clId="{892F4EE2-E493-4081-AA64-F90C8187B069}" dt="2022-03-28T10:47:25.721" v="1550"/>
      <pc:docMkLst>
        <pc:docMk/>
      </pc:docMkLst>
      <pc:sldChg chg="addSp modSp mod setBg">
        <pc:chgData name="Ross Phillips" userId="c604230b-847d-4cb1-9e23-f810d4c0fde1" providerId="ADAL" clId="{892F4EE2-E493-4081-AA64-F90C8187B069}" dt="2022-03-25T11:18:55.695" v="1199" actId="26606"/>
        <pc:sldMkLst>
          <pc:docMk/>
          <pc:sldMk cId="1101014227" sldId="259"/>
        </pc:sldMkLst>
      </pc:sldChg>
      <pc:sldChg chg="addSp delSp modSp mod setBg">
        <pc:chgData name="Ross Phillips" userId="c604230b-847d-4cb1-9e23-f810d4c0fde1" providerId="ADAL" clId="{892F4EE2-E493-4081-AA64-F90C8187B069}" dt="2022-03-25T11:15:42.936" v="1179" actId="26606"/>
        <pc:sldMkLst>
          <pc:docMk/>
          <pc:sldMk cId="893017957" sldId="269"/>
        </pc:sldMkLst>
      </pc:sldChg>
      <pc:sldChg chg="addSp delSp modSp mod ord setBg modShow">
        <pc:chgData name="Ross Phillips" userId="c604230b-847d-4cb1-9e23-f810d4c0fde1" providerId="ADAL" clId="{892F4EE2-E493-4081-AA64-F90C8187B069}" dt="2022-03-25T11:20:03.746" v="1210" actId="26606"/>
        <pc:sldMkLst>
          <pc:docMk/>
          <pc:sldMk cId="2564306083" sldId="271"/>
        </pc:sldMkLst>
      </pc:sldChg>
      <pc:sldChg chg="del mod modShow">
        <pc:chgData name="Ross Phillips" userId="c604230b-847d-4cb1-9e23-f810d4c0fde1" providerId="ADAL" clId="{892F4EE2-E493-4081-AA64-F90C8187B069}" dt="2022-03-15T15:51:51.764" v="441" actId="2696"/>
        <pc:sldMkLst>
          <pc:docMk/>
          <pc:sldMk cId="27307006" sldId="278"/>
        </pc:sldMkLst>
      </pc:sldChg>
      <pc:sldChg chg="addSp delSp modSp mod setBg">
        <pc:chgData name="Ross Phillips" userId="c604230b-847d-4cb1-9e23-f810d4c0fde1" providerId="ADAL" clId="{892F4EE2-E493-4081-AA64-F90C8187B069}" dt="2022-03-25T11:16:11.201" v="1180" actId="26606"/>
        <pc:sldMkLst>
          <pc:docMk/>
          <pc:sldMk cId="583786331" sldId="279"/>
        </pc:sldMkLst>
      </pc:sldChg>
      <pc:sldChg chg="addSp delSp modSp mod setBg">
        <pc:chgData name="Ross Phillips" userId="c604230b-847d-4cb1-9e23-f810d4c0fde1" providerId="ADAL" clId="{892F4EE2-E493-4081-AA64-F90C8187B069}" dt="2022-03-25T11:16:35.655" v="1183" actId="26606"/>
        <pc:sldMkLst>
          <pc:docMk/>
          <pc:sldMk cId="3340103399" sldId="280"/>
        </pc:sldMkLst>
      </pc:sldChg>
      <pc:sldChg chg="addSp modSp mod setBg">
        <pc:chgData name="Ross Phillips" userId="c604230b-847d-4cb1-9e23-f810d4c0fde1" providerId="ADAL" clId="{892F4EE2-E493-4081-AA64-F90C8187B069}" dt="2022-03-25T11:17:31.143" v="1184" actId="26606"/>
        <pc:sldMkLst>
          <pc:docMk/>
          <pc:sldMk cId="2999565502" sldId="281"/>
        </pc:sldMkLst>
      </pc:sldChg>
      <pc:sldChg chg="addSp delSp modSp mod setBg">
        <pc:chgData name="Ross Phillips" userId="c604230b-847d-4cb1-9e23-f810d4c0fde1" providerId="ADAL" clId="{892F4EE2-E493-4081-AA64-F90C8187B069}" dt="2022-03-25T11:17:41.557" v="1187" actId="26606"/>
        <pc:sldMkLst>
          <pc:docMk/>
          <pc:sldMk cId="2561347847" sldId="282"/>
        </pc:sldMkLst>
      </pc:sldChg>
      <pc:sldChg chg="addSp modSp mod setBg">
        <pc:chgData name="Ross Phillips" userId="c604230b-847d-4cb1-9e23-f810d4c0fde1" providerId="ADAL" clId="{892F4EE2-E493-4081-AA64-F90C8187B069}" dt="2022-03-25T11:17:46.988" v="1188" actId="26606"/>
        <pc:sldMkLst>
          <pc:docMk/>
          <pc:sldMk cId="2922612777" sldId="283"/>
        </pc:sldMkLst>
      </pc:sldChg>
      <pc:sldChg chg="addSp modSp mod setBg">
        <pc:chgData name="Ross Phillips" userId="c604230b-847d-4cb1-9e23-f810d4c0fde1" providerId="ADAL" clId="{892F4EE2-E493-4081-AA64-F90C8187B069}" dt="2022-03-25T11:17:57.330" v="1189" actId="26606"/>
        <pc:sldMkLst>
          <pc:docMk/>
          <pc:sldMk cId="3990681040" sldId="284"/>
        </pc:sldMkLst>
      </pc:sldChg>
      <pc:sldChg chg="addSp modSp mod setBg">
        <pc:chgData name="Ross Phillips" userId="c604230b-847d-4cb1-9e23-f810d4c0fde1" providerId="ADAL" clId="{892F4EE2-E493-4081-AA64-F90C8187B069}" dt="2022-03-25T11:18:01.858" v="1190" actId="26606"/>
        <pc:sldMkLst>
          <pc:docMk/>
          <pc:sldMk cId="3933945125" sldId="285"/>
        </pc:sldMkLst>
      </pc:sldChg>
      <pc:sldChg chg="addSp modSp mod setBg">
        <pc:chgData name="Ross Phillips" userId="c604230b-847d-4cb1-9e23-f810d4c0fde1" providerId="ADAL" clId="{892F4EE2-E493-4081-AA64-F90C8187B069}" dt="2022-03-25T11:18:09.452" v="1191" actId="26606"/>
        <pc:sldMkLst>
          <pc:docMk/>
          <pc:sldMk cId="182196465" sldId="286"/>
        </pc:sldMkLst>
      </pc:sldChg>
      <pc:sldChg chg="addSp modSp mod setBg">
        <pc:chgData name="Ross Phillips" userId="c604230b-847d-4cb1-9e23-f810d4c0fde1" providerId="ADAL" clId="{892F4EE2-E493-4081-AA64-F90C8187B069}" dt="2022-03-25T11:18:13.405" v="1192" actId="26606"/>
        <pc:sldMkLst>
          <pc:docMk/>
          <pc:sldMk cId="267051965" sldId="287"/>
        </pc:sldMkLst>
      </pc:sldChg>
      <pc:sldChg chg="addSp modSp mod setBg">
        <pc:chgData name="Ross Phillips" userId="c604230b-847d-4cb1-9e23-f810d4c0fde1" providerId="ADAL" clId="{892F4EE2-E493-4081-AA64-F90C8187B069}" dt="2022-03-25T11:18:17.314" v="1193" actId="26606"/>
        <pc:sldMkLst>
          <pc:docMk/>
          <pc:sldMk cId="4248687543" sldId="288"/>
        </pc:sldMkLst>
      </pc:sldChg>
      <pc:sldChg chg="addSp modSp mod setBg">
        <pc:chgData name="Ross Phillips" userId="c604230b-847d-4cb1-9e23-f810d4c0fde1" providerId="ADAL" clId="{892F4EE2-E493-4081-AA64-F90C8187B069}" dt="2022-03-25T11:18:21.156" v="1194" actId="26606"/>
        <pc:sldMkLst>
          <pc:docMk/>
          <pc:sldMk cId="3893472404" sldId="289"/>
        </pc:sldMkLst>
      </pc:sldChg>
      <pc:sldChg chg="addSp modSp mod setBg">
        <pc:chgData name="Ross Phillips" userId="c604230b-847d-4cb1-9e23-f810d4c0fde1" providerId="ADAL" clId="{892F4EE2-E493-4081-AA64-F90C8187B069}" dt="2022-03-25T11:18:32.588" v="1195" actId="26606"/>
        <pc:sldMkLst>
          <pc:docMk/>
          <pc:sldMk cId="2964757624" sldId="290"/>
        </pc:sldMkLst>
      </pc:sldChg>
      <pc:sldChg chg="addSp modSp mod setBg">
        <pc:chgData name="Ross Phillips" userId="c604230b-847d-4cb1-9e23-f810d4c0fde1" providerId="ADAL" clId="{892F4EE2-E493-4081-AA64-F90C8187B069}" dt="2022-03-25T11:18:37.410" v="1196" actId="26606"/>
        <pc:sldMkLst>
          <pc:docMk/>
          <pc:sldMk cId="3727729821" sldId="291"/>
        </pc:sldMkLst>
      </pc:sldChg>
      <pc:sldChg chg="addSp modSp mod setBg">
        <pc:chgData name="Ross Phillips" userId="c604230b-847d-4cb1-9e23-f810d4c0fde1" providerId="ADAL" clId="{892F4EE2-E493-4081-AA64-F90C8187B069}" dt="2022-03-25T11:18:42.164" v="1197" actId="26606"/>
        <pc:sldMkLst>
          <pc:docMk/>
          <pc:sldMk cId="4513122" sldId="292"/>
        </pc:sldMkLst>
      </pc:sldChg>
      <pc:sldChg chg="addSp modSp mod setBg">
        <pc:chgData name="Ross Phillips" userId="c604230b-847d-4cb1-9e23-f810d4c0fde1" providerId="ADAL" clId="{892F4EE2-E493-4081-AA64-F90C8187B069}" dt="2022-03-25T11:18:48.725" v="1198" actId="26606"/>
        <pc:sldMkLst>
          <pc:docMk/>
          <pc:sldMk cId="3718356028" sldId="293"/>
        </pc:sldMkLst>
      </pc:sldChg>
      <pc:sldChg chg="addSp modSp mod setBg">
        <pc:chgData name="Ross Phillips" userId="c604230b-847d-4cb1-9e23-f810d4c0fde1" providerId="ADAL" clId="{892F4EE2-E493-4081-AA64-F90C8187B069}" dt="2022-03-25T11:18:59.404" v="1200" actId="26606"/>
        <pc:sldMkLst>
          <pc:docMk/>
          <pc:sldMk cId="2657124964" sldId="294"/>
        </pc:sldMkLst>
      </pc:sldChg>
      <pc:sldChg chg="addSp modSp mod setBg">
        <pc:chgData name="Ross Phillips" userId="c604230b-847d-4cb1-9e23-f810d4c0fde1" providerId="ADAL" clId="{892F4EE2-E493-4081-AA64-F90C8187B069}" dt="2022-03-25T11:19:04.881" v="1201" actId="26606"/>
        <pc:sldMkLst>
          <pc:docMk/>
          <pc:sldMk cId="3428387275" sldId="295"/>
        </pc:sldMkLst>
      </pc:sldChg>
      <pc:sldChg chg="addSp modSp mod setBg">
        <pc:chgData name="Ross Phillips" userId="c604230b-847d-4cb1-9e23-f810d4c0fde1" providerId="ADAL" clId="{892F4EE2-E493-4081-AA64-F90C8187B069}" dt="2022-03-25T11:19:09.434" v="1202" actId="26606"/>
        <pc:sldMkLst>
          <pc:docMk/>
          <pc:sldMk cId="441629050" sldId="296"/>
        </pc:sldMkLst>
      </pc:sldChg>
      <pc:sldChg chg="addSp modSp mod setBg">
        <pc:chgData name="Ross Phillips" userId="c604230b-847d-4cb1-9e23-f810d4c0fde1" providerId="ADAL" clId="{892F4EE2-E493-4081-AA64-F90C8187B069}" dt="2022-03-25T11:19:14.041" v="1203" actId="26606"/>
        <pc:sldMkLst>
          <pc:docMk/>
          <pc:sldMk cId="3999423823" sldId="297"/>
        </pc:sldMkLst>
      </pc:sldChg>
      <pc:sldChg chg="addSp delSp modSp mod setBg">
        <pc:chgData name="Ross Phillips" userId="c604230b-847d-4cb1-9e23-f810d4c0fde1" providerId="ADAL" clId="{892F4EE2-E493-4081-AA64-F90C8187B069}" dt="2022-03-25T11:19:25.010" v="1206" actId="26606"/>
        <pc:sldMkLst>
          <pc:docMk/>
          <pc:sldMk cId="3563850358" sldId="298"/>
        </pc:sldMkLst>
      </pc:sldChg>
      <pc:sldChg chg="ord">
        <pc:chgData name="Ross Phillips" userId="c604230b-847d-4cb1-9e23-f810d4c0fde1" providerId="ADAL" clId="{892F4EE2-E493-4081-AA64-F90C8187B069}" dt="2022-03-28T10:47:25.721" v="1550"/>
        <pc:sldMkLst>
          <pc:docMk/>
          <pc:sldMk cId="1749599691" sldId="337"/>
        </pc:sldMkLst>
      </pc:sldChg>
      <pc:sldChg chg="addSp delSp modSp new mod setBg">
        <pc:chgData name="Ross Phillips" userId="c604230b-847d-4cb1-9e23-f810d4c0fde1" providerId="ADAL" clId="{892F4EE2-E493-4081-AA64-F90C8187B069}" dt="2022-03-25T11:22:20.677" v="1257" actId="33524"/>
        <pc:sldMkLst>
          <pc:docMk/>
          <pc:sldMk cId="2039148963" sldId="338"/>
        </pc:sldMkLst>
      </pc:sldChg>
      <pc:sldChg chg="addSp delSp modSp new mod">
        <pc:chgData name="Ross Phillips" userId="c604230b-847d-4cb1-9e23-f810d4c0fde1" providerId="ADAL" clId="{892F4EE2-E493-4081-AA64-F90C8187B069}" dt="2022-03-25T10:39:13.499" v="714" actId="22"/>
        <pc:sldMkLst>
          <pc:docMk/>
          <pc:sldMk cId="1062646476" sldId="339"/>
        </pc:sldMkLst>
      </pc:sldChg>
      <pc:sldChg chg="addSp delSp modSp new mod">
        <pc:chgData name="Ross Phillips" userId="c604230b-847d-4cb1-9e23-f810d4c0fde1" providerId="ADAL" clId="{892F4EE2-E493-4081-AA64-F90C8187B069}" dt="2022-03-25T11:14:35.064" v="1175" actId="14100"/>
        <pc:sldMkLst>
          <pc:docMk/>
          <pc:sldMk cId="2667104863" sldId="340"/>
        </pc:sldMkLst>
      </pc:sldChg>
      <pc:sldChg chg="addSp modSp new mod setBg modClrScheme chgLayout">
        <pc:chgData name="Ross Phillips" userId="c604230b-847d-4cb1-9e23-f810d4c0fde1" providerId="ADAL" clId="{892F4EE2-E493-4081-AA64-F90C8187B069}" dt="2022-03-25T11:14:58.603" v="1177" actId="26606"/>
        <pc:sldMkLst>
          <pc:docMk/>
          <pc:sldMk cId="973382603" sldId="341"/>
        </pc:sldMkLst>
      </pc:sldChg>
      <pc:sldChg chg="modSp new del mod">
        <pc:chgData name="Ross Phillips" userId="c604230b-847d-4cb1-9e23-f810d4c0fde1" providerId="ADAL" clId="{892F4EE2-E493-4081-AA64-F90C8187B069}" dt="2022-03-25T10:05:37.204" v="503" actId="2696"/>
        <pc:sldMkLst>
          <pc:docMk/>
          <pc:sldMk cId="2869175401" sldId="342"/>
        </pc:sldMkLst>
      </pc:sldChg>
      <pc:sldChg chg="addSp modSp new mod setBg">
        <pc:chgData name="Ross Phillips" userId="c604230b-847d-4cb1-9e23-f810d4c0fde1" providerId="ADAL" clId="{892F4EE2-E493-4081-AA64-F90C8187B069}" dt="2022-03-25T11:27:10.438" v="1522" actId="26606"/>
        <pc:sldMkLst>
          <pc:docMk/>
          <pc:sldMk cId="609269263" sldId="343"/>
        </pc:sldMkLst>
      </pc:sldChg>
      <pc:sldChg chg="addSp delSp modSp new mod setBg">
        <pc:chgData name="Ross Phillips" userId="c604230b-847d-4cb1-9e23-f810d4c0fde1" providerId="ADAL" clId="{892F4EE2-E493-4081-AA64-F90C8187B069}" dt="2022-03-25T11:15:12.035" v="1178" actId="26606"/>
        <pc:sldMkLst>
          <pc:docMk/>
          <pc:sldMk cId="2293172820" sldId="344"/>
        </pc:sldMkLst>
      </pc:sldChg>
      <pc:sldChg chg="modSp new mod">
        <pc:chgData name="Ross Phillips" userId="c604230b-847d-4cb1-9e23-f810d4c0fde1" providerId="ADAL" clId="{892F4EE2-E493-4081-AA64-F90C8187B069}" dt="2022-03-25T11:22:40.725" v="1282" actId="20577"/>
        <pc:sldMkLst>
          <pc:docMk/>
          <pc:sldMk cId="184447702" sldId="345"/>
        </pc:sldMkLst>
      </pc:sldChg>
      <pc:sldChg chg="modSp new del mod">
        <pc:chgData name="Ross Phillips" userId="c604230b-847d-4cb1-9e23-f810d4c0fde1" providerId="ADAL" clId="{892F4EE2-E493-4081-AA64-F90C8187B069}" dt="2022-03-25T10:39:54.561" v="720" actId="47"/>
        <pc:sldMkLst>
          <pc:docMk/>
          <pc:sldMk cId="2077594037" sldId="345"/>
        </pc:sldMkLst>
      </pc:sldChg>
      <pc:sldChg chg="modSp add del mod modClrScheme chgLayout">
        <pc:chgData name="Ross Phillips" userId="c604230b-847d-4cb1-9e23-f810d4c0fde1" providerId="ADAL" clId="{892F4EE2-E493-4081-AA64-F90C8187B069}" dt="2022-03-25T10:38:58.863" v="710"/>
        <pc:sldMkLst>
          <pc:docMk/>
          <pc:sldMk cId="2322659844" sldId="345"/>
        </pc:sldMkLst>
      </pc:sldChg>
      <pc:sldChg chg="modSp add mod">
        <pc:chgData name="Ross Phillips" userId="c604230b-847d-4cb1-9e23-f810d4c0fde1" providerId="ADAL" clId="{892F4EE2-E493-4081-AA64-F90C8187B069}" dt="2022-03-25T11:23:01.857" v="1286" actId="20577"/>
        <pc:sldMkLst>
          <pc:docMk/>
          <pc:sldMk cId="3919628326" sldId="346"/>
        </pc:sldMkLst>
      </pc:sldChg>
      <pc:sldChg chg="addSp delSp modSp new mod setBg">
        <pc:chgData name="Ross Phillips" userId="c604230b-847d-4cb1-9e23-f810d4c0fde1" providerId="ADAL" clId="{892F4EE2-E493-4081-AA64-F90C8187B069}" dt="2022-03-25T11:23:55.410" v="1347" actId="26606"/>
        <pc:sldMkLst>
          <pc:docMk/>
          <pc:sldMk cId="92333226" sldId="347"/>
        </pc:sldMkLst>
      </pc:sldChg>
      <pc:sldChg chg="modSp new mod">
        <pc:chgData name="Ross Phillips" userId="c604230b-847d-4cb1-9e23-f810d4c0fde1" providerId="ADAL" clId="{892F4EE2-E493-4081-AA64-F90C8187B069}" dt="2022-03-25T11:25:57.932" v="1505" actId="20577"/>
        <pc:sldMkLst>
          <pc:docMk/>
          <pc:sldMk cId="2499935419" sldId="348"/>
        </pc:sldMkLst>
      </pc:sldChg>
      <pc:sldChg chg="addSp delSp modSp new mod modClrScheme chgLayout">
        <pc:chgData name="Ross Phillips" userId="c604230b-847d-4cb1-9e23-f810d4c0fde1" providerId="ADAL" clId="{892F4EE2-E493-4081-AA64-F90C8187B069}" dt="2022-03-25T11:27:37.156" v="1548" actId="20577"/>
        <pc:sldMkLst>
          <pc:docMk/>
          <pc:sldMk cId="1636944271" sldId="349"/>
        </pc:sldMkLst>
      </pc:sldChg>
      <pc:sldChg chg="addSp delSp modSp new mod setBg modClrScheme chgLayout">
        <pc:chgData name="Ross Phillips" userId="c604230b-847d-4cb1-9e23-f810d4c0fde1" providerId="ADAL" clId="{892F4EE2-E493-4081-AA64-F90C8187B069}" dt="2022-03-25T11:26:42.731" v="1520" actId="26606"/>
        <pc:sldMkLst>
          <pc:docMk/>
          <pc:sldMk cId="4263393110" sldId="350"/>
        </pc:sldMkLst>
      </pc:sldChg>
    </pc:docChg>
  </pc:docChgLst>
  <pc:docChgLst>
    <pc:chgData name="Ross Phillips" userId="S::r.phillips@uwtsd.ac.uk::c604230b-847d-4cb1-9e23-f810d4c0fde1" providerId="AD" clId="Web-{53237FEC-FE79-4310-F609-2116F9E4F44F}"/>
    <pc:docChg chg="modSld">
      <pc:chgData name="Ross Phillips" userId="S::r.phillips@uwtsd.ac.uk::c604230b-847d-4cb1-9e23-f810d4c0fde1" providerId="AD" clId="Web-{53237FEC-FE79-4310-F609-2116F9E4F44F}" dt="2025-07-03T08:33:57.622" v="6"/>
      <pc:docMkLst>
        <pc:docMk/>
      </pc:docMkLst>
      <pc:sldChg chg="modNotes">
        <pc:chgData name="Ross Phillips" userId="S::r.phillips@uwtsd.ac.uk::c604230b-847d-4cb1-9e23-f810d4c0fde1" providerId="AD" clId="Web-{53237FEC-FE79-4310-F609-2116F9E4F44F}" dt="2025-07-03T08:33:57.622" v="6"/>
        <pc:sldMkLst>
          <pc:docMk/>
          <pc:sldMk cId="1214193575" sldId="354"/>
        </pc:sldMkLst>
      </pc:sldChg>
    </pc:docChg>
  </pc:docChgLst>
  <pc:docChgLst>
    <pc:chgData name="Ross Phillips" userId="c604230b-847d-4cb1-9e23-f810d4c0fde1" providerId="ADAL" clId="{9365F97A-BA29-4BAA-9D89-693F4015870E}"/>
    <pc:docChg chg="custSel modSld">
      <pc:chgData name="Ross Phillips" userId="c604230b-847d-4cb1-9e23-f810d4c0fde1" providerId="ADAL" clId="{9365F97A-BA29-4BAA-9D89-693F4015870E}" dt="2023-02-28T11:03:59.462" v="235" actId="20577"/>
      <pc:docMkLst>
        <pc:docMk/>
      </pc:docMkLst>
      <pc:sldChg chg="modSp mod">
        <pc:chgData name="Ross Phillips" userId="c604230b-847d-4cb1-9e23-f810d4c0fde1" providerId="ADAL" clId="{9365F97A-BA29-4BAA-9D89-693F4015870E}" dt="2023-02-28T11:03:59.462" v="235" actId="20577"/>
        <pc:sldMkLst>
          <pc:docMk/>
          <pc:sldMk cId="2667104863" sldId="340"/>
        </pc:sldMkLst>
      </pc:sldChg>
      <pc:sldChg chg="modSp">
        <pc:chgData name="Ross Phillips" userId="c604230b-847d-4cb1-9e23-f810d4c0fde1" providerId="ADAL" clId="{9365F97A-BA29-4BAA-9D89-693F4015870E}" dt="2023-02-28T10:33:43.482" v="59" actId="20577"/>
        <pc:sldMkLst>
          <pc:docMk/>
          <pc:sldMk cId="2293172820" sldId="344"/>
        </pc:sldMkLst>
      </pc:sldChg>
    </pc:docChg>
  </pc:docChgLst>
  <pc:docChgLst>
    <pc:chgData name="Ross Phillips" userId="S::r.phillips@uwtsd.ac.uk::c604230b-847d-4cb1-9e23-f810d4c0fde1" providerId="AD" clId="Web-{A3D06B78-328A-752C-98A7-8030C629991E}"/>
    <pc:docChg chg="addSld delSld modSld sldOrd">
      <pc:chgData name="Ross Phillips" userId="S::r.phillips@uwtsd.ac.uk::c604230b-847d-4cb1-9e23-f810d4c0fde1" providerId="AD" clId="Web-{A3D06B78-328A-752C-98A7-8030C629991E}" dt="2022-03-25T11:43:33.966" v="81"/>
      <pc:docMkLst>
        <pc:docMk/>
      </pc:docMkLst>
      <pc:sldChg chg="modSp ord">
        <pc:chgData name="Ross Phillips" userId="S::r.phillips@uwtsd.ac.uk::c604230b-847d-4cb1-9e23-f810d4c0fde1" providerId="AD" clId="Web-{A3D06B78-328A-752C-98A7-8030C629991E}" dt="2022-03-25T11:39:46.099" v="4"/>
        <pc:sldMkLst>
          <pc:docMk/>
          <pc:sldMk cId="2667104863" sldId="340"/>
        </pc:sldMkLst>
      </pc:sldChg>
      <pc:sldChg chg="modSp">
        <pc:chgData name="Ross Phillips" userId="S::r.phillips@uwtsd.ac.uk::c604230b-847d-4cb1-9e23-f810d4c0fde1" providerId="AD" clId="Web-{A3D06B78-328A-752C-98A7-8030C629991E}" dt="2022-03-25T11:41:33.134" v="59" actId="20577"/>
        <pc:sldMkLst>
          <pc:docMk/>
          <pc:sldMk cId="92333226" sldId="347"/>
        </pc:sldMkLst>
      </pc:sldChg>
      <pc:sldChg chg="addSp delSp modSp new mod setBg modClrScheme chgLayout">
        <pc:chgData name="Ross Phillips" userId="S::r.phillips@uwtsd.ac.uk::c604230b-847d-4cb1-9e23-f810d4c0fde1" providerId="AD" clId="Web-{A3D06B78-328A-752C-98A7-8030C629991E}" dt="2022-03-25T11:42:48.886" v="74"/>
        <pc:sldMkLst>
          <pc:docMk/>
          <pc:sldMk cId="3424806414" sldId="351"/>
        </pc:sldMkLst>
      </pc:sldChg>
      <pc:sldChg chg="new del">
        <pc:chgData name="Ross Phillips" userId="S::r.phillips@uwtsd.ac.uk::c604230b-847d-4cb1-9e23-f810d4c0fde1" providerId="AD" clId="Web-{A3D06B78-328A-752C-98A7-8030C629991E}" dt="2022-03-25T11:42:13.072" v="68"/>
        <pc:sldMkLst>
          <pc:docMk/>
          <pc:sldMk cId="1317824207" sldId="352"/>
        </pc:sldMkLst>
      </pc:sldChg>
      <pc:sldChg chg="addSp modSp new mod setBg">
        <pc:chgData name="Ross Phillips" userId="S::r.phillips@uwtsd.ac.uk::c604230b-847d-4cb1-9e23-f810d4c0fde1" providerId="AD" clId="Web-{A3D06B78-328A-752C-98A7-8030C629991E}" dt="2022-03-25T11:43:33.966" v="81"/>
        <pc:sldMkLst>
          <pc:docMk/>
          <pc:sldMk cId="1804026415" sldId="352"/>
        </pc:sldMkLst>
      </pc:sldChg>
      <pc:sldChg chg="new del">
        <pc:chgData name="Ross Phillips" userId="S::r.phillips@uwtsd.ac.uk::c604230b-847d-4cb1-9e23-f810d4c0fde1" providerId="AD" clId="Web-{A3D06B78-328A-752C-98A7-8030C629991E}" dt="2022-03-25T11:42:26.322" v="71"/>
        <pc:sldMkLst>
          <pc:docMk/>
          <pc:sldMk cId="3106065762" sldId="352"/>
        </pc:sldMkLst>
      </pc:sldChg>
    </pc:docChg>
  </pc:docChgLst>
  <pc:docChgLst>
    <pc:chgData name="Georgia Crahart (2405864)" userId="S::2405864@student.uwtsd.ac.uk::7e30abdd-b8bf-4803-b75e-ff14d937861d" providerId="AD" clId="Web-{0AA18218-0E95-124C-9E53-F8C3D5A1F833}"/>
    <pc:docChg chg="addSld">
      <pc:chgData name="Georgia Crahart (2405864)" userId="S::2405864@student.uwtsd.ac.uk::7e30abdd-b8bf-4803-b75e-ff14d937861d" providerId="AD" clId="Web-{0AA18218-0E95-124C-9E53-F8C3D5A1F833}" dt="2024-09-29T21:49:39.278" v="0"/>
      <pc:docMkLst>
        <pc:docMk/>
      </pc:docMkLst>
      <pc:sldChg chg="new">
        <pc:chgData name="Georgia Crahart (2405864)" userId="S::2405864@student.uwtsd.ac.uk::7e30abdd-b8bf-4803-b75e-ff14d937861d" providerId="AD" clId="Web-{0AA18218-0E95-124C-9E53-F8C3D5A1F833}" dt="2024-09-29T21:49:39.278" v="0"/>
        <pc:sldMkLst>
          <pc:docMk/>
          <pc:sldMk cId="1287341609" sldId="359"/>
        </pc:sldMkLst>
      </pc:sldChg>
    </pc:docChg>
  </pc:docChgLst>
  <pc:docChgLst>
    <pc:chgData name="Ross Phillips" userId="c604230b-847d-4cb1-9e23-f810d4c0fde1" providerId="ADAL" clId="{AA13BFF2-EFEF-460B-919D-88A8A0563F9F}"/>
    <pc:docChg chg="undo custSel addSld delSld modSld sldOrd modNotesMaster">
      <pc:chgData name="Ross Phillips" userId="c604230b-847d-4cb1-9e23-f810d4c0fde1" providerId="ADAL" clId="{AA13BFF2-EFEF-460B-919D-88A8A0563F9F}" dt="2024-06-05T10:44:40.388" v="654" actId="6549"/>
      <pc:docMkLst>
        <pc:docMk/>
      </pc:docMkLst>
      <pc:sldChg chg="add del">
        <pc:chgData name="Ross Phillips" userId="c604230b-847d-4cb1-9e23-f810d4c0fde1" providerId="ADAL" clId="{AA13BFF2-EFEF-460B-919D-88A8A0563F9F}" dt="2024-06-05T10:31:49.699" v="508" actId="2696"/>
        <pc:sldMkLst>
          <pc:docMk/>
          <pc:sldMk cId="0" sldId="257"/>
        </pc:sldMkLst>
      </pc:sldChg>
      <pc:sldChg chg="del">
        <pc:chgData name="Ross Phillips" userId="c604230b-847d-4cb1-9e23-f810d4c0fde1" providerId="ADAL" clId="{AA13BFF2-EFEF-460B-919D-88A8A0563F9F}" dt="2024-06-05T09:43:42.143" v="76" actId="2696"/>
        <pc:sldMkLst>
          <pc:docMk/>
          <pc:sldMk cId="1101014227" sldId="259"/>
        </pc:sldMkLst>
      </pc:sldChg>
      <pc:sldChg chg="del">
        <pc:chgData name="Ross Phillips" userId="c604230b-847d-4cb1-9e23-f810d4c0fde1" providerId="ADAL" clId="{AA13BFF2-EFEF-460B-919D-88A8A0563F9F}" dt="2024-06-05T09:43:42.143" v="76" actId="2696"/>
        <pc:sldMkLst>
          <pc:docMk/>
          <pc:sldMk cId="893017957" sldId="269"/>
        </pc:sldMkLst>
      </pc:sldChg>
      <pc:sldChg chg="del">
        <pc:chgData name="Ross Phillips" userId="c604230b-847d-4cb1-9e23-f810d4c0fde1" providerId="ADAL" clId="{AA13BFF2-EFEF-460B-919D-88A8A0563F9F}" dt="2024-06-05T09:43:42.143" v="76" actId="2696"/>
        <pc:sldMkLst>
          <pc:docMk/>
          <pc:sldMk cId="2564306083" sldId="271"/>
        </pc:sldMkLst>
      </pc:sldChg>
      <pc:sldChg chg="add del">
        <pc:chgData name="Ross Phillips" userId="c604230b-847d-4cb1-9e23-f810d4c0fde1" providerId="ADAL" clId="{AA13BFF2-EFEF-460B-919D-88A8A0563F9F}" dt="2024-06-05T10:31:49.699" v="508" actId="2696"/>
        <pc:sldMkLst>
          <pc:docMk/>
          <pc:sldMk cId="0" sldId="276"/>
        </pc:sldMkLst>
      </pc:sldChg>
      <pc:sldChg chg="delSp add del mod setBg delDesignElem modShow modNotes">
        <pc:chgData name="Ross Phillips" userId="c604230b-847d-4cb1-9e23-f810d4c0fde1" providerId="ADAL" clId="{AA13BFF2-EFEF-460B-919D-88A8A0563F9F}" dt="2024-06-05T10:12:24.793" v="492" actId="2696"/>
        <pc:sldMkLst>
          <pc:docMk/>
          <pc:sldMk cId="0" sldId="277"/>
        </pc:sldMkLst>
      </pc:sldChg>
      <pc:sldChg chg="add del mod modShow">
        <pc:chgData name="Ross Phillips" userId="c604230b-847d-4cb1-9e23-f810d4c0fde1" providerId="ADAL" clId="{AA13BFF2-EFEF-460B-919D-88A8A0563F9F}" dt="2024-06-05T10:12:24.793" v="492" actId="2696"/>
        <pc:sldMkLst>
          <pc:docMk/>
          <pc:sldMk cId="0" sldId="279"/>
        </pc:sldMkLst>
      </pc:sldChg>
      <pc:sldChg chg="del">
        <pc:chgData name="Ross Phillips" userId="c604230b-847d-4cb1-9e23-f810d4c0fde1" providerId="ADAL" clId="{AA13BFF2-EFEF-460B-919D-88A8A0563F9F}" dt="2024-06-05T09:43:42.143" v="76" actId="2696"/>
        <pc:sldMkLst>
          <pc:docMk/>
          <pc:sldMk cId="583786331" sldId="279"/>
        </pc:sldMkLst>
      </pc:sldChg>
      <pc:sldChg chg="del">
        <pc:chgData name="Ross Phillips" userId="c604230b-847d-4cb1-9e23-f810d4c0fde1" providerId="ADAL" clId="{AA13BFF2-EFEF-460B-919D-88A8A0563F9F}" dt="2024-06-05T09:43:42.143" v="76" actId="2696"/>
        <pc:sldMkLst>
          <pc:docMk/>
          <pc:sldMk cId="3340103399" sldId="280"/>
        </pc:sldMkLst>
      </pc:sldChg>
      <pc:sldChg chg="del">
        <pc:chgData name="Ross Phillips" userId="c604230b-847d-4cb1-9e23-f810d4c0fde1" providerId="ADAL" clId="{AA13BFF2-EFEF-460B-919D-88A8A0563F9F}" dt="2024-06-05T09:43:42.143" v="76" actId="2696"/>
        <pc:sldMkLst>
          <pc:docMk/>
          <pc:sldMk cId="2999565502" sldId="281"/>
        </pc:sldMkLst>
      </pc:sldChg>
      <pc:sldChg chg="del">
        <pc:chgData name="Ross Phillips" userId="c604230b-847d-4cb1-9e23-f810d4c0fde1" providerId="ADAL" clId="{AA13BFF2-EFEF-460B-919D-88A8A0563F9F}" dt="2024-06-05T09:43:42.143" v="76" actId="2696"/>
        <pc:sldMkLst>
          <pc:docMk/>
          <pc:sldMk cId="2561347847" sldId="282"/>
        </pc:sldMkLst>
      </pc:sldChg>
      <pc:sldChg chg="add ord">
        <pc:chgData name="Ross Phillips" userId="c604230b-847d-4cb1-9e23-f810d4c0fde1" providerId="ADAL" clId="{AA13BFF2-EFEF-460B-919D-88A8A0563F9F}" dt="2024-06-05T10:03:01.974" v="286"/>
        <pc:sldMkLst>
          <pc:docMk/>
          <pc:sldMk cId="0" sldId="283"/>
        </pc:sldMkLst>
      </pc:sldChg>
      <pc:sldChg chg="del">
        <pc:chgData name="Ross Phillips" userId="c604230b-847d-4cb1-9e23-f810d4c0fde1" providerId="ADAL" clId="{AA13BFF2-EFEF-460B-919D-88A8A0563F9F}" dt="2024-06-05T09:43:42.143" v="76" actId="2696"/>
        <pc:sldMkLst>
          <pc:docMk/>
          <pc:sldMk cId="2922612777" sldId="283"/>
        </pc:sldMkLst>
      </pc:sldChg>
      <pc:sldChg chg="del">
        <pc:chgData name="Ross Phillips" userId="c604230b-847d-4cb1-9e23-f810d4c0fde1" providerId="ADAL" clId="{AA13BFF2-EFEF-460B-919D-88A8A0563F9F}" dt="2024-06-05T09:43:42.143" v="76" actId="2696"/>
        <pc:sldMkLst>
          <pc:docMk/>
          <pc:sldMk cId="3990681040" sldId="284"/>
        </pc:sldMkLst>
      </pc:sldChg>
      <pc:sldChg chg="del">
        <pc:chgData name="Ross Phillips" userId="c604230b-847d-4cb1-9e23-f810d4c0fde1" providerId="ADAL" clId="{AA13BFF2-EFEF-460B-919D-88A8A0563F9F}" dt="2024-06-05T09:43:42.143" v="76" actId="2696"/>
        <pc:sldMkLst>
          <pc:docMk/>
          <pc:sldMk cId="3933945125" sldId="285"/>
        </pc:sldMkLst>
      </pc:sldChg>
      <pc:sldChg chg="del">
        <pc:chgData name="Ross Phillips" userId="c604230b-847d-4cb1-9e23-f810d4c0fde1" providerId="ADAL" clId="{AA13BFF2-EFEF-460B-919D-88A8A0563F9F}" dt="2024-06-05T09:43:42.143" v="76" actId="2696"/>
        <pc:sldMkLst>
          <pc:docMk/>
          <pc:sldMk cId="182196465" sldId="286"/>
        </pc:sldMkLst>
      </pc:sldChg>
      <pc:sldChg chg="del">
        <pc:chgData name="Ross Phillips" userId="c604230b-847d-4cb1-9e23-f810d4c0fde1" providerId="ADAL" clId="{AA13BFF2-EFEF-460B-919D-88A8A0563F9F}" dt="2024-06-05T09:43:42.143" v="76" actId="2696"/>
        <pc:sldMkLst>
          <pc:docMk/>
          <pc:sldMk cId="267051965" sldId="287"/>
        </pc:sldMkLst>
      </pc:sldChg>
      <pc:sldChg chg="del">
        <pc:chgData name="Ross Phillips" userId="c604230b-847d-4cb1-9e23-f810d4c0fde1" providerId="ADAL" clId="{AA13BFF2-EFEF-460B-919D-88A8A0563F9F}" dt="2024-06-05T09:43:42.143" v="76" actId="2696"/>
        <pc:sldMkLst>
          <pc:docMk/>
          <pc:sldMk cId="4248687543" sldId="288"/>
        </pc:sldMkLst>
      </pc:sldChg>
      <pc:sldChg chg="del">
        <pc:chgData name="Ross Phillips" userId="c604230b-847d-4cb1-9e23-f810d4c0fde1" providerId="ADAL" clId="{AA13BFF2-EFEF-460B-919D-88A8A0563F9F}" dt="2024-06-05T09:43:42.143" v="76" actId="2696"/>
        <pc:sldMkLst>
          <pc:docMk/>
          <pc:sldMk cId="3893472404" sldId="289"/>
        </pc:sldMkLst>
      </pc:sldChg>
      <pc:sldChg chg="del">
        <pc:chgData name="Ross Phillips" userId="c604230b-847d-4cb1-9e23-f810d4c0fde1" providerId="ADAL" clId="{AA13BFF2-EFEF-460B-919D-88A8A0563F9F}" dt="2024-06-05T09:43:42.143" v="76" actId="2696"/>
        <pc:sldMkLst>
          <pc:docMk/>
          <pc:sldMk cId="2964757624" sldId="290"/>
        </pc:sldMkLst>
      </pc:sldChg>
      <pc:sldChg chg="del">
        <pc:chgData name="Ross Phillips" userId="c604230b-847d-4cb1-9e23-f810d4c0fde1" providerId="ADAL" clId="{AA13BFF2-EFEF-460B-919D-88A8A0563F9F}" dt="2024-06-05T09:43:42.143" v="76" actId="2696"/>
        <pc:sldMkLst>
          <pc:docMk/>
          <pc:sldMk cId="3727729821" sldId="291"/>
        </pc:sldMkLst>
      </pc:sldChg>
      <pc:sldChg chg="del">
        <pc:chgData name="Ross Phillips" userId="c604230b-847d-4cb1-9e23-f810d4c0fde1" providerId="ADAL" clId="{AA13BFF2-EFEF-460B-919D-88A8A0563F9F}" dt="2024-06-05T09:43:42.143" v="76" actId="2696"/>
        <pc:sldMkLst>
          <pc:docMk/>
          <pc:sldMk cId="4513122" sldId="292"/>
        </pc:sldMkLst>
      </pc:sldChg>
      <pc:sldChg chg="del">
        <pc:chgData name="Ross Phillips" userId="c604230b-847d-4cb1-9e23-f810d4c0fde1" providerId="ADAL" clId="{AA13BFF2-EFEF-460B-919D-88A8A0563F9F}" dt="2024-06-05T09:43:42.143" v="76" actId="2696"/>
        <pc:sldMkLst>
          <pc:docMk/>
          <pc:sldMk cId="3718356028" sldId="293"/>
        </pc:sldMkLst>
      </pc:sldChg>
      <pc:sldChg chg="del">
        <pc:chgData name="Ross Phillips" userId="c604230b-847d-4cb1-9e23-f810d4c0fde1" providerId="ADAL" clId="{AA13BFF2-EFEF-460B-919D-88A8A0563F9F}" dt="2024-06-05T09:43:42.143" v="76" actId="2696"/>
        <pc:sldMkLst>
          <pc:docMk/>
          <pc:sldMk cId="2657124964" sldId="294"/>
        </pc:sldMkLst>
      </pc:sldChg>
      <pc:sldChg chg="del">
        <pc:chgData name="Ross Phillips" userId="c604230b-847d-4cb1-9e23-f810d4c0fde1" providerId="ADAL" clId="{AA13BFF2-EFEF-460B-919D-88A8A0563F9F}" dt="2024-06-05T09:43:42.143" v="76" actId="2696"/>
        <pc:sldMkLst>
          <pc:docMk/>
          <pc:sldMk cId="3428387275" sldId="295"/>
        </pc:sldMkLst>
      </pc:sldChg>
      <pc:sldChg chg="del">
        <pc:chgData name="Ross Phillips" userId="c604230b-847d-4cb1-9e23-f810d4c0fde1" providerId="ADAL" clId="{AA13BFF2-EFEF-460B-919D-88A8A0563F9F}" dt="2024-06-05T09:43:42.143" v="76" actId="2696"/>
        <pc:sldMkLst>
          <pc:docMk/>
          <pc:sldMk cId="441629050" sldId="296"/>
        </pc:sldMkLst>
      </pc:sldChg>
      <pc:sldChg chg="del">
        <pc:chgData name="Ross Phillips" userId="c604230b-847d-4cb1-9e23-f810d4c0fde1" providerId="ADAL" clId="{AA13BFF2-EFEF-460B-919D-88A8A0563F9F}" dt="2024-06-05T09:43:42.143" v="76" actId="2696"/>
        <pc:sldMkLst>
          <pc:docMk/>
          <pc:sldMk cId="3999423823" sldId="297"/>
        </pc:sldMkLst>
      </pc:sldChg>
      <pc:sldChg chg="del">
        <pc:chgData name="Ross Phillips" userId="c604230b-847d-4cb1-9e23-f810d4c0fde1" providerId="ADAL" clId="{AA13BFF2-EFEF-460B-919D-88A8A0563F9F}" dt="2024-06-05T09:43:42.143" v="76" actId="2696"/>
        <pc:sldMkLst>
          <pc:docMk/>
          <pc:sldMk cId="3563850358" sldId="298"/>
        </pc:sldMkLst>
      </pc:sldChg>
      <pc:sldChg chg="del">
        <pc:chgData name="Ross Phillips" userId="c604230b-847d-4cb1-9e23-f810d4c0fde1" providerId="ADAL" clId="{AA13BFF2-EFEF-460B-919D-88A8A0563F9F}" dt="2024-06-05T09:43:42.143" v="76" actId="2696"/>
        <pc:sldMkLst>
          <pc:docMk/>
          <pc:sldMk cId="1749599691" sldId="337"/>
        </pc:sldMkLst>
      </pc:sldChg>
      <pc:sldChg chg="addSp delSp modSp mod modNotesTx">
        <pc:chgData name="Ross Phillips" userId="c604230b-847d-4cb1-9e23-f810d4c0fde1" providerId="ADAL" clId="{AA13BFF2-EFEF-460B-919D-88A8A0563F9F}" dt="2024-06-05T10:23:37.775" v="505" actId="1076"/>
        <pc:sldMkLst>
          <pc:docMk/>
          <pc:sldMk cId="2039148963" sldId="338"/>
        </pc:sldMkLst>
      </pc:sldChg>
      <pc:sldChg chg="modNotesTx">
        <pc:chgData name="Ross Phillips" userId="c604230b-847d-4cb1-9e23-f810d4c0fde1" providerId="ADAL" clId="{AA13BFF2-EFEF-460B-919D-88A8A0563F9F}" dt="2024-06-05T09:59:20.503" v="114" actId="20577"/>
        <pc:sldMkLst>
          <pc:docMk/>
          <pc:sldMk cId="1062646476" sldId="339"/>
        </pc:sldMkLst>
      </pc:sldChg>
      <pc:sldChg chg="del mod modShow">
        <pc:chgData name="Ross Phillips" userId="c604230b-847d-4cb1-9e23-f810d4c0fde1" providerId="ADAL" clId="{AA13BFF2-EFEF-460B-919D-88A8A0563F9F}" dt="2024-06-05T10:27:55.484" v="507" actId="47"/>
        <pc:sldMkLst>
          <pc:docMk/>
          <pc:sldMk cId="2667104863" sldId="340"/>
        </pc:sldMkLst>
      </pc:sldChg>
      <pc:sldChg chg="modSp mod">
        <pc:chgData name="Ross Phillips" userId="c604230b-847d-4cb1-9e23-f810d4c0fde1" providerId="ADAL" clId="{AA13BFF2-EFEF-460B-919D-88A8A0563F9F}" dt="2024-06-05T10:34:47.682" v="625" actId="20577"/>
        <pc:sldMkLst>
          <pc:docMk/>
          <pc:sldMk cId="609269263" sldId="343"/>
        </pc:sldMkLst>
      </pc:sldChg>
      <pc:sldChg chg="modNotesTx">
        <pc:chgData name="Ross Phillips" userId="c604230b-847d-4cb1-9e23-f810d4c0fde1" providerId="ADAL" clId="{AA13BFF2-EFEF-460B-919D-88A8A0563F9F}" dt="2024-05-29T13:14:51.069" v="74" actId="20577"/>
        <pc:sldMkLst>
          <pc:docMk/>
          <pc:sldMk cId="2293172820" sldId="344"/>
        </pc:sldMkLst>
      </pc:sldChg>
      <pc:sldChg chg="modSp del mod modShow modNotesTx">
        <pc:chgData name="Ross Phillips" userId="c604230b-847d-4cb1-9e23-f810d4c0fde1" providerId="ADAL" clId="{AA13BFF2-EFEF-460B-919D-88A8A0563F9F}" dt="2024-06-05T10:13:13.273" v="493" actId="2696"/>
        <pc:sldMkLst>
          <pc:docMk/>
          <pc:sldMk cId="184447702" sldId="345"/>
        </pc:sldMkLst>
      </pc:sldChg>
      <pc:sldChg chg="del mod modShow modNotesTx">
        <pc:chgData name="Ross Phillips" userId="c604230b-847d-4cb1-9e23-f810d4c0fde1" providerId="ADAL" clId="{AA13BFF2-EFEF-460B-919D-88A8A0563F9F}" dt="2024-06-05T10:13:13.273" v="493" actId="2696"/>
        <pc:sldMkLst>
          <pc:docMk/>
          <pc:sldMk cId="3919628326" sldId="346"/>
        </pc:sldMkLst>
      </pc:sldChg>
      <pc:sldChg chg="modNotesTx">
        <pc:chgData name="Ross Phillips" userId="c604230b-847d-4cb1-9e23-f810d4c0fde1" providerId="ADAL" clId="{AA13BFF2-EFEF-460B-919D-88A8A0563F9F}" dt="2024-06-05T09:59:40.616" v="132" actId="20577"/>
        <pc:sldMkLst>
          <pc:docMk/>
          <pc:sldMk cId="92333226" sldId="347"/>
        </pc:sldMkLst>
      </pc:sldChg>
      <pc:sldChg chg="modNotesTx">
        <pc:chgData name="Ross Phillips" userId="c604230b-847d-4cb1-9e23-f810d4c0fde1" providerId="ADAL" clId="{AA13BFF2-EFEF-460B-919D-88A8A0563F9F}" dt="2024-06-05T09:59:31.791" v="123" actId="20577"/>
        <pc:sldMkLst>
          <pc:docMk/>
          <pc:sldMk cId="2499935419" sldId="348"/>
        </pc:sldMkLst>
      </pc:sldChg>
      <pc:sldChg chg="del">
        <pc:chgData name="Ross Phillips" userId="c604230b-847d-4cb1-9e23-f810d4c0fde1" providerId="ADAL" clId="{AA13BFF2-EFEF-460B-919D-88A8A0563F9F}" dt="2024-06-05T09:43:42.143" v="76" actId="2696"/>
        <pc:sldMkLst>
          <pc:docMk/>
          <pc:sldMk cId="1636944271" sldId="349"/>
        </pc:sldMkLst>
      </pc:sldChg>
      <pc:sldChg chg="del">
        <pc:chgData name="Ross Phillips" userId="c604230b-847d-4cb1-9e23-f810d4c0fde1" providerId="ADAL" clId="{AA13BFF2-EFEF-460B-919D-88A8A0563F9F}" dt="2024-06-05T09:43:42.143" v="76" actId="2696"/>
        <pc:sldMkLst>
          <pc:docMk/>
          <pc:sldMk cId="4263393110" sldId="350"/>
        </pc:sldMkLst>
      </pc:sldChg>
      <pc:sldChg chg="add del mod modShow">
        <pc:chgData name="Ross Phillips" userId="c604230b-847d-4cb1-9e23-f810d4c0fde1" providerId="ADAL" clId="{AA13BFF2-EFEF-460B-919D-88A8A0563F9F}" dt="2024-06-05T10:12:24.793" v="492" actId="2696"/>
        <pc:sldMkLst>
          <pc:docMk/>
          <pc:sldMk cId="4130428105" sldId="353"/>
        </pc:sldMkLst>
      </pc:sldChg>
      <pc:sldChg chg="addSp delSp modSp new mod setBg">
        <pc:chgData name="Ross Phillips" userId="c604230b-847d-4cb1-9e23-f810d4c0fde1" providerId="ADAL" clId="{AA13BFF2-EFEF-460B-919D-88A8A0563F9F}" dt="2024-06-05T10:43:15.832" v="635" actId="26606"/>
        <pc:sldMkLst>
          <pc:docMk/>
          <pc:sldMk cId="1214193575" sldId="354"/>
        </pc:sldMkLst>
      </pc:sldChg>
      <pc:sldChg chg="new del">
        <pc:chgData name="Ross Phillips" userId="c604230b-847d-4cb1-9e23-f810d4c0fde1" providerId="ADAL" clId="{AA13BFF2-EFEF-460B-919D-88A8A0563F9F}" dt="2024-06-05T10:43:56.936" v="641" actId="47"/>
        <pc:sldMkLst>
          <pc:docMk/>
          <pc:sldMk cId="492545685" sldId="355"/>
        </pc:sldMkLst>
      </pc:sldChg>
      <pc:sldChg chg="addSp delSp modSp new mod setBg modClrScheme chgLayout">
        <pc:chgData name="Ross Phillips" userId="c604230b-847d-4cb1-9e23-f810d4c0fde1" providerId="ADAL" clId="{AA13BFF2-EFEF-460B-919D-88A8A0563F9F}" dt="2024-06-05T10:33:12.831" v="524" actId="26606"/>
        <pc:sldMkLst>
          <pc:docMk/>
          <pc:sldMk cId="167220829" sldId="356"/>
        </pc:sldMkLst>
      </pc:sldChg>
      <pc:sldChg chg="addSp delSp add del setBg delDesignElem">
        <pc:chgData name="Ross Phillips" userId="c604230b-847d-4cb1-9e23-f810d4c0fde1" providerId="ADAL" clId="{AA13BFF2-EFEF-460B-919D-88A8A0563F9F}" dt="2024-06-05T10:43:51.428" v="638"/>
        <pc:sldMkLst>
          <pc:docMk/>
          <pc:sldMk cId="1251368160" sldId="357"/>
        </pc:sldMkLst>
      </pc:sldChg>
      <pc:sldChg chg="addSp delSp modSp add mod setBg delDesignElem">
        <pc:chgData name="Ross Phillips" userId="c604230b-847d-4cb1-9e23-f810d4c0fde1" providerId="ADAL" clId="{AA13BFF2-EFEF-460B-919D-88A8A0563F9F}" dt="2024-06-05T10:44:40.388" v="654" actId="6549"/>
        <pc:sldMkLst>
          <pc:docMk/>
          <pc:sldMk cId="2765029695" sldId="357"/>
        </pc:sldMkLst>
      </pc:sldChg>
      <pc:sldChg chg="addSp delSp add del setBg delDesignElem">
        <pc:chgData name="Ross Phillips" userId="c604230b-847d-4cb1-9e23-f810d4c0fde1" providerId="ADAL" clId="{AA13BFF2-EFEF-460B-919D-88A8A0563F9F}" dt="2024-06-05T10:44:14.025" v="644"/>
        <pc:sldMkLst>
          <pc:docMk/>
          <pc:sldMk cId="2424059948" sldId="358"/>
        </pc:sldMkLst>
      </pc:sldChg>
    </pc:docChg>
  </pc:docChgLst>
  <pc:docChgLst>
    <pc:chgData name="Ross Phillips" userId="S::r.phillips@uwtsd.ac.uk::c604230b-847d-4cb1-9e23-f810d4c0fde1" providerId="AD" clId="Web-{015EDA23-B652-FC1F-EFE0-2B58428E7BED}"/>
    <pc:docChg chg="delSld">
      <pc:chgData name="Ross Phillips" userId="S::r.phillips@uwtsd.ac.uk::c604230b-847d-4cb1-9e23-f810d4c0fde1" providerId="AD" clId="Web-{015EDA23-B652-FC1F-EFE0-2B58428E7BED}" dt="2024-09-30T07:47:30.035" v="0"/>
      <pc:docMkLst>
        <pc:docMk/>
      </pc:docMkLst>
      <pc:sldChg chg="del">
        <pc:chgData name="Ross Phillips" userId="S::r.phillips@uwtsd.ac.uk::c604230b-847d-4cb1-9e23-f810d4c0fde1" providerId="AD" clId="Web-{015EDA23-B652-FC1F-EFE0-2B58428E7BED}" dt="2024-09-30T07:47:30.035" v="0"/>
        <pc:sldMkLst>
          <pc:docMk/>
          <pc:sldMk cId="1287341609" sldId="359"/>
        </pc:sldMkLst>
      </pc:sldChg>
    </pc:docChg>
  </pc:docChgLst>
  <pc:docChgLst>
    <pc:chgData name="Ross Phillips" userId="S::r.phillips@uwtsd.ac.uk::c604230b-847d-4cb1-9e23-f810d4c0fde1" providerId="AD" clId="Web-{9B57C2CA-F348-3882-27A8-F7B6C3F4538C}"/>
    <pc:docChg chg="addSld modSld">
      <pc:chgData name="Ross Phillips" userId="S::r.phillips@uwtsd.ac.uk::c604230b-847d-4cb1-9e23-f810d4c0fde1" providerId="AD" clId="Web-{9B57C2CA-F348-3882-27A8-F7B6C3F4538C}" dt="2024-06-26T11:58:13.312" v="5"/>
      <pc:docMkLst>
        <pc:docMk/>
      </pc:docMkLst>
      <pc:sldChg chg="addSp delSp modSp new mod setBg modClrScheme chgLayout">
        <pc:chgData name="Ross Phillips" userId="S::r.phillips@uwtsd.ac.uk::c604230b-847d-4cb1-9e23-f810d4c0fde1" providerId="AD" clId="Web-{9B57C2CA-F348-3882-27A8-F7B6C3F4538C}" dt="2024-06-26T11:58:13.312" v="5"/>
        <pc:sldMkLst>
          <pc:docMk/>
          <pc:sldMk cId="3126893779" sldId="358"/>
        </pc:sldMkLst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4" Type="http://schemas.openxmlformats.org/officeDocument/2006/relationships/image" Target="../media/image14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4" Type="http://schemas.openxmlformats.org/officeDocument/2006/relationships/image" Target="../media/image1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84880A4-46DE-48DC-A62E-5ADC2D6F0A08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5DA865FF-58BC-4FAB-8CB7-763B9FBCA374}">
      <dgm:prSet/>
      <dgm:spPr/>
      <dgm:t>
        <a:bodyPr/>
        <a:lstStyle/>
        <a:p>
          <a:r>
            <a:rPr lang="en-GB"/>
            <a:t>To examine and evaluate relevant theoretical perspectives and practical considerations involved in working with and supporting community-based learning.</a:t>
          </a:r>
          <a:endParaRPr lang="en-US"/>
        </a:p>
      </dgm:t>
    </dgm:pt>
    <dgm:pt modelId="{EFF0C48E-8D79-4DFF-AF54-7F285685A356}" type="parTrans" cxnId="{B828E018-C1D4-4604-AA60-04926104D803}">
      <dgm:prSet/>
      <dgm:spPr/>
      <dgm:t>
        <a:bodyPr/>
        <a:lstStyle/>
        <a:p>
          <a:endParaRPr lang="en-US"/>
        </a:p>
      </dgm:t>
    </dgm:pt>
    <dgm:pt modelId="{558F9A01-910E-4DF7-A4D5-D1DD72E5FD6C}" type="sibTrans" cxnId="{B828E018-C1D4-4604-AA60-04926104D803}">
      <dgm:prSet/>
      <dgm:spPr/>
      <dgm:t>
        <a:bodyPr/>
        <a:lstStyle/>
        <a:p>
          <a:endParaRPr lang="en-US"/>
        </a:p>
      </dgm:t>
    </dgm:pt>
    <dgm:pt modelId="{A24246E0-E034-4C92-864A-E3B657A11F5A}">
      <dgm:prSet/>
      <dgm:spPr/>
      <dgm:t>
        <a:bodyPr/>
        <a:lstStyle/>
        <a:p>
          <a:r>
            <a:rPr lang="en-GB"/>
            <a:t>To develop and enhance skills development in relation to practical tools and techniques of effective community engagement and consensus building.</a:t>
          </a:r>
          <a:endParaRPr lang="en-US"/>
        </a:p>
      </dgm:t>
    </dgm:pt>
    <dgm:pt modelId="{AD6C9AFB-DFC6-4D2E-B09D-0C03772C6F12}" type="parTrans" cxnId="{77C82652-C3B3-430F-B5B6-B22D30D7C69B}">
      <dgm:prSet/>
      <dgm:spPr/>
      <dgm:t>
        <a:bodyPr/>
        <a:lstStyle/>
        <a:p>
          <a:endParaRPr lang="en-US"/>
        </a:p>
      </dgm:t>
    </dgm:pt>
    <dgm:pt modelId="{1AAEA5A9-D078-460C-A969-C352E7CC3CDB}" type="sibTrans" cxnId="{77C82652-C3B3-430F-B5B6-B22D30D7C69B}">
      <dgm:prSet/>
      <dgm:spPr/>
      <dgm:t>
        <a:bodyPr/>
        <a:lstStyle/>
        <a:p>
          <a:endParaRPr lang="en-US"/>
        </a:p>
      </dgm:t>
    </dgm:pt>
    <dgm:pt modelId="{E421C869-AE97-4A05-992D-46A8CED394EB}" type="pres">
      <dgm:prSet presAssocID="{B84880A4-46DE-48DC-A62E-5ADC2D6F0A08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90757FD7-F50C-4D52-B879-E61F50ABA0ED}" type="pres">
      <dgm:prSet presAssocID="{5DA865FF-58BC-4FAB-8CB7-763B9FBCA374}" presName="hierRoot1" presStyleCnt="0"/>
      <dgm:spPr/>
    </dgm:pt>
    <dgm:pt modelId="{0E4CA9A5-7740-44A9-88EC-1589B7D5D6CE}" type="pres">
      <dgm:prSet presAssocID="{5DA865FF-58BC-4FAB-8CB7-763B9FBCA374}" presName="composite" presStyleCnt="0"/>
      <dgm:spPr/>
    </dgm:pt>
    <dgm:pt modelId="{92CB05DE-22E2-42D2-AD5A-9FA78E54609E}" type="pres">
      <dgm:prSet presAssocID="{5DA865FF-58BC-4FAB-8CB7-763B9FBCA374}" presName="background" presStyleLbl="node0" presStyleIdx="0" presStyleCnt="2"/>
      <dgm:spPr/>
    </dgm:pt>
    <dgm:pt modelId="{5772E854-8751-4053-975B-217816D70D1D}" type="pres">
      <dgm:prSet presAssocID="{5DA865FF-58BC-4FAB-8CB7-763B9FBCA374}" presName="text" presStyleLbl="fgAcc0" presStyleIdx="0" presStyleCnt="2">
        <dgm:presLayoutVars>
          <dgm:chPref val="3"/>
        </dgm:presLayoutVars>
      </dgm:prSet>
      <dgm:spPr/>
    </dgm:pt>
    <dgm:pt modelId="{CE36B1F1-E0D2-4C88-A620-42B9FEC0ADE3}" type="pres">
      <dgm:prSet presAssocID="{5DA865FF-58BC-4FAB-8CB7-763B9FBCA374}" presName="hierChild2" presStyleCnt="0"/>
      <dgm:spPr/>
    </dgm:pt>
    <dgm:pt modelId="{AA277A48-14AF-4141-8835-6F424FF60AC9}" type="pres">
      <dgm:prSet presAssocID="{A24246E0-E034-4C92-864A-E3B657A11F5A}" presName="hierRoot1" presStyleCnt="0"/>
      <dgm:spPr/>
    </dgm:pt>
    <dgm:pt modelId="{D53F8824-131D-429F-9FA8-4227C4B80AC7}" type="pres">
      <dgm:prSet presAssocID="{A24246E0-E034-4C92-864A-E3B657A11F5A}" presName="composite" presStyleCnt="0"/>
      <dgm:spPr/>
    </dgm:pt>
    <dgm:pt modelId="{86909B65-4FA6-41B9-9E87-ECDD23CD3CDC}" type="pres">
      <dgm:prSet presAssocID="{A24246E0-E034-4C92-864A-E3B657A11F5A}" presName="background" presStyleLbl="node0" presStyleIdx="1" presStyleCnt="2"/>
      <dgm:spPr/>
    </dgm:pt>
    <dgm:pt modelId="{127328D5-0B68-457C-B492-97F2173E2031}" type="pres">
      <dgm:prSet presAssocID="{A24246E0-E034-4C92-864A-E3B657A11F5A}" presName="text" presStyleLbl="fgAcc0" presStyleIdx="1" presStyleCnt="2">
        <dgm:presLayoutVars>
          <dgm:chPref val="3"/>
        </dgm:presLayoutVars>
      </dgm:prSet>
      <dgm:spPr/>
    </dgm:pt>
    <dgm:pt modelId="{B5DE85C3-B2E2-4B8F-BA4E-B8E82FE9C2EE}" type="pres">
      <dgm:prSet presAssocID="{A24246E0-E034-4C92-864A-E3B657A11F5A}" presName="hierChild2" presStyleCnt="0"/>
      <dgm:spPr/>
    </dgm:pt>
  </dgm:ptLst>
  <dgm:cxnLst>
    <dgm:cxn modelId="{B828E018-C1D4-4604-AA60-04926104D803}" srcId="{B84880A4-46DE-48DC-A62E-5ADC2D6F0A08}" destId="{5DA865FF-58BC-4FAB-8CB7-763B9FBCA374}" srcOrd="0" destOrd="0" parTransId="{EFF0C48E-8D79-4DFF-AF54-7F285685A356}" sibTransId="{558F9A01-910E-4DF7-A4D5-D1DD72E5FD6C}"/>
    <dgm:cxn modelId="{4586E06E-369D-42A2-B45A-5DCA2679D0D6}" type="presOf" srcId="{A24246E0-E034-4C92-864A-E3B657A11F5A}" destId="{127328D5-0B68-457C-B492-97F2173E2031}" srcOrd="0" destOrd="0" presId="urn:microsoft.com/office/officeart/2005/8/layout/hierarchy1"/>
    <dgm:cxn modelId="{77C82652-C3B3-430F-B5B6-B22D30D7C69B}" srcId="{B84880A4-46DE-48DC-A62E-5ADC2D6F0A08}" destId="{A24246E0-E034-4C92-864A-E3B657A11F5A}" srcOrd="1" destOrd="0" parTransId="{AD6C9AFB-DFC6-4D2E-B09D-0C03772C6F12}" sibTransId="{1AAEA5A9-D078-460C-A969-C352E7CC3CDB}"/>
    <dgm:cxn modelId="{B24C8858-9191-41F3-B4C8-C4749101DDD1}" type="presOf" srcId="{5DA865FF-58BC-4FAB-8CB7-763B9FBCA374}" destId="{5772E854-8751-4053-975B-217816D70D1D}" srcOrd="0" destOrd="0" presId="urn:microsoft.com/office/officeart/2005/8/layout/hierarchy1"/>
    <dgm:cxn modelId="{2465D3A8-D53D-4DFD-8CC8-88D032398947}" type="presOf" srcId="{B84880A4-46DE-48DC-A62E-5ADC2D6F0A08}" destId="{E421C869-AE97-4A05-992D-46A8CED394EB}" srcOrd="0" destOrd="0" presId="urn:microsoft.com/office/officeart/2005/8/layout/hierarchy1"/>
    <dgm:cxn modelId="{068608E0-5686-4A8E-B470-354AEDA82DA4}" type="presParOf" srcId="{E421C869-AE97-4A05-992D-46A8CED394EB}" destId="{90757FD7-F50C-4D52-B879-E61F50ABA0ED}" srcOrd="0" destOrd="0" presId="urn:microsoft.com/office/officeart/2005/8/layout/hierarchy1"/>
    <dgm:cxn modelId="{A49208BD-225A-4346-8778-6F5A42FFBC43}" type="presParOf" srcId="{90757FD7-F50C-4D52-B879-E61F50ABA0ED}" destId="{0E4CA9A5-7740-44A9-88EC-1589B7D5D6CE}" srcOrd="0" destOrd="0" presId="urn:microsoft.com/office/officeart/2005/8/layout/hierarchy1"/>
    <dgm:cxn modelId="{24660E62-06B5-4C91-B899-2481AE59CFAD}" type="presParOf" srcId="{0E4CA9A5-7740-44A9-88EC-1589B7D5D6CE}" destId="{92CB05DE-22E2-42D2-AD5A-9FA78E54609E}" srcOrd="0" destOrd="0" presId="urn:microsoft.com/office/officeart/2005/8/layout/hierarchy1"/>
    <dgm:cxn modelId="{3DEC0BFA-569C-4DE9-9F49-CFC9FC551399}" type="presParOf" srcId="{0E4CA9A5-7740-44A9-88EC-1589B7D5D6CE}" destId="{5772E854-8751-4053-975B-217816D70D1D}" srcOrd="1" destOrd="0" presId="urn:microsoft.com/office/officeart/2005/8/layout/hierarchy1"/>
    <dgm:cxn modelId="{A301B06C-568F-4673-ACD1-9B0EC24941C0}" type="presParOf" srcId="{90757FD7-F50C-4D52-B879-E61F50ABA0ED}" destId="{CE36B1F1-E0D2-4C88-A620-42B9FEC0ADE3}" srcOrd="1" destOrd="0" presId="urn:microsoft.com/office/officeart/2005/8/layout/hierarchy1"/>
    <dgm:cxn modelId="{615CB4A3-D75A-4B1E-90A9-10F9F70C79B5}" type="presParOf" srcId="{E421C869-AE97-4A05-992D-46A8CED394EB}" destId="{AA277A48-14AF-4141-8835-6F424FF60AC9}" srcOrd="1" destOrd="0" presId="urn:microsoft.com/office/officeart/2005/8/layout/hierarchy1"/>
    <dgm:cxn modelId="{C5B3C922-C2AA-471D-98E9-A23A054C2E3C}" type="presParOf" srcId="{AA277A48-14AF-4141-8835-6F424FF60AC9}" destId="{D53F8824-131D-429F-9FA8-4227C4B80AC7}" srcOrd="0" destOrd="0" presId="urn:microsoft.com/office/officeart/2005/8/layout/hierarchy1"/>
    <dgm:cxn modelId="{59CE6945-4381-4C3E-AF33-2F66DA9D4BCA}" type="presParOf" srcId="{D53F8824-131D-429F-9FA8-4227C4B80AC7}" destId="{86909B65-4FA6-41B9-9E87-ECDD23CD3CDC}" srcOrd="0" destOrd="0" presId="urn:microsoft.com/office/officeart/2005/8/layout/hierarchy1"/>
    <dgm:cxn modelId="{53975688-FEAC-4C31-8D7E-DD60820F9DE0}" type="presParOf" srcId="{D53F8824-131D-429F-9FA8-4227C4B80AC7}" destId="{127328D5-0B68-457C-B492-97F2173E2031}" srcOrd="1" destOrd="0" presId="urn:microsoft.com/office/officeart/2005/8/layout/hierarchy1"/>
    <dgm:cxn modelId="{8FD2DC0B-9863-4166-9775-072811D36881}" type="presParOf" srcId="{AA277A48-14AF-4141-8835-6F424FF60AC9}" destId="{B5DE85C3-B2E2-4B8F-BA4E-B8E82FE9C2EE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A24F8A9-1352-4E45-A4EE-C47EE80E758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AE4DDD99-163C-4BC3-8A36-1FF985154EDC}">
      <dgm:prSet/>
      <dgm:spPr/>
      <dgm:t>
        <a:bodyPr/>
        <a:lstStyle/>
        <a:p>
          <a:r>
            <a:rPr lang="en-GB"/>
            <a:t>In pairs discuss the assignment, consider:</a:t>
          </a:r>
          <a:endParaRPr lang="en-US"/>
        </a:p>
      </dgm:t>
    </dgm:pt>
    <dgm:pt modelId="{2423505E-E97E-4030-AEC0-D7E8F60F3F55}" type="parTrans" cxnId="{CC8F69E8-4B53-4B63-9F52-83E1E6DAC145}">
      <dgm:prSet/>
      <dgm:spPr/>
      <dgm:t>
        <a:bodyPr/>
        <a:lstStyle/>
        <a:p>
          <a:endParaRPr lang="en-US"/>
        </a:p>
      </dgm:t>
    </dgm:pt>
    <dgm:pt modelId="{D6008FD0-BDAF-4AEC-A552-652063549C0A}" type="sibTrans" cxnId="{CC8F69E8-4B53-4B63-9F52-83E1E6DAC145}">
      <dgm:prSet/>
      <dgm:spPr/>
      <dgm:t>
        <a:bodyPr/>
        <a:lstStyle/>
        <a:p>
          <a:endParaRPr lang="en-US"/>
        </a:p>
      </dgm:t>
    </dgm:pt>
    <dgm:pt modelId="{1BDFB310-1FB8-4CBC-8355-6C4EF16647EA}">
      <dgm:prSet/>
      <dgm:spPr/>
      <dgm:t>
        <a:bodyPr/>
        <a:lstStyle/>
        <a:p>
          <a:r>
            <a:rPr lang="en-GB"/>
            <a:t>What are the key words / elements?</a:t>
          </a:r>
          <a:endParaRPr lang="en-US"/>
        </a:p>
      </dgm:t>
    </dgm:pt>
    <dgm:pt modelId="{4381DFEC-FEFE-42B6-B6F1-329C874591D1}" type="parTrans" cxnId="{8B08EB53-8559-42F3-B5C1-A0484CC8C367}">
      <dgm:prSet/>
      <dgm:spPr/>
      <dgm:t>
        <a:bodyPr/>
        <a:lstStyle/>
        <a:p>
          <a:endParaRPr lang="en-US"/>
        </a:p>
      </dgm:t>
    </dgm:pt>
    <dgm:pt modelId="{6AEC5130-5851-43D4-A2FB-FB995E05EBD3}" type="sibTrans" cxnId="{8B08EB53-8559-42F3-B5C1-A0484CC8C367}">
      <dgm:prSet/>
      <dgm:spPr/>
      <dgm:t>
        <a:bodyPr/>
        <a:lstStyle/>
        <a:p>
          <a:endParaRPr lang="en-US"/>
        </a:p>
      </dgm:t>
    </dgm:pt>
    <dgm:pt modelId="{6E155332-BBA6-4021-A997-915DCECB1E83}">
      <dgm:prSet/>
      <dgm:spPr/>
      <dgm:t>
        <a:bodyPr/>
        <a:lstStyle/>
        <a:p>
          <a:r>
            <a:rPr lang="en-GB"/>
            <a:t>What questions do you have?</a:t>
          </a:r>
          <a:endParaRPr lang="en-US"/>
        </a:p>
      </dgm:t>
    </dgm:pt>
    <dgm:pt modelId="{405A11AF-A348-4264-927C-9A098E49D0CD}" type="parTrans" cxnId="{8FB067F6-8016-4CFC-A7F6-4BA3B1BCECD6}">
      <dgm:prSet/>
      <dgm:spPr/>
      <dgm:t>
        <a:bodyPr/>
        <a:lstStyle/>
        <a:p>
          <a:endParaRPr lang="en-US"/>
        </a:p>
      </dgm:t>
    </dgm:pt>
    <dgm:pt modelId="{46C05DF6-E042-4627-A513-0821C3AF43FD}" type="sibTrans" cxnId="{8FB067F6-8016-4CFC-A7F6-4BA3B1BCECD6}">
      <dgm:prSet/>
      <dgm:spPr/>
      <dgm:t>
        <a:bodyPr/>
        <a:lstStyle/>
        <a:p>
          <a:endParaRPr lang="en-US"/>
        </a:p>
      </dgm:t>
    </dgm:pt>
    <dgm:pt modelId="{08DA1742-57C6-4908-A8AD-6A62F36C50D5}">
      <dgm:prSet/>
      <dgm:spPr/>
      <dgm:t>
        <a:bodyPr/>
        <a:lstStyle/>
        <a:p>
          <a:r>
            <a:rPr lang="en-GB"/>
            <a:t>Be prepared to discuss these with the group.</a:t>
          </a:r>
          <a:endParaRPr lang="en-US"/>
        </a:p>
      </dgm:t>
    </dgm:pt>
    <dgm:pt modelId="{B0177CE0-35E3-4D06-8BFF-696947BD77E0}" type="parTrans" cxnId="{A46BEF2A-DED7-4DDC-A75C-6089976CEAEA}">
      <dgm:prSet/>
      <dgm:spPr/>
      <dgm:t>
        <a:bodyPr/>
        <a:lstStyle/>
        <a:p>
          <a:endParaRPr lang="en-US"/>
        </a:p>
      </dgm:t>
    </dgm:pt>
    <dgm:pt modelId="{C3E11E2B-7DDA-4D3B-9ADD-4E60389BBD62}" type="sibTrans" cxnId="{A46BEF2A-DED7-4DDC-A75C-6089976CEAEA}">
      <dgm:prSet/>
      <dgm:spPr/>
      <dgm:t>
        <a:bodyPr/>
        <a:lstStyle/>
        <a:p>
          <a:endParaRPr lang="en-US"/>
        </a:p>
      </dgm:t>
    </dgm:pt>
    <dgm:pt modelId="{49511D13-3321-49D3-BE74-6CE56695B130}" type="pres">
      <dgm:prSet presAssocID="{2A24F8A9-1352-4E45-A4EE-C47EE80E7584}" presName="root" presStyleCnt="0">
        <dgm:presLayoutVars>
          <dgm:dir/>
          <dgm:resizeHandles val="exact"/>
        </dgm:presLayoutVars>
      </dgm:prSet>
      <dgm:spPr/>
    </dgm:pt>
    <dgm:pt modelId="{625BD130-BE60-4EBA-9D74-6F5139EDDBBE}" type="pres">
      <dgm:prSet presAssocID="{AE4DDD99-163C-4BC3-8A36-1FF985154EDC}" presName="compNode" presStyleCnt="0"/>
      <dgm:spPr/>
    </dgm:pt>
    <dgm:pt modelId="{3BC9A97F-54BD-4220-A3E2-FD0F82F3DDC5}" type="pres">
      <dgm:prSet presAssocID="{AE4DDD99-163C-4BC3-8A36-1FF985154EDC}" presName="bgRect" presStyleLbl="bgShp" presStyleIdx="0" presStyleCnt="2"/>
      <dgm:spPr/>
    </dgm:pt>
    <dgm:pt modelId="{E13EAC8B-6870-4366-A421-B1CF14ECCD64}" type="pres">
      <dgm:prSet presAssocID="{AE4DDD99-163C-4BC3-8A36-1FF985154EDC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E15ABF5A-96D7-4E70-9A10-72A5B08BFD31}" type="pres">
      <dgm:prSet presAssocID="{AE4DDD99-163C-4BC3-8A36-1FF985154EDC}" presName="spaceRect" presStyleCnt="0"/>
      <dgm:spPr/>
    </dgm:pt>
    <dgm:pt modelId="{BC5AAE43-BF98-4FFC-B87A-00E9EFECD654}" type="pres">
      <dgm:prSet presAssocID="{AE4DDD99-163C-4BC3-8A36-1FF985154EDC}" presName="parTx" presStyleLbl="revTx" presStyleIdx="0" presStyleCnt="3">
        <dgm:presLayoutVars>
          <dgm:chMax val="0"/>
          <dgm:chPref val="0"/>
        </dgm:presLayoutVars>
      </dgm:prSet>
      <dgm:spPr/>
    </dgm:pt>
    <dgm:pt modelId="{A8B849B4-6645-40CE-BD3D-DA05BBE5E8FD}" type="pres">
      <dgm:prSet presAssocID="{AE4DDD99-163C-4BC3-8A36-1FF985154EDC}" presName="desTx" presStyleLbl="revTx" presStyleIdx="1" presStyleCnt="3">
        <dgm:presLayoutVars/>
      </dgm:prSet>
      <dgm:spPr/>
    </dgm:pt>
    <dgm:pt modelId="{98BE27F6-133A-41CC-86B1-885DE0D293DD}" type="pres">
      <dgm:prSet presAssocID="{D6008FD0-BDAF-4AEC-A552-652063549C0A}" presName="sibTrans" presStyleCnt="0"/>
      <dgm:spPr/>
    </dgm:pt>
    <dgm:pt modelId="{C913EC1C-374A-4A99-8449-B731F9D05769}" type="pres">
      <dgm:prSet presAssocID="{08DA1742-57C6-4908-A8AD-6A62F36C50D5}" presName="compNode" presStyleCnt="0"/>
      <dgm:spPr/>
    </dgm:pt>
    <dgm:pt modelId="{338D400D-016F-409B-9B4E-AAEDC7C684B9}" type="pres">
      <dgm:prSet presAssocID="{08DA1742-57C6-4908-A8AD-6A62F36C50D5}" presName="bgRect" presStyleLbl="bgShp" presStyleIdx="1" presStyleCnt="2"/>
      <dgm:spPr/>
    </dgm:pt>
    <dgm:pt modelId="{BF7EE3B6-8B5B-4CE9-87BA-0F5E31D7109E}" type="pres">
      <dgm:prSet presAssocID="{08DA1742-57C6-4908-A8AD-6A62F36C50D5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ard Room"/>
        </a:ext>
      </dgm:extLst>
    </dgm:pt>
    <dgm:pt modelId="{625DA366-4DB5-46A0-A2A5-5AC810CB4445}" type="pres">
      <dgm:prSet presAssocID="{08DA1742-57C6-4908-A8AD-6A62F36C50D5}" presName="spaceRect" presStyleCnt="0"/>
      <dgm:spPr/>
    </dgm:pt>
    <dgm:pt modelId="{834F6C05-E6E7-4550-A8D6-036C8FCB2B43}" type="pres">
      <dgm:prSet presAssocID="{08DA1742-57C6-4908-A8AD-6A62F36C50D5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A46BEF2A-DED7-4DDC-A75C-6089976CEAEA}" srcId="{2A24F8A9-1352-4E45-A4EE-C47EE80E7584}" destId="{08DA1742-57C6-4908-A8AD-6A62F36C50D5}" srcOrd="1" destOrd="0" parTransId="{B0177CE0-35E3-4D06-8BFF-696947BD77E0}" sibTransId="{C3E11E2B-7DDA-4D3B-9ADD-4E60389BBD62}"/>
    <dgm:cxn modelId="{6DF6593A-307B-40AB-9399-EFEE5194CBB8}" type="presOf" srcId="{AE4DDD99-163C-4BC3-8A36-1FF985154EDC}" destId="{BC5AAE43-BF98-4FFC-B87A-00E9EFECD654}" srcOrd="0" destOrd="0" presId="urn:microsoft.com/office/officeart/2018/2/layout/IconVerticalSolidList"/>
    <dgm:cxn modelId="{8B08EB53-8559-42F3-B5C1-A0484CC8C367}" srcId="{AE4DDD99-163C-4BC3-8A36-1FF985154EDC}" destId="{1BDFB310-1FB8-4CBC-8355-6C4EF16647EA}" srcOrd="0" destOrd="0" parTransId="{4381DFEC-FEFE-42B6-B6F1-329C874591D1}" sibTransId="{6AEC5130-5851-43D4-A2FB-FB995E05EBD3}"/>
    <dgm:cxn modelId="{25CA6D7A-59CA-49FB-B004-B60F9D890A50}" type="presOf" srcId="{08DA1742-57C6-4908-A8AD-6A62F36C50D5}" destId="{834F6C05-E6E7-4550-A8D6-036C8FCB2B43}" srcOrd="0" destOrd="0" presId="urn:microsoft.com/office/officeart/2018/2/layout/IconVerticalSolidList"/>
    <dgm:cxn modelId="{3A1AC0CC-30D4-41F9-81EC-BEE558C3C47C}" type="presOf" srcId="{1BDFB310-1FB8-4CBC-8355-6C4EF16647EA}" destId="{A8B849B4-6645-40CE-BD3D-DA05BBE5E8FD}" srcOrd="0" destOrd="0" presId="urn:microsoft.com/office/officeart/2018/2/layout/IconVerticalSolidList"/>
    <dgm:cxn modelId="{16A89ED9-0135-4AC9-9031-7E8B59FBCD5B}" type="presOf" srcId="{6E155332-BBA6-4021-A997-915DCECB1E83}" destId="{A8B849B4-6645-40CE-BD3D-DA05BBE5E8FD}" srcOrd="0" destOrd="1" presId="urn:microsoft.com/office/officeart/2018/2/layout/IconVerticalSolidList"/>
    <dgm:cxn modelId="{C57D3CDC-D543-429D-BA92-76D43C36C1FC}" type="presOf" srcId="{2A24F8A9-1352-4E45-A4EE-C47EE80E7584}" destId="{49511D13-3321-49D3-BE74-6CE56695B130}" srcOrd="0" destOrd="0" presId="urn:microsoft.com/office/officeart/2018/2/layout/IconVerticalSolidList"/>
    <dgm:cxn modelId="{CC8F69E8-4B53-4B63-9F52-83E1E6DAC145}" srcId="{2A24F8A9-1352-4E45-A4EE-C47EE80E7584}" destId="{AE4DDD99-163C-4BC3-8A36-1FF985154EDC}" srcOrd="0" destOrd="0" parTransId="{2423505E-E97E-4030-AEC0-D7E8F60F3F55}" sibTransId="{D6008FD0-BDAF-4AEC-A552-652063549C0A}"/>
    <dgm:cxn modelId="{8FB067F6-8016-4CFC-A7F6-4BA3B1BCECD6}" srcId="{AE4DDD99-163C-4BC3-8A36-1FF985154EDC}" destId="{6E155332-BBA6-4021-A997-915DCECB1E83}" srcOrd="1" destOrd="0" parTransId="{405A11AF-A348-4264-927C-9A098E49D0CD}" sibTransId="{46C05DF6-E042-4627-A513-0821C3AF43FD}"/>
    <dgm:cxn modelId="{24663FAC-1AEA-4023-A202-2517C86D784F}" type="presParOf" srcId="{49511D13-3321-49D3-BE74-6CE56695B130}" destId="{625BD130-BE60-4EBA-9D74-6F5139EDDBBE}" srcOrd="0" destOrd="0" presId="urn:microsoft.com/office/officeart/2018/2/layout/IconVerticalSolidList"/>
    <dgm:cxn modelId="{BBB3E3C5-6DB6-454E-AB6C-042B07069144}" type="presParOf" srcId="{625BD130-BE60-4EBA-9D74-6F5139EDDBBE}" destId="{3BC9A97F-54BD-4220-A3E2-FD0F82F3DDC5}" srcOrd="0" destOrd="0" presId="urn:microsoft.com/office/officeart/2018/2/layout/IconVerticalSolidList"/>
    <dgm:cxn modelId="{44EDBF14-4B16-4E26-8BEA-E78A6E5AE586}" type="presParOf" srcId="{625BD130-BE60-4EBA-9D74-6F5139EDDBBE}" destId="{E13EAC8B-6870-4366-A421-B1CF14ECCD64}" srcOrd="1" destOrd="0" presId="urn:microsoft.com/office/officeart/2018/2/layout/IconVerticalSolidList"/>
    <dgm:cxn modelId="{3E446BE4-289D-4BAB-B344-D354CA021842}" type="presParOf" srcId="{625BD130-BE60-4EBA-9D74-6F5139EDDBBE}" destId="{E15ABF5A-96D7-4E70-9A10-72A5B08BFD31}" srcOrd="2" destOrd="0" presId="urn:microsoft.com/office/officeart/2018/2/layout/IconVerticalSolidList"/>
    <dgm:cxn modelId="{3E8B300C-C89F-4C82-AEC7-34246777050D}" type="presParOf" srcId="{625BD130-BE60-4EBA-9D74-6F5139EDDBBE}" destId="{BC5AAE43-BF98-4FFC-B87A-00E9EFECD654}" srcOrd="3" destOrd="0" presId="urn:microsoft.com/office/officeart/2018/2/layout/IconVerticalSolidList"/>
    <dgm:cxn modelId="{C430D13A-D6AB-43E7-8BE1-5F59C49E36C8}" type="presParOf" srcId="{625BD130-BE60-4EBA-9D74-6F5139EDDBBE}" destId="{A8B849B4-6645-40CE-BD3D-DA05BBE5E8FD}" srcOrd="4" destOrd="0" presId="urn:microsoft.com/office/officeart/2018/2/layout/IconVerticalSolidList"/>
    <dgm:cxn modelId="{CCCE7D02-EE27-45A6-BF86-67B276FAED90}" type="presParOf" srcId="{49511D13-3321-49D3-BE74-6CE56695B130}" destId="{98BE27F6-133A-41CC-86B1-885DE0D293DD}" srcOrd="1" destOrd="0" presId="urn:microsoft.com/office/officeart/2018/2/layout/IconVerticalSolidList"/>
    <dgm:cxn modelId="{B6063EDE-F868-4823-AC04-6A4E896F6491}" type="presParOf" srcId="{49511D13-3321-49D3-BE74-6CE56695B130}" destId="{C913EC1C-374A-4A99-8449-B731F9D05769}" srcOrd="2" destOrd="0" presId="urn:microsoft.com/office/officeart/2018/2/layout/IconVerticalSolidList"/>
    <dgm:cxn modelId="{6803027A-1BD8-4270-8E5E-15C93DA9FB7E}" type="presParOf" srcId="{C913EC1C-374A-4A99-8449-B731F9D05769}" destId="{338D400D-016F-409B-9B4E-AAEDC7C684B9}" srcOrd="0" destOrd="0" presId="urn:microsoft.com/office/officeart/2018/2/layout/IconVerticalSolidList"/>
    <dgm:cxn modelId="{527081ED-3268-46DF-8BE3-CF0B070FE263}" type="presParOf" srcId="{C913EC1C-374A-4A99-8449-B731F9D05769}" destId="{BF7EE3B6-8B5B-4CE9-87BA-0F5E31D7109E}" srcOrd="1" destOrd="0" presId="urn:microsoft.com/office/officeart/2018/2/layout/IconVerticalSolidList"/>
    <dgm:cxn modelId="{6305A705-084C-46C3-8860-F3BE18676ABB}" type="presParOf" srcId="{C913EC1C-374A-4A99-8449-B731F9D05769}" destId="{625DA366-4DB5-46A0-A2A5-5AC810CB4445}" srcOrd="2" destOrd="0" presId="urn:microsoft.com/office/officeart/2018/2/layout/IconVerticalSolidList"/>
    <dgm:cxn modelId="{CC9C3E50-B910-4188-97CD-B12B18C0B6DB}" type="presParOf" srcId="{C913EC1C-374A-4A99-8449-B731F9D05769}" destId="{834F6C05-E6E7-4550-A8D6-036C8FCB2B4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2CB05DE-22E2-42D2-AD5A-9FA78E54609E}">
      <dsp:nvSpPr>
        <dsp:cNvPr id="0" name=""/>
        <dsp:cNvSpPr/>
      </dsp:nvSpPr>
      <dsp:spPr>
        <a:xfrm>
          <a:off x="99621" y="837"/>
          <a:ext cx="4029408" cy="255867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72E854-8751-4053-975B-217816D70D1D}">
      <dsp:nvSpPr>
        <dsp:cNvPr id="0" name=""/>
        <dsp:cNvSpPr/>
      </dsp:nvSpPr>
      <dsp:spPr>
        <a:xfrm>
          <a:off x="547333" y="426163"/>
          <a:ext cx="4029408" cy="255867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To examine and evaluate relevant theoretical perspectives and practical considerations involved in working with and supporting community-based learning.</a:t>
          </a:r>
          <a:endParaRPr lang="en-US" sz="2500" kern="1200"/>
        </a:p>
      </dsp:txBody>
      <dsp:txXfrm>
        <a:off x="622274" y="501104"/>
        <a:ext cx="3879526" cy="2408792"/>
      </dsp:txXfrm>
    </dsp:sp>
    <dsp:sp modelId="{86909B65-4FA6-41B9-9E87-ECDD23CD3CDC}">
      <dsp:nvSpPr>
        <dsp:cNvPr id="0" name=""/>
        <dsp:cNvSpPr/>
      </dsp:nvSpPr>
      <dsp:spPr>
        <a:xfrm>
          <a:off x="5024454" y="837"/>
          <a:ext cx="4029408" cy="255867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7328D5-0B68-457C-B492-97F2173E2031}">
      <dsp:nvSpPr>
        <dsp:cNvPr id="0" name=""/>
        <dsp:cNvSpPr/>
      </dsp:nvSpPr>
      <dsp:spPr>
        <a:xfrm>
          <a:off x="5472166" y="426163"/>
          <a:ext cx="4029408" cy="255867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To develop and enhance skills development in relation to practical tools and techniques of effective community engagement and consensus building.</a:t>
          </a:r>
          <a:endParaRPr lang="en-US" sz="2500" kern="1200"/>
        </a:p>
      </dsp:txBody>
      <dsp:txXfrm>
        <a:off x="5547107" y="501104"/>
        <a:ext cx="3879526" cy="240879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BC9A97F-54BD-4220-A3E2-FD0F82F3DDC5}">
      <dsp:nvSpPr>
        <dsp:cNvPr id="0" name=""/>
        <dsp:cNvSpPr/>
      </dsp:nvSpPr>
      <dsp:spPr>
        <a:xfrm>
          <a:off x="0" y="852906"/>
          <a:ext cx="5914209" cy="157459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13EAC8B-6870-4366-A421-B1CF14ECCD64}">
      <dsp:nvSpPr>
        <dsp:cNvPr id="0" name=""/>
        <dsp:cNvSpPr/>
      </dsp:nvSpPr>
      <dsp:spPr>
        <a:xfrm>
          <a:off x="476315" y="1207191"/>
          <a:ext cx="866028" cy="86602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5AAE43-BF98-4FFC-B87A-00E9EFECD654}">
      <dsp:nvSpPr>
        <dsp:cNvPr id="0" name=""/>
        <dsp:cNvSpPr/>
      </dsp:nvSpPr>
      <dsp:spPr>
        <a:xfrm>
          <a:off x="1818659" y="852906"/>
          <a:ext cx="2661394" cy="15745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645" tIns="166645" rIns="166645" bIns="166645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In pairs discuss the assignment, consider:</a:t>
          </a:r>
          <a:endParaRPr lang="en-US" sz="2500" kern="1200"/>
        </a:p>
      </dsp:txBody>
      <dsp:txXfrm>
        <a:off x="1818659" y="852906"/>
        <a:ext cx="2661394" cy="1574597"/>
      </dsp:txXfrm>
    </dsp:sp>
    <dsp:sp modelId="{A8B849B4-6645-40CE-BD3D-DA05BBE5E8FD}">
      <dsp:nvSpPr>
        <dsp:cNvPr id="0" name=""/>
        <dsp:cNvSpPr/>
      </dsp:nvSpPr>
      <dsp:spPr>
        <a:xfrm>
          <a:off x="4480053" y="852906"/>
          <a:ext cx="1434155" cy="15745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645" tIns="166645" rIns="166645" bIns="166645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What are the key words / elements?</a:t>
          </a:r>
          <a:endParaRPr lang="en-US" sz="1500" kern="1200"/>
        </a:p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What questions do you have?</a:t>
          </a:r>
          <a:endParaRPr lang="en-US" sz="1500" kern="1200"/>
        </a:p>
      </dsp:txBody>
      <dsp:txXfrm>
        <a:off x="4480053" y="852906"/>
        <a:ext cx="1434155" cy="1574597"/>
      </dsp:txXfrm>
    </dsp:sp>
    <dsp:sp modelId="{338D400D-016F-409B-9B4E-AAEDC7C684B9}">
      <dsp:nvSpPr>
        <dsp:cNvPr id="0" name=""/>
        <dsp:cNvSpPr/>
      </dsp:nvSpPr>
      <dsp:spPr>
        <a:xfrm>
          <a:off x="0" y="2821153"/>
          <a:ext cx="5914209" cy="157459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F7EE3B6-8B5B-4CE9-87BA-0F5E31D7109E}">
      <dsp:nvSpPr>
        <dsp:cNvPr id="0" name=""/>
        <dsp:cNvSpPr/>
      </dsp:nvSpPr>
      <dsp:spPr>
        <a:xfrm>
          <a:off x="476315" y="3175437"/>
          <a:ext cx="866028" cy="86602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4F6C05-E6E7-4550-A8D6-036C8FCB2B43}">
      <dsp:nvSpPr>
        <dsp:cNvPr id="0" name=""/>
        <dsp:cNvSpPr/>
      </dsp:nvSpPr>
      <dsp:spPr>
        <a:xfrm>
          <a:off x="1818659" y="2821153"/>
          <a:ext cx="4095549" cy="15745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645" tIns="166645" rIns="166645" bIns="166645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Be prepared to discuss these with the group.</a:t>
          </a:r>
          <a:endParaRPr lang="en-US" sz="2500" kern="1200"/>
        </a:p>
      </dsp:txBody>
      <dsp:txXfrm>
        <a:off x="1818659" y="2821153"/>
        <a:ext cx="4095549" cy="157459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F91CD5A-D9E0-4A2B-954E-7894D41AF4DA}" type="datetimeFigureOut">
              <a:rPr lang="en-GB" smtClean="0"/>
              <a:t>03/07/2025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AEFD3B-8B85-41A0-8FE3-FF57376F24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00725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General</a:t>
            </a:r>
            <a:r>
              <a:rPr lang="en-GB" baseline="0"/>
              <a:t> format: Font/ text size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AEFD3B-8B85-41A0-8FE3-FF57376F24D0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413888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AEFD3B-8B85-41A0-8FE3-FF57376F24D0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866758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Whiteboard or Padlet?</a:t>
            </a:r>
          </a:p>
          <a:p>
            <a:endParaRPr lang="en-GB"/>
          </a:p>
          <a:p>
            <a:r>
              <a:rPr lang="en-GB"/>
              <a:t>What are the key words? </a:t>
            </a:r>
          </a:p>
          <a:p>
            <a:r>
              <a:rPr lang="en-GB"/>
              <a:t>What does this mean? 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AEFD3B-8B85-41A0-8FE3-FF57376F24D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742663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err="1"/>
              <a:t>Menti</a:t>
            </a:r>
            <a:r>
              <a:rPr lang="en-GB"/>
              <a:t>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AEFD3B-8B85-41A0-8FE3-FF57376F24D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469595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Keep this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AEFD3B-8B85-41A0-8FE3-FF57376F24D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712443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Keep this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AEFD3B-8B85-41A0-8FE3-FF57376F24D0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159015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AEFD3B-8B85-41A0-8FE3-FF57376F24D0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068335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Breakout rooms and Whiteboards?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AEFD3B-8B85-41A0-8FE3-FF57376F24D0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374361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AEFD3B-8B85-41A0-8FE3-FF57376F24D0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123518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AEFD3B-8B85-41A0-8FE3-FF57376F24D0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626242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8F5F6E1-767C-4698-8C29-AF2E2DC370D2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495799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Update Padlet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AEFD3B-8B85-41A0-8FE3-FF57376F24D0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888513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AEFD3B-8B85-41A0-8FE3-FF57376F24D0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49612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PanelTitle-GrommetsCombine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846CE7D5-CF57-46EF-B807-FDD0502418D4}" type="datetimeFigureOut">
              <a:rPr lang="en-GB" smtClean="0"/>
              <a:t>03/07/2025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958683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88561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515528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03/07/2025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62621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1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1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03/07/2025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000585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03/07/2025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529574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03/07/2025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39770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03/07/2025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952999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03/07/2025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3633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03/07/2025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7775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0666377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3018103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457188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5088732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</a:p>
        </p:txBody>
      </p:sp>
      <p:sp>
        <p:nvSpPr>
          <p:cNvPr id="11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2391071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2140983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611090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PanelContent-GrommetsCombined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846CE7D5-CF57-46EF-B807-FDD0502418D4}" type="datetimeFigureOut">
              <a:rPr lang="en-GB" smtClean="0"/>
              <a:t>03/07/2025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01801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  <p:sldLayoutId id="2147483702" r:id="rId12"/>
    <p:sldLayoutId id="2147483703" r:id="rId13"/>
    <p:sldLayoutId id="2147483704" r:id="rId14"/>
    <p:sldLayoutId id="2147483705" r:id="rId15"/>
    <p:sldLayoutId id="2147483706" r:id="rId16"/>
    <p:sldLayoutId id="214748370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image" Target="../media/image2.jpeg"/><Relationship Id="rId7" Type="http://schemas.openxmlformats.org/officeDocument/2006/relationships/diagramQuickStyle" Target="../diagrams/quickStyle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10" Type="http://schemas.openxmlformats.org/officeDocument/2006/relationships/image" Target="../media/image7.png"/><Relationship Id="rId4" Type="http://schemas.openxmlformats.org/officeDocument/2006/relationships/image" Target="../media/image3.png"/><Relationship Id="rId9" Type="http://schemas.microsoft.com/office/2007/relationships/diagramDrawing" Target="../diagrams/drawing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9.sv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8.png"/><Relationship Id="rId5" Type="http://schemas.openxmlformats.org/officeDocument/2006/relationships/image" Target="../media/image3.png"/><Relationship Id="rId4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10.png"/><Relationship Id="rId7" Type="http://schemas.openxmlformats.org/officeDocument/2006/relationships/diagramColors" Target="../diagrams/colors2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16.sv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5.png"/><Relationship Id="rId5" Type="http://schemas.openxmlformats.org/officeDocument/2006/relationships/image" Target="../media/image3.png"/><Relationship Id="rId4" Type="http://schemas.openxmlformats.org/officeDocument/2006/relationships/image" Target="../media/image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18.sv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7.png"/><Relationship Id="rId5" Type="http://schemas.openxmlformats.org/officeDocument/2006/relationships/image" Target="../media/image3.png"/><Relationship Id="rId4" Type="http://schemas.openxmlformats.org/officeDocument/2006/relationships/image" Target="../media/image4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733538D-5433-42E7-AA08-DC5FDEDA47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poster with text and images&#10;&#10;Description automatically generated">
            <a:extLst>
              <a:ext uri="{FF2B5EF4-FFF2-40B4-BE49-F238E27FC236}">
                <a16:creationId xmlns:a16="http://schemas.microsoft.com/office/drawing/2014/main" id="{FE089274-C1B3-B6D6-2861-5DC13CA207F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68937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Community Engagement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44B17FE-2E14-47B6-B5A8-4363DE7695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4E53280-E6EB-47D2-B0BB-78B772DC4B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663" y="469900"/>
            <a:ext cx="3695002" cy="5918200"/>
          </a:xfrm>
          <a:prstGeom prst="rect">
            <a:avLst/>
          </a:prstGeom>
          <a:solidFill>
            <a:srgbClr val="373737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balanced" dir="t"/>
          </a:scene3d>
          <a:sp3d>
            <a:bevelT w="6350" h="63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44C4738-31FA-4AA4-9D3A-9B0F0B1F5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9668" y="635508"/>
            <a:ext cx="3364992" cy="5586984"/>
          </a:xfrm>
          <a:prstGeom prst="rect">
            <a:avLst/>
          </a:prstGeom>
          <a:noFill/>
          <a:ln w="15875" cap="flat">
            <a:solidFill>
              <a:schemeClr val="accent1"/>
            </a:solidFill>
            <a:miter lim="800000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056025-F632-48C4-BC56-3454E21734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108" y="954756"/>
            <a:ext cx="2730414" cy="4946003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rgbClr val="FFFFFF"/>
                </a:solidFill>
              </a:rPr>
              <a:t>Session Objectives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09F3F69-CB9E-4C14-8F9B-7565980C87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0"/>
            <a:ext cx="7537704" cy="6858000"/>
          </a:xfrm>
          <a:prstGeom prst="rect">
            <a:avLst/>
          </a:prstGeom>
          <a:gradFill>
            <a:gsLst>
              <a:gs pos="0">
                <a:srgbClr val="FFFFFF"/>
              </a:gs>
              <a:gs pos="30000">
                <a:srgbClr val="FFFFFF"/>
              </a:gs>
              <a:gs pos="61000">
                <a:srgbClr val="F8F8F8"/>
              </a:gs>
              <a:gs pos="97000">
                <a:srgbClr val="E5E5E5"/>
              </a:gs>
            </a:gsLst>
            <a:path path="circle">
              <a:fillToRect l="50000" t="50000" r="50000" b="50000"/>
            </a:path>
          </a:gradFill>
          <a:ln>
            <a:noFill/>
          </a:ln>
          <a:effectLst>
            <a:innerShdw blurRad="63500" dist="12700" dir="10800000">
              <a:prstClr val="black">
                <a:alpha val="35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1D78EC-05A3-4369-BDB4-7374FB3861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40934" y="469900"/>
            <a:ext cx="5953630" cy="5405968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rgbClr val="212121"/>
                </a:solidFill>
              </a:rPr>
              <a:t>By the end of this session you will be able to:</a:t>
            </a:r>
          </a:p>
          <a:p>
            <a:pPr lvl="1"/>
            <a:r>
              <a:rPr lang="en-GB">
                <a:solidFill>
                  <a:srgbClr val="212121"/>
                </a:solidFill>
              </a:rPr>
              <a:t>Recall the key elements of the assignment</a:t>
            </a:r>
          </a:p>
          <a:p>
            <a:pPr lvl="1"/>
            <a:r>
              <a:rPr lang="en-GB">
                <a:solidFill>
                  <a:srgbClr val="212121"/>
                </a:solidFill>
              </a:rPr>
              <a:t>Recall key government and non-governmental organisations involved in Community Engaged Learning.</a:t>
            </a:r>
          </a:p>
        </p:txBody>
      </p:sp>
    </p:spTree>
    <p:extLst>
      <p:ext uri="{BB962C8B-B14F-4D97-AF65-F5344CB8AC3E}">
        <p14:creationId xmlns:p14="http://schemas.microsoft.com/office/powerpoint/2010/main" val="6092692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8">
            <a:extLst>
              <a:ext uri="{FF2B5EF4-FFF2-40B4-BE49-F238E27FC236}">
                <a16:creationId xmlns:a16="http://schemas.microsoft.com/office/drawing/2014/main" id="{AEACA4B7-F5B3-4297-99A3-781E84B572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10">
            <a:extLst>
              <a:ext uri="{FF2B5EF4-FFF2-40B4-BE49-F238E27FC236}">
                <a16:creationId xmlns:a16="http://schemas.microsoft.com/office/drawing/2014/main" id="{34C880DD-7329-423E-A31B-F770EF69D1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1636006-A065-4D88-B422-E4F2463745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262626"/>
                </a:solidFill>
              </a:rPr>
              <a:t>Module Aims</a:t>
            </a:r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03226BAF-46E1-443F-5016-F5A0EE68E58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62758557"/>
              </p:ext>
            </p:extLst>
          </p:nvPr>
        </p:nvGraphicFramePr>
        <p:xfrm>
          <a:off x="1295401" y="2675822"/>
          <a:ext cx="9601197" cy="29856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4" name="Picture 3" descr="A qr code on a white background&#10;&#10;Description automatically generated">
            <a:extLst>
              <a:ext uri="{FF2B5EF4-FFF2-40B4-BE49-F238E27FC236}">
                <a16:creationId xmlns:a16="http://schemas.microsoft.com/office/drawing/2014/main" id="{B3FE3471-7A14-C330-64D2-205877B2BA23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87682" y="811690"/>
            <a:ext cx="1644750" cy="1644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91489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9BF37C-5DBA-4950-A9A5-BCEBB04FAA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Module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FBB94C-DE3C-4E58-A1C4-2C6D6B5339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Upon the successful completion of this module, the student should be able to:</a:t>
            </a:r>
          </a:p>
          <a:p>
            <a:pPr lvl="1"/>
            <a:r>
              <a:rPr lang="en-GB"/>
              <a:t>Explore and examine data in relation to supporting community based learning and engagement activities. </a:t>
            </a:r>
          </a:p>
          <a:p>
            <a:pPr lvl="1"/>
            <a:r>
              <a:rPr lang="en-GB"/>
              <a:t>Identify appropriate strategies for ensuring community participation, including motivation and effective facilitation.</a:t>
            </a:r>
          </a:p>
          <a:p>
            <a:pPr lvl="1"/>
            <a:r>
              <a:rPr lang="en-GB"/>
              <a:t>Evaluate barriers to participation for community groups.</a:t>
            </a:r>
          </a:p>
          <a:p>
            <a:r>
              <a:rPr lang="en-GB"/>
              <a:t>What are the key words here.</a:t>
            </a:r>
          </a:p>
        </p:txBody>
      </p:sp>
    </p:spTree>
    <p:extLst>
      <p:ext uri="{BB962C8B-B14F-4D97-AF65-F5344CB8AC3E}">
        <p14:creationId xmlns:p14="http://schemas.microsoft.com/office/powerpoint/2010/main" val="10626464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602AD9-4800-4DF1-8192-A3BDB49808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What do you know already?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7A9887-A80F-404B-9DDD-7462F9548C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Use a KWL grid and note</a:t>
            </a:r>
          </a:p>
          <a:p>
            <a:pPr lvl="1"/>
            <a:r>
              <a:rPr lang="en-GB"/>
              <a:t>What do you KNOW</a:t>
            </a:r>
          </a:p>
          <a:p>
            <a:pPr lvl="1"/>
            <a:r>
              <a:rPr lang="en-GB"/>
              <a:t>What do you WANT to know</a:t>
            </a:r>
          </a:p>
          <a:p>
            <a:pPr lvl="1"/>
            <a:endParaRPr lang="en-GB"/>
          </a:p>
          <a:p>
            <a:r>
              <a:rPr lang="en-GB"/>
              <a:t>We will return to this through the module.</a:t>
            </a:r>
          </a:p>
        </p:txBody>
      </p:sp>
    </p:spTree>
    <p:extLst>
      <p:ext uri="{BB962C8B-B14F-4D97-AF65-F5344CB8AC3E}">
        <p14:creationId xmlns:p14="http://schemas.microsoft.com/office/powerpoint/2010/main" val="24999354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573B1553-1636-4954-B3CD-10A4DE0CAB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cxnSp>
        <p:nvCxnSpPr>
          <p:cNvPr id="21" name="Straight Connector 9">
            <a:extLst>
              <a:ext uri="{FF2B5EF4-FFF2-40B4-BE49-F238E27FC236}">
                <a16:creationId xmlns:a16="http://schemas.microsoft.com/office/drawing/2014/main" id="{6D4B4DFC-38BA-4C07-8028-8FA8327DD1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 useBgFill="1">
        <p:nvSpPr>
          <p:cNvPr id="22" name="Rectangle 11">
            <a:extLst>
              <a:ext uri="{FF2B5EF4-FFF2-40B4-BE49-F238E27FC236}">
                <a16:creationId xmlns:a16="http://schemas.microsoft.com/office/drawing/2014/main" id="{5CCAF7D5-2AD8-4BDF-BE92-13524EA045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3" name="Rectangle 13">
            <a:extLst>
              <a:ext uri="{FF2B5EF4-FFF2-40B4-BE49-F238E27FC236}">
                <a16:creationId xmlns:a16="http://schemas.microsoft.com/office/drawing/2014/main" id="{F8C92429-C2FF-43F8-9F54-FF73D12718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935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15">
            <a:extLst>
              <a:ext uri="{FF2B5EF4-FFF2-40B4-BE49-F238E27FC236}">
                <a16:creationId xmlns:a16="http://schemas.microsoft.com/office/drawing/2014/main" id="{CB8E75E6-FD49-46E3-B23E-9D5C97110F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7" y="628539"/>
            <a:ext cx="10905066" cy="5600922"/>
          </a:xfrm>
          <a:prstGeom prst="rect">
            <a:avLst/>
          </a:prstGeom>
          <a:solidFill>
            <a:schemeClr val="accent6"/>
          </a:solidFill>
          <a:ln cap="sq">
            <a:noFill/>
            <a:miter lim="800000"/>
          </a:ln>
          <a:effectLst>
            <a:outerShdw blurRad="114300" dist="127000" dir="5400000" sx="99000" sy="99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/>
          </a:scene3d>
          <a:sp3d contourW="6350">
            <a:contourClr>
              <a:schemeClr val="accent6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17">
            <a:extLst>
              <a:ext uri="{FF2B5EF4-FFF2-40B4-BE49-F238E27FC236}">
                <a16:creationId xmlns:a16="http://schemas.microsoft.com/office/drawing/2014/main" id="{58EE6BA1-F87F-4073-B5AB-365A42AD37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6196" y="790956"/>
            <a:ext cx="10579608" cy="5276088"/>
          </a:xfrm>
          <a:prstGeom prst="rect">
            <a:avLst/>
          </a:prstGeom>
          <a:gradFill flip="none" rotWithShape="1">
            <a:gsLst>
              <a:gs pos="0">
                <a:schemeClr val="accent6">
                  <a:lumMod val="89000"/>
                </a:schemeClr>
              </a:gs>
              <a:gs pos="23000">
                <a:schemeClr val="accent6">
                  <a:lumMod val="89000"/>
                </a:schemeClr>
              </a:gs>
              <a:gs pos="69000">
                <a:schemeClr val="accent6">
                  <a:lumMod val="75000"/>
                </a:schemeClr>
              </a:gs>
              <a:gs pos="97000">
                <a:schemeClr val="accent6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 w="15875">
            <a:noFill/>
            <a:miter lim="800000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E9E225-B26D-4251-AAB7-BFAC0675C8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4330" y="1275587"/>
            <a:ext cx="9596842" cy="331928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6000">
                <a:solidFill>
                  <a:srgbClr val="FFFFFF"/>
                </a:solidFill>
              </a:rPr>
              <a:t>Write your own Learning objectives for this module.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44DD4AD-45D8-4D1D-BF4F-435E5ACA0E6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960035" y="4981075"/>
            <a:ext cx="8271930" cy="65350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100">
                <a:solidFill>
                  <a:srgbClr val="FFFFFF"/>
                </a:solidFill>
              </a:rPr>
              <a:t>Use the KWL grid and the information from the handbook to complete this.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19B678A5-A064-46A6-817F-AE02396CCF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45551" y="4769963"/>
            <a:ext cx="1300898" cy="0"/>
          </a:xfrm>
          <a:prstGeom prst="line">
            <a:avLst/>
          </a:prstGeom>
          <a:ln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23332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612E5215-2D30-4674-B035-42B84CF4E7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B38567EC-BA84-4C6C-AC2C-E07382B106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14" name="Picture 13">
            <a:extLst>
              <a:ext uri="{FF2B5EF4-FFF2-40B4-BE49-F238E27FC236}">
                <a16:creationId xmlns:a16="http://schemas.microsoft.com/office/drawing/2014/main" id="{C12F9D32-251F-4D78-B1BA-DCCE50D3D2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5FB9C16-CA19-4A76-B1DB-21FABEAE7F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3290" y="1041401"/>
            <a:ext cx="3079006" cy="234526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600"/>
              <a:t>Assignment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618762-761A-46DF-B521-48FA4AA4210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999431" y="3657596"/>
            <a:ext cx="3092865" cy="193346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100"/>
              <a:t>Open the assignment brief in Moodle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507429E-866E-4EA2-96D0-1A47D83FC8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4" y="1092200"/>
            <a:ext cx="6432130" cy="4515104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Pencil">
            <a:extLst>
              <a:ext uri="{FF2B5EF4-FFF2-40B4-BE49-F238E27FC236}">
                <a16:creationId xmlns:a16="http://schemas.microsoft.com/office/drawing/2014/main" id="{5A512A4B-76BE-0939-A50B-56F486CB3C8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2375334" y="1410208"/>
            <a:ext cx="3858780" cy="3858780"/>
          </a:xfrm>
          <a:prstGeom prst="rect">
            <a:avLst/>
          </a:prstGeom>
        </p:spPr>
      </p:pic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3DD931CC-F9EA-4AA5-B787-BBC988B2E2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999431" y="3509772"/>
            <a:ext cx="3074977" cy="12359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733826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4707075-25D1-495F-9D67-1D706D7A76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7540CD5-A20B-4B7C-822A-C9C9A7245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6138" y="496088"/>
            <a:ext cx="3823215" cy="5883295"/>
          </a:xfrm>
          <a:prstGeom prst="rect">
            <a:avLst/>
          </a:prstGeom>
          <a:blipFill dpi="0" rotWithShape="1">
            <a:blip r:embed="rId3"/>
            <a:srcRect/>
            <a:tile tx="0" ty="0" sx="100000" sy="100000" flip="none" algn="tl"/>
          </a:blipFill>
          <a:ln>
            <a:noFill/>
          </a:ln>
          <a:effectLst>
            <a:outerShdw blurRad="114300" dist="127000" dir="5400000" sx="99000" sy="99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/>
          </a:scene3d>
          <a:sp3d contourW="6350">
            <a:bevelT w="12700" h="0" prst="coolSlant"/>
            <a:contourClr>
              <a:schemeClr val="bg2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629628-61A7-4F23-B536-C92612C67E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5599" y="1055077"/>
            <a:ext cx="2532909" cy="479457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262626"/>
                </a:solidFill>
              </a:rPr>
              <a:t>Task</a:t>
            </a:r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65A3E01E-7BC8-4D86-8005-AB7C3F9607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2053" y="-2"/>
            <a:ext cx="7539947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FD39E18-4B3B-EFCB-ADEC-7209D31F029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38194598"/>
              </p:ext>
            </p:extLst>
          </p:nvPr>
        </p:nvGraphicFramePr>
        <p:xfrm>
          <a:off x="5470072" y="804670"/>
          <a:ext cx="5914209" cy="52486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2931728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612E5215-2D30-4674-B035-42B84CF4E7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B38567EC-BA84-4C6C-AC2C-E07382B106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14" name="Picture 13">
            <a:extLst>
              <a:ext uri="{FF2B5EF4-FFF2-40B4-BE49-F238E27FC236}">
                <a16:creationId xmlns:a16="http://schemas.microsoft.com/office/drawing/2014/main" id="{E8BC76F0-0E80-4443-B35E-DF38023975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B438530-B8AF-DE37-62C1-A376776502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770" y="1041401"/>
            <a:ext cx="4538526" cy="234526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/>
              <a:t>Marking Scheme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B05D3B-7D83-97DF-4204-257927A40B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579045" y="3657596"/>
            <a:ext cx="4513252" cy="1933463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 sz="210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9ED9B58-85C3-470F-B856-89F94D5BF3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4" y="1092200"/>
            <a:ext cx="4976494" cy="4515104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Tick">
            <a:extLst>
              <a:ext uri="{FF2B5EF4-FFF2-40B4-BE49-F238E27FC236}">
                <a16:creationId xmlns:a16="http://schemas.microsoft.com/office/drawing/2014/main" id="{D391EA94-EFC4-3B55-6B83-E2A1E3A2DD6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657755" y="1410208"/>
            <a:ext cx="3858780" cy="3858780"/>
          </a:xfrm>
          <a:prstGeom prst="rect">
            <a:avLst/>
          </a:prstGeom>
        </p:spPr>
      </p:pic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906654BF-00E5-4DD8-9543-3C20C78105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770" y="3522131"/>
            <a:ext cx="452063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248064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612E5215-2D30-4674-B035-42B84CF4E7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B38567EC-BA84-4C6C-AC2C-E07382B106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14" name="Picture 13">
            <a:extLst>
              <a:ext uri="{FF2B5EF4-FFF2-40B4-BE49-F238E27FC236}">
                <a16:creationId xmlns:a16="http://schemas.microsoft.com/office/drawing/2014/main" id="{E8BC76F0-0E80-4443-B35E-DF38023975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42B17DB-6947-E99B-55A7-707040260A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770" y="1041401"/>
            <a:ext cx="4538526" cy="234526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/>
              <a:t>Questions?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7C7DE04-D05D-E229-06D0-F489E655115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579045" y="3657596"/>
            <a:ext cx="4513252" cy="1933463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 sz="210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9ED9B58-85C3-470F-B856-89F94D5BF3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4" y="1092200"/>
            <a:ext cx="4976494" cy="4515104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Question mark">
            <a:extLst>
              <a:ext uri="{FF2B5EF4-FFF2-40B4-BE49-F238E27FC236}">
                <a16:creationId xmlns:a16="http://schemas.microsoft.com/office/drawing/2014/main" id="{305A4AF5-690B-6551-94DA-3AC0873F815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657755" y="1410208"/>
            <a:ext cx="3858780" cy="3858780"/>
          </a:xfrm>
          <a:prstGeom prst="rect">
            <a:avLst/>
          </a:prstGeom>
        </p:spPr>
      </p:pic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906654BF-00E5-4DD8-9543-3C20C78105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770" y="3522131"/>
            <a:ext cx="452063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040264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Not in Education, Employment or Training (NEET)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/>
              <a:t>Often used as a derogatory phrase and can be seen as reductionist in nature</a:t>
            </a:r>
          </a:p>
          <a:p>
            <a:endParaRPr lang="en-GB"/>
          </a:p>
          <a:p>
            <a:r>
              <a:rPr lang="en-GB"/>
              <a:t>Who exactly does it refer to?</a:t>
            </a:r>
          </a:p>
          <a:p>
            <a:pPr lvl="1"/>
            <a:r>
              <a:rPr lang="en-GB"/>
              <a:t>‘those in the 16-24 age group who are eligible for but not participating in education, employment and/or training.’ (Dixon et al,. 2011)</a:t>
            </a:r>
          </a:p>
          <a:p>
            <a:endParaRPr lang="en-GB"/>
          </a:p>
          <a:p>
            <a:r>
              <a:rPr lang="en-GB"/>
              <a:t>Current government initiatives focus on education provision</a:t>
            </a:r>
          </a:p>
          <a:p>
            <a:endParaRPr lang="en-GB"/>
          </a:p>
          <a:p>
            <a:r>
              <a:rPr lang="en-GB"/>
              <a:t>Need for all key stakeholders to become involved in measures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3043B1-3941-49EF-B0E0-B7EEBE1D97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r>
              <a:rPr lang="en-GB"/>
              <a:t>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9B87BB-3C25-08F5-3537-09453E581F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2" y="2556932"/>
            <a:ext cx="6256866" cy="331893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000"/>
              <a:t>In groups research and present the key tasks and accomplishments of either;</a:t>
            </a:r>
          </a:p>
          <a:p>
            <a:pPr>
              <a:lnSpc>
                <a:spcPct val="90000"/>
              </a:lnSpc>
            </a:pPr>
            <a:r>
              <a:rPr lang="en-US" sz="2000"/>
              <a:t>The Social Exclusion Unit</a:t>
            </a:r>
          </a:p>
          <a:p>
            <a:pPr>
              <a:lnSpc>
                <a:spcPct val="90000"/>
              </a:lnSpc>
            </a:pPr>
            <a:r>
              <a:rPr lang="en-US" sz="2000"/>
              <a:t>The Learning and Work Institute</a:t>
            </a:r>
          </a:p>
          <a:p>
            <a:pPr>
              <a:lnSpc>
                <a:spcPct val="90000"/>
              </a:lnSpc>
            </a:pPr>
            <a:r>
              <a:rPr lang="en-US" sz="2000"/>
              <a:t>or</a:t>
            </a:r>
          </a:p>
          <a:p>
            <a:pPr>
              <a:lnSpc>
                <a:spcPct val="90000"/>
              </a:lnSpc>
            </a:pPr>
            <a:r>
              <a:rPr lang="en-GB" sz="2000"/>
              <a:t>NIACE – National Institute for Adult Education </a:t>
            </a:r>
          </a:p>
          <a:p>
            <a:pPr>
              <a:lnSpc>
                <a:spcPct val="90000"/>
              </a:lnSpc>
            </a:pPr>
            <a:endParaRPr lang="en-GB" sz="2000"/>
          </a:p>
          <a:p>
            <a:pPr>
              <a:lnSpc>
                <a:spcPct val="90000"/>
              </a:lnSpc>
            </a:pPr>
            <a:r>
              <a:rPr lang="en-GB" sz="2000"/>
              <a:t>Add your findings to the Padlet - </a:t>
            </a:r>
          </a:p>
        </p:txBody>
      </p:sp>
      <p:pic>
        <p:nvPicPr>
          <p:cNvPr id="6" name="Picture 5" descr="A qr code with black squares&#10;&#10;Description automatically generated">
            <a:extLst>
              <a:ext uri="{FF2B5EF4-FFF2-40B4-BE49-F238E27FC236}">
                <a16:creationId xmlns:a16="http://schemas.microsoft.com/office/drawing/2014/main" id="{59519E83-415F-455E-5406-EE5F97F80999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0" r="3804" b="17"/>
          <a:stretch/>
        </p:blipFill>
        <p:spPr>
          <a:xfrm>
            <a:off x="8085026" y="2701180"/>
            <a:ext cx="2739728" cy="2852640"/>
          </a:xfrm>
          <a:prstGeom prst="rect">
            <a:avLst/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</p:pic>
    </p:spTree>
    <p:extLst>
      <p:ext uri="{BB962C8B-B14F-4D97-AF65-F5344CB8AC3E}">
        <p14:creationId xmlns:p14="http://schemas.microsoft.com/office/powerpoint/2010/main" val="121419357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C44B17FE-2E14-47B6-B5A8-4363DE7695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4E53280-E6EB-47D2-B0BB-78B772DC4B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663" y="469900"/>
            <a:ext cx="3695002" cy="5918200"/>
          </a:xfrm>
          <a:prstGeom prst="rect">
            <a:avLst/>
          </a:prstGeom>
          <a:solidFill>
            <a:srgbClr val="373737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balanced" dir="t"/>
          </a:scene3d>
          <a:sp3d>
            <a:bevelT w="6350" h="63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E44C4738-31FA-4AA4-9D3A-9B0F0B1F5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9668" y="635508"/>
            <a:ext cx="3364992" cy="5586984"/>
          </a:xfrm>
          <a:prstGeom prst="rect">
            <a:avLst/>
          </a:prstGeom>
          <a:noFill/>
          <a:ln w="15875" cap="flat">
            <a:solidFill>
              <a:schemeClr val="accent1"/>
            </a:solidFill>
            <a:miter lim="800000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056025-F632-48C4-BC56-3454E21734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108" y="954756"/>
            <a:ext cx="2730414" cy="4946003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rgbClr val="FFFFFF"/>
                </a:solidFill>
              </a:rPr>
              <a:t>Session Objectives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09F3F69-CB9E-4C14-8F9B-7565980C87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0"/>
            <a:ext cx="7537704" cy="6858000"/>
          </a:xfrm>
          <a:prstGeom prst="rect">
            <a:avLst/>
          </a:prstGeom>
          <a:gradFill>
            <a:gsLst>
              <a:gs pos="0">
                <a:srgbClr val="FFFFFF"/>
              </a:gs>
              <a:gs pos="30000">
                <a:srgbClr val="FFFFFF"/>
              </a:gs>
              <a:gs pos="61000">
                <a:srgbClr val="F8F8F8"/>
              </a:gs>
              <a:gs pos="97000">
                <a:srgbClr val="E5E5E5"/>
              </a:gs>
            </a:gsLst>
            <a:path path="circle">
              <a:fillToRect l="50000" t="50000" r="50000" b="50000"/>
            </a:path>
          </a:gradFill>
          <a:ln>
            <a:noFill/>
          </a:ln>
          <a:effectLst>
            <a:innerShdw blurRad="63500" dist="12700" dir="10800000">
              <a:prstClr val="black">
                <a:alpha val="35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1D78EC-05A3-4369-BDB4-7374FB3861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40934" y="469900"/>
            <a:ext cx="5953630" cy="5405968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rgbClr val="212121"/>
                </a:solidFill>
              </a:rPr>
              <a:t>At the end of this session are you able to:</a:t>
            </a:r>
          </a:p>
          <a:p>
            <a:pPr lvl="1"/>
            <a:r>
              <a:rPr lang="en-GB">
                <a:solidFill>
                  <a:srgbClr val="212121"/>
                </a:solidFill>
              </a:rPr>
              <a:t>Recall the key elements of the assignment</a:t>
            </a:r>
          </a:p>
          <a:p>
            <a:pPr lvl="1"/>
            <a:r>
              <a:rPr lang="en-GB">
                <a:solidFill>
                  <a:srgbClr val="212121"/>
                </a:solidFill>
              </a:rPr>
              <a:t>Recall key government and non-governmental organisations involved in Community Engaged Learning.</a:t>
            </a:r>
          </a:p>
        </p:txBody>
      </p:sp>
    </p:spTree>
    <p:extLst>
      <p:ext uri="{BB962C8B-B14F-4D97-AF65-F5344CB8AC3E}">
        <p14:creationId xmlns:p14="http://schemas.microsoft.com/office/powerpoint/2010/main" val="276502969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D5E3CF8B-6090-4FFC-B9BE-6FF60AEE4B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444405B-FBD8-46A8-84D6-CE72780146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5" name="Rectangle 14">
            <a:extLst>
              <a:ext uri="{FF2B5EF4-FFF2-40B4-BE49-F238E27FC236}">
                <a16:creationId xmlns:a16="http://schemas.microsoft.com/office/drawing/2014/main" id="{FDF8837B-BAE2-489A-8F93-69216307D5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Yellow question mark">
            <a:extLst>
              <a:ext uri="{FF2B5EF4-FFF2-40B4-BE49-F238E27FC236}">
                <a16:creationId xmlns:a16="http://schemas.microsoft.com/office/drawing/2014/main" id="{9266002B-D4C4-B029-E614-E80CE2E78D34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 amt="50000"/>
          </a:blip>
          <a:srcRect b="625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8AA537CC-A59C-752B-9743-CB98108C13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92398" y="1871131"/>
            <a:ext cx="6815669" cy="151553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>
                <a:solidFill>
                  <a:srgbClr val="FFFFFF"/>
                </a:solidFill>
              </a:rPr>
              <a:t>Questions?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51CAE41-4E9C-7E44-A969-209E585D4B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692398" y="3657597"/>
            <a:ext cx="6815669" cy="1320802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 sz="2100">
              <a:solidFill>
                <a:srgbClr val="FFFFFF"/>
              </a:solidFill>
            </a:endParaRP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B48BEE9B-A2F4-4BF3-9EAD-16E1A7FC2D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699932" y="3510608"/>
            <a:ext cx="5120640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722082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AB946B"/>
      </a:accent1>
      <a:accent2>
        <a:srgbClr val="C04F32"/>
      </a:accent2>
      <a:accent3>
        <a:srgbClr val="DD8C3C"/>
      </a:accent3>
      <a:accent4>
        <a:srgbClr val="8E684C"/>
      </a:accent4>
      <a:accent5>
        <a:srgbClr val="CBAF62"/>
      </a:accent5>
      <a:accent6>
        <a:srgbClr val="803348"/>
      </a:accent6>
      <a:hlink>
        <a:srgbClr val="86724D"/>
      </a:hlink>
      <a:folHlink>
        <a:srgbClr val="B99E84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A2BEDC8B-F191-493B-BA33-0F4F800A89D3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0</TotalTime>
  <Words>430</Words>
  <Application>Microsoft Office PowerPoint</Application>
  <PresentationFormat>Widescreen</PresentationFormat>
  <Paragraphs>74</Paragraphs>
  <Slides>15</Slides>
  <Notes>13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Organic</vt:lpstr>
      <vt:lpstr>PowerPoint Presentation</vt:lpstr>
      <vt:lpstr>Community Engagement</vt:lpstr>
      <vt:lpstr>Session Objectives</vt:lpstr>
      <vt:lpstr>Module Aims</vt:lpstr>
      <vt:lpstr>Module Objectives</vt:lpstr>
      <vt:lpstr>What do you know already?</vt:lpstr>
      <vt:lpstr>Write your own Learning objectives for this module.</vt:lpstr>
      <vt:lpstr>Assignment</vt:lpstr>
      <vt:lpstr>Task</vt:lpstr>
      <vt:lpstr>Marking Scheme</vt:lpstr>
      <vt:lpstr>Questions?</vt:lpstr>
      <vt:lpstr>Not in Education, Employment or Training (NEET)</vt:lpstr>
      <vt:lpstr>Task</vt:lpstr>
      <vt:lpstr>Session Objectives</vt:lpstr>
      <vt:lpstr>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Ross Phillips</cp:lastModifiedBy>
  <cp:revision>3</cp:revision>
  <cp:lastPrinted>2024-06-03T08:11:31Z</cp:lastPrinted>
  <dcterms:created xsi:type="dcterms:W3CDTF">2013-07-15T20:26:40Z</dcterms:created>
  <dcterms:modified xsi:type="dcterms:W3CDTF">2025-07-03T08:33:59Z</dcterms:modified>
</cp:coreProperties>
</file>