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9" r:id="rId4"/>
    <p:sldId id="264" r:id="rId5"/>
    <p:sldId id="266" r:id="rId6"/>
    <p:sldId id="265" r:id="rId7"/>
    <p:sldId id="258" r:id="rId8"/>
    <p:sldId id="260" r:id="rId9"/>
    <p:sldId id="261" r:id="rId10"/>
    <p:sldId id="262" r:id="rId11"/>
    <p:sldId id="263" r:id="rId12"/>
    <p:sldId id="268" r:id="rId13"/>
    <p:sldId id="267" r:id="rId14"/>
    <p:sldId id="270" r:id="rId15"/>
    <p:sldId id="269"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167F61-512D-3962-5393-E76E7553D0D7}" v="33" dt="2023-11-27T09:59:59.287"/>
    <p1510:client id="{6A375BEC-1E5D-4897-BC2A-BCE720DD7477}" v="14" dt="2023-11-27T10:00:21.026"/>
    <p1510:client id="{9E8D1DA4-7E10-4E34-9233-601FF728B71D}" v="2" dt="2023-11-27T09:39:24.523"/>
    <p1510:client id="{C686188A-0534-4A0A-8E57-1CC35B459D13}" v="620" dt="2023-11-27T00:31:06.9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Ntino (2225674)" userId="S::2225674@student.uwtsd.ac.uk::7be0762e-5886-467a-8b22-ee600935044e" providerId="AD" clId="Web-{C686188A-0534-4A0A-8E57-1CC35B459D13}"/>
    <pc:docChg chg="addSld modSld sldOrd">
      <pc:chgData name="David Ntino (2225674)" userId="S::2225674@student.uwtsd.ac.uk::7be0762e-5886-467a-8b22-ee600935044e" providerId="AD" clId="Web-{C686188A-0534-4A0A-8E57-1CC35B459D13}" dt="2023-11-27T00:31:06.921" v="572" actId="1076"/>
      <pc:docMkLst>
        <pc:docMk/>
      </pc:docMkLst>
      <pc:sldChg chg="addSp modSp mod setBg addAnim setClrOvrMap">
        <pc:chgData name="David Ntino (2225674)" userId="S::2225674@student.uwtsd.ac.uk::7be0762e-5886-467a-8b22-ee600935044e" providerId="AD" clId="Web-{C686188A-0534-4A0A-8E57-1CC35B459D13}" dt="2023-11-27T00:20:15.763" v="569" actId="20577"/>
        <pc:sldMkLst>
          <pc:docMk/>
          <pc:sldMk cId="109857222" sldId="256"/>
        </pc:sldMkLst>
        <pc:spChg chg="mod">
          <ac:chgData name="David Ntino (2225674)" userId="S::2225674@student.uwtsd.ac.uk::7be0762e-5886-467a-8b22-ee600935044e" providerId="AD" clId="Web-{C686188A-0534-4A0A-8E57-1CC35B459D13}" dt="2023-11-26T23:18:29.571" v="283" actId="20577"/>
          <ac:spMkLst>
            <pc:docMk/>
            <pc:sldMk cId="109857222" sldId="256"/>
            <ac:spMk id="2" creationId="{00000000-0000-0000-0000-000000000000}"/>
          </ac:spMkLst>
        </pc:spChg>
        <pc:spChg chg="mod">
          <ac:chgData name="David Ntino (2225674)" userId="S::2225674@student.uwtsd.ac.uk::7be0762e-5886-467a-8b22-ee600935044e" providerId="AD" clId="Web-{C686188A-0534-4A0A-8E57-1CC35B459D13}" dt="2023-11-27T00:20:15.763" v="569" actId="20577"/>
          <ac:spMkLst>
            <pc:docMk/>
            <pc:sldMk cId="109857222" sldId="256"/>
            <ac:spMk id="3" creationId="{00000000-0000-0000-0000-000000000000}"/>
          </ac:spMkLst>
        </pc:spChg>
        <pc:spChg chg="add">
          <ac:chgData name="David Ntino (2225674)" userId="S::2225674@student.uwtsd.ac.uk::7be0762e-5886-467a-8b22-ee600935044e" providerId="AD" clId="Web-{C686188A-0534-4A0A-8E57-1CC35B459D13}" dt="2023-11-26T23:17:29.788" v="271"/>
          <ac:spMkLst>
            <pc:docMk/>
            <pc:sldMk cId="109857222" sldId="256"/>
            <ac:spMk id="9" creationId="{71B2258F-86CA-4D4D-8270-BC05FCDEBFB3}"/>
          </ac:spMkLst>
        </pc:spChg>
        <pc:picChg chg="add">
          <ac:chgData name="David Ntino (2225674)" userId="S::2225674@student.uwtsd.ac.uk::7be0762e-5886-467a-8b22-ee600935044e" providerId="AD" clId="Web-{C686188A-0534-4A0A-8E57-1CC35B459D13}" dt="2023-11-26T23:17:29.788" v="271"/>
          <ac:picMkLst>
            <pc:docMk/>
            <pc:sldMk cId="109857222" sldId="256"/>
            <ac:picMk id="5" creationId="{B9C71783-6507-6836-E27E-C326BBB9682D}"/>
          </ac:picMkLst>
        </pc:picChg>
      </pc:sldChg>
      <pc:sldChg chg="addSp delSp modSp new mod setBg">
        <pc:chgData name="David Ntino (2225674)" userId="S::2225674@student.uwtsd.ac.uk::7be0762e-5886-467a-8b22-ee600935044e" providerId="AD" clId="Web-{C686188A-0534-4A0A-8E57-1CC35B459D13}" dt="2023-11-27T00:31:06.921" v="572" actId="1076"/>
        <pc:sldMkLst>
          <pc:docMk/>
          <pc:sldMk cId="2751495279" sldId="257"/>
        </pc:sldMkLst>
        <pc:spChg chg="mod">
          <ac:chgData name="David Ntino (2225674)" userId="S::2225674@student.uwtsd.ac.uk::7be0762e-5886-467a-8b22-ee600935044e" providerId="AD" clId="Web-{C686188A-0534-4A0A-8E57-1CC35B459D13}" dt="2023-11-26T23:20:34.466" v="297" actId="14100"/>
          <ac:spMkLst>
            <pc:docMk/>
            <pc:sldMk cId="2751495279" sldId="257"/>
            <ac:spMk id="2" creationId="{9EDBE034-6A43-DDDF-69AF-097F304CAE19}"/>
          </ac:spMkLst>
        </pc:spChg>
        <pc:spChg chg="add del mod">
          <ac:chgData name="David Ntino (2225674)" userId="S::2225674@student.uwtsd.ac.uk::7be0762e-5886-467a-8b22-ee600935044e" providerId="AD" clId="Web-{C686188A-0534-4A0A-8E57-1CC35B459D13}" dt="2023-11-27T00:31:06.921" v="572" actId="1076"/>
          <ac:spMkLst>
            <pc:docMk/>
            <pc:sldMk cId="2751495279" sldId="257"/>
            <ac:spMk id="3" creationId="{511508C5-BF51-8FA4-C2A8-FA942B8AEF7B}"/>
          </ac:spMkLst>
        </pc:spChg>
        <pc:spChg chg="add">
          <ac:chgData name="David Ntino (2225674)" userId="S::2225674@student.uwtsd.ac.uk::7be0762e-5886-467a-8b22-ee600935044e" providerId="AD" clId="Web-{C686188A-0534-4A0A-8E57-1CC35B459D13}" dt="2023-11-26T23:18:37.024" v="284"/>
          <ac:spMkLst>
            <pc:docMk/>
            <pc:sldMk cId="2751495279" sldId="257"/>
            <ac:spMk id="9" creationId="{C0763A76-9F1C-4FC5-82B7-DD475DA461B2}"/>
          </ac:spMkLst>
        </pc:spChg>
        <pc:spChg chg="add">
          <ac:chgData name="David Ntino (2225674)" userId="S::2225674@student.uwtsd.ac.uk::7be0762e-5886-467a-8b22-ee600935044e" providerId="AD" clId="Web-{C686188A-0534-4A0A-8E57-1CC35B459D13}" dt="2023-11-26T23:18:37.024" v="284"/>
          <ac:spMkLst>
            <pc:docMk/>
            <pc:sldMk cId="2751495279" sldId="257"/>
            <ac:spMk id="11" creationId="{E81BF4F6-F2CF-4984-9D14-D6966D92F99F}"/>
          </ac:spMkLst>
        </pc:spChg>
        <pc:graphicFrameChg chg="add del mod">
          <ac:chgData name="David Ntino (2225674)" userId="S::2225674@student.uwtsd.ac.uk::7be0762e-5886-467a-8b22-ee600935044e" providerId="AD" clId="Web-{C686188A-0534-4A0A-8E57-1CC35B459D13}" dt="2023-11-26T23:19:43.073" v="293"/>
          <ac:graphicFrameMkLst>
            <pc:docMk/>
            <pc:sldMk cId="2751495279" sldId="257"/>
            <ac:graphicFrameMk id="13" creationId="{5F205A31-36EE-35F4-F886-1C73C562C04D}"/>
          </ac:graphicFrameMkLst>
        </pc:graphicFrameChg>
        <pc:picChg chg="add mod">
          <ac:chgData name="David Ntino (2225674)" userId="S::2225674@student.uwtsd.ac.uk::7be0762e-5886-467a-8b22-ee600935044e" providerId="AD" clId="Web-{C686188A-0534-4A0A-8E57-1CC35B459D13}" dt="2023-11-26T23:18:46.400" v="285" actId="14100"/>
          <ac:picMkLst>
            <pc:docMk/>
            <pc:sldMk cId="2751495279" sldId="257"/>
            <ac:picMk id="5" creationId="{B390545E-C463-B334-2138-CF21F6E85A39}"/>
          </ac:picMkLst>
        </pc:picChg>
      </pc:sldChg>
      <pc:sldChg chg="modSp new">
        <pc:chgData name="David Ntino (2225674)" userId="S::2225674@student.uwtsd.ac.uk::7be0762e-5886-467a-8b22-ee600935044e" providerId="AD" clId="Web-{C686188A-0534-4A0A-8E57-1CC35B459D13}" dt="2023-11-26T22:35:27.736" v="111" actId="20577"/>
        <pc:sldMkLst>
          <pc:docMk/>
          <pc:sldMk cId="3350807242" sldId="258"/>
        </pc:sldMkLst>
        <pc:spChg chg="mod">
          <ac:chgData name="David Ntino (2225674)" userId="S::2225674@student.uwtsd.ac.uk::7be0762e-5886-467a-8b22-ee600935044e" providerId="AD" clId="Web-{C686188A-0534-4A0A-8E57-1CC35B459D13}" dt="2023-11-26T22:35:27.736" v="111" actId="20577"/>
          <ac:spMkLst>
            <pc:docMk/>
            <pc:sldMk cId="3350807242" sldId="258"/>
            <ac:spMk id="2" creationId="{9C972E6D-D78D-4952-CB55-04D8C5FC26E6}"/>
          </ac:spMkLst>
        </pc:spChg>
        <pc:spChg chg="mod">
          <ac:chgData name="David Ntino (2225674)" userId="S::2225674@student.uwtsd.ac.uk::7be0762e-5886-467a-8b22-ee600935044e" providerId="AD" clId="Web-{C686188A-0534-4A0A-8E57-1CC35B459D13}" dt="2023-11-26T22:31:50.010" v="88" actId="20577"/>
          <ac:spMkLst>
            <pc:docMk/>
            <pc:sldMk cId="3350807242" sldId="258"/>
            <ac:spMk id="3" creationId="{1F1DFBC6-51B5-C571-9B0E-FED83C769D82}"/>
          </ac:spMkLst>
        </pc:spChg>
      </pc:sldChg>
      <pc:sldChg chg="addSp delSp modSp new mod ord setBg">
        <pc:chgData name="David Ntino (2225674)" userId="S::2225674@student.uwtsd.ac.uk::7be0762e-5886-467a-8b22-ee600935044e" providerId="AD" clId="Web-{C686188A-0534-4A0A-8E57-1CC35B459D13}" dt="2023-11-26T23:49:08.151" v="473"/>
        <pc:sldMkLst>
          <pc:docMk/>
          <pc:sldMk cId="1554226959" sldId="259"/>
        </pc:sldMkLst>
        <pc:spChg chg="mod">
          <ac:chgData name="David Ntino (2225674)" userId="S::2225674@student.uwtsd.ac.uk::7be0762e-5886-467a-8b22-ee600935044e" providerId="AD" clId="Web-{C686188A-0534-4A0A-8E57-1CC35B459D13}" dt="2023-11-26T22:35:21.892" v="110" actId="20577"/>
          <ac:spMkLst>
            <pc:docMk/>
            <pc:sldMk cId="1554226959" sldId="259"/>
            <ac:spMk id="2" creationId="{907A289F-14C1-2528-765B-EF9AEE866FBA}"/>
          </ac:spMkLst>
        </pc:spChg>
        <pc:spChg chg="mod">
          <ac:chgData name="David Ntino (2225674)" userId="S::2225674@student.uwtsd.ac.uk::7be0762e-5886-467a-8b22-ee600935044e" providerId="AD" clId="Web-{C686188A-0534-4A0A-8E57-1CC35B459D13}" dt="2023-11-26T22:35:04.657" v="109" actId="1076"/>
          <ac:spMkLst>
            <pc:docMk/>
            <pc:sldMk cId="1554226959" sldId="259"/>
            <ac:spMk id="3" creationId="{ACF41A96-29C7-4878-9FE1-40051ADBB73B}"/>
          </ac:spMkLst>
        </pc:spChg>
        <pc:spChg chg="add del">
          <ac:chgData name="David Ntino (2225674)" userId="S::2225674@student.uwtsd.ac.uk::7be0762e-5886-467a-8b22-ee600935044e" providerId="AD" clId="Web-{C686188A-0534-4A0A-8E57-1CC35B459D13}" dt="2023-11-26T22:34:07.296" v="96"/>
          <ac:spMkLst>
            <pc:docMk/>
            <pc:sldMk cId="1554226959" sldId="259"/>
            <ac:spMk id="9" creationId="{F13C74B1-5B17-4795-BED0-7140497B445A}"/>
          </ac:spMkLst>
        </pc:spChg>
        <pc:spChg chg="add del">
          <ac:chgData name="David Ntino (2225674)" userId="S::2225674@student.uwtsd.ac.uk::7be0762e-5886-467a-8b22-ee600935044e" providerId="AD" clId="Web-{C686188A-0534-4A0A-8E57-1CC35B459D13}" dt="2023-11-26T22:34:07.296" v="96"/>
          <ac:spMkLst>
            <pc:docMk/>
            <pc:sldMk cId="1554226959" sldId="259"/>
            <ac:spMk id="11" creationId="{D4974D33-8DC5-464E-8C6D-BE58F0669C17}"/>
          </ac:spMkLst>
        </pc:spChg>
        <pc:spChg chg="add del">
          <ac:chgData name="David Ntino (2225674)" userId="S::2225674@student.uwtsd.ac.uk::7be0762e-5886-467a-8b22-ee600935044e" providerId="AD" clId="Web-{C686188A-0534-4A0A-8E57-1CC35B459D13}" dt="2023-11-26T22:34:07.296" v="95"/>
          <ac:spMkLst>
            <pc:docMk/>
            <pc:sldMk cId="1554226959" sldId="259"/>
            <ac:spMk id="16" creationId="{04812C46-200A-4DEB-A05E-3ED6C68C2387}"/>
          </ac:spMkLst>
        </pc:spChg>
        <pc:spChg chg="add del">
          <ac:chgData name="David Ntino (2225674)" userId="S::2225674@student.uwtsd.ac.uk::7be0762e-5886-467a-8b22-ee600935044e" providerId="AD" clId="Web-{C686188A-0534-4A0A-8E57-1CC35B459D13}" dt="2023-11-26T22:34:07.296" v="95"/>
          <ac:spMkLst>
            <pc:docMk/>
            <pc:sldMk cId="1554226959" sldId="259"/>
            <ac:spMk id="18" creationId="{D1EA859B-E555-4109-94F3-6700E046E008}"/>
          </ac:spMkLst>
        </pc:spChg>
        <pc:spChg chg="add">
          <ac:chgData name="David Ntino (2225674)" userId="S::2225674@student.uwtsd.ac.uk::7be0762e-5886-467a-8b22-ee600935044e" providerId="AD" clId="Web-{C686188A-0534-4A0A-8E57-1CC35B459D13}" dt="2023-11-26T22:34:07.296" v="96"/>
          <ac:spMkLst>
            <pc:docMk/>
            <pc:sldMk cId="1554226959" sldId="259"/>
            <ac:spMk id="20" creationId="{C0763A76-9F1C-4FC5-82B7-DD475DA461B2}"/>
          </ac:spMkLst>
        </pc:spChg>
        <pc:spChg chg="add">
          <ac:chgData name="David Ntino (2225674)" userId="S::2225674@student.uwtsd.ac.uk::7be0762e-5886-467a-8b22-ee600935044e" providerId="AD" clId="Web-{C686188A-0534-4A0A-8E57-1CC35B459D13}" dt="2023-11-26T22:34:07.296" v="96"/>
          <ac:spMkLst>
            <pc:docMk/>
            <pc:sldMk cId="1554226959" sldId="259"/>
            <ac:spMk id="21" creationId="{E81BF4F6-F2CF-4984-9D14-D6966D92F99F}"/>
          </ac:spMkLst>
        </pc:spChg>
        <pc:picChg chg="add mod ord">
          <ac:chgData name="David Ntino (2225674)" userId="S::2225674@student.uwtsd.ac.uk::7be0762e-5886-467a-8b22-ee600935044e" providerId="AD" clId="Web-{C686188A-0534-4A0A-8E57-1CC35B459D13}" dt="2023-11-26T22:34:07.296" v="96"/>
          <ac:picMkLst>
            <pc:docMk/>
            <pc:sldMk cId="1554226959" sldId="259"/>
            <ac:picMk id="5" creationId="{23E88AE8-52DE-7BF0-C0BB-C241A78904C0}"/>
          </ac:picMkLst>
        </pc:picChg>
      </pc:sldChg>
      <pc:sldChg chg="addSp delSp modSp new mod setBg">
        <pc:chgData name="David Ntino (2225674)" userId="S::2225674@student.uwtsd.ac.uk::7be0762e-5886-467a-8b22-ee600935044e" providerId="AD" clId="Web-{C686188A-0534-4A0A-8E57-1CC35B459D13}" dt="2023-11-26T23:08:39.035" v="243" actId="1076"/>
        <pc:sldMkLst>
          <pc:docMk/>
          <pc:sldMk cId="1708758754" sldId="260"/>
        </pc:sldMkLst>
        <pc:spChg chg="del mod">
          <ac:chgData name="David Ntino (2225674)" userId="S::2225674@student.uwtsd.ac.uk::7be0762e-5886-467a-8b22-ee600935044e" providerId="AD" clId="Web-{C686188A-0534-4A0A-8E57-1CC35B459D13}" dt="2023-11-26T23:08:31.707" v="242"/>
          <ac:spMkLst>
            <pc:docMk/>
            <pc:sldMk cId="1708758754" sldId="260"/>
            <ac:spMk id="2" creationId="{B2492B2D-5855-EBCE-DCD5-BBE808DA3EA3}"/>
          </ac:spMkLst>
        </pc:spChg>
        <pc:spChg chg="mod">
          <ac:chgData name="David Ntino (2225674)" userId="S::2225674@student.uwtsd.ac.uk::7be0762e-5886-467a-8b22-ee600935044e" providerId="AD" clId="Web-{C686188A-0534-4A0A-8E57-1CC35B459D13}" dt="2023-11-26T23:08:39.035" v="243" actId="1076"/>
          <ac:spMkLst>
            <pc:docMk/>
            <pc:sldMk cId="1708758754" sldId="260"/>
            <ac:spMk id="3" creationId="{3699661F-5C4D-4CE8-AB88-00579FCE1E43}"/>
          </ac:spMkLst>
        </pc:spChg>
        <pc:spChg chg="add mod">
          <ac:chgData name="David Ntino (2225674)" userId="S::2225674@student.uwtsd.ac.uk::7be0762e-5886-467a-8b22-ee600935044e" providerId="AD" clId="Web-{C686188A-0534-4A0A-8E57-1CC35B459D13}" dt="2023-11-26T23:08:31.707" v="242"/>
          <ac:spMkLst>
            <pc:docMk/>
            <pc:sldMk cId="1708758754" sldId="260"/>
            <ac:spMk id="6" creationId="{F5694142-22BC-F8EB-D4FE-AA476C52756F}"/>
          </ac:spMkLst>
        </pc:spChg>
        <pc:spChg chg="add del">
          <ac:chgData name="David Ntino (2225674)" userId="S::2225674@student.uwtsd.ac.uk::7be0762e-5886-467a-8b22-ee600935044e" providerId="AD" clId="Web-{C686188A-0534-4A0A-8E57-1CC35B459D13}" dt="2023-11-26T22:42:04.767" v="148"/>
          <ac:spMkLst>
            <pc:docMk/>
            <pc:sldMk cId="1708758754" sldId="260"/>
            <ac:spMk id="9" creationId="{F13C74B1-5B17-4795-BED0-7140497B445A}"/>
          </ac:spMkLst>
        </pc:spChg>
        <pc:spChg chg="add del">
          <ac:chgData name="David Ntino (2225674)" userId="S::2225674@student.uwtsd.ac.uk::7be0762e-5886-467a-8b22-ee600935044e" providerId="AD" clId="Web-{C686188A-0534-4A0A-8E57-1CC35B459D13}" dt="2023-11-26T22:42:04.767" v="148"/>
          <ac:spMkLst>
            <pc:docMk/>
            <pc:sldMk cId="1708758754" sldId="260"/>
            <ac:spMk id="11" creationId="{D4974D33-8DC5-464E-8C6D-BE58F0669C17}"/>
          </ac:spMkLst>
        </pc:spChg>
        <pc:spChg chg="add">
          <ac:chgData name="David Ntino (2225674)" userId="S::2225674@student.uwtsd.ac.uk::7be0762e-5886-467a-8b22-ee600935044e" providerId="AD" clId="Web-{C686188A-0534-4A0A-8E57-1CC35B459D13}" dt="2023-11-26T22:42:04.767" v="148"/>
          <ac:spMkLst>
            <pc:docMk/>
            <pc:sldMk cId="1708758754" sldId="260"/>
            <ac:spMk id="16" creationId="{D1D34770-47A8-402C-AF23-2B653F2D88C1}"/>
          </ac:spMkLst>
        </pc:spChg>
        <pc:picChg chg="add mod">
          <ac:chgData name="David Ntino (2225674)" userId="S::2225674@student.uwtsd.ac.uk::7be0762e-5886-467a-8b22-ee600935044e" providerId="AD" clId="Web-{C686188A-0534-4A0A-8E57-1CC35B459D13}" dt="2023-11-26T22:42:04.767" v="148"/>
          <ac:picMkLst>
            <pc:docMk/>
            <pc:sldMk cId="1708758754" sldId="260"/>
            <ac:picMk id="5" creationId="{1CF534CB-8E70-2AD3-4C7F-DDCAA73C2555}"/>
          </ac:picMkLst>
        </pc:picChg>
      </pc:sldChg>
      <pc:sldChg chg="addSp delSp modSp add mod replId setBg">
        <pc:chgData name="David Ntino (2225674)" userId="S::2225674@student.uwtsd.ac.uk::7be0762e-5886-467a-8b22-ee600935044e" providerId="AD" clId="Web-{C686188A-0534-4A0A-8E57-1CC35B459D13}" dt="2023-11-26T23:08:53.162" v="245" actId="20577"/>
        <pc:sldMkLst>
          <pc:docMk/>
          <pc:sldMk cId="843881220" sldId="261"/>
        </pc:sldMkLst>
        <pc:spChg chg="del mod">
          <ac:chgData name="David Ntino (2225674)" userId="S::2225674@student.uwtsd.ac.uk::7be0762e-5886-467a-8b22-ee600935044e" providerId="AD" clId="Web-{C686188A-0534-4A0A-8E57-1CC35B459D13}" dt="2023-11-26T22:40:32.730" v="137"/>
          <ac:spMkLst>
            <pc:docMk/>
            <pc:sldMk cId="843881220" sldId="261"/>
            <ac:spMk id="2" creationId="{B2492B2D-5855-EBCE-DCD5-BBE808DA3EA3}"/>
          </ac:spMkLst>
        </pc:spChg>
        <pc:spChg chg="mod">
          <ac:chgData name="David Ntino (2225674)" userId="S::2225674@student.uwtsd.ac.uk::7be0762e-5886-467a-8b22-ee600935044e" providerId="AD" clId="Web-{C686188A-0534-4A0A-8E57-1CC35B459D13}" dt="2023-11-26T23:08:53.162" v="245" actId="20577"/>
          <ac:spMkLst>
            <pc:docMk/>
            <pc:sldMk cId="843881220" sldId="261"/>
            <ac:spMk id="3" creationId="{3699661F-5C4D-4CE8-AB88-00579FCE1E43}"/>
          </ac:spMkLst>
        </pc:spChg>
        <pc:spChg chg="add del">
          <ac:chgData name="David Ntino (2225674)" userId="S::2225674@student.uwtsd.ac.uk::7be0762e-5886-467a-8b22-ee600935044e" providerId="AD" clId="Web-{C686188A-0534-4A0A-8E57-1CC35B459D13}" dt="2023-11-26T22:44:14.068" v="161"/>
          <ac:spMkLst>
            <pc:docMk/>
            <pc:sldMk cId="843881220" sldId="261"/>
            <ac:spMk id="8" creationId="{09588DA8-065E-4F6F-8EFD-43104AB2E0CF}"/>
          </ac:spMkLst>
        </pc:spChg>
        <pc:spChg chg="add del">
          <ac:chgData name="David Ntino (2225674)" userId="S::2225674@student.uwtsd.ac.uk::7be0762e-5886-467a-8b22-ee600935044e" providerId="AD" clId="Web-{C686188A-0534-4A0A-8E57-1CC35B459D13}" dt="2023-11-26T22:44:14.068" v="161"/>
          <ac:spMkLst>
            <pc:docMk/>
            <pc:sldMk cId="843881220" sldId="261"/>
            <ac:spMk id="10" creationId="{C4285719-470E-454C-AF62-8323075F1F5B}"/>
          </ac:spMkLst>
        </pc:spChg>
        <pc:spChg chg="add del">
          <ac:chgData name="David Ntino (2225674)" userId="S::2225674@student.uwtsd.ac.uk::7be0762e-5886-467a-8b22-ee600935044e" providerId="AD" clId="Web-{C686188A-0534-4A0A-8E57-1CC35B459D13}" dt="2023-11-26T22:44:14.068" v="161"/>
          <ac:spMkLst>
            <pc:docMk/>
            <pc:sldMk cId="843881220" sldId="261"/>
            <ac:spMk id="12" creationId="{CD9FE4EF-C4D8-49A0-B2FF-81D8DB7D8A24}"/>
          </ac:spMkLst>
        </pc:spChg>
        <pc:spChg chg="add del">
          <ac:chgData name="David Ntino (2225674)" userId="S::2225674@student.uwtsd.ac.uk::7be0762e-5886-467a-8b22-ee600935044e" providerId="AD" clId="Web-{C686188A-0534-4A0A-8E57-1CC35B459D13}" dt="2023-11-26T22:44:14.068" v="161"/>
          <ac:spMkLst>
            <pc:docMk/>
            <pc:sldMk cId="843881220" sldId="261"/>
            <ac:spMk id="14" creationId="{4300840D-0A0B-4512-BACA-B439D5B9C57C}"/>
          </ac:spMkLst>
        </pc:spChg>
        <pc:spChg chg="add del">
          <ac:chgData name="David Ntino (2225674)" userId="S::2225674@student.uwtsd.ac.uk::7be0762e-5886-467a-8b22-ee600935044e" providerId="AD" clId="Web-{C686188A-0534-4A0A-8E57-1CC35B459D13}" dt="2023-11-26T22:44:14.068" v="161"/>
          <ac:spMkLst>
            <pc:docMk/>
            <pc:sldMk cId="843881220" sldId="261"/>
            <ac:spMk id="16" creationId="{D2B78728-A580-49A7-84F9-6EF6F583ADE0}"/>
          </ac:spMkLst>
        </pc:spChg>
        <pc:spChg chg="add del">
          <ac:chgData name="David Ntino (2225674)" userId="S::2225674@student.uwtsd.ac.uk::7be0762e-5886-467a-8b22-ee600935044e" providerId="AD" clId="Web-{C686188A-0534-4A0A-8E57-1CC35B459D13}" dt="2023-11-26T22:44:14.068" v="161"/>
          <ac:spMkLst>
            <pc:docMk/>
            <pc:sldMk cId="843881220" sldId="261"/>
            <ac:spMk id="18" creationId="{38FAA1A1-D861-433F-88FA-1E9D6FD31D11}"/>
          </ac:spMkLst>
        </pc:spChg>
        <pc:spChg chg="add del">
          <ac:chgData name="David Ntino (2225674)" userId="S::2225674@student.uwtsd.ac.uk::7be0762e-5886-467a-8b22-ee600935044e" providerId="AD" clId="Web-{C686188A-0534-4A0A-8E57-1CC35B459D13}" dt="2023-11-26T22:44:14.068" v="161"/>
          <ac:spMkLst>
            <pc:docMk/>
            <pc:sldMk cId="843881220" sldId="261"/>
            <ac:spMk id="20" creationId="{8D71EDA1-87BF-4D5D-AB79-F346FD19278A}"/>
          </ac:spMkLst>
        </pc:spChg>
        <pc:spChg chg="add">
          <ac:chgData name="David Ntino (2225674)" userId="S::2225674@student.uwtsd.ac.uk::7be0762e-5886-467a-8b22-ee600935044e" providerId="AD" clId="Web-{C686188A-0534-4A0A-8E57-1CC35B459D13}" dt="2023-11-26T22:44:14.068" v="161"/>
          <ac:spMkLst>
            <pc:docMk/>
            <pc:sldMk cId="843881220" sldId="261"/>
            <ac:spMk id="26" creationId="{D009D6D5-DAC2-4A8B-A17A-E206B9012D09}"/>
          </ac:spMkLst>
        </pc:spChg>
        <pc:picChg chg="add mod">
          <ac:chgData name="David Ntino (2225674)" userId="S::2225674@student.uwtsd.ac.uk::7be0762e-5886-467a-8b22-ee600935044e" providerId="AD" clId="Web-{C686188A-0534-4A0A-8E57-1CC35B459D13}" dt="2023-11-26T22:45:14.336" v="171" actId="14100"/>
          <ac:picMkLst>
            <pc:docMk/>
            <pc:sldMk cId="843881220" sldId="261"/>
            <ac:picMk id="22" creationId="{F7A1F9A0-8AE1-5D39-33A8-7B17AD566E67}"/>
          </ac:picMkLst>
        </pc:picChg>
      </pc:sldChg>
      <pc:sldChg chg="addSp delSp modSp add replId">
        <pc:chgData name="David Ntino (2225674)" userId="S::2225674@student.uwtsd.ac.uk::7be0762e-5886-467a-8b22-ee600935044e" providerId="AD" clId="Web-{C686188A-0534-4A0A-8E57-1CC35B459D13}" dt="2023-11-26T22:53:11.952" v="220" actId="20577"/>
        <pc:sldMkLst>
          <pc:docMk/>
          <pc:sldMk cId="494528423" sldId="262"/>
        </pc:sldMkLst>
        <pc:spChg chg="mod">
          <ac:chgData name="David Ntino (2225674)" userId="S::2225674@student.uwtsd.ac.uk::7be0762e-5886-467a-8b22-ee600935044e" providerId="AD" clId="Web-{C686188A-0534-4A0A-8E57-1CC35B459D13}" dt="2023-11-26T22:53:11.952" v="220" actId="20577"/>
          <ac:spMkLst>
            <pc:docMk/>
            <pc:sldMk cId="494528423" sldId="262"/>
            <ac:spMk id="3" creationId="{3699661F-5C4D-4CE8-AB88-00579FCE1E43}"/>
          </ac:spMkLst>
        </pc:spChg>
        <pc:spChg chg="del">
          <ac:chgData name="David Ntino (2225674)" userId="S::2225674@student.uwtsd.ac.uk::7be0762e-5886-467a-8b22-ee600935044e" providerId="AD" clId="Web-{C686188A-0534-4A0A-8E57-1CC35B459D13}" dt="2023-11-26T22:47:44.501" v="175"/>
          <ac:spMkLst>
            <pc:docMk/>
            <pc:sldMk cId="494528423" sldId="262"/>
            <ac:spMk id="8" creationId="{09588DA8-065E-4F6F-8EFD-43104AB2E0CF}"/>
          </ac:spMkLst>
        </pc:spChg>
        <pc:spChg chg="del">
          <ac:chgData name="David Ntino (2225674)" userId="S::2225674@student.uwtsd.ac.uk::7be0762e-5886-467a-8b22-ee600935044e" providerId="AD" clId="Web-{C686188A-0534-4A0A-8E57-1CC35B459D13}" dt="2023-11-26T22:47:44.501" v="175"/>
          <ac:spMkLst>
            <pc:docMk/>
            <pc:sldMk cId="494528423" sldId="262"/>
            <ac:spMk id="10" creationId="{C4285719-470E-454C-AF62-8323075F1F5B}"/>
          </ac:spMkLst>
        </pc:spChg>
        <pc:spChg chg="del">
          <ac:chgData name="David Ntino (2225674)" userId="S::2225674@student.uwtsd.ac.uk::7be0762e-5886-467a-8b22-ee600935044e" providerId="AD" clId="Web-{C686188A-0534-4A0A-8E57-1CC35B459D13}" dt="2023-11-26T22:47:44.501" v="175"/>
          <ac:spMkLst>
            <pc:docMk/>
            <pc:sldMk cId="494528423" sldId="262"/>
            <ac:spMk id="12" creationId="{CD9FE4EF-C4D8-49A0-B2FF-81D8DB7D8A24}"/>
          </ac:spMkLst>
        </pc:spChg>
        <pc:spChg chg="del">
          <ac:chgData name="David Ntino (2225674)" userId="S::2225674@student.uwtsd.ac.uk::7be0762e-5886-467a-8b22-ee600935044e" providerId="AD" clId="Web-{C686188A-0534-4A0A-8E57-1CC35B459D13}" dt="2023-11-26T22:47:44.501" v="175"/>
          <ac:spMkLst>
            <pc:docMk/>
            <pc:sldMk cId="494528423" sldId="262"/>
            <ac:spMk id="14" creationId="{4300840D-0A0B-4512-BACA-B439D5B9C57C}"/>
          </ac:spMkLst>
        </pc:spChg>
        <pc:spChg chg="del">
          <ac:chgData name="David Ntino (2225674)" userId="S::2225674@student.uwtsd.ac.uk::7be0762e-5886-467a-8b22-ee600935044e" providerId="AD" clId="Web-{C686188A-0534-4A0A-8E57-1CC35B459D13}" dt="2023-11-26T22:47:44.501" v="175"/>
          <ac:spMkLst>
            <pc:docMk/>
            <pc:sldMk cId="494528423" sldId="262"/>
            <ac:spMk id="16" creationId="{D2B78728-A580-49A7-84F9-6EF6F583ADE0}"/>
          </ac:spMkLst>
        </pc:spChg>
        <pc:spChg chg="del">
          <ac:chgData name="David Ntino (2225674)" userId="S::2225674@student.uwtsd.ac.uk::7be0762e-5886-467a-8b22-ee600935044e" providerId="AD" clId="Web-{C686188A-0534-4A0A-8E57-1CC35B459D13}" dt="2023-11-26T22:47:44.501" v="175"/>
          <ac:spMkLst>
            <pc:docMk/>
            <pc:sldMk cId="494528423" sldId="262"/>
            <ac:spMk id="18" creationId="{38FAA1A1-D861-433F-88FA-1E9D6FD31D11}"/>
          </ac:spMkLst>
        </pc:spChg>
        <pc:spChg chg="del">
          <ac:chgData name="David Ntino (2225674)" userId="S::2225674@student.uwtsd.ac.uk::7be0762e-5886-467a-8b22-ee600935044e" providerId="AD" clId="Web-{C686188A-0534-4A0A-8E57-1CC35B459D13}" dt="2023-11-26T22:47:44.501" v="175"/>
          <ac:spMkLst>
            <pc:docMk/>
            <pc:sldMk cId="494528423" sldId="262"/>
            <ac:spMk id="20" creationId="{8D71EDA1-87BF-4D5D-AB79-F346FD19278A}"/>
          </ac:spMkLst>
        </pc:spChg>
        <pc:spChg chg="add del">
          <ac:chgData name="David Ntino (2225674)" userId="S::2225674@student.uwtsd.ac.uk::7be0762e-5886-467a-8b22-ee600935044e" providerId="AD" clId="Web-{C686188A-0534-4A0A-8E57-1CC35B459D13}" dt="2023-11-26T22:47:57.298" v="177"/>
          <ac:spMkLst>
            <pc:docMk/>
            <pc:sldMk cId="494528423" sldId="262"/>
            <ac:spMk id="26" creationId="{9F7D5CDA-D291-4307-BF55-1381FED29634}"/>
          </ac:spMkLst>
        </pc:spChg>
        <pc:spChg chg="add">
          <ac:chgData name="David Ntino (2225674)" userId="S::2225674@student.uwtsd.ac.uk::7be0762e-5886-467a-8b22-ee600935044e" providerId="AD" clId="Web-{C686188A-0534-4A0A-8E57-1CC35B459D13}" dt="2023-11-26T22:47:57.298" v="177"/>
          <ac:spMkLst>
            <pc:docMk/>
            <pc:sldMk cId="494528423" sldId="262"/>
            <ac:spMk id="31" creationId="{D009D6D5-DAC2-4A8B-A17A-E206B9012D09}"/>
          </ac:spMkLst>
        </pc:spChg>
        <pc:picChg chg="add mod">
          <ac:chgData name="David Ntino (2225674)" userId="S::2225674@student.uwtsd.ac.uk::7be0762e-5886-467a-8b22-ee600935044e" providerId="AD" clId="Web-{C686188A-0534-4A0A-8E57-1CC35B459D13}" dt="2023-11-26T22:48:02.986" v="178" actId="14100"/>
          <ac:picMkLst>
            <pc:docMk/>
            <pc:sldMk cId="494528423" sldId="262"/>
            <ac:picMk id="22" creationId="{CCB29FAB-08E2-AD5B-46EA-C1F75EC27E4D}"/>
          </ac:picMkLst>
        </pc:picChg>
      </pc:sldChg>
      <pc:sldChg chg="modSp add replId">
        <pc:chgData name="David Ntino (2225674)" userId="S::2225674@student.uwtsd.ac.uk::7be0762e-5886-467a-8b22-ee600935044e" providerId="AD" clId="Web-{C686188A-0534-4A0A-8E57-1CC35B459D13}" dt="2023-11-27T00:15:08.331" v="544" actId="20577"/>
        <pc:sldMkLst>
          <pc:docMk/>
          <pc:sldMk cId="2643566070" sldId="263"/>
        </pc:sldMkLst>
        <pc:spChg chg="mod">
          <ac:chgData name="David Ntino (2225674)" userId="S::2225674@student.uwtsd.ac.uk::7be0762e-5886-467a-8b22-ee600935044e" providerId="AD" clId="Web-{C686188A-0534-4A0A-8E57-1CC35B459D13}" dt="2023-11-27T00:15:08.331" v="544" actId="20577"/>
          <ac:spMkLst>
            <pc:docMk/>
            <pc:sldMk cId="2643566070" sldId="263"/>
            <ac:spMk id="3" creationId="{3699661F-5C4D-4CE8-AB88-00579FCE1E43}"/>
          </ac:spMkLst>
        </pc:spChg>
      </pc:sldChg>
      <pc:sldChg chg="addSp delSp modSp new mod setBg">
        <pc:chgData name="David Ntino (2225674)" userId="S::2225674@student.uwtsd.ac.uk::7be0762e-5886-467a-8b22-ee600935044e" providerId="AD" clId="Web-{C686188A-0534-4A0A-8E57-1CC35B459D13}" dt="2023-11-26T23:39:46.709" v="453" actId="20577"/>
        <pc:sldMkLst>
          <pc:docMk/>
          <pc:sldMk cId="100941522" sldId="264"/>
        </pc:sldMkLst>
        <pc:spChg chg="del">
          <ac:chgData name="David Ntino (2225674)" userId="S::2225674@student.uwtsd.ac.uk::7be0762e-5886-467a-8b22-ee600935044e" providerId="AD" clId="Web-{C686188A-0534-4A0A-8E57-1CC35B459D13}" dt="2023-11-26T23:14:24.970" v="265"/>
          <ac:spMkLst>
            <pc:docMk/>
            <pc:sldMk cId="100941522" sldId="264"/>
            <ac:spMk id="2" creationId="{F76DBA29-1709-EBFC-3D0A-C14A5E63F9D9}"/>
          </ac:spMkLst>
        </pc:spChg>
        <pc:spChg chg="add mod">
          <ac:chgData name="David Ntino (2225674)" userId="S::2225674@student.uwtsd.ac.uk::7be0762e-5886-467a-8b22-ee600935044e" providerId="AD" clId="Web-{C686188A-0534-4A0A-8E57-1CC35B459D13}" dt="2023-11-26T23:39:46.709" v="453" actId="20577"/>
          <ac:spMkLst>
            <pc:docMk/>
            <pc:sldMk cId="100941522" sldId="264"/>
            <ac:spMk id="5" creationId="{BC612159-6EC9-F25D-000F-41EC221D5AE7}"/>
          </ac:spMkLst>
        </pc:spChg>
        <pc:spChg chg="add">
          <ac:chgData name="David Ntino (2225674)" userId="S::2225674@student.uwtsd.ac.uk::7be0762e-5886-467a-8b22-ee600935044e" providerId="AD" clId="Web-{C686188A-0534-4A0A-8E57-1CC35B459D13}" dt="2023-11-26T23:14:30.470" v="267"/>
          <ac:spMkLst>
            <pc:docMk/>
            <pc:sldMk cId="100941522" sldId="264"/>
            <ac:spMk id="9" creationId="{F3060C83-F051-4F0E-ABAD-AA0DFC48B218}"/>
          </ac:spMkLst>
        </pc:spChg>
        <pc:spChg chg="add">
          <ac:chgData name="David Ntino (2225674)" userId="S::2225674@student.uwtsd.ac.uk::7be0762e-5886-467a-8b22-ee600935044e" providerId="AD" clId="Web-{C686188A-0534-4A0A-8E57-1CC35B459D13}" dt="2023-11-26T23:14:30.470" v="267"/>
          <ac:spMkLst>
            <pc:docMk/>
            <pc:sldMk cId="100941522" sldId="264"/>
            <ac:spMk id="11" creationId="{83C98ABE-055B-441F-B07E-44F97F083C39}"/>
          </ac:spMkLst>
        </pc:spChg>
        <pc:spChg chg="add">
          <ac:chgData name="David Ntino (2225674)" userId="S::2225674@student.uwtsd.ac.uk::7be0762e-5886-467a-8b22-ee600935044e" providerId="AD" clId="Web-{C686188A-0534-4A0A-8E57-1CC35B459D13}" dt="2023-11-26T23:14:30.470" v="267"/>
          <ac:spMkLst>
            <pc:docMk/>
            <pc:sldMk cId="100941522" sldId="264"/>
            <ac:spMk id="13" creationId="{29FDB030-9B49-4CED-8CCD-4D99382388AC}"/>
          </ac:spMkLst>
        </pc:spChg>
        <pc:spChg chg="add">
          <ac:chgData name="David Ntino (2225674)" userId="S::2225674@student.uwtsd.ac.uk::7be0762e-5886-467a-8b22-ee600935044e" providerId="AD" clId="Web-{C686188A-0534-4A0A-8E57-1CC35B459D13}" dt="2023-11-26T23:14:30.470" v="267"/>
          <ac:spMkLst>
            <pc:docMk/>
            <pc:sldMk cId="100941522" sldId="264"/>
            <ac:spMk id="15" creationId="{3783CA14-24A1-485C-8B30-D6A5D87987AD}"/>
          </ac:spMkLst>
        </pc:spChg>
        <pc:spChg chg="add">
          <ac:chgData name="David Ntino (2225674)" userId="S::2225674@student.uwtsd.ac.uk::7be0762e-5886-467a-8b22-ee600935044e" providerId="AD" clId="Web-{C686188A-0534-4A0A-8E57-1CC35B459D13}" dt="2023-11-26T23:14:30.470" v="267"/>
          <ac:spMkLst>
            <pc:docMk/>
            <pc:sldMk cId="100941522" sldId="264"/>
            <ac:spMk id="17" creationId="{9A97C86A-04D6-40F7-AE84-31AB43E6A846}"/>
          </ac:spMkLst>
        </pc:spChg>
        <pc:spChg chg="add">
          <ac:chgData name="David Ntino (2225674)" userId="S::2225674@student.uwtsd.ac.uk::7be0762e-5886-467a-8b22-ee600935044e" providerId="AD" clId="Web-{C686188A-0534-4A0A-8E57-1CC35B459D13}" dt="2023-11-26T23:14:30.470" v="267"/>
          <ac:spMkLst>
            <pc:docMk/>
            <pc:sldMk cId="100941522" sldId="264"/>
            <ac:spMk id="19" creationId="{FF9F2414-84E8-453E-B1F3-389FDE8192D9}"/>
          </ac:spMkLst>
        </pc:spChg>
        <pc:spChg chg="add">
          <ac:chgData name="David Ntino (2225674)" userId="S::2225674@student.uwtsd.ac.uk::7be0762e-5886-467a-8b22-ee600935044e" providerId="AD" clId="Web-{C686188A-0534-4A0A-8E57-1CC35B459D13}" dt="2023-11-26T23:14:30.470" v="267"/>
          <ac:spMkLst>
            <pc:docMk/>
            <pc:sldMk cId="100941522" sldId="264"/>
            <ac:spMk id="21" creationId="{3ECA69A1-7536-43AC-85EF-C7106179F5ED}"/>
          </ac:spMkLst>
        </pc:spChg>
        <pc:picChg chg="add del mod">
          <ac:chgData name="David Ntino (2225674)" userId="S::2225674@student.uwtsd.ac.uk::7be0762e-5886-467a-8b22-ee600935044e" providerId="AD" clId="Web-{C686188A-0534-4A0A-8E57-1CC35B459D13}" dt="2023-11-26T23:13:58.547" v="262"/>
          <ac:picMkLst>
            <pc:docMk/>
            <pc:sldMk cId="100941522" sldId="264"/>
            <ac:picMk id="3" creationId="{E41BE2EC-1830-B3E0-5B26-D2209BD5CEAF}"/>
          </ac:picMkLst>
        </pc:picChg>
        <pc:picChg chg="add mod">
          <ac:chgData name="David Ntino (2225674)" userId="S::2225674@student.uwtsd.ac.uk::7be0762e-5886-467a-8b22-ee600935044e" providerId="AD" clId="Web-{C686188A-0534-4A0A-8E57-1CC35B459D13}" dt="2023-11-26T23:14:30.470" v="267"/>
          <ac:picMkLst>
            <pc:docMk/>
            <pc:sldMk cId="100941522" sldId="264"/>
            <ac:picMk id="4" creationId="{14D0C7E1-F6ED-3189-A7F5-4A15FC0F131E}"/>
          </ac:picMkLst>
        </pc:picChg>
      </pc:sldChg>
      <pc:sldChg chg="addSp delSp modSp add mod replId setBg">
        <pc:chgData name="David Ntino (2225674)" userId="S::2225674@student.uwtsd.ac.uk::7be0762e-5886-467a-8b22-ee600935044e" providerId="AD" clId="Web-{C686188A-0534-4A0A-8E57-1CC35B459D13}" dt="2023-11-26T23:48:41.541" v="472" actId="20577"/>
        <pc:sldMkLst>
          <pc:docMk/>
          <pc:sldMk cId="3071376891" sldId="265"/>
        </pc:sldMkLst>
        <pc:spChg chg="del">
          <ac:chgData name="David Ntino (2225674)" userId="S::2225674@student.uwtsd.ac.uk::7be0762e-5886-467a-8b22-ee600935044e" providerId="AD" clId="Web-{C686188A-0534-4A0A-8E57-1CC35B459D13}" dt="2023-11-26T23:13:49.281" v="260"/>
          <ac:spMkLst>
            <pc:docMk/>
            <pc:sldMk cId="3071376891" sldId="265"/>
            <ac:spMk id="2" creationId="{F76DBA29-1709-EBFC-3D0A-C14A5E63F9D9}"/>
          </ac:spMkLst>
        </pc:spChg>
        <pc:spChg chg="add mod">
          <ac:chgData name="David Ntino (2225674)" userId="S::2225674@student.uwtsd.ac.uk::7be0762e-5886-467a-8b22-ee600935044e" providerId="AD" clId="Web-{C686188A-0534-4A0A-8E57-1CC35B459D13}" dt="2023-11-26T23:48:41.541" v="472" actId="20577"/>
          <ac:spMkLst>
            <pc:docMk/>
            <pc:sldMk cId="3071376891" sldId="265"/>
            <ac:spMk id="5" creationId="{F5537180-BC21-FB25-EDD3-FAB9007B52B6}"/>
          </ac:spMkLst>
        </pc:spChg>
        <pc:spChg chg="add del mod">
          <ac:chgData name="David Ntino (2225674)" userId="S::2225674@student.uwtsd.ac.uk::7be0762e-5886-467a-8b22-ee600935044e" providerId="AD" clId="Web-{C686188A-0534-4A0A-8E57-1CC35B459D13}" dt="2023-11-26T23:40:07.085" v="457"/>
          <ac:spMkLst>
            <pc:docMk/>
            <pc:sldMk cId="3071376891" sldId="265"/>
            <ac:spMk id="6" creationId="{2663AFA2-850B-1E89-AF38-0C85486C7E7A}"/>
          </ac:spMkLst>
        </pc:spChg>
        <pc:spChg chg="add mod">
          <ac:chgData name="David Ntino (2225674)" userId="S::2225674@student.uwtsd.ac.uk::7be0762e-5886-467a-8b22-ee600935044e" providerId="AD" clId="Web-{C686188A-0534-4A0A-8E57-1CC35B459D13}" dt="2023-11-26T23:40:43.148" v="466" actId="1076"/>
          <ac:spMkLst>
            <pc:docMk/>
            <pc:sldMk cId="3071376891" sldId="265"/>
            <ac:spMk id="7" creationId="{5AE79E45-937A-DCB7-BBE8-9D93D21D3F5B}"/>
          </ac:spMkLst>
        </pc:spChg>
        <pc:spChg chg="add">
          <ac:chgData name="David Ntino (2225674)" userId="S::2225674@student.uwtsd.ac.uk::7be0762e-5886-467a-8b22-ee600935044e" providerId="AD" clId="Web-{C686188A-0534-4A0A-8E57-1CC35B459D13}" dt="2023-11-26T23:14:37.829" v="268"/>
          <ac:spMkLst>
            <pc:docMk/>
            <pc:sldMk cId="3071376891" sldId="265"/>
            <ac:spMk id="8" creationId="{86FF76B9-219D-4469-AF87-0236D29032F1}"/>
          </ac:spMkLst>
        </pc:spChg>
        <pc:spChg chg="add">
          <ac:chgData name="David Ntino (2225674)" userId="S::2225674@student.uwtsd.ac.uk::7be0762e-5886-467a-8b22-ee600935044e" providerId="AD" clId="Web-{C686188A-0534-4A0A-8E57-1CC35B459D13}" dt="2023-11-26T23:14:37.829" v="268"/>
          <ac:spMkLst>
            <pc:docMk/>
            <pc:sldMk cId="3071376891" sldId="265"/>
            <ac:spMk id="14" creationId="{2E80C965-DB6D-4F81-9E9E-B027384D0BD6}"/>
          </ac:spMkLst>
        </pc:spChg>
        <pc:spChg chg="add">
          <ac:chgData name="David Ntino (2225674)" userId="S::2225674@student.uwtsd.ac.uk::7be0762e-5886-467a-8b22-ee600935044e" providerId="AD" clId="Web-{C686188A-0534-4A0A-8E57-1CC35B459D13}" dt="2023-11-26T23:14:37.829" v="268"/>
          <ac:spMkLst>
            <pc:docMk/>
            <pc:sldMk cId="3071376891" sldId="265"/>
            <ac:spMk id="16" creationId="{633C5E46-DAC5-4661-9C87-22B08E2A512F}"/>
          </ac:spMkLst>
        </pc:spChg>
        <pc:grpChg chg="add">
          <ac:chgData name="David Ntino (2225674)" userId="S::2225674@student.uwtsd.ac.uk::7be0762e-5886-467a-8b22-ee600935044e" providerId="AD" clId="Web-{C686188A-0534-4A0A-8E57-1CC35B459D13}" dt="2023-11-26T23:14:37.829" v="268"/>
          <ac:grpSpMkLst>
            <pc:docMk/>
            <pc:sldMk cId="3071376891" sldId="265"/>
            <ac:grpSpMk id="10" creationId="{DB88BD78-87E1-424D-B479-C37D8E41B12E}"/>
          </ac:grpSpMkLst>
        </pc:grpChg>
        <pc:picChg chg="mod">
          <ac:chgData name="David Ntino (2225674)" userId="S::2225674@student.uwtsd.ac.uk::7be0762e-5886-467a-8b22-ee600935044e" providerId="AD" clId="Web-{C686188A-0534-4A0A-8E57-1CC35B459D13}" dt="2023-11-26T23:33:52.635" v="339" actId="1076"/>
          <ac:picMkLst>
            <pc:docMk/>
            <pc:sldMk cId="3071376891" sldId="265"/>
            <ac:picMk id="3" creationId="{E41BE2EC-1830-B3E0-5B26-D2209BD5CEAF}"/>
          </ac:picMkLst>
        </pc:picChg>
        <pc:picChg chg="del">
          <ac:chgData name="David Ntino (2225674)" userId="S::2225674@student.uwtsd.ac.uk::7be0762e-5886-467a-8b22-ee600935044e" providerId="AD" clId="Web-{C686188A-0534-4A0A-8E57-1CC35B459D13}" dt="2023-11-26T23:13:28.827" v="256"/>
          <ac:picMkLst>
            <pc:docMk/>
            <pc:sldMk cId="3071376891" sldId="265"/>
            <ac:picMk id="4" creationId="{14D0C7E1-F6ED-3189-A7F5-4A15FC0F131E}"/>
          </ac:picMkLst>
        </pc:picChg>
      </pc:sldChg>
      <pc:sldChg chg="modSp new modNotes">
        <pc:chgData name="David Ntino (2225674)" userId="S::2225674@student.uwtsd.ac.uk::7be0762e-5886-467a-8b22-ee600935044e" providerId="AD" clId="Web-{C686188A-0534-4A0A-8E57-1CC35B459D13}" dt="2023-11-26T23:39:03.629" v="439" actId="20577"/>
        <pc:sldMkLst>
          <pc:docMk/>
          <pc:sldMk cId="2557680348" sldId="266"/>
        </pc:sldMkLst>
        <pc:spChg chg="mod">
          <ac:chgData name="David Ntino (2225674)" userId="S::2225674@student.uwtsd.ac.uk::7be0762e-5886-467a-8b22-ee600935044e" providerId="AD" clId="Web-{C686188A-0534-4A0A-8E57-1CC35B459D13}" dt="2023-11-26T23:24:39.555" v="324" actId="1076"/>
          <ac:spMkLst>
            <pc:docMk/>
            <pc:sldMk cId="2557680348" sldId="266"/>
            <ac:spMk id="2" creationId="{17CF6215-99E4-F170-4A9E-BAB1ADE9F778}"/>
          </ac:spMkLst>
        </pc:spChg>
        <pc:spChg chg="mod">
          <ac:chgData name="David Ntino (2225674)" userId="S::2225674@student.uwtsd.ac.uk::7be0762e-5886-467a-8b22-ee600935044e" providerId="AD" clId="Web-{C686188A-0534-4A0A-8E57-1CC35B459D13}" dt="2023-11-26T23:39:03.629" v="439" actId="20577"/>
          <ac:spMkLst>
            <pc:docMk/>
            <pc:sldMk cId="2557680348" sldId="266"/>
            <ac:spMk id="3" creationId="{FA15080F-BCC4-54BB-7695-3A08069869EC}"/>
          </ac:spMkLst>
        </pc:spChg>
      </pc:sldChg>
      <pc:sldChg chg="addSp delSp modSp new mod setBg">
        <pc:chgData name="David Ntino (2225674)" userId="S::2225674@student.uwtsd.ac.uk::7be0762e-5886-467a-8b22-ee600935044e" providerId="AD" clId="Web-{C686188A-0534-4A0A-8E57-1CC35B459D13}" dt="2023-11-27T00:11:07.214" v="507" actId="1076"/>
        <pc:sldMkLst>
          <pc:docMk/>
          <pc:sldMk cId="2092851156" sldId="267"/>
        </pc:sldMkLst>
        <pc:spChg chg="mod">
          <ac:chgData name="David Ntino (2225674)" userId="S::2225674@student.uwtsd.ac.uk::7be0762e-5886-467a-8b22-ee600935044e" providerId="AD" clId="Web-{C686188A-0534-4A0A-8E57-1CC35B459D13}" dt="2023-11-27T00:11:03.511" v="506" actId="1076"/>
          <ac:spMkLst>
            <pc:docMk/>
            <pc:sldMk cId="2092851156" sldId="267"/>
            <ac:spMk id="2" creationId="{B89006C6-6A40-2766-5DDE-4AF73E62E86A}"/>
          </ac:spMkLst>
        </pc:spChg>
        <pc:spChg chg="mod">
          <ac:chgData name="David Ntino (2225674)" userId="S::2225674@student.uwtsd.ac.uk::7be0762e-5886-467a-8b22-ee600935044e" providerId="AD" clId="Web-{C686188A-0534-4A0A-8E57-1CC35B459D13}" dt="2023-11-27T00:11:07.214" v="507" actId="1076"/>
          <ac:spMkLst>
            <pc:docMk/>
            <pc:sldMk cId="2092851156" sldId="267"/>
            <ac:spMk id="3" creationId="{8A026D4C-AE08-D2A3-7F9F-92E28631D277}"/>
          </ac:spMkLst>
        </pc:spChg>
        <pc:spChg chg="add">
          <ac:chgData name="David Ntino (2225674)" userId="S::2225674@student.uwtsd.ac.uk::7be0762e-5886-467a-8b22-ee600935044e" providerId="AD" clId="Web-{C686188A-0534-4A0A-8E57-1CC35B459D13}" dt="2023-11-26T23:51:25.109" v="480"/>
          <ac:spMkLst>
            <pc:docMk/>
            <pc:sldMk cId="2092851156" sldId="267"/>
            <ac:spMk id="8" creationId="{C2554CA6-288E-4202-BC52-2E5A8F0C0AED}"/>
          </ac:spMkLst>
        </pc:spChg>
        <pc:spChg chg="add del">
          <ac:chgData name="David Ntino (2225674)" userId="S::2225674@student.uwtsd.ac.uk::7be0762e-5886-467a-8b22-ee600935044e" providerId="AD" clId="Web-{C686188A-0534-4A0A-8E57-1CC35B459D13}" dt="2023-11-26T23:51:25.093" v="479"/>
          <ac:spMkLst>
            <pc:docMk/>
            <pc:sldMk cId="2092851156" sldId="267"/>
            <ac:spMk id="9" creationId="{C0763A76-9F1C-4FC5-82B7-DD475DA461B2}"/>
          </ac:spMkLst>
        </pc:spChg>
        <pc:spChg chg="add">
          <ac:chgData name="David Ntino (2225674)" userId="S::2225674@student.uwtsd.ac.uk::7be0762e-5886-467a-8b22-ee600935044e" providerId="AD" clId="Web-{C686188A-0534-4A0A-8E57-1CC35B459D13}" dt="2023-11-26T23:51:25.109" v="480"/>
          <ac:spMkLst>
            <pc:docMk/>
            <pc:sldMk cId="2092851156" sldId="267"/>
            <ac:spMk id="10" creationId="{B10BB131-AC8E-4A8E-A5D1-36260F720C3B}"/>
          </ac:spMkLst>
        </pc:spChg>
        <pc:spChg chg="add del">
          <ac:chgData name="David Ntino (2225674)" userId="S::2225674@student.uwtsd.ac.uk::7be0762e-5886-467a-8b22-ee600935044e" providerId="AD" clId="Web-{C686188A-0534-4A0A-8E57-1CC35B459D13}" dt="2023-11-26T23:51:25.093" v="479"/>
          <ac:spMkLst>
            <pc:docMk/>
            <pc:sldMk cId="2092851156" sldId="267"/>
            <ac:spMk id="11" creationId="{E81BF4F6-F2CF-4984-9D14-D6966D92F99F}"/>
          </ac:spMkLst>
        </pc:spChg>
        <pc:spChg chg="add">
          <ac:chgData name="David Ntino (2225674)" userId="S::2225674@student.uwtsd.ac.uk::7be0762e-5886-467a-8b22-ee600935044e" providerId="AD" clId="Web-{C686188A-0534-4A0A-8E57-1CC35B459D13}" dt="2023-11-26T23:51:25.109" v="480"/>
          <ac:spMkLst>
            <pc:docMk/>
            <pc:sldMk cId="2092851156" sldId="267"/>
            <ac:spMk id="12" creationId="{5B7778FC-632E-4DCA-A7CB-0D7731CCF970}"/>
          </ac:spMkLst>
        </pc:spChg>
        <pc:spChg chg="add">
          <ac:chgData name="David Ntino (2225674)" userId="S::2225674@student.uwtsd.ac.uk::7be0762e-5886-467a-8b22-ee600935044e" providerId="AD" clId="Web-{C686188A-0534-4A0A-8E57-1CC35B459D13}" dt="2023-11-26T23:51:25.109" v="480"/>
          <ac:spMkLst>
            <pc:docMk/>
            <pc:sldMk cId="2092851156" sldId="267"/>
            <ac:spMk id="14" creationId="{FA23A907-97FB-4A8F-880A-DD77401C4296}"/>
          </ac:spMkLst>
        </pc:spChg>
        <pc:picChg chg="add del">
          <ac:chgData name="David Ntino (2225674)" userId="S::2225674@student.uwtsd.ac.uk::7be0762e-5886-467a-8b22-ee600935044e" providerId="AD" clId="Web-{C686188A-0534-4A0A-8E57-1CC35B459D13}" dt="2023-11-26T23:51:25.093" v="479"/>
          <ac:picMkLst>
            <pc:docMk/>
            <pc:sldMk cId="2092851156" sldId="267"/>
            <ac:picMk id="5" creationId="{25184C24-200C-2999-0878-7EC433EB5102}"/>
          </ac:picMkLst>
        </pc:picChg>
      </pc:sldChg>
      <pc:sldChg chg="modSp new">
        <pc:chgData name="David Ntino (2225674)" userId="S::2225674@student.uwtsd.ac.uk::7be0762e-5886-467a-8b22-ee600935044e" providerId="AD" clId="Web-{C686188A-0534-4A0A-8E57-1CC35B459D13}" dt="2023-11-27T00:11:45.309" v="511" actId="1076"/>
        <pc:sldMkLst>
          <pc:docMk/>
          <pc:sldMk cId="1095738475" sldId="268"/>
        </pc:sldMkLst>
        <pc:spChg chg="mod">
          <ac:chgData name="David Ntino (2225674)" userId="S::2225674@student.uwtsd.ac.uk::7be0762e-5886-467a-8b22-ee600935044e" providerId="AD" clId="Web-{C686188A-0534-4A0A-8E57-1CC35B459D13}" dt="2023-11-27T00:11:39.777" v="510" actId="1076"/>
          <ac:spMkLst>
            <pc:docMk/>
            <pc:sldMk cId="1095738475" sldId="268"/>
            <ac:spMk id="2" creationId="{0A046485-C449-847B-8816-12CD29DE9C39}"/>
          </ac:spMkLst>
        </pc:spChg>
        <pc:spChg chg="mod">
          <ac:chgData name="David Ntino (2225674)" userId="S::2225674@student.uwtsd.ac.uk::7be0762e-5886-467a-8b22-ee600935044e" providerId="AD" clId="Web-{C686188A-0534-4A0A-8E57-1CC35B459D13}" dt="2023-11-27T00:11:45.309" v="511" actId="1076"/>
          <ac:spMkLst>
            <pc:docMk/>
            <pc:sldMk cId="1095738475" sldId="268"/>
            <ac:spMk id="3" creationId="{F50088D0-8942-8B7E-69BC-81A4A56A6D7E}"/>
          </ac:spMkLst>
        </pc:spChg>
      </pc:sldChg>
      <pc:sldChg chg="addSp modSp new mod setBg">
        <pc:chgData name="David Ntino (2225674)" userId="S::2225674@student.uwtsd.ac.uk::7be0762e-5886-467a-8b22-ee600935044e" providerId="AD" clId="Web-{C686188A-0534-4A0A-8E57-1CC35B459D13}" dt="2023-11-27T00:09:49.852" v="502"/>
        <pc:sldMkLst>
          <pc:docMk/>
          <pc:sldMk cId="3950029454" sldId="269"/>
        </pc:sldMkLst>
        <pc:spChg chg="mod">
          <ac:chgData name="David Ntino (2225674)" userId="S::2225674@student.uwtsd.ac.uk::7be0762e-5886-467a-8b22-ee600935044e" providerId="AD" clId="Web-{C686188A-0534-4A0A-8E57-1CC35B459D13}" dt="2023-11-27T00:09:49.852" v="502"/>
          <ac:spMkLst>
            <pc:docMk/>
            <pc:sldMk cId="3950029454" sldId="269"/>
            <ac:spMk id="2" creationId="{CC855E19-401B-8A8A-573F-241566EAC235}"/>
          </ac:spMkLst>
        </pc:spChg>
        <pc:spChg chg="mod">
          <ac:chgData name="David Ntino (2225674)" userId="S::2225674@student.uwtsd.ac.uk::7be0762e-5886-467a-8b22-ee600935044e" providerId="AD" clId="Web-{C686188A-0534-4A0A-8E57-1CC35B459D13}" dt="2023-11-27T00:09:49.852" v="502"/>
          <ac:spMkLst>
            <pc:docMk/>
            <pc:sldMk cId="3950029454" sldId="269"/>
            <ac:spMk id="3" creationId="{23783D2E-D3DD-1D12-5D21-C44837C1EDA6}"/>
          </ac:spMkLst>
        </pc:spChg>
        <pc:spChg chg="add">
          <ac:chgData name="David Ntino (2225674)" userId="S::2225674@student.uwtsd.ac.uk::7be0762e-5886-467a-8b22-ee600935044e" providerId="AD" clId="Web-{C686188A-0534-4A0A-8E57-1CC35B459D13}" dt="2023-11-27T00:09:49.852" v="502"/>
          <ac:spMkLst>
            <pc:docMk/>
            <pc:sldMk cId="3950029454" sldId="269"/>
            <ac:spMk id="9" creationId="{04812C46-200A-4DEB-A05E-3ED6C68C2387}"/>
          </ac:spMkLst>
        </pc:spChg>
        <pc:picChg chg="add">
          <ac:chgData name="David Ntino (2225674)" userId="S::2225674@student.uwtsd.ac.uk::7be0762e-5886-467a-8b22-ee600935044e" providerId="AD" clId="Web-{C686188A-0534-4A0A-8E57-1CC35B459D13}" dt="2023-11-27T00:09:49.852" v="502"/>
          <ac:picMkLst>
            <pc:docMk/>
            <pc:sldMk cId="3950029454" sldId="269"/>
            <ac:picMk id="5" creationId="{E29EADDB-4FD4-B2B0-6544-DF1709C20AE3}"/>
          </ac:picMkLst>
        </pc:picChg>
      </pc:sldChg>
      <pc:sldChg chg="addSp modSp new mod setBg">
        <pc:chgData name="David Ntino (2225674)" userId="S::2225674@student.uwtsd.ac.uk::7be0762e-5886-467a-8b22-ee600935044e" providerId="AD" clId="Web-{C686188A-0534-4A0A-8E57-1CC35B459D13}" dt="2023-11-27T00:12:25.326" v="517" actId="20577"/>
        <pc:sldMkLst>
          <pc:docMk/>
          <pc:sldMk cId="468602601" sldId="270"/>
        </pc:sldMkLst>
        <pc:spChg chg="mod">
          <ac:chgData name="David Ntino (2225674)" userId="S::2225674@student.uwtsd.ac.uk::7be0762e-5886-467a-8b22-ee600935044e" providerId="AD" clId="Web-{C686188A-0534-4A0A-8E57-1CC35B459D13}" dt="2023-11-27T00:12:25.326" v="517" actId="20577"/>
          <ac:spMkLst>
            <pc:docMk/>
            <pc:sldMk cId="468602601" sldId="270"/>
            <ac:spMk id="2" creationId="{C1046AE7-86EE-D75E-D3D7-04DE2EE1EB0B}"/>
          </ac:spMkLst>
        </pc:spChg>
        <pc:spChg chg="mod">
          <ac:chgData name="David Ntino (2225674)" userId="S::2225674@student.uwtsd.ac.uk::7be0762e-5886-467a-8b22-ee600935044e" providerId="AD" clId="Web-{C686188A-0534-4A0A-8E57-1CC35B459D13}" dt="2023-11-27T00:12:18.857" v="516" actId="14100"/>
          <ac:spMkLst>
            <pc:docMk/>
            <pc:sldMk cId="468602601" sldId="270"/>
            <ac:spMk id="3" creationId="{555DCC1D-5F78-DEE2-8771-2121CCDB0FF4}"/>
          </ac:spMkLst>
        </pc:spChg>
        <pc:picChg chg="add">
          <ac:chgData name="David Ntino (2225674)" userId="S::2225674@student.uwtsd.ac.uk::7be0762e-5886-467a-8b22-ee600935044e" providerId="AD" clId="Web-{C686188A-0534-4A0A-8E57-1CC35B459D13}" dt="2023-11-27T00:06:56.675" v="496"/>
          <ac:picMkLst>
            <pc:docMk/>
            <pc:sldMk cId="468602601" sldId="270"/>
            <ac:picMk id="5" creationId="{E963A9A0-53F6-48F1-BCEE-978C7A4AC241}"/>
          </ac:picMkLst>
        </pc:picChg>
        <pc:cxnChg chg="add">
          <ac:chgData name="David Ntino (2225674)" userId="S::2225674@student.uwtsd.ac.uk::7be0762e-5886-467a-8b22-ee600935044e" providerId="AD" clId="Web-{C686188A-0534-4A0A-8E57-1CC35B459D13}" dt="2023-11-27T00:06:56.675" v="496"/>
          <ac:cxnSpMkLst>
            <pc:docMk/>
            <pc:sldMk cId="468602601" sldId="270"/>
            <ac:cxnSpMk id="9" creationId="{1503BFE4-729B-D9D0-C17B-501E6AF1127A}"/>
          </ac:cxnSpMkLst>
        </pc:cxnChg>
      </pc:sldChg>
      <pc:sldChg chg="addSp delSp modSp new mod setBg">
        <pc:chgData name="David Ntino (2225674)" userId="S::2225674@student.uwtsd.ac.uk::7be0762e-5886-467a-8b22-ee600935044e" providerId="AD" clId="Web-{C686188A-0534-4A0A-8E57-1CC35B459D13}" dt="2023-11-27T00:14:13.829" v="538" actId="1076"/>
        <pc:sldMkLst>
          <pc:docMk/>
          <pc:sldMk cId="298994946" sldId="271"/>
        </pc:sldMkLst>
        <pc:spChg chg="mod">
          <ac:chgData name="David Ntino (2225674)" userId="S::2225674@student.uwtsd.ac.uk::7be0762e-5886-467a-8b22-ee600935044e" providerId="AD" clId="Web-{C686188A-0534-4A0A-8E57-1CC35B459D13}" dt="2023-11-27T00:14:09.329" v="537" actId="20577"/>
          <ac:spMkLst>
            <pc:docMk/>
            <pc:sldMk cId="298994946" sldId="271"/>
            <ac:spMk id="2" creationId="{CBB6FC1B-67FD-38C1-CF03-830EB99A6D60}"/>
          </ac:spMkLst>
        </pc:spChg>
        <pc:spChg chg="mod">
          <ac:chgData name="David Ntino (2225674)" userId="S::2225674@student.uwtsd.ac.uk::7be0762e-5886-467a-8b22-ee600935044e" providerId="AD" clId="Web-{C686188A-0534-4A0A-8E57-1CC35B459D13}" dt="2023-11-27T00:14:13.829" v="538" actId="1076"/>
          <ac:spMkLst>
            <pc:docMk/>
            <pc:sldMk cId="298994946" sldId="271"/>
            <ac:spMk id="3" creationId="{F6704585-B257-5C72-EDBC-0E640953596F}"/>
          </ac:spMkLst>
        </pc:spChg>
        <pc:spChg chg="add del">
          <ac:chgData name="David Ntino (2225674)" userId="S::2225674@student.uwtsd.ac.uk::7be0762e-5886-467a-8b22-ee600935044e" providerId="AD" clId="Web-{C686188A-0534-4A0A-8E57-1CC35B459D13}" dt="2023-11-27T00:13:06.514" v="521"/>
          <ac:spMkLst>
            <pc:docMk/>
            <pc:sldMk cId="298994946" sldId="271"/>
            <ac:spMk id="9" creationId="{80DF40B2-80F7-4E71-B46C-284163F3654A}"/>
          </ac:spMkLst>
        </pc:spChg>
        <pc:picChg chg="add mod">
          <ac:chgData name="David Ntino (2225674)" userId="S::2225674@student.uwtsd.ac.uk::7be0762e-5886-467a-8b22-ee600935044e" providerId="AD" clId="Web-{C686188A-0534-4A0A-8E57-1CC35B459D13}" dt="2023-11-27T00:13:06.514" v="521"/>
          <ac:picMkLst>
            <pc:docMk/>
            <pc:sldMk cId="298994946" sldId="271"/>
            <ac:picMk id="5" creationId="{77B6DB7E-5EA7-350A-7CFE-EE49F7B20510}"/>
          </ac:picMkLst>
        </pc:picChg>
      </pc:sldChg>
      <pc:sldChg chg="addSp modSp new mod setBg">
        <pc:chgData name="David Ntino (2225674)" userId="S::2225674@student.uwtsd.ac.uk::7be0762e-5886-467a-8b22-ee600935044e" providerId="AD" clId="Web-{C686188A-0534-4A0A-8E57-1CC35B459D13}" dt="2023-11-27T00:16:56.132" v="561"/>
        <pc:sldMkLst>
          <pc:docMk/>
          <pc:sldMk cId="1317640938" sldId="272"/>
        </pc:sldMkLst>
        <pc:spChg chg="mod">
          <ac:chgData name="David Ntino (2225674)" userId="S::2225674@student.uwtsd.ac.uk::7be0762e-5886-467a-8b22-ee600935044e" providerId="AD" clId="Web-{C686188A-0534-4A0A-8E57-1CC35B459D13}" dt="2023-11-27T00:16:56.132" v="561"/>
          <ac:spMkLst>
            <pc:docMk/>
            <pc:sldMk cId="1317640938" sldId="272"/>
            <ac:spMk id="2" creationId="{0B74B862-E864-A77A-1E71-84918F8E3C6F}"/>
          </ac:spMkLst>
        </pc:spChg>
        <pc:spChg chg="mod">
          <ac:chgData name="David Ntino (2225674)" userId="S::2225674@student.uwtsd.ac.uk::7be0762e-5886-467a-8b22-ee600935044e" providerId="AD" clId="Web-{C686188A-0534-4A0A-8E57-1CC35B459D13}" dt="2023-11-27T00:16:56.132" v="561"/>
          <ac:spMkLst>
            <pc:docMk/>
            <pc:sldMk cId="1317640938" sldId="272"/>
            <ac:spMk id="3" creationId="{58BAD050-6B97-DCEC-E3ED-E68D0E1E645F}"/>
          </ac:spMkLst>
        </pc:spChg>
        <pc:spChg chg="add">
          <ac:chgData name="David Ntino (2225674)" userId="S::2225674@student.uwtsd.ac.uk::7be0762e-5886-467a-8b22-ee600935044e" providerId="AD" clId="Web-{C686188A-0534-4A0A-8E57-1CC35B459D13}" dt="2023-11-27T00:16:56.132" v="561"/>
          <ac:spMkLst>
            <pc:docMk/>
            <pc:sldMk cId="1317640938" sldId="272"/>
            <ac:spMk id="8" creationId="{907EF6B7-1338-4443-8C46-6A318D952DFD}"/>
          </ac:spMkLst>
        </pc:spChg>
        <pc:spChg chg="add">
          <ac:chgData name="David Ntino (2225674)" userId="S::2225674@student.uwtsd.ac.uk::7be0762e-5886-467a-8b22-ee600935044e" providerId="AD" clId="Web-{C686188A-0534-4A0A-8E57-1CC35B459D13}" dt="2023-11-27T00:16:56.132" v="561"/>
          <ac:spMkLst>
            <pc:docMk/>
            <pc:sldMk cId="1317640938" sldId="272"/>
            <ac:spMk id="10" creationId="{DAAE4CDD-124C-4DCF-9584-B6033B545DD5}"/>
          </ac:spMkLst>
        </pc:spChg>
        <pc:spChg chg="add">
          <ac:chgData name="David Ntino (2225674)" userId="S::2225674@student.uwtsd.ac.uk::7be0762e-5886-467a-8b22-ee600935044e" providerId="AD" clId="Web-{C686188A-0534-4A0A-8E57-1CC35B459D13}" dt="2023-11-27T00:16:56.132" v="561"/>
          <ac:spMkLst>
            <pc:docMk/>
            <pc:sldMk cId="1317640938" sldId="272"/>
            <ac:spMk id="12" creationId="{081E4A58-353D-44AE-B2FC-2A74E2E400F7}"/>
          </ac:spMkLst>
        </pc:spChg>
      </pc:sldChg>
    </pc:docChg>
  </pc:docChgLst>
  <pc:docChgLst>
    <pc:chgData name="Jinwei Xu (2304705)" userId="S::2304705@student.uwtsd.ac.uk::0d0f2492-671e-4cea-98f4-975294e37c6b" providerId="AD" clId="Web-{9E8D1DA4-7E10-4E34-9233-601FF728B71D}"/>
    <pc:docChg chg="sldOrd">
      <pc:chgData name="Jinwei Xu (2304705)" userId="S::2304705@student.uwtsd.ac.uk::0d0f2492-671e-4cea-98f4-975294e37c6b" providerId="AD" clId="Web-{9E8D1DA4-7E10-4E34-9233-601FF728B71D}" dt="2023-11-27T09:39:24.523" v="1"/>
      <pc:docMkLst>
        <pc:docMk/>
      </pc:docMkLst>
      <pc:sldChg chg="ord">
        <pc:chgData name="Jinwei Xu (2304705)" userId="S::2304705@student.uwtsd.ac.uk::0d0f2492-671e-4cea-98f4-975294e37c6b" providerId="AD" clId="Web-{9E8D1DA4-7E10-4E34-9233-601FF728B71D}" dt="2023-11-27T09:39:24.523" v="1"/>
        <pc:sldMkLst>
          <pc:docMk/>
          <pc:sldMk cId="1095738475" sldId="268"/>
        </pc:sldMkLst>
      </pc:sldChg>
      <pc:sldChg chg="ord">
        <pc:chgData name="Jinwei Xu (2304705)" userId="S::2304705@student.uwtsd.ac.uk::0d0f2492-671e-4cea-98f4-975294e37c6b" providerId="AD" clId="Web-{9E8D1DA4-7E10-4E34-9233-601FF728B71D}" dt="2023-11-27T09:39:09.492" v="0"/>
        <pc:sldMkLst>
          <pc:docMk/>
          <pc:sldMk cId="468602601" sldId="270"/>
        </pc:sldMkLst>
      </pc:sldChg>
    </pc:docChg>
  </pc:docChgLst>
  <pc:docChgLst>
    <pc:chgData name="Ayush Kumar (2206428)" userId="S::2206428@student.uwtsd.ac.uk::3ba6c18c-e8f8-45c5-9f5f-061cfbc09233" providerId="AD" clId="Web-{6A375BEC-1E5D-4897-BC2A-BCE720DD7477}"/>
    <pc:docChg chg="modSld">
      <pc:chgData name="Ayush Kumar (2206428)" userId="S::2206428@student.uwtsd.ac.uk::3ba6c18c-e8f8-45c5-9f5f-061cfbc09233" providerId="AD" clId="Web-{6A375BEC-1E5D-4897-BC2A-BCE720DD7477}" dt="2023-11-27T10:00:21.026" v="13"/>
      <pc:docMkLst>
        <pc:docMk/>
      </pc:docMkLst>
      <pc:sldChg chg="delSp">
        <pc:chgData name="Ayush Kumar (2206428)" userId="S::2206428@student.uwtsd.ac.uk::3ba6c18c-e8f8-45c5-9f5f-061cfbc09233" providerId="AD" clId="Web-{6A375BEC-1E5D-4897-BC2A-BCE720DD7477}" dt="2023-11-27T09:22:59.253" v="0"/>
        <pc:sldMkLst>
          <pc:docMk/>
          <pc:sldMk cId="1708758754" sldId="260"/>
        </pc:sldMkLst>
        <pc:spChg chg="del">
          <ac:chgData name="Ayush Kumar (2206428)" userId="S::2206428@student.uwtsd.ac.uk::3ba6c18c-e8f8-45c5-9f5f-061cfbc09233" providerId="AD" clId="Web-{6A375BEC-1E5D-4897-BC2A-BCE720DD7477}" dt="2023-11-27T09:22:59.253" v="0"/>
          <ac:spMkLst>
            <pc:docMk/>
            <pc:sldMk cId="1708758754" sldId="260"/>
            <ac:spMk id="6" creationId="{F5694142-22BC-F8EB-D4FE-AA476C52756F}"/>
          </ac:spMkLst>
        </pc:spChg>
      </pc:sldChg>
      <pc:sldChg chg="addSp delSp">
        <pc:chgData name="Ayush Kumar (2206428)" userId="S::2206428@student.uwtsd.ac.uk::3ba6c18c-e8f8-45c5-9f5f-061cfbc09233" providerId="AD" clId="Web-{6A375BEC-1E5D-4897-BC2A-BCE720DD7477}" dt="2023-11-27T10:00:21.026" v="13"/>
        <pc:sldMkLst>
          <pc:docMk/>
          <pc:sldMk cId="100941522" sldId="264"/>
        </pc:sldMkLst>
        <pc:spChg chg="add del">
          <ac:chgData name="Ayush Kumar (2206428)" userId="S::2206428@student.uwtsd.ac.uk::3ba6c18c-e8f8-45c5-9f5f-061cfbc09233" providerId="AD" clId="Web-{6A375BEC-1E5D-4897-BC2A-BCE720DD7477}" dt="2023-11-27T09:55:32.301" v="2"/>
          <ac:spMkLst>
            <pc:docMk/>
            <pc:sldMk cId="100941522" sldId="264"/>
            <ac:spMk id="2" creationId="{AF561B27-6E08-93A1-7D1C-D316A59F0690}"/>
          </ac:spMkLst>
        </pc:spChg>
        <pc:inkChg chg="add">
          <ac:chgData name="Ayush Kumar (2206428)" userId="S::2206428@student.uwtsd.ac.uk::3ba6c18c-e8f8-45c5-9f5f-061cfbc09233" providerId="AD" clId="Web-{6A375BEC-1E5D-4897-BC2A-BCE720DD7477}" dt="2023-11-27T09:59:54.854" v="9"/>
          <ac:inkMkLst>
            <pc:docMk/>
            <pc:sldMk cId="100941522" sldId="264"/>
            <ac:inkMk id="3" creationId="{9858D837-D8E4-CADF-A480-BBEC135FCC2F}"/>
          </ac:inkMkLst>
        </pc:inkChg>
        <pc:inkChg chg="add">
          <ac:chgData name="Ayush Kumar (2206428)" userId="S::2206428@student.uwtsd.ac.uk::3ba6c18c-e8f8-45c5-9f5f-061cfbc09233" providerId="AD" clId="Web-{6A375BEC-1E5D-4897-BC2A-BCE720DD7477}" dt="2023-11-27T09:59:55.807" v="10"/>
          <ac:inkMkLst>
            <pc:docMk/>
            <pc:sldMk cId="100941522" sldId="264"/>
            <ac:inkMk id="28" creationId="{EAD2F621-C404-5933-F4D4-1B727D78CF25}"/>
          </ac:inkMkLst>
        </pc:inkChg>
        <pc:inkChg chg="add">
          <ac:chgData name="Ayush Kumar (2206428)" userId="S::2206428@student.uwtsd.ac.uk::3ba6c18c-e8f8-45c5-9f5f-061cfbc09233" providerId="AD" clId="Web-{6A375BEC-1E5D-4897-BC2A-BCE720DD7477}" dt="2023-11-27T10:00:14.714" v="11"/>
          <ac:inkMkLst>
            <pc:docMk/>
            <pc:sldMk cId="100941522" sldId="264"/>
            <ac:inkMk id="31" creationId="{105650FD-C6A1-7B19-B564-6271B83EE3E4}"/>
          </ac:inkMkLst>
        </pc:inkChg>
        <pc:inkChg chg="add del">
          <ac:chgData name="Ayush Kumar (2206428)" userId="S::2206428@student.uwtsd.ac.uk::3ba6c18c-e8f8-45c5-9f5f-061cfbc09233" providerId="AD" clId="Web-{6A375BEC-1E5D-4897-BC2A-BCE720DD7477}" dt="2023-11-27T10:00:21.026" v="13"/>
          <ac:inkMkLst>
            <pc:docMk/>
            <pc:sldMk cId="100941522" sldId="264"/>
            <ac:inkMk id="33" creationId="{3CF3A80F-FE45-3FE7-5E8A-E37E76B0E752}"/>
          </ac:inkMkLst>
        </pc:inkChg>
        <pc:inkChg chg="add del">
          <ac:chgData name="Ayush Kumar (2206428)" userId="S::2206428@student.uwtsd.ac.uk::3ba6c18c-e8f8-45c5-9f5f-061cfbc09233" providerId="AD" clId="Web-{6A375BEC-1E5D-4897-BC2A-BCE720DD7477}" dt="2023-11-27T09:59:32.619" v="8"/>
          <ac:inkMkLst>
            <pc:docMk/>
            <pc:sldMk cId="100941522" sldId="264"/>
            <ac:inkMk id="33" creationId="{F09A5DBA-F957-090B-E7C6-AC8185776E25}"/>
          </ac:inkMkLst>
        </pc:inkChg>
        <pc:inkChg chg="add del">
          <ac:chgData name="Ayush Kumar (2206428)" userId="S::2206428@student.uwtsd.ac.uk::3ba6c18c-e8f8-45c5-9f5f-061cfbc09233" providerId="AD" clId="Web-{6A375BEC-1E5D-4897-BC2A-BCE720DD7477}" dt="2023-11-27T09:59:32.619" v="7"/>
          <ac:inkMkLst>
            <pc:docMk/>
            <pc:sldMk cId="100941522" sldId="264"/>
            <ac:inkMk id="34" creationId="{49E09E53-EA74-BF48-26F1-1F357679416F}"/>
          </ac:inkMkLst>
        </pc:inkChg>
        <pc:inkChg chg="add del">
          <ac:chgData name="Ayush Kumar (2206428)" userId="S::2206428@student.uwtsd.ac.uk::3ba6c18c-e8f8-45c5-9f5f-061cfbc09233" providerId="AD" clId="Web-{6A375BEC-1E5D-4897-BC2A-BCE720DD7477}" dt="2023-11-27T09:59:31.885" v="6"/>
          <ac:inkMkLst>
            <pc:docMk/>
            <pc:sldMk cId="100941522" sldId="264"/>
            <ac:inkMk id="35" creationId="{DBE50298-831B-9FB0-EB16-842A8F55B66C}"/>
          </ac:inkMkLst>
        </pc:inkChg>
      </pc:sldChg>
    </pc:docChg>
  </pc:docChgLst>
  <pc:docChgLst>
    <pc:chgData name="Jenishkumar Paghadar (2231139)" userId="S::2231139@student.uwtsd.ac.uk::8bf5e859-2573-4248-a38b-05631ee23c99" providerId="AD" clId="Web-{4C167F61-512D-3962-5393-E76E7553D0D7}"/>
    <pc:docChg chg="modSld">
      <pc:chgData name="Jenishkumar Paghadar (2231139)" userId="S::2231139@student.uwtsd.ac.uk::8bf5e859-2573-4248-a38b-05631ee23c99" providerId="AD" clId="Web-{4C167F61-512D-3962-5393-E76E7553D0D7}" dt="2023-11-27T09:59:59.287" v="32"/>
      <pc:docMkLst>
        <pc:docMk/>
      </pc:docMkLst>
      <pc:sldChg chg="addSp delSp modSp">
        <pc:chgData name="Jenishkumar Paghadar (2231139)" userId="S::2231139@student.uwtsd.ac.uk::8bf5e859-2573-4248-a38b-05631ee23c99" providerId="AD" clId="Web-{4C167F61-512D-3962-5393-E76E7553D0D7}" dt="2023-11-27T09:59:59.287" v="32"/>
        <pc:sldMkLst>
          <pc:docMk/>
          <pc:sldMk cId="100941522" sldId="264"/>
        </pc:sldMkLst>
        <pc:spChg chg="add mod">
          <ac:chgData name="Jenishkumar Paghadar (2231139)" userId="S::2231139@student.uwtsd.ac.uk::8bf5e859-2573-4248-a38b-05631ee23c99" providerId="AD" clId="Web-{4C167F61-512D-3962-5393-E76E7553D0D7}" dt="2023-11-27T09:59:53.834" v="30"/>
          <ac:spMkLst>
            <pc:docMk/>
            <pc:sldMk cId="100941522" sldId="264"/>
            <ac:spMk id="2" creationId="{035004B9-705F-D2EB-9BDC-4FABE698C9F7}"/>
          </ac:spMkLst>
        </pc:spChg>
        <pc:spChg chg="add mod">
          <ac:chgData name="Jenishkumar Paghadar (2231139)" userId="S::2231139@student.uwtsd.ac.uk::8bf5e859-2573-4248-a38b-05631ee23c99" providerId="AD" clId="Web-{4C167F61-512D-3962-5393-E76E7553D0D7}" dt="2023-11-27T09:57:26.360" v="3"/>
          <ac:spMkLst>
            <pc:docMk/>
            <pc:sldMk cId="100941522" sldId="264"/>
            <ac:spMk id="6" creationId="{C5E9593A-A1A8-BC41-FEC3-A7C31FBC0E89}"/>
          </ac:spMkLst>
        </pc:spChg>
        <pc:spChg chg="add del mod">
          <ac:chgData name="Jenishkumar Paghadar (2231139)" userId="S::2231139@student.uwtsd.ac.uk::8bf5e859-2573-4248-a38b-05631ee23c99" providerId="AD" clId="Web-{4C167F61-512D-3962-5393-E76E7553D0D7}" dt="2023-11-27T09:58:36.503" v="27"/>
          <ac:spMkLst>
            <pc:docMk/>
            <pc:sldMk cId="100941522" sldId="264"/>
            <ac:spMk id="28" creationId="{13CD65BE-518D-3F7C-4508-20B48FE51D37}"/>
          </ac:spMkLst>
        </pc:spChg>
        <pc:inkChg chg="add del">
          <ac:chgData name="Jenishkumar Paghadar (2231139)" userId="S::2231139@student.uwtsd.ac.uk::8bf5e859-2573-4248-a38b-05631ee23c99" providerId="AD" clId="Web-{4C167F61-512D-3962-5393-E76E7553D0D7}" dt="2023-11-27T09:56:50.296" v="1"/>
          <ac:inkMkLst>
            <pc:docMk/>
            <pc:sldMk cId="100941522" sldId="264"/>
            <ac:inkMk id="3" creationId="{886E80D3-AEAD-16F1-E7AE-4225B3984512}"/>
          </ac:inkMkLst>
        </pc:inkChg>
        <pc:inkChg chg="add">
          <ac:chgData name="Jenishkumar Paghadar (2231139)" userId="S::2231139@student.uwtsd.ac.uk::8bf5e859-2573-4248-a38b-05631ee23c99" providerId="AD" clId="Web-{4C167F61-512D-3962-5393-E76E7553D0D7}" dt="2023-11-27T09:57:29.579" v="4"/>
          <ac:inkMkLst>
            <pc:docMk/>
            <pc:sldMk cId="100941522" sldId="264"/>
            <ac:inkMk id="7" creationId="{3E5E138D-EB8F-FDAD-0E1B-06C32FDEC8E9}"/>
          </ac:inkMkLst>
        </pc:inkChg>
        <pc:inkChg chg="add">
          <ac:chgData name="Jenishkumar Paghadar (2231139)" userId="S::2231139@student.uwtsd.ac.uk::8bf5e859-2573-4248-a38b-05631ee23c99" providerId="AD" clId="Web-{4C167F61-512D-3962-5393-E76E7553D0D7}" dt="2023-11-27T09:57:34.548" v="5"/>
          <ac:inkMkLst>
            <pc:docMk/>
            <pc:sldMk cId="100941522" sldId="264"/>
            <ac:inkMk id="8" creationId="{6D2E023E-372C-5805-0117-9E7AC0E711E2}"/>
          </ac:inkMkLst>
        </pc:inkChg>
        <pc:inkChg chg="add">
          <ac:chgData name="Jenishkumar Paghadar (2231139)" userId="S::2231139@student.uwtsd.ac.uk::8bf5e859-2573-4248-a38b-05631ee23c99" providerId="AD" clId="Web-{4C167F61-512D-3962-5393-E76E7553D0D7}" dt="2023-11-27T09:57:35.517" v="6"/>
          <ac:inkMkLst>
            <pc:docMk/>
            <pc:sldMk cId="100941522" sldId="264"/>
            <ac:inkMk id="10" creationId="{03D5510C-7C5D-CF60-7150-D29D3507773B}"/>
          </ac:inkMkLst>
        </pc:inkChg>
        <pc:inkChg chg="add">
          <ac:chgData name="Jenishkumar Paghadar (2231139)" userId="S::2231139@student.uwtsd.ac.uk::8bf5e859-2573-4248-a38b-05631ee23c99" providerId="AD" clId="Web-{4C167F61-512D-3962-5393-E76E7553D0D7}" dt="2023-11-27T09:57:36.954" v="7"/>
          <ac:inkMkLst>
            <pc:docMk/>
            <pc:sldMk cId="100941522" sldId="264"/>
            <ac:inkMk id="12" creationId="{A72E960F-F826-4DF0-0332-CC494B4B33BA}"/>
          </ac:inkMkLst>
        </pc:inkChg>
        <pc:inkChg chg="add">
          <ac:chgData name="Jenishkumar Paghadar (2231139)" userId="S::2231139@student.uwtsd.ac.uk::8bf5e859-2573-4248-a38b-05631ee23c99" providerId="AD" clId="Web-{4C167F61-512D-3962-5393-E76E7553D0D7}" dt="2023-11-27T09:57:38.157" v="8"/>
          <ac:inkMkLst>
            <pc:docMk/>
            <pc:sldMk cId="100941522" sldId="264"/>
            <ac:inkMk id="14" creationId="{36AF5F3C-50F8-36FF-9770-0E888179F008}"/>
          </ac:inkMkLst>
        </pc:inkChg>
        <pc:inkChg chg="add">
          <ac:chgData name="Jenishkumar Paghadar (2231139)" userId="S::2231139@student.uwtsd.ac.uk::8bf5e859-2573-4248-a38b-05631ee23c99" providerId="AD" clId="Web-{4C167F61-512D-3962-5393-E76E7553D0D7}" dt="2023-11-27T09:57:42.751" v="9"/>
          <ac:inkMkLst>
            <pc:docMk/>
            <pc:sldMk cId="100941522" sldId="264"/>
            <ac:inkMk id="16" creationId="{67A2627F-9C11-80D9-5FD7-88FC842390DB}"/>
          </ac:inkMkLst>
        </pc:inkChg>
        <pc:inkChg chg="add">
          <ac:chgData name="Jenishkumar Paghadar (2231139)" userId="S::2231139@student.uwtsd.ac.uk::8bf5e859-2573-4248-a38b-05631ee23c99" providerId="AD" clId="Web-{4C167F61-512D-3962-5393-E76E7553D0D7}" dt="2023-11-27T09:57:43.845" v="10"/>
          <ac:inkMkLst>
            <pc:docMk/>
            <pc:sldMk cId="100941522" sldId="264"/>
            <ac:inkMk id="18" creationId="{699B2EE5-B1AE-BD1A-E0C1-92BFB9E5BCB7}"/>
          </ac:inkMkLst>
        </pc:inkChg>
        <pc:inkChg chg="add">
          <ac:chgData name="Jenishkumar Paghadar (2231139)" userId="S::2231139@student.uwtsd.ac.uk::8bf5e859-2573-4248-a38b-05631ee23c99" providerId="AD" clId="Web-{4C167F61-512D-3962-5393-E76E7553D0D7}" dt="2023-11-27T09:57:45.236" v="11"/>
          <ac:inkMkLst>
            <pc:docMk/>
            <pc:sldMk cId="100941522" sldId="264"/>
            <ac:inkMk id="20" creationId="{E1A20DC5-9F33-A0F3-8353-717DBBD37217}"/>
          </ac:inkMkLst>
        </pc:inkChg>
        <pc:inkChg chg="add">
          <ac:chgData name="Jenishkumar Paghadar (2231139)" userId="S::2231139@student.uwtsd.ac.uk::8bf5e859-2573-4248-a38b-05631ee23c99" providerId="AD" clId="Web-{4C167F61-512D-3962-5393-E76E7553D0D7}" dt="2023-11-27T09:57:45.236" v="12"/>
          <ac:inkMkLst>
            <pc:docMk/>
            <pc:sldMk cId="100941522" sldId="264"/>
            <ac:inkMk id="22" creationId="{CA298A0E-7E41-EDF7-5BDE-F6C2808BB2AD}"/>
          </ac:inkMkLst>
        </pc:inkChg>
        <pc:inkChg chg="add">
          <ac:chgData name="Jenishkumar Paghadar (2231139)" userId="S::2231139@student.uwtsd.ac.uk::8bf5e859-2573-4248-a38b-05631ee23c99" providerId="AD" clId="Web-{4C167F61-512D-3962-5393-E76E7553D0D7}" dt="2023-11-27T09:57:46.533" v="13"/>
          <ac:inkMkLst>
            <pc:docMk/>
            <pc:sldMk cId="100941522" sldId="264"/>
            <ac:inkMk id="23" creationId="{B93050D5-A3E9-D6BC-CAAA-74B4ACF1DA49}"/>
          </ac:inkMkLst>
        </pc:inkChg>
        <pc:inkChg chg="add">
          <ac:chgData name="Jenishkumar Paghadar (2231139)" userId="S::2231139@student.uwtsd.ac.uk::8bf5e859-2573-4248-a38b-05631ee23c99" providerId="AD" clId="Web-{4C167F61-512D-3962-5393-E76E7553D0D7}" dt="2023-11-27T09:57:46.533" v="14"/>
          <ac:inkMkLst>
            <pc:docMk/>
            <pc:sldMk cId="100941522" sldId="264"/>
            <ac:inkMk id="24" creationId="{05A2A06C-AD15-0B18-0CCF-E819D31D4532}"/>
          </ac:inkMkLst>
        </pc:inkChg>
        <pc:inkChg chg="add">
          <ac:chgData name="Jenishkumar Paghadar (2231139)" userId="S::2231139@student.uwtsd.ac.uk::8bf5e859-2573-4248-a38b-05631ee23c99" providerId="AD" clId="Web-{4C167F61-512D-3962-5393-E76E7553D0D7}" dt="2023-11-27T09:57:53.017" v="15"/>
          <ac:inkMkLst>
            <pc:docMk/>
            <pc:sldMk cId="100941522" sldId="264"/>
            <ac:inkMk id="25" creationId="{16FD7955-B8EE-B317-9045-9FEB23FA3558}"/>
          </ac:inkMkLst>
        </pc:inkChg>
        <pc:inkChg chg="add">
          <ac:chgData name="Jenishkumar Paghadar (2231139)" userId="S::2231139@student.uwtsd.ac.uk::8bf5e859-2573-4248-a38b-05631ee23c99" providerId="AD" clId="Web-{4C167F61-512D-3962-5393-E76E7553D0D7}" dt="2023-11-27T09:57:53.033" v="16"/>
          <ac:inkMkLst>
            <pc:docMk/>
            <pc:sldMk cId="100941522" sldId="264"/>
            <ac:inkMk id="26" creationId="{C26CA3C1-5D7B-DE82-18D2-0C1BE72EBC87}"/>
          </ac:inkMkLst>
        </pc:inkChg>
        <pc:inkChg chg="add">
          <ac:chgData name="Jenishkumar Paghadar (2231139)" userId="S::2231139@student.uwtsd.ac.uk::8bf5e859-2573-4248-a38b-05631ee23c99" providerId="AD" clId="Web-{4C167F61-512D-3962-5393-E76E7553D0D7}" dt="2023-11-27T09:57:53.220" v="17"/>
          <ac:inkMkLst>
            <pc:docMk/>
            <pc:sldMk cId="100941522" sldId="264"/>
            <ac:inkMk id="27" creationId="{119C6A31-1A39-BCAD-A6A1-C93880D1FD4F}"/>
          </ac:inkMkLst>
        </pc:inkChg>
        <pc:inkChg chg="add">
          <ac:chgData name="Jenishkumar Paghadar (2231139)" userId="S::2231139@student.uwtsd.ac.uk::8bf5e859-2573-4248-a38b-05631ee23c99" providerId="AD" clId="Web-{4C167F61-512D-3962-5393-E76E7553D0D7}" dt="2023-11-27T09:59:56.162" v="31"/>
          <ac:inkMkLst>
            <pc:docMk/>
            <pc:sldMk cId="100941522" sldId="264"/>
            <ac:inkMk id="28" creationId="{469DC1F2-01F1-4599-9E2A-3BBD71395C6D}"/>
          </ac:inkMkLst>
        </pc:inkChg>
        <pc:inkChg chg="add del">
          <ac:chgData name="Jenishkumar Paghadar (2231139)" userId="S::2231139@student.uwtsd.ac.uk::8bf5e859-2573-4248-a38b-05631ee23c99" providerId="AD" clId="Web-{4C167F61-512D-3962-5393-E76E7553D0D7}" dt="2023-11-27T09:58:34.347" v="25"/>
          <ac:inkMkLst>
            <pc:docMk/>
            <pc:sldMk cId="100941522" sldId="264"/>
            <ac:inkMk id="29" creationId="{642B1180-A018-D57E-FA21-496C93203B8A}"/>
          </ac:inkMkLst>
        </pc:inkChg>
        <pc:inkChg chg="add del">
          <ac:chgData name="Jenishkumar Paghadar (2231139)" userId="S::2231139@student.uwtsd.ac.uk::8bf5e859-2573-4248-a38b-05631ee23c99" providerId="AD" clId="Web-{4C167F61-512D-3962-5393-E76E7553D0D7}" dt="2023-11-27T09:58:32.862" v="24"/>
          <ac:inkMkLst>
            <pc:docMk/>
            <pc:sldMk cId="100941522" sldId="264"/>
            <ac:inkMk id="30" creationId="{60506E21-1490-BF32-3535-BB953ACCDC16}"/>
          </ac:inkMkLst>
        </pc:inkChg>
        <pc:inkChg chg="add">
          <ac:chgData name="Jenishkumar Paghadar (2231139)" userId="S::2231139@student.uwtsd.ac.uk::8bf5e859-2573-4248-a38b-05631ee23c99" providerId="AD" clId="Web-{4C167F61-512D-3962-5393-E76E7553D0D7}" dt="2023-11-27T09:59:59.287" v="32"/>
          <ac:inkMkLst>
            <pc:docMk/>
            <pc:sldMk cId="100941522" sldId="264"/>
            <ac:inkMk id="30" creationId="{BBA1CF76-307E-40CB-6564-F3EDD1A47333}"/>
          </ac:inkMkLst>
        </pc:inkChg>
        <pc:inkChg chg="add del">
          <ac:chgData name="Jenishkumar Paghadar (2231139)" userId="S::2231139@student.uwtsd.ac.uk::8bf5e859-2573-4248-a38b-05631ee23c99" providerId="AD" clId="Web-{4C167F61-512D-3962-5393-E76E7553D0D7}" dt="2023-11-27T09:58:31.597" v="23"/>
          <ac:inkMkLst>
            <pc:docMk/>
            <pc:sldMk cId="100941522" sldId="264"/>
            <ac:inkMk id="31" creationId="{D8A23071-0840-5771-A9D2-98E965D7335F}"/>
          </ac:inkMkLst>
        </pc:inkChg>
        <pc:inkChg chg="add">
          <ac:chgData name="Jenishkumar Paghadar (2231139)" userId="S::2231139@student.uwtsd.ac.uk::8bf5e859-2573-4248-a38b-05631ee23c99" providerId="AD" clId="Web-{4C167F61-512D-3962-5393-E76E7553D0D7}" dt="2023-11-27T09:58:40.722" v="28"/>
          <ac:inkMkLst>
            <pc:docMk/>
            <pc:sldMk cId="100941522" sldId="264"/>
            <ac:inkMk id="32" creationId="{2584EB97-CA49-FDF0-9776-0F43A77A1262}"/>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30.148"/>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12929 7664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35.290"/>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14517 8952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36.089"/>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14517 8952 16383 0 0,'0'0'0'0'0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37.576"/>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19473 8229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38.781"/>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18538 8264 16383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43.340"/>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16722 7682 16383 0 0,'0'0'0'0'0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44.316"/>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16669 8528 16383 0 0,'0'0'0'0'0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45.740"/>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16669 8528 16383 0 0,'0'0'0'0'0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45.741"/>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16669 8528 16383 0 0,'0'0'0'0'0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47.126"/>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15857 8828 16383 0 0,'0'0'0'0'0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47.127"/>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15857 8828 16383 0 0,'0'0'0'0'0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53.545"/>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14146 8775 16383 0 0,'0'0'0'0'0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53.546"/>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14146 8775 16383 0 0,'0'0'0'0'0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7:53.547"/>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14534 8281 16383 0 0,'0'0'0'0'0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8:41.286"/>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22243 5953 16383 0 0,'0'0'0'0'0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9:55.678"/>
    </inkml:context>
    <inkml:brush xml:id="br0">
      <inkml:brushProperty name="width" value="0.35" units="cm"/>
      <inkml:brushProperty name="height" value="0.35" units="cm"/>
      <inkml:brushProperty name="color" value="#FFFFFF"/>
    </inkml:brush>
  </inkml:definitions>
  <inkml:trace contextRef="#ctx0" brushRef="#br0">25500 14037 16383 0 0,'-18'0'0'0'0,"-16"0"0"0"0,-18 0 0 0 0,-11 0 0 0 0,0 0 0 0 0,6 0 0 0 0,3 0 0 0 0,4 0 0 0 0,8 0 0 0 0,8-3 0 0 0,7-1 0 0 0,6 1 0 0 0,5-3 0 0 0,4 0 0 0 0,-3 1 0 0 0,-7-2 0 0 0,-3-2 0 0 0,0 1 0 0 0,2 0 0 0 0,1 3 0 0 0,2 2 0 0 0,2-2 0 0 0,-3 1 0 0 0,0 0 0 0 0,1 1 0 0 0,0 2 0 0 0,2 0 0 0 0,0 0 0 0 0,0 1 0 0 0,-2 1 0 0 0,-6-1 0 0 0,-2 0 0 0 0,1 0 0 0 0,-1 0 0 0 0,-1 0 0 0 0,1 0 0 0 0,3 0 0 0 0,-3 0 0 0 0,0 0 0 0 0,2 0 0 0 0,3 0 0 0 0,2 0 0 0 0,2 0 0 0 0,1 0 0 0 0,1 0 0 0 0,1 0 0 0 0,-4 0 0 0 0,0 0 0 0 0,3 3 0 0 0,1 4 0 0 0,1 3 0 0 0,2 4 0 0 0,5 1 0 0 0,-1 2 0 0 0,2 0 0 0 0,3 1 0 0 0,3 2 0 0 0,4 7 0 0 0,3 5 0 0 0,6 8 0 0 0,7 6 0 0 0,1-2 0 0 0,-1-3 0 0 0,3 4 0 0 0,0-1 0 0 0,-4-4 0 0 0,-2-7 0 0 0,-3-6 0 0 0,-2-7 0 0 0,-2-2 0 0 0,3 0 0 0 0,17 7 0 0 0,12 3 0 0 0,10 3 0 0 0,11-5 0 0 0,10-3 0 0 0,4-6 0 0 0,6-3 0 0 0,1-4 0 0 0,-3-3 0 0 0,-5-3 0 0 0,-5-3 0 0 0,-5 0 0 0 0,-8-2 0 0 0,-3 0 0 0 0,-4 1 0 0 0,1-1 0 0 0,-3 1 0 0 0,-6-1 0 0 0,1 1 0 0 0,-1 6 0 0 0,-5 2 0 0 0,-6-1 0 0 0,-5-1 0 0 0,-4-2 0 0 0,-3-1 0 0 0,-2-2 0 0 0,2 0 0 0 0,6-10 0 0 0,5-6 0 0 0,9-6 0 0 0,6-2 0 0 0,2-3 0 0 0,-5 0 0 0 0,-6 1 0 0 0,-7 5 0 0 0,-8 4 0 0 0,-5 3 0 0 0,-5 2 0 0 0,-13-3 0 0 0,-35 1 0 0 0,-40 2 0 0 0,-41 6 0 0 0,-45 10 0 0 0,-48 10 0 0 0,-52 13 0 0 0,-53 26 0 0 0,-37 20 0 0 0,-21 16 0 0 0,-22 23 0 0 0,-7 16 0 0 0,8 15 0 0 0,33 3 0 0 0,35 5 0 0 0,41-9 0 0 0,53-19 0 0 0,59-24 0 0 0,55-21 0 0 0,40-20 0 0 0,32-19 0 0 0,23-14 0 0 0,28-11 0 0 0,45-8 0 0 0,54-8 0 0 0,61-22 0 0 0,52-23 0 0 0,53-22 0 0 0,37-22 0 0 0,31-19 0 0 0,16-8 0 0 0,-4-1 0 0 0,-18 4 0 0 0,-21 5 0 0 0,-47 18 0 0 0,-51 10 0 0 0,-50 19 0 0 0,-49 17 0 0 0,-47 16 0 0 0,-49 18 0 0 0,-34 6 0 0 0,-184 18 0 0 0,-123 19 0 0 0,-84 15 0 0 0,-68 19 0 0 0,-23 17 0 0 0,17 11 0 0 0,41 0 0 0 0,53 0 0 0 0,68-5 0 0 0,64-9 0 0 0,66-16 0 0 0,60-15 0 0 0,48-13 0 0 0,37-13 0 0 0,25-8 0 0 0,24 0 0 0 0,44 9 0 0 0,46 12 0 0 0,60 10 0 0 0,60 5 0 0 0,56-2 0 0 0,57-8 0 0 0,43-15 0 0 0,21-17 0 0 0,8-22 0 0 0,-24-14 0 0 0,-30-20 0 0 0,-56-14 0 0 0,-65-2 0 0 0,-60 4 0 0 0,-49-5 0 0 0,-38-3 0 0 0,-32-8 0 0 0,-24-11 0 0 0,-25-9 0 0 0,-36-13 0 0 0,-50-15 0 0 0,-66-9 0 0 0,-66 6 0 0 0,-68 25 0 0 0,-72 32 0 0 0,-96 51 0 0 0,-67 48 0 0 0,-83 55 0 0 0,-53 49 0 0 0,-12 31 0 0 0,45 11 0 0 0,77-8 0 0 0,104-18 0 0 0,105-25 0 0 0,102-26 0 0 0,88-27 0 0 0,68-25 0 0 0,54-18 0 0 0,63-14 0 0 0,70-13 0 0 0,74-11 0 0 0,57-17 0 0 0,51-21 0 0 0,56-19 0 0 0,55-25 0 0 0,59-17 0 0 0,15-8 0 0 0,-9-9 0 0 0,-33 2 0 0 0,-42 10 0 0 0,-59 15 0 0 0,-66 20 0 0 0,-69 13 0 0 0,-63 19 0 0 0,-75 10 0 0 0,-83 7 0 0 0,-103 7 0 0 0,-116 11 0 0 0,-105 13 0 0 0,-116 29 0 0 0,-113 35 0 0 0,-45 33 0 0 0,-2 25 0 0 0,49 14 0 0 0,79 1 0 0 0,88-2 0 0 0,97-17 0 0 0,90-19 0 0 0,81-25 0 0 0,59-22 0 0 0,45-14 0 0 0,40-6 0 0 0,53 6 0 0 0,80 8 0 0 0,87 1 0 0 0,75 4 0 0 0,83 2 0 0 0,95-3 0 0 0,66-10 0 0 0,55-13 0 0 0,18-13 0 0 0,-22-16 0 0 0,-46-25 0 0 0,-79-20 0 0 0,-89-5 0 0 0,-92-2 0 0 0,-81 7 0 0 0,-76 8 0 0 0,-57 11 0 0 0,-39 7 0 0 0,-65-16 0 0 0,-76-15 0 0 0,-74-3 0 0 0,-74 9 0 0 0,-92 27 0 0 0,-74 51 0 0 0,-52 46 0 0 0,-63 55 0 0 0,-29 39 0 0 0,5 21 0 0 0,41 2 0 0 0,65-11 0 0 0,80-22 0 0 0,92-30 0 0 0,89-36 0 0 0,70-30 0 0 0,55-25 0 0 0,42-14 0 0 0,53-9 0 0 0,72-10 0 0 0,69-14 0 0 0,70-16 0 0 0,76-23 0 0 0,86-42 0 0 0,79-43 0 0 0,65-52 0 0 0,45-41 0 0 0,12-18 0 0 0,-15-9 0 0 0,-63 13 0 0 0,-80 22 0 0 0,-85 34 0 0 0,-92 38 0 0 0,-81 40 0 0 0,-69 35 0 0 0,-71 17 0 0 0,-105 25 0 0 0,-106 23 0 0 0,-112 31 0 0 0,-122 40 0 0 0,-106 45 0 0 0,-74 58 0 0 0,-66 48 0 0 0,-19 39 0 0 0,28 6 0 0 0,70-7 0 0 0,90-33 0 0 0,103-35 0 0 0,98-41 0 0 0,95-44 0 0 0,69-36 0 0 0,90-31 0 0 0,103-33 0 0 0,91-41 0 0 0,261-71 0 0 0,148-54 0 0 0,72-27 0 0 0,40-11 0 0 0,5-9 0 0 0,-52 13 0 0 0,-77 11 0 0 0,-92 19 0 0 0,-94 18 0 0 0,-98 30 0 0 0,-87 30 0 0 0,-72 26 0 0 0,-55 20 0 0 0,-49 15 0 0 0,-85 11 0 0 0,-91 11 0 0 0,-77 17 0 0 0,-75 18 0 0 0,-87 41 0 0 0,-50 32 0 0 0,-6 31 0 0 0,15 17 0 0 0,40 16 0 0 0,49-1 0 0 0,45 1 0 0 0,50-14 0 0 0,51-23 0 0 0,52-21 0 0 0,49-25 0 0 0,38-26 0 0 0,30-21 0 0 0,21-14 0 0 0,28-11 0 0 0,39-8 0 0 0,65-8 0 0 0,77-10 0 0 0,67-19 0 0 0,53-17 0 0 0,35-11 0 0 0,28-13 0 0 0,13-17 0 0 0,-3-11 0 0 0,-25-12 0 0 0,-27-15 0 0 0,-49-6 0 0 0,-47 2 0 0 0,-53 9 0 0 0,-41 14 0 0 0,-43 22 0 0 0,-36 14 0 0 0,-33 17 0 0 0,-70 17 0 0 0,-88 42 0 0 0,-80 42 0 0 0,-84 66 0 0 0,-90 74 0 0 0,-85 49 0 0 0,-62 44 0 0 0,-11 22 0 0 0,17-7 0 0 0,44-18 0 0 0,74-33 0 0 0,73-38 0 0 0,81-45 0 0 0,74-44 0 0 0,63-39 0 0 0,44-32 0 0 0,36-24 0 0 0,32-16 0 0 0,41-14 0 0 0,62-23 0 0 0,79-35 0 0 0,245-89 0 0 0,181-68 0 0 0,105-52 0 0 0,43-44 0 0 0,-42-1 0 0 0,-73 8 0 0 0,-89 22 0 0 0,-92 32 0 0 0,-94 34 0 0 0,-91 47 0 0 0,-83 45 0 0 0,-71 42 0 0 0,-53 36 0 0 0,-40 26 0 0 0,-38 16 0 0 0,-63 20 0 0 0,-81 26 0 0 0,-108 39 0 0 0,-76 36 0 0 0,-64 40 0 0 0,-80 32 0 0 0,-39 26 0 0 0,2 15 0 0 0,32-6 0 0 0,55-21 0 0 0,74-22 0 0 0,74-35 0 0 0,80-32 0 0 0,71-34 0 0 0,54-26 0 0 0,55-21 0 0 0,80-17 0 0 0,84-16 0 0 0,82-12 0 0 0,80-14 0 0 0,71-21 0 0 0,45-27 0 0 0,33-16 0 0 0,29-27 0 0 0,11-23 0 0 0,-16-15 0 0 0,-26-8 0 0 0,-44-10 0 0 0,-53 9 0 0 0,-56 8 0 0 0,-55 23 0 0 0,-64 27 0 0 0,-60 31 0 0 0,-46 29 0 0 0,-37 21 0 0 0,-27 14 0 0 0,-65 13 0 0 0,-77 19 0 0 0,-79 25 0 0 0,-100 38 0 0 0,-111 46 0 0 0,-100 49 0 0 0,-41 35 0 0 0,-8 30 0 0 0,11 23 0 0 0,45 3 0 0 0,62-15 0 0 0,72-28 0 0 0,83-44 0 0 0,84-39 0 0 0,72-37 0 0 0,55-32 0 0 0,44-27 0 0 0,51-21 0 0 0,66-16 0 0 0,70-14 0 0 0,71-11 0 0 0,71-18 0 0 0,47-15 0 0 0,39-14 0 0 0,20-19 0 0 0,23-19 0 0 0,5-21 0 0 0,-11-12 0 0 0,-30-1 0 0 0,-35-12 0 0 0,-51 7 0 0 0,-52 2 0 0 0,-56 16 0 0 0,-50 26 0 0 0,-45 26 0 0 0,-36 25 0 0 0,-26 17 0 0 0,-18 12 0 0 0,-43 10 0 0 0,-53 24 0 0 0,-63 25 0 0 0,-39 35 0 0 0,-24 20 0 0 0,-8 20 0 0 0,4 12 0 0 0,20-1 0 0 0,19 5 0 0 0,20-5 0 0 0,13-9 0 0 0,23-6 0 0 0,21-16 0 0 0,24-20 0 0 0,22-19 0 0 0,14-19 0 0 0,15-12 0 0 0,19-10 0 0 0,35-6 0 0 0,46-4 0 0 0,51-3 0 0 0,56-12 0 0 0,51-21 0 0 0,33-28 0 0 0,20-25 0 0 0,7-25 0 0 0,11-21 0 0 0,4-23 0 0 0,-6-8 0 0 0,-10-1 0 0 0,-29 7 0 0 0,-36 19 0 0 0,-48 17 0 0 0,-49 25 0 0 0,-35 27 0 0 0,-33 23 0 0 0,-34 19 0 0 0,-38 21 0 0 0,-47 26 0 0 0,-44 24 0 0 0,-38 28 0 0 0,-21 19 0 0 0,-11 12 0 0 0,5 1 0 0 0,11 2 0 0 0,21-7 0 0 0,23-15 0 0 0,29-18 0 0 0,22-17 0 0 0,19-17 0 0 0,16-10 0 0 0,18-9 0 0 0,13-6 0 0 0,6-4 0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9:56.335"/>
    </inkml:context>
    <inkml:brush xml:id="br0">
      <inkml:brushProperty name="width" value="0.35" units="cm"/>
      <inkml:brushProperty name="height" value="0.35" units="cm"/>
      <inkml:brushProperty name="color" value="#FFFFFF"/>
    </inkml:brush>
  </inkml:definitions>
  <inkml:trace contextRef="#ctx0" brushRef="#br0">25476 16858 16383 0 0,'-23'-3'0'0'0,"-56"-1"0"0"0,-64 0 0 0 0,-63-4 0 0 0,-50-2 0 0 0,-31-4 0 0 0,-4-1 0 0 0,12-2 0 0 0,21 1 0 0 0,32 3 0 0 0,44 4 0 0 0,50 4 0 0 0,39 2 0 0 0,32 2 0 0 0,15 4 0 0 0,6 4 0 0 0,5 1 0 0 0,6 2 0 0 0,1 0 0 0 0,-3 0 0 0 0,4 2 0 0 0,3-1 0 0 0,4-3 0 0 0,4 0 0 0 0,6 0 0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9:56.776"/>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20638 6200 16383 0 0,'0'0'0'0'0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09:59:59.950"/>
    </inkml:context>
    <inkml:brush xml:id="br0">
      <inkml:brushProperty name="width" value="0.3" units="cm"/>
      <inkml:brushProperty name="height" value="0.6" units="cm"/>
      <inkml:brushProperty name="color" value="#E6E6E6"/>
      <inkml:brushProperty name="tip" value="rectangle"/>
      <inkml:brushProperty name="rasterOp" value="maskPen"/>
    </inkml:brush>
  </inkml:definitions>
  <inkml:trace contextRef="#ctx0" brushRef="#br0">21202 9305 16383 0 0,'0'0'0'0'0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1-27T10:00:44.928"/>
    </inkml:context>
    <inkml:brush xml:id="br0">
      <inkml:brushProperty name="width" value="0.35" units="cm"/>
      <inkml:brushProperty name="height" value="0.35" units="cm"/>
      <inkml:brushProperty name="color" value="#FFFFFF"/>
    </inkml:brush>
  </inkml:definitions>
  <inkml:trace contextRef="#ctx0" brushRef="#br0">29259 14883 16383 0 0,'8'14'0'0'0,"18"23"0"0"0,24 36 0 0 0,7 20 0 0 0,-1 12 0 0 0,-7-1 0 0 0,-8-12 0 0 0,-12-19 0 0 0,-11-19 0 0 0,-8-13 0 0 0,-6-10 0 0 0,-4-8 0 0 0,-4-8 0 0 0,-5-6 0 0 0,-12-19 0 0 0,-11-26 0 0 0,-4-34 0 0 0,0-44 0 0 0,5-37 0 0 0,8-26 0 0 0,2-14 0 0 0,2 10 0 0 0,4 27 0 0 0,-1 27 0 0 0,2 28 0 0 0,4 27 0 0 0,3 23 0 0 0,8 31 0 0 0,8 40 0 0 0,7 26 0 0 0,5 15 0 0 0,-2 10 0 0 0,-1-4 0 0 0,-4-10 0 0 0,-1-14 0 0 0,-3-10 0 0 0,2-12 0 0 0,0-7 0 0 0,1-6 0 0 0,-3-1 0 0 0,1-4 0 0 0,-3 2 0 0 0,2 2 0 0 0,-2 2 0 0 0,-2 2 0 0 0,1-1 0 0 0,-1 4 0 0 0,1 7 0 0 0,0 5 0 0 0,-1 1 0 0 0,-2-1 0 0 0,-2-3 0 0 0,2-5 0 0 0,3-13 0 0 0,21-44 0 0 0,28-62 0 0 0,34-72 0 0 0,24-56 0 0 0,13-40 0 0 0,14-19 0 0 0,6-13 0 0 0,4 8 0 0 0,-1 10 0 0 0,-6 21 0 0 0,-15 43 0 0 0,-25 47 0 0 0,-26 43 0 0 0,-24 39 0 0 0,-19 33 0 0 0,-14 24 0 0 0,-9 13 0 0 0,3-3 0 0 0,7-22 0 0 0,9-30 0 0 0,10-25 0 0 0,4-13 0 0 0,4 6 0 0 0,-5 4 0 0 0,-9 16 0 0 0,-11 20 0 0 0,-6 18 0 0 0,-7 14 0 0 0,-2 13 0 0 0,-2 12 0 0 0,3 14 0 0 0,0 8 0 0 0,-2 11 0 0 0,1 4 0 0 0,-2 0 0 0 0,-1-3 0 0 0,-2-2 0 0 0,-2 1 0 0 0,-1-2 0 0 0,2-2 0 0 0,1 2 0 0 0,-1 0 0 0 0,3-5 0 0 0,-1-1 0 0 0,0-8 0 0 0,-2-10 0 0 0,0-9 0 0 0,-2-4 0 0 0,-1-4 0 0 0,1-1 0 0 0,-2 0 0 0 0,4 2 0 0 0,6 5 0 0 0,34 10 0 0 0,27 9 0 0 0,15 2 0 0 0,26 6 0 0 0,22 0 0 0 0,32 1 0 0 0,22-3 0 0 0,23 8 0 0 0,24 7 0 0 0,16 3 0 0 0,15 3 0 0 0,1 2 0 0 0,-6-3 0 0 0,-33-8 0 0 0,-44-1 0 0 0,-41-5 0 0 0,-39-6 0 0 0,-34-5 0 0 0,-27-4 0 0 0,-16-2 0 0 0,-11-5 0 0 0,-4-11 0 0 0,4-5 0 0 0,2-11 0 0 0,2-4 0 0 0,-3 2 0 0 0,-4 3 0 0 0,-4 0 0 0 0,-6-3 0 0 0,-12-7 0 0 0,-11-4 0 0 0,-9-2 0 0 0,-4 0 0 0 0,-3 5 0 0 0,0 4 0 0 0,2 2 0 0 0,6 3 0 0 0,6 8 0 0 0,3 5 0 0 0,6 2 0 0 0,4-1 0 0 0,5-5 0 0 0,3 0 0 0 0,1-6 0 0 0,-1 0 0 0 0,-1 1 0 0 0,1 2 0 0 0,-3 6 0 0 0,-1 3 0 0 0,2 1 0 0 0,-2 4 0 0 0,-1-3 0 0 0,0-1 0 0 0,-1-5 0 0 0,0-1 0 0 0,0 0 0 0 0,-2 1 0 0 0,2 1 0 0 0,-4 3 0 0 0,0 2 0 0 0,0 3 0 0 0,1 7 0 0 0,3 9 0 0 0,2 18 0 0 0,3 23 0 0 0,1 15 0 0 0,11 17 0 0 0,3 7 0 0 0,2 7 0 0 0,-1-8 0 0 0,3-8 0 0 0,-1-15 0 0 0,0-15 0 0 0,-3-12 0 0 0,-1-12 0 0 0,-2-7 0 0 0,-5-6 0 0 0,-6-4 0 0 0,-6-3 0 0 0,-11-11 0 0 0,-4-15 0 0 0,-4-18 0 0 0,2-20 0 0 0,3-12 0 0 0,8-24 0 0 0,6-11 0 0 0,8-9 0 0 0,3 9 0 0 0,2 16 0 0 0,-1 21 0 0 0,0 17 0 0 0,-1 15 0 0 0,-13 26 0 0 0,-25 47 0 0 0,-40 70 0 0 0,-32 74 0 0 0,-25 72 0 0 0,-11 81 0 0 0,-16 89 0 0 0,3 43 0 0 0,6 40 0 0 0,13 6 0 0 0,17-19 0 0 0,18-38 0 0 0,21-53 0 0 0,15-71 0 0 0,13-67 0 0 0,10-68 0 0 0,6-60 0 0 0,7-43 0 0 0,6-32 0 0 0,3-17 0 0 0,-2 0 0 0 0,-4 9 0 0 0,0 12 0 0 0,-10 15 0 0 0,-1 9 0 0 0,3 2 0 0 0,7 3 0 0 0,2-8 0 0 0,7-14 0 0 0,2-17 0 0 0,6-14 0 0 0,3-10 0 0 0,1-10 0 0 0,1-5 0 0 0,5-4 0 0 0,5 2 0 0 0,11 8 0 0 0,6 12 0 0 0,7 7 0 0 0,3 15 0 0 0,-5 4 0 0 0,0 1 0 0 0,-6-6 0 0 0,-5-10 0 0 0,-3-7 0 0 0,-3-5 0 0 0,0-7 0 0 0,1-8 0 0 0,1-5 0 0 0,-6-19 0 0 0,-4-26 0 0 0,-6-20 0 0 0,-1-9 0 0 0,0-1 0 0 0,1 7 0 0 0,1 1 0 0 0,2 8 0 0 0,1 9 0 0 0,0 9 0 0 0,-1 10 0 0 0,-5 8 0 0 0,-3 7 0 0 0,-6 5 0 0 0,-3 2 0 0 0,2 5 0 0 0,0 1 0 0 0,4 2 0 0 0,-8 14 0 0 0,-8 22 0 0 0,-15 25 0 0 0,-8 18 0 0 0,3 4 0 0 0,2 0 0 0 0,8-6 0 0 0,7-16 0 0 0,9-15 0 0 0,5-15 0 0 0,6-11 0 0 0,11-8 0 0 0,9-6 0 0 0,13-7 0 0 0,16 5 0 0 0,7 1 0 0 0,7 0 0 0 0,-1 1 0 0 0,-2 1 0 0 0,-2-2 0 0 0,-4 0 0 0 0,-6 0 0 0 0,-9 1 0 0 0,-6-2 0 0 0,-7 0 0 0 0,-3-2 0 0 0,0-3 0 0 0,1-5 0 0 0,3-6 0 0 0,3-6 0 0 0,1 0 0 0 0,-2-2 0 0 0,-2-1 0 0 0,-1 1 0 0 0,-1-1 0 0 0,-5-2 0 0 0,-2-3 0 0 0,-3-1 0 0 0,-2 0 0 0 0,2 3 0 0 0,3-1 0 0 0,10-7 0 0 0,7-2 0 0 0,0-2 0 0 0,-1 1 0 0 0,-4-1 0 0 0,-6 1 0 0 0,-4 3 0 0 0,-9 5 0 0 0,-8 6 0 0 0,-5 5 0 0 0,-3 4 0 0 0,-5 3 0 0 0,-9 1 0 0 0,-20 1 0 0 0,-19-3 0 0 0,-17-1 0 0 0,-23-5 0 0 0,-22-11 0 0 0,-39-19 0 0 0,-47-14 0 0 0,-57-22 0 0 0,-45-21 0 0 0,-61-21 0 0 0,-55-24 0 0 0,-42-24 0 0 0,-3-1 0 0 0,16-1 0 0 0,25 11 0 0 0,23 19 0 0 0,25 16 0 0 0,30 23 0 0 0,43 27 0 0 0,46 21 0 0 0,46 18 0 0 0,43 14 0 0 0,40 11 0 0 0,30 5 0 0 0,26 7 0 0 0,26 1 0 0 0,19 1 0 0 0,15-2 0 0 0,10-2 0 0 0,6 2 0 0 0,4-1 0 0 0,0-1 0 0 0,-8 2 0 0 0,-3 0 0 0 0,-2-2 0 0 0,-6 0 0 0 0,-3-2 0 0 0,-10-1 0 0 0,-2-1 0 0 0,-1 0 0 0 0,-4-6 0 0 0,-5-1 0 0 0,-6-7 0 0 0,-5-5 0 0 0,0-6 0 0 0,-6-7 0 0 0,2-10 0 0 0,2-9 0 0 0,0-19 0 0 0,5-6 0 0 0,4 1 0 0 0,3-2 0 0 0,8 5 0 0 0,9 8 0 0 0,1 7 0 0 0,-4 4 0 0 0,-2-1 0 0 0,-2 4 0 0 0,-6 1 0 0 0,-11 1 0 0 0,-2 5 0 0 0,2-1 0 0 0,4 4 0 0 0,-1 5 0 0 0,5 10 0 0 0,8 5 0 0 0,10 6 0 0 0,4 6 0 0 0,5 2 0 0 0,-3 1 0 0 0,-1-2 0 0 0,0 2 0 0 0,6-6 0 0 0,4 1 0 0 0,2-2 0 0 0,1 1 0 0 0,3 0 0 0 0,10-4 0 0 0,17 0 0 0 0,20 3 0 0 0,16 4 0 0 0,20 3 0 0 0,15 2 0 0 0,4 2 0 0 0,-3 0 0 0 0,-6 8 0 0 0,-7 1 0 0 0,-11 0 0 0 0,-13 1 0 0 0,-8 0 0 0 0,-10-3 0 0 0,-6-1 0 0 0,-4-3 0 0 0,-4 0 0 0 0,-1-2 0 0 0,-1 0 0 0 0,0 0 0 0 0,1-1 0 0 0,5 1 0 0 0,3 0 0 0 0,0-1 0 0 0,13 1 0 0 0,21 0 0 0 0,23 0 0 0 0,26 0 0 0 0,16 0 0 0 0,10 0 0 0 0,-4 0 0 0 0,-14 0 0 0 0,-19 0 0 0 0,-17 0 0 0 0,-19 0 0 0 0,-16 0 0 0 0,-11 6 0 0 0,-8 2 0 0 0,-2-1 0 0 0,-2-1 0 0 0,-2-2 0 0 0,-1-1 0 0 0,-1-2 0 0 0,-1 0 0 0 0,1-1 0 0 0,2-1 0 0 0,10 1 0 0 0,9 0 0 0 0,6-1 0 0 0,19-2 0 0 0,13-1 0 0 0,11 1 0 0 0,10 0 0 0 0,1 1 0 0 0,-2 0 0 0 0,-6 2 0 0 0,-12-1 0 0 0,-11 1 0 0 0,-9 1 0 0 0,-10-1 0 0 0,-5 0 0 0 0,-8 0 0 0 0,-3 0 0 0 0,-2 0 0 0 0,6 0 0 0 0,3 0 0 0 0,5 0 0 0 0,2 0 0 0 0,5 0 0 0 0,1 0 0 0 0,-1 0 0 0 0,-8 0 0 0 0,-1 0 0 0 0,0 0 0 0 0,5 0 0 0 0,-1 0 0 0 0,8 0 0 0 0,2 0 0 0 0,-2 0 0 0 0,-5 0 0 0 0,1-3 0 0 0,0-1 0 0 0,-4 1 0 0 0,-9 0 0 0 0,-6 1 0 0 0,-7 0 0 0 0,-4 2 0 0 0,1-1 0 0 0,-1 1 0 0 0,2 1 0 0 0,0-1 0 0 0,-1 0 0 0 0,2 0 0 0 0,0 0 0 0 0,2 0 0 0 0,-1 0 0 0 0,-1 0 0 0 0,4 0 0 0 0,3 0 0 0 0,2 0 0 0 0,14 0 0 0 0,3 0 0 0 0,1 0 0 0 0,-7 0 0 0 0,-7 0 0 0 0,-1 0 0 0 0,-3 0 0 0 0,-5 0 0 0 0,-4 0 0 0 0,-12 0 0 0 0,-16 0 0 0 0,-10 0 0 0 0,-5 0 0 0 0,-3 0 0 0 0,0 0 0 0 0,-1 0 0 0 0,-3 0 0 0 0,-15 0 0 0 0,-13 3 0 0 0,-27 1 0 0 0,-28 5 0 0 0,-39 2 0 0 0,-42 4 0 0 0,-30 0 0 0 0,-17-3 0 0 0,3-3 0 0 0,18-4 0 0 0,12-2 0 0 0,11-1 0 0 0,5-2 0 0 0,0-3 0 0 0,12-2 0 0 0,4-5 0 0 0,11-1 0 0 0,19 1 0 0 0,23 0 0 0 0,19 1 0 0 0,19-1 0 0 0,18 2 0 0 0,16 2 0 0 0,14 2 0 0 0,9 2 0 0 0,7 1 0 0 0,3-5 0 0 0,2-2 0 0 0,-1-2 0 0 0,-9 1 0 0 0,-3-1 0 0 0,-3 1 0 0 0,0-1 0 0 0,-1 1 0 0 0,3 3 0 0 0,2 2 0 0 0,0 1 0 0 0,1 2 0 0 0,2 1 0 0 0,-4 3 0 0 0,-9 4 0 0 0,-10 9 0 0 0,-3 3 0 0 0,0 0 0 0 0,-2 0 0 0 0,-11 3 0 0 0,-6 0 0 0 0,-3-1 0 0 0,-4 2 0 0 0,2 0 0 0 0,7-1 0 0 0,6 5 0 0 0,8-1 0 0 0,0 0 0 0 0,4-6 0 0 0,1-2 0 0 0,2-6 0 0 0,-2-3 0 0 0,3-1 0 0 0,6-3 0 0 0,7 0 0 0 0,5-3 0 0 0,5-1 0 0 0,5-3 0 0 0,5-5 0 0 0,4-4 0 0 0,4-5 0 0 0,2-4 0 0 0,-3 0 0 0 0,1-1 0 0 0,-4 1 0 0 0,-3 1 0 0 0,-11-2 0 0 0,-14-3 0 0 0,-7-4 0 0 0,-14-5 0 0 0,-3 0 0 0 0,-4 5 0 0 0,1 5 0 0 0,-1 1 0 0 0,7 3 0 0 0,7 6 0 0 0,9 2 0 0 0,5 2 0 0 0,6 4 0 0 0,-4 2 0 0 0,0 1 0 0 0,0 2 0 0 0,3 0 0 0 0,0 1 0 0 0,3-1 0 0 0,-7 1 0 0 0,-2-1 0 0 0,1 1 0 0 0,1-1 0 0 0,3 0 0 0 0,0 0 0 0 0,-5 6 0 0 0,-3 1 0 0 0,-3 0 0 0 0,1-1 0 0 0,3-2 0 0 0,-4-1 0 0 0,2-2 0 0 0,4 0 0 0 0,6-1 0 0 0,5 0 0 0 0,6-3 0 0 0,4-2 0 0 0,1 2 0 0 0,-6-1 0 0 0,-2 2 0 0 0,-1-2 0 0 0,0-1 0 0 0,-4 1 0 0 0,-1 2 0 0 0,2 0 0 0 0,1 0 0 0 0,0-1 0 0 0,1-1 0 0 0,1 1 0 0 0,2 0 0 0 0,1 1 0 0 0,1 1 0 0 0,4-3 0 0 0,1 0 0 0 0,0 1 0 0 0,-1-6 0 0 0,-9-3 0 0 0,-4-1 0 0 0,0 0 0 0 0,2 2 0 0 0,4 0 0 0 0,4 2 0 0 0,2 2 0 0 0,0 0 0 0 0,0-2 0 0 0,-6 0 0 0 0,-9 2 0 0 0,-1 3 0 0 0,-4 1 0 0 0,0 1 0 0 0,-2 2 0 0 0,-3 0 0 0 0,-1 0 0 0 0,1 0 0 0 0,-1 4 0 0 0,-3 0 0 0 0,1-1 0 0 0,1 3 0 0 0,3 0 0 0 0,2-1 0 0 0,-2-1 0 0 0,4-2 0 0 0,1 3 0 0 0,4-1 0 0 0,4 0 0 0 0,4-2 0 0 0,3 3 0 0 0,1 0 0 0 0,-2-1 0 0 0,0-1 0 0 0,0-1 0 0 0,-2-1 0 0 0,-6 9 0 0 0,-1 1 0 0 0,-7 0 0 0 0,-7 0 0 0 0,-6-1 0 0 0,-5-2 0 0 0,-6-3 0 0 0,0-3 0 0 0,-1 0 0 0 0,-1-2 0 0 0,4 0 0 0 0,8-1 0 0 0,5 1 0 0 0,7-1 0 0 0,4 1 0 0 0,2 0 0 0 0,1 0 0 0 0,3 0 0 0 0,3 0 0 0 0,3 0 0 0 0,-4 3 0 0 0,1 0 0 0 0,-2 1 0 0 0,1-1 0 0 0,1-1 0 0 0,4 2 0 0 0,1 1 0 0 0,1-1 0 0 0,-1-1 0 0 0,-9-1 0 0 0,-3-1 0 0 0,-1-1 0 0 0,-2 1 0 0 0,-2-2 0 0 0,-7 1 0 0 0,-5 0 0 0 0,-2 0 0 0 0,1 0 0 0 0,-2 0 0 0 0,-4 0 0 0 0,3 0 0 0 0,3 0 0 0 0,-6 0 0 0 0,0-3 0 0 0,1-1 0 0 0,5 0 0 0 0,7 1 0 0 0,2 1 0 0 0,6-2 0 0 0,6 0 0 0 0,-1 0 0 0 0,1 1 0 0 0,4 1 0 0 0,2 1 0 0 0,-3 0 0 0 0,-5 1 0 0 0,-5 0 0 0 0,0 0 0 0 0,-12 0 0 0 0,-1 0 0 0 0,2 1 0 0 0,4-1 0 0 0,3 0 0 0 0,-3 0 0 0 0,-3 0 0 0 0,0 0 0 0 0,3 0 0 0 0,0 3 0 0 0,-2 0 0 0 0,-1 1 0 0 0,4-1 0 0 0,6-1 0 0 0,6-1 0 0 0,6 0 0 0 0,4-1 0 0 0,-1 0 0 0 0,1 0 0 0 0,-2 0 0 0 0,-6 0 0 0 0,-1 0 0 0 0,1 0 0 0 0,3 0 0 0 0,-3 0 0 0 0,0 0 0 0 0,2 0 0 0 0,3 0 0 0 0,-1-3 0 0 0,1-1 0 0 0,-1-5 0 0 0,-3-2 0 0 0,1-1 0 0 0,2 1 0 0 0,5-1 0 0 0,2 3 0 0 0,5-1 0 0 0,1-2 0 0 0,3-1 0 0 0,-1 2 0 0 0,2-1 0 0 0,-4-1 0 0 0,-3-1 0 0 0,-5 2 0 0 0,-7-3 0 0 0,-3-5 0 0 0,1 2 0 0 0,2 0 0 0 0,3 4 0 0 0,2 3 0 0 0,5 2 0 0 0,5-1 0 0 0,8 1 0 0 0,6 2 0 0 0,7 3 0 0 0,3 4 0 0 0,6 3 0 0 0,6 0 0 0 0,0 0 0 0 0,6 3 0 0 0,3 8 0 0 0,7 5 0 0 0,8 2 0 0 0,5 1 0 0 0,-5-1 0 0 0,-7-4 0 0 0,-8-2 0 0 0,-7-4 0 0 0,-5-3 0 0 0,-1 2 0 0 0,-1 0 0 0 0,0-2 0 0 0,-2 1 0 0 0,0-2 0 0 0,-1 2 0 0 0,0-2 0 0 0,-1-1 0 0 0,1 1 0 0 0,3-1 0 0 0,3 4 0 0 0,1 4 0 0 0,3-1 0 0 0,-1 1 0 0 0,0 0 0 0 0,12-2 0 0 0,9 3 0 0 0,9 1 0 0 0,16-1 0 0 0,11-1 0 0 0,7-3 0 0 0,6 3 0 0 0,0-1 0 0 0,7 0 0 0 0,12-3 0 0 0,24-2 0 0 0,23 9 0 0 0,12 1 0 0 0,12 4 0 0 0,3-3 0 0 0,-14-1 0 0 0,-11-3 0 0 0,-15-2 0 0 0,-22-3 0 0 0,-18 2 0 0 0,-16 0 0 0 0,-13 0 0 0 0,-8-1 0 0 0,-13-1 0 0 0,-11-1 0 0 0,-11-2 0 0 0,-6-3 0 0 0,3-2 0 0 0,5-1 0 0 0,-2-1 0 0 0,-1 0 0 0 0,-1 0 0 0 0,5-1 0 0 0,-1 1 0 0 0,-5 0 0 0 0,-2-1 0 0 0,-4 1 0 0 0,-3 0 0 0 0,-4 0 0 0 0,-2 0 0 0 0,2 0 0 0 0,-1 0 0 0 0,0 0 0 0 0,-1 0 0 0 0,2 0 0 0 0,1 0 0 0 0,-1 0 0 0 0,-1 0 0 0 0,-1 0 0 0 0,-4-3 0 0 0,1 0 0 0 0,2-1 0 0 0,-4-2 0 0 0,3 0 0 0 0,1-2 0 0 0,3-2 0 0 0,1 0 0 0 0,-1 2 0 0 0,-3 0 0 0 0,0 0 0 0 0,-2-3 0 0 0,-4-3 0 0 0,-7 1 0 0 0,-5-1 0 0 0,-4-3 0 0 0,-8-1 0 0 0,-5 1 0 0 0,-2 2 0 0 0,-1 3 0 0 0,0 0 0 0 0,-8 0 0 0 0,-2-1 0 0 0,1 2 0 0 0,3-4 0 0 0,3 2 0 0 0,2 2 0 0 0,5 1 0 0 0,2 1 0 0 0,4 9 0 0 0,-6 4 0 0 0,-19 1 0 0 0,-16 0 0 0 0,-5-1 0 0 0,-16-7 0 0 0,-2-2 0 0 0,1-5 0 0 0,1 1 0 0 0,7 1 0 0 0,12 3 0 0 0,8 1 0 0 0,10 2 0 0 0,8 1 0 0 0,2 1 0 0 0,-2 6 0 0 0,-4 5 0 0 0,2 0 0 0 0,-3 5 0 0 0,-8 2 0 0 0,-9 1 0 0 0,-1 0 0 0 0,-4-3 0 0 0,-13 1 0 0 0,-13-2 0 0 0,-18-3 0 0 0,-12-5 0 0 0,-12-2 0 0 0,-4-3 0 0 0,-10-5 0 0 0,1-1 0 0 0,4-3 0 0 0,0-6 0 0 0,-6-4 0 0 0,-2-5 0 0 0,1-4 0 0 0,8-6 0 0 0,8-1 0 0 0,14 5 0 0 0,19 5 0 0 0,22 6 0 0 0,11 6 0 0 0,14 2 0 0 0,10 2 0 0 0,4 3 0 0 0,3 2 0 0 0,4 1 0 0 0,2 1 0 0 0,2 0 0 0 0,-5 1 0 0 0,-2-1 0 0 0,1 0 0 0 0,1 4 0 0 0,1 0 0 0 0,5 2 0 0 0,1 1 0 0 0,2 5 0 0 0,-4 2 0 0 0,-8 0 0 0 0,-4-3 0 0 0,-1 0 0 0 0,2-2 0 0 0,3-3 0 0 0,2-2 0 0 0,3-2 0 0 0,2-4 0 0 0,-2-2 0 0 0,-6 0 0 0 0,-5 1 0 0 0,1-6 0 0 0,2 0 0 0 0,3 1 0 0 0,2 1 0 0 0,1 6 0 0 0,-6 2 0 0 0,0 2 0 0 0,1-1 0 0 0,3 3 0 0 0,2 1 0 0 0,-4 1 0 0 0,-8 7 0 0 0,-8-1 0 0 0,-5-1 0 0 0,0-1 0 0 0,-1-1 0 0 0,2-3 0 0 0,0 0 0 0 0,5-1 0 0 0,4-1 0 0 0,5-2 0 0 0,-1-1 0 0 0,3-1 0 0 0,-2-1 0 0 0,1 0 0 0 0,3-1 0 0 0,1 1 0 0 0,-7 0 0 0 0,0-1 0 0 0,-1 1 0 0 0,1 0 0 0 0,-1 0 0 0 0,-5 0 0 0 0,2 0 0 0 0,-3 0 0 0 0,1 0 0 0 0,4 0 0 0 0,6 0 0 0 0,1 0 0 0 0,4 0 0 0 0,2 0 0 0 0,3 0 0 0 0,2 0 0 0 0,-2 0 0 0 0,-7 0 0 0 0,-9-3 0 0 0,-5 0 0 0 0,-1-1 0 0 0,1 1 0 0 0,1 1 0 0 0,0 1 0 0 0,2 0 0 0 0,4 1 0 0 0,3 0 0 0 0,5 0 0 0 0,3 0 0 0 0,4 0 0 0 0,-2 0 0 0 0,-5 0 0 0 0,-4 0 0 0 0,-6 0 0 0 0,-3 0 0 0 0,1 0 0 0 0,2 0 0 0 0,6 0 0 0 0,1 0 0 0 0,4 0 0 0 0,2 0 0 0 0,3 0 0 0 0,1 0 0 0 0,-7 0 0 0 0,-2 0 0 0 0,1 0 0 0 0,1 0 0 0 0,4 0 0 0 0,1 0 0 0 0,3 0 0 0 0,0-3 0 0 0,-2 0 0 0 0,0-1 0 0 0,0 1 0 0 0,0 1 0 0 0,2 1 0 0 0,0 0 0 0 0,0 1 0 0 0,1 0 0 0 0,0 0 0 0 0,-5 0 0 0 0,-3 0 0 0 0,1 0 0 0 0,1 0 0 0 0,2 0 0 0 0,2 0 0 0 0,-2 0 0 0 0,-1 0 0 0 0,-1 0 0 0 0,-1 0 0 0 0,2 0 0 0 0,1 0 0 0 0,2 0 0 0 0,0 0 0 0 0,2 0 0 0 0,0 0 0 0 0,-9 3 0 0 0,-2 1 0 0 0,-2 0 0 0 0,-5 2 0 0 0,0 0 0 0 0,1-2 0 0 0,1 0 0 0 0,2-2 0 0 0,4 0 0 0 0,4-2 0 0 0,3 0 0 0 0,1 0 0 0 0,2 0 0 0 0,-2 0 0 0 0,-7 5 0 0 0,-1 3 0 0 0,0-1 0 0 0,2-1 0 0 0,3-2 0 0 0,2-1 0 0 0,2-2 0 0 0,3 2 0 0 0,5 4 0 0 0,7 0 0 0 0,6 0 0 0 0,6 3 0 0 0,5 1 0 0 0,2-2 0 0 0,-1 1 0 0 0,2-2 0 0 0,1 1 0 0 0,1-1 0 0 0,-3 1 0 0 0,-2 1 0 0 0,4 0 0 0 0,-3 1 0 0 0,-3 1 0 0 0,-1-1 0 0 0,-2 0 0 0 0,-3 1 0 0 0,1 5 0 0 0,-1 1 0 0 0,-2 2 0 0 0,-1-1 0 0 0,-1 0 0 0 0,-1 0 0 0 0,-1-1 0 0 0,0-1 0 0 0,-1 0 0 0 0,1 6 0 0 0,0 2 0 0 0,-3-1 0 0 0,-1-2 0 0 0,0 2 0 0 0,-2 0 0 0 0,0-2 0 0 0,1-2 0 0 0,2-1 0 0 0,0 2 0 0 0,-1 0 0 0 0,-6-9 0 0 0,-1-13 0 0 0,-2-8 0 0 0,1-6 0 0 0,-3-7 0 0 0,2-1 0 0 0,2-1 0 0 0,0 2 0 0 0,3 1 0 0 0,2-2 0 0 0,2 1 0 0 0,2 1 0 0 0,1 1 0 0 0,1 1 0 0 0,0 1 0 0 0,6 4 0 0 0,5 3 0 0 0,4 5 0 0 0,1 6 0 0 0,-1 5 0 0 0,-3 5 0 0 0,-5 4 0 0 0,4 5 0 0 0,-1 3 0 0 0,-2-1 0 0 0,-3 0 0 0 0,-1 5 0 0 0,-2 1 0 0 0,-1-2 0 0 0,-1 1 0 0 0,-1 2 0 0 0,-5-3 0 0 0,-2-5 0 0 0,0-1 0 0 0,2-2 0 0 0,2 0 0 0 0,-2-1 0 0 0,1 0 0 0 0,1 0 0 0 0,-2 1 0 0 0,0 5 0 0 0,2 3 0 0 0,0-1 0 0 0,2-1 0 0 0,1-2 0 0 0,1-2 0 0 0,0 0 0 0 0,-6-5 0 0 0,-1-1 0 0 0,-3 0 0 0 0,0 1 0 0 0,3 1 0 0 0,1 0 0 0 0,3 1 0 0 0,1 1 0 0 0,1-1 0 0 0,1 1 0 0 0,0 1 0 0 0,1 2 0 0 0,-1 3 0 0 0,1 2 0 0 0,-1-2 0 0 0,0-1 0 0 0,0 2 0 0 0,0-2 0 0 0,0 0 0 0 0,0 1 0 0 0,0 0 0 0 0,0-2 0 0 0,0 0 0 0 0,0-2 0 0 0,0-1 0 0 0,0-1 0 0 0,0 0 0 0 0,0 0 0 0 0,0 2 0 0 0,0 2 0 0 0,0-1 0 0 0,-3 0 0 0 0,-1-1 0 0 0,1-1 0 0 0,0 0 0 0 0,1-1 0 0 0,0 0 0 0 0,2 2 0 0 0,-1 2 0 0 0,1 2 0 0 0,0 1 0 0 0,1-1 0 0 0,-1-2 0 0 0,0-2 0 0 0,0 0 0 0 0,0-2 0 0 0,-3 3 0 0 0,-1 1 0 0 0,1-1 0 0 0,-3-3 0 0 0,0-2 0 0 0,1-1 0 0 0,1 1 0 0 0,2 0 0 0 0,-2-2 0 0 0,-1-1 0 0 0,2 1 0 0 0,0 4 0 0 0,-2 1 0 0 0,0 2 0 0 0,1-1 0 0 0,1 0 0 0 0,1-1 0 0 0,1 0 0 0 0,1-1 0 0 0,-1 0 0 0 0,2 6 0 0 0,-1 2 0 0 0,0-1 0 0 0,0-2 0 0 0,0 2 0 0 0,0 0 0 0 0,0 1 0 0 0,0 7 0 0 0,0 5 0 0 0,0 5 0 0 0,0 0 0 0 0,3-3 0 0 0,1 0 0 0 0,0 1 0 0 0,-1 1 0 0 0,5 1 0 0 0,0-3 0 0 0,0 0 0 0 0,2 0 0 0 0,-2-5 0 0 0,-2-4 0 0 0,-2-3 0 0 0,-2-2 0 0 0,2-2 0 0 0,1-1 0 0 0,-2 1 0 0 0,0-3 0 0 0,-2 0 0 0 0,0-1 0 0 0,0-2 0 0 0,-1 1 0 0 0,0-2 0 0 0,0 4 0 0 0,-1 9 0 0 0,1 3 0 0 0,0-1 0 0 0,0-1 0 0 0,0-2 0 0 0,0-2 0 0 0,0-4 0 0 0,0 1 0 0 0,0-1 0 0 0,0-2 0 0 0,0 6 0 0 0,0 3 0 0 0,0 2 0 0 0,0 5 0 0 0,0 3 0 0 0,0-4 0 0 0,0-4 0 0 0,0-5 0 0 0,0-3 0 0 0,0-4 0 0 0,0-1 0 0 0,0 4 0 0 0,0 2 0 0 0,0 0 0 0 0,0 0 0 0 0,0 1 0 0 0,0 0 0 0 0,0 0 0 0 0,0-2 0 0 0,0 1 0 0 0,0 0 0 0 0,0-2 0 0 0,0-2 0 0 0,0 2 0 0 0,0-1 0 0 0,0 3 0 0 0,0 6 0 0 0,0 0 0 0 0,0-2 0 0 0,0-3 0 0 0,0-2 0 0 0,0-3 0 0 0,0-2 0 0 0,0-1 0 0 0,0 0 0 0 0,0 2 0 0 0,0 4 0 0 0,0 1 0 0 0,0 0 0 0 0,0-3 0 0 0,0-1 0 0 0,0-1 0 0 0,0 2 0 0 0,0 3 0 0 0,0 0 0 0 0,0 2 0 0 0,0 0 0 0 0,0 1 0 0 0,0 1 0 0 0,0 5 0 0 0,0 0 0 0 0,3-4 0 0 0,1-2 0 0 0,-1-5 0 0 0,0-1 0 0 0,-1-3 0 0 0,0-1 0 0 0,-2-1 0 0 0,1 3 0 0 0,4-1 0 0 0,3-5 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BE0072-9E94-4138-BBE0-4E1CBD41C149}" type="datetimeFigureOut">
              <a:t>11/27/2023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3B5D0E-30F7-406A-8DA4-989C30CCD400}" type="slidenum">
              <a:t>‹#›</a:t>
            </a:fld>
            <a:endParaRPr lang="en-US"/>
          </a:p>
        </p:txBody>
      </p:sp>
    </p:spTree>
    <p:extLst>
      <p:ext uri="{BB962C8B-B14F-4D97-AF65-F5344CB8AC3E}">
        <p14:creationId xmlns:p14="http://schemas.microsoft.com/office/powerpoint/2010/main" val="770555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IEEE 802.1Q, often referred to as Dot1q, is the networking standard that supports virtual local area networking on an IEEE 802.3 Ethernet network. The standard defines a system of VLAN tagging for Ethernet frames and the accompanying procedures to be used by bridges and switches in handling such frames</a:t>
            </a:r>
          </a:p>
        </p:txBody>
      </p:sp>
      <p:sp>
        <p:nvSpPr>
          <p:cNvPr id="4" name="Slide Number Placeholder 3"/>
          <p:cNvSpPr>
            <a:spLocks noGrp="1"/>
          </p:cNvSpPr>
          <p:nvPr>
            <p:ph type="sldNum" sz="quarter" idx="5"/>
          </p:nvPr>
        </p:nvSpPr>
        <p:spPr/>
        <p:txBody>
          <a:bodyPr/>
          <a:lstStyle/>
          <a:p>
            <a:fld id="{B83B5D0E-30F7-406A-8DA4-989C30CCD400}" type="slidenum">
              <a:t>5</a:t>
            </a:fld>
            <a:endParaRPr lang="en-US"/>
          </a:p>
        </p:txBody>
      </p:sp>
    </p:spTree>
    <p:extLst>
      <p:ext uri="{BB962C8B-B14F-4D97-AF65-F5344CB8AC3E}">
        <p14:creationId xmlns:p14="http://schemas.microsoft.com/office/powerpoint/2010/main" val="357483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customXml" Target="../ink/ink5.xml"/><Relationship Id="rId13" Type="http://schemas.openxmlformats.org/officeDocument/2006/relationships/customXml" Target="../ink/ink10.xml"/><Relationship Id="rId18" Type="http://schemas.openxmlformats.org/officeDocument/2006/relationships/customXml" Target="../ink/ink15.xml"/><Relationship Id="rId26" Type="http://schemas.openxmlformats.org/officeDocument/2006/relationships/image" Target="../media/image8.png"/><Relationship Id="rId3" Type="http://schemas.openxmlformats.org/officeDocument/2006/relationships/customXml" Target="../ink/ink1.xml"/><Relationship Id="rId21" Type="http://schemas.openxmlformats.org/officeDocument/2006/relationships/customXml" Target="../ink/ink17.xml"/><Relationship Id="rId7" Type="http://schemas.openxmlformats.org/officeDocument/2006/relationships/customXml" Target="../ink/ink4.xml"/><Relationship Id="rId12" Type="http://schemas.openxmlformats.org/officeDocument/2006/relationships/customXml" Target="../ink/ink9.xml"/><Relationship Id="rId17" Type="http://schemas.openxmlformats.org/officeDocument/2006/relationships/customXml" Target="../ink/ink14.xml"/><Relationship Id="rId25" Type="http://schemas.openxmlformats.org/officeDocument/2006/relationships/customXml" Target="../ink/ink20.xml"/><Relationship Id="rId2" Type="http://schemas.openxmlformats.org/officeDocument/2006/relationships/image" Target="../media/image4.png"/><Relationship Id="rId16" Type="http://schemas.openxmlformats.org/officeDocument/2006/relationships/customXml" Target="../ink/ink13.xml"/><Relationship Id="rId20"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customXml" Target="../ink/ink3.xml"/><Relationship Id="rId11" Type="http://schemas.openxmlformats.org/officeDocument/2006/relationships/customXml" Target="../ink/ink8.xml"/><Relationship Id="rId24" Type="http://schemas.openxmlformats.org/officeDocument/2006/relationships/customXml" Target="../ink/ink19.xml"/><Relationship Id="rId5" Type="http://schemas.openxmlformats.org/officeDocument/2006/relationships/customXml" Target="../ink/ink2.xml"/><Relationship Id="rId15" Type="http://schemas.openxmlformats.org/officeDocument/2006/relationships/customXml" Target="../ink/ink12.xml"/><Relationship Id="rId23" Type="http://schemas.openxmlformats.org/officeDocument/2006/relationships/customXml" Target="../ink/ink18.xml"/><Relationship Id="rId10" Type="http://schemas.openxmlformats.org/officeDocument/2006/relationships/customXml" Target="../ink/ink7.xml"/><Relationship Id="rId19" Type="http://schemas.openxmlformats.org/officeDocument/2006/relationships/customXml" Target="../ink/ink16.xml"/><Relationship Id="rId4" Type="http://schemas.openxmlformats.org/officeDocument/2006/relationships/image" Target="../media/image5.png"/><Relationship Id="rId9" Type="http://schemas.openxmlformats.org/officeDocument/2006/relationships/customXml" Target="../ink/ink6.xml"/><Relationship Id="rId14" Type="http://schemas.openxmlformats.org/officeDocument/2006/relationships/customXml" Target="../ink/ink11.xml"/><Relationship Id="rId22"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arrows painted on the asphalt">
            <a:extLst>
              <a:ext uri="{FF2B5EF4-FFF2-40B4-BE49-F238E27FC236}">
                <a16:creationId xmlns:a16="http://schemas.microsoft.com/office/drawing/2014/main" id="{B9C71783-6507-6836-E27E-C326BBB9682D}"/>
              </a:ext>
            </a:extLst>
          </p:cNvPr>
          <p:cNvPicPr>
            <a:picLocks noChangeAspect="1"/>
          </p:cNvPicPr>
          <p:nvPr/>
        </p:nvPicPr>
        <p:blipFill rotWithShape="1">
          <a:blip r:embed="rId2">
            <a:alphaModFix amt="50000"/>
          </a:blip>
          <a:srcRect r="-2" b="15230"/>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US">
                <a:solidFill>
                  <a:srgbClr val="FFFFFF"/>
                </a:solidFill>
                <a:latin typeface="Consolas"/>
                <a:cs typeface="Calibri Light"/>
              </a:rPr>
              <a:t>DOUBLE TAGGING</a:t>
            </a:r>
            <a:endParaRPr lang="en-US">
              <a:solidFill>
                <a:srgbClr val="FFFFFF"/>
              </a:solidFill>
              <a:latin typeface="Consolas"/>
            </a:endParaRPr>
          </a:p>
        </p:txBody>
      </p:sp>
      <p:sp>
        <p:nvSpPr>
          <p:cNvPr id="3" name="Subtitle 2"/>
          <p:cNvSpPr>
            <a:spLocks noGrp="1"/>
          </p:cNvSpPr>
          <p:nvPr>
            <p:ph type="subTitle" idx="1"/>
          </p:nvPr>
        </p:nvSpPr>
        <p:spPr>
          <a:xfrm>
            <a:off x="1524000" y="4159404"/>
            <a:ext cx="9144000" cy="1098395"/>
          </a:xfrm>
        </p:spPr>
        <p:txBody>
          <a:bodyPr vert="horz" lIns="91440" tIns="45720" rIns="91440" bIns="45720" rtlCol="0" anchor="t">
            <a:normAutofit/>
          </a:bodyPr>
          <a:lstStyle/>
          <a:p>
            <a:r>
              <a:rPr lang="en-US" b="1">
                <a:latin typeface="Consolas"/>
                <a:ea typeface="+mn-lt"/>
                <a:cs typeface="+mn-lt"/>
              </a:rPr>
              <a:t>Understanding and Mitigating Sniffing Attacks!!!</a:t>
            </a:r>
            <a:endParaRPr lang="en-US" b="1">
              <a:latin typeface="Consolas"/>
              <a:cs typeface="Calibri"/>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DBE034-6A43-DDDF-69AF-097F304CAE19}"/>
              </a:ext>
            </a:extLst>
          </p:cNvPr>
          <p:cNvSpPr>
            <a:spLocks noGrp="1"/>
          </p:cNvSpPr>
          <p:nvPr>
            <p:ph type="title"/>
          </p:nvPr>
        </p:nvSpPr>
        <p:spPr>
          <a:xfrm>
            <a:off x="761803" y="350196"/>
            <a:ext cx="6005251" cy="1624520"/>
          </a:xfrm>
        </p:spPr>
        <p:txBody>
          <a:bodyPr anchor="ctr">
            <a:normAutofit/>
          </a:bodyPr>
          <a:lstStyle/>
          <a:p>
            <a:r>
              <a:rPr lang="en-US" sz="4000">
                <a:cs typeface="Calibri Light"/>
              </a:rPr>
              <a:t>What is Double Tagging?</a:t>
            </a:r>
          </a:p>
        </p:txBody>
      </p:sp>
      <p:sp>
        <p:nvSpPr>
          <p:cNvPr id="3" name="Content Placeholder 2">
            <a:extLst>
              <a:ext uri="{FF2B5EF4-FFF2-40B4-BE49-F238E27FC236}">
                <a16:creationId xmlns:a16="http://schemas.microsoft.com/office/drawing/2014/main" id="{511508C5-BF51-8FA4-C2A8-FA942B8AEF7B}"/>
              </a:ext>
            </a:extLst>
          </p:cNvPr>
          <p:cNvSpPr>
            <a:spLocks noGrp="1"/>
          </p:cNvSpPr>
          <p:nvPr>
            <p:ph idx="1"/>
          </p:nvPr>
        </p:nvSpPr>
        <p:spPr>
          <a:xfrm>
            <a:off x="616659" y="2090057"/>
            <a:ext cx="7621163" cy="4641244"/>
          </a:xfrm>
        </p:spPr>
        <p:txBody>
          <a:bodyPr vert="horz" lIns="91440" tIns="45720" rIns="91440" bIns="45720" rtlCol="0" anchor="ctr">
            <a:normAutofit/>
          </a:bodyPr>
          <a:lstStyle/>
          <a:p>
            <a:r>
              <a:rPr lang="en-US" sz="2400">
                <a:ea typeface="+mn-lt"/>
                <a:cs typeface="+mn-lt"/>
              </a:rPr>
              <a:t>Double tagging, in the context of networking, typically refers to a technique used in virtual LANs (VLANs) to carry multiple VLANs over a single network link. VLANs are used to logically segment a network into smaller, isolated broadcast domains, improving network performance and security. When traffic from multiple VLANs needs to traverse the same physical network link, double tagging becomes relevant.</a:t>
            </a:r>
          </a:p>
          <a:p>
            <a:r>
              <a:rPr lang="en-US" sz="2400">
                <a:ea typeface="+mn-lt"/>
                <a:cs typeface="+mn-lt"/>
              </a:rPr>
              <a:t>Double tagging attack will work only if the attacker is connected to an interface which belongs to the native VLAN of the trunk port. Double tagging attack is unidirectional.</a:t>
            </a:r>
            <a:endParaRPr lang="en-US" sz="2400">
              <a:cs typeface="Calibri" panose="020F0502020204030204"/>
            </a:endParaRPr>
          </a:p>
        </p:txBody>
      </p:sp>
      <p:pic>
        <p:nvPicPr>
          <p:cNvPr id="5" name="Picture 4" descr="Colourful network cables">
            <a:extLst>
              <a:ext uri="{FF2B5EF4-FFF2-40B4-BE49-F238E27FC236}">
                <a16:creationId xmlns:a16="http://schemas.microsoft.com/office/drawing/2014/main" id="{B390545E-C463-B334-2138-CF21F6E85A39}"/>
              </a:ext>
            </a:extLst>
          </p:cNvPr>
          <p:cNvPicPr>
            <a:picLocks noChangeAspect="1"/>
          </p:cNvPicPr>
          <p:nvPr/>
        </p:nvPicPr>
        <p:blipFill rotWithShape="1">
          <a:blip r:embed="rId2"/>
          <a:srcRect l="11363" r="29241" b="3"/>
          <a:stretch/>
        </p:blipFill>
        <p:spPr>
          <a:xfrm>
            <a:off x="8738419" y="1"/>
            <a:ext cx="3448116" cy="6858000"/>
          </a:xfrm>
          <a:prstGeom prst="rect">
            <a:avLst/>
          </a:prstGeom>
        </p:spPr>
      </p:pic>
    </p:spTree>
    <p:extLst>
      <p:ext uri="{BB962C8B-B14F-4D97-AF65-F5344CB8AC3E}">
        <p14:creationId xmlns:p14="http://schemas.microsoft.com/office/powerpoint/2010/main" val="2751495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1" name="Rectangle 2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7A289F-14C1-2528-765B-EF9AEE866FBA}"/>
              </a:ext>
            </a:extLst>
          </p:cNvPr>
          <p:cNvSpPr>
            <a:spLocks noGrp="1"/>
          </p:cNvSpPr>
          <p:nvPr>
            <p:ph type="title"/>
          </p:nvPr>
        </p:nvSpPr>
        <p:spPr>
          <a:xfrm>
            <a:off x="761803" y="350196"/>
            <a:ext cx="4646904" cy="1624520"/>
          </a:xfrm>
        </p:spPr>
        <p:txBody>
          <a:bodyPr anchor="ctr">
            <a:normAutofit/>
          </a:bodyPr>
          <a:lstStyle/>
          <a:p>
            <a:r>
              <a:rPr lang="en-US" sz="3200" b="1">
                <a:latin typeface="Calibri"/>
                <a:cs typeface="Calibri"/>
              </a:rPr>
              <a:t>Ethernet Frame Structure</a:t>
            </a:r>
            <a:endParaRPr lang="en-US" b="1">
              <a:cs typeface="Calibri Light"/>
            </a:endParaRPr>
          </a:p>
        </p:txBody>
      </p:sp>
      <p:sp>
        <p:nvSpPr>
          <p:cNvPr id="3" name="Content Placeholder 2">
            <a:extLst>
              <a:ext uri="{FF2B5EF4-FFF2-40B4-BE49-F238E27FC236}">
                <a16:creationId xmlns:a16="http://schemas.microsoft.com/office/drawing/2014/main" id="{ACF41A96-29C7-4878-9FE1-40051ADBB73B}"/>
              </a:ext>
            </a:extLst>
          </p:cNvPr>
          <p:cNvSpPr>
            <a:spLocks noGrp="1"/>
          </p:cNvSpPr>
          <p:nvPr>
            <p:ph idx="1"/>
          </p:nvPr>
        </p:nvSpPr>
        <p:spPr>
          <a:xfrm>
            <a:off x="364237" y="2577548"/>
            <a:ext cx="5673948" cy="3613149"/>
          </a:xfrm>
        </p:spPr>
        <p:txBody>
          <a:bodyPr vert="horz" lIns="91440" tIns="45720" rIns="91440" bIns="45720" rtlCol="0" anchor="ctr">
            <a:noAutofit/>
          </a:bodyPr>
          <a:lstStyle/>
          <a:p>
            <a:pPr marL="0" indent="0">
              <a:buNone/>
            </a:pPr>
            <a:r>
              <a:rPr lang="en-US" sz="3200">
                <a:ea typeface="+mn-lt"/>
                <a:cs typeface="+mn-lt"/>
              </a:rPr>
              <a:t>In a standard Ethernet frame, there's a field known as the "tag" or "VLAN tag" that carries VLAN information.</a:t>
            </a:r>
            <a:endParaRPr lang="en-US" sz="3200">
              <a:cs typeface="Calibri"/>
            </a:endParaRPr>
          </a:p>
          <a:p>
            <a:r>
              <a:rPr lang="en-US" sz="3200">
                <a:ea typeface="+mn-lt"/>
                <a:cs typeface="+mn-lt"/>
              </a:rPr>
              <a:t>The VLAN tag includes a 12-bit VLAN ID, which allows for up to 4096 different VLANs.</a:t>
            </a:r>
            <a:endParaRPr lang="en-US" sz="3200">
              <a:cs typeface="Calibri"/>
            </a:endParaRPr>
          </a:p>
        </p:txBody>
      </p:sp>
      <p:pic>
        <p:nvPicPr>
          <p:cNvPr id="5" name="Picture 4" descr="Illuminated server room panel">
            <a:extLst>
              <a:ext uri="{FF2B5EF4-FFF2-40B4-BE49-F238E27FC236}">
                <a16:creationId xmlns:a16="http://schemas.microsoft.com/office/drawing/2014/main" id="{23E88AE8-52DE-7BF0-C0BB-C241A78904C0}"/>
              </a:ext>
            </a:extLst>
          </p:cNvPr>
          <p:cNvPicPr>
            <a:picLocks noChangeAspect="1"/>
          </p:cNvPicPr>
          <p:nvPr/>
        </p:nvPicPr>
        <p:blipFill rotWithShape="1">
          <a:blip r:embed="rId2"/>
          <a:srcRect l="13448" r="27151" b="-2"/>
          <a:stretch/>
        </p:blipFill>
        <p:spPr>
          <a:xfrm>
            <a:off x="6096000" y="1"/>
            <a:ext cx="6102825" cy="6858000"/>
          </a:xfrm>
          <a:prstGeom prst="rect">
            <a:avLst/>
          </a:prstGeom>
        </p:spPr>
      </p:pic>
    </p:spTree>
    <p:extLst>
      <p:ext uri="{BB962C8B-B14F-4D97-AF65-F5344CB8AC3E}">
        <p14:creationId xmlns:p14="http://schemas.microsoft.com/office/powerpoint/2010/main" val="1554226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iagram of a computer network&#10;&#10;Description automatically generated">
            <a:extLst>
              <a:ext uri="{FF2B5EF4-FFF2-40B4-BE49-F238E27FC236}">
                <a16:creationId xmlns:a16="http://schemas.microsoft.com/office/drawing/2014/main" id="{14D0C7E1-F6ED-3189-A7F5-4A15FC0F131E}"/>
              </a:ext>
            </a:extLst>
          </p:cNvPr>
          <p:cNvPicPr>
            <a:picLocks noChangeAspect="1"/>
          </p:cNvPicPr>
          <p:nvPr/>
        </p:nvPicPr>
        <p:blipFill>
          <a:blip r:embed="rId2"/>
          <a:stretch>
            <a:fillRect/>
          </a:stretch>
        </p:blipFill>
        <p:spPr>
          <a:xfrm>
            <a:off x="1691996" y="643467"/>
            <a:ext cx="8808007"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C612159-6EC9-F25D-000F-41EC221D5AE7}"/>
              </a:ext>
            </a:extLst>
          </p:cNvPr>
          <p:cNvSpPr txBox="1"/>
          <p:nvPr/>
        </p:nvSpPr>
        <p:spPr>
          <a:xfrm>
            <a:off x="4350223" y="5646761"/>
            <a:ext cx="27466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cs typeface="Calibri"/>
              </a:rPr>
              <a:t>Figure 1.0</a:t>
            </a:r>
          </a:p>
        </p:txBody>
      </p:sp>
      <p:sp>
        <p:nvSpPr>
          <p:cNvPr id="6" name="Rectangle 5">
            <a:extLst>
              <a:ext uri="{FF2B5EF4-FFF2-40B4-BE49-F238E27FC236}">
                <a16:creationId xmlns:a16="http://schemas.microsoft.com/office/drawing/2014/main" id="{C5E9593A-A1A8-BC41-FEC3-A7C31FBC0E89}"/>
              </a:ext>
            </a:extLst>
          </p:cNvPr>
          <p:cNvSpPr/>
          <p:nvPr/>
        </p:nvSpPr>
        <p:spPr>
          <a:xfrm>
            <a:off x="4316104" y="4367283"/>
            <a:ext cx="5254388" cy="1694597"/>
          </a:xfrm>
          <a:prstGeom prst="rect">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p14="http://schemas.microsoft.com/office/powerpoint/2010/main" Requires="p14">
          <p:contentPart p14:bwMode="auto" r:id="rId3">
            <p14:nvContentPartPr>
              <p14:cNvPr id="7" name="Ink 6">
                <a:extLst>
                  <a:ext uri="{FF2B5EF4-FFF2-40B4-BE49-F238E27FC236}">
                    <a16:creationId xmlns:a16="http://schemas.microsoft.com/office/drawing/2014/main" id="{3E5E138D-EB8F-FDAD-0E1B-06C32FDEC8E9}"/>
                  </a:ext>
                </a:extLst>
              </p14:cNvPr>
              <p14:cNvContentPartPr/>
              <p14:nvPr/>
            </p14:nvContentPartPr>
            <p14:xfrm>
              <a:off x="5555776" y="4378656"/>
              <a:ext cx="17059" cy="17059"/>
            </p14:xfrm>
          </p:contentPart>
        </mc:Choice>
        <mc:Fallback>
          <p:pic>
            <p:nvPicPr>
              <p:cNvPr id="7" name="Ink 6">
                <a:extLst>
                  <a:ext uri="{FF2B5EF4-FFF2-40B4-BE49-F238E27FC236}">
                    <a16:creationId xmlns:a16="http://schemas.microsoft.com/office/drawing/2014/main" id="{3E5E138D-EB8F-FDAD-0E1B-06C32FDEC8E9}"/>
                  </a:ext>
                </a:extLst>
              </p:cNvPr>
              <p:cNvPicPr/>
              <p:nvPr/>
            </p:nvPicPr>
            <p:blipFill>
              <a:blip r:embed="rId4"/>
              <a:stretch>
                <a:fillRect/>
              </a:stretch>
            </p:blipFill>
            <p:spPr>
              <a:xfrm>
                <a:off x="2996926" y="-739044"/>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8" name="Ink 7">
                <a:extLst>
                  <a:ext uri="{FF2B5EF4-FFF2-40B4-BE49-F238E27FC236}">
                    <a16:creationId xmlns:a16="http://schemas.microsoft.com/office/drawing/2014/main" id="{6D2E023E-372C-5805-0117-9E7AC0E711E2}"/>
                  </a:ext>
                </a:extLst>
              </p14:cNvPr>
              <p14:cNvContentPartPr/>
              <p14:nvPr/>
            </p14:nvContentPartPr>
            <p14:xfrm>
              <a:off x="6579358" y="5208896"/>
              <a:ext cx="17059" cy="17059"/>
            </p14:xfrm>
          </p:contentPart>
        </mc:Choice>
        <mc:Fallback>
          <p:pic>
            <p:nvPicPr>
              <p:cNvPr id="8" name="Ink 7">
                <a:extLst>
                  <a:ext uri="{FF2B5EF4-FFF2-40B4-BE49-F238E27FC236}">
                    <a16:creationId xmlns:a16="http://schemas.microsoft.com/office/drawing/2014/main" id="{6D2E023E-372C-5805-0117-9E7AC0E711E2}"/>
                  </a:ext>
                </a:extLst>
              </p:cNvPr>
              <p:cNvPicPr/>
              <p:nvPr/>
            </p:nvPicPr>
            <p:blipFill>
              <a:blip r:embed="rId4"/>
              <a:stretch>
                <a:fillRect/>
              </a:stretch>
            </p:blipFill>
            <p:spPr>
              <a:xfrm>
                <a:off x="4020508" y="91196"/>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10" name="Ink 9">
                <a:extLst>
                  <a:ext uri="{FF2B5EF4-FFF2-40B4-BE49-F238E27FC236}">
                    <a16:creationId xmlns:a16="http://schemas.microsoft.com/office/drawing/2014/main" id="{03D5510C-7C5D-CF60-7150-D29D3507773B}"/>
                  </a:ext>
                </a:extLst>
              </p14:cNvPr>
              <p14:cNvContentPartPr/>
              <p14:nvPr/>
            </p14:nvContentPartPr>
            <p14:xfrm>
              <a:off x="6579358" y="5208896"/>
              <a:ext cx="17059" cy="17059"/>
            </p14:xfrm>
          </p:contentPart>
        </mc:Choice>
        <mc:Fallback>
          <p:pic>
            <p:nvPicPr>
              <p:cNvPr id="10" name="Ink 9">
                <a:extLst>
                  <a:ext uri="{FF2B5EF4-FFF2-40B4-BE49-F238E27FC236}">
                    <a16:creationId xmlns:a16="http://schemas.microsoft.com/office/drawing/2014/main" id="{03D5510C-7C5D-CF60-7150-D29D3507773B}"/>
                  </a:ext>
                </a:extLst>
              </p:cNvPr>
              <p:cNvPicPr/>
              <p:nvPr/>
            </p:nvPicPr>
            <p:blipFill>
              <a:blip r:embed="rId4"/>
              <a:stretch>
                <a:fillRect/>
              </a:stretch>
            </p:blipFill>
            <p:spPr>
              <a:xfrm>
                <a:off x="4020508" y="91196"/>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2" name="Ink 11">
                <a:extLst>
                  <a:ext uri="{FF2B5EF4-FFF2-40B4-BE49-F238E27FC236}">
                    <a16:creationId xmlns:a16="http://schemas.microsoft.com/office/drawing/2014/main" id="{A72E960F-F826-4DF0-0332-CC494B4B33BA}"/>
                  </a:ext>
                </a:extLst>
              </p14:cNvPr>
              <p14:cNvContentPartPr/>
              <p14:nvPr/>
            </p14:nvContentPartPr>
            <p14:xfrm>
              <a:off x="9775208" y="4742596"/>
              <a:ext cx="17059" cy="17059"/>
            </p14:xfrm>
          </p:contentPart>
        </mc:Choice>
        <mc:Fallback>
          <p:pic>
            <p:nvPicPr>
              <p:cNvPr id="12" name="Ink 11">
                <a:extLst>
                  <a:ext uri="{FF2B5EF4-FFF2-40B4-BE49-F238E27FC236}">
                    <a16:creationId xmlns:a16="http://schemas.microsoft.com/office/drawing/2014/main" id="{A72E960F-F826-4DF0-0332-CC494B4B33BA}"/>
                  </a:ext>
                </a:extLst>
              </p:cNvPr>
              <p:cNvPicPr/>
              <p:nvPr/>
            </p:nvPicPr>
            <p:blipFill>
              <a:blip r:embed="rId4"/>
              <a:stretch>
                <a:fillRect/>
              </a:stretch>
            </p:blipFill>
            <p:spPr>
              <a:xfrm>
                <a:off x="7216358" y="-375104"/>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4" name="Ink 13">
                <a:extLst>
                  <a:ext uri="{FF2B5EF4-FFF2-40B4-BE49-F238E27FC236}">
                    <a16:creationId xmlns:a16="http://schemas.microsoft.com/office/drawing/2014/main" id="{36AF5F3C-50F8-36FF-9770-0E888179F008}"/>
                  </a:ext>
                </a:extLst>
              </p14:cNvPr>
              <p14:cNvContentPartPr/>
              <p14:nvPr/>
            </p14:nvContentPartPr>
            <p14:xfrm>
              <a:off x="9172433" y="4765343"/>
              <a:ext cx="17059" cy="17059"/>
            </p14:xfrm>
          </p:contentPart>
        </mc:Choice>
        <mc:Fallback>
          <p:pic>
            <p:nvPicPr>
              <p:cNvPr id="14" name="Ink 13">
                <a:extLst>
                  <a:ext uri="{FF2B5EF4-FFF2-40B4-BE49-F238E27FC236}">
                    <a16:creationId xmlns:a16="http://schemas.microsoft.com/office/drawing/2014/main" id="{36AF5F3C-50F8-36FF-9770-0E888179F008}"/>
                  </a:ext>
                </a:extLst>
              </p:cNvPr>
              <p:cNvPicPr/>
              <p:nvPr/>
            </p:nvPicPr>
            <p:blipFill>
              <a:blip r:embed="rId4"/>
              <a:stretch>
                <a:fillRect/>
              </a:stretch>
            </p:blipFill>
            <p:spPr>
              <a:xfrm>
                <a:off x="6613583" y="-352357"/>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6" name="Ink 15">
                <a:extLst>
                  <a:ext uri="{FF2B5EF4-FFF2-40B4-BE49-F238E27FC236}">
                    <a16:creationId xmlns:a16="http://schemas.microsoft.com/office/drawing/2014/main" id="{67A2627F-9C11-80D9-5FD7-88FC842390DB}"/>
                  </a:ext>
                </a:extLst>
              </p14:cNvPr>
              <p14:cNvContentPartPr/>
              <p14:nvPr/>
            </p14:nvContentPartPr>
            <p14:xfrm>
              <a:off x="8000999" y="4390029"/>
              <a:ext cx="17059" cy="17059"/>
            </p14:xfrm>
          </p:contentPart>
        </mc:Choice>
        <mc:Fallback>
          <p:pic>
            <p:nvPicPr>
              <p:cNvPr id="16" name="Ink 15">
                <a:extLst>
                  <a:ext uri="{FF2B5EF4-FFF2-40B4-BE49-F238E27FC236}">
                    <a16:creationId xmlns:a16="http://schemas.microsoft.com/office/drawing/2014/main" id="{67A2627F-9C11-80D9-5FD7-88FC842390DB}"/>
                  </a:ext>
                </a:extLst>
              </p:cNvPr>
              <p:cNvPicPr/>
              <p:nvPr/>
            </p:nvPicPr>
            <p:blipFill>
              <a:blip r:embed="rId4"/>
              <a:stretch>
                <a:fillRect/>
              </a:stretch>
            </p:blipFill>
            <p:spPr>
              <a:xfrm>
                <a:off x="5442149" y="-727671"/>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8" name="Ink 17">
                <a:extLst>
                  <a:ext uri="{FF2B5EF4-FFF2-40B4-BE49-F238E27FC236}">
                    <a16:creationId xmlns:a16="http://schemas.microsoft.com/office/drawing/2014/main" id="{699B2EE5-B1AE-BD1A-E0C1-92BFB9E5BCB7}"/>
                  </a:ext>
                </a:extLst>
              </p14:cNvPr>
              <p14:cNvContentPartPr/>
              <p14:nvPr/>
            </p14:nvContentPartPr>
            <p14:xfrm>
              <a:off x="7966880" y="4935940"/>
              <a:ext cx="17059" cy="17059"/>
            </p14:xfrm>
          </p:contentPart>
        </mc:Choice>
        <mc:Fallback>
          <p:pic>
            <p:nvPicPr>
              <p:cNvPr id="18" name="Ink 17">
                <a:extLst>
                  <a:ext uri="{FF2B5EF4-FFF2-40B4-BE49-F238E27FC236}">
                    <a16:creationId xmlns:a16="http://schemas.microsoft.com/office/drawing/2014/main" id="{699B2EE5-B1AE-BD1A-E0C1-92BFB9E5BCB7}"/>
                  </a:ext>
                </a:extLst>
              </p:cNvPr>
              <p:cNvPicPr/>
              <p:nvPr/>
            </p:nvPicPr>
            <p:blipFill>
              <a:blip r:embed="rId4"/>
              <a:stretch>
                <a:fillRect/>
              </a:stretch>
            </p:blipFill>
            <p:spPr>
              <a:xfrm>
                <a:off x="5408030" y="-181760"/>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20" name="Ink 19">
                <a:extLst>
                  <a:ext uri="{FF2B5EF4-FFF2-40B4-BE49-F238E27FC236}">
                    <a16:creationId xmlns:a16="http://schemas.microsoft.com/office/drawing/2014/main" id="{E1A20DC5-9F33-A0F3-8353-717DBBD37217}"/>
                  </a:ext>
                </a:extLst>
              </p14:cNvPr>
              <p14:cNvContentPartPr/>
              <p14:nvPr/>
            </p14:nvContentPartPr>
            <p14:xfrm>
              <a:off x="7966880" y="4935940"/>
              <a:ext cx="17059" cy="17059"/>
            </p14:xfrm>
          </p:contentPart>
        </mc:Choice>
        <mc:Fallback>
          <p:pic>
            <p:nvPicPr>
              <p:cNvPr id="20" name="Ink 19">
                <a:extLst>
                  <a:ext uri="{FF2B5EF4-FFF2-40B4-BE49-F238E27FC236}">
                    <a16:creationId xmlns:a16="http://schemas.microsoft.com/office/drawing/2014/main" id="{E1A20DC5-9F33-A0F3-8353-717DBBD37217}"/>
                  </a:ext>
                </a:extLst>
              </p:cNvPr>
              <p:cNvPicPr/>
              <p:nvPr/>
            </p:nvPicPr>
            <p:blipFill>
              <a:blip r:embed="rId4"/>
              <a:stretch>
                <a:fillRect/>
              </a:stretch>
            </p:blipFill>
            <p:spPr>
              <a:xfrm>
                <a:off x="5408030" y="-181760"/>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22" name="Ink 21">
                <a:extLst>
                  <a:ext uri="{FF2B5EF4-FFF2-40B4-BE49-F238E27FC236}">
                    <a16:creationId xmlns:a16="http://schemas.microsoft.com/office/drawing/2014/main" id="{CA298A0E-7E41-EDF7-5BDE-F6C2808BB2AD}"/>
                  </a:ext>
                </a:extLst>
              </p14:cNvPr>
              <p14:cNvContentPartPr/>
              <p14:nvPr/>
            </p14:nvContentPartPr>
            <p14:xfrm>
              <a:off x="7966880" y="4935940"/>
              <a:ext cx="17059" cy="17059"/>
            </p14:xfrm>
          </p:contentPart>
        </mc:Choice>
        <mc:Fallback>
          <p:pic>
            <p:nvPicPr>
              <p:cNvPr id="22" name="Ink 21">
                <a:extLst>
                  <a:ext uri="{FF2B5EF4-FFF2-40B4-BE49-F238E27FC236}">
                    <a16:creationId xmlns:a16="http://schemas.microsoft.com/office/drawing/2014/main" id="{CA298A0E-7E41-EDF7-5BDE-F6C2808BB2AD}"/>
                  </a:ext>
                </a:extLst>
              </p:cNvPr>
              <p:cNvPicPr/>
              <p:nvPr/>
            </p:nvPicPr>
            <p:blipFill>
              <a:blip r:embed="rId4"/>
              <a:stretch>
                <a:fillRect/>
              </a:stretch>
            </p:blipFill>
            <p:spPr>
              <a:xfrm>
                <a:off x="5408030" y="-181760"/>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23" name="Ink 22">
                <a:extLst>
                  <a:ext uri="{FF2B5EF4-FFF2-40B4-BE49-F238E27FC236}">
                    <a16:creationId xmlns:a16="http://schemas.microsoft.com/office/drawing/2014/main" id="{B93050D5-A3E9-D6BC-CAAA-74B4ACF1DA49}"/>
                  </a:ext>
                </a:extLst>
              </p14:cNvPr>
              <p14:cNvContentPartPr/>
              <p14:nvPr/>
            </p14:nvContentPartPr>
            <p14:xfrm>
              <a:off x="7443716" y="5129283"/>
              <a:ext cx="17059" cy="17059"/>
            </p14:xfrm>
          </p:contentPart>
        </mc:Choice>
        <mc:Fallback>
          <p:pic>
            <p:nvPicPr>
              <p:cNvPr id="23" name="Ink 22">
                <a:extLst>
                  <a:ext uri="{FF2B5EF4-FFF2-40B4-BE49-F238E27FC236}">
                    <a16:creationId xmlns:a16="http://schemas.microsoft.com/office/drawing/2014/main" id="{B93050D5-A3E9-D6BC-CAAA-74B4ACF1DA49}"/>
                  </a:ext>
                </a:extLst>
              </p:cNvPr>
              <p:cNvPicPr/>
              <p:nvPr/>
            </p:nvPicPr>
            <p:blipFill>
              <a:blip r:embed="rId4"/>
              <a:stretch>
                <a:fillRect/>
              </a:stretch>
            </p:blipFill>
            <p:spPr>
              <a:xfrm>
                <a:off x="4884866" y="11583"/>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24" name="Ink 23">
                <a:extLst>
                  <a:ext uri="{FF2B5EF4-FFF2-40B4-BE49-F238E27FC236}">
                    <a16:creationId xmlns:a16="http://schemas.microsoft.com/office/drawing/2014/main" id="{05A2A06C-AD15-0B18-0CCF-E819D31D4532}"/>
                  </a:ext>
                </a:extLst>
              </p14:cNvPr>
              <p14:cNvContentPartPr/>
              <p14:nvPr/>
            </p14:nvContentPartPr>
            <p14:xfrm>
              <a:off x="7443716" y="5129283"/>
              <a:ext cx="17059" cy="17059"/>
            </p14:xfrm>
          </p:contentPart>
        </mc:Choice>
        <mc:Fallback>
          <p:pic>
            <p:nvPicPr>
              <p:cNvPr id="24" name="Ink 23">
                <a:extLst>
                  <a:ext uri="{FF2B5EF4-FFF2-40B4-BE49-F238E27FC236}">
                    <a16:creationId xmlns:a16="http://schemas.microsoft.com/office/drawing/2014/main" id="{05A2A06C-AD15-0B18-0CCF-E819D31D4532}"/>
                  </a:ext>
                </a:extLst>
              </p:cNvPr>
              <p:cNvPicPr/>
              <p:nvPr/>
            </p:nvPicPr>
            <p:blipFill>
              <a:blip r:embed="rId4"/>
              <a:stretch>
                <a:fillRect/>
              </a:stretch>
            </p:blipFill>
            <p:spPr>
              <a:xfrm>
                <a:off x="4884866" y="11583"/>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25" name="Ink 24">
                <a:extLst>
                  <a:ext uri="{FF2B5EF4-FFF2-40B4-BE49-F238E27FC236}">
                    <a16:creationId xmlns:a16="http://schemas.microsoft.com/office/drawing/2014/main" id="{16FD7955-B8EE-B317-9045-9FEB23FA3558}"/>
                  </a:ext>
                </a:extLst>
              </p14:cNvPr>
              <p14:cNvContentPartPr/>
              <p14:nvPr/>
            </p14:nvContentPartPr>
            <p14:xfrm>
              <a:off x="6340522" y="5095164"/>
              <a:ext cx="17059" cy="17059"/>
            </p14:xfrm>
          </p:contentPart>
        </mc:Choice>
        <mc:Fallback>
          <p:pic>
            <p:nvPicPr>
              <p:cNvPr id="25" name="Ink 24">
                <a:extLst>
                  <a:ext uri="{FF2B5EF4-FFF2-40B4-BE49-F238E27FC236}">
                    <a16:creationId xmlns:a16="http://schemas.microsoft.com/office/drawing/2014/main" id="{16FD7955-B8EE-B317-9045-9FEB23FA3558}"/>
                  </a:ext>
                </a:extLst>
              </p:cNvPr>
              <p:cNvPicPr/>
              <p:nvPr/>
            </p:nvPicPr>
            <p:blipFill>
              <a:blip r:embed="rId4"/>
              <a:stretch>
                <a:fillRect/>
              </a:stretch>
            </p:blipFill>
            <p:spPr>
              <a:xfrm>
                <a:off x="3781672" y="-22536"/>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26" name="Ink 25">
                <a:extLst>
                  <a:ext uri="{FF2B5EF4-FFF2-40B4-BE49-F238E27FC236}">
                    <a16:creationId xmlns:a16="http://schemas.microsoft.com/office/drawing/2014/main" id="{C26CA3C1-5D7B-DE82-18D2-0C1BE72EBC87}"/>
                  </a:ext>
                </a:extLst>
              </p14:cNvPr>
              <p14:cNvContentPartPr/>
              <p14:nvPr/>
            </p14:nvContentPartPr>
            <p14:xfrm>
              <a:off x="6340522" y="5095164"/>
              <a:ext cx="17059" cy="17059"/>
            </p14:xfrm>
          </p:contentPart>
        </mc:Choice>
        <mc:Fallback>
          <p:pic>
            <p:nvPicPr>
              <p:cNvPr id="26" name="Ink 25">
                <a:extLst>
                  <a:ext uri="{FF2B5EF4-FFF2-40B4-BE49-F238E27FC236}">
                    <a16:creationId xmlns:a16="http://schemas.microsoft.com/office/drawing/2014/main" id="{C26CA3C1-5D7B-DE82-18D2-0C1BE72EBC87}"/>
                  </a:ext>
                </a:extLst>
              </p:cNvPr>
              <p:cNvPicPr/>
              <p:nvPr/>
            </p:nvPicPr>
            <p:blipFill>
              <a:blip r:embed="rId4"/>
              <a:stretch>
                <a:fillRect/>
              </a:stretch>
            </p:blipFill>
            <p:spPr>
              <a:xfrm>
                <a:off x="3781672" y="-22536"/>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27" name="Ink 26">
                <a:extLst>
                  <a:ext uri="{FF2B5EF4-FFF2-40B4-BE49-F238E27FC236}">
                    <a16:creationId xmlns:a16="http://schemas.microsoft.com/office/drawing/2014/main" id="{119C6A31-1A39-BCAD-A6A1-C93880D1FD4F}"/>
                  </a:ext>
                </a:extLst>
              </p14:cNvPr>
              <p14:cNvContentPartPr/>
              <p14:nvPr/>
            </p14:nvContentPartPr>
            <p14:xfrm>
              <a:off x="6590731" y="4776716"/>
              <a:ext cx="17059" cy="17059"/>
            </p14:xfrm>
          </p:contentPart>
        </mc:Choice>
        <mc:Fallback>
          <p:pic>
            <p:nvPicPr>
              <p:cNvPr id="27" name="Ink 26">
                <a:extLst>
                  <a:ext uri="{FF2B5EF4-FFF2-40B4-BE49-F238E27FC236}">
                    <a16:creationId xmlns:a16="http://schemas.microsoft.com/office/drawing/2014/main" id="{119C6A31-1A39-BCAD-A6A1-C93880D1FD4F}"/>
                  </a:ext>
                </a:extLst>
              </p:cNvPr>
              <p:cNvPicPr/>
              <p:nvPr/>
            </p:nvPicPr>
            <p:blipFill>
              <a:blip r:embed="rId4"/>
              <a:stretch>
                <a:fillRect/>
              </a:stretch>
            </p:blipFill>
            <p:spPr>
              <a:xfrm>
                <a:off x="4031881" y="-340984"/>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32" name="Ink 31">
                <a:extLst>
                  <a:ext uri="{FF2B5EF4-FFF2-40B4-BE49-F238E27FC236}">
                    <a16:creationId xmlns:a16="http://schemas.microsoft.com/office/drawing/2014/main" id="{2584EB97-CA49-FDF0-9776-0F43A77A1262}"/>
                  </a:ext>
                </a:extLst>
              </p14:cNvPr>
              <p14:cNvContentPartPr/>
              <p14:nvPr/>
            </p14:nvContentPartPr>
            <p14:xfrm>
              <a:off x="11560792" y="3275462"/>
              <a:ext cx="17059" cy="17059"/>
            </p14:xfrm>
          </p:contentPart>
        </mc:Choice>
        <mc:Fallback>
          <p:pic>
            <p:nvPicPr>
              <p:cNvPr id="32" name="Ink 31">
                <a:extLst>
                  <a:ext uri="{FF2B5EF4-FFF2-40B4-BE49-F238E27FC236}">
                    <a16:creationId xmlns:a16="http://schemas.microsoft.com/office/drawing/2014/main" id="{2584EB97-CA49-FDF0-9776-0F43A77A1262}"/>
                  </a:ext>
                </a:extLst>
              </p:cNvPr>
              <p:cNvPicPr/>
              <p:nvPr/>
            </p:nvPicPr>
            <p:blipFill>
              <a:blip r:embed="rId4"/>
              <a:stretch>
                <a:fillRect/>
              </a:stretch>
            </p:blipFill>
            <p:spPr>
              <a:xfrm>
                <a:off x="9001942" y="-1842238"/>
                <a:ext cx="5117700" cy="10235400"/>
              </a:xfrm>
              <a:prstGeom prst="rect">
                <a:avLst/>
              </a:prstGeom>
            </p:spPr>
          </p:pic>
        </mc:Fallback>
      </mc:AlternateContent>
      <p:sp>
        <p:nvSpPr>
          <p:cNvPr id="2" name="TextBox 1">
            <a:extLst>
              <a:ext uri="{FF2B5EF4-FFF2-40B4-BE49-F238E27FC236}">
                <a16:creationId xmlns:a16="http://schemas.microsoft.com/office/drawing/2014/main" id="{035004B9-705F-D2EB-9BDC-4FABE698C9F7}"/>
              </a:ext>
            </a:extLst>
          </p:cNvPr>
          <p:cNvSpPr txBox="1"/>
          <p:nvPr/>
        </p:nvSpPr>
        <p:spPr>
          <a:xfrm>
            <a:off x="4333164" y="4384343"/>
            <a:ext cx="5237328" cy="1671850"/>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mc:AlternateContent xmlns:mc="http://schemas.openxmlformats.org/markup-compatibility/2006">
        <mc:Choice xmlns:p14="http://schemas.microsoft.com/office/powerpoint/2010/main" Requires="p14">
          <p:contentPart p14:bwMode="auto" r:id="rId19">
            <p14:nvContentPartPr>
              <p14:cNvPr id="3" name="Ink 2">
                <a:extLst>
                  <a:ext uri="{FF2B5EF4-FFF2-40B4-BE49-F238E27FC236}">
                    <a16:creationId xmlns:a16="http://schemas.microsoft.com/office/drawing/2014/main" id="{9858D837-D8E4-CADF-A480-BBEC135FCC2F}"/>
                  </a:ext>
                </a:extLst>
              </p14:cNvPr>
              <p14:cNvContentPartPr/>
              <p14:nvPr/>
            </p14:nvContentPartPr>
            <p14:xfrm>
              <a:off x="5340255" y="4309544"/>
              <a:ext cx="3355515" cy="1610132"/>
            </p14:xfrm>
          </p:contentPart>
        </mc:Choice>
        <mc:Fallback>
          <p:pic>
            <p:nvPicPr>
              <p:cNvPr id="3" name="Ink 2">
                <a:extLst>
                  <a:ext uri="{FF2B5EF4-FFF2-40B4-BE49-F238E27FC236}">
                    <a16:creationId xmlns:a16="http://schemas.microsoft.com/office/drawing/2014/main" id="{9858D837-D8E4-CADF-A480-BBEC135FCC2F}"/>
                  </a:ext>
                </a:extLst>
              </p:cNvPr>
              <p:cNvPicPr/>
              <p:nvPr/>
            </p:nvPicPr>
            <p:blipFill>
              <a:blip r:embed="rId20"/>
              <a:stretch>
                <a:fillRect/>
              </a:stretch>
            </p:blipFill>
            <p:spPr>
              <a:xfrm>
                <a:off x="5277263" y="4246564"/>
                <a:ext cx="3481140" cy="1735732"/>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28" name="Ink 27">
                <a:extLst>
                  <a:ext uri="{FF2B5EF4-FFF2-40B4-BE49-F238E27FC236}">
                    <a16:creationId xmlns:a16="http://schemas.microsoft.com/office/drawing/2014/main" id="{EAD2F621-C404-5933-F4D4-1B727D78CF25}"/>
                  </a:ext>
                </a:extLst>
              </p14:cNvPr>
              <p14:cNvContentPartPr/>
              <p14:nvPr/>
            </p14:nvContentPartPr>
            <p14:xfrm>
              <a:off x="7189074" y="5271826"/>
              <a:ext cx="1016142" cy="43885"/>
            </p14:xfrm>
          </p:contentPart>
        </mc:Choice>
        <mc:Fallback>
          <p:pic>
            <p:nvPicPr>
              <p:cNvPr id="28" name="Ink 27">
                <a:extLst>
                  <a:ext uri="{FF2B5EF4-FFF2-40B4-BE49-F238E27FC236}">
                    <a16:creationId xmlns:a16="http://schemas.microsoft.com/office/drawing/2014/main" id="{EAD2F621-C404-5933-F4D4-1B727D78CF25}"/>
                  </a:ext>
                </a:extLst>
              </p:cNvPr>
              <p:cNvPicPr/>
              <p:nvPr/>
            </p:nvPicPr>
            <p:blipFill>
              <a:blip r:embed="rId22"/>
              <a:stretch>
                <a:fillRect/>
              </a:stretch>
            </p:blipFill>
            <p:spPr>
              <a:xfrm>
                <a:off x="7126083" y="5209388"/>
                <a:ext cx="1141765" cy="168404"/>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29" name="Ink 28">
                <a:extLst>
                  <a:ext uri="{FF2B5EF4-FFF2-40B4-BE49-F238E27FC236}">
                    <a16:creationId xmlns:a16="http://schemas.microsoft.com/office/drawing/2014/main" id="{469DC1F2-01F1-4599-9E2A-3BBD71395C6D}"/>
                  </a:ext>
                </a:extLst>
              </p14:cNvPr>
              <p14:cNvContentPartPr/>
              <p14:nvPr/>
            </p14:nvContentPartPr>
            <p14:xfrm>
              <a:off x="10525835" y="3434686"/>
              <a:ext cx="17059" cy="17059"/>
            </p14:xfrm>
          </p:contentPart>
        </mc:Choice>
        <mc:Fallback>
          <p:pic>
            <p:nvPicPr>
              <p:cNvPr id="29" name="Ink 28">
                <a:extLst>
                  <a:ext uri="{FF2B5EF4-FFF2-40B4-BE49-F238E27FC236}">
                    <a16:creationId xmlns:a16="http://schemas.microsoft.com/office/drawing/2014/main" id="{469DC1F2-01F1-4599-9E2A-3BBD71395C6D}"/>
                  </a:ext>
                </a:extLst>
              </p:cNvPr>
              <p:cNvPicPr/>
              <p:nvPr/>
            </p:nvPicPr>
            <p:blipFill>
              <a:blip r:embed="rId4"/>
              <a:stretch>
                <a:fillRect/>
              </a:stretch>
            </p:blipFill>
            <p:spPr>
              <a:xfrm>
                <a:off x="7966985" y="-1683014"/>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30" name="Ink 29">
                <a:extLst>
                  <a:ext uri="{FF2B5EF4-FFF2-40B4-BE49-F238E27FC236}">
                    <a16:creationId xmlns:a16="http://schemas.microsoft.com/office/drawing/2014/main" id="{BBA1CF76-307E-40CB-6564-F3EDD1A47333}"/>
                  </a:ext>
                </a:extLst>
              </p14:cNvPr>
              <p14:cNvContentPartPr/>
              <p14:nvPr/>
            </p14:nvContentPartPr>
            <p14:xfrm>
              <a:off x="10889776" y="5436358"/>
              <a:ext cx="17059" cy="17059"/>
            </p14:xfrm>
          </p:contentPart>
        </mc:Choice>
        <mc:Fallback>
          <p:pic>
            <p:nvPicPr>
              <p:cNvPr id="30" name="Ink 29">
                <a:extLst>
                  <a:ext uri="{FF2B5EF4-FFF2-40B4-BE49-F238E27FC236}">
                    <a16:creationId xmlns:a16="http://schemas.microsoft.com/office/drawing/2014/main" id="{BBA1CF76-307E-40CB-6564-F3EDD1A47333}"/>
                  </a:ext>
                </a:extLst>
              </p:cNvPr>
              <p:cNvPicPr/>
              <p:nvPr/>
            </p:nvPicPr>
            <p:blipFill>
              <a:blip r:embed="rId4"/>
              <a:stretch>
                <a:fillRect/>
              </a:stretch>
            </p:blipFill>
            <p:spPr>
              <a:xfrm>
                <a:off x="8330926" y="318658"/>
                <a:ext cx="5117700" cy="1023540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31" name="Ink 30">
                <a:extLst>
                  <a:ext uri="{FF2B5EF4-FFF2-40B4-BE49-F238E27FC236}">
                    <a16:creationId xmlns:a16="http://schemas.microsoft.com/office/drawing/2014/main" id="{105650FD-C6A1-7B19-B564-6271B83EE3E4}"/>
                  </a:ext>
                </a:extLst>
              </p14:cNvPr>
              <p14:cNvContentPartPr/>
              <p14:nvPr/>
            </p14:nvContentPartPr>
            <p14:xfrm>
              <a:off x="4315619" y="3134145"/>
              <a:ext cx="7363657" cy="2993240"/>
            </p14:xfrm>
          </p:contentPart>
        </mc:Choice>
        <mc:Fallback>
          <p:pic>
            <p:nvPicPr>
              <p:cNvPr id="31" name="Ink 30">
                <a:extLst>
                  <a:ext uri="{FF2B5EF4-FFF2-40B4-BE49-F238E27FC236}">
                    <a16:creationId xmlns:a16="http://schemas.microsoft.com/office/drawing/2014/main" id="{105650FD-C6A1-7B19-B564-6271B83EE3E4}"/>
                  </a:ext>
                </a:extLst>
              </p:cNvPr>
              <p:cNvPicPr/>
              <p:nvPr/>
            </p:nvPicPr>
            <p:blipFill>
              <a:blip r:embed="rId26"/>
              <a:stretch>
                <a:fillRect/>
              </a:stretch>
            </p:blipFill>
            <p:spPr>
              <a:xfrm>
                <a:off x="4252623" y="3071156"/>
                <a:ext cx="7489288" cy="3118858"/>
              </a:xfrm>
              <a:prstGeom prst="rect">
                <a:avLst/>
              </a:prstGeom>
            </p:spPr>
          </p:pic>
        </mc:Fallback>
      </mc:AlternateContent>
    </p:spTree>
    <p:extLst>
      <p:ext uri="{BB962C8B-B14F-4D97-AF65-F5344CB8AC3E}">
        <p14:creationId xmlns:p14="http://schemas.microsoft.com/office/powerpoint/2010/main" val="100941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F6215-99E4-F170-4A9E-BAB1ADE9F778}"/>
              </a:ext>
            </a:extLst>
          </p:cNvPr>
          <p:cNvSpPr>
            <a:spLocks noGrp="1"/>
          </p:cNvSpPr>
          <p:nvPr>
            <p:ph type="title"/>
          </p:nvPr>
        </p:nvSpPr>
        <p:spPr>
          <a:xfrm>
            <a:off x="838200" y="178219"/>
            <a:ext cx="10515600" cy="1325563"/>
          </a:xfrm>
        </p:spPr>
        <p:txBody>
          <a:bodyPr/>
          <a:lstStyle/>
          <a:p>
            <a:r>
              <a:rPr lang="en-US">
                <a:cs typeface="Calibri Light"/>
              </a:rPr>
              <a:t>How Double  Tagging operates</a:t>
            </a:r>
            <a:endParaRPr lang="en-US"/>
          </a:p>
        </p:txBody>
      </p:sp>
      <p:sp>
        <p:nvSpPr>
          <p:cNvPr id="3" name="Content Placeholder 2">
            <a:extLst>
              <a:ext uri="{FF2B5EF4-FFF2-40B4-BE49-F238E27FC236}">
                <a16:creationId xmlns:a16="http://schemas.microsoft.com/office/drawing/2014/main" id="{FA15080F-BCC4-54BB-7695-3A08069869EC}"/>
              </a:ext>
            </a:extLst>
          </p:cNvPr>
          <p:cNvSpPr>
            <a:spLocks noGrp="1"/>
          </p:cNvSpPr>
          <p:nvPr>
            <p:ph idx="1"/>
          </p:nvPr>
        </p:nvSpPr>
        <p:spPr>
          <a:xfrm>
            <a:off x="838200" y="1394304"/>
            <a:ext cx="10515600" cy="4897677"/>
          </a:xfrm>
        </p:spPr>
        <p:txBody>
          <a:bodyPr vert="horz" lIns="91440" tIns="45720" rIns="91440" bIns="45720" rtlCol="0" anchor="t">
            <a:noAutofit/>
          </a:bodyPr>
          <a:lstStyle/>
          <a:p>
            <a:endParaRPr lang="en-US" sz="2000">
              <a:ea typeface="+mn-lt"/>
              <a:cs typeface="+mn-lt"/>
            </a:endParaRPr>
          </a:p>
          <a:p>
            <a:pPr marL="0" indent="0">
              <a:buNone/>
            </a:pPr>
            <a:r>
              <a:rPr lang="en-US" sz="2000">
                <a:ea typeface="+mn-lt"/>
                <a:cs typeface="+mn-lt"/>
              </a:rPr>
              <a:t>From the diagram above in figure 1.0</a:t>
            </a:r>
          </a:p>
          <a:p>
            <a:r>
              <a:rPr lang="en-US" sz="2000">
                <a:ea typeface="+mn-lt"/>
                <a:cs typeface="+mn-lt"/>
              </a:rPr>
              <a:t>Double tagging VLAN hopping attack takes advantage of 802.1Q tagging and tag removal process of many types of switches. Many switches remove only one 802.1Q tag. In Double tagging attack, an attacker changes the original frame to add two VLAN tags. An outer tag, which is of his own VLAN and an inner hidden tag of the victim's VLAN. Here the attacker's PC must belong to the native VLAN of the trunk link.</a:t>
            </a:r>
            <a:endParaRPr lang="en-US" sz="2000">
              <a:cs typeface="Calibri"/>
            </a:endParaRPr>
          </a:p>
          <a:p>
            <a:r>
              <a:rPr lang="en-US" sz="2000">
                <a:ea typeface="+mn-lt"/>
                <a:cs typeface="+mn-lt"/>
              </a:rPr>
              <a:t>When the double tagged frame reaches the switch (OmniSecuSW1), the switch can only see the outer tag of the VLAN that the interface really belongs to.</a:t>
            </a:r>
            <a:endParaRPr lang="en-US" sz="2000">
              <a:cs typeface="Calibri"/>
            </a:endParaRPr>
          </a:p>
          <a:p>
            <a:r>
              <a:rPr lang="en-US" sz="2000">
                <a:ea typeface="+mn-lt"/>
                <a:cs typeface="+mn-lt"/>
              </a:rPr>
              <a:t>The Switch OmniSecuSW1 will now remove the outer VLAN Tag and will forward to all the ports belong to native VLAN (in this example, VLAN1). One copy of that frame is forwarded to the trunk link to reach the next switch OmniSecuSW2.</a:t>
            </a:r>
            <a:endParaRPr lang="en-US" sz="2000">
              <a:cs typeface="Calibri"/>
            </a:endParaRPr>
          </a:p>
          <a:p>
            <a:r>
              <a:rPr lang="en-US" sz="2000">
                <a:ea typeface="+mn-lt"/>
                <a:cs typeface="+mn-lt"/>
              </a:rPr>
              <a:t>When the frame reaches OmniSecuSW2, it will open the frame to see the second tag. OmniSecuSW2 will now assume that frame belongs to VLAN 100 and it is forwarded to VLAN 100.</a:t>
            </a:r>
            <a:endParaRPr lang="en-US" sz="2000">
              <a:cs typeface="Calibri"/>
            </a:endParaRPr>
          </a:p>
          <a:p>
            <a:endParaRPr lang="en-US" sz="2000">
              <a:cs typeface="Calibri"/>
            </a:endParaRPr>
          </a:p>
        </p:txBody>
      </p:sp>
    </p:spTree>
    <p:extLst>
      <p:ext uri="{BB962C8B-B14F-4D97-AF65-F5344CB8AC3E}">
        <p14:creationId xmlns:p14="http://schemas.microsoft.com/office/powerpoint/2010/main" val="2557680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1" name="Freeform: Shape 10">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diagram of a cloud network&#10;&#10;Description automatically generated">
            <a:extLst>
              <a:ext uri="{FF2B5EF4-FFF2-40B4-BE49-F238E27FC236}">
                <a16:creationId xmlns:a16="http://schemas.microsoft.com/office/drawing/2014/main" id="{E41BE2EC-1830-B3E0-5B26-D2209BD5CEAF}"/>
              </a:ext>
            </a:extLst>
          </p:cNvPr>
          <p:cNvPicPr>
            <a:picLocks noChangeAspect="1"/>
          </p:cNvPicPr>
          <p:nvPr/>
        </p:nvPicPr>
        <p:blipFill>
          <a:blip r:embed="rId2"/>
          <a:stretch>
            <a:fillRect/>
          </a:stretch>
        </p:blipFill>
        <p:spPr>
          <a:xfrm>
            <a:off x="4485606" y="373080"/>
            <a:ext cx="7562023" cy="5915194"/>
          </a:xfrm>
          <a:prstGeom prst="rect">
            <a:avLst/>
          </a:prstGeom>
          <a:ln>
            <a:noFill/>
          </a:ln>
        </p:spPr>
      </p:pic>
      <p:sp>
        <p:nvSpPr>
          <p:cNvPr id="5" name="TextBox 4">
            <a:extLst>
              <a:ext uri="{FF2B5EF4-FFF2-40B4-BE49-F238E27FC236}">
                <a16:creationId xmlns:a16="http://schemas.microsoft.com/office/drawing/2014/main" id="{F5537180-BC21-FB25-EDD3-FAB9007B52B6}"/>
              </a:ext>
            </a:extLst>
          </p:cNvPr>
          <p:cNvSpPr txBox="1"/>
          <p:nvPr/>
        </p:nvSpPr>
        <p:spPr>
          <a:xfrm>
            <a:off x="290014" y="392373"/>
            <a:ext cx="3991970" cy="111722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Calibri"/>
              </a:rPr>
              <a:t>Setting up a simple packet tracer network environment to explain Double Tagging</a:t>
            </a:r>
          </a:p>
          <a:p>
            <a:endParaRPr lang="en-US">
              <a:cs typeface="Calibri"/>
            </a:endParaRPr>
          </a:p>
          <a:p>
            <a:endParaRPr lang="en-US">
              <a:cs typeface="Calibri"/>
            </a:endParaRPr>
          </a:p>
          <a:p>
            <a:r>
              <a:rPr lang="en-US">
                <a:ea typeface="+mn-lt"/>
                <a:cs typeface="+mn-lt"/>
              </a:rPr>
              <a:t>Note that the attacker is in VLAN-1, a native VLAN that will be required for the double tagging attack, and the victim server is in VLAN-20. The server has a local IP address “10.0.20.11” which is not accessible from the attacker’s machine “kali-internal” on VLAN-1 as shown in Figure below:</a:t>
            </a:r>
            <a:endParaRPr lang="en-US"/>
          </a:p>
          <a:p>
            <a:endParaRPr lang="en-US"/>
          </a:p>
          <a:p>
            <a:r>
              <a:rPr lang="en-US">
                <a:ea typeface="+mn-lt"/>
                <a:cs typeface="+mn-lt"/>
              </a:rPr>
              <a:t>The attacker’s machine has two interfaces and “eth2” is connected to the VLAN-1 network.</a:t>
            </a:r>
            <a:endParaRPr lang="en-US"/>
          </a:p>
          <a:p>
            <a:endParaRPr lang="en-US">
              <a:cs typeface="Calibri"/>
            </a:endParaRPr>
          </a:p>
          <a:p>
            <a:r>
              <a:rPr lang="en-US">
                <a:ea typeface="+mn-lt"/>
                <a:cs typeface="+mn-lt"/>
              </a:rPr>
              <a:t>When it comes to VLAN exploitation Yersinia is the tool of choice. Yersinia provides a Proof of Concept (PoC) using ICMP packet.</a:t>
            </a:r>
            <a:endParaRPr lang="en-US"/>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a:p>
            <a:endParaRPr lang="en-US">
              <a:cs typeface="Calibri"/>
            </a:endParaRPr>
          </a:p>
        </p:txBody>
      </p:sp>
      <p:sp>
        <p:nvSpPr>
          <p:cNvPr id="7" name="TextBox 6">
            <a:extLst>
              <a:ext uri="{FF2B5EF4-FFF2-40B4-BE49-F238E27FC236}">
                <a16:creationId xmlns:a16="http://schemas.microsoft.com/office/drawing/2014/main" id="{5AE79E45-937A-DCB7-BBE8-9D93D21D3F5B}"/>
              </a:ext>
            </a:extLst>
          </p:cNvPr>
          <p:cNvSpPr txBox="1"/>
          <p:nvPr/>
        </p:nvSpPr>
        <p:spPr>
          <a:xfrm>
            <a:off x="6829567" y="5817358"/>
            <a:ext cx="214952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cs typeface="Calibri"/>
              </a:rPr>
              <a:t>Figure 2.0</a:t>
            </a:r>
            <a:endParaRPr lang="en-US"/>
          </a:p>
        </p:txBody>
      </p:sp>
    </p:spTree>
    <p:extLst>
      <p:ext uri="{BB962C8B-B14F-4D97-AF65-F5344CB8AC3E}">
        <p14:creationId xmlns:p14="http://schemas.microsoft.com/office/powerpoint/2010/main" val="3071376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72E6D-D78D-4952-CB55-04D8C5FC26E6}"/>
              </a:ext>
            </a:extLst>
          </p:cNvPr>
          <p:cNvSpPr>
            <a:spLocks noGrp="1"/>
          </p:cNvSpPr>
          <p:nvPr>
            <p:ph type="title"/>
          </p:nvPr>
        </p:nvSpPr>
        <p:spPr/>
        <p:txBody>
          <a:bodyPr/>
          <a:lstStyle/>
          <a:p>
            <a:r>
              <a:rPr lang="en-US" b="1">
                <a:cs typeface="Calibri Light"/>
              </a:rPr>
              <a:t>Understanding VLAN</a:t>
            </a:r>
          </a:p>
        </p:txBody>
      </p:sp>
      <p:sp>
        <p:nvSpPr>
          <p:cNvPr id="3" name="Content Placeholder 2">
            <a:extLst>
              <a:ext uri="{FF2B5EF4-FFF2-40B4-BE49-F238E27FC236}">
                <a16:creationId xmlns:a16="http://schemas.microsoft.com/office/drawing/2014/main" id="{1F1DFBC6-51B5-C571-9B0E-FED83C769D82}"/>
              </a:ext>
            </a:extLst>
          </p:cNvPr>
          <p:cNvSpPr>
            <a:spLocks noGrp="1"/>
          </p:cNvSpPr>
          <p:nvPr>
            <p:ph idx="1"/>
          </p:nvPr>
        </p:nvSpPr>
        <p:spPr/>
        <p:txBody>
          <a:bodyPr vert="horz" lIns="91440" tIns="45720" rIns="91440" bIns="45720" rtlCol="0" anchor="t">
            <a:normAutofit/>
          </a:bodyPr>
          <a:lstStyle/>
          <a:p>
            <a:pPr>
              <a:buNone/>
            </a:pPr>
            <a:r>
              <a:rPr lang="en-US">
                <a:ea typeface="+mn-lt"/>
                <a:cs typeface="+mn-lt"/>
              </a:rPr>
              <a:t>VLANs are used to group devices on a network based on logical, rather than physical, connections.</a:t>
            </a:r>
            <a:endParaRPr lang="en-US"/>
          </a:p>
          <a:p>
            <a:pPr marL="0" indent="0">
              <a:buNone/>
            </a:pPr>
            <a:r>
              <a:rPr lang="en-US">
                <a:ea typeface="+mn-lt"/>
                <a:cs typeface="+mn-lt"/>
              </a:rPr>
              <a:t>Each VLAN operates as a separate broadcast domain, allowing for better network organization and segmentation.</a:t>
            </a:r>
            <a:endParaRPr lang="en-US"/>
          </a:p>
        </p:txBody>
      </p:sp>
    </p:spTree>
    <p:extLst>
      <p:ext uri="{BB962C8B-B14F-4D97-AF65-F5344CB8AC3E}">
        <p14:creationId xmlns:p14="http://schemas.microsoft.com/office/powerpoint/2010/main" val="3350807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699661F-5C4D-4CE8-AB88-00579FCE1E43}"/>
              </a:ext>
            </a:extLst>
          </p:cNvPr>
          <p:cNvSpPr>
            <a:spLocks noGrp="1"/>
          </p:cNvSpPr>
          <p:nvPr>
            <p:ph idx="1"/>
          </p:nvPr>
        </p:nvSpPr>
        <p:spPr>
          <a:xfrm>
            <a:off x="345068" y="1778261"/>
            <a:ext cx="6518303" cy="3729034"/>
          </a:xfrm>
        </p:spPr>
        <p:txBody>
          <a:bodyPr vert="horz" lIns="91440" tIns="45720" rIns="91440" bIns="45720" rtlCol="0" anchor="t">
            <a:normAutofit/>
          </a:bodyPr>
          <a:lstStyle/>
          <a:p>
            <a:pPr marL="0" indent="0">
              <a:buNone/>
            </a:pPr>
            <a:endParaRPr lang="en-US" sz="2000" b="1">
              <a:ea typeface="+mn-lt"/>
              <a:cs typeface="+mn-lt"/>
            </a:endParaRPr>
          </a:p>
          <a:p>
            <a:pPr marL="0" indent="0">
              <a:buNone/>
            </a:pPr>
            <a:r>
              <a:rPr lang="en-US" sz="2400" b="1">
                <a:ea typeface="+mn-lt"/>
                <a:cs typeface="+mn-lt"/>
              </a:rPr>
              <a:t>Single Tagging</a:t>
            </a:r>
          </a:p>
          <a:p>
            <a:r>
              <a:rPr lang="en-US" sz="2400">
                <a:ea typeface="+mn-lt"/>
                <a:cs typeface="+mn-lt"/>
              </a:rPr>
              <a:t>In a typical VLAN setup, a switch adds a single VLAN tag to each Ethernet frame before sending it across the network.</a:t>
            </a:r>
            <a:endParaRPr lang="en-US" sz="2400">
              <a:cs typeface="Calibri" panose="020F0502020204030204"/>
            </a:endParaRPr>
          </a:p>
          <a:p>
            <a:r>
              <a:rPr lang="en-US" sz="2400">
                <a:ea typeface="+mn-lt"/>
                <a:cs typeface="+mn-lt"/>
              </a:rPr>
              <a:t>This single tag informs other network devices which VLAN the frame belongs to.</a:t>
            </a:r>
            <a:endParaRPr lang="en-US" sz="2400"/>
          </a:p>
        </p:txBody>
      </p:sp>
      <p:pic>
        <p:nvPicPr>
          <p:cNvPr id="5" name="Picture 4" descr="Ethernet cables connected to a networking patch">
            <a:extLst>
              <a:ext uri="{FF2B5EF4-FFF2-40B4-BE49-F238E27FC236}">
                <a16:creationId xmlns:a16="http://schemas.microsoft.com/office/drawing/2014/main" id="{1CF534CB-8E70-2AD3-4C7F-DDCAA73C2555}"/>
              </a:ext>
            </a:extLst>
          </p:cNvPr>
          <p:cNvPicPr>
            <a:picLocks noChangeAspect="1"/>
          </p:cNvPicPr>
          <p:nvPr/>
        </p:nvPicPr>
        <p:blipFill rotWithShape="1">
          <a:blip r:embed="rId2"/>
          <a:srcRect l="9146" r="18055"/>
          <a:stretch/>
        </p:blipFill>
        <p:spPr>
          <a:xfrm>
            <a:off x="7199440" y="10"/>
            <a:ext cx="4992560" cy="6857990"/>
          </a:xfrm>
          <a:prstGeom prst="rect">
            <a:avLst/>
          </a:prstGeom>
          <a:effectLst/>
        </p:spPr>
      </p:pic>
    </p:spTree>
    <p:extLst>
      <p:ext uri="{BB962C8B-B14F-4D97-AF65-F5344CB8AC3E}">
        <p14:creationId xmlns:p14="http://schemas.microsoft.com/office/powerpoint/2010/main" val="1708758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699661F-5C4D-4CE8-AB88-00579FCE1E43}"/>
              </a:ext>
            </a:extLst>
          </p:cNvPr>
          <p:cNvSpPr>
            <a:spLocks noGrp="1"/>
          </p:cNvSpPr>
          <p:nvPr>
            <p:ph idx="1"/>
          </p:nvPr>
        </p:nvSpPr>
        <p:spPr>
          <a:xfrm>
            <a:off x="429592" y="637233"/>
            <a:ext cx="6429325" cy="5539730"/>
          </a:xfrm>
        </p:spPr>
        <p:txBody>
          <a:bodyPr vert="horz" lIns="91440" tIns="45720" rIns="91440" bIns="45720" rtlCol="0" anchor="t">
            <a:normAutofit/>
          </a:bodyPr>
          <a:lstStyle/>
          <a:p>
            <a:pPr marL="0" indent="0">
              <a:buNone/>
            </a:pPr>
            <a:r>
              <a:rPr lang="en-US" sz="2000" b="1">
                <a:ea typeface="+mn-lt"/>
                <a:cs typeface="+mn-lt"/>
              </a:rPr>
              <a:t>Double Tagging</a:t>
            </a:r>
          </a:p>
          <a:p>
            <a:pPr marL="0" indent="0">
              <a:buNone/>
            </a:pPr>
            <a:endParaRPr lang="en-US" sz="2000" b="1">
              <a:cs typeface="Calibri"/>
            </a:endParaRPr>
          </a:p>
          <a:p>
            <a:pPr marL="0" indent="0">
              <a:buNone/>
            </a:pPr>
            <a:r>
              <a:rPr lang="en-US" sz="2000">
                <a:ea typeface="+mn-lt"/>
                <a:cs typeface="+mn-lt"/>
              </a:rPr>
              <a:t>In some network configurations, it becomes necessary to carry VLAN-tagged frames over an infrastructure that is already using VLAN tagging.</a:t>
            </a:r>
          </a:p>
          <a:p>
            <a:r>
              <a:rPr lang="en-US" sz="2000">
                <a:ea typeface="+mn-lt"/>
                <a:cs typeface="+mn-lt"/>
              </a:rPr>
              <a:t>For example, when frames from multiple VLANs need to traverse a service provider's network or an interconnecting link between different VLAN-aware devices.</a:t>
            </a:r>
          </a:p>
          <a:p>
            <a:r>
              <a:rPr lang="en-US" sz="2000">
                <a:ea typeface="+mn-lt"/>
                <a:cs typeface="+mn-lt"/>
              </a:rPr>
              <a:t>Double Tagging Process:</a:t>
            </a:r>
          </a:p>
          <a:p>
            <a:pPr marL="0" indent="0">
              <a:buNone/>
            </a:pPr>
            <a:r>
              <a:rPr lang="en-US" sz="2000">
                <a:ea typeface="+mn-lt"/>
                <a:cs typeface="+mn-lt"/>
              </a:rPr>
              <a:t>The process involves adding a second VLAN tag to the original tagged frame.</a:t>
            </a:r>
            <a:endParaRPr lang="en-US" sz="2000">
              <a:cs typeface="Calibri" panose="020F0502020204030204"/>
            </a:endParaRPr>
          </a:p>
          <a:p>
            <a:pPr marL="0" indent="0">
              <a:buNone/>
            </a:pPr>
            <a:r>
              <a:rPr lang="en-US" sz="2000">
                <a:ea typeface="+mn-lt"/>
                <a:cs typeface="+mn-lt"/>
              </a:rPr>
              <a:t>The outer tag identifies the VLAN on the broader network, while the inner tag identifies the VLAN within the local network.</a:t>
            </a:r>
            <a:endParaRPr lang="en-US" sz="2000">
              <a:cs typeface="Calibri"/>
            </a:endParaRPr>
          </a:p>
          <a:p>
            <a:pPr marL="0" indent="0">
              <a:buNone/>
            </a:pPr>
            <a:endParaRPr lang="en-US" sz="2000">
              <a:cs typeface="Calibri"/>
            </a:endParaRPr>
          </a:p>
        </p:txBody>
      </p:sp>
      <p:pic>
        <p:nvPicPr>
          <p:cNvPr id="22" name="Picture 21" descr="Electronics protoboard">
            <a:extLst>
              <a:ext uri="{FF2B5EF4-FFF2-40B4-BE49-F238E27FC236}">
                <a16:creationId xmlns:a16="http://schemas.microsoft.com/office/drawing/2014/main" id="{F7A1F9A0-8AE1-5D39-33A8-7B17AD566E67}"/>
              </a:ext>
            </a:extLst>
          </p:cNvPr>
          <p:cNvPicPr>
            <a:picLocks noChangeAspect="1"/>
          </p:cNvPicPr>
          <p:nvPr/>
        </p:nvPicPr>
        <p:blipFill rotWithShape="1">
          <a:blip r:embed="rId2"/>
          <a:srcRect l="618" r="41430" b="-3"/>
          <a:stretch/>
        </p:blipFill>
        <p:spPr>
          <a:xfrm>
            <a:off x="6847649" y="10"/>
            <a:ext cx="5344351"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843881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699661F-5C4D-4CE8-AB88-00579FCE1E43}"/>
              </a:ext>
            </a:extLst>
          </p:cNvPr>
          <p:cNvSpPr>
            <a:spLocks noGrp="1"/>
          </p:cNvSpPr>
          <p:nvPr>
            <p:ph idx="1"/>
          </p:nvPr>
        </p:nvSpPr>
        <p:spPr>
          <a:xfrm>
            <a:off x="678426" y="256233"/>
            <a:ext cx="7335782" cy="6154246"/>
          </a:xfrm>
        </p:spPr>
        <p:txBody>
          <a:bodyPr vert="horz" lIns="91440" tIns="45720" rIns="91440" bIns="45720" rtlCol="0" anchor="t">
            <a:normAutofit/>
          </a:bodyPr>
          <a:lstStyle/>
          <a:p>
            <a:pPr>
              <a:buNone/>
            </a:pPr>
            <a:r>
              <a:rPr lang="en-US" sz="2400" b="1">
                <a:ea typeface="+mn-lt"/>
                <a:cs typeface="+mn-lt"/>
              </a:rPr>
              <a:t>Implementation of Double Tagging</a:t>
            </a:r>
          </a:p>
          <a:p>
            <a:pPr>
              <a:buNone/>
            </a:pPr>
            <a:r>
              <a:rPr lang="en-US" sz="2400" b="1">
                <a:ea typeface="+mn-lt"/>
                <a:cs typeface="+mn-lt"/>
              </a:rPr>
              <a:t>Q-in-Q (802.1QinQ)</a:t>
            </a:r>
            <a:endParaRPr lang="en-US" sz="2000" b="1">
              <a:cs typeface="Calibri"/>
            </a:endParaRPr>
          </a:p>
          <a:p>
            <a:pPr>
              <a:buNone/>
            </a:pPr>
            <a:r>
              <a:rPr lang="en-US" sz="2400">
                <a:ea typeface="+mn-lt"/>
                <a:cs typeface="+mn-lt"/>
              </a:rPr>
              <a:t>The most common implementation of double tagging is known as Q-in-Q (IEEE 802.1QinQ).</a:t>
            </a:r>
            <a:endParaRPr lang="en-US" sz="2400">
              <a:cs typeface="Calibri"/>
            </a:endParaRPr>
          </a:p>
          <a:p>
            <a:pPr>
              <a:buNone/>
            </a:pPr>
            <a:r>
              <a:rPr lang="en-US" sz="2400">
                <a:ea typeface="+mn-lt"/>
                <a:cs typeface="+mn-lt"/>
              </a:rPr>
              <a:t>Q-in-Q adds an additional 802.1Q VLAN tag to an Ethernet frame. The outer tag contains information about the service provider's network, and the inner tag contains the original VLAN information.</a:t>
            </a:r>
            <a:endParaRPr lang="en-US" sz="2400">
              <a:cs typeface="Calibri"/>
            </a:endParaRPr>
          </a:p>
          <a:p>
            <a:pPr>
              <a:buNone/>
            </a:pPr>
            <a:r>
              <a:rPr lang="en-US" sz="2400">
                <a:ea typeface="+mn-lt"/>
                <a:cs typeface="+mn-lt"/>
              </a:rPr>
              <a:t>Example: Suppose you have a VLAN-tagged frame with an inner VLAN ID of 10 (original VLAN). With double tagging, it gets an additional outer VLAN ID of 20 (service provider VLAN).</a:t>
            </a:r>
            <a:endParaRPr lang="en-US" sz="2400">
              <a:cs typeface="Calibri"/>
            </a:endParaRPr>
          </a:p>
          <a:p>
            <a:pPr marL="0" indent="0">
              <a:buNone/>
            </a:pPr>
            <a:r>
              <a:rPr lang="en-US" sz="2400">
                <a:ea typeface="+mn-lt"/>
                <a:cs typeface="+mn-lt"/>
              </a:rPr>
              <a:t>The frame, when received, is first recognized by the outer VLAN ID (20), and then, within that VLAN, the inner VLAN ID (10) is used for local network segmentation.</a:t>
            </a:r>
          </a:p>
        </p:txBody>
      </p:sp>
      <p:pic>
        <p:nvPicPr>
          <p:cNvPr id="22" name="Picture 21" descr="Electronics protoboard">
            <a:extLst>
              <a:ext uri="{FF2B5EF4-FFF2-40B4-BE49-F238E27FC236}">
                <a16:creationId xmlns:a16="http://schemas.microsoft.com/office/drawing/2014/main" id="{CCB29FAB-08E2-AD5B-46EA-C1F75EC27E4D}"/>
              </a:ext>
            </a:extLst>
          </p:cNvPr>
          <p:cNvPicPr>
            <a:picLocks noChangeAspect="1"/>
          </p:cNvPicPr>
          <p:nvPr/>
        </p:nvPicPr>
        <p:blipFill rotWithShape="1">
          <a:blip r:embed="rId2"/>
          <a:srcRect l="575" r="41387" b="-1"/>
          <a:stretch/>
        </p:blipFill>
        <p:spPr>
          <a:xfrm>
            <a:off x="7888408" y="10"/>
            <a:ext cx="4303592"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94528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699661F-5C4D-4CE8-AB88-00579FCE1E43}"/>
              </a:ext>
            </a:extLst>
          </p:cNvPr>
          <p:cNvSpPr>
            <a:spLocks noGrp="1"/>
          </p:cNvSpPr>
          <p:nvPr>
            <p:ph idx="1"/>
          </p:nvPr>
        </p:nvSpPr>
        <p:spPr>
          <a:xfrm>
            <a:off x="667053" y="824890"/>
            <a:ext cx="7335782" cy="6154246"/>
          </a:xfrm>
        </p:spPr>
        <p:txBody>
          <a:bodyPr vert="horz" lIns="91440" tIns="45720" rIns="91440" bIns="45720" rtlCol="0" anchor="t">
            <a:normAutofit/>
          </a:bodyPr>
          <a:lstStyle/>
          <a:p>
            <a:pPr>
              <a:buNone/>
            </a:pPr>
            <a:endParaRPr lang="en-US" sz="2400" b="1">
              <a:ea typeface="+mn-lt"/>
              <a:cs typeface="+mn-lt"/>
            </a:endParaRPr>
          </a:p>
          <a:p>
            <a:pPr>
              <a:buNone/>
            </a:pPr>
            <a:r>
              <a:rPr lang="en-US" sz="2400">
                <a:ea typeface="+mn-lt"/>
                <a:cs typeface="+mn-lt"/>
              </a:rPr>
              <a:t>Benefits of Implementing </a:t>
            </a:r>
            <a:r>
              <a:rPr lang="en-US" sz="2400" b="1">
                <a:ea typeface="+mn-lt"/>
                <a:cs typeface="+mn-lt"/>
              </a:rPr>
              <a:t>Q-in-Q (802.1QinQ)</a:t>
            </a:r>
            <a:endParaRPr lang="en-US"/>
          </a:p>
          <a:p>
            <a:pPr>
              <a:buNone/>
            </a:pPr>
            <a:endParaRPr lang="en-US" sz="2400" b="1">
              <a:ea typeface="+mn-lt"/>
              <a:cs typeface="+mn-lt"/>
            </a:endParaRPr>
          </a:p>
          <a:p>
            <a:r>
              <a:rPr lang="en-US" sz="2400">
                <a:ea typeface="+mn-lt"/>
                <a:cs typeface="+mn-lt"/>
              </a:rPr>
              <a:t>Allows for the transportation of VLAN-tagged frames across multiple networks without losing the original VLAN information.</a:t>
            </a:r>
            <a:endParaRPr lang="en-US">
              <a:ea typeface="+mn-lt"/>
              <a:cs typeface="+mn-lt"/>
            </a:endParaRPr>
          </a:p>
          <a:p>
            <a:r>
              <a:rPr lang="en-US" sz="2400">
                <a:ea typeface="+mn-lt"/>
                <a:cs typeface="+mn-lt"/>
              </a:rPr>
              <a:t>Enables service providers to maintain customer VLAN information while transporting the traffic over their networks.</a:t>
            </a:r>
            <a:endParaRPr lang="en-US">
              <a:ea typeface="+mn-lt"/>
              <a:cs typeface="+mn-lt"/>
            </a:endParaRPr>
          </a:p>
        </p:txBody>
      </p:sp>
      <p:pic>
        <p:nvPicPr>
          <p:cNvPr id="22" name="Picture 21" descr="Electronics protoboard">
            <a:extLst>
              <a:ext uri="{FF2B5EF4-FFF2-40B4-BE49-F238E27FC236}">
                <a16:creationId xmlns:a16="http://schemas.microsoft.com/office/drawing/2014/main" id="{CCB29FAB-08E2-AD5B-46EA-C1F75EC27E4D}"/>
              </a:ext>
            </a:extLst>
          </p:cNvPr>
          <p:cNvPicPr>
            <a:picLocks noChangeAspect="1"/>
          </p:cNvPicPr>
          <p:nvPr/>
        </p:nvPicPr>
        <p:blipFill rotWithShape="1">
          <a:blip r:embed="rId2"/>
          <a:srcRect l="575" r="41387" b="-1"/>
          <a:stretch/>
        </p:blipFill>
        <p:spPr>
          <a:xfrm>
            <a:off x="7888408" y="10"/>
            <a:ext cx="4303592"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6435660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46485-C449-847B-8816-12CD29DE9C39}"/>
              </a:ext>
            </a:extLst>
          </p:cNvPr>
          <p:cNvSpPr>
            <a:spLocks noGrp="1"/>
          </p:cNvSpPr>
          <p:nvPr>
            <p:ph type="title"/>
          </p:nvPr>
        </p:nvSpPr>
        <p:spPr/>
        <p:txBody>
          <a:bodyPr/>
          <a:lstStyle/>
          <a:p>
            <a:r>
              <a:rPr lang="en-US" b="1"/>
              <a:t>Benefits of Double Tagging</a:t>
            </a:r>
            <a:endParaRPr lang="en-US" b="1">
              <a:cs typeface="Calibri Light"/>
            </a:endParaRPr>
          </a:p>
        </p:txBody>
      </p:sp>
      <p:sp>
        <p:nvSpPr>
          <p:cNvPr id="3" name="Content Placeholder 2">
            <a:extLst>
              <a:ext uri="{FF2B5EF4-FFF2-40B4-BE49-F238E27FC236}">
                <a16:creationId xmlns:a16="http://schemas.microsoft.com/office/drawing/2014/main" id="{F50088D0-8942-8B7E-69BC-81A4A56A6D7E}"/>
              </a:ext>
            </a:extLst>
          </p:cNvPr>
          <p:cNvSpPr>
            <a:spLocks noGrp="1"/>
          </p:cNvSpPr>
          <p:nvPr>
            <p:ph idx="1"/>
          </p:nvPr>
        </p:nvSpPr>
        <p:spPr/>
        <p:txBody>
          <a:bodyPr vert="horz" lIns="91440" tIns="45720" rIns="91440" bIns="45720" rtlCol="0" anchor="t">
            <a:normAutofit/>
          </a:bodyPr>
          <a:lstStyle/>
          <a:p>
            <a:r>
              <a:rPr lang="en-US" sz="3200">
                <a:ea typeface="+mn-lt"/>
                <a:cs typeface="+mn-lt"/>
              </a:rPr>
              <a:t>Improved Search and Retrieval</a:t>
            </a:r>
            <a:endParaRPr lang="en-US" sz="3200">
              <a:cs typeface="Calibri" panose="020F0502020204030204"/>
            </a:endParaRPr>
          </a:p>
          <a:p>
            <a:r>
              <a:rPr lang="en-US" sz="3200">
                <a:ea typeface="+mn-lt"/>
                <a:cs typeface="+mn-lt"/>
              </a:rPr>
              <a:t>Enhanced Organization and Filtering</a:t>
            </a:r>
            <a:endParaRPr lang="en-US" sz="3200">
              <a:cs typeface="Calibri"/>
            </a:endParaRPr>
          </a:p>
        </p:txBody>
      </p:sp>
    </p:spTree>
    <p:extLst>
      <p:ext uri="{BB962C8B-B14F-4D97-AF65-F5344CB8AC3E}">
        <p14:creationId xmlns:p14="http://schemas.microsoft.com/office/powerpoint/2010/main" val="1095738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9006C6-6A40-2766-5DDE-4AF73E62E86A}"/>
              </a:ext>
            </a:extLst>
          </p:cNvPr>
          <p:cNvSpPr>
            <a:spLocks noGrp="1"/>
          </p:cNvSpPr>
          <p:nvPr>
            <p:ph type="title"/>
          </p:nvPr>
        </p:nvSpPr>
        <p:spPr>
          <a:xfrm>
            <a:off x="1614626" y="1464925"/>
            <a:ext cx="3240506" cy="4064628"/>
          </a:xfrm>
        </p:spPr>
        <p:txBody>
          <a:bodyPr>
            <a:normAutofit/>
          </a:bodyPr>
          <a:lstStyle/>
          <a:p>
            <a:r>
              <a:rPr lang="en-US" b="1">
                <a:solidFill>
                  <a:srgbClr val="FFFFFF"/>
                </a:solidFill>
              </a:rPr>
              <a:t>Techniques Applied in Double Tagging</a:t>
            </a:r>
            <a:endParaRPr lang="en-US" b="1">
              <a:solidFill>
                <a:srgbClr val="FFFFFF"/>
              </a:solidFill>
              <a:cs typeface="Calibri Light"/>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A026D4C-AE08-D2A3-7F9F-92E28631D277}"/>
              </a:ext>
            </a:extLst>
          </p:cNvPr>
          <p:cNvSpPr>
            <a:spLocks noGrp="1"/>
          </p:cNvSpPr>
          <p:nvPr>
            <p:ph idx="1"/>
          </p:nvPr>
        </p:nvSpPr>
        <p:spPr>
          <a:xfrm>
            <a:off x="5370153" y="1867227"/>
            <a:ext cx="5536397" cy="3935281"/>
          </a:xfrm>
        </p:spPr>
        <p:txBody>
          <a:bodyPr vert="horz" lIns="91440" tIns="45720" rIns="91440" bIns="45720" rtlCol="0">
            <a:normAutofit/>
          </a:bodyPr>
          <a:lstStyle/>
          <a:p>
            <a:r>
              <a:rPr lang="en-US">
                <a:ea typeface="+mn-lt"/>
                <a:cs typeface="+mn-lt"/>
              </a:rPr>
              <a:t>Hierarchical Tagging</a:t>
            </a:r>
            <a:endParaRPr lang="en-US">
              <a:cs typeface="Calibri" panose="020F0502020204030204"/>
            </a:endParaRPr>
          </a:p>
          <a:p>
            <a:r>
              <a:rPr lang="en-US">
                <a:ea typeface="+mn-lt"/>
                <a:cs typeface="+mn-lt"/>
              </a:rPr>
              <a:t>Explanation of how tags can be nested for better categorization</a:t>
            </a:r>
            <a:endParaRPr lang="en-US"/>
          </a:p>
          <a:p>
            <a:r>
              <a:rPr lang="en-US">
                <a:ea typeface="+mn-lt"/>
                <a:cs typeface="+mn-lt"/>
              </a:rPr>
              <a:t>Metadata Tagging</a:t>
            </a:r>
            <a:endParaRPr lang="en-US"/>
          </a:p>
          <a:p>
            <a:r>
              <a:rPr lang="en-US">
                <a:ea typeface="+mn-lt"/>
                <a:cs typeface="+mn-lt"/>
              </a:rPr>
              <a:t>Use of additional information to enhance tagging</a:t>
            </a:r>
            <a:endParaRPr lang="en-US"/>
          </a:p>
        </p:txBody>
      </p:sp>
    </p:spTree>
    <p:extLst>
      <p:ext uri="{BB962C8B-B14F-4D97-AF65-F5344CB8AC3E}">
        <p14:creationId xmlns:p14="http://schemas.microsoft.com/office/powerpoint/2010/main" val="2092851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46AE7-86EE-D75E-D3D7-04DE2EE1EB0B}"/>
              </a:ext>
            </a:extLst>
          </p:cNvPr>
          <p:cNvSpPr>
            <a:spLocks noGrp="1"/>
          </p:cNvSpPr>
          <p:nvPr>
            <p:ph type="title"/>
          </p:nvPr>
        </p:nvSpPr>
        <p:spPr>
          <a:xfrm>
            <a:off x="5868557" y="1138036"/>
            <a:ext cx="5444382" cy="1402470"/>
          </a:xfrm>
        </p:spPr>
        <p:txBody>
          <a:bodyPr anchor="t">
            <a:normAutofit/>
          </a:bodyPr>
          <a:lstStyle/>
          <a:p>
            <a:r>
              <a:rPr lang="en-US" sz="3200" b="1">
                <a:ea typeface="+mj-lt"/>
                <a:cs typeface="+mj-lt"/>
              </a:rPr>
              <a:t>Protection Measures</a:t>
            </a:r>
            <a:endParaRPr lang="en-US" sz="3200" b="1">
              <a:cs typeface="Calibri Light"/>
            </a:endParaRPr>
          </a:p>
        </p:txBody>
      </p:sp>
      <p:pic>
        <p:nvPicPr>
          <p:cNvPr id="5" name="Picture 4" descr="Transparent padlock">
            <a:extLst>
              <a:ext uri="{FF2B5EF4-FFF2-40B4-BE49-F238E27FC236}">
                <a16:creationId xmlns:a16="http://schemas.microsoft.com/office/drawing/2014/main" id="{E963A9A0-53F6-48F1-BCEE-978C7A4AC241}"/>
              </a:ext>
            </a:extLst>
          </p:cNvPr>
          <p:cNvPicPr>
            <a:picLocks noChangeAspect="1"/>
          </p:cNvPicPr>
          <p:nvPr/>
        </p:nvPicPr>
        <p:blipFill rotWithShape="1">
          <a:blip r:embed="rId2"/>
          <a:srcRect l="6426" r="44391" b="73"/>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55DCC1D-5F78-DEE2-8771-2121CCDB0FF4}"/>
              </a:ext>
            </a:extLst>
          </p:cNvPr>
          <p:cNvSpPr>
            <a:spLocks noGrp="1"/>
          </p:cNvSpPr>
          <p:nvPr>
            <p:ph idx="1"/>
          </p:nvPr>
        </p:nvSpPr>
        <p:spPr>
          <a:xfrm>
            <a:off x="5687129" y="1837558"/>
            <a:ext cx="5625810" cy="4740253"/>
          </a:xfrm>
        </p:spPr>
        <p:txBody>
          <a:bodyPr vert="horz" lIns="91440" tIns="45720" rIns="91440" bIns="45720" rtlCol="0" anchor="t">
            <a:normAutofit/>
          </a:bodyPr>
          <a:lstStyle/>
          <a:p>
            <a:r>
              <a:rPr lang="en-US">
                <a:ea typeface="+mn-lt"/>
                <a:cs typeface="+mn-lt"/>
              </a:rPr>
              <a:t>Encryption of Tags</a:t>
            </a:r>
            <a:endParaRPr lang="en-US">
              <a:cs typeface="Calibri" panose="020F0502020204030204"/>
            </a:endParaRPr>
          </a:p>
          <a:p>
            <a:r>
              <a:rPr lang="en-US">
                <a:ea typeface="+mn-lt"/>
                <a:cs typeface="+mn-lt"/>
              </a:rPr>
              <a:t>Ensuring that tagged data is secure</a:t>
            </a:r>
            <a:endParaRPr lang="en-US">
              <a:cs typeface="Calibri"/>
            </a:endParaRPr>
          </a:p>
          <a:p>
            <a:r>
              <a:rPr lang="en-US">
                <a:ea typeface="+mn-lt"/>
                <a:cs typeface="+mn-lt"/>
              </a:rPr>
              <a:t>Access Control</a:t>
            </a:r>
            <a:endParaRPr lang="en-US">
              <a:cs typeface="Calibri"/>
            </a:endParaRPr>
          </a:p>
          <a:p>
            <a:r>
              <a:rPr lang="en-US">
                <a:ea typeface="+mn-lt"/>
                <a:cs typeface="+mn-lt"/>
              </a:rPr>
              <a:t>Restricting who can add or modify tags</a:t>
            </a:r>
            <a:endParaRPr lang="en-US">
              <a:cs typeface="Calibri"/>
            </a:endParaRPr>
          </a:p>
          <a:p>
            <a:r>
              <a:rPr lang="en-US">
                <a:ea typeface="+mn-lt"/>
                <a:cs typeface="+mn-lt"/>
              </a:rPr>
              <a:t>Regular Audits</a:t>
            </a:r>
            <a:endParaRPr lang="en-US">
              <a:cs typeface="Calibri"/>
            </a:endParaRPr>
          </a:p>
          <a:p>
            <a:r>
              <a:rPr lang="en-US">
                <a:ea typeface="+mn-lt"/>
                <a:cs typeface="+mn-lt"/>
              </a:rPr>
              <a:t>Ensuring compliance and identifying anomalies</a:t>
            </a:r>
            <a:endParaRPr lang="en-US">
              <a:cs typeface="Calibri"/>
            </a:endParaRPr>
          </a:p>
        </p:txBody>
      </p:sp>
    </p:spTree>
    <p:extLst>
      <p:ext uri="{BB962C8B-B14F-4D97-AF65-F5344CB8AC3E}">
        <p14:creationId xmlns:p14="http://schemas.microsoft.com/office/powerpoint/2010/main" val="468602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855E19-401B-8A8A-573F-241566EAC235}"/>
              </a:ext>
            </a:extLst>
          </p:cNvPr>
          <p:cNvSpPr>
            <a:spLocks noGrp="1"/>
          </p:cNvSpPr>
          <p:nvPr>
            <p:ph type="title"/>
          </p:nvPr>
        </p:nvSpPr>
        <p:spPr>
          <a:xfrm>
            <a:off x="7531610" y="365125"/>
            <a:ext cx="3822189" cy="1899912"/>
          </a:xfrm>
        </p:spPr>
        <p:txBody>
          <a:bodyPr>
            <a:normAutofit/>
          </a:bodyPr>
          <a:lstStyle/>
          <a:p>
            <a:r>
              <a:rPr lang="en-US" sz="4000"/>
              <a:t>Challenges in Double Tagging</a:t>
            </a:r>
          </a:p>
        </p:txBody>
      </p:sp>
      <p:pic>
        <p:nvPicPr>
          <p:cNvPr id="5" name="Picture 4" descr="Maze">
            <a:extLst>
              <a:ext uri="{FF2B5EF4-FFF2-40B4-BE49-F238E27FC236}">
                <a16:creationId xmlns:a16="http://schemas.microsoft.com/office/drawing/2014/main" id="{E29EADDB-4FD4-B2B0-6544-DF1709C20AE3}"/>
              </a:ext>
            </a:extLst>
          </p:cNvPr>
          <p:cNvPicPr>
            <a:picLocks noChangeAspect="1"/>
          </p:cNvPicPr>
          <p:nvPr/>
        </p:nvPicPr>
        <p:blipFill rotWithShape="1">
          <a:blip r:embed="rId2"/>
          <a:srcRect l="14749" r="17837" b="-3"/>
          <a:stretch/>
        </p:blipFill>
        <p:spPr>
          <a:xfrm>
            <a:off x="1" y="10"/>
            <a:ext cx="6936390" cy="6857990"/>
          </a:xfrm>
          <a:prstGeom prst="rect">
            <a:avLst/>
          </a:prstGeom>
        </p:spPr>
      </p:pic>
      <p:sp>
        <p:nvSpPr>
          <p:cNvPr id="3" name="Content Placeholder 2">
            <a:extLst>
              <a:ext uri="{FF2B5EF4-FFF2-40B4-BE49-F238E27FC236}">
                <a16:creationId xmlns:a16="http://schemas.microsoft.com/office/drawing/2014/main" id="{23783D2E-D3DD-1D12-5D21-C44837C1EDA6}"/>
              </a:ext>
            </a:extLst>
          </p:cNvPr>
          <p:cNvSpPr>
            <a:spLocks noGrp="1"/>
          </p:cNvSpPr>
          <p:nvPr>
            <p:ph idx="1"/>
          </p:nvPr>
        </p:nvSpPr>
        <p:spPr>
          <a:xfrm>
            <a:off x="7531610" y="2434201"/>
            <a:ext cx="3822189" cy="3742762"/>
          </a:xfrm>
        </p:spPr>
        <p:txBody>
          <a:bodyPr vert="horz" lIns="91440" tIns="45720" rIns="91440" bIns="45720" rtlCol="0">
            <a:normAutofit/>
          </a:bodyPr>
          <a:lstStyle/>
          <a:p>
            <a:r>
              <a:rPr lang="en-US" sz="2000">
                <a:ea typeface="+mn-lt"/>
                <a:cs typeface="+mn-lt"/>
              </a:rPr>
              <a:t>Complexity in Implementation</a:t>
            </a:r>
            <a:endParaRPr lang="en-US" sz="2000">
              <a:cs typeface="Calibri" panose="020F0502020204030204"/>
            </a:endParaRPr>
          </a:p>
          <a:p>
            <a:r>
              <a:rPr lang="en-US" sz="2000">
                <a:ea typeface="+mn-lt"/>
                <a:cs typeface="+mn-lt"/>
              </a:rPr>
              <a:t>Potential for Tagging Errors</a:t>
            </a:r>
            <a:endParaRPr lang="en-US" sz="2000"/>
          </a:p>
          <a:p>
            <a:endParaRPr lang="en-US" sz="2000">
              <a:cs typeface="Calibri"/>
            </a:endParaRPr>
          </a:p>
        </p:txBody>
      </p:sp>
    </p:spTree>
    <p:extLst>
      <p:ext uri="{BB962C8B-B14F-4D97-AF65-F5344CB8AC3E}">
        <p14:creationId xmlns:p14="http://schemas.microsoft.com/office/powerpoint/2010/main" val="39500294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6FC1B-67FD-38C1-CF03-830EB99A6D60}"/>
              </a:ext>
            </a:extLst>
          </p:cNvPr>
          <p:cNvSpPr>
            <a:spLocks noGrp="1"/>
          </p:cNvSpPr>
          <p:nvPr>
            <p:ph type="title"/>
          </p:nvPr>
        </p:nvSpPr>
        <p:spPr>
          <a:xfrm>
            <a:off x="481013" y="327026"/>
            <a:ext cx="4851172" cy="2287588"/>
          </a:xfrm>
        </p:spPr>
        <p:txBody>
          <a:bodyPr anchor="ctr">
            <a:normAutofit/>
          </a:bodyPr>
          <a:lstStyle/>
          <a:p>
            <a:r>
              <a:rPr lang="en-US" sz="3600"/>
              <a:t>Best Practices for Implementation of</a:t>
            </a:r>
            <a:br>
              <a:rPr lang="en-US" sz="3600"/>
            </a:br>
            <a:r>
              <a:rPr lang="en-US" sz="3600">
                <a:cs typeface="Calibri Light"/>
              </a:rPr>
              <a:t>Double Tagging</a:t>
            </a:r>
          </a:p>
        </p:txBody>
      </p:sp>
      <p:sp>
        <p:nvSpPr>
          <p:cNvPr id="3" name="Content Placeholder 2">
            <a:extLst>
              <a:ext uri="{FF2B5EF4-FFF2-40B4-BE49-F238E27FC236}">
                <a16:creationId xmlns:a16="http://schemas.microsoft.com/office/drawing/2014/main" id="{F6704585-B257-5C72-EDBC-0E640953596F}"/>
              </a:ext>
            </a:extLst>
          </p:cNvPr>
          <p:cNvSpPr>
            <a:spLocks noGrp="1"/>
          </p:cNvSpPr>
          <p:nvPr>
            <p:ph idx="1"/>
          </p:nvPr>
        </p:nvSpPr>
        <p:spPr>
          <a:xfrm>
            <a:off x="4707792" y="641502"/>
            <a:ext cx="6904842" cy="2287587"/>
          </a:xfrm>
        </p:spPr>
        <p:txBody>
          <a:bodyPr vert="horz" lIns="91440" tIns="45720" rIns="91440" bIns="45720" rtlCol="0" anchor="ctr">
            <a:normAutofit/>
          </a:bodyPr>
          <a:lstStyle/>
          <a:p>
            <a:r>
              <a:rPr lang="en-US">
                <a:ea typeface="+mn-lt"/>
                <a:cs typeface="+mn-lt"/>
              </a:rPr>
              <a:t>Clear Tagging Policies</a:t>
            </a:r>
            <a:endParaRPr lang="en-US">
              <a:cs typeface="Calibri" panose="020F0502020204030204"/>
            </a:endParaRPr>
          </a:p>
          <a:p>
            <a:r>
              <a:rPr lang="en-US">
                <a:ea typeface="+mn-lt"/>
                <a:cs typeface="+mn-lt"/>
              </a:rPr>
              <a:t>Employee Training</a:t>
            </a:r>
            <a:endParaRPr lang="en-US">
              <a:cs typeface="Calibri"/>
            </a:endParaRPr>
          </a:p>
          <a:p>
            <a:r>
              <a:rPr lang="en-US">
                <a:ea typeface="+mn-lt"/>
                <a:cs typeface="+mn-lt"/>
              </a:rPr>
              <a:t>Regular Maintenance and Review</a:t>
            </a:r>
            <a:endParaRPr lang="en-US">
              <a:cs typeface="Calibri"/>
            </a:endParaRPr>
          </a:p>
          <a:p>
            <a:r>
              <a:rPr lang="en-US">
                <a:ea typeface="+mn-lt"/>
                <a:cs typeface="+mn-lt"/>
              </a:rPr>
              <a:t>Slide 11: Conclusion</a:t>
            </a:r>
            <a:endParaRPr lang="en-US">
              <a:cs typeface="Calibri"/>
            </a:endParaRPr>
          </a:p>
          <a:p>
            <a:endParaRPr lang="en-US">
              <a:cs typeface="Calibri"/>
            </a:endParaRPr>
          </a:p>
        </p:txBody>
      </p:sp>
      <p:pic>
        <p:nvPicPr>
          <p:cNvPr id="5" name="Picture 4" descr="White bulbs with a yellow one standing out">
            <a:extLst>
              <a:ext uri="{FF2B5EF4-FFF2-40B4-BE49-F238E27FC236}">
                <a16:creationId xmlns:a16="http://schemas.microsoft.com/office/drawing/2014/main" id="{77B6DB7E-5EA7-350A-7CFE-EE49F7B20510}"/>
              </a:ext>
            </a:extLst>
          </p:cNvPr>
          <p:cNvPicPr>
            <a:picLocks noChangeAspect="1"/>
          </p:cNvPicPr>
          <p:nvPr/>
        </p:nvPicPr>
        <p:blipFill rotWithShape="1">
          <a:blip r:embed="rId2"/>
          <a:srcRect t="4101" b="45640"/>
          <a:stretch/>
        </p:blipFill>
        <p:spPr>
          <a:xfrm>
            <a:off x="-9168" y="2763151"/>
            <a:ext cx="12201168" cy="4093262"/>
          </a:xfrm>
          <a:custGeom>
            <a:avLst/>
            <a:gdLst/>
            <a:ahLst/>
            <a:cxnLst/>
            <a:rect l="l" t="t" r="r" b="b"/>
            <a:pathLst>
              <a:path w="12201168" h="4093262">
                <a:moveTo>
                  <a:pt x="12201168" y="0"/>
                </a:moveTo>
                <a:lnTo>
                  <a:pt x="12201168" y="4093262"/>
                </a:lnTo>
                <a:lnTo>
                  <a:pt x="0" y="4093262"/>
                </a:lnTo>
                <a:lnTo>
                  <a:pt x="0" y="49771"/>
                </a:lnTo>
                <a:lnTo>
                  <a:pt x="344880" y="64399"/>
                </a:lnTo>
                <a:cubicBezTo>
                  <a:pt x="3386438" y="213466"/>
                  <a:pt x="6427997" y="534535"/>
                  <a:pt x="9469555" y="167599"/>
                </a:cubicBezTo>
                <a:cubicBezTo>
                  <a:pt x="10229945" y="75865"/>
                  <a:pt x="10990334" y="27132"/>
                  <a:pt x="11750723" y="7961"/>
                </a:cubicBezTo>
                <a:close/>
              </a:path>
            </a:pathLst>
          </a:custGeom>
        </p:spPr>
      </p:pic>
    </p:spTree>
    <p:extLst>
      <p:ext uri="{BB962C8B-B14F-4D97-AF65-F5344CB8AC3E}">
        <p14:creationId xmlns:p14="http://schemas.microsoft.com/office/powerpoint/2010/main" val="298994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74B862-E864-A77A-1E71-84918F8E3C6F}"/>
              </a:ext>
            </a:extLst>
          </p:cNvPr>
          <p:cNvSpPr>
            <a:spLocks noGrp="1"/>
          </p:cNvSpPr>
          <p:nvPr>
            <p:ph type="title"/>
          </p:nvPr>
        </p:nvSpPr>
        <p:spPr>
          <a:xfrm>
            <a:off x="686834" y="1153572"/>
            <a:ext cx="3200400" cy="4461163"/>
          </a:xfrm>
        </p:spPr>
        <p:txBody>
          <a:bodyPr>
            <a:normAutofit/>
          </a:bodyPr>
          <a:lstStyle/>
          <a:p>
            <a:r>
              <a:rPr lang="en-US" b="1">
                <a:solidFill>
                  <a:srgbClr val="FFFFFF"/>
                </a:solidFill>
                <a:cs typeface="Calibri Light"/>
              </a:rPr>
              <a:t>Conclusion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BAD050-6B97-DCEC-E3ED-E68D0E1E645F}"/>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US">
                <a:ea typeface="+mn-lt"/>
                <a:cs typeface="+mn-lt"/>
              </a:rPr>
              <a:t>In conclusion, double tagging, particularly through Q-in-Q, is a technique that extends VLAN capabilities across multiple networks, ensuring that VLAN information is preserved as traffic traverses' different segments of a larger network.</a:t>
            </a:r>
            <a:endParaRPr lang="en-US">
              <a:cs typeface="Calibri" panose="020F0502020204030204"/>
            </a:endParaRPr>
          </a:p>
        </p:txBody>
      </p:sp>
    </p:spTree>
    <p:extLst>
      <p:ext uri="{BB962C8B-B14F-4D97-AF65-F5344CB8AC3E}">
        <p14:creationId xmlns:p14="http://schemas.microsoft.com/office/powerpoint/2010/main" val="131764093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1</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DOUBLE TAGGING</vt:lpstr>
      <vt:lpstr>What is Double Tagging?</vt:lpstr>
      <vt:lpstr>Ethernet Frame Structure</vt:lpstr>
      <vt:lpstr>PowerPoint Presentation</vt:lpstr>
      <vt:lpstr>How Double  Tagging operates</vt:lpstr>
      <vt:lpstr>PowerPoint Presentation</vt:lpstr>
      <vt:lpstr>Understanding VLAN</vt:lpstr>
      <vt:lpstr>PowerPoint Presentation</vt:lpstr>
      <vt:lpstr>PowerPoint Presentation</vt:lpstr>
      <vt:lpstr>PowerPoint Presentation</vt:lpstr>
      <vt:lpstr>PowerPoint Presentation</vt:lpstr>
      <vt:lpstr>Benefits of Double Tagging</vt:lpstr>
      <vt:lpstr>Techniques Applied in Double Tagging</vt:lpstr>
      <vt:lpstr>Protection Measures</vt:lpstr>
      <vt:lpstr>Challenges in Double Tagging</vt:lpstr>
      <vt:lpstr>Best Practices for Implementation of Double Tagging</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2023-11-26T22:11:35Z</dcterms:created>
  <dcterms:modified xsi:type="dcterms:W3CDTF">2023-11-27T10:00:45Z</dcterms:modified>
</cp:coreProperties>
</file>