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3" r:id="rId5"/>
    <p:sldMasterId id="2147483685" r:id="rId6"/>
    <p:sldMasterId id="2147483698" r:id="rId7"/>
  </p:sldMasterIdLst>
  <p:notesMasterIdLst>
    <p:notesMasterId r:id="rId36"/>
  </p:notesMasterIdLst>
  <p:sldIdLst>
    <p:sldId id="266" r:id="rId8"/>
    <p:sldId id="267" r:id="rId9"/>
    <p:sldId id="256" r:id="rId10"/>
    <p:sldId id="277" r:id="rId11"/>
    <p:sldId id="259" r:id="rId12"/>
    <p:sldId id="268" r:id="rId13"/>
    <p:sldId id="278" r:id="rId14"/>
    <p:sldId id="279" r:id="rId15"/>
    <p:sldId id="280" r:id="rId16"/>
    <p:sldId id="281" r:id="rId17"/>
    <p:sldId id="28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63" r:id="rId26"/>
    <p:sldId id="293" r:id="rId27"/>
    <p:sldId id="290" r:id="rId28"/>
    <p:sldId id="294" r:id="rId29"/>
    <p:sldId id="292" r:id="rId30"/>
    <p:sldId id="295" r:id="rId31"/>
    <p:sldId id="296" r:id="rId32"/>
    <p:sldId id="298" r:id="rId33"/>
    <p:sldId id="297" r:id="rId34"/>
    <p:sldId id="299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32ED07-0F1C-4FA6-9AB1-50E5D401D136}" v="56" dt="2025-10-03T14:39:38.7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theme" Target="theme/theme1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D332ED07-0F1C-4FA6-9AB1-50E5D401D136}"/>
    <pc:docChg chg="undo custSel addSld delSld modSld sldOrd">
      <pc:chgData name="Yohan Mendis" userId="c590b05b-806f-48e0-8880-74553b9cb7e4" providerId="ADAL" clId="{D332ED07-0F1C-4FA6-9AB1-50E5D401D136}" dt="2025-10-03T15:22:51.904" v="1538" actId="20577"/>
      <pc:docMkLst>
        <pc:docMk/>
      </pc:docMkLst>
      <pc:sldChg chg="modSp mod">
        <pc:chgData name="Yohan Mendis" userId="c590b05b-806f-48e0-8880-74553b9cb7e4" providerId="ADAL" clId="{D332ED07-0F1C-4FA6-9AB1-50E5D401D136}" dt="2025-09-25T14:49:33.891" v="81"/>
        <pc:sldMkLst>
          <pc:docMk/>
          <pc:sldMk cId="0" sldId="259"/>
        </pc:sldMkLst>
        <pc:spChg chg="mod">
          <ac:chgData name="Yohan Mendis" userId="c590b05b-806f-48e0-8880-74553b9cb7e4" providerId="ADAL" clId="{D332ED07-0F1C-4FA6-9AB1-50E5D401D136}" dt="2025-09-25T14:49:33.891" v="81"/>
          <ac:spMkLst>
            <pc:docMk/>
            <pc:sldMk cId="0" sldId="259"/>
            <ac:spMk id="2" creationId="{00000000-0000-0000-0000-000000000000}"/>
          </ac:spMkLst>
        </pc:spChg>
      </pc:sldChg>
      <pc:sldChg chg="del">
        <pc:chgData name="Yohan Mendis" userId="c590b05b-806f-48e0-8880-74553b9cb7e4" providerId="ADAL" clId="{D332ED07-0F1C-4FA6-9AB1-50E5D401D136}" dt="2025-10-03T12:29:06.532" v="1188" actId="47"/>
        <pc:sldMkLst>
          <pc:docMk/>
          <pc:sldMk cId="0" sldId="260"/>
        </pc:sldMkLst>
      </pc:sldChg>
      <pc:sldChg chg="del">
        <pc:chgData name="Yohan Mendis" userId="c590b05b-806f-48e0-8880-74553b9cb7e4" providerId="ADAL" clId="{D332ED07-0F1C-4FA6-9AB1-50E5D401D136}" dt="2025-10-03T12:29:09.518" v="1190" actId="47"/>
        <pc:sldMkLst>
          <pc:docMk/>
          <pc:sldMk cId="0" sldId="262"/>
        </pc:sldMkLst>
      </pc:sldChg>
      <pc:sldChg chg="ord">
        <pc:chgData name="Yohan Mendis" userId="c590b05b-806f-48e0-8880-74553b9cb7e4" providerId="ADAL" clId="{D332ED07-0F1C-4FA6-9AB1-50E5D401D136}" dt="2025-10-03T12:15:41.487" v="724"/>
        <pc:sldMkLst>
          <pc:docMk/>
          <pc:sldMk cId="0" sldId="263"/>
        </pc:sldMkLst>
      </pc:sldChg>
      <pc:sldChg chg="del">
        <pc:chgData name="Yohan Mendis" userId="c590b05b-806f-48e0-8880-74553b9cb7e4" providerId="ADAL" clId="{D332ED07-0F1C-4FA6-9AB1-50E5D401D136}" dt="2025-10-03T12:29:12.634" v="1192" actId="47"/>
        <pc:sldMkLst>
          <pc:docMk/>
          <pc:sldMk cId="0" sldId="264"/>
        </pc:sldMkLst>
      </pc:sldChg>
      <pc:sldChg chg="del">
        <pc:chgData name="Yohan Mendis" userId="c590b05b-806f-48e0-8880-74553b9cb7e4" providerId="ADAL" clId="{D332ED07-0F1C-4FA6-9AB1-50E5D401D136}" dt="2025-10-03T12:29:13.406" v="1193" actId="47"/>
        <pc:sldMkLst>
          <pc:docMk/>
          <pc:sldMk cId="0" sldId="265"/>
        </pc:sldMkLst>
      </pc:sldChg>
      <pc:sldChg chg="modSp mod">
        <pc:chgData name="Yohan Mendis" userId="c590b05b-806f-48e0-8880-74553b9cb7e4" providerId="ADAL" clId="{D332ED07-0F1C-4FA6-9AB1-50E5D401D136}" dt="2025-09-25T14:24:42.733" v="38" actId="20577"/>
        <pc:sldMkLst>
          <pc:docMk/>
          <pc:sldMk cId="4204483782" sldId="266"/>
        </pc:sldMkLst>
        <pc:spChg chg="mod">
          <ac:chgData name="Yohan Mendis" userId="c590b05b-806f-48e0-8880-74553b9cb7e4" providerId="ADAL" clId="{D332ED07-0F1C-4FA6-9AB1-50E5D401D136}" dt="2025-09-25T14:24:42.733" v="38" actId="20577"/>
          <ac:spMkLst>
            <pc:docMk/>
            <pc:sldMk cId="4204483782" sldId="266"/>
            <ac:spMk id="4" creationId="{A99F86DF-5C1A-5EE5-5796-0AB73D824481}"/>
          </ac:spMkLst>
        </pc:spChg>
      </pc:sldChg>
      <pc:sldChg chg="modSp mod">
        <pc:chgData name="Yohan Mendis" userId="c590b05b-806f-48e0-8880-74553b9cb7e4" providerId="ADAL" clId="{D332ED07-0F1C-4FA6-9AB1-50E5D401D136}" dt="2025-09-25T14:46:12.590" v="66" actId="20577"/>
        <pc:sldMkLst>
          <pc:docMk/>
          <pc:sldMk cId="3063505027" sldId="267"/>
        </pc:sldMkLst>
        <pc:spChg chg="mod">
          <ac:chgData name="Yohan Mendis" userId="c590b05b-806f-48e0-8880-74553b9cb7e4" providerId="ADAL" clId="{D332ED07-0F1C-4FA6-9AB1-50E5D401D136}" dt="2025-09-25T14:46:12.590" v="66" actId="20577"/>
          <ac:spMkLst>
            <pc:docMk/>
            <pc:sldMk cId="3063505027" sldId="267"/>
            <ac:spMk id="2" creationId="{F7E8A5DB-FDDA-4F17-DCA1-C0616939E330}"/>
          </ac:spMkLst>
        </pc:spChg>
        <pc:spChg chg="mod">
          <ac:chgData name="Yohan Mendis" userId="c590b05b-806f-48e0-8880-74553b9cb7e4" providerId="ADAL" clId="{D332ED07-0F1C-4FA6-9AB1-50E5D401D136}" dt="2025-09-25T14:45:41.112" v="50" actId="6549"/>
          <ac:spMkLst>
            <pc:docMk/>
            <pc:sldMk cId="3063505027" sldId="267"/>
            <ac:spMk id="3" creationId="{1653698A-74E5-4B1A-5659-CAECA2106177}"/>
          </ac:spMkLst>
        </pc:spChg>
      </pc:sldChg>
      <pc:sldChg chg="modSp mod">
        <pc:chgData name="Yohan Mendis" userId="c590b05b-806f-48e0-8880-74553b9cb7e4" providerId="ADAL" clId="{D332ED07-0F1C-4FA6-9AB1-50E5D401D136}" dt="2025-09-25T14:52:25.599" v="168" actId="20577"/>
        <pc:sldMkLst>
          <pc:docMk/>
          <pc:sldMk cId="626781694" sldId="268"/>
        </pc:sldMkLst>
        <pc:spChg chg="mod">
          <ac:chgData name="Yohan Mendis" userId="c590b05b-806f-48e0-8880-74553b9cb7e4" providerId="ADAL" clId="{D332ED07-0F1C-4FA6-9AB1-50E5D401D136}" dt="2025-09-25T14:50:56.022" v="130" actId="313"/>
          <ac:spMkLst>
            <pc:docMk/>
            <pc:sldMk cId="626781694" sldId="268"/>
            <ac:spMk id="2" creationId="{F51E6B05-7017-5E80-4109-DD3ACE19DFC6}"/>
          </ac:spMkLst>
        </pc:spChg>
        <pc:spChg chg="mod">
          <ac:chgData name="Yohan Mendis" userId="c590b05b-806f-48e0-8880-74553b9cb7e4" providerId="ADAL" clId="{D332ED07-0F1C-4FA6-9AB1-50E5D401D136}" dt="2025-09-25T14:52:25.599" v="168" actId="20577"/>
          <ac:spMkLst>
            <pc:docMk/>
            <pc:sldMk cId="626781694" sldId="268"/>
            <ac:spMk id="3" creationId="{DECAF744-E9AF-782D-37C3-66940D93EA0B}"/>
          </ac:spMkLst>
        </pc:spChg>
      </pc:sldChg>
      <pc:sldChg chg="del">
        <pc:chgData name="Yohan Mendis" userId="c590b05b-806f-48e0-8880-74553b9cb7e4" providerId="ADAL" clId="{D332ED07-0F1C-4FA6-9AB1-50E5D401D136}" dt="2025-09-25T15:41:49.790" v="383" actId="47"/>
        <pc:sldMkLst>
          <pc:docMk/>
          <pc:sldMk cId="2534375512" sldId="269"/>
        </pc:sldMkLst>
      </pc:sldChg>
      <pc:sldChg chg="del">
        <pc:chgData name="Yohan Mendis" userId="c590b05b-806f-48e0-8880-74553b9cb7e4" providerId="ADAL" clId="{D332ED07-0F1C-4FA6-9AB1-50E5D401D136}" dt="2025-10-03T12:29:01.480" v="1183" actId="47"/>
        <pc:sldMkLst>
          <pc:docMk/>
          <pc:sldMk cId="3125035318" sldId="270"/>
        </pc:sldMkLst>
      </pc:sldChg>
      <pc:sldChg chg="del">
        <pc:chgData name="Yohan Mendis" userId="c590b05b-806f-48e0-8880-74553b9cb7e4" providerId="ADAL" clId="{D332ED07-0F1C-4FA6-9AB1-50E5D401D136}" dt="2025-10-03T12:29:08.346" v="1189" actId="47"/>
        <pc:sldMkLst>
          <pc:docMk/>
          <pc:sldMk cId="54982187" sldId="271"/>
        </pc:sldMkLst>
      </pc:sldChg>
      <pc:sldChg chg="del">
        <pc:chgData name="Yohan Mendis" userId="c590b05b-806f-48e0-8880-74553b9cb7e4" providerId="ADAL" clId="{D332ED07-0F1C-4FA6-9AB1-50E5D401D136}" dt="2025-10-03T12:29:02.501" v="1184" actId="47"/>
        <pc:sldMkLst>
          <pc:docMk/>
          <pc:sldMk cId="3951028065" sldId="272"/>
        </pc:sldMkLst>
      </pc:sldChg>
      <pc:sldChg chg="del">
        <pc:chgData name="Yohan Mendis" userId="c590b05b-806f-48e0-8880-74553b9cb7e4" providerId="ADAL" clId="{D332ED07-0F1C-4FA6-9AB1-50E5D401D136}" dt="2025-10-03T12:29:03.048" v="1185" actId="47"/>
        <pc:sldMkLst>
          <pc:docMk/>
          <pc:sldMk cId="1281434128" sldId="273"/>
        </pc:sldMkLst>
      </pc:sldChg>
      <pc:sldChg chg="del">
        <pc:chgData name="Yohan Mendis" userId="c590b05b-806f-48e0-8880-74553b9cb7e4" providerId="ADAL" clId="{D332ED07-0F1C-4FA6-9AB1-50E5D401D136}" dt="2025-10-03T12:29:03.865" v="1186" actId="47"/>
        <pc:sldMkLst>
          <pc:docMk/>
          <pc:sldMk cId="226736567" sldId="274"/>
        </pc:sldMkLst>
      </pc:sldChg>
      <pc:sldChg chg="del">
        <pc:chgData name="Yohan Mendis" userId="c590b05b-806f-48e0-8880-74553b9cb7e4" providerId="ADAL" clId="{D332ED07-0F1C-4FA6-9AB1-50E5D401D136}" dt="2025-10-03T12:29:04.593" v="1187" actId="47"/>
        <pc:sldMkLst>
          <pc:docMk/>
          <pc:sldMk cId="2657404115" sldId="275"/>
        </pc:sldMkLst>
      </pc:sldChg>
      <pc:sldChg chg="del">
        <pc:chgData name="Yohan Mendis" userId="c590b05b-806f-48e0-8880-74553b9cb7e4" providerId="ADAL" clId="{D332ED07-0F1C-4FA6-9AB1-50E5D401D136}" dt="2025-10-03T12:29:12.050" v="1191" actId="47"/>
        <pc:sldMkLst>
          <pc:docMk/>
          <pc:sldMk cId="1352684242" sldId="276"/>
        </pc:sldMkLst>
      </pc:sldChg>
      <pc:sldChg chg="modSp new mod modNotesTx">
        <pc:chgData name="Yohan Mendis" userId="c590b05b-806f-48e0-8880-74553b9cb7e4" providerId="ADAL" clId="{D332ED07-0F1C-4FA6-9AB1-50E5D401D136}" dt="2025-09-25T14:48:58.482" v="79" actId="20577"/>
        <pc:sldMkLst>
          <pc:docMk/>
          <pc:sldMk cId="3765813036" sldId="277"/>
        </pc:sldMkLst>
        <pc:spChg chg="mod">
          <ac:chgData name="Yohan Mendis" userId="c590b05b-806f-48e0-8880-74553b9cb7e4" providerId="ADAL" clId="{D332ED07-0F1C-4FA6-9AB1-50E5D401D136}" dt="2025-09-25T14:48:28.687" v="73" actId="20577"/>
          <ac:spMkLst>
            <pc:docMk/>
            <pc:sldMk cId="3765813036" sldId="277"/>
            <ac:spMk id="2" creationId="{5E1BE2EB-F5A1-73EB-D8F8-647C8C0C2125}"/>
          </ac:spMkLst>
        </pc:spChg>
        <pc:spChg chg="mod">
          <ac:chgData name="Yohan Mendis" userId="c590b05b-806f-48e0-8880-74553b9cb7e4" providerId="ADAL" clId="{D332ED07-0F1C-4FA6-9AB1-50E5D401D136}" dt="2025-09-25T14:48:52.030" v="78" actId="21"/>
          <ac:spMkLst>
            <pc:docMk/>
            <pc:sldMk cId="3765813036" sldId="277"/>
            <ac:spMk id="3" creationId="{F476A1F5-72D6-D635-EE5F-FF05A143EC21}"/>
          </ac:spMkLst>
        </pc:spChg>
      </pc:sldChg>
      <pc:sldChg chg="addSp delSp modSp new mod modClrScheme chgLayout">
        <pc:chgData name="Yohan Mendis" userId="c590b05b-806f-48e0-8880-74553b9cb7e4" providerId="ADAL" clId="{D332ED07-0F1C-4FA6-9AB1-50E5D401D136}" dt="2025-09-25T15:22:25.366" v="360" actId="6549"/>
        <pc:sldMkLst>
          <pc:docMk/>
          <pc:sldMk cId="465920670" sldId="278"/>
        </pc:sldMkLst>
        <pc:spChg chg="mod">
          <ac:chgData name="Yohan Mendis" userId="c590b05b-806f-48e0-8880-74553b9cb7e4" providerId="ADAL" clId="{D332ED07-0F1C-4FA6-9AB1-50E5D401D136}" dt="2025-09-25T15:20:09.860" v="246" actId="26606"/>
          <ac:spMkLst>
            <pc:docMk/>
            <pc:sldMk cId="465920670" sldId="278"/>
            <ac:spMk id="2" creationId="{2FD4DB90-272A-7348-87E7-E4F6FBCE703C}"/>
          </ac:spMkLst>
        </pc:spChg>
        <pc:spChg chg="add mod ord">
          <ac:chgData name="Yohan Mendis" userId="c590b05b-806f-48e0-8880-74553b9cb7e4" providerId="ADAL" clId="{D332ED07-0F1C-4FA6-9AB1-50E5D401D136}" dt="2025-09-25T15:22:25.366" v="360" actId="6549"/>
          <ac:spMkLst>
            <pc:docMk/>
            <pc:sldMk cId="465920670" sldId="278"/>
            <ac:spMk id="1031" creationId="{683744DB-5620-0840-DD1C-5C765EFB8E2E}"/>
          </ac:spMkLst>
        </pc:spChg>
        <pc:picChg chg="add mod ord">
          <ac:chgData name="Yohan Mendis" userId="c590b05b-806f-48e0-8880-74553b9cb7e4" providerId="ADAL" clId="{D332ED07-0F1C-4FA6-9AB1-50E5D401D136}" dt="2025-09-25T15:22:08.576" v="353" actId="26606"/>
          <ac:picMkLst>
            <pc:docMk/>
            <pc:sldMk cId="465920670" sldId="278"/>
            <ac:picMk id="1026" creationId="{B6260B6B-B604-BAB6-0CF3-8E57D85CC2CB}"/>
          </ac:picMkLst>
        </pc:picChg>
      </pc:sldChg>
      <pc:sldChg chg="modSp add mod ord">
        <pc:chgData name="Yohan Mendis" userId="c590b05b-806f-48e0-8880-74553b9cb7e4" providerId="ADAL" clId="{D332ED07-0F1C-4FA6-9AB1-50E5D401D136}" dt="2025-09-25T15:39:24.541" v="365"/>
        <pc:sldMkLst>
          <pc:docMk/>
          <pc:sldMk cId="1625901349" sldId="279"/>
        </pc:sldMkLst>
        <pc:spChg chg="mod">
          <ac:chgData name="Yohan Mendis" userId="c590b05b-806f-48e0-8880-74553b9cb7e4" providerId="ADAL" clId="{D332ED07-0F1C-4FA6-9AB1-50E5D401D136}" dt="2025-09-25T15:39:24.541" v="365"/>
          <ac:spMkLst>
            <pc:docMk/>
            <pc:sldMk cId="1625901349" sldId="279"/>
            <ac:spMk id="2" creationId="{CEA9EA7F-0382-DB66-A47C-9D64B9589BBD}"/>
          </ac:spMkLst>
        </pc:spChg>
      </pc:sldChg>
      <pc:sldChg chg="addSp delSp modSp new mod">
        <pc:chgData name="Yohan Mendis" userId="c590b05b-806f-48e0-8880-74553b9cb7e4" providerId="ADAL" clId="{D332ED07-0F1C-4FA6-9AB1-50E5D401D136}" dt="2025-09-25T16:03:12.270" v="677" actId="1036"/>
        <pc:sldMkLst>
          <pc:docMk/>
          <pc:sldMk cId="1278103159" sldId="280"/>
        </pc:sldMkLst>
        <pc:spChg chg="add mod">
          <ac:chgData name="Yohan Mendis" userId="c590b05b-806f-48e0-8880-74553b9cb7e4" providerId="ADAL" clId="{D332ED07-0F1C-4FA6-9AB1-50E5D401D136}" dt="2025-09-25T16:03:12.270" v="677" actId="1036"/>
          <ac:spMkLst>
            <pc:docMk/>
            <pc:sldMk cId="1278103159" sldId="280"/>
            <ac:spMk id="4" creationId="{F96EC6A9-5CD4-C1CA-91B2-AB661F3AF68C}"/>
          </ac:spMkLst>
        </pc:spChg>
        <pc:picChg chg="add mod modCrop">
          <ac:chgData name="Yohan Mendis" userId="c590b05b-806f-48e0-8880-74553b9cb7e4" providerId="ADAL" clId="{D332ED07-0F1C-4FA6-9AB1-50E5D401D136}" dt="2025-09-25T15:41:23.235" v="376" actId="14100"/>
          <ac:picMkLst>
            <pc:docMk/>
            <pc:sldMk cId="1278103159" sldId="280"/>
            <ac:picMk id="2050" creationId="{B5CB1AB7-8FEF-50C9-2348-C8F8859F3C06}"/>
          </ac:picMkLst>
        </pc:picChg>
      </pc:sldChg>
      <pc:sldChg chg="modSp new mod">
        <pc:chgData name="Yohan Mendis" userId="c590b05b-806f-48e0-8880-74553b9cb7e4" providerId="ADAL" clId="{D332ED07-0F1C-4FA6-9AB1-50E5D401D136}" dt="2025-09-25T15:42:43.528" v="410" actId="20577"/>
        <pc:sldMkLst>
          <pc:docMk/>
          <pc:sldMk cId="2968046831" sldId="281"/>
        </pc:sldMkLst>
        <pc:spChg chg="mod">
          <ac:chgData name="Yohan Mendis" userId="c590b05b-806f-48e0-8880-74553b9cb7e4" providerId="ADAL" clId="{D332ED07-0F1C-4FA6-9AB1-50E5D401D136}" dt="2025-09-25T15:42:28.776" v="396" actId="20577"/>
          <ac:spMkLst>
            <pc:docMk/>
            <pc:sldMk cId="2968046831" sldId="281"/>
            <ac:spMk id="2" creationId="{EBAE3127-51DB-1504-ECF2-F3ECC2C9B0D0}"/>
          </ac:spMkLst>
        </pc:spChg>
        <pc:spChg chg="mod">
          <ac:chgData name="Yohan Mendis" userId="c590b05b-806f-48e0-8880-74553b9cb7e4" providerId="ADAL" clId="{D332ED07-0F1C-4FA6-9AB1-50E5D401D136}" dt="2025-09-25T15:42:43.528" v="410" actId="20577"/>
          <ac:spMkLst>
            <pc:docMk/>
            <pc:sldMk cId="2968046831" sldId="281"/>
            <ac:spMk id="3" creationId="{CFA76B46-CDC5-87AF-2348-8D1AE1170CA4}"/>
          </ac:spMkLst>
        </pc:spChg>
      </pc:sldChg>
      <pc:sldChg chg="addSp modSp new mod modNotesTx">
        <pc:chgData name="Yohan Mendis" userId="c590b05b-806f-48e0-8880-74553b9cb7e4" providerId="ADAL" clId="{D332ED07-0F1C-4FA6-9AB1-50E5D401D136}" dt="2025-09-25T15:49:47.117" v="590" actId="1035"/>
        <pc:sldMkLst>
          <pc:docMk/>
          <pc:sldMk cId="4157183428" sldId="282"/>
        </pc:sldMkLst>
        <pc:picChg chg="add mod">
          <ac:chgData name="Yohan Mendis" userId="c590b05b-806f-48e0-8880-74553b9cb7e4" providerId="ADAL" clId="{D332ED07-0F1C-4FA6-9AB1-50E5D401D136}" dt="2025-09-25T15:49:47.117" v="590" actId="1035"/>
          <ac:picMkLst>
            <pc:docMk/>
            <pc:sldMk cId="4157183428" sldId="282"/>
            <ac:picMk id="5" creationId="{C4230C6A-B858-7421-E064-B3B27331A523}"/>
          </ac:picMkLst>
        </pc:picChg>
      </pc:sldChg>
      <pc:sldChg chg="modSp new mod">
        <pc:chgData name="Yohan Mendis" userId="c590b05b-806f-48e0-8880-74553b9cb7e4" providerId="ADAL" clId="{D332ED07-0F1C-4FA6-9AB1-50E5D401D136}" dt="2025-09-25T15:50:57.458" v="607" actId="5793"/>
        <pc:sldMkLst>
          <pc:docMk/>
          <pc:sldMk cId="2444007997" sldId="283"/>
        </pc:sldMkLst>
        <pc:spChg chg="mod">
          <ac:chgData name="Yohan Mendis" userId="c590b05b-806f-48e0-8880-74553b9cb7e4" providerId="ADAL" clId="{D332ED07-0F1C-4FA6-9AB1-50E5D401D136}" dt="2025-09-25T15:50:34.504" v="603" actId="20577"/>
          <ac:spMkLst>
            <pc:docMk/>
            <pc:sldMk cId="2444007997" sldId="283"/>
            <ac:spMk id="2" creationId="{709B9AA4-EC18-1107-53F3-C76914CA648A}"/>
          </ac:spMkLst>
        </pc:spChg>
        <pc:spChg chg="mod">
          <ac:chgData name="Yohan Mendis" userId="c590b05b-806f-48e0-8880-74553b9cb7e4" providerId="ADAL" clId="{D332ED07-0F1C-4FA6-9AB1-50E5D401D136}" dt="2025-09-25T15:50:57.458" v="607" actId="5793"/>
          <ac:spMkLst>
            <pc:docMk/>
            <pc:sldMk cId="2444007997" sldId="283"/>
            <ac:spMk id="3" creationId="{3E112EC2-6396-3968-FB39-B8783C22D977}"/>
          </ac:spMkLst>
        </pc:spChg>
      </pc:sldChg>
      <pc:sldChg chg="addSp delSp modSp new mod">
        <pc:chgData name="Yohan Mendis" userId="c590b05b-806f-48e0-8880-74553b9cb7e4" providerId="ADAL" clId="{D332ED07-0F1C-4FA6-9AB1-50E5D401D136}" dt="2025-09-25T16:00:06.526" v="625" actId="20577"/>
        <pc:sldMkLst>
          <pc:docMk/>
          <pc:sldMk cId="3860147023" sldId="284"/>
        </pc:sldMkLst>
        <pc:spChg chg="mod">
          <ac:chgData name="Yohan Mendis" userId="c590b05b-806f-48e0-8880-74553b9cb7e4" providerId="ADAL" clId="{D332ED07-0F1C-4FA6-9AB1-50E5D401D136}" dt="2025-09-25T16:00:06.526" v="625" actId="20577"/>
          <ac:spMkLst>
            <pc:docMk/>
            <pc:sldMk cId="3860147023" sldId="284"/>
            <ac:spMk id="2" creationId="{6B370B12-E39D-EC2F-56FF-0ED85DD908DE}"/>
          </ac:spMkLst>
        </pc:spChg>
        <pc:spChg chg="mod">
          <ac:chgData name="Yohan Mendis" userId="c590b05b-806f-48e0-8880-74553b9cb7e4" providerId="ADAL" clId="{D332ED07-0F1C-4FA6-9AB1-50E5D401D136}" dt="2025-09-25T15:59:57.976" v="617" actId="20577"/>
          <ac:spMkLst>
            <pc:docMk/>
            <pc:sldMk cId="3860147023" sldId="284"/>
            <ac:spMk id="3" creationId="{664849F2-8259-02CC-0BF3-C56D9D7745C5}"/>
          </ac:spMkLst>
        </pc:spChg>
      </pc:sldChg>
      <pc:sldChg chg="modSp new mod">
        <pc:chgData name="Yohan Mendis" userId="c590b05b-806f-48e0-8880-74553b9cb7e4" providerId="ADAL" clId="{D332ED07-0F1C-4FA6-9AB1-50E5D401D136}" dt="2025-09-25T16:00:51.991" v="641" actId="5793"/>
        <pc:sldMkLst>
          <pc:docMk/>
          <pc:sldMk cId="3043213571" sldId="285"/>
        </pc:sldMkLst>
        <pc:spChg chg="mod">
          <ac:chgData name="Yohan Mendis" userId="c590b05b-806f-48e0-8880-74553b9cb7e4" providerId="ADAL" clId="{D332ED07-0F1C-4FA6-9AB1-50E5D401D136}" dt="2025-09-25T16:00:29.177" v="635" actId="20577"/>
          <ac:spMkLst>
            <pc:docMk/>
            <pc:sldMk cId="3043213571" sldId="285"/>
            <ac:spMk id="2" creationId="{25185952-C6CA-B7A8-4532-CAA512CB68E9}"/>
          </ac:spMkLst>
        </pc:spChg>
        <pc:spChg chg="mod">
          <ac:chgData name="Yohan Mendis" userId="c590b05b-806f-48e0-8880-74553b9cb7e4" providerId="ADAL" clId="{D332ED07-0F1C-4FA6-9AB1-50E5D401D136}" dt="2025-09-25T16:00:51.991" v="641" actId="5793"/>
          <ac:spMkLst>
            <pc:docMk/>
            <pc:sldMk cId="3043213571" sldId="285"/>
            <ac:spMk id="3" creationId="{87362581-5625-5D78-5312-4703F8CF5AD4}"/>
          </ac:spMkLst>
        </pc:spChg>
      </pc:sldChg>
      <pc:sldChg chg="modSp new mod">
        <pc:chgData name="Yohan Mendis" userId="c590b05b-806f-48e0-8880-74553b9cb7e4" providerId="ADAL" clId="{D332ED07-0F1C-4FA6-9AB1-50E5D401D136}" dt="2025-09-25T16:01:49.580" v="661" actId="20577"/>
        <pc:sldMkLst>
          <pc:docMk/>
          <pc:sldMk cId="3190880874" sldId="286"/>
        </pc:sldMkLst>
        <pc:spChg chg="mod">
          <ac:chgData name="Yohan Mendis" userId="c590b05b-806f-48e0-8880-74553b9cb7e4" providerId="ADAL" clId="{D332ED07-0F1C-4FA6-9AB1-50E5D401D136}" dt="2025-09-25T16:01:24.334" v="657" actId="20577"/>
          <ac:spMkLst>
            <pc:docMk/>
            <pc:sldMk cId="3190880874" sldId="286"/>
            <ac:spMk id="2" creationId="{66230D52-058C-84DC-6CF0-35938F72DE03}"/>
          </ac:spMkLst>
        </pc:spChg>
        <pc:spChg chg="mod">
          <ac:chgData name="Yohan Mendis" userId="c590b05b-806f-48e0-8880-74553b9cb7e4" providerId="ADAL" clId="{D332ED07-0F1C-4FA6-9AB1-50E5D401D136}" dt="2025-09-25T16:01:49.580" v="661" actId="20577"/>
          <ac:spMkLst>
            <pc:docMk/>
            <pc:sldMk cId="3190880874" sldId="286"/>
            <ac:spMk id="3" creationId="{2E574FB0-723A-6990-7C68-713AE82F7BC4}"/>
          </ac:spMkLst>
        </pc:spChg>
      </pc:sldChg>
      <pc:sldChg chg="modSp new mod">
        <pc:chgData name="Yohan Mendis" userId="c590b05b-806f-48e0-8880-74553b9cb7e4" providerId="ADAL" clId="{D332ED07-0F1C-4FA6-9AB1-50E5D401D136}" dt="2025-09-25T16:04:24.163" v="695" actId="20577"/>
        <pc:sldMkLst>
          <pc:docMk/>
          <pc:sldMk cId="4067242525" sldId="287"/>
        </pc:sldMkLst>
        <pc:spChg chg="mod">
          <ac:chgData name="Yohan Mendis" userId="c590b05b-806f-48e0-8880-74553b9cb7e4" providerId="ADAL" clId="{D332ED07-0F1C-4FA6-9AB1-50E5D401D136}" dt="2025-09-25T16:03:58.326" v="678"/>
          <ac:spMkLst>
            <pc:docMk/>
            <pc:sldMk cId="4067242525" sldId="287"/>
            <ac:spMk id="2" creationId="{504B97FC-5C82-2DC2-3C7B-426745A39BF8}"/>
          </ac:spMkLst>
        </pc:spChg>
        <pc:spChg chg="mod">
          <ac:chgData name="Yohan Mendis" userId="c590b05b-806f-48e0-8880-74553b9cb7e4" providerId="ADAL" clId="{D332ED07-0F1C-4FA6-9AB1-50E5D401D136}" dt="2025-09-25T16:04:24.163" v="695" actId="20577"/>
          <ac:spMkLst>
            <pc:docMk/>
            <pc:sldMk cId="4067242525" sldId="287"/>
            <ac:spMk id="3" creationId="{60E888DB-805B-C053-CF32-7EEF9E2D30FB}"/>
          </ac:spMkLst>
        </pc:spChg>
      </pc:sldChg>
      <pc:sldChg chg="modSp new mod">
        <pc:chgData name="Yohan Mendis" userId="c590b05b-806f-48e0-8880-74553b9cb7e4" providerId="ADAL" clId="{D332ED07-0F1C-4FA6-9AB1-50E5D401D136}" dt="2025-09-25T16:05:07.971" v="705" actId="20577"/>
        <pc:sldMkLst>
          <pc:docMk/>
          <pc:sldMk cId="2111360466" sldId="288"/>
        </pc:sldMkLst>
        <pc:spChg chg="mod">
          <ac:chgData name="Yohan Mendis" userId="c590b05b-806f-48e0-8880-74553b9cb7e4" providerId="ADAL" clId="{D332ED07-0F1C-4FA6-9AB1-50E5D401D136}" dt="2025-09-25T16:04:40.333" v="696"/>
          <ac:spMkLst>
            <pc:docMk/>
            <pc:sldMk cId="2111360466" sldId="288"/>
            <ac:spMk id="2" creationId="{D6EB9A4D-EFEE-27D4-88C2-F4CCC077A0AD}"/>
          </ac:spMkLst>
        </pc:spChg>
        <pc:spChg chg="mod">
          <ac:chgData name="Yohan Mendis" userId="c590b05b-806f-48e0-8880-74553b9cb7e4" providerId="ADAL" clId="{D332ED07-0F1C-4FA6-9AB1-50E5D401D136}" dt="2025-09-25T16:05:07.971" v="705" actId="20577"/>
          <ac:spMkLst>
            <pc:docMk/>
            <pc:sldMk cId="2111360466" sldId="288"/>
            <ac:spMk id="3" creationId="{597E8B1B-2B81-3FA2-15B4-D0E6E4053DBD}"/>
          </ac:spMkLst>
        </pc:spChg>
      </pc:sldChg>
      <pc:sldChg chg="modSp new mod">
        <pc:chgData name="Yohan Mendis" userId="c590b05b-806f-48e0-8880-74553b9cb7e4" providerId="ADAL" clId="{D332ED07-0F1C-4FA6-9AB1-50E5D401D136}" dt="2025-09-25T16:05:44.468" v="722" actId="20577"/>
        <pc:sldMkLst>
          <pc:docMk/>
          <pc:sldMk cId="3257354938" sldId="289"/>
        </pc:sldMkLst>
        <pc:spChg chg="mod">
          <ac:chgData name="Yohan Mendis" userId="c590b05b-806f-48e0-8880-74553b9cb7e4" providerId="ADAL" clId="{D332ED07-0F1C-4FA6-9AB1-50E5D401D136}" dt="2025-09-25T16:05:22.887" v="706"/>
          <ac:spMkLst>
            <pc:docMk/>
            <pc:sldMk cId="3257354938" sldId="289"/>
            <ac:spMk id="2" creationId="{39D776F0-D486-AAA1-EA53-B6B04A94BA24}"/>
          </ac:spMkLst>
        </pc:spChg>
        <pc:spChg chg="mod">
          <ac:chgData name="Yohan Mendis" userId="c590b05b-806f-48e0-8880-74553b9cb7e4" providerId="ADAL" clId="{D332ED07-0F1C-4FA6-9AB1-50E5D401D136}" dt="2025-09-25T16:05:44.468" v="722" actId="20577"/>
          <ac:spMkLst>
            <pc:docMk/>
            <pc:sldMk cId="3257354938" sldId="289"/>
            <ac:spMk id="3" creationId="{91139008-86D7-9530-85BE-BCF3758C3FBA}"/>
          </ac:spMkLst>
        </pc:spChg>
      </pc:sldChg>
      <pc:sldChg chg="modSp new mod">
        <pc:chgData name="Yohan Mendis" userId="c590b05b-806f-48e0-8880-74553b9cb7e4" providerId="ADAL" clId="{D332ED07-0F1C-4FA6-9AB1-50E5D401D136}" dt="2025-10-03T14:40:02.725" v="1320" actId="20577"/>
        <pc:sldMkLst>
          <pc:docMk/>
          <pc:sldMk cId="2662812263" sldId="290"/>
        </pc:sldMkLst>
        <pc:spChg chg="mod">
          <ac:chgData name="Yohan Mendis" userId="c590b05b-806f-48e0-8880-74553b9cb7e4" providerId="ADAL" clId="{D332ED07-0F1C-4FA6-9AB1-50E5D401D136}" dt="2025-10-03T12:18:25.147" v="729"/>
          <ac:spMkLst>
            <pc:docMk/>
            <pc:sldMk cId="2662812263" sldId="290"/>
            <ac:spMk id="2" creationId="{4CA6D955-AEFB-BE36-68DE-D966156CEE9F}"/>
          </ac:spMkLst>
        </pc:spChg>
        <pc:spChg chg="mod">
          <ac:chgData name="Yohan Mendis" userId="c590b05b-806f-48e0-8880-74553b9cb7e4" providerId="ADAL" clId="{D332ED07-0F1C-4FA6-9AB1-50E5D401D136}" dt="2025-10-03T14:40:02.725" v="1320" actId="20577"/>
          <ac:spMkLst>
            <pc:docMk/>
            <pc:sldMk cId="2662812263" sldId="290"/>
            <ac:spMk id="3" creationId="{D0767B4B-9F7C-3295-505A-5CBED601E5C1}"/>
          </ac:spMkLst>
        </pc:spChg>
      </pc:sldChg>
      <pc:sldChg chg="modSp new del mod">
        <pc:chgData name="Yohan Mendis" userId="c590b05b-806f-48e0-8880-74553b9cb7e4" providerId="ADAL" clId="{D332ED07-0F1C-4FA6-9AB1-50E5D401D136}" dt="2025-10-03T12:26:59.498" v="1100" actId="47"/>
        <pc:sldMkLst>
          <pc:docMk/>
          <pc:sldMk cId="1123721971" sldId="291"/>
        </pc:sldMkLst>
        <pc:spChg chg="mod">
          <ac:chgData name="Yohan Mendis" userId="c590b05b-806f-48e0-8880-74553b9cb7e4" providerId="ADAL" clId="{D332ED07-0F1C-4FA6-9AB1-50E5D401D136}" dt="2025-10-03T12:19:25.553" v="759" actId="108"/>
          <ac:spMkLst>
            <pc:docMk/>
            <pc:sldMk cId="1123721971" sldId="291"/>
            <ac:spMk id="2" creationId="{3470E4ED-3A91-4DFB-E006-13452D58E3F9}"/>
          </ac:spMkLst>
        </pc:spChg>
      </pc:sldChg>
      <pc:sldChg chg="modSp new mod">
        <pc:chgData name="Yohan Mendis" userId="c590b05b-806f-48e0-8880-74553b9cb7e4" providerId="ADAL" clId="{D332ED07-0F1C-4FA6-9AB1-50E5D401D136}" dt="2025-10-03T12:31:57.937" v="1217"/>
        <pc:sldMkLst>
          <pc:docMk/>
          <pc:sldMk cId="3458327243" sldId="292"/>
        </pc:sldMkLst>
        <pc:spChg chg="mod">
          <ac:chgData name="Yohan Mendis" userId="c590b05b-806f-48e0-8880-74553b9cb7e4" providerId="ADAL" clId="{D332ED07-0F1C-4FA6-9AB1-50E5D401D136}" dt="2025-10-03T12:30:56.272" v="1206"/>
          <ac:spMkLst>
            <pc:docMk/>
            <pc:sldMk cId="3458327243" sldId="292"/>
            <ac:spMk id="2" creationId="{9A5453C4-7862-6E72-F126-3C89577D67C3}"/>
          </ac:spMkLst>
        </pc:spChg>
        <pc:spChg chg="mod">
          <ac:chgData name="Yohan Mendis" userId="c590b05b-806f-48e0-8880-74553b9cb7e4" providerId="ADAL" clId="{D332ED07-0F1C-4FA6-9AB1-50E5D401D136}" dt="2025-10-03T12:31:57.937" v="1217"/>
          <ac:spMkLst>
            <pc:docMk/>
            <pc:sldMk cId="3458327243" sldId="292"/>
            <ac:spMk id="3" creationId="{F1C5FCB7-C6D0-97C0-48A3-C7A60F37DEA6}"/>
          </ac:spMkLst>
        </pc:spChg>
      </pc:sldChg>
      <pc:sldChg chg="modSp add mod ord">
        <pc:chgData name="Yohan Mendis" userId="c590b05b-806f-48e0-8880-74553b9cb7e4" providerId="ADAL" clId="{D332ED07-0F1C-4FA6-9AB1-50E5D401D136}" dt="2025-10-03T12:17:09.890" v="728"/>
        <pc:sldMkLst>
          <pc:docMk/>
          <pc:sldMk cId="3171476158" sldId="293"/>
        </pc:sldMkLst>
        <pc:spChg chg="mod">
          <ac:chgData name="Yohan Mendis" userId="c590b05b-806f-48e0-8880-74553b9cb7e4" providerId="ADAL" clId="{D332ED07-0F1C-4FA6-9AB1-50E5D401D136}" dt="2025-10-03T12:17:09.890" v="728"/>
          <ac:spMkLst>
            <pc:docMk/>
            <pc:sldMk cId="3171476158" sldId="293"/>
            <ac:spMk id="2" creationId="{9E83124A-1BB4-9F8E-CBF9-5E1857590F10}"/>
          </ac:spMkLst>
        </pc:spChg>
      </pc:sldChg>
      <pc:sldChg chg="modSp add mod ord">
        <pc:chgData name="Yohan Mendis" userId="c590b05b-806f-48e0-8880-74553b9cb7e4" providerId="ADAL" clId="{D332ED07-0F1C-4FA6-9AB1-50E5D401D136}" dt="2025-10-03T12:30:29.926" v="1205" actId="20577"/>
        <pc:sldMkLst>
          <pc:docMk/>
          <pc:sldMk cId="97386842" sldId="294"/>
        </pc:sldMkLst>
        <pc:spChg chg="mod">
          <ac:chgData name="Yohan Mendis" userId="c590b05b-806f-48e0-8880-74553b9cb7e4" providerId="ADAL" clId="{D332ED07-0F1C-4FA6-9AB1-50E5D401D136}" dt="2025-10-03T12:30:29.926" v="1205" actId="20577"/>
          <ac:spMkLst>
            <pc:docMk/>
            <pc:sldMk cId="97386842" sldId="294"/>
            <ac:spMk id="2" creationId="{B388117B-DBF0-54AD-0DEF-66350ED5538E}"/>
          </ac:spMkLst>
        </pc:spChg>
      </pc:sldChg>
      <pc:sldChg chg="addSp delSp modSp new mod">
        <pc:chgData name="Yohan Mendis" userId="c590b05b-806f-48e0-8880-74553b9cb7e4" providerId="ADAL" clId="{D332ED07-0F1C-4FA6-9AB1-50E5D401D136}" dt="2025-10-03T13:05:40.176" v="1241" actId="1076"/>
        <pc:sldMkLst>
          <pc:docMk/>
          <pc:sldMk cId="4276598117" sldId="295"/>
        </pc:sldMkLst>
        <pc:spChg chg="mod">
          <ac:chgData name="Yohan Mendis" userId="c590b05b-806f-48e0-8880-74553b9cb7e4" providerId="ADAL" clId="{D332ED07-0F1C-4FA6-9AB1-50E5D401D136}" dt="2025-10-03T13:05:28.545" v="1239" actId="26606"/>
          <ac:spMkLst>
            <pc:docMk/>
            <pc:sldMk cId="4276598117" sldId="295"/>
            <ac:spMk id="2" creationId="{62B13288-74A0-D270-86B7-F36CA678CE67}"/>
          </ac:spMkLst>
        </pc:spChg>
        <pc:spChg chg="del">
          <ac:chgData name="Yohan Mendis" userId="c590b05b-806f-48e0-8880-74553b9cb7e4" providerId="ADAL" clId="{D332ED07-0F1C-4FA6-9AB1-50E5D401D136}" dt="2025-10-03T13:05:11.959" v="1236"/>
          <ac:spMkLst>
            <pc:docMk/>
            <pc:sldMk cId="4276598117" sldId="295"/>
            <ac:spMk id="3" creationId="{73A5679A-B867-9668-A54E-49BE845E8AC8}"/>
          </ac:spMkLst>
        </pc:spChg>
        <pc:picChg chg="add mod">
          <ac:chgData name="Yohan Mendis" userId="c590b05b-806f-48e0-8880-74553b9cb7e4" providerId="ADAL" clId="{D332ED07-0F1C-4FA6-9AB1-50E5D401D136}" dt="2025-10-03T13:05:40.176" v="1241" actId="1076"/>
          <ac:picMkLst>
            <pc:docMk/>
            <pc:sldMk cId="4276598117" sldId="295"/>
            <ac:picMk id="5" creationId="{0413A5A1-FD98-07F4-9E54-BFADBA5A06E7}"/>
          </ac:picMkLst>
        </pc:picChg>
      </pc:sldChg>
      <pc:sldChg chg="modSp new mod">
        <pc:chgData name="Yohan Mendis" userId="c590b05b-806f-48e0-8880-74553b9cb7e4" providerId="ADAL" clId="{D332ED07-0F1C-4FA6-9AB1-50E5D401D136}" dt="2025-10-03T13:08:13.355" v="1254" actId="20577"/>
        <pc:sldMkLst>
          <pc:docMk/>
          <pc:sldMk cId="418940333" sldId="296"/>
        </pc:sldMkLst>
        <pc:spChg chg="mod">
          <ac:chgData name="Yohan Mendis" userId="c590b05b-806f-48e0-8880-74553b9cb7e4" providerId="ADAL" clId="{D332ED07-0F1C-4FA6-9AB1-50E5D401D136}" dt="2025-10-03T12:38:04.265" v="1219"/>
          <ac:spMkLst>
            <pc:docMk/>
            <pc:sldMk cId="418940333" sldId="296"/>
            <ac:spMk id="2" creationId="{708ED06D-B9C5-5F77-F5E0-177A0651FF41}"/>
          </ac:spMkLst>
        </pc:spChg>
        <pc:spChg chg="mod">
          <ac:chgData name="Yohan Mendis" userId="c590b05b-806f-48e0-8880-74553b9cb7e4" providerId="ADAL" clId="{D332ED07-0F1C-4FA6-9AB1-50E5D401D136}" dt="2025-10-03T13:08:13.355" v="1254" actId="20577"/>
          <ac:spMkLst>
            <pc:docMk/>
            <pc:sldMk cId="418940333" sldId="296"/>
            <ac:spMk id="3" creationId="{3C116A49-73B4-6321-8BBB-3415968F12DA}"/>
          </ac:spMkLst>
        </pc:spChg>
      </pc:sldChg>
      <pc:sldChg chg="modSp new mod">
        <pc:chgData name="Yohan Mendis" userId="c590b05b-806f-48e0-8880-74553b9cb7e4" providerId="ADAL" clId="{D332ED07-0F1C-4FA6-9AB1-50E5D401D136}" dt="2025-10-03T12:57:59.355" v="1232" actId="27636"/>
        <pc:sldMkLst>
          <pc:docMk/>
          <pc:sldMk cId="2672969856" sldId="297"/>
        </pc:sldMkLst>
        <pc:spChg chg="mod">
          <ac:chgData name="Yohan Mendis" userId="c590b05b-806f-48e0-8880-74553b9cb7e4" providerId="ADAL" clId="{D332ED07-0F1C-4FA6-9AB1-50E5D401D136}" dt="2025-10-03T12:56:52.288" v="1223"/>
          <ac:spMkLst>
            <pc:docMk/>
            <pc:sldMk cId="2672969856" sldId="297"/>
            <ac:spMk id="2" creationId="{74733F46-6F87-21D1-C908-65068BF6CDB7}"/>
          </ac:spMkLst>
        </pc:spChg>
        <pc:spChg chg="mod">
          <ac:chgData name="Yohan Mendis" userId="c590b05b-806f-48e0-8880-74553b9cb7e4" providerId="ADAL" clId="{D332ED07-0F1C-4FA6-9AB1-50E5D401D136}" dt="2025-10-03T12:57:59.355" v="1232" actId="27636"/>
          <ac:spMkLst>
            <pc:docMk/>
            <pc:sldMk cId="2672969856" sldId="297"/>
            <ac:spMk id="3" creationId="{9644C31A-46E1-217A-AAE7-859343B88F5F}"/>
          </ac:spMkLst>
        </pc:spChg>
      </pc:sldChg>
      <pc:sldChg chg="new del">
        <pc:chgData name="Yohan Mendis" userId="c590b05b-806f-48e0-8880-74553b9cb7e4" providerId="ADAL" clId="{D332ED07-0F1C-4FA6-9AB1-50E5D401D136}" dt="2025-10-03T12:58:10.862" v="1233" actId="47"/>
        <pc:sldMkLst>
          <pc:docMk/>
          <pc:sldMk cId="2974363593" sldId="298"/>
        </pc:sldMkLst>
      </pc:sldChg>
      <pc:sldChg chg="modSp new mod">
        <pc:chgData name="Yohan Mendis" userId="c590b05b-806f-48e0-8880-74553b9cb7e4" providerId="ADAL" clId="{D332ED07-0F1C-4FA6-9AB1-50E5D401D136}" dt="2025-10-03T15:21:12.124" v="1388" actId="113"/>
        <pc:sldMkLst>
          <pc:docMk/>
          <pc:sldMk cId="3696546887" sldId="298"/>
        </pc:sldMkLst>
        <pc:spChg chg="mod">
          <ac:chgData name="Yohan Mendis" userId="c590b05b-806f-48e0-8880-74553b9cb7e4" providerId="ADAL" clId="{D332ED07-0F1C-4FA6-9AB1-50E5D401D136}" dt="2025-10-03T13:08:54.409" v="1264" actId="113"/>
          <ac:spMkLst>
            <pc:docMk/>
            <pc:sldMk cId="3696546887" sldId="298"/>
            <ac:spMk id="2" creationId="{9C92106F-4471-DA6F-AA63-AF1371E65DB6}"/>
          </ac:spMkLst>
        </pc:spChg>
        <pc:spChg chg="mod">
          <ac:chgData name="Yohan Mendis" userId="c590b05b-806f-48e0-8880-74553b9cb7e4" providerId="ADAL" clId="{D332ED07-0F1C-4FA6-9AB1-50E5D401D136}" dt="2025-10-03T15:21:12.124" v="1388" actId="113"/>
          <ac:spMkLst>
            <pc:docMk/>
            <pc:sldMk cId="3696546887" sldId="298"/>
            <ac:spMk id="3" creationId="{BA0D5046-3DEC-ECA3-3895-BD3426CC0DE4}"/>
          </ac:spMkLst>
        </pc:spChg>
      </pc:sldChg>
      <pc:sldChg chg="modSp new mod">
        <pc:chgData name="Yohan Mendis" userId="c590b05b-806f-48e0-8880-74553b9cb7e4" providerId="ADAL" clId="{D332ED07-0F1C-4FA6-9AB1-50E5D401D136}" dt="2025-10-03T15:22:51.904" v="1538" actId="20577"/>
        <pc:sldMkLst>
          <pc:docMk/>
          <pc:sldMk cId="3173619735" sldId="299"/>
        </pc:sldMkLst>
        <pc:spChg chg="mod">
          <ac:chgData name="Yohan Mendis" userId="c590b05b-806f-48e0-8880-74553b9cb7e4" providerId="ADAL" clId="{D332ED07-0F1C-4FA6-9AB1-50E5D401D136}" dt="2025-10-03T15:21:55.293" v="1423" actId="113"/>
          <ac:spMkLst>
            <pc:docMk/>
            <pc:sldMk cId="3173619735" sldId="299"/>
            <ac:spMk id="2" creationId="{FFC3C29E-1A02-37FB-4963-6C5B8578FE53}"/>
          </ac:spMkLst>
        </pc:spChg>
        <pc:spChg chg="mod">
          <ac:chgData name="Yohan Mendis" userId="c590b05b-806f-48e0-8880-74553b9cb7e4" providerId="ADAL" clId="{D332ED07-0F1C-4FA6-9AB1-50E5D401D136}" dt="2025-10-03T15:22:51.904" v="1538" actId="20577"/>
          <ac:spMkLst>
            <pc:docMk/>
            <pc:sldMk cId="3173619735" sldId="299"/>
            <ac:spMk id="3" creationId="{1862DECE-D19B-9AF6-357B-F43563F5B9F2}"/>
          </ac:spMkLst>
        </pc:spChg>
      </pc:sldChg>
      <pc:sldChg chg="new del">
        <pc:chgData name="Yohan Mendis" userId="c590b05b-806f-48e0-8880-74553b9cb7e4" providerId="ADAL" clId="{D332ED07-0F1C-4FA6-9AB1-50E5D401D136}" dt="2025-10-03T12:58:11.644" v="1234" actId="47"/>
        <pc:sldMkLst>
          <pc:docMk/>
          <pc:sldMk cId="3493145447" sldId="299"/>
        </pc:sldMkLst>
      </pc:sldChg>
      <pc:sldChg chg="new del">
        <pc:chgData name="Yohan Mendis" userId="c590b05b-806f-48e0-8880-74553b9cb7e4" providerId="ADAL" clId="{D332ED07-0F1C-4FA6-9AB1-50E5D401D136}" dt="2025-10-03T12:58:12.303" v="1235" actId="47"/>
        <pc:sldMkLst>
          <pc:docMk/>
          <pc:sldMk cId="793900431" sldId="30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BC46C-DFBF-4BD4-813B-3B4A37090458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648D-4223-481F-B648-C0265C83C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 – This activity is to be done with minimal guidance. Students should simply explain a decision they have made and explain why they thought it involved strategic thinking. Once everyone had a chance it would a great starting point to discuss what is a strategic decision and what is not. But this reflection should be done after the completion of the next few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99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Facilitator Note: Prompt for ideas like 'tell people,' 'get resources,' 'change how we do things,' 'measure progress.' Write key ideas on a whiteboard/flipchart.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830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the video - https://www.youtube.com/watch?v=_11zOZTA59U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10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Facilitator Question: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"What happens when departments aren't aligned, even with a clear strategy?" (Silos, duplication, wasted effort)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58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how corporate objectives get translated into operational actions. Emphasis on how each of these operational actions is aligned with the corporate objectives.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43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2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25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7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2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5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0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6941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306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52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75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61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498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2941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7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46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368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602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251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82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70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533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8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639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96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23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7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406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1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77065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678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475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89389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9834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53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6366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687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9967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5480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20474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35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68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3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2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78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F86DF-5C1A-5EE5-5796-0AB73D824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" y="1988842"/>
            <a:ext cx="8791575" cy="1470025"/>
          </a:xfrm>
        </p:spPr>
        <p:txBody>
          <a:bodyPr>
            <a:noAutofit/>
          </a:bodyPr>
          <a:lstStyle/>
          <a:p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6 :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Implementation and 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Control</a:t>
            </a:r>
            <a:endParaRPr lang="en-GB" sz="48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90A056-B8C1-25C4-0A88-363EF5D49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535190"/>
            <a:ext cx="6400800" cy="102741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for Business</a:t>
            </a:r>
          </a:p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 6001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8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A5DB-FDDA-4F17-DCA1-C0616939E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698A-74E5-4B1A-5659-CAECA210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6827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Explore the key challenges and requirements for effective strategy implementation.</a:t>
            </a:r>
          </a:p>
          <a:p>
            <a:r>
              <a:rPr lang="en-GB" dirty="0"/>
              <a:t>Develop key performance indicators (KPIs) and understand their role in strategic control.</a:t>
            </a:r>
          </a:p>
          <a:p>
            <a:r>
              <a:rPr lang="en-GB" dirty="0"/>
              <a:t>Apply the principles of strategic control to a given scenario, including monitoring and corrective actions.</a:t>
            </a:r>
          </a:p>
          <a:p>
            <a:r>
              <a:rPr lang="en-GB" dirty="0"/>
              <a:t>Appreciate the iterative nature of strategic management.</a:t>
            </a:r>
          </a:p>
        </p:txBody>
      </p:sp>
    </p:spTree>
    <p:extLst>
      <p:ext uri="{BB962C8B-B14F-4D97-AF65-F5344CB8AC3E}">
        <p14:creationId xmlns:p14="http://schemas.microsoft.com/office/powerpoint/2010/main" val="306350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refresh our memory!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Recap quiz on Moodle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(20 minutes)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BE2EB-F5A1-73EB-D8F8-647C8C0C2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Brainstorm (10 min):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6A1F5-72D6-D635-EE5F-FF05A143E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You've just chosen a brilliant strategy for a company.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very first things you'd need to do to turn that strategy into reality?"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81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Introduction to Strategic Implementation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E6B05-7017-5E80-4109-DD3ACE19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</a:t>
            </a:r>
            <a:r>
              <a:rPr lang="en-GB" b="1" dirty="0"/>
              <a:t>Strategic Implementation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AF744-E9AF-782D-37C3-66940D93E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process of putting a chosen strategy into action. It involves organising, allocating resources, and managing change.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is it important?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links formulation (thinking) with execution (doing). It's where the real competitive advantage is often won or lost.</a:t>
            </a:r>
          </a:p>
        </p:txBody>
      </p:sp>
    </p:spTree>
    <p:extLst>
      <p:ext uri="{BB962C8B-B14F-4D97-AF65-F5344CB8AC3E}">
        <p14:creationId xmlns:p14="http://schemas.microsoft.com/office/powerpoint/2010/main" val="626781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4DB90-272A-7348-87E7-E4F6FBCE7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Activity: The case of Carillion</a:t>
            </a:r>
          </a:p>
        </p:txBody>
      </p:sp>
      <p:pic>
        <p:nvPicPr>
          <p:cNvPr id="1026" name="Picture 2" descr="Carillion Construction Training ...">
            <a:extLst>
              <a:ext uri="{FF2B5EF4-FFF2-40B4-BE49-F238E27FC236}">
                <a16:creationId xmlns:a16="http://schemas.microsoft.com/office/drawing/2014/main" id="{B6260B6B-B604-BAB6-0CF3-8E57D85CC2C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1" name="Content Placeholder 3">
            <a:extLst>
              <a:ext uri="{FF2B5EF4-FFF2-40B4-BE49-F238E27FC236}">
                <a16:creationId xmlns:a16="http://schemas.microsoft.com/office/drawing/2014/main" id="{683744DB-5620-0840-DD1C-5C765EFB8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3200" dirty="0"/>
              <a:t>Read the page on Moodle which explains the context behind why Carillion failed.</a:t>
            </a:r>
          </a:p>
        </p:txBody>
      </p:sp>
    </p:spTree>
    <p:extLst>
      <p:ext uri="{BB962C8B-B14F-4D97-AF65-F5344CB8AC3E}">
        <p14:creationId xmlns:p14="http://schemas.microsoft.com/office/powerpoint/2010/main" val="465920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D0B38-060C-0AE5-81DA-4C29D8DFDE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9EA7F-0382-DB66-A47C-9D64B9589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Key Elements for Successful Strategy Implementation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901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ey Elements for Successful Strategy Implementation">
            <a:extLst>
              <a:ext uri="{FF2B5EF4-FFF2-40B4-BE49-F238E27FC236}">
                <a16:creationId xmlns:a16="http://schemas.microsoft.com/office/drawing/2014/main" id="{B5CB1AB7-8FEF-50C9-2348-C8F8859F3C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99" r="22433"/>
          <a:stretch>
            <a:fillRect/>
          </a:stretch>
        </p:blipFill>
        <p:spPr bwMode="auto">
          <a:xfrm>
            <a:off x="865762" y="136187"/>
            <a:ext cx="6916365" cy="541066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6EC6A9-5CD4-C1CA-91B2-AB661F3AF68C}"/>
              </a:ext>
            </a:extLst>
          </p:cNvPr>
          <p:cNvSpPr txBox="1"/>
          <p:nvPr/>
        </p:nvSpPr>
        <p:spPr>
          <a:xfrm>
            <a:off x="1211093" y="5407641"/>
            <a:ext cx="672181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https://www.thestrategyinstitute.org/insights/strategy-implementation-key-concepts-for-organizational-success</a:t>
            </a:r>
          </a:p>
        </p:txBody>
      </p:sp>
    </p:spTree>
    <p:extLst>
      <p:ext uri="{BB962C8B-B14F-4D97-AF65-F5344CB8AC3E}">
        <p14:creationId xmlns:p14="http://schemas.microsoft.com/office/powerpoint/2010/main" val="1278103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E3127-51DB-1504-ECF2-F3ECC2C9B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76B46-CDC5-87AF-2348-8D1AE1170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All departments, teams, and employees working towards the same overarching objectives.</a:t>
            </a:r>
          </a:p>
          <a:p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Unified vision, efficient resource utilisation, synergy.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046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6FD4B-1C3C-81E2-A8EF-68A7FD58D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EE94A-43AE-236C-D131-59C42BF23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230C6A-B858-7421-E064-B3B27331A5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191" y="87549"/>
            <a:ext cx="8570070" cy="5612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183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B9AA4-EC18-1107-53F3-C76914CA6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Transparency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12EC2-6396-3968-FB39-B8783C22D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Openly communicating strategy details (objectives, metrics, responsibilities, timeframes) across all levels.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Secures buy-in, motivates staff, identifies issues early.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0079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70B12-E39D-EC2F-56FF-0ED85DD90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Accountability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849F2-8259-02CC-0BF3-C56D9D774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Clearly defining responsibilities and ensuring follow-through. Each objective/initiative has an owner.</a:t>
            </a:r>
          </a:p>
          <a:p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Tasks completed on time, milestones reached, robust review mechanisms.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147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5952-C6CA-B7A8-4532-CAA512CB6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62581-5625-5D78-5312-4703F8CF5A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Ability to rapidly adapt to internal or external changes; avoiding rigid adherence.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Stays competitive, pivots initiatives, shifts resources based on real-time assessment.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213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30D52-058C-84DC-6CF0-35938F72D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Tracking &amp; Monitoring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74FB0-723A-6990-7C68-713AE82F7B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Measuring key metrics aligned to strategic goals.</a:t>
            </a:r>
          </a:p>
          <a:p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Assesses progress, exposes pain points, enables course correction. "What gets measured gets managed."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880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B97FC-5C82-2DC2-3C7B-426745A39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Process Efficiency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888DB-805B-C053-CF32-7EEF9E2D3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Well-designed, lean, optimised procedures for fulfilling key initiatives.</a:t>
            </a:r>
          </a:p>
          <a:p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Prevents wasted resources, removes friction, and eliminates redundancies.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2425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B9A4D-EFEE-27D4-88C2-F4CCC077A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Change Management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E8B1B-2B81-3FA2-15B4-D0E6E4053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Proactively addressing uncertainty and resistance to major strategic shifts.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Secures stakeholder buy-in, rallies staff, and provides transition resources. "What's in it for me?"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3604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776F0-D486-AAA1-EA53-B6B04A94B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Continuous Improvement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39008-86D7-9530-85BE-BCF3758C3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Definition: </a:t>
            </a:r>
            <a:r>
              <a:rPr lang="en-GB" dirty="0"/>
              <a:t>Fostering a culture of constant enhancement, not just meeting </a:t>
            </a:r>
            <a:r>
              <a:rPr lang="en-GB"/>
              <a:t>targets.</a:t>
            </a:r>
          </a:p>
          <a:p>
            <a:endParaRPr lang="en-GB" dirty="0"/>
          </a:p>
          <a:p>
            <a:r>
              <a:rPr lang="en-GB" b="1" dirty="0"/>
              <a:t>Importance: </a:t>
            </a:r>
            <a:r>
              <a:rPr lang="en-GB" dirty="0"/>
              <a:t>Strategy optimisation, embedded learning loops, innovation, avoiding complacency.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3549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Break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Take a 30-minute break.</a:t>
            </a:r>
          </a:p>
          <a:p>
            <a:r>
              <a:t>Stretch, grab a snack, and recharge for the second half of the session.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65C66-8A3C-C6EB-10C9-3495F1CF69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3124A-1BB4-9F8E-CBF9-5E1857590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Overcoming Obstacles &amp; Strategic Control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4761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6D955-AEFB-BE36-68DE-D966156CE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Obstacles and 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67B4B-9F7C-3295-505A-5CBED601E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activity </a:t>
            </a:r>
            <a:r>
              <a:rPr lang="en-GB" b="1" dirty="0"/>
              <a:t>Case Study: "The Digital Divide and Green Dreams at 'The Daily Grind’” </a:t>
            </a:r>
            <a:r>
              <a:rPr lang="en-GB" dirty="0"/>
              <a:t>on Moodle</a:t>
            </a:r>
          </a:p>
        </p:txBody>
      </p:sp>
    </p:spTree>
    <p:extLst>
      <p:ext uri="{BB962C8B-B14F-4D97-AF65-F5344CB8AC3E}">
        <p14:creationId xmlns:p14="http://schemas.microsoft.com/office/powerpoint/2010/main" val="26628122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E0422-5B9C-9788-C2A7-2861C17A9A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8117B-DBF0-54AD-0DEF-66350ED55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Control Loop </a:t>
            </a:r>
            <a:b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</a:br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and </a:t>
            </a:r>
            <a:b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</a:br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 panose="02040604050005020304" pitchFamily="18" charset="0"/>
              </a:rPr>
              <a:t>Key Performance Indicators (KPIs)</a:t>
            </a:r>
            <a:endParaRPr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86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453C4-7862-6E72-F126-3C89577D6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Need for Strategic Control: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5FCB7-C6D0-97C0-48A3-C7A60F37DE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Obstacles require proactive monitoring and control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Strategic control is the process of monitoring strategy implementation, evaluating its success, and making adjustments when necessary.</a:t>
            </a:r>
          </a:p>
        </p:txBody>
      </p:sp>
    </p:spTree>
    <p:extLst>
      <p:ext uri="{BB962C8B-B14F-4D97-AF65-F5344CB8AC3E}">
        <p14:creationId xmlns:p14="http://schemas.microsoft.com/office/powerpoint/2010/main" val="34583272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13288-74A0-D270-86B7-F36CA678C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The Control Loop:</a:t>
            </a:r>
            <a:endParaRPr lang="en-GB" dirty="0"/>
          </a:p>
        </p:txBody>
      </p:sp>
      <p:pic>
        <p:nvPicPr>
          <p:cNvPr id="5" name="Content Placeholder 4" descr="A diagram of a customer feedback&#10;&#10;AI-generated content may be incorrect.">
            <a:extLst>
              <a:ext uri="{FF2B5EF4-FFF2-40B4-BE49-F238E27FC236}">
                <a16:creationId xmlns:a16="http://schemas.microsoft.com/office/drawing/2014/main" id="{0413A5A1-FD98-07F4-9E54-BFADBA5A06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71920" y="1117074"/>
            <a:ext cx="4400159" cy="4400159"/>
          </a:xfrm>
          <a:noFill/>
        </p:spPr>
      </p:pic>
    </p:spTree>
    <p:extLst>
      <p:ext uri="{BB962C8B-B14F-4D97-AF65-F5344CB8AC3E}">
        <p14:creationId xmlns:p14="http://schemas.microsoft.com/office/powerpoint/2010/main" val="42765981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ED06D-B9C5-5F77-F5E0-177A0651F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Performance Indicators (KPIs)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16A49-73B4-6321-8BBB-3415968F1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Definition</a:t>
            </a:r>
            <a:r>
              <a:rPr lang="en-GB" dirty="0"/>
              <a:t>: Measurable values demonstrating effectiveness.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"You can't manage what you don't measure."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Characteristics: </a:t>
            </a:r>
            <a:r>
              <a:rPr lang="en-GB" dirty="0"/>
              <a:t>SMART (Specific, Measurable, Achievable, Relevant, Time-bound).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403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2106F-4471-DA6F-AA63-AF1371E65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D5046-3DEC-ECA3-3895-BD3426CC0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“</a:t>
            </a:r>
            <a:r>
              <a:rPr lang="en-GB" b="1" dirty="0"/>
              <a:t>KPI strategy mash-up</a:t>
            </a:r>
            <a:r>
              <a:rPr lang="en-GB" dirty="0"/>
              <a:t>” activity on Moodle</a:t>
            </a:r>
          </a:p>
        </p:txBody>
      </p:sp>
    </p:spTree>
    <p:extLst>
      <p:ext uri="{BB962C8B-B14F-4D97-AF65-F5344CB8AC3E}">
        <p14:creationId xmlns:p14="http://schemas.microsoft.com/office/powerpoint/2010/main" val="36965468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33F46-6F87-21D1-C908-65068BF6C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 Key Concepts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4C31A-46E1-217A-AAE7-859343B88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"What are some of the </a:t>
            </a:r>
            <a:r>
              <a:rPr lang="en-GB" i="1" dirty="0"/>
              <a:t>key elements</a:t>
            </a:r>
            <a:r>
              <a:rPr lang="en-GB" dirty="0"/>
              <a:t> that are non-negotiable for successful implementation?"</a:t>
            </a:r>
          </a:p>
          <a:p>
            <a:r>
              <a:rPr lang="en-GB" dirty="0"/>
              <a:t>"Name one significant </a:t>
            </a:r>
            <a:r>
              <a:rPr lang="en-GB" i="1" dirty="0"/>
              <a:t>obstacle</a:t>
            </a:r>
            <a:r>
              <a:rPr lang="en-GB" dirty="0"/>
              <a:t> to implementation and a solution for it."</a:t>
            </a:r>
          </a:p>
          <a:p>
            <a:r>
              <a:rPr lang="en-GB" dirty="0"/>
              <a:t>"Why is </a:t>
            </a:r>
            <a:r>
              <a:rPr lang="en-GB" i="1" dirty="0"/>
              <a:t>strategic control</a:t>
            </a:r>
            <a:r>
              <a:rPr lang="en-GB" dirty="0"/>
              <a:t> necessary, and how do KPIs help?"</a:t>
            </a:r>
          </a:p>
          <a:p>
            <a:r>
              <a:rPr lang="en-GB" dirty="0"/>
              <a:t>"What does it mean to say strategy is </a:t>
            </a:r>
            <a:r>
              <a:rPr lang="en-GB" i="1" dirty="0"/>
              <a:t>iterative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Next Session - </a:t>
            </a:r>
            <a:r>
              <a:rPr lang="en-GB" dirty="0"/>
              <a:t>Corporate Social Responsibility and Ethics in Strategy</a:t>
            </a:r>
          </a:p>
        </p:txBody>
      </p:sp>
    </p:spTree>
    <p:extLst>
      <p:ext uri="{BB962C8B-B14F-4D97-AF65-F5344CB8AC3E}">
        <p14:creationId xmlns:p14="http://schemas.microsoft.com/office/powerpoint/2010/main" val="2672969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3C29E-1A02-37FB-4963-6C5B8578F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2DECE-D19B-9AF6-357B-F43563F5B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Any </a:t>
            </a:r>
            <a:r>
              <a:rPr lang="en-GB" dirty="0"/>
              <a:t>remainder of the session should be used for completing the assessment and obtaining formative feedback.</a:t>
            </a:r>
          </a:p>
        </p:txBody>
      </p:sp>
    </p:spTree>
    <p:extLst>
      <p:ext uri="{BB962C8B-B14F-4D97-AF65-F5344CB8AC3E}">
        <p14:creationId xmlns:p14="http://schemas.microsoft.com/office/powerpoint/2010/main" val="31736197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18" ma:contentTypeDescription="Create a new document." ma:contentTypeScope="" ma:versionID="08d1f5f55b6c48f939ebd33a27ec5cf5">
  <xsd:schema xmlns:xsd="http://www.w3.org/2001/XMLSchema" xmlns:xs="http://www.w3.org/2001/XMLSchema" xmlns:p="http://schemas.microsoft.com/office/2006/metadata/properties" xmlns:ns3="e2529e2e-246e-4beb-bcc0-0746cc8768ab" xmlns:ns4="f4749491-4d80-4c02-8964-7cff4f7a4456" targetNamespace="http://schemas.microsoft.com/office/2006/metadata/properties" ma:root="true" ma:fieldsID="7b1ed3cc436f60566fe6f98d0da2d7c8" ns3:_="" ns4:_="">
    <xsd:import namespace="e2529e2e-246e-4beb-bcc0-0746cc8768ab"/>
    <xsd:import namespace="f4749491-4d80-4c02-8964-7cff4f7a445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49491-4d80-4c02-8964-7cff4f7a4456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2529e2e-246e-4beb-bcc0-0746cc8768ab" xsi:nil="true"/>
  </documentManagement>
</p:properties>
</file>

<file path=customXml/itemProps1.xml><?xml version="1.0" encoding="utf-8"?>
<ds:datastoreItem xmlns:ds="http://schemas.openxmlformats.org/officeDocument/2006/customXml" ds:itemID="{656C134D-78DD-483B-9A11-A72A954BD0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f4749491-4d80-4c02-8964-7cff4f7a44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F9A4F0A-0810-43C1-B22E-908D02247B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C65903-3647-402A-8DF6-D80C0E7EEF33}">
  <ds:schemaRefs>
    <ds:schemaRef ds:uri="http://purl.org/dc/terms/"/>
    <ds:schemaRef ds:uri="http://www.w3.org/XML/1998/namespace"/>
    <ds:schemaRef ds:uri="http://schemas.openxmlformats.org/package/2006/metadata/core-properties"/>
    <ds:schemaRef ds:uri="e2529e2e-246e-4beb-bcc0-0746cc8768ab"/>
    <ds:schemaRef ds:uri="http://schemas.microsoft.com/office/2006/documentManagement/types"/>
    <ds:schemaRef ds:uri="http://purl.org/dc/dcmitype/"/>
    <ds:schemaRef ds:uri="http://schemas.microsoft.com/office/infopath/2007/PartnerControls"/>
    <ds:schemaRef ds:uri="f4749491-4d80-4c02-8964-7cff4f7a4456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867</Words>
  <Application>Microsoft Office PowerPoint</Application>
  <PresentationFormat>On-screen Show (4:3)</PresentationFormat>
  <Paragraphs>114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Myriad Pro</vt:lpstr>
      <vt:lpstr>Amasis MT Pro Medium</vt:lpstr>
      <vt:lpstr>Aptos</vt:lpstr>
      <vt:lpstr>Arial</vt:lpstr>
      <vt:lpstr>UWTSD</vt:lpstr>
      <vt:lpstr>2_20140311PresentationUWTSDTemplate</vt:lpstr>
      <vt:lpstr>1_UWTSD</vt:lpstr>
      <vt:lpstr>3_20140311PresentationUWTSDTemplate</vt:lpstr>
      <vt:lpstr>Week 6 : Strategic Implementation and  Control</vt:lpstr>
      <vt:lpstr>Session Objectives</vt:lpstr>
      <vt:lpstr>Let’s refresh our memory!</vt:lpstr>
      <vt:lpstr>Group Brainstorm (10 min):</vt:lpstr>
      <vt:lpstr>Introduction to Strategic Implementation</vt:lpstr>
      <vt:lpstr>What is Strategic Implementation?</vt:lpstr>
      <vt:lpstr>Activity: The case of Carillion</vt:lpstr>
      <vt:lpstr>Key Elements for Successful Strategy Implementation</vt:lpstr>
      <vt:lpstr>PowerPoint Presentation</vt:lpstr>
      <vt:lpstr>Alignment</vt:lpstr>
      <vt:lpstr>PowerPoint Presentation</vt:lpstr>
      <vt:lpstr>Transparency</vt:lpstr>
      <vt:lpstr>Accountability</vt:lpstr>
      <vt:lpstr>Agility</vt:lpstr>
      <vt:lpstr>Tracking &amp; Monitoring</vt:lpstr>
      <vt:lpstr>Process Efficiency</vt:lpstr>
      <vt:lpstr>Change Management </vt:lpstr>
      <vt:lpstr>Continuous Improvement</vt:lpstr>
      <vt:lpstr>Break Time</vt:lpstr>
      <vt:lpstr>Overcoming Obstacles &amp; Strategic Control</vt:lpstr>
      <vt:lpstr>Key Obstacles and Solutions</vt:lpstr>
      <vt:lpstr>Control Loop  and  Key Performance Indicators (KPIs)</vt:lpstr>
      <vt:lpstr>The Need for Strategic Control:</vt:lpstr>
      <vt:lpstr>The Control Loop:</vt:lpstr>
      <vt:lpstr>Key Performance Indicators (KPIs)</vt:lpstr>
      <vt:lpstr>Activity</vt:lpstr>
      <vt:lpstr>Recap Key Concepts</vt:lpstr>
      <vt:lpstr>Assessment Workshop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Yohan Mendis</cp:lastModifiedBy>
  <cp:revision>4</cp:revision>
  <dcterms:created xsi:type="dcterms:W3CDTF">2013-01-27T09:14:16Z</dcterms:created>
  <dcterms:modified xsi:type="dcterms:W3CDTF">2025-10-03T15:22:57Z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