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handoutMasterIdLst>
    <p:handoutMasterId r:id="rId18"/>
  </p:handoutMasterIdLst>
  <p:sldIdLst>
    <p:sldId id="257" r:id="rId2"/>
    <p:sldId id="301" r:id="rId3"/>
    <p:sldId id="266" r:id="rId4"/>
    <p:sldId id="302" r:id="rId5"/>
    <p:sldId id="272" r:id="rId6"/>
    <p:sldId id="273" r:id="rId7"/>
    <p:sldId id="303" r:id="rId8"/>
    <p:sldId id="309" r:id="rId9"/>
    <p:sldId id="282" r:id="rId10"/>
    <p:sldId id="286" r:id="rId11"/>
    <p:sldId id="304" r:id="rId12"/>
    <p:sldId id="307" r:id="rId13"/>
    <p:sldId id="293" r:id="rId14"/>
    <p:sldId id="306" r:id="rId15"/>
    <p:sldId id="30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789D47-3D01-41FF-9F66-6B53BBDECA4D}" v="119" dt="2023-11-13T13:56:45.1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9" autoAdjust="0"/>
    <p:restoredTop sz="93810" autoAdjust="0"/>
  </p:normalViewPr>
  <p:slideViewPr>
    <p:cSldViewPr snapToGrid="0" showGuides="1">
      <p:cViewPr varScale="1">
        <p:scale>
          <a:sx n="87" d="100"/>
          <a:sy n="87" d="100"/>
        </p:scale>
        <p:origin x="60" y="248"/>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0" d="100"/>
          <a:sy n="60" d="100"/>
        </p:scale>
        <p:origin x="3187"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j Modi" userId="371fddb91aef2809" providerId="LiveId" clId="{3A789D47-3D01-41FF-9F66-6B53BBDECA4D}"/>
    <pc:docChg chg="undo redo custSel addSld delSld modSld">
      <pc:chgData name="Raj Modi" userId="371fddb91aef2809" providerId="LiveId" clId="{3A789D47-3D01-41FF-9F66-6B53BBDECA4D}" dt="2023-11-13T13:59:32.070" v="464" actId="12"/>
      <pc:docMkLst>
        <pc:docMk/>
      </pc:docMkLst>
      <pc:sldChg chg="modSp mod">
        <pc:chgData name="Raj Modi" userId="371fddb91aef2809" providerId="LiveId" clId="{3A789D47-3D01-41FF-9F66-6B53BBDECA4D}" dt="2023-11-13T12:57:01.135" v="18" actId="20577"/>
        <pc:sldMkLst>
          <pc:docMk/>
          <pc:sldMk cId="1163063007" sldId="293"/>
        </pc:sldMkLst>
        <pc:spChg chg="mod">
          <ac:chgData name="Raj Modi" userId="371fddb91aef2809" providerId="LiveId" clId="{3A789D47-3D01-41FF-9F66-6B53BBDECA4D}" dt="2023-11-13T12:57:01.135" v="18" actId="20577"/>
          <ac:spMkLst>
            <pc:docMk/>
            <pc:sldMk cId="1163063007" sldId="293"/>
            <ac:spMk id="14" creationId="{26CD0F95-69FE-4CD4-B47D-11711D394220}"/>
          </ac:spMkLst>
        </pc:spChg>
      </pc:sldChg>
      <pc:sldChg chg="modSp mod">
        <pc:chgData name="Raj Modi" userId="371fddb91aef2809" providerId="LiveId" clId="{3A789D47-3D01-41FF-9F66-6B53BBDECA4D}" dt="2023-11-13T13:59:32.070" v="464" actId="12"/>
        <pc:sldMkLst>
          <pc:docMk/>
          <pc:sldMk cId="3954274522" sldId="301"/>
        </pc:sldMkLst>
        <pc:spChg chg="mod">
          <ac:chgData name="Raj Modi" userId="371fddb91aef2809" providerId="LiveId" clId="{3A789D47-3D01-41FF-9F66-6B53BBDECA4D}" dt="2023-11-13T13:59:32.070" v="464" actId="12"/>
          <ac:spMkLst>
            <pc:docMk/>
            <pc:sldMk cId="3954274522" sldId="301"/>
            <ac:spMk id="4" creationId="{09B62939-6B6D-51C6-6542-C6D35417F7DC}"/>
          </ac:spMkLst>
        </pc:spChg>
      </pc:sldChg>
      <pc:sldChg chg="modSp mod">
        <pc:chgData name="Raj Modi" userId="371fddb91aef2809" providerId="LiveId" clId="{3A789D47-3D01-41FF-9F66-6B53BBDECA4D}" dt="2023-11-13T13:57:25.849" v="413" actId="27636"/>
        <pc:sldMkLst>
          <pc:docMk/>
          <pc:sldMk cId="3406256337" sldId="306"/>
        </pc:sldMkLst>
        <pc:spChg chg="mod">
          <ac:chgData name="Raj Modi" userId="371fddb91aef2809" providerId="LiveId" clId="{3A789D47-3D01-41FF-9F66-6B53BBDECA4D}" dt="2023-11-13T13:57:25.849" v="413" actId="27636"/>
          <ac:spMkLst>
            <pc:docMk/>
            <pc:sldMk cId="3406256337" sldId="306"/>
            <ac:spMk id="7" creationId="{85795EB2-EAEC-59DD-499B-9DF90D578A3D}"/>
          </ac:spMkLst>
        </pc:spChg>
      </pc:sldChg>
      <pc:sldChg chg="addSp delSp modSp new mod modClrScheme chgLayout">
        <pc:chgData name="Raj Modi" userId="371fddb91aef2809" providerId="LiveId" clId="{3A789D47-3D01-41FF-9F66-6B53BBDECA4D}" dt="2023-11-13T13:35:49.774" v="307" actId="403"/>
        <pc:sldMkLst>
          <pc:docMk/>
          <pc:sldMk cId="733798179" sldId="307"/>
        </pc:sldMkLst>
        <pc:spChg chg="del mod">
          <ac:chgData name="Raj Modi" userId="371fddb91aef2809" providerId="LiveId" clId="{3A789D47-3D01-41FF-9F66-6B53BBDECA4D}" dt="2023-11-13T13:14:42.958" v="49"/>
          <ac:spMkLst>
            <pc:docMk/>
            <pc:sldMk cId="733798179" sldId="307"/>
            <ac:spMk id="2" creationId="{6C02C7D3-6A15-2881-8514-51EDCE5AD3AA}"/>
          </ac:spMkLst>
        </pc:spChg>
        <pc:spChg chg="add del mod ord">
          <ac:chgData name="Raj Modi" userId="371fddb91aef2809" providerId="LiveId" clId="{3A789D47-3D01-41FF-9F66-6B53BBDECA4D}" dt="2023-11-13T13:31:11.258" v="274" actId="12084"/>
          <ac:spMkLst>
            <pc:docMk/>
            <pc:sldMk cId="733798179" sldId="307"/>
            <ac:spMk id="3" creationId="{1EBCBF4C-F77D-D50F-8181-933DAC0E1B10}"/>
          </ac:spMkLst>
        </pc:spChg>
        <pc:spChg chg="mod ord">
          <ac:chgData name="Raj Modi" userId="371fddb91aef2809" providerId="LiveId" clId="{3A789D47-3D01-41FF-9F66-6B53BBDECA4D}" dt="2023-11-13T13:16:41.664" v="74" actId="700"/>
          <ac:spMkLst>
            <pc:docMk/>
            <pc:sldMk cId="733798179" sldId="307"/>
            <ac:spMk id="4" creationId="{89536466-8398-73E7-123B-D263BD836896}"/>
          </ac:spMkLst>
        </pc:spChg>
        <pc:spChg chg="del">
          <ac:chgData name="Raj Modi" userId="371fddb91aef2809" providerId="LiveId" clId="{3A789D47-3D01-41FF-9F66-6B53BBDECA4D}" dt="2023-11-13T13:14:27.383" v="45" actId="21"/>
          <ac:spMkLst>
            <pc:docMk/>
            <pc:sldMk cId="733798179" sldId="307"/>
            <ac:spMk id="5" creationId="{B1F882E5-B74F-87E8-1917-2A35B3168013}"/>
          </ac:spMkLst>
        </pc:spChg>
        <pc:spChg chg="add mod ord">
          <ac:chgData name="Raj Modi" userId="371fddb91aef2809" providerId="LiveId" clId="{3A789D47-3D01-41FF-9F66-6B53BBDECA4D}" dt="2023-11-13T13:16:41.664" v="74" actId="700"/>
          <ac:spMkLst>
            <pc:docMk/>
            <pc:sldMk cId="733798179" sldId="307"/>
            <ac:spMk id="6" creationId="{996AFFC0-E31C-3FF8-F1D6-CECB68DB5182}"/>
          </ac:spMkLst>
        </pc:spChg>
        <pc:spChg chg="add del mod">
          <ac:chgData name="Raj Modi" userId="371fddb91aef2809" providerId="LiveId" clId="{3A789D47-3D01-41FF-9F66-6B53BBDECA4D}" dt="2023-11-13T13:16:08.370" v="72"/>
          <ac:spMkLst>
            <pc:docMk/>
            <pc:sldMk cId="733798179" sldId="307"/>
            <ac:spMk id="7" creationId="{1B5D5BC7-EBF9-EA54-75AB-4162798932B5}"/>
          </ac:spMkLst>
        </pc:spChg>
        <pc:spChg chg="add del mod ord">
          <ac:chgData name="Raj Modi" userId="371fddb91aef2809" providerId="LiveId" clId="{3A789D47-3D01-41FF-9F66-6B53BBDECA4D}" dt="2023-11-13T13:16:41.664" v="74" actId="700"/>
          <ac:spMkLst>
            <pc:docMk/>
            <pc:sldMk cId="733798179" sldId="307"/>
            <ac:spMk id="8" creationId="{9AED54BF-EEE6-43EF-E47C-61B62C82D37A}"/>
          </ac:spMkLst>
        </pc:spChg>
        <pc:spChg chg="add del mod ord">
          <ac:chgData name="Raj Modi" userId="371fddb91aef2809" providerId="LiveId" clId="{3A789D47-3D01-41FF-9F66-6B53BBDECA4D}" dt="2023-11-13T13:16:41.664" v="74" actId="700"/>
          <ac:spMkLst>
            <pc:docMk/>
            <pc:sldMk cId="733798179" sldId="307"/>
            <ac:spMk id="9" creationId="{08180447-BC57-96CB-CD38-60C55967CD74}"/>
          </ac:spMkLst>
        </pc:spChg>
        <pc:spChg chg="add del mod ord">
          <ac:chgData name="Raj Modi" userId="371fddb91aef2809" providerId="LiveId" clId="{3A789D47-3D01-41FF-9F66-6B53BBDECA4D}" dt="2023-11-13T13:16:41.664" v="74" actId="700"/>
          <ac:spMkLst>
            <pc:docMk/>
            <pc:sldMk cId="733798179" sldId="307"/>
            <ac:spMk id="10" creationId="{61CAB79F-933E-0B5A-2194-98CC2D025010}"/>
          </ac:spMkLst>
        </pc:spChg>
        <pc:spChg chg="add del mod ord">
          <ac:chgData name="Raj Modi" userId="371fddb91aef2809" providerId="LiveId" clId="{3A789D47-3D01-41FF-9F66-6B53BBDECA4D}" dt="2023-11-13T13:16:41.664" v="74" actId="700"/>
          <ac:spMkLst>
            <pc:docMk/>
            <pc:sldMk cId="733798179" sldId="307"/>
            <ac:spMk id="11" creationId="{F3A74E95-155D-27EF-4203-FFB1DB2D9C08}"/>
          </ac:spMkLst>
        </pc:spChg>
        <pc:spChg chg="add del mod">
          <ac:chgData name="Raj Modi" userId="371fddb91aef2809" providerId="LiveId" clId="{3A789D47-3D01-41FF-9F66-6B53BBDECA4D}" dt="2023-11-13T13:20:06.920" v="138" actId="12084"/>
          <ac:spMkLst>
            <pc:docMk/>
            <pc:sldMk cId="733798179" sldId="307"/>
            <ac:spMk id="12" creationId="{3A6E4877-2AD9-EB47-D79D-E4D3BFA24B8F}"/>
          </ac:spMkLst>
        </pc:spChg>
        <pc:spChg chg="add mod">
          <ac:chgData name="Raj Modi" userId="371fddb91aef2809" providerId="LiveId" clId="{3A789D47-3D01-41FF-9F66-6B53BBDECA4D}" dt="2023-11-13T13:33:19.213" v="292" actId="207"/>
          <ac:spMkLst>
            <pc:docMk/>
            <pc:sldMk cId="733798179" sldId="307"/>
            <ac:spMk id="20" creationId="{B0AFBAC6-E3E8-8F2F-9329-4CD1FE2DDD0F}"/>
          </ac:spMkLst>
        </pc:spChg>
        <pc:spChg chg="add mod">
          <ac:chgData name="Raj Modi" userId="371fddb91aef2809" providerId="LiveId" clId="{3A789D47-3D01-41FF-9F66-6B53BBDECA4D}" dt="2023-11-13T13:35:49.774" v="307" actId="403"/>
          <ac:spMkLst>
            <pc:docMk/>
            <pc:sldMk cId="733798179" sldId="307"/>
            <ac:spMk id="21" creationId="{DECB622B-B96B-A430-4D7D-B4B2E3224135}"/>
          </ac:spMkLst>
        </pc:spChg>
        <pc:graphicFrameChg chg="add del mod">
          <ac:chgData name="Raj Modi" userId="371fddb91aef2809" providerId="LiveId" clId="{3A789D47-3D01-41FF-9F66-6B53BBDECA4D}" dt="2023-11-13T13:19:58.953" v="137" actId="12084"/>
          <ac:graphicFrameMkLst>
            <pc:docMk/>
            <pc:sldMk cId="733798179" sldId="307"/>
            <ac:graphicFrameMk id="13" creationId="{0F9B0049-B412-245A-8E80-5CEB1325E94E}"/>
          </ac:graphicFrameMkLst>
        </pc:graphicFrameChg>
        <pc:graphicFrameChg chg="add mod">
          <ac:chgData name="Raj Modi" userId="371fddb91aef2809" providerId="LiveId" clId="{3A789D47-3D01-41FF-9F66-6B53BBDECA4D}" dt="2023-11-13T13:25:30.458" v="245" actId="20577"/>
          <ac:graphicFrameMkLst>
            <pc:docMk/>
            <pc:sldMk cId="733798179" sldId="307"/>
            <ac:graphicFrameMk id="14" creationId="{3983F521-EAFB-DF3D-41B6-26F4A9310C58}"/>
          </ac:graphicFrameMkLst>
        </pc:graphicFrameChg>
        <pc:graphicFrameChg chg="add del mod modGraphic">
          <ac:chgData name="Raj Modi" userId="371fddb91aef2809" providerId="LiveId" clId="{3A789D47-3D01-41FF-9F66-6B53BBDECA4D}" dt="2023-11-13T13:29:27.452" v="264" actId="12084"/>
          <ac:graphicFrameMkLst>
            <pc:docMk/>
            <pc:sldMk cId="733798179" sldId="307"/>
            <ac:graphicFrameMk id="15" creationId="{F7BB6777-76EB-4D72-B18F-04A3F2C84DB6}"/>
          </ac:graphicFrameMkLst>
        </pc:graphicFrameChg>
        <pc:graphicFrameChg chg="add del mod">
          <ac:chgData name="Raj Modi" userId="371fddb91aef2809" providerId="LiveId" clId="{3A789D47-3D01-41FF-9F66-6B53BBDECA4D}" dt="2023-11-13T13:29:46.618" v="266" actId="12084"/>
          <ac:graphicFrameMkLst>
            <pc:docMk/>
            <pc:sldMk cId="733798179" sldId="307"/>
            <ac:graphicFrameMk id="16" creationId="{CEBDD25D-1114-808A-5DE8-9D5EEEE7FEA1}"/>
          </ac:graphicFrameMkLst>
        </pc:graphicFrameChg>
        <pc:graphicFrameChg chg="add del mod">
          <ac:chgData name="Raj Modi" userId="371fddb91aef2809" providerId="LiveId" clId="{3A789D47-3D01-41FF-9F66-6B53BBDECA4D}" dt="2023-11-13T13:30:08.131" v="268" actId="12084"/>
          <ac:graphicFrameMkLst>
            <pc:docMk/>
            <pc:sldMk cId="733798179" sldId="307"/>
            <ac:graphicFrameMk id="17" creationId="{D72BB052-64F3-91D7-3AC8-63D3797C9EE1}"/>
          </ac:graphicFrameMkLst>
        </pc:graphicFrameChg>
        <pc:graphicFrameChg chg="add del mod">
          <ac:chgData name="Raj Modi" userId="371fddb91aef2809" providerId="LiveId" clId="{3A789D47-3D01-41FF-9F66-6B53BBDECA4D}" dt="2023-11-13T13:30:46.401" v="273" actId="12084"/>
          <ac:graphicFrameMkLst>
            <pc:docMk/>
            <pc:sldMk cId="733798179" sldId="307"/>
            <ac:graphicFrameMk id="18" creationId="{3C0614E7-026E-64EE-6F31-A5D39F3315B4}"/>
          </ac:graphicFrameMkLst>
        </pc:graphicFrameChg>
        <pc:graphicFrameChg chg="add mod">
          <ac:chgData name="Raj Modi" userId="371fddb91aef2809" providerId="LiveId" clId="{3A789D47-3D01-41FF-9F66-6B53BBDECA4D}" dt="2023-11-13T13:31:50.403" v="283" actId="12269"/>
          <ac:graphicFrameMkLst>
            <pc:docMk/>
            <pc:sldMk cId="733798179" sldId="307"/>
            <ac:graphicFrameMk id="19" creationId="{D9122B45-BC32-68C7-0AF7-270913D20BBC}"/>
          </ac:graphicFrameMkLst>
        </pc:graphicFrameChg>
      </pc:sldChg>
      <pc:sldChg chg="new del">
        <pc:chgData name="Raj Modi" userId="371fddb91aef2809" providerId="LiveId" clId="{3A789D47-3D01-41FF-9F66-6B53BBDECA4D}" dt="2023-11-12T04:17:10.686" v="1" actId="2696"/>
        <pc:sldMkLst>
          <pc:docMk/>
          <pc:sldMk cId="3952534759" sldId="307"/>
        </pc:sldMkLst>
      </pc:sldChg>
      <pc:sldChg chg="delSp modSp new mod">
        <pc:chgData name="Raj Modi" userId="371fddb91aef2809" providerId="LiveId" clId="{3A789D47-3D01-41FF-9F66-6B53BBDECA4D}" dt="2023-11-13T13:57:37.358" v="415" actId="403"/>
        <pc:sldMkLst>
          <pc:docMk/>
          <pc:sldMk cId="1223140406" sldId="308"/>
        </pc:sldMkLst>
        <pc:spChg chg="del">
          <ac:chgData name="Raj Modi" userId="371fddb91aef2809" providerId="LiveId" clId="{3A789D47-3D01-41FF-9F66-6B53BBDECA4D}" dt="2023-11-13T13:38:03.159" v="322" actId="21"/>
          <ac:spMkLst>
            <pc:docMk/>
            <pc:sldMk cId="1223140406" sldId="308"/>
            <ac:spMk id="2" creationId="{D4EF324C-9842-E989-F362-C4122E909C6B}"/>
          </ac:spMkLst>
        </pc:spChg>
        <pc:spChg chg="del">
          <ac:chgData name="Raj Modi" userId="371fddb91aef2809" providerId="LiveId" clId="{3A789D47-3D01-41FF-9F66-6B53BBDECA4D}" dt="2023-11-13T13:37:56.761" v="321" actId="21"/>
          <ac:spMkLst>
            <pc:docMk/>
            <pc:sldMk cId="1223140406" sldId="308"/>
            <ac:spMk id="3" creationId="{115CB930-6196-3CA6-2FA9-693E897F1E29}"/>
          </ac:spMkLst>
        </pc:spChg>
        <pc:spChg chg="mod">
          <ac:chgData name="Raj Modi" userId="371fddb91aef2809" providerId="LiveId" clId="{3A789D47-3D01-41FF-9F66-6B53BBDECA4D}" dt="2023-11-13T13:57:37.358" v="415" actId="403"/>
          <ac:spMkLst>
            <pc:docMk/>
            <pc:sldMk cId="1223140406" sldId="308"/>
            <ac:spMk id="4" creationId="{84BEAEC7-61E4-B5B0-9CF9-CEEDD2FE5AA7}"/>
          </ac:spMkLst>
        </pc:spChg>
      </pc:sldChg>
      <pc:sldChg chg="addSp delSp modSp new mod">
        <pc:chgData name="Raj Modi" userId="371fddb91aef2809" providerId="LiveId" clId="{3A789D47-3D01-41FF-9F66-6B53BBDECA4D}" dt="2023-11-13T13:56:45.148" v="404" actId="13782"/>
        <pc:sldMkLst>
          <pc:docMk/>
          <pc:sldMk cId="3486960130" sldId="309"/>
        </pc:sldMkLst>
        <pc:spChg chg="mod">
          <ac:chgData name="Raj Modi" userId="371fddb91aef2809" providerId="LiveId" clId="{3A789D47-3D01-41FF-9F66-6B53BBDECA4D}" dt="2023-11-13T13:51:06.862" v="357" actId="122"/>
          <ac:spMkLst>
            <pc:docMk/>
            <pc:sldMk cId="3486960130" sldId="309"/>
            <ac:spMk id="2" creationId="{C73FCED0-AF28-F417-5B8E-4444150CBB4F}"/>
          </ac:spMkLst>
        </pc:spChg>
        <pc:spChg chg="del mod">
          <ac:chgData name="Raj Modi" userId="371fddb91aef2809" providerId="LiveId" clId="{3A789D47-3D01-41FF-9F66-6B53BBDECA4D}" dt="2023-11-13T13:51:23.301" v="360"/>
          <ac:spMkLst>
            <pc:docMk/>
            <pc:sldMk cId="3486960130" sldId="309"/>
            <ac:spMk id="3" creationId="{F83164B0-296E-9867-C822-E866571BEFAD}"/>
          </ac:spMkLst>
        </pc:spChg>
        <pc:spChg chg="del">
          <ac:chgData name="Raj Modi" userId="371fddb91aef2809" providerId="LiveId" clId="{3A789D47-3D01-41FF-9F66-6B53BBDECA4D}" dt="2023-11-13T13:50:34.945" v="353" actId="21"/>
          <ac:spMkLst>
            <pc:docMk/>
            <pc:sldMk cId="3486960130" sldId="309"/>
            <ac:spMk id="5" creationId="{037BAFAB-9D31-0163-E670-E5496A1E5F13}"/>
          </ac:spMkLst>
        </pc:spChg>
        <pc:spChg chg="add del mod">
          <ac:chgData name="Raj Modi" userId="371fddb91aef2809" providerId="LiveId" clId="{3A789D47-3D01-41FF-9F66-6B53BBDECA4D}" dt="2023-11-13T13:51:25.779" v="361"/>
          <ac:spMkLst>
            <pc:docMk/>
            <pc:sldMk cId="3486960130" sldId="309"/>
            <ac:spMk id="6" creationId="{683CC1B2-72A2-0DDA-8080-163394C9EBB6}"/>
          </ac:spMkLst>
        </pc:spChg>
        <pc:spChg chg="add del mod">
          <ac:chgData name="Raj Modi" userId="371fddb91aef2809" providerId="LiveId" clId="{3A789D47-3D01-41FF-9F66-6B53BBDECA4D}" dt="2023-11-13T13:53:55.596" v="371" actId="12084"/>
          <ac:spMkLst>
            <pc:docMk/>
            <pc:sldMk cId="3486960130" sldId="309"/>
            <ac:spMk id="7" creationId="{DFE7C5C1-9C19-C12D-2C3A-3D4B1B0E9502}"/>
          </ac:spMkLst>
        </pc:spChg>
        <pc:graphicFrameChg chg="add del mod">
          <ac:chgData name="Raj Modi" userId="371fddb91aef2809" providerId="LiveId" clId="{3A789D47-3D01-41FF-9F66-6B53BBDECA4D}" dt="2023-11-13T13:53:26.991" v="370" actId="12084"/>
          <ac:graphicFrameMkLst>
            <pc:docMk/>
            <pc:sldMk cId="3486960130" sldId="309"/>
            <ac:graphicFrameMk id="8" creationId="{ED0B818A-3B68-9514-672C-D3472597B115}"/>
          </ac:graphicFrameMkLst>
        </pc:graphicFrameChg>
        <pc:graphicFrameChg chg="add mod">
          <ac:chgData name="Raj Modi" userId="371fddb91aef2809" providerId="LiveId" clId="{3A789D47-3D01-41FF-9F66-6B53BBDECA4D}" dt="2023-11-13T13:56:45.148" v="404" actId="13782"/>
          <ac:graphicFrameMkLst>
            <pc:docMk/>
            <pc:sldMk cId="3486960130" sldId="309"/>
            <ac:graphicFrameMk id="9" creationId="{CAF8821F-C399-6418-0303-2D9FAD3266E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056951-780B-42EA-9494-A802D6AABE20}" type="doc">
      <dgm:prSet loTypeId="urn:microsoft.com/office/officeart/2005/8/layout/pyramid2" loCatId="pyramid" qsTypeId="urn:microsoft.com/office/officeart/2009/2/quickstyle/3d8" qsCatId="3D" csTypeId="urn:microsoft.com/office/officeart/2005/8/colors/accent1_2" csCatId="accent1" phldr="1"/>
      <dgm:spPr/>
    </dgm:pt>
    <dgm:pt modelId="{D74849EB-09A2-46F0-8372-7DDA8254143F}">
      <dgm:prSet phldrT="[Text]"/>
      <dgm:spPr/>
      <dgm:t>
        <a:bodyPr/>
        <a:lstStyle/>
        <a:p>
          <a:r>
            <a:rPr lang="en-IN" dirty="0"/>
            <a:t>EV Owner</a:t>
          </a:r>
        </a:p>
      </dgm:t>
    </dgm:pt>
    <dgm:pt modelId="{C9973120-2B44-4975-8749-BFF4BEF694BB}" type="parTrans" cxnId="{D0D8D8C5-0BFF-4565-945A-A31D946CBB10}">
      <dgm:prSet/>
      <dgm:spPr/>
      <dgm:t>
        <a:bodyPr/>
        <a:lstStyle/>
        <a:p>
          <a:endParaRPr lang="en-IN"/>
        </a:p>
      </dgm:t>
    </dgm:pt>
    <dgm:pt modelId="{18563375-3E33-44A3-A455-1DE9083731CB}" type="sibTrans" cxnId="{D0D8D8C5-0BFF-4565-945A-A31D946CBB10}">
      <dgm:prSet/>
      <dgm:spPr/>
      <dgm:t>
        <a:bodyPr/>
        <a:lstStyle/>
        <a:p>
          <a:endParaRPr lang="en-IN"/>
        </a:p>
      </dgm:t>
    </dgm:pt>
    <dgm:pt modelId="{7E21B897-6327-4723-BD4E-ABAAFA96E6D6}">
      <dgm:prSet phldrT="[Text]"/>
      <dgm:spPr/>
      <dgm:t>
        <a:bodyPr/>
        <a:lstStyle/>
        <a:p>
          <a:r>
            <a:rPr lang="en-IN" dirty="0"/>
            <a:t>18-40AGE</a:t>
          </a:r>
        </a:p>
      </dgm:t>
    </dgm:pt>
    <dgm:pt modelId="{106A8E0B-2481-4E31-98D8-EF6888BD9CC5}" type="parTrans" cxnId="{52FACB71-87A8-4C31-8EC9-9342CA42A07C}">
      <dgm:prSet/>
      <dgm:spPr/>
      <dgm:t>
        <a:bodyPr/>
        <a:lstStyle/>
        <a:p>
          <a:endParaRPr lang="en-IN"/>
        </a:p>
      </dgm:t>
    </dgm:pt>
    <dgm:pt modelId="{D6AF8A6B-2B50-4C37-8F2D-89A7162AB7F7}" type="sibTrans" cxnId="{52FACB71-87A8-4C31-8EC9-9342CA42A07C}">
      <dgm:prSet/>
      <dgm:spPr/>
      <dgm:t>
        <a:bodyPr/>
        <a:lstStyle/>
        <a:p>
          <a:endParaRPr lang="en-IN"/>
        </a:p>
      </dgm:t>
    </dgm:pt>
    <dgm:pt modelId="{8CECB621-73BA-459D-93CF-2E437C17C2F8}">
      <dgm:prSet phldrT="[Text]"/>
      <dgm:spPr/>
      <dgm:t>
        <a:bodyPr/>
        <a:lstStyle/>
        <a:p>
          <a:r>
            <a:rPr lang="en-IN" dirty="0"/>
            <a:t>Individual &amp; Business	</a:t>
          </a:r>
        </a:p>
      </dgm:t>
    </dgm:pt>
    <dgm:pt modelId="{00E91CD6-265D-4E0F-A22D-E582570A7997}" type="parTrans" cxnId="{33EF4D44-E43F-4C99-8985-A0D3F19A536A}">
      <dgm:prSet/>
      <dgm:spPr/>
      <dgm:t>
        <a:bodyPr/>
        <a:lstStyle/>
        <a:p>
          <a:endParaRPr lang="en-IN"/>
        </a:p>
      </dgm:t>
    </dgm:pt>
    <dgm:pt modelId="{6C630B62-A6B6-4794-BC65-DED280C09673}" type="sibTrans" cxnId="{33EF4D44-E43F-4C99-8985-A0D3F19A536A}">
      <dgm:prSet/>
      <dgm:spPr/>
      <dgm:t>
        <a:bodyPr/>
        <a:lstStyle/>
        <a:p>
          <a:endParaRPr lang="en-IN"/>
        </a:p>
      </dgm:t>
    </dgm:pt>
    <dgm:pt modelId="{E718FEFB-1353-48BE-B1BA-71724ADF6E1D}" type="pres">
      <dgm:prSet presAssocID="{3E056951-780B-42EA-9494-A802D6AABE20}" presName="compositeShape" presStyleCnt="0">
        <dgm:presLayoutVars>
          <dgm:dir/>
          <dgm:resizeHandles/>
        </dgm:presLayoutVars>
      </dgm:prSet>
      <dgm:spPr/>
    </dgm:pt>
    <dgm:pt modelId="{7391BF3F-C903-4131-A6D9-E9AA5EDB59ED}" type="pres">
      <dgm:prSet presAssocID="{3E056951-780B-42EA-9494-A802D6AABE20}" presName="pyramid" presStyleLbl="node1" presStyleIdx="0" presStyleCnt="1"/>
      <dgm:spPr/>
    </dgm:pt>
    <dgm:pt modelId="{4A5FECEC-E502-490E-A753-C32E53348B7A}" type="pres">
      <dgm:prSet presAssocID="{3E056951-780B-42EA-9494-A802D6AABE20}" presName="theList" presStyleCnt="0"/>
      <dgm:spPr/>
    </dgm:pt>
    <dgm:pt modelId="{031CFDD9-7995-4BC1-B589-796FD3542F64}" type="pres">
      <dgm:prSet presAssocID="{D74849EB-09A2-46F0-8372-7DDA8254143F}" presName="aNode" presStyleLbl="fgAcc1" presStyleIdx="0" presStyleCnt="3">
        <dgm:presLayoutVars>
          <dgm:bulletEnabled val="1"/>
        </dgm:presLayoutVars>
      </dgm:prSet>
      <dgm:spPr/>
    </dgm:pt>
    <dgm:pt modelId="{D1F66DD0-40C3-42D5-B815-D08FF208A1FD}" type="pres">
      <dgm:prSet presAssocID="{D74849EB-09A2-46F0-8372-7DDA8254143F}" presName="aSpace" presStyleCnt="0"/>
      <dgm:spPr/>
    </dgm:pt>
    <dgm:pt modelId="{F60342C2-8CD3-475C-B9B9-0A44D8887C5D}" type="pres">
      <dgm:prSet presAssocID="{7E21B897-6327-4723-BD4E-ABAAFA96E6D6}" presName="aNode" presStyleLbl="fgAcc1" presStyleIdx="1" presStyleCnt="3">
        <dgm:presLayoutVars>
          <dgm:bulletEnabled val="1"/>
        </dgm:presLayoutVars>
      </dgm:prSet>
      <dgm:spPr/>
    </dgm:pt>
    <dgm:pt modelId="{8B455B37-0F1B-4956-8C49-3227206C56CC}" type="pres">
      <dgm:prSet presAssocID="{7E21B897-6327-4723-BD4E-ABAAFA96E6D6}" presName="aSpace" presStyleCnt="0"/>
      <dgm:spPr/>
    </dgm:pt>
    <dgm:pt modelId="{56F3B3DE-9E18-447B-AF57-2B33690C78FF}" type="pres">
      <dgm:prSet presAssocID="{8CECB621-73BA-459D-93CF-2E437C17C2F8}" presName="aNode" presStyleLbl="fgAcc1" presStyleIdx="2" presStyleCnt="3">
        <dgm:presLayoutVars>
          <dgm:bulletEnabled val="1"/>
        </dgm:presLayoutVars>
      </dgm:prSet>
      <dgm:spPr/>
    </dgm:pt>
    <dgm:pt modelId="{BA571E71-4A77-4178-9665-B03A8263AEC2}" type="pres">
      <dgm:prSet presAssocID="{8CECB621-73BA-459D-93CF-2E437C17C2F8}" presName="aSpace" presStyleCnt="0"/>
      <dgm:spPr/>
    </dgm:pt>
  </dgm:ptLst>
  <dgm:cxnLst>
    <dgm:cxn modelId="{BC07830F-27AF-4579-9FF0-406EF7A4AD36}" type="presOf" srcId="{3E056951-780B-42EA-9494-A802D6AABE20}" destId="{E718FEFB-1353-48BE-B1BA-71724ADF6E1D}" srcOrd="0" destOrd="0" presId="urn:microsoft.com/office/officeart/2005/8/layout/pyramid2"/>
    <dgm:cxn modelId="{33EF4D44-E43F-4C99-8985-A0D3F19A536A}" srcId="{3E056951-780B-42EA-9494-A802D6AABE20}" destId="{8CECB621-73BA-459D-93CF-2E437C17C2F8}" srcOrd="2" destOrd="0" parTransId="{00E91CD6-265D-4E0F-A22D-E582570A7997}" sibTransId="{6C630B62-A6B6-4794-BC65-DED280C09673}"/>
    <dgm:cxn modelId="{52FACB71-87A8-4C31-8EC9-9342CA42A07C}" srcId="{3E056951-780B-42EA-9494-A802D6AABE20}" destId="{7E21B897-6327-4723-BD4E-ABAAFA96E6D6}" srcOrd="1" destOrd="0" parTransId="{106A8E0B-2481-4E31-98D8-EF6888BD9CC5}" sibTransId="{D6AF8A6B-2B50-4C37-8F2D-89A7162AB7F7}"/>
    <dgm:cxn modelId="{F67A1658-7325-4B82-9289-30AC9C2C16F5}" type="presOf" srcId="{D74849EB-09A2-46F0-8372-7DDA8254143F}" destId="{031CFDD9-7995-4BC1-B589-796FD3542F64}" srcOrd="0" destOrd="0" presId="urn:microsoft.com/office/officeart/2005/8/layout/pyramid2"/>
    <dgm:cxn modelId="{6C1FBB7F-1B01-4E7F-A118-8BBC704D84F9}" type="presOf" srcId="{8CECB621-73BA-459D-93CF-2E437C17C2F8}" destId="{56F3B3DE-9E18-447B-AF57-2B33690C78FF}" srcOrd="0" destOrd="0" presId="urn:microsoft.com/office/officeart/2005/8/layout/pyramid2"/>
    <dgm:cxn modelId="{D0D8D8C5-0BFF-4565-945A-A31D946CBB10}" srcId="{3E056951-780B-42EA-9494-A802D6AABE20}" destId="{D74849EB-09A2-46F0-8372-7DDA8254143F}" srcOrd="0" destOrd="0" parTransId="{C9973120-2B44-4975-8749-BFF4BEF694BB}" sibTransId="{18563375-3E33-44A3-A455-1DE9083731CB}"/>
    <dgm:cxn modelId="{314AB3D8-9693-4C83-BBCB-7383F469AF3A}" type="presOf" srcId="{7E21B897-6327-4723-BD4E-ABAAFA96E6D6}" destId="{F60342C2-8CD3-475C-B9B9-0A44D8887C5D}" srcOrd="0" destOrd="0" presId="urn:microsoft.com/office/officeart/2005/8/layout/pyramid2"/>
    <dgm:cxn modelId="{6C4AD486-3E53-439A-9632-78DA287A60AD}" type="presParOf" srcId="{E718FEFB-1353-48BE-B1BA-71724ADF6E1D}" destId="{7391BF3F-C903-4131-A6D9-E9AA5EDB59ED}" srcOrd="0" destOrd="0" presId="urn:microsoft.com/office/officeart/2005/8/layout/pyramid2"/>
    <dgm:cxn modelId="{474E36C1-FDD8-489C-9AE0-CDABE6EA5009}" type="presParOf" srcId="{E718FEFB-1353-48BE-B1BA-71724ADF6E1D}" destId="{4A5FECEC-E502-490E-A753-C32E53348B7A}" srcOrd="1" destOrd="0" presId="urn:microsoft.com/office/officeart/2005/8/layout/pyramid2"/>
    <dgm:cxn modelId="{6AEA871F-7A68-46D3-93B4-FEA22B46407C}" type="presParOf" srcId="{4A5FECEC-E502-490E-A753-C32E53348B7A}" destId="{031CFDD9-7995-4BC1-B589-796FD3542F64}" srcOrd="0" destOrd="0" presId="urn:microsoft.com/office/officeart/2005/8/layout/pyramid2"/>
    <dgm:cxn modelId="{1E01F9AA-76B3-4E12-B666-AD4EB7F822B1}" type="presParOf" srcId="{4A5FECEC-E502-490E-A753-C32E53348B7A}" destId="{D1F66DD0-40C3-42D5-B815-D08FF208A1FD}" srcOrd="1" destOrd="0" presId="urn:microsoft.com/office/officeart/2005/8/layout/pyramid2"/>
    <dgm:cxn modelId="{16873EFC-27BB-48A4-A471-33219FF7BBB1}" type="presParOf" srcId="{4A5FECEC-E502-490E-A753-C32E53348B7A}" destId="{F60342C2-8CD3-475C-B9B9-0A44D8887C5D}" srcOrd="2" destOrd="0" presId="urn:microsoft.com/office/officeart/2005/8/layout/pyramid2"/>
    <dgm:cxn modelId="{FE1CDE77-0F64-4BE6-A70E-8D596C6E9D59}" type="presParOf" srcId="{4A5FECEC-E502-490E-A753-C32E53348B7A}" destId="{8B455B37-0F1B-4956-8C49-3227206C56CC}" srcOrd="3" destOrd="0" presId="urn:microsoft.com/office/officeart/2005/8/layout/pyramid2"/>
    <dgm:cxn modelId="{2858A2A5-B43F-4705-80BF-FE1828924044}" type="presParOf" srcId="{4A5FECEC-E502-490E-A753-C32E53348B7A}" destId="{56F3B3DE-9E18-447B-AF57-2B33690C78FF}" srcOrd="4" destOrd="0" presId="urn:microsoft.com/office/officeart/2005/8/layout/pyramid2"/>
    <dgm:cxn modelId="{1A177078-2C87-49C0-8F87-AB41FE8F5022}" type="presParOf" srcId="{4A5FECEC-E502-490E-A753-C32E53348B7A}" destId="{BA571E71-4A77-4178-9665-B03A8263AEC2}"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22E976-3A7D-4904-B666-EDADA9D5949B}" type="doc">
      <dgm:prSet loTypeId="urn:microsoft.com/office/officeart/2005/8/layout/hList1" loCatId="list" qsTypeId="urn:microsoft.com/office/officeart/2005/8/quickstyle/simple3" qsCatId="simple" csTypeId="urn:microsoft.com/office/officeart/2005/8/colors/accent1_2" csCatId="accent1" phldr="1"/>
      <dgm:spPr/>
      <dgm:t>
        <a:bodyPr/>
        <a:lstStyle/>
        <a:p>
          <a:endParaRPr lang="en-IN"/>
        </a:p>
      </dgm:t>
    </dgm:pt>
    <dgm:pt modelId="{A94B98B1-DA2B-44A3-91D3-AE2FD05AA894}">
      <dgm:prSet phldrT="[Text]" custT="1"/>
      <dgm:spPr/>
      <dgm:t>
        <a:bodyPr/>
        <a:lstStyle/>
        <a:p>
          <a:r>
            <a:rPr lang="en-IN" sz="1400" b="1" dirty="0">
              <a:latin typeface="Arial" panose="020B0604020202020204" pitchFamily="34" charset="0"/>
              <a:cs typeface="Arial" panose="020B0604020202020204" pitchFamily="34" charset="0"/>
            </a:rPr>
            <a:t>Collaboration with companies and homeowners</a:t>
          </a:r>
          <a:endParaRPr lang="en-IN" sz="1400" dirty="0">
            <a:latin typeface="Arial" panose="020B0604020202020204" pitchFamily="34" charset="0"/>
            <a:cs typeface="Arial" panose="020B0604020202020204" pitchFamily="34" charset="0"/>
          </a:endParaRPr>
        </a:p>
      </dgm:t>
    </dgm:pt>
    <dgm:pt modelId="{F5D68371-0994-45BF-91BD-A13864599C63}" type="parTrans" cxnId="{29CF662B-99DA-423A-A631-25A77C0BCAB4}">
      <dgm:prSet/>
      <dgm:spPr/>
      <dgm:t>
        <a:bodyPr/>
        <a:lstStyle/>
        <a:p>
          <a:endParaRPr lang="en-IN"/>
        </a:p>
      </dgm:t>
    </dgm:pt>
    <dgm:pt modelId="{2588FD97-598F-41A9-AF25-D0A1ED7FC3D0}" type="sibTrans" cxnId="{29CF662B-99DA-423A-A631-25A77C0BCAB4}">
      <dgm:prSet/>
      <dgm:spPr/>
      <dgm:t>
        <a:bodyPr/>
        <a:lstStyle/>
        <a:p>
          <a:endParaRPr lang="en-IN"/>
        </a:p>
      </dgm:t>
    </dgm:pt>
    <dgm:pt modelId="{86C649FF-7A22-40D2-9E7F-5F425C6027B4}">
      <dgm:prSet phldrT="[Text]" custT="1"/>
      <dgm:spPr/>
      <dgm:t>
        <a:bodyPr/>
        <a:lstStyle/>
        <a:p>
          <a:r>
            <a:rPr lang="en-IN" sz="1400" dirty="0">
              <a:latin typeface="Arial" panose="020B0604020202020204" pitchFamily="34" charset="0"/>
              <a:cs typeface="Arial" panose="020B0604020202020204" pitchFamily="34" charset="0"/>
            </a:rPr>
            <a:t>The company will collaborate with homeowners as well as businesses to construct EV charging stations at their offices and residences. This will give the company access to many potential customers. (</a:t>
          </a:r>
          <a:r>
            <a:rPr lang="en-IN" sz="1400" dirty="0" err="1">
              <a:latin typeface="Arial" panose="020B0604020202020204" pitchFamily="34" charset="0"/>
              <a:cs typeface="Arial" panose="020B0604020202020204" pitchFamily="34" charset="0"/>
            </a:rPr>
            <a:t>Weiller</a:t>
          </a:r>
          <a:r>
            <a:rPr lang="en-IN" sz="1400" dirty="0">
              <a:latin typeface="Arial" panose="020B0604020202020204" pitchFamily="34" charset="0"/>
              <a:cs typeface="Arial" panose="020B0604020202020204" pitchFamily="34" charset="0"/>
            </a:rPr>
            <a:t> and Neely, 2014). </a:t>
          </a:r>
        </a:p>
      </dgm:t>
    </dgm:pt>
    <dgm:pt modelId="{6C88564D-66D0-46DA-ABC4-88ABECC59DF9}" type="parTrans" cxnId="{0190A0AC-A7EA-438B-BBE2-D9F006CCC467}">
      <dgm:prSet/>
      <dgm:spPr/>
      <dgm:t>
        <a:bodyPr/>
        <a:lstStyle/>
        <a:p>
          <a:endParaRPr lang="en-IN"/>
        </a:p>
      </dgm:t>
    </dgm:pt>
    <dgm:pt modelId="{FAB37C01-6D8D-471F-B673-E2DCA3FF33C8}" type="sibTrans" cxnId="{0190A0AC-A7EA-438B-BBE2-D9F006CCC467}">
      <dgm:prSet/>
      <dgm:spPr/>
      <dgm:t>
        <a:bodyPr/>
        <a:lstStyle/>
        <a:p>
          <a:endParaRPr lang="en-IN"/>
        </a:p>
      </dgm:t>
    </dgm:pt>
    <dgm:pt modelId="{A795B8FD-804D-4BF6-92D2-C4D7B41A6730}">
      <dgm:prSet phldrT="[Text]" custT="1"/>
      <dgm:spPr/>
      <dgm:t>
        <a:bodyPr/>
        <a:lstStyle/>
        <a:p>
          <a:r>
            <a:rPr lang="en-IN" sz="1400" b="1" dirty="0">
              <a:latin typeface="Arial" panose="020B0604020202020204" pitchFamily="34" charset="0"/>
              <a:cs typeface="Arial" panose="020B0604020202020204" pitchFamily="34" charset="0"/>
            </a:rPr>
            <a:t>Provide competitive price</a:t>
          </a:r>
          <a:endParaRPr lang="en-IN" sz="1400" dirty="0">
            <a:latin typeface="Arial" panose="020B0604020202020204" pitchFamily="34" charset="0"/>
            <a:cs typeface="Arial" panose="020B0604020202020204" pitchFamily="34" charset="0"/>
          </a:endParaRPr>
        </a:p>
      </dgm:t>
    </dgm:pt>
    <dgm:pt modelId="{816207B1-14A1-439E-A868-BBAD020C9A62}" type="parTrans" cxnId="{28B76BEA-860C-4F33-94CB-393D145B669D}">
      <dgm:prSet/>
      <dgm:spPr/>
      <dgm:t>
        <a:bodyPr/>
        <a:lstStyle/>
        <a:p>
          <a:endParaRPr lang="en-IN"/>
        </a:p>
      </dgm:t>
    </dgm:pt>
    <dgm:pt modelId="{DFCD5604-D541-49EC-A48E-F70FB13290BA}" type="sibTrans" cxnId="{28B76BEA-860C-4F33-94CB-393D145B669D}">
      <dgm:prSet/>
      <dgm:spPr/>
      <dgm:t>
        <a:bodyPr/>
        <a:lstStyle/>
        <a:p>
          <a:endParaRPr lang="en-IN"/>
        </a:p>
      </dgm:t>
    </dgm:pt>
    <dgm:pt modelId="{AAA5C7FD-10B9-4DCA-8751-AEDE9B7B7192}">
      <dgm:prSet phldrT="[Text]" custT="1"/>
      <dgm:spPr/>
      <dgm:t>
        <a:bodyPr/>
        <a:lstStyle/>
        <a:p>
          <a:r>
            <a:rPr lang="en-IN" sz="1400" dirty="0">
              <a:latin typeface="Arial" panose="020B0604020202020204" pitchFamily="34" charset="0"/>
              <a:cs typeface="Arial" panose="020B0604020202020204" pitchFamily="34" charset="0"/>
            </a:rPr>
            <a:t>The company will provide competitive pricing for EV charging station installation and maintenance. This will reduce the cost of the company's services for both companies and residents. (Ghosh, 2020).   </a:t>
          </a:r>
        </a:p>
      </dgm:t>
    </dgm:pt>
    <dgm:pt modelId="{07217222-BDF7-4683-B689-CC8FEA7A8133}" type="parTrans" cxnId="{3D391813-3FEB-4948-A462-05F6672910B1}">
      <dgm:prSet/>
      <dgm:spPr/>
      <dgm:t>
        <a:bodyPr/>
        <a:lstStyle/>
        <a:p>
          <a:endParaRPr lang="en-IN"/>
        </a:p>
      </dgm:t>
    </dgm:pt>
    <dgm:pt modelId="{F7B9F88F-F9FA-46C7-BEDB-03E0D26F5CDA}" type="sibTrans" cxnId="{3D391813-3FEB-4948-A462-05F6672910B1}">
      <dgm:prSet/>
      <dgm:spPr/>
      <dgm:t>
        <a:bodyPr/>
        <a:lstStyle/>
        <a:p>
          <a:endParaRPr lang="en-IN"/>
        </a:p>
      </dgm:t>
    </dgm:pt>
    <dgm:pt modelId="{9F367A1C-81B5-4823-9E9E-8F37AF77138C}">
      <dgm:prSet phldrT="[Text]" custT="1"/>
      <dgm:spPr/>
      <dgm:t>
        <a:bodyPr/>
        <a:lstStyle/>
        <a:p>
          <a:r>
            <a:rPr lang="en-IN" sz="1400" b="1" dirty="0">
              <a:latin typeface="Arial" panose="020B0604020202020204" pitchFamily="34" charset="0"/>
              <a:cs typeface="Arial" panose="020B0604020202020204" pitchFamily="34" charset="0"/>
            </a:rPr>
            <a:t>Market the business both online and offline </a:t>
          </a:r>
          <a:endParaRPr lang="en-IN" sz="1400" dirty="0">
            <a:latin typeface="Arial" panose="020B0604020202020204" pitchFamily="34" charset="0"/>
            <a:cs typeface="Arial" panose="020B0604020202020204" pitchFamily="34" charset="0"/>
          </a:endParaRPr>
        </a:p>
      </dgm:t>
    </dgm:pt>
    <dgm:pt modelId="{A01A5329-FB51-403A-BC4E-BB2CE06F62A0}" type="parTrans" cxnId="{275E0B2C-CC0E-4E9E-B83B-4F58AC89BCF1}">
      <dgm:prSet/>
      <dgm:spPr/>
      <dgm:t>
        <a:bodyPr/>
        <a:lstStyle/>
        <a:p>
          <a:endParaRPr lang="en-IN"/>
        </a:p>
      </dgm:t>
    </dgm:pt>
    <dgm:pt modelId="{184EEEC0-5303-4BA5-858F-D659D49C0318}" type="sibTrans" cxnId="{275E0B2C-CC0E-4E9E-B83B-4F58AC89BCF1}">
      <dgm:prSet/>
      <dgm:spPr/>
      <dgm:t>
        <a:bodyPr/>
        <a:lstStyle/>
        <a:p>
          <a:endParaRPr lang="en-IN"/>
        </a:p>
      </dgm:t>
    </dgm:pt>
    <dgm:pt modelId="{85C29802-4F9B-48A0-BBC4-14E9DFB7B707}">
      <dgm:prSet phldrT="[Text]" custT="1"/>
      <dgm:spPr/>
      <dgm:t>
        <a:bodyPr/>
        <a:lstStyle/>
        <a:p>
          <a:r>
            <a:rPr lang="en-IN" sz="1400" dirty="0">
              <a:latin typeface="Arial" panose="020B0604020202020204" pitchFamily="34" charset="0"/>
              <a:cs typeface="Arial" panose="020B0604020202020204" pitchFamily="34" charset="0"/>
            </a:rPr>
            <a:t>To connect with more customers, the company will promote its services both online and offline. Search engine optimisation (SEO), pay-per-click (PPC) promotion, and social media marketing will be among the digital advertising platforms available. (Wiener et al., 2018).</a:t>
          </a:r>
        </a:p>
      </dgm:t>
    </dgm:pt>
    <dgm:pt modelId="{A7308D77-3D16-4DB9-9AF7-40FE98AD81A9}" type="parTrans" cxnId="{1779A87C-2737-4539-93FC-6BE0E938021D}">
      <dgm:prSet/>
      <dgm:spPr/>
      <dgm:t>
        <a:bodyPr/>
        <a:lstStyle/>
        <a:p>
          <a:endParaRPr lang="en-IN"/>
        </a:p>
      </dgm:t>
    </dgm:pt>
    <dgm:pt modelId="{085DEF55-8A66-404B-94DB-9F1B4508AF84}" type="sibTrans" cxnId="{1779A87C-2737-4539-93FC-6BE0E938021D}">
      <dgm:prSet/>
      <dgm:spPr/>
      <dgm:t>
        <a:bodyPr/>
        <a:lstStyle/>
        <a:p>
          <a:endParaRPr lang="en-IN"/>
        </a:p>
      </dgm:t>
    </dgm:pt>
    <dgm:pt modelId="{C19D6241-A283-4D81-B3F8-DA2992C040BD}" type="pres">
      <dgm:prSet presAssocID="{6D22E976-3A7D-4904-B666-EDADA9D5949B}" presName="Name0" presStyleCnt="0">
        <dgm:presLayoutVars>
          <dgm:dir/>
          <dgm:animLvl val="lvl"/>
          <dgm:resizeHandles val="exact"/>
        </dgm:presLayoutVars>
      </dgm:prSet>
      <dgm:spPr/>
    </dgm:pt>
    <dgm:pt modelId="{D940B990-5F4A-42B1-AD02-F3EDB093824F}" type="pres">
      <dgm:prSet presAssocID="{A94B98B1-DA2B-44A3-91D3-AE2FD05AA894}" presName="composite" presStyleCnt="0"/>
      <dgm:spPr/>
    </dgm:pt>
    <dgm:pt modelId="{01005F75-8951-4274-B1D4-A65DFBFFF698}" type="pres">
      <dgm:prSet presAssocID="{A94B98B1-DA2B-44A3-91D3-AE2FD05AA894}" presName="parTx" presStyleLbl="alignNode1" presStyleIdx="0" presStyleCnt="3">
        <dgm:presLayoutVars>
          <dgm:chMax val="0"/>
          <dgm:chPref val="0"/>
          <dgm:bulletEnabled val="1"/>
        </dgm:presLayoutVars>
      </dgm:prSet>
      <dgm:spPr/>
    </dgm:pt>
    <dgm:pt modelId="{9CD86883-F067-4B46-8664-B7583DEA0B57}" type="pres">
      <dgm:prSet presAssocID="{A94B98B1-DA2B-44A3-91D3-AE2FD05AA894}" presName="desTx" presStyleLbl="alignAccFollowNode1" presStyleIdx="0" presStyleCnt="3">
        <dgm:presLayoutVars>
          <dgm:bulletEnabled val="1"/>
        </dgm:presLayoutVars>
      </dgm:prSet>
      <dgm:spPr/>
    </dgm:pt>
    <dgm:pt modelId="{85D6EF6D-7E0A-4057-BCE6-EC427203E21E}" type="pres">
      <dgm:prSet presAssocID="{2588FD97-598F-41A9-AF25-D0A1ED7FC3D0}" presName="space" presStyleCnt="0"/>
      <dgm:spPr/>
    </dgm:pt>
    <dgm:pt modelId="{A9151F83-3D94-4519-AD26-1DE3007CDDFB}" type="pres">
      <dgm:prSet presAssocID="{A795B8FD-804D-4BF6-92D2-C4D7B41A6730}" presName="composite" presStyleCnt="0"/>
      <dgm:spPr/>
    </dgm:pt>
    <dgm:pt modelId="{0D48CB7F-973B-4D0C-B899-523DC3324477}" type="pres">
      <dgm:prSet presAssocID="{A795B8FD-804D-4BF6-92D2-C4D7B41A6730}" presName="parTx" presStyleLbl="alignNode1" presStyleIdx="1" presStyleCnt="3">
        <dgm:presLayoutVars>
          <dgm:chMax val="0"/>
          <dgm:chPref val="0"/>
          <dgm:bulletEnabled val="1"/>
        </dgm:presLayoutVars>
      </dgm:prSet>
      <dgm:spPr/>
    </dgm:pt>
    <dgm:pt modelId="{8E736732-77D8-40F4-A00D-0F862E6B2B93}" type="pres">
      <dgm:prSet presAssocID="{A795B8FD-804D-4BF6-92D2-C4D7B41A6730}" presName="desTx" presStyleLbl="alignAccFollowNode1" presStyleIdx="1" presStyleCnt="3">
        <dgm:presLayoutVars>
          <dgm:bulletEnabled val="1"/>
        </dgm:presLayoutVars>
      </dgm:prSet>
      <dgm:spPr/>
    </dgm:pt>
    <dgm:pt modelId="{2BC52EE7-26ED-457B-82EA-020301BCBB74}" type="pres">
      <dgm:prSet presAssocID="{DFCD5604-D541-49EC-A48E-F70FB13290BA}" presName="space" presStyleCnt="0"/>
      <dgm:spPr/>
    </dgm:pt>
    <dgm:pt modelId="{145811D5-5473-4B13-ACD6-8B8842737620}" type="pres">
      <dgm:prSet presAssocID="{9F367A1C-81B5-4823-9E9E-8F37AF77138C}" presName="composite" presStyleCnt="0"/>
      <dgm:spPr/>
    </dgm:pt>
    <dgm:pt modelId="{2D3D19E1-C04C-487B-A092-B54A96F363B7}" type="pres">
      <dgm:prSet presAssocID="{9F367A1C-81B5-4823-9E9E-8F37AF77138C}" presName="parTx" presStyleLbl="alignNode1" presStyleIdx="2" presStyleCnt="3">
        <dgm:presLayoutVars>
          <dgm:chMax val="0"/>
          <dgm:chPref val="0"/>
          <dgm:bulletEnabled val="1"/>
        </dgm:presLayoutVars>
      </dgm:prSet>
      <dgm:spPr/>
    </dgm:pt>
    <dgm:pt modelId="{AA750FFF-023C-4687-BF80-40D42BFD12F4}" type="pres">
      <dgm:prSet presAssocID="{9F367A1C-81B5-4823-9E9E-8F37AF77138C}" presName="desTx" presStyleLbl="alignAccFollowNode1" presStyleIdx="2" presStyleCnt="3">
        <dgm:presLayoutVars>
          <dgm:bulletEnabled val="1"/>
        </dgm:presLayoutVars>
      </dgm:prSet>
      <dgm:spPr/>
    </dgm:pt>
  </dgm:ptLst>
  <dgm:cxnLst>
    <dgm:cxn modelId="{3D391813-3FEB-4948-A462-05F6672910B1}" srcId="{A795B8FD-804D-4BF6-92D2-C4D7B41A6730}" destId="{AAA5C7FD-10B9-4DCA-8751-AEDE9B7B7192}" srcOrd="0" destOrd="0" parTransId="{07217222-BDF7-4683-B689-CC8FEA7A8133}" sibTransId="{F7B9F88F-F9FA-46C7-BEDB-03E0D26F5CDA}"/>
    <dgm:cxn modelId="{84A19A1E-F68B-4A46-A3EE-7A8CA217D95E}" type="presOf" srcId="{86C649FF-7A22-40D2-9E7F-5F425C6027B4}" destId="{9CD86883-F067-4B46-8664-B7583DEA0B57}" srcOrd="0" destOrd="0" presId="urn:microsoft.com/office/officeart/2005/8/layout/hList1"/>
    <dgm:cxn modelId="{29CF662B-99DA-423A-A631-25A77C0BCAB4}" srcId="{6D22E976-3A7D-4904-B666-EDADA9D5949B}" destId="{A94B98B1-DA2B-44A3-91D3-AE2FD05AA894}" srcOrd="0" destOrd="0" parTransId="{F5D68371-0994-45BF-91BD-A13864599C63}" sibTransId="{2588FD97-598F-41A9-AF25-D0A1ED7FC3D0}"/>
    <dgm:cxn modelId="{275E0B2C-CC0E-4E9E-B83B-4F58AC89BCF1}" srcId="{6D22E976-3A7D-4904-B666-EDADA9D5949B}" destId="{9F367A1C-81B5-4823-9E9E-8F37AF77138C}" srcOrd="2" destOrd="0" parTransId="{A01A5329-FB51-403A-BC4E-BB2CE06F62A0}" sibTransId="{184EEEC0-5303-4BA5-858F-D659D49C0318}"/>
    <dgm:cxn modelId="{DAD28460-CBA8-404E-9845-87B7C247362F}" type="presOf" srcId="{A795B8FD-804D-4BF6-92D2-C4D7B41A6730}" destId="{0D48CB7F-973B-4D0C-B899-523DC3324477}" srcOrd="0" destOrd="0" presId="urn:microsoft.com/office/officeart/2005/8/layout/hList1"/>
    <dgm:cxn modelId="{5DEDB444-9FF1-4000-80F9-148E851990AC}" type="presOf" srcId="{AAA5C7FD-10B9-4DCA-8751-AEDE9B7B7192}" destId="{8E736732-77D8-40F4-A00D-0F862E6B2B93}" srcOrd="0" destOrd="0" presId="urn:microsoft.com/office/officeart/2005/8/layout/hList1"/>
    <dgm:cxn modelId="{1779A87C-2737-4539-93FC-6BE0E938021D}" srcId="{9F367A1C-81B5-4823-9E9E-8F37AF77138C}" destId="{85C29802-4F9B-48A0-BBC4-14E9DFB7B707}" srcOrd="0" destOrd="0" parTransId="{A7308D77-3D16-4DB9-9AF7-40FE98AD81A9}" sibTransId="{085DEF55-8A66-404B-94DB-9F1B4508AF84}"/>
    <dgm:cxn modelId="{09E0F294-0392-48AE-8BBB-8281F43045C7}" type="presOf" srcId="{85C29802-4F9B-48A0-BBC4-14E9DFB7B707}" destId="{AA750FFF-023C-4687-BF80-40D42BFD12F4}" srcOrd="0" destOrd="0" presId="urn:microsoft.com/office/officeart/2005/8/layout/hList1"/>
    <dgm:cxn modelId="{0190A0AC-A7EA-438B-BBE2-D9F006CCC467}" srcId="{A94B98B1-DA2B-44A3-91D3-AE2FD05AA894}" destId="{86C649FF-7A22-40D2-9E7F-5F425C6027B4}" srcOrd="0" destOrd="0" parTransId="{6C88564D-66D0-46DA-ABC4-88ABECC59DF9}" sibTransId="{FAB37C01-6D8D-471F-B673-E2DCA3FF33C8}"/>
    <dgm:cxn modelId="{EBAD16BC-9521-455D-BB83-F5BDEA4321C6}" type="presOf" srcId="{A94B98B1-DA2B-44A3-91D3-AE2FD05AA894}" destId="{01005F75-8951-4274-B1D4-A65DFBFFF698}" srcOrd="0" destOrd="0" presId="urn:microsoft.com/office/officeart/2005/8/layout/hList1"/>
    <dgm:cxn modelId="{01D673DF-21E1-41AA-A8A0-EB84ACA70963}" type="presOf" srcId="{6D22E976-3A7D-4904-B666-EDADA9D5949B}" destId="{C19D6241-A283-4D81-B3F8-DA2992C040BD}" srcOrd="0" destOrd="0" presId="urn:microsoft.com/office/officeart/2005/8/layout/hList1"/>
    <dgm:cxn modelId="{352D9DE2-984F-4107-94A2-46DEFE55D1B6}" type="presOf" srcId="{9F367A1C-81B5-4823-9E9E-8F37AF77138C}" destId="{2D3D19E1-C04C-487B-A092-B54A96F363B7}" srcOrd="0" destOrd="0" presId="urn:microsoft.com/office/officeart/2005/8/layout/hList1"/>
    <dgm:cxn modelId="{28B76BEA-860C-4F33-94CB-393D145B669D}" srcId="{6D22E976-3A7D-4904-B666-EDADA9D5949B}" destId="{A795B8FD-804D-4BF6-92D2-C4D7B41A6730}" srcOrd="1" destOrd="0" parTransId="{816207B1-14A1-439E-A868-BBAD020C9A62}" sibTransId="{DFCD5604-D541-49EC-A48E-F70FB13290BA}"/>
    <dgm:cxn modelId="{AA2B7C7F-3103-46AF-81C5-13989836FF3F}" type="presParOf" srcId="{C19D6241-A283-4D81-B3F8-DA2992C040BD}" destId="{D940B990-5F4A-42B1-AD02-F3EDB093824F}" srcOrd="0" destOrd="0" presId="urn:microsoft.com/office/officeart/2005/8/layout/hList1"/>
    <dgm:cxn modelId="{F13CDDD3-CF43-4D9C-9E3B-1858F5E3A7E0}" type="presParOf" srcId="{D940B990-5F4A-42B1-AD02-F3EDB093824F}" destId="{01005F75-8951-4274-B1D4-A65DFBFFF698}" srcOrd="0" destOrd="0" presId="urn:microsoft.com/office/officeart/2005/8/layout/hList1"/>
    <dgm:cxn modelId="{A58D75DC-E926-47F3-BD78-0382A7A7699D}" type="presParOf" srcId="{D940B990-5F4A-42B1-AD02-F3EDB093824F}" destId="{9CD86883-F067-4B46-8664-B7583DEA0B57}" srcOrd="1" destOrd="0" presId="urn:microsoft.com/office/officeart/2005/8/layout/hList1"/>
    <dgm:cxn modelId="{0876A638-17B5-4183-BC83-E84D0B0ED2BC}" type="presParOf" srcId="{C19D6241-A283-4D81-B3F8-DA2992C040BD}" destId="{85D6EF6D-7E0A-4057-BCE6-EC427203E21E}" srcOrd="1" destOrd="0" presId="urn:microsoft.com/office/officeart/2005/8/layout/hList1"/>
    <dgm:cxn modelId="{9842B527-EE5E-41C5-9BB9-94EFF8AC251A}" type="presParOf" srcId="{C19D6241-A283-4D81-B3F8-DA2992C040BD}" destId="{A9151F83-3D94-4519-AD26-1DE3007CDDFB}" srcOrd="2" destOrd="0" presId="urn:microsoft.com/office/officeart/2005/8/layout/hList1"/>
    <dgm:cxn modelId="{DAE62EED-C41A-4623-9BBB-C502B7715DC7}" type="presParOf" srcId="{A9151F83-3D94-4519-AD26-1DE3007CDDFB}" destId="{0D48CB7F-973B-4D0C-B899-523DC3324477}" srcOrd="0" destOrd="0" presId="urn:microsoft.com/office/officeart/2005/8/layout/hList1"/>
    <dgm:cxn modelId="{6456AB0E-B86E-4315-9981-178CA2F4AEEF}" type="presParOf" srcId="{A9151F83-3D94-4519-AD26-1DE3007CDDFB}" destId="{8E736732-77D8-40F4-A00D-0F862E6B2B93}" srcOrd="1" destOrd="0" presId="urn:microsoft.com/office/officeart/2005/8/layout/hList1"/>
    <dgm:cxn modelId="{563D9297-BD2D-4142-B822-2B55507E8284}" type="presParOf" srcId="{C19D6241-A283-4D81-B3F8-DA2992C040BD}" destId="{2BC52EE7-26ED-457B-82EA-020301BCBB74}" srcOrd="3" destOrd="0" presId="urn:microsoft.com/office/officeart/2005/8/layout/hList1"/>
    <dgm:cxn modelId="{CEA6C9F5-27CB-4720-954D-423729B3976B}" type="presParOf" srcId="{C19D6241-A283-4D81-B3F8-DA2992C040BD}" destId="{145811D5-5473-4B13-ACD6-8B8842737620}" srcOrd="4" destOrd="0" presId="urn:microsoft.com/office/officeart/2005/8/layout/hList1"/>
    <dgm:cxn modelId="{33930F61-D732-445B-B9E9-DCA3561B9666}" type="presParOf" srcId="{145811D5-5473-4B13-ACD6-8B8842737620}" destId="{2D3D19E1-C04C-487B-A092-B54A96F363B7}" srcOrd="0" destOrd="0" presId="urn:microsoft.com/office/officeart/2005/8/layout/hList1"/>
    <dgm:cxn modelId="{B4DB81CC-BD7B-4B15-B326-8810AFD01053}" type="presParOf" srcId="{145811D5-5473-4B13-ACD6-8B8842737620}" destId="{AA750FFF-023C-4687-BF80-40D42BFD12F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D18A40-BC88-4098-8EA2-E1EB02ED8165}" type="doc">
      <dgm:prSet loTypeId="urn:microsoft.com/office/officeart/2005/8/layout/process4" loCatId="list" qsTypeId="urn:microsoft.com/office/officeart/2005/8/quickstyle/3d4" qsCatId="3D" csTypeId="urn:microsoft.com/office/officeart/2005/8/colors/accent1_2" csCatId="accent1" phldr="1"/>
      <dgm:spPr/>
      <dgm:t>
        <a:bodyPr/>
        <a:lstStyle/>
        <a:p>
          <a:endParaRPr lang="en-IN"/>
        </a:p>
      </dgm:t>
    </dgm:pt>
    <dgm:pt modelId="{41E6A590-EC92-4C8F-87A8-D2C4084F4644}">
      <dgm:prSet/>
      <dgm:spPr/>
      <dgm:t>
        <a:bodyPr/>
        <a:lstStyle/>
        <a:p>
          <a:r>
            <a:rPr lang="en-US" b="1" dirty="0"/>
            <a:t>Advantages</a:t>
          </a:r>
          <a:endParaRPr lang="en-IN" dirty="0"/>
        </a:p>
      </dgm:t>
    </dgm:pt>
    <dgm:pt modelId="{D1ABA318-B752-41CD-B0DA-03F7E2C370CB}" type="parTrans" cxnId="{9B9ECF78-E6D9-4F1E-8FEF-FD29EC5C1A4A}">
      <dgm:prSet/>
      <dgm:spPr/>
      <dgm:t>
        <a:bodyPr/>
        <a:lstStyle/>
        <a:p>
          <a:endParaRPr lang="en-IN"/>
        </a:p>
      </dgm:t>
    </dgm:pt>
    <dgm:pt modelId="{C9985D29-F001-4910-AB26-5AD322DE9E8F}" type="sibTrans" cxnId="{9B9ECF78-E6D9-4F1E-8FEF-FD29EC5C1A4A}">
      <dgm:prSet/>
      <dgm:spPr/>
      <dgm:t>
        <a:bodyPr/>
        <a:lstStyle/>
        <a:p>
          <a:endParaRPr lang="en-IN"/>
        </a:p>
      </dgm:t>
    </dgm:pt>
    <dgm:pt modelId="{CD867D32-2BF2-40EA-A5DD-DD933006CC4D}">
      <dgm:prSet/>
      <dgm:spPr/>
      <dgm:t>
        <a:bodyPr/>
        <a:lstStyle/>
        <a:p>
          <a:r>
            <a:rPr lang="en-US" dirty="0"/>
            <a:t>Exclusively Use of Renewable Energy Sources.</a:t>
          </a:r>
          <a:endParaRPr lang="en-IN" dirty="0"/>
        </a:p>
      </dgm:t>
    </dgm:pt>
    <dgm:pt modelId="{65A52398-609E-423C-B94C-494DDEC2C8C1}" type="parTrans" cxnId="{B93F8BA2-3004-4FC6-AA2B-D76634E7C9A5}">
      <dgm:prSet/>
      <dgm:spPr/>
      <dgm:t>
        <a:bodyPr/>
        <a:lstStyle/>
        <a:p>
          <a:endParaRPr lang="en-IN"/>
        </a:p>
      </dgm:t>
    </dgm:pt>
    <dgm:pt modelId="{725308FF-7065-4686-8C1C-ECF232A2A822}" type="sibTrans" cxnId="{B93F8BA2-3004-4FC6-AA2B-D76634E7C9A5}">
      <dgm:prSet/>
      <dgm:spPr/>
      <dgm:t>
        <a:bodyPr/>
        <a:lstStyle/>
        <a:p>
          <a:endParaRPr lang="en-IN"/>
        </a:p>
      </dgm:t>
    </dgm:pt>
    <dgm:pt modelId="{DF5DCBD8-3C8F-409C-B292-E617378DFE6D}">
      <dgm:prSet/>
      <dgm:spPr/>
      <dgm:t>
        <a:bodyPr/>
        <a:lstStyle/>
        <a:p>
          <a:r>
            <a:rPr lang="en-US" dirty="0"/>
            <a:t>Membership </a:t>
          </a:r>
          <a:r>
            <a:rPr lang="en-US" dirty="0" err="1"/>
            <a:t>Programmes</a:t>
          </a:r>
          <a:endParaRPr lang="en-IN" dirty="0"/>
        </a:p>
      </dgm:t>
    </dgm:pt>
    <dgm:pt modelId="{3243C183-C4C6-4A49-BE5C-B47D8D582137}" type="sibTrans" cxnId="{4A2F2510-EEAD-48BA-BDA2-618A6365FB1B}">
      <dgm:prSet/>
      <dgm:spPr/>
      <dgm:t>
        <a:bodyPr/>
        <a:lstStyle/>
        <a:p>
          <a:endParaRPr lang="en-IN"/>
        </a:p>
      </dgm:t>
    </dgm:pt>
    <dgm:pt modelId="{C7CD333E-9E53-4A4C-BF29-8F198CD40A67}" type="parTrans" cxnId="{4A2F2510-EEAD-48BA-BDA2-618A6365FB1B}">
      <dgm:prSet/>
      <dgm:spPr/>
      <dgm:t>
        <a:bodyPr/>
        <a:lstStyle/>
        <a:p>
          <a:endParaRPr lang="en-IN"/>
        </a:p>
      </dgm:t>
    </dgm:pt>
    <dgm:pt modelId="{5CBB9457-7575-4C02-80B0-F610DD02191A}">
      <dgm:prSet/>
      <dgm:spPr/>
      <dgm:t>
        <a:bodyPr/>
        <a:lstStyle/>
        <a:p>
          <a:r>
            <a:rPr lang="en-US" dirty="0"/>
            <a:t>Fast Charging Solutions.</a:t>
          </a:r>
          <a:endParaRPr lang="en-IN" dirty="0"/>
        </a:p>
      </dgm:t>
    </dgm:pt>
    <dgm:pt modelId="{50E84DE7-09BF-4760-A896-A331901A98F5}" type="parTrans" cxnId="{8F515B5D-3C41-447E-9FEE-0739BAF7DF67}">
      <dgm:prSet/>
      <dgm:spPr/>
      <dgm:t>
        <a:bodyPr/>
        <a:lstStyle/>
        <a:p>
          <a:endParaRPr lang="en-IN"/>
        </a:p>
      </dgm:t>
    </dgm:pt>
    <dgm:pt modelId="{9E7A8BA8-497E-47B4-B48C-FD27792DE274}" type="sibTrans" cxnId="{8F515B5D-3C41-447E-9FEE-0739BAF7DF67}">
      <dgm:prSet/>
      <dgm:spPr/>
      <dgm:t>
        <a:bodyPr/>
        <a:lstStyle/>
        <a:p>
          <a:endParaRPr lang="en-IN"/>
        </a:p>
      </dgm:t>
    </dgm:pt>
    <dgm:pt modelId="{5D88EB7A-8856-40CD-BBC0-38919996DB29}" type="pres">
      <dgm:prSet presAssocID="{E2D18A40-BC88-4098-8EA2-E1EB02ED8165}" presName="Name0" presStyleCnt="0">
        <dgm:presLayoutVars>
          <dgm:dir/>
          <dgm:animLvl val="lvl"/>
          <dgm:resizeHandles val="exact"/>
        </dgm:presLayoutVars>
      </dgm:prSet>
      <dgm:spPr/>
    </dgm:pt>
    <dgm:pt modelId="{DB6D7629-8EF4-4EB5-98EB-19BEEE21D68F}" type="pres">
      <dgm:prSet presAssocID="{41E6A590-EC92-4C8F-87A8-D2C4084F4644}" presName="boxAndChildren" presStyleCnt="0"/>
      <dgm:spPr/>
    </dgm:pt>
    <dgm:pt modelId="{FD452904-7BC2-4E7F-8442-0700AA5B5BC9}" type="pres">
      <dgm:prSet presAssocID="{41E6A590-EC92-4C8F-87A8-D2C4084F4644}" presName="parentTextBox" presStyleLbl="node1" presStyleIdx="0" presStyleCnt="1"/>
      <dgm:spPr/>
    </dgm:pt>
    <dgm:pt modelId="{30259D01-BE6F-46B5-B217-627BBBB1BD9B}" type="pres">
      <dgm:prSet presAssocID="{41E6A590-EC92-4C8F-87A8-D2C4084F4644}" presName="entireBox" presStyleLbl="node1" presStyleIdx="0" presStyleCnt="1"/>
      <dgm:spPr/>
    </dgm:pt>
    <dgm:pt modelId="{E0C0E478-926B-48EE-9E77-538AFCC2F412}" type="pres">
      <dgm:prSet presAssocID="{41E6A590-EC92-4C8F-87A8-D2C4084F4644}" presName="descendantBox" presStyleCnt="0"/>
      <dgm:spPr/>
    </dgm:pt>
    <dgm:pt modelId="{E81642D2-58FA-4DB4-B48F-A9DBA6D14B70}" type="pres">
      <dgm:prSet presAssocID="{CD867D32-2BF2-40EA-A5DD-DD933006CC4D}" presName="childTextBox" presStyleLbl="fgAccFollowNode1" presStyleIdx="0" presStyleCnt="3">
        <dgm:presLayoutVars>
          <dgm:bulletEnabled val="1"/>
        </dgm:presLayoutVars>
      </dgm:prSet>
      <dgm:spPr/>
    </dgm:pt>
    <dgm:pt modelId="{8C6FE905-B417-463A-9288-378FCBE7BA7A}" type="pres">
      <dgm:prSet presAssocID="{5CBB9457-7575-4C02-80B0-F610DD02191A}" presName="childTextBox" presStyleLbl="fgAccFollowNode1" presStyleIdx="1" presStyleCnt="3">
        <dgm:presLayoutVars>
          <dgm:bulletEnabled val="1"/>
        </dgm:presLayoutVars>
      </dgm:prSet>
      <dgm:spPr/>
    </dgm:pt>
    <dgm:pt modelId="{726C6788-79DA-42FC-BC41-BEAD9EC68656}" type="pres">
      <dgm:prSet presAssocID="{DF5DCBD8-3C8F-409C-B292-E617378DFE6D}" presName="childTextBox" presStyleLbl="fgAccFollowNode1" presStyleIdx="2" presStyleCnt="3">
        <dgm:presLayoutVars>
          <dgm:bulletEnabled val="1"/>
        </dgm:presLayoutVars>
      </dgm:prSet>
      <dgm:spPr/>
    </dgm:pt>
  </dgm:ptLst>
  <dgm:cxnLst>
    <dgm:cxn modelId="{4A2F2510-EEAD-48BA-BDA2-618A6365FB1B}" srcId="{41E6A590-EC92-4C8F-87A8-D2C4084F4644}" destId="{DF5DCBD8-3C8F-409C-B292-E617378DFE6D}" srcOrd="2" destOrd="0" parTransId="{C7CD333E-9E53-4A4C-BF29-8F198CD40A67}" sibTransId="{3243C183-C4C6-4A49-BE5C-B47D8D582137}"/>
    <dgm:cxn modelId="{0A481322-4B4C-4575-B67E-DCD7631FDB64}" type="presOf" srcId="{DF5DCBD8-3C8F-409C-B292-E617378DFE6D}" destId="{726C6788-79DA-42FC-BC41-BEAD9EC68656}" srcOrd="0" destOrd="0" presId="urn:microsoft.com/office/officeart/2005/8/layout/process4"/>
    <dgm:cxn modelId="{61B82129-6EC5-4F1F-A319-85E4566AEEC1}" type="presOf" srcId="{5CBB9457-7575-4C02-80B0-F610DD02191A}" destId="{8C6FE905-B417-463A-9288-378FCBE7BA7A}" srcOrd="0" destOrd="0" presId="urn:microsoft.com/office/officeart/2005/8/layout/process4"/>
    <dgm:cxn modelId="{F075753D-4F7A-450D-A96B-CCB40314A14E}" type="presOf" srcId="{CD867D32-2BF2-40EA-A5DD-DD933006CC4D}" destId="{E81642D2-58FA-4DB4-B48F-A9DBA6D14B70}" srcOrd="0" destOrd="0" presId="urn:microsoft.com/office/officeart/2005/8/layout/process4"/>
    <dgm:cxn modelId="{8F515B5D-3C41-447E-9FEE-0739BAF7DF67}" srcId="{41E6A590-EC92-4C8F-87A8-D2C4084F4644}" destId="{5CBB9457-7575-4C02-80B0-F610DD02191A}" srcOrd="1" destOrd="0" parTransId="{50E84DE7-09BF-4760-A896-A331901A98F5}" sibTransId="{9E7A8BA8-497E-47B4-B48C-FD27792DE274}"/>
    <dgm:cxn modelId="{9B9ECF78-E6D9-4F1E-8FEF-FD29EC5C1A4A}" srcId="{E2D18A40-BC88-4098-8EA2-E1EB02ED8165}" destId="{41E6A590-EC92-4C8F-87A8-D2C4084F4644}" srcOrd="0" destOrd="0" parTransId="{D1ABA318-B752-41CD-B0DA-03F7E2C370CB}" sibTransId="{C9985D29-F001-4910-AB26-5AD322DE9E8F}"/>
    <dgm:cxn modelId="{F5EAE29A-B8AA-421F-B34E-5916782C4440}" type="presOf" srcId="{E2D18A40-BC88-4098-8EA2-E1EB02ED8165}" destId="{5D88EB7A-8856-40CD-BBC0-38919996DB29}" srcOrd="0" destOrd="0" presId="urn:microsoft.com/office/officeart/2005/8/layout/process4"/>
    <dgm:cxn modelId="{B93F8BA2-3004-4FC6-AA2B-D76634E7C9A5}" srcId="{41E6A590-EC92-4C8F-87A8-D2C4084F4644}" destId="{CD867D32-2BF2-40EA-A5DD-DD933006CC4D}" srcOrd="0" destOrd="0" parTransId="{65A52398-609E-423C-B94C-494DDEC2C8C1}" sibTransId="{725308FF-7065-4686-8C1C-ECF232A2A822}"/>
    <dgm:cxn modelId="{6B993EAA-EF78-484A-866E-D08E9E4A0962}" type="presOf" srcId="{41E6A590-EC92-4C8F-87A8-D2C4084F4644}" destId="{FD452904-7BC2-4E7F-8442-0700AA5B5BC9}" srcOrd="0" destOrd="0" presId="urn:microsoft.com/office/officeart/2005/8/layout/process4"/>
    <dgm:cxn modelId="{2BA634B0-1FB3-42B4-9362-8012127275AF}" type="presOf" srcId="{41E6A590-EC92-4C8F-87A8-D2C4084F4644}" destId="{30259D01-BE6F-46B5-B217-627BBBB1BD9B}" srcOrd="1" destOrd="0" presId="urn:microsoft.com/office/officeart/2005/8/layout/process4"/>
    <dgm:cxn modelId="{62E5A1A7-B289-4C43-A71E-5D4A0F180F90}" type="presParOf" srcId="{5D88EB7A-8856-40CD-BBC0-38919996DB29}" destId="{DB6D7629-8EF4-4EB5-98EB-19BEEE21D68F}" srcOrd="0" destOrd="0" presId="urn:microsoft.com/office/officeart/2005/8/layout/process4"/>
    <dgm:cxn modelId="{D2088D2C-2A17-47BB-85C4-D417E48E0EDE}" type="presParOf" srcId="{DB6D7629-8EF4-4EB5-98EB-19BEEE21D68F}" destId="{FD452904-7BC2-4E7F-8442-0700AA5B5BC9}" srcOrd="0" destOrd="0" presId="urn:microsoft.com/office/officeart/2005/8/layout/process4"/>
    <dgm:cxn modelId="{F91688F9-42E5-410A-9361-CDC3C3A38618}" type="presParOf" srcId="{DB6D7629-8EF4-4EB5-98EB-19BEEE21D68F}" destId="{30259D01-BE6F-46B5-B217-627BBBB1BD9B}" srcOrd="1" destOrd="0" presId="urn:microsoft.com/office/officeart/2005/8/layout/process4"/>
    <dgm:cxn modelId="{890EE34E-D626-4FE2-87AC-0E2102620297}" type="presParOf" srcId="{DB6D7629-8EF4-4EB5-98EB-19BEEE21D68F}" destId="{E0C0E478-926B-48EE-9E77-538AFCC2F412}" srcOrd="2" destOrd="0" presId="urn:microsoft.com/office/officeart/2005/8/layout/process4"/>
    <dgm:cxn modelId="{C4A98DB6-2E09-48E4-BBEA-008EA8F63336}" type="presParOf" srcId="{E0C0E478-926B-48EE-9E77-538AFCC2F412}" destId="{E81642D2-58FA-4DB4-B48F-A9DBA6D14B70}" srcOrd="0" destOrd="0" presId="urn:microsoft.com/office/officeart/2005/8/layout/process4"/>
    <dgm:cxn modelId="{611FB8C8-6562-47E9-AE2F-DB5374731E77}" type="presParOf" srcId="{E0C0E478-926B-48EE-9E77-538AFCC2F412}" destId="{8C6FE905-B417-463A-9288-378FCBE7BA7A}" srcOrd="1" destOrd="0" presId="urn:microsoft.com/office/officeart/2005/8/layout/process4"/>
    <dgm:cxn modelId="{66649024-32B7-4C7F-B20A-582F802A52B4}" type="presParOf" srcId="{E0C0E478-926B-48EE-9E77-538AFCC2F412}" destId="{726C6788-79DA-42FC-BC41-BEAD9EC68656}" srcOrd="2"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13EA42-17B6-4A53-838A-498D43FE4D80}" type="doc">
      <dgm:prSet loTypeId="urn:microsoft.com/office/officeart/2009/layout/ReverseList" loCatId="relationship" qsTypeId="urn:microsoft.com/office/officeart/2005/8/quickstyle/3d2" qsCatId="3D" csTypeId="urn:microsoft.com/office/officeart/2005/8/colors/accent6_1" csCatId="accent6" phldr="1"/>
      <dgm:spPr/>
      <dgm:t>
        <a:bodyPr/>
        <a:lstStyle/>
        <a:p>
          <a:endParaRPr lang="en-IN"/>
        </a:p>
      </dgm:t>
    </dgm:pt>
    <dgm:pt modelId="{DD72A626-84D3-4421-86A2-9C86B52775C3}">
      <dgm:prSet phldrT="[Text]" custT="1"/>
      <dgm:spPr/>
      <dgm:t>
        <a:bodyPr/>
        <a:lstStyle/>
        <a:p>
          <a:r>
            <a:rPr lang="en-IN" sz="3200" dirty="0">
              <a:latin typeface="Arial" panose="020B0604020202020204" pitchFamily="34" charset="0"/>
              <a:cs typeface="Arial" panose="020B0604020202020204" pitchFamily="34" charset="0"/>
            </a:rPr>
            <a:t>Location </a:t>
          </a:r>
        </a:p>
        <a:p>
          <a:endParaRPr lang="en-IN" sz="3200" dirty="0">
            <a:latin typeface="Arial" panose="020B0604020202020204" pitchFamily="34" charset="0"/>
            <a:cs typeface="Arial" panose="020B0604020202020204" pitchFamily="34" charset="0"/>
          </a:endParaRPr>
        </a:p>
        <a:p>
          <a:r>
            <a:rPr lang="en-IN" sz="3200" dirty="0" err="1">
              <a:latin typeface="Arial" panose="020B0604020202020204" pitchFamily="34" charset="0"/>
              <a:cs typeface="Arial" panose="020B0604020202020204" pitchFamily="34" charset="0"/>
            </a:rPr>
            <a:t>London,UK</a:t>
          </a:r>
          <a:endParaRPr lang="en-IN" sz="3200" dirty="0">
            <a:latin typeface="Arial" panose="020B0604020202020204" pitchFamily="34" charset="0"/>
            <a:cs typeface="Arial" panose="020B0604020202020204" pitchFamily="34" charset="0"/>
          </a:endParaRPr>
        </a:p>
      </dgm:t>
    </dgm:pt>
    <dgm:pt modelId="{D4A3661A-4C60-49B5-8363-BE9496550A8C}" type="parTrans" cxnId="{3B2C8E6F-71AE-449F-8D31-E22BC935CAA6}">
      <dgm:prSet/>
      <dgm:spPr/>
      <dgm:t>
        <a:bodyPr/>
        <a:lstStyle/>
        <a:p>
          <a:endParaRPr lang="en-IN"/>
        </a:p>
      </dgm:t>
    </dgm:pt>
    <dgm:pt modelId="{AD109A5E-F0B1-410D-9367-B867FAAB9A6B}" type="sibTrans" cxnId="{3B2C8E6F-71AE-449F-8D31-E22BC935CAA6}">
      <dgm:prSet/>
      <dgm:spPr/>
      <dgm:t>
        <a:bodyPr/>
        <a:lstStyle/>
        <a:p>
          <a:endParaRPr lang="en-IN"/>
        </a:p>
      </dgm:t>
    </dgm:pt>
    <dgm:pt modelId="{5B177C2B-15C7-424F-9CDC-979A43240994}">
      <dgm:prSet phldrT="[Text]" custT="1"/>
      <dgm:spPr/>
      <dgm:t>
        <a:bodyPr/>
        <a:lstStyle/>
        <a:p>
          <a:r>
            <a:rPr lang="en-IN" sz="3200" dirty="0">
              <a:latin typeface="Arial" panose="020B0604020202020204" pitchFamily="34" charset="0"/>
              <a:cs typeface="Arial" panose="020B0604020202020204" pitchFamily="34" charset="0"/>
            </a:rPr>
            <a:t>Entity</a:t>
          </a:r>
        </a:p>
        <a:p>
          <a:endParaRPr lang="en-IN" sz="3200" dirty="0">
            <a:latin typeface="Arial" panose="020B0604020202020204" pitchFamily="34" charset="0"/>
            <a:cs typeface="Arial" panose="020B0604020202020204" pitchFamily="34" charset="0"/>
          </a:endParaRPr>
        </a:p>
        <a:p>
          <a:r>
            <a:rPr lang="en-IN" sz="3200" dirty="0">
              <a:latin typeface="Arial" panose="020B0604020202020204" pitchFamily="34" charset="0"/>
              <a:cs typeface="Arial" panose="020B0604020202020204" pitchFamily="34" charset="0"/>
            </a:rPr>
            <a:t>LLC</a:t>
          </a:r>
        </a:p>
      </dgm:t>
    </dgm:pt>
    <dgm:pt modelId="{C165BF00-08DB-49A2-90DD-E48223954558}" type="parTrans" cxnId="{47B3B6DE-D9AC-4B17-9242-4CCA489F1CBB}">
      <dgm:prSet/>
      <dgm:spPr/>
      <dgm:t>
        <a:bodyPr/>
        <a:lstStyle/>
        <a:p>
          <a:endParaRPr lang="en-IN"/>
        </a:p>
      </dgm:t>
    </dgm:pt>
    <dgm:pt modelId="{125C0CCF-FC62-4DD1-9CDA-39704273610B}" type="sibTrans" cxnId="{47B3B6DE-D9AC-4B17-9242-4CCA489F1CBB}">
      <dgm:prSet/>
      <dgm:spPr/>
      <dgm:t>
        <a:bodyPr/>
        <a:lstStyle/>
        <a:p>
          <a:endParaRPr lang="en-IN"/>
        </a:p>
      </dgm:t>
    </dgm:pt>
    <dgm:pt modelId="{CE8E5532-281B-406E-AB51-A22C03E50561}" type="pres">
      <dgm:prSet presAssocID="{2D13EA42-17B6-4A53-838A-498D43FE4D80}" presName="Name0" presStyleCnt="0">
        <dgm:presLayoutVars>
          <dgm:chMax val="2"/>
          <dgm:chPref val="2"/>
          <dgm:animLvl val="lvl"/>
        </dgm:presLayoutVars>
      </dgm:prSet>
      <dgm:spPr/>
    </dgm:pt>
    <dgm:pt modelId="{1C794FC4-392A-40B3-838B-119973179472}" type="pres">
      <dgm:prSet presAssocID="{2D13EA42-17B6-4A53-838A-498D43FE4D80}" presName="LeftText" presStyleLbl="revTx" presStyleIdx="0" presStyleCnt="0">
        <dgm:presLayoutVars>
          <dgm:bulletEnabled val="1"/>
        </dgm:presLayoutVars>
      </dgm:prSet>
      <dgm:spPr/>
    </dgm:pt>
    <dgm:pt modelId="{0878327F-1F8B-40E6-B3CA-D42C5F1E23F8}" type="pres">
      <dgm:prSet presAssocID="{2D13EA42-17B6-4A53-838A-498D43FE4D80}" presName="LeftNode" presStyleLbl="bgImgPlace1" presStyleIdx="0" presStyleCnt="2">
        <dgm:presLayoutVars>
          <dgm:chMax val="2"/>
          <dgm:chPref val="2"/>
        </dgm:presLayoutVars>
      </dgm:prSet>
      <dgm:spPr/>
    </dgm:pt>
    <dgm:pt modelId="{ACE689F3-2D58-4275-BEED-36F77E1A0380}" type="pres">
      <dgm:prSet presAssocID="{2D13EA42-17B6-4A53-838A-498D43FE4D80}" presName="RightText" presStyleLbl="revTx" presStyleIdx="0" presStyleCnt="0">
        <dgm:presLayoutVars>
          <dgm:bulletEnabled val="1"/>
        </dgm:presLayoutVars>
      </dgm:prSet>
      <dgm:spPr/>
    </dgm:pt>
    <dgm:pt modelId="{7C4692F8-1D95-4CEF-906E-964871E1D236}" type="pres">
      <dgm:prSet presAssocID="{2D13EA42-17B6-4A53-838A-498D43FE4D80}" presName="RightNode" presStyleLbl="bgImgPlace1" presStyleIdx="1" presStyleCnt="2">
        <dgm:presLayoutVars>
          <dgm:chMax val="0"/>
          <dgm:chPref val="0"/>
        </dgm:presLayoutVars>
      </dgm:prSet>
      <dgm:spPr/>
    </dgm:pt>
    <dgm:pt modelId="{597FE8FC-1DA3-4031-80B4-91ECEE42A996}" type="pres">
      <dgm:prSet presAssocID="{2D13EA42-17B6-4A53-838A-498D43FE4D80}" presName="TopArrow" presStyleLbl="node1" presStyleIdx="0" presStyleCnt="2"/>
      <dgm:spPr/>
    </dgm:pt>
    <dgm:pt modelId="{9052D0B0-F400-4535-B752-423DDCBB7ACC}" type="pres">
      <dgm:prSet presAssocID="{2D13EA42-17B6-4A53-838A-498D43FE4D80}" presName="BottomArrow" presStyleLbl="node1" presStyleIdx="1" presStyleCnt="2"/>
      <dgm:spPr/>
    </dgm:pt>
  </dgm:ptLst>
  <dgm:cxnLst>
    <dgm:cxn modelId="{34B5CD1E-1944-4F32-B0A8-5B4FB23EC996}" type="presOf" srcId="{5B177C2B-15C7-424F-9CDC-979A43240994}" destId="{ACE689F3-2D58-4275-BEED-36F77E1A0380}" srcOrd="0" destOrd="0" presId="urn:microsoft.com/office/officeart/2009/layout/ReverseList"/>
    <dgm:cxn modelId="{60C4CA4C-E3D2-4411-A7AD-5D455160D7D7}" type="presOf" srcId="{2D13EA42-17B6-4A53-838A-498D43FE4D80}" destId="{CE8E5532-281B-406E-AB51-A22C03E50561}" srcOrd="0" destOrd="0" presId="urn:microsoft.com/office/officeart/2009/layout/ReverseList"/>
    <dgm:cxn modelId="{3B2C8E6F-71AE-449F-8D31-E22BC935CAA6}" srcId="{2D13EA42-17B6-4A53-838A-498D43FE4D80}" destId="{DD72A626-84D3-4421-86A2-9C86B52775C3}" srcOrd="0" destOrd="0" parTransId="{D4A3661A-4C60-49B5-8363-BE9496550A8C}" sibTransId="{AD109A5E-F0B1-410D-9367-B867FAAB9A6B}"/>
    <dgm:cxn modelId="{560F537A-FB1C-4380-9133-0FCBE6F451D0}" type="presOf" srcId="{5B177C2B-15C7-424F-9CDC-979A43240994}" destId="{7C4692F8-1D95-4CEF-906E-964871E1D236}" srcOrd="1" destOrd="0" presId="urn:microsoft.com/office/officeart/2009/layout/ReverseList"/>
    <dgm:cxn modelId="{8EEAF2AC-D46D-4056-9773-E3168E0EF493}" type="presOf" srcId="{DD72A626-84D3-4421-86A2-9C86B52775C3}" destId="{0878327F-1F8B-40E6-B3CA-D42C5F1E23F8}" srcOrd="1" destOrd="0" presId="urn:microsoft.com/office/officeart/2009/layout/ReverseList"/>
    <dgm:cxn modelId="{E06669B4-EE4C-457D-869E-B192313C6568}" type="presOf" srcId="{DD72A626-84D3-4421-86A2-9C86B52775C3}" destId="{1C794FC4-392A-40B3-838B-119973179472}" srcOrd="0" destOrd="0" presId="urn:microsoft.com/office/officeart/2009/layout/ReverseList"/>
    <dgm:cxn modelId="{47B3B6DE-D9AC-4B17-9242-4CCA489F1CBB}" srcId="{2D13EA42-17B6-4A53-838A-498D43FE4D80}" destId="{5B177C2B-15C7-424F-9CDC-979A43240994}" srcOrd="1" destOrd="0" parTransId="{C165BF00-08DB-49A2-90DD-E48223954558}" sibTransId="{125C0CCF-FC62-4DD1-9CDA-39704273610B}"/>
    <dgm:cxn modelId="{F2D75901-213F-4DBD-BFE6-761A1CB122C2}" type="presParOf" srcId="{CE8E5532-281B-406E-AB51-A22C03E50561}" destId="{1C794FC4-392A-40B3-838B-119973179472}" srcOrd="0" destOrd="0" presId="urn:microsoft.com/office/officeart/2009/layout/ReverseList"/>
    <dgm:cxn modelId="{5EB7E208-59DF-4C04-B4D6-5C43D8066B46}" type="presParOf" srcId="{CE8E5532-281B-406E-AB51-A22C03E50561}" destId="{0878327F-1F8B-40E6-B3CA-D42C5F1E23F8}" srcOrd="1" destOrd="0" presId="urn:microsoft.com/office/officeart/2009/layout/ReverseList"/>
    <dgm:cxn modelId="{784D3ED2-9521-4CBE-BF19-E03B4DE0362B}" type="presParOf" srcId="{CE8E5532-281B-406E-AB51-A22C03E50561}" destId="{ACE689F3-2D58-4275-BEED-36F77E1A0380}" srcOrd="2" destOrd="0" presId="urn:microsoft.com/office/officeart/2009/layout/ReverseList"/>
    <dgm:cxn modelId="{C3E2CDB9-92D5-4501-98E7-A417F39633D7}" type="presParOf" srcId="{CE8E5532-281B-406E-AB51-A22C03E50561}" destId="{7C4692F8-1D95-4CEF-906E-964871E1D236}" srcOrd="3" destOrd="0" presId="urn:microsoft.com/office/officeart/2009/layout/ReverseList"/>
    <dgm:cxn modelId="{E57B0ACD-186A-43A8-9B83-0D5B69B8D141}" type="presParOf" srcId="{CE8E5532-281B-406E-AB51-A22C03E50561}" destId="{597FE8FC-1DA3-4031-80B4-91ECEE42A996}" srcOrd="4" destOrd="0" presId="urn:microsoft.com/office/officeart/2009/layout/ReverseList"/>
    <dgm:cxn modelId="{5BA2D18F-98AD-45B0-B745-FB1266010793}" type="presParOf" srcId="{CE8E5532-281B-406E-AB51-A22C03E50561}" destId="{9052D0B0-F400-4535-B752-423DDCBB7ACC}" srcOrd="5" destOrd="0" presId="urn:microsoft.com/office/officeart/2009/layout/Revers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E53ED9C-BF93-4DF0-9477-A26394A1D42F}" type="doc">
      <dgm:prSet loTypeId="urn:microsoft.com/office/officeart/2005/8/layout/matrix3" loCatId="matrix" qsTypeId="urn:microsoft.com/office/officeart/2005/8/quickstyle/simple3" qsCatId="simple" csTypeId="urn:microsoft.com/office/officeart/2005/8/colors/accent2_2" csCatId="accent2" phldr="1"/>
      <dgm:spPr/>
      <dgm:t>
        <a:bodyPr/>
        <a:lstStyle/>
        <a:p>
          <a:endParaRPr lang="en-IN"/>
        </a:p>
      </dgm:t>
    </dgm:pt>
    <dgm:pt modelId="{C3DA17A3-FE7C-43BC-8A56-D3AB9598B9EF}">
      <dgm:prSet custT="1"/>
      <dgm:spPr/>
      <dgm:t>
        <a:bodyPr/>
        <a:lstStyle/>
        <a:p>
          <a:r>
            <a:rPr lang="en-IN" sz="1200" b="1" dirty="0">
              <a:latin typeface="Arial" panose="020B0604020202020204" pitchFamily="34" charset="0"/>
              <a:cs typeface="Arial" panose="020B0604020202020204" pitchFamily="34" charset="0"/>
            </a:rPr>
            <a:t>Strengths</a:t>
          </a:r>
        </a:p>
        <a:p>
          <a:r>
            <a:rPr lang="en-US" sz="1200" b="0" dirty="0">
              <a:latin typeface="Arial" panose="020B0604020202020204" pitchFamily="34" charset="0"/>
              <a:cs typeface="Arial" panose="020B0604020202020204" pitchFamily="34" charset="0"/>
            </a:rPr>
            <a:t>Our EV charging stations utilize renewable energy sources, offer diverse charging options, and have a 20-year management team. With strong financial projections, strategic location, and UK government support, we aim for profitability.</a:t>
          </a:r>
          <a:r>
            <a:rPr lang="en-IN" sz="1200" b="0" dirty="0">
              <a:latin typeface="Arial" panose="020B0604020202020204" pitchFamily="34" charset="0"/>
              <a:cs typeface="Arial" panose="020B0604020202020204" pitchFamily="34" charset="0"/>
            </a:rPr>
            <a:t>	</a:t>
          </a:r>
        </a:p>
        <a:p>
          <a:endParaRPr lang="en-IN" sz="1200" dirty="0">
            <a:latin typeface="Arial" panose="020B0604020202020204" pitchFamily="34" charset="0"/>
            <a:cs typeface="Arial" panose="020B0604020202020204" pitchFamily="34" charset="0"/>
          </a:endParaRPr>
        </a:p>
        <a:p>
          <a:endParaRPr lang="en-IN" sz="1200" dirty="0"/>
        </a:p>
      </dgm:t>
    </dgm:pt>
    <dgm:pt modelId="{BE4F5FFA-C639-49D3-BA74-95C60D72668E}" type="parTrans" cxnId="{4D297BED-F6FA-4F7B-9EA9-E29BC538CD57}">
      <dgm:prSet/>
      <dgm:spPr/>
      <dgm:t>
        <a:bodyPr/>
        <a:lstStyle/>
        <a:p>
          <a:endParaRPr lang="en-IN"/>
        </a:p>
      </dgm:t>
    </dgm:pt>
    <dgm:pt modelId="{77138333-D673-4580-9552-8CAC35A76F41}" type="sibTrans" cxnId="{4D297BED-F6FA-4F7B-9EA9-E29BC538CD57}">
      <dgm:prSet/>
      <dgm:spPr/>
      <dgm:t>
        <a:bodyPr/>
        <a:lstStyle/>
        <a:p>
          <a:endParaRPr lang="en-IN"/>
        </a:p>
      </dgm:t>
    </dgm:pt>
    <dgm:pt modelId="{A01DFAEC-AA5D-4C9A-9198-960B5154BFA1}">
      <dgm:prSet custT="1"/>
      <dgm:spPr/>
      <dgm:t>
        <a:bodyPr/>
        <a:lstStyle/>
        <a:p>
          <a:r>
            <a:rPr lang="en-IN" sz="1200" b="1" dirty="0">
              <a:latin typeface="Arial" panose="020B0604020202020204" pitchFamily="34" charset="0"/>
              <a:cs typeface="Arial" panose="020B0604020202020204" pitchFamily="34" charset="0"/>
            </a:rPr>
            <a:t>Weakness</a:t>
          </a:r>
        </a:p>
        <a:p>
          <a:endParaRPr lang="en-IN" sz="1200" b="1" dirty="0">
            <a:latin typeface="Arial" panose="020B0604020202020204" pitchFamily="34" charset="0"/>
            <a:cs typeface="Arial" panose="020B0604020202020204" pitchFamily="34" charset="0"/>
          </a:endParaRPr>
        </a:p>
        <a:p>
          <a:r>
            <a:rPr lang="en-US" sz="1200" b="0" dirty="0">
              <a:latin typeface="Arial" panose="020B0604020202020204" pitchFamily="34" charset="0"/>
              <a:cs typeface="Arial" panose="020B0604020202020204" pitchFamily="34" charset="0"/>
            </a:rPr>
            <a:t>The startup faces a financial challenge due to the high initial investment required, increasing competition in the EV charging market, and reliance on government subsidies.</a:t>
          </a:r>
          <a:r>
            <a:rPr lang="en-IN" sz="1200" b="1" dirty="0">
              <a:latin typeface="Arial" panose="020B0604020202020204" pitchFamily="34" charset="0"/>
              <a:cs typeface="Arial" panose="020B0604020202020204" pitchFamily="34" charset="0"/>
            </a:rPr>
            <a:t>	</a:t>
          </a:r>
        </a:p>
      </dgm:t>
    </dgm:pt>
    <dgm:pt modelId="{335AB550-9352-4B5F-A30D-EF4C0084A088}" type="parTrans" cxnId="{2D6B5195-5588-47B2-B0D5-36093298CE5B}">
      <dgm:prSet/>
      <dgm:spPr/>
      <dgm:t>
        <a:bodyPr/>
        <a:lstStyle/>
        <a:p>
          <a:endParaRPr lang="en-IN"/>
        </a:p>
      </dgm:t>
    </dgm:pt>
    <dgm:pt modelId="{0225962A-45C2-4FDF-B558-665D2A891DB8}" type="sibTrans" cxnId="{2D6B5195-5588-47B2-B0D5-36093298CE5B}">
      <dgm:prSet/>
      <dgm:spPr/>
      <dgm:t>
        <a:bodyPr/>
        <a:lstStyle/>
        <a:p>
          <a:endParaRPr lang="en-IN"/>
        </a:p>
      </dgm:t>
    </dgm:pt>
    <dgm:pt modelId="{99C6EFD8-5850-4D1D-B3AD-42C9DE225F11}">
      <dgm:prSet custT="1"/>
      <dgm:spPr/>
      <dgm:t>
        <a:bodyPr/>
        <a:lstStyle/>
        <a:p>
          <a:r>
            <a:rPr lang="en-IN" sz="1200" b="1" dirty="0">
              <a:latin typeface="Arial" panose="020B0604020202020204" pitchFamily="34" charset="0"/>
              <a:cs typeface="Arial" panose="020B0604020202020204" pitchFamily="34" charset="0"/>
            </a:rPr>
            <a:t>Opportunity</a:t>
          </a:r>
        </a:p>
        <a:p>
          <a:endParaRPr lang="en-IN" sz="1200" b="1" dirty="0">
            <a:latin typeface="Arial" panose="020B0604020202020204" pitchFamily="34" charset="0"/>
            <a:cs typeface="Arial" panose="020B0604020202020204" pitchFamily="34" charset="0"/>
          </a:endParaRPr>
        </a:p>
        <a:p>
          <a:r>
            <a:rPr lang="en-US" sz="1200" b="0" dirty="0">
              <a:latin typeface="Arial" panose="020B0604020202020204" pitchFamily="34" charset="0"/>
              <a:cs typeface="Arial" panose="020B0604020202020204" pitchFamily="34" charset="0"/>
            </a:rPr>
            <a:t>The UK government has been implementing technological advancements in the market for years, ensuring efficiency and convenience in charging services.</a:t>
          </a:r>
          <a:r>
            <a:rPr lang="en-IN" sz="1200" b="0" dirty="0">
              <a:latin typeface="Arial" panose="020B0604020202020204" pitchFamily="34" charset="0"/>
              <a:cs typeface="Arial" panose="020B0604020202020204" pitchFamily="34" charset="0"/>
            </a:rPr>
            <a:t>	</a:t>
          </a:r>
        </a:p>
      </dgm:t>
    </dgm:pt>
    <dgm:pt modelId="{C18B9828-37D7-4E85-93F0-5B19AC9281C8}" type="parTrans" cxnId="{7D0276B9-8C1F-4151-A15B-EDB0EC387BE6}">
      <dgm:prSet/>
      <dgm:spPr/>
      <dgm:t>
        <a:bodyPr/>
        <a:lstStyle/>
        <a:p>
          <a:endParaRPr lang="en-IN"/>
        </a:p>
      </dgm:t>
    </dgm:pt>
    <dgm:pt modelId="{B4F82144-A240-4C42-B3FB-4EED91BC6FD9}" type="sibTrans" cxnId="{7D0276B9-8C1F-4151-A15B-EDB0EC387BE6}">
      <dgm:prSet/>
      <dgm:spPr/>
      <dgm:t>
        <a:bodyPr/>
        <a:lstStyle/>
        <a:p>
          <a:endParaRPr lang="en-IN"/>
        </a:p>
      </dgm:t>
    </dgm:pt>
    <dgm:pt modelId="{3316FA96-9171-4CFD-ACB4-BD6FB6B47FCC}">
      <dgm:prSet custT="1"/>
      <dgm:spPr/>
      <dgm:t>
        <a:bodyPr/>
        <a:lstStyle/>
        <a:p>
          <a:r>
            <a:rPr lang="en-IN" sz="1200" b="1" dirty="0">
              <a:latin typeface="Arial" panose="020B0604020202020204" pitchFamily="34" charset="0"/>
              <a:cs typeface="Arial" panose="020B0604020202020204" pitchFamily="34" charset="0"/>
            </a:rPr>
            <a:t>Threats</a:t>
          </a:r>
        </a:p>
        <a:p>
          <a:endParaRPr lang="en-IN" sz="1200" b="1" dirty="0">
            <a:latin typeface="Arial" panose="020B0604020202020204" pitchFamily="34" charset="0"/>
            <a:cs typeface="Arial" panose="020B0604020202020204" pitchFamily="34" charset="0"/>
          </a:endParaRPr>
        </a:p>
        <a:p>
          <a:r>
            <a:rPr lang="en-US" sz="1200" b="0" dirty="0">
              <a:latin typeface="Arial" panose="020B0604020202020204" pitchFamily="34" charset="0"/>
              <a:cs typeface="Arial" panose="020B0604020202020204" pitchFamily="34" charset="0"/>
            </a:rPr>
            <a:t>The government is addressing technological disruptions and natural disasters to mitigate the economic downturn and ensure the continued growth of EV charging stations.</a:t>
          </a:r>
          <a:endParaRPr lang="en-IN" sz="1200" b="0" dirty="0">
            <a:latin typeface="Arial" panose="020B0604020202020204" pitchFamily="34" charset="0"/>
            <a:cs typeface="Arial" panose="020B0604020202020204" pitchFamily="34" charset="0"/>
          </a:endParaRPr>
        </a:p>
      </dgm:t>
    </dgm:pt>
    <dgm:pt modelId="{6A903D45-2226-4CA7-AD68-C352BB09C004}" type="parTrans" cxnId="{21567230-5A68-47BC-AB06-5F32D6E64BDA}">
      <dgm:prSet/>
      <dgm:spPr/>
      <dgm:t>
        <a:bodyPr/>
        <a:lstStyle/>
        <a:p>
          <a:endParaRPr lang="en-IN"/>
        </a:p>
      </dgm:t>
    </dgm:pt>
    <dgm:pt modelId="{3F4DA0B5-EA35-43D1-88F1-BCA3008BF64C}" type="sibTrans" cxnId="{21567230-5A68-47BC-AB06-5F32D6E64BDA}">
      <dgm:prSet/>
      <dgm:spPr/>
      <dgm:t>
        <a:bodyPr/>
        <a:lstStyle/>
        <a:p>
          <a:endParaRPr lang="en-IN"/>
        </a:p>
      </dgm:t>
    </dgm:pt>
    <dgm:pt modelId="{8968EA30-76A4-4F80-BAF9-1A62CC8DBB22}">
      <dgm:prSet/>
      <dgm:spPr/>
      <dgm:t>
        <a:bodyPr/>
        <a:lstStyle/>
        <a:p>
          <a:endParaRPr lang="en-IN"/>
        </a:p>
      </dgm:t>
    </dgm:pt>
    <dgm:pt modelId="{48C356B0-6461-4602-AB43-FD67C802B0BF}" type="parTrans" cxnId="{8EB440B3-D285-4279-AC1B-2E19FC6FA9AA}">
      <dgm:prSet/>
      <dgm:spPr/>
      <dgm:t>
        <a:bodyPr/>
        <a:lstStyle/>
        <a:p>
          <a:endParaRPr lang="en-IN"/>
        </a:p>
      </dgm:t>
    </dgm:pt>
    <dgm:pt modelId="{1D940BE7-0F10-4BB4-A875-568EEE2DEE7E}" type="sibTrans" cxnId="{8EB440B3-D285-4279-AC1B-2E19FC6FA9AA}">
      <dgm:prSet/>
      <dgm:spPr/>
      <dgm:t>
        <a:bodyPr/>
        <a:lstStyle/>
        <a:p>
          <a:endParaRPr lang="en-IN"/>
        </a:p>
      </dgm:t>
    </dgm:pt>
    <dgm:pt modelId="{A16D900E-AA86-4733-A326-CDB3592426F9}" type="pres">
      <dgm:prSet presAssocID="{2E53ED9C-BF93-4DF0-9477-A26394A1D42F}" presName="matrix" presStyleCnt="0">
        <dgm:presLayoutVars>
          <dgm:chMax val="1"/>
          <dgm:dir/>
          <dgm:resizeHandles val="exact"/>
        </dgm:presLayoutVars>
      </dgm:prSet>
      <dgm:spPr/>
    </dgm:pt>
    <dgm:pt modelId="{54541174-99E8-4A1B-8BE4-068235CCE89C}" type="pres">
      <dgm:prSet presAssocID="{2E53ED9C-BF93-4DF0-9477-A26394A1D42F}" presName="diamond" presStyleLbl="bgShp" presStyleIdx="0" presStyleCnt="1"/>
      <dgm:spPr/>
    </dgm:pt>
    <dgm:pt modelId="{B48E28ED-A73D-4623-B615-06F70C934373}" type="pres">
      <dgm:prSet presAssocID="{2E53ED9C-BF93-4DF0-9477-A26394A1D42F}" presName="quad1" presStyleLbl="node1" presStyleIdx="0" presStyleCnt="4">
        <dgm:presLayoutVars>
          <dgm:chMax val="0"/>
          <dgm:chPref val="0"/>
          <dgm:bulletEnabled val="1"/>
        </dgm:presLayoutVars>
      </dgm:prSet>
      <dgm:spPr/>
    </dgm:pt>
    <dgm:pt modelId="{3DD86802-B77B-440F-ADFF-87EB3BB7B732}" type="pres">
      <dgm:prSet presAssocID="{2E53ED9C-BF93-4DF0-9477-A26394A1D42F}" presName="quad2" presStyleLbl="node1" presStyleIdx="1" presStyleCnt="4">
        <dgm:presLayoutVars>
          <dgm:chMax val="0"/>
          <dgm:chPref val="0"/>
          <dgm:bulletEnabled val="1"/>
        </dgm:presLayoutVars>
      </dgm:prSet>
      <dgm:spPr/>
    </dgm:pt>
    <dgm:pt modelId="{32DEB929-73BF-44DA-B4D2-ADD7DE590761}" type="pres">
      <dgm:prSet presAssocID="{2E53ED9C-BF93-4DF0-9477-A26394A1D42F}" presName="quad3" presStyleLbl="node1" presStyleIdx="2" presStyleCnt="4">
        <dgm:presLayoutVars>
          <dgm:chMax val="0"/>
          <dgm:chPref val="0"/>
          <dgm:bulletEnabled val="1"/>
        </dgm:presLayoutVars>
      </dgm:prSet>
      <dgm:spPr/>
    </dgm:pt>
    <dgm:pt modelId="{63CD3670-5791-4EF7-9729-449ADB785565}" type="pres">
      <dgm:prSet presAssocID="{2E53ED9C-BF93-4DF0-9477-A26394A1D42F}" presName="quad4" presStyleLbl="node1" presStyleIdx="3" presStyleCnt="4" custLinFactNeighborX="281">
        <dgm:presLayoutVars>
          <dgm:chMax val="0"/>
          <dgm:chPref val="0"/>
          <dgm:bulletEnabled val="1"/>
        </dgm:presLayoutVars>
      </dgm:prSet>
      <dgm:spPr/>
    </dgm:pt>
  </dgm:ptLst>
  <dgm:cxnLst>
    <dgm:cxn modelId="{CC63561A-2D70-42D7-B690-FB322E15D8E9}" type="presOf" srcId="{99C6EFD8-5850-4D1D-B3AD-42C9DE225F11}" destId="{32DEB929-73BF-44DA-B4D2-ADD7DE590761}" srcOrd="0" destOrd="0" presId="urn:microsoft.com/office/officeart/2005/8/layout/matrix3"/>
    <dgm:cxn modelId="{21567230-5A68-47BC-AB06-5F32D6E64BDA}" srcId="{2E53ED9C-BF93-4DF0-9477-A26394A1D42F}" destId="{3316FA96-9171-4CFD-ACB4-BD6FB6B47FCC}" srcOrd="3" destOrd="0" parTransId="{6A903D45-2226-4CA7-AD68-C352BB09C004}" sibTransId="{3F4DA0B5-EA35-43D1-88F1-BCA3008BF64C}"/>
    <dgm:cxn modelId="{7937A64F-7FB5-466C-8857-4E4242EA31E1}" type="presOf" srcId="{3316FA96-9171-4CFD-ACB4-BD6FB6B47FCC}" destId="{63CD3670-5791-4EF7-9729-449ADB785565}" srcOrd="0" destOrd="0" presId="urn:microsoft.com/office/officeart/2005/8/layout/matrix3"/>
    <dgm:cxn modelId="{2D6B5195-5588-47B2-B0D5-36093298CE5B}" srcId="{2E53ED9C-BF93-4DF0-9477-A26394A1D42F}" destId="{A01DFAEC-AA5D-4C9A-9198-960B5154BFA1}" srcOrd="1" destOrd="0" parTransId="{335AB550-9352-4B5F-A30D-EF4C0084A088}" sibTransId="{0225962A-45C2-4FDF-B558-665D2A891DB8}"/>
    <dgm:cxn modelId="{8EB440B3-D285-4279-AC1B-2E19FC6FA9AA}" srcId="{2E53ED9C-BF93-4DF0-9477-A26394A1D42F}" destId="{8968EA30-76A4-4F80-BAF9-1A62CC8DBB22}" srcOrd="4" destOrd="0" parTransId="{48C356B0-6461-4602-AB43-FD67C802B0BF}" sibTransId="{1D940BE7-0F10-4BB4-A875-568EEE2DEE7E}"/>
    <dgm:cxn modelId="{7D0276B9-8C1F-4151-A15B-EDB0EC387BE6}" srcId="{2E53ED9C-BF93-4DF0-9477-A26394A1D42F}" destId="{99C6EFD8-5850-4D1D-B3AD-42C9DE225F11}" srcOrd="2" destOrd="0" parTransId="{C18B9828-37D7-4E85-93F0-5B19AC9281C8}" sibTransId="{B4F82144-A240-4C42-B3FB-4EED91BC6FD9}"/>
    <dgm:cxn modelId="{C3DD73C9-98AF-4636-ADC2-F45F95A121CC}" type="presOf" srcId="{C3DA17A3-FE7C-43BC-8A56-D3AB9598B9EF}" destId="{B48E28ED-A73D-4623-B615-06F70C934373}" srcOrd="0" destOrd="0" presId="urn:microsoft.com/office/officeart/2005/8/layout/matrix3"/>
    <dgm:cxn modelId="{A39350D6-7CE4-47C9-B26C-D9CEE04B4882}" type="presOf" srcId="{A01DFAEC-AA5D-4C9A-9198-960B5154BFA1}" destId="{3DD86802-B77B-440F-ADFF-87EB3BB7B732}" srcOrd="0" destOrd="0" presId="urn:microsoft.com/office/officeart/2005/8/layout/matrix3"/>
    <dgm:cxn modelId="{B1304ADA-30CA-445C-93A9-94FF670AC03B}" type="presOf" srcId="{2E53ED9C-BF93-4DF0-9477-A26394A1D42F}" destId="{A16D900E-AA86-4733-A326-CDB3592426F9}" srcOrd="0" destOrd="0" presId="urn:microsoft.com/office/officeart/2005/8/layout/matrix3"/>
    <dgm:cxn modelId="{4D297BED-F6FA-4F7B-9EA9-E29BC538CD57}" srcId="{2E53ED9C-BF93-4DF0-9477-A26394A1D42F}" destId="{C3DA17A3-FE7C-43BC-8A56-D3AB9598B9EF}" srcOrd="0" destOrd="0" parTransId="{BE4F5FFA-C639-49D3-BA74-95C60D72668E}" sibTransId="{77138333-D673-4580-9552-8CAC35A76F41}"/>
    <dgm:cxn modelId="{AD041652-6F31-4DA3-8C98-11F765341C84}" type="presParOf" srcId="{A16D900E-AA86-4733-A326-CDB3592426F9}" destId="{54541174-99E8-4A1B-8BE4-068235CCE89C}" srcOrd="0" destOrd="0" presId="urn:microsoft.com/office/officeart/2005/8/layout/matrix3"/>
    <dgm:cxn modelId="{C3095C55-02D4-4E50-9948-638AB7151C7E}" type="presParOf" srcId="{A16D900E-AA86-4733-A326-CDB3592426F9}" destId="{B48E28ED-A73D-4623-B615-06F70C934373}" srcOrd="1" destOrd="0" presId="urn:microsoft.com/office/officeart/2005/8/layout/matrix3"/>
    <dgm:cxn modelId="{8A20E113-DA86-4493-985C-C0F8A0FE74D8}" type="presParOf" srcId="{A16D900E-AA86-4733-A326-CDB3592426F9}" destId="{3DD86802-B77B-440F-ADFF-87EB3BB7B732}" srcOrd="2" destOrd="0" presId="urn:microsoft.com/office/officeart/2005/8/layout/matrix3"/>
    <dgm:cxn modelId="{69185825-D69D-4B61-A064-4C06BBFC7654}" type="presParOf" srcId="{A16D900E-AA86-4733-A326-CDB3592426F9}" destId="{32DEB929-73BF-44DA-B4D2-ADD7DE590761}" srcOrd="3" destOrd="0" presId="urn:microsoft.com/office/officeart/2005/8/layout/matrix3"/>
    <dgm:cxn modelId="{7454F0D3-3D74-4E87-B826-98E3BBD3572A}" type="presParOf" srcId="{A16D900E-AA86-4733-A326-CDB3592426F9}" destId="{63CD3670-5791-4EF7-9729-449ADB785565}"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2389C4-460E-4A7D-A369-4B30F328FA7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CFB5B5BB-E6FF-466A-ABBF-CD47301DC634}">
      <dgm:prSet custT="1"/>
      <dgm:spPr/>
      <dgm:t>
        <a:bodyPr/>
        <a:lstStyle/>
        <a:p>
          <a:pPr algn="ctr"/>
          <a:r>
            <a:rPr lang="en-IN" sz="4800" b="1" u="sng" dirty="0">
              <a:latin typeface="Arial" panose="020B0604020202020204" pitchFamily="34" charset="0"/>
              <a:cs typeface="Arial" panose="020B0604020202020204" pitchFamily="34" charset="0"/>
            </a:rPr>
            <a:t>SWOT Analysis</a:t>
          </a:r>
          <a:endParaRPr lang="en-IN" sz="4800" dirty="0">
            <a:latin typeface="Arial" panose="020B0604020202020204" pitchFamily="34" charset="0"/>
            <a:cs typeface="Arial" panose="020B0604020202020204" pitchFamily="34" charset="0"/>
          </a:endParaRPr>
        </a:p>
      </dgm:t>
    </dgm:pt>
    <dgm:pt modelId="{A87E65C6-61DD-4E19-9BFE-48DD8CF849F3}" type="parTrans" cxnId="{306F6E7B-D8EF-49DF-9888-FC5EB95CAD04}">
      <dgm:prSet/>
      <dgm:spPr/>
      <dgm:t>
        <a:bodyPr/>
        <a:lstStyle/>
        <a:p>
          <a:endParaRPr lang="en-IN"/>
        </a:p>
      </dgm:t>
    </dgm:pt>
    <dgm:pt modelId="{3B259C89-B33A-46E5-96B8-487CB7F7C3A4}" type="sibTrans" cxnId="{306F6E7B-D8EF-49DF-9888-FC5EB95CAD04}">
      <dgm:prSet/>
      <dgm:spPr/>
      <dgm:t>
        <a:bodyPr/>
        <a:lstStyle/>
        <a:p>
          <a:endParaRPr lang="en-IN"/>
        </a:p>
      </dgm:t>
    </dgm:pt>
    <dgm:pt modelId="{6C5E0B18-845A-4B42-919C-CD490199E3FC}" type="pres">
      <dgm:prSet presAssocID="{752389C4-460E-4A7D-A369-4B30F328FA76}" presName="linear" presStyleCnt="0">
        <dgm:presLayoutVars>
          <dgm:animLvl val="lvl"/>
          <dgm:resizeHandles val="exact"/>
        </dgm:presLayoutVars>
      </dgm:prSet>
      <dgm:spPr/>
    </dgm:pt>
    <dgm:pt modelId="{4FB16FC4-EE5D-4967-83D5-E2F6FF5330F3}" type="pres">
      <dgm:prSet presAssocID="{CFB5B5BB-E6FF-466A-ABBF-CD47301DC634}" presName="parentText" presStyleLbl="node1" presStyleIdx="0" presStyleCnt="1" custScaleY="106905" custLinFactNeighborX="-765" custLinFactNeighborY="762">
        <dgm:presLayoutVars>
          <dgm:chMax val="0"/>
          <dgm:bulletEnabled val="1"/>
        </dgm:presLayoutVars>
      </dgm:prSet>
      <dgm:spPr/>
    </dgm:pt>
  </dgm:ptLst>
  <dgm:cxnLst>
    <dgm:cxn modelId="{C2EFEE00-43A7-4E0E-B8FE-7C3321865165}" type="presOf" srcId="{752389C4-460E-4A7D-A369-4B30F328FA76}" destId="{6C5E0B18-845A-4B42-919C-CD490199E3FC}" srcOrd="0" destOrd="0" presId="urn:microsoft.com/office/officeart/2005/8/layout/vList2"/>
    <dgm:cxn modelId="{306F6E7B-D8EF-49DF-9888-FC5EB95CAD04}" srcId="{752389C4-460E-4A7D-A369-4B30F328FA76}" destId="{CFB5B5BB-E6FF-466A-ABBF-CD47301DC634}" srcOrd="0" destOrd="0" parTransId="{A87E65C6-61DD-4E19-9BFE-48DD8CF849F3}" sibTransId="{3B259C89-B33A-46E5-96B8-487CB7F7C3A4}"/>
    <dgm:cxn modelId="{4A03E59E-A84A-442B-A59C-119FE6214135}" type="presOf" srcId="{CFB5B5BB-E6FF-466A-ABBF-CD47301DC634}" destId="{4FB16FC4-EE5D-4967-83D5-E2F6FF5330F3}" srcOrd="0" destOrd="0" presId="urn:microsoft.com/office/officeart/2005/8/layout/vList2"/>
    <dgm:cxn modelId="{2C6F7651-0A5D-4076-8D17-C06978693204}" type="presParOf" srcId="{6C5E0B18-845A-4B42-919C-CD490199E3FC}" destId="{4FB16FC4-EE5D-4967-83D5-E2F6FF5330F3}"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2A0AC1-2975-4EB1-952F-EC4243CEB795}" type="doc">
      <dgm:prSet loTypeId="urn:microsoft.com/office/officeart/2005/8/layout/radial4" loCatId="relationship" qsTypeId="urn:microsoft.com/office/officeart/2005/8/quickstyle/3d6" qsCatId="3D" csTypeId="urn:microsoft.com/office/officeart/2005/8/colors/accent1_2" csCatId="accent1" phldr="1"/>
      <dgm:spPr/>
      <dgm:t>
        <a:bodyPr/>
        <a:lstStyle/>
        <a:p>
          <a:endParaRPr lang="en-IN"/>
        </a:p>
      </dgm:t>
    </dgm:pt>
    <dgm:pt modelId="{8E2FAFF7-4AD5-4C22-9E75-A261552CB840}">
      <dgm:prSet phldrT="[Text]" custT="1"/>
      <dgm:spPr/>
      <dgm:t>
        <a:bodyPr/>
        <a:lstStyle/>
        <a:p>
          <a:r>
            <a:rPr lang="en-IN" sz="1600" dirty="0">
              <a:latin typeface="Arial" panose="020B0604020202020204" pitchFamily="34" charset="0"/>
              <a:cs typeface="Arial" panose="020B0604020202020204" pitchFamily="34" charset="0"/>
            </a:rPr>
            <a:t>Revenue Stream</a:t>
          </a:r>
        </a:p>
      </dgm:t>
    </dgm:pt>
    <dgm:pt modelId="{56ECF191-8241-402E-AB32-C0DD17F01246}" type="parTrans" cxnId="{F2783A56-4B03-41E5-A1B1-5157DCC7CB62}">
      <dgm:prSet/>
      <dgm:spPr/>
      <dgm:t>
        <a:bodyPr/>
        <a:lstStyle/>
        <a:p>
          <a:endParaRPr lang="en-IN"/>
        </a:p>
      </dgm:t>
    </dgm:pt>
    <dgm:pt modelId="{7C982EAA-F64C-483E-BDC8-3802D1423B1D}" type="sibTrans" cxnId="{F2783A56-4B03-41E5-A1B1-5157DCC7CB62}">
      <dgm:prSet/>
      <dgm:spPr/>
      <dgm:t>
        <a:bodyPr/>
        <a:lstStyle/>
        <a:p>
          <a:endParaRPr lang="en-IN"/>
        </a:p>
      </dgm:t>
    </dgm:pt>
    <dgm:pt modelId="{69FA1D5F-67BD-4E4C-8AB4-E2AB74B3CBCD}">
      <dgm:prSet phldrT="[Text]" custT="1"/>
      <dgm:spPr/>
      <dgm:t>
        <a:bodyPr/>
        <a:lstStyle/>
        <a:p>
          <a:r>
            <a:rPr lang="en-IN" sz="1600" dirty="0">
              <a:latin typeface="Arial" panose="020B0604020202020204" pitchFamily="34" charset="0"/>
              <a:cs typeface="Arial" panose="020B0604020202020204" pitchFamily="34" charset="0"/>
            </a:rPr>
            <a:t>EV Charging Maintenance</a:t>
          </a:r>
        </a:p>
      </dgm:t>
    </dgm:pt>
    <dgm:pt modelId="{498EA3ED-8CD0-4333-B21F-6C7BE537D191}" type="parTrans" cxnId="{BC3D265F-BFEA-44CF-A12D-7A2BF766EA80}">
      <dgm:prSet/>
      <dgm:spPr/>
      <dgm:t>
        <a:bodyPr/>
        <a:lstStyle/>
        <a:p>
          <a:endParaRPr lang="en-IN" sz="1600">
            <a:latin typeface="Arial" panose="020B0604020202020204" pitchFamily="34" charset="0"/>
            <a:cs typeface="Arial" panose="020B0604020202020204" pitchFamily="34" charset="0"/>
          </a:endParaRPr>
        </a:p>
      </dgm:t>
    </dgm:pt>
    <dgm:pt modelId="{028F8656-A12D-4A6A-B612-B196258727DE}" type="sibTrans" cxnId="{BC3D265F-BFEA-44CF-A12D-7A2BF766EA80}">
      <dgm:prSet/>
      <dgm:spPr/>
      <dgm:t>
        <a:bodyPr/>
        <a:lstStyle/>
        <a:p>
          <a:endParaRPr lang="en-IN"/>
        </a:p>
      </dgm:t>
    </dgm:pt>
    <dgm:pt modelId="{14BFDAC2-BD0F-4557-B159-6603036F3C3D}">
      <dgm:prSet phldrT="[Text]" custT="1"/>
      <dgm:spPr/>
      <dgm:t>
        <a:bodyPr/>
        <a:lstStyle/>
        <a:p>
          <a:r>
            <a:rPr lang="en-IN" sz="1600" dirty="0">
              <a:latin typeface="Arial" panose="020B0604020202020204" pitchFamily="34" charset="0"/>
              <a:cs typeface="Arial" panose="020B0604020202020204" pitchFamily="34" charset="0"/>
            </a:rPr>
            <a:t>EV Charging Installation</a:t>
          </a:r>
        </a:p>
      </dgm:t>
    </dgm:pt>
    <dgm:pt modelId="{1E1E1E8D-0141-4601-B2D6-155954645BA7}" type="parTrans" cxnId="{4EE8A17D-4B1C-4D01-8A14-C12E84D11F96}">
      <dgm:prSet/>
      <dgm:spPr/>
      <dgm:t>
        <a:bodyPr/>
        <a:lstStyle/>
        <a:p>
          <a:endParaRPr lang="en-IN" sz="1600">
            <a:latin typeface="Arial" panose="020B0604020202020204" pitchFamily="34" charset="0"/>
            <a:cs typeface="Arial" panose="020B0604020202020204" pitchFamily="34" charset="0"/>
          </a:endParaRPr>
        </a:p>
      </dgm:t>
    </dgm:pt>
    <dgm:pt modelId="{37C51774-C945-4D6C-8135-E90F43A709BB}" type="sibTrans" cxnId="{4EE8A17D-4B1C-4D01-8A14-C12E84D11F96}">
      <dgm:prSet/>
      <dgm:spPr/>
      <dgm:t>
        <a:bodyPr/>
        <a:lstStyle/>
        <a:p>
          <a:endParaRPr lang="en-IN"/>
        </a:p>
      </dgm:t>
    </dgm:pt>
    <dgm:pt modelId="{BD016D41-60F1-4058-B044-77D37FDD3A25}">
      <dgm:prSet phldrT="[Text]" custT="1"/>
      <dgm:spPr/>
      <dgm:t>
        <a:bodyPr/>
        <a:lstStyle/>
        <a:p>
          <a:r>
            <a:rPr lang="en-IN" sz="1600" dirty="0">
              <a:latin typeface="Arial" panose="020B0604020202020204" pitchFamily="34" charset="0"/>
              <a:cs typeface="Arial" panose="020B0604020202020204" pitchFamily="34" charset="0"/>
            </a:rPr>
            <a:t>Consultation</a:t>
          </a:r>
        </a:p>
      </dgm:t>
    </dgm:pt>
    <dgm:pt modelId="{4CFDB133-C382-4AE4-8194-0DA2E4AB21D3}" type="parTrans" cxnId="{CB317D68-55F2-4000-8FED-D050B4ABE4E2}">
      <dgm:prSet/>
      <dgm:spPr/>
      <dgm:t>
        <a:bodyPr/>
        <a:lstStyle/>
        <a:p>
          <a:endParaRPr lang="en-IN" sz="1600">
            <a:latin typeface="Arial" panose="020B0604020202020204" pitchFamily="34" charset="0"/>
            <a:cs typeface="Arial" panose="020B0604020202020204" pitchFamily="34" charset="0"/>
          </a:endParaRPr>
        </a:p>
      </dgm:t>
    </dgm:pt>
    <dgm:pt modelId="{9DCA7F1F-0319-4779-89FC-FFF61FBD1BBC}" type="sibTrans" cxnId="{CB317D68-55F2-4000-8FED-D050B4ABE4E2}">
      <dgm:prSet/>
      <dgm:spPr/>
      <dgm:t>
        <a:bodyPr/>
        <a:lstStyle/>
        <a:p>
          <a:endParaRPr lang="en-IN"/>
        </a:p>
      </dgm:t>
    </dgm:pt>
    <dgm:pt modelId="{3841DB69-BA4F-4F31-9539-BDCB30C38216}" type="pres">
      <dgm:prSet presAssocID="{4C2A0AC1-2975-4EB1-952F-EC4243CEB795}" presName="cycle" presStyleCnt="0">
        <dgm:presLayoutVars>
          <dgm:chMax val="1"/>
          <dgm:dir/>
          <dgm:animLvl val="ctr"/>
          <dgm:resizeHandles val="exact"/>
        </dgm:presLayoutVars>
      </dgm:prSet>
      <dgm:spPr/>
    </dgm:pt>
    <dgm:pt modelId="{7D7A4DEB-94D5-4EEA-8F11-1E238662F207}" type="pres">
      <dgm:prSet presAssocID="{8E2FAFF7-4AD5-4C22-9E75-A261552CB840}" presName="centerShape" presStyleLbl="node0" presStyleIdx="0" presStyleCnt="1"/>
      <dgm:spPr/>
    </dgm:pt>
    <dgm:pt modelId="{34EE9DD6-ADCB-4BAF-9847-82148D5D9928}" type="pres">
      <dgm:prSet presAssocID="{498EA3ED-8CD0-4333-B21F-6C7BE537D191}" presName="parTrans" presStyleLbl="bgSibTrans2D1" presStyleIdx="0" presStyleCnt="3"/>
      <dgm:spPr/>
    </dgm:pt>
    <dgm:pt modelId="{07E7410A-DE5C-4C5C-871D-B226ABC1B991}" type="pres">
      <dgm:prSet presAssocID="{69FA1D5F-67BD-4E4C-8AB4-E2AB74B3CBCD}" presName="node" presStyleLbl="node1" presStyleIdx="0" presStyleCnt="3">
        <dgm:presLayoutVars>
          <dgm:bulletEnabled val="1"/>
        </dgm:presLayoutVars>
      </dgm:prSet>
      <dgm:spPr/>
    </dgm:pt>
    <dgm:pt modelId="{0DF07F9F-A5F6-4513-9425-5D3554679CFF}" type="pres">
      <dgm:prSet presAssocID="{1E1E1E8D-0141-4601-B2D6-155954645BA7}" presName="parTrans" presStyleLbl="bgSibTrans2D1" presStyleIdx="1" presStyleCnt="3"/>
      <dgm:spPr/>
    </dgm:pt>
    <dgm:pt modelId="{80E05C52-4516-4119-8C3B-9A643BE6E183}" type="pres">
      <dgm:prSet presAssocID="{14BFDAC2-BD0F-4557-B159-6603036F3C3D}" presName="node" presStyleLbl="node1" presStyleIdx="1" presStyleCnt="3">
        <dgm:presLayoutVars>
          <dgm:bulletEnabled val="1"/>
        </dgm:presLayoutVars>
      </dgm:prSet>
      <dgm:spPr/>
    </dgm:pt>
    <dgm:pt modelId="{3D6215E3-5869-4624-A986-C5424B06BDD1}" type="pres">
      <dgm:prSet presAssocID="{4CFDB133-C382-4AE4-8194-0DA2E4AB21D3}" presName="parTrans" presStyleLbl="bgSibTrans2D1" presStyleIdx="2" presStyleCnt="3"/>
      <dgm:spPr/>
    </dgm:pt>
    <dgm:pt modelId="{F80D11AD-089B-44C9-99DB-C3CF616C9926}" type="pres">
      <dgm:prSet presAssocID="{BD016D41-60F1-4058-B044-77D37FDD3A25}" presName="node" presStyleLbl="node1" presStyleIdx="2" presStyleCnt="3">
        <dgm:presLayoutVars>
          <dgm:bulletEnabled val="1"/>
        </dgm:presLayoutVars>
      </dgm:prSet>
      <dgm:spPr/>
    </dgm:pt>
  </dgm:ptLst>
  <dgm:cxnLst>
    <dgm:cxn modelId="{BCE02808-4FFF-4584-962F-93FC624E90F5}" type="presOf" srcId="{69FA1D5F-67BD-4E4C-8AB4-E2AB74B3CBCD}" destId="{07E7410A-DE5C-4C5C-871D-B226ABC1B991}" srcOrd="0" destOrd="0" presId="urn:microsoft.com/office/officeart/2005/8/layout/radial4"/>
    <dgm:cxn modelId="{D58C990F-75AD-4DA7-B24C-2B86DFB62112}" type="presOf" srcId="{4CFDB133-C382-4AE4-8194-0DA2E4AB21D3}" destId="{3D6215E3-5869-4624-A986-C5424B06BDD1}" srcOrd="0" destOrd="0" presId="urn:microsoft.com/office/officeart/2005/8/layout/radial4"/>
    <dgm:cxn modelId="{2E4F2A38-47AF-43F1-967D-CFDCCACFEAB7}" type="presOf" srcId="{14BFDAC2-BD0F-4557-B159-6603036F3C3D}" destId="{80E05C52-4516-4119-8C3B-9A643BE6E183}" srcOrd="0" destOrd="0" presId="urn:microsoft.com/office/officeart/2005/8/layout/radial4"/>
    <dgm:cxn modelId="{BC3D265F-BFEA-44CF-A12D-7A2BF766EA80}" srcId="{8E2FAFF7-4AD5-4C22-9E75-A261552CB840}" destId="{69FA1D5F-67BD-4E4C-8AB4-E2AB74B3CBCD}" srcOrd="0" destOrd="0" parTransId="{498EA3ED-8CD0-4333-B21F-6C7BE537D191}" sibTransId="{028F8656-A12D-4A6A-B612-B196258727DE}"/>
    <dgm:cxn modelId="{495D2243-68B1-46F7-BFF1-999A64B6AA14}" type="presOf" srcId="{4C2A0AC1-2975-4EB1-952F-EC4243CEB795}" destId="{3841DB69-BA4F-4F31-9539-BDCB30C38216}" srcOrd="0" destOrd="0" presId="urn:microsoft.com/office/officeart/2005/8/layout/radial4"/>
    <dgm:cxn modelId="{CB317D68-55F2-4000-8FED-D050B4ABE4E2}" srcId="{8E2FAFF7-4AD5-4C22-9E75-A261552CB840}" destId="{BD016D41-60F1-4058-B044-77D37FDD3A25}" srcOrd="2" destOrd="0" parTransId="{4CFDB133-C382-4AE4-8194-0DA2E4AB21D3}" sibTransId="{9DCA7F1F-0319-4779-89FC-FFF61FBD1BBC}"/>
    <dgm:cxn modelId="{F2783A56-4B03-41E5-A1B1-5157DCC7CB62}" srcId="{4C2A0AC1-2975-4EB1-952F-EC4243CEB795}" destId="{8E2FAFF7-4AD5-4C22-9E75-A261552CB840}" srcOrd="0" destOrd="0" parTransId="{56ECF191-8241-402E-AB32-C0DD17F01246}" sibTransId="{7C982EAA-F64C-483E-BDC8-3802D1423B1D}"/>
    <dgm:cxn modelId="{29101059-9239-4698-B6DD-1F2731143DE4}" type="presOf" srcId="{8E2FAFF7-4AD5-4C22-9E75-A261552CB840}" destId="{7D7A4DEB-94D5-4EEA-8F11-1E238662F207}" srcOrd="0" destOrd="0" presId="urn:microsoft.com/office/officeart/2005/8/layout/radial4"/>
    <dgm:cxn modelId="{3F7C8A59-D66F-4ECD-9403-20BA3A578EB2}" type="presOf" srcId="{1E1E1E8D-0141-4601-B2D6-155954645BA7}" destId="{0DF07F9F-A5F6-4513-9425-5D3554679CFF}" srcOrd="0" destOrd="0" presId="urn:microsoft.com/office/officeart/2005/8/layout/radial4"/>
    <dgm:cxn modelId="{20010A5A-48E8-4158-A25F-10BBE9968418}" type="presOf" srcId="{498EA3ED-8CD0-4333-B21F-6C7BE537D191}" destId="{34EE9DD6-ADCB-4BAF-9847-82148D5D9928}" srcOrd="0" destOrd="0" presId="urn:microsoft.com/office/officeart/2005/8/layout/radial4"/>
    <dgm:cxn modelId="{4EE8A17D-4B1C-4D01-8A14-C12E84D11F96}" srcId="{8E2FAFF7-4AD5-4C22-9E75-A261552CB840}" destId="{14BFDAC2-BD0F-4557-B159-6603036F3C3D}" srcOrd="1" destOrd="0" parTransId="{1E1E1E8D-0141-4601-B2D6-155954645BA7}" sibTransId="{37C51774-C945-4D6C-8135-E90F43A709BB}"/>
    <dgm:cxn modelId="{1922FCE6-7390-43D1-AF90-BE847D8336F1}" type="presOf" srcId="{BD016D41-60F1-4058-B044-77D37FDD3A25}" destId="{F80D11AD-089B-44C9-99DB-C3CF616C9926}" srcOrd="0" destOrd="0" presId="urn:microsoft.com/office/officeart/2005/8/layout/radial4"/>
    <dgm:cxn modelId="{41A79A16-5229-4930-8EF6-62154DBD972E}" type="presParOf" srcId="{3841DB69-BA4F-4F31-9539-BDCB30C38216}" destId="{7D7A4DEB-94D5-4EEA-8F11-1E238662F207}" srcOrd="0" destOrd="0" presId="urn:microsoft.com/office/officeart/2005/8/layout/radial4"/>
    <dgm:cxn modelId="{EC0CE790-4D21-4011-88F9-05DD59D308FE}" type="presParOf" srcId="{3841DB69-BA4F-4F31-9539-BDCB30C38216}" destId="{34EE9DD6-ADCB-4BAF-9847-82148D5D9928}" srcOrd="1" destOrd="0" presId="urn:microsoft.com/office/officeart/2005/8/layout/radial4"/>
    <dgm:cxn modelId="{59285C1A-208D-43DD-BB11-11A49805C31B}" type="presParOf" srcId="{3841DB69-BA4F-4F31-9539-BDCB30C38216}" destId="{07E7410A-DE5C-4C5C-871D-B226ABC1B991}" srcOrd="2" destOrd="0" presId="urn:microsoft.com/office/officeart/2005/8/layout/radial4"/>
    <dgm:cxn modelId="{B27A12B7-463E-42F8-BC6C-A569711DE067}" type="presParOf" srcId="{3841DB69-BA4F-4F31-9539-BDCB30C38216}" destId="{0DF07F9F-A5F6-4513-9425-5D3554679CFF}" srcOrd="3" destOrd="0" presId="urn:microsoft.com/office/officeart/2005/8/layout/radial4"/>
    <dgm:cxn modelId="{AFDDD24F-D946-419C-9611-CE02549865C5}" type="presParOf" srcId="{3841DB69-BA4F-4F31-9539-BDCB30C38216}" destId="{80E05C52-4516-4119-8C3B-9A643BE6E183}" srcOrd="4" destOrd="0" presId="urn:microsoft.com/office/officeart/2005/8/layout/radial4"/>
    <dgm:cxn modelId="{EAA78FB1-7726-422E-976F-99F2E469B5D8}" type="presParOf" srcId="{3841DB69-BA4F-4F31-9539-BDCB30C38216}" destId="{3D6215E3-5869-4624-A986-C5424B06BDD1}" srcOrd="5" destOrd="0" presId="urn:microsoft.com/office/officeart/2005/8/layout/radial4"/>
    <dgm:cxn modelId="{0F5C8DB3-58BF-434E-931F-D841E9B6526F}" type="presParOf" srcId="{3841DB69-BA4F-4F31-9539-BDCB30C38216}" destId="{F80D11AD-089B-44C9-99DB-C3CF616C9926}" srcOrd="6" destOrd="0" presId="urn:microsoft.com/office/officeart/2005/8/layout/radial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113DA6E-C7B2-44E2-ADB6-D6907A7E0305}" type="doc">
      <dgm:prSet loTypeId="urn:microsoft.com/office/officeart/2005/8/layout/cycle6" loCatId="relationship" qsTypeId="urn:microsoft.com/office/officeart/2009/2/quickstyle/3d8" qsCatId="3D" csTypeId="urn:microsoft.com/office/officeart/2005/8/colors/accent1_2" csCatId="accent1"/>
      <dgm:spPr/>
      <dgm:t>
        <a:bodyPr/>
        <a:lstStyle/>
        <a:p>
          <a:endParaRPr lang="en-IN"/>
        </a:p>
      </dgm:t>
    </dgm:pt>
    <dgm:pt modelId="{B907D2BB-EEC4-49CA-AAF5-AA39086E83E2}">
      <dgm:prSet/>
      <dgm:spPr/>
      <dgm:t>
        <a:bodyPr/>
        <a:lstStyle/>
        <a:p>
          <a:r>
            <a:rPr lang="en-IN" b="1" u="sng"/>
            <a:t>Funding Source – 2</a:t>
          </a:r>
          <a:endParaRPr lang="en-IN"/>
        </a:p>
      </dgm:t>
    </dgm:pt>
    <dgm:pt modelId="{B9CA3E59-9DF4-4F36-B48A-1BD651658FC8}" type="parTrans" cxnId="{5A90BCB5-AD35-4470-9E1B-3D8F1FC9B435}">
      <dgm:prSet/>
      <dgm:spPr/>
      <dgm:t>
        <a:bodyPr/>
        <a:lstStyle/>
        <a:p>
          <a:endParaRPr lang="en-IN"/>
        </a:p>
      </dgm:t>
    </dgm:pt>
    <dgm:pt modelId="{2122C352-34F5-4FAB-8E10-72A4E2C4604D}" type="sibTrans" cxnId="{5A90BCB5-AD35-4470-9E1B-3D8F1FC9B435}">
      <dgm:prSet/>
      <dgm:spPr/>
      <dgm:t>
        <a:bodyPr/>
        <a:lstStyle/>
        <a:p>
          <a:endParaRPr lang="en-IN"/>
        </a:p>
      </dgm:t>
    </dgm:pt>
    <dgm:pt modelId="{76D3915C-7B02-4630-92A3-B7C9A5573498}">
      <dgm:prSet/>
      <dgm:spPr/>
      <dgm:t>
        <a:bodyPr/>
        <a:lstStyle/>
        <a:p>
          <a:r>
            <a:rPr lang="en-IN" dirty="0"/>
            <a:t>Government Incentives</a:t>
          </a:r>
        </a:p>
      </dgm:t>
    </dgm:pt>
    <dgm:pt modelId="{6A478B46-0DFA-40D1-ABF8-D362B907A625}" type="parTrans" cxnId="{C1EA6F27-8420-4510-A5EB-6B4A2A5D990C}">
      <dgm:prSet/>
      <dgm:spPr/>
      <dgm:t>
        <a:bodyPr/>
        <a:lstStyle/>
        <a:p>
          <a:endParaRPr lang="en-IN"/>
        </a:p>
      </dgm:t>
    </dgm:pt>
    <dgm:pt modelId="{D05E9FC5-0145-460B-AEEC-C2C785D6FF27}" type="sibTrans" cxnId="{C1EA6F27-8420-4510-A5EB-6B4A2A5D990C}">
      <dgm:prSet/>
      <dgm:spPr/>
      <dgm:t>
        <a:bodyPr/>
        <a:lstStyle/>
        <a:p>
          <a:endParaRPr lang="en-IN"/>
        </a:p>
      </dgm:t>
    </dgm:pt>
    <dgm:pt modelId="{AA7A3D08-2863-40D7-83F5-57AAB5AE7486}">
      <dgm:prSet/>
      <dgm:spPr/>
      <dgm:t>
        <a:bodyPr/>
        <a:lstStyle/>
        <a:p>
          <a:r>
            <a:rPr lang="en-IN"/>
            <a:t>Private Grants</a:t>
          </a:r>
        </a:p>
      </dgm:t>
    </dgm:pt>
    <dgm:pt modelId="{A8995074-4166-4711-A00A-F89875E772BA}" type="parTrans" cxnId="{DDC743B5-1A95-40D9-957F-3F6919EBB9E8}">
      <dgm:prSet/>
      <dgm:spPr/>
      <dgm:t>
        <a:bodyPr/>
        <a:lstStyle/>
        <a:p>
          <a:endParaRPr lang="en-IN"/>
        </a:p>
      </dgm:t>
    </dgm:pt>
    <dgm:pt modelId="{214D96BF-B205-4846-A008-38D4DBACDFA0}" type="sibTrans" cxnId="{DDC743B5-1A95-40D9-957F-3F6919EBB9E8}">
      <dgm:prSet/>
      <dgm:spPr/>
      <dgm:t>
        <a:bodyPr/>
        <a:lstStyle/>
        <a:p>
          <a:endParaRPr lang="en-IN"/>
        </a:p>
      </dgm:t>
    </dgm:pt>
    <dgm:pt modelId="{69FBCC44-18A6-468D-AA23-006081FCDB9B}">
      <dgm:prSet/>
      <dgm:spPr/>
      <dgm:t>
        <a:bodyPr/>
        <a:lstStyle/>
        <a:p>
          <a:r>
            <a:rPr lang="en-IN"/>
            <a:t>Venture Capital</a:t>
          </a:r>
        </a:p>
      </dgm:t>
    </dgm:pt>
    <dgm:pt modelId="{9AB8165D-0B2F-48D0-879D-5C589D36C100}" type="parTrans" cxnId="{81BFB7C8-586C-4BED-B28F-CE49857158C0}">
      <dgm:prSet/>
      <dgm:spPr/>
      <dgm:t>
        <a:bodyPr/>
        <a:lstStyle/>
        <a:p>
          <a:endParaRPr lang="en-IN"/>
        </a:p>
      </dgm:t>
    </dgm:pt>
    <dgm:pt modelId="{44022B79-7052-4724-9033-DFB850F37F94}" type="sibTrans" cxnId="{81BFB7C8-586C-4BED-B28F-CE49857158C0}">
      <dgm:prSet/>
      <dgm:spPr/>
      <dgm:t>
        <a:bodyPr/>
        <a:lstStyle/>
        <a:p>
          <a:endParaRPr lang="en-IN"/>
        </a:p>
      </dgm:t>
    </dgm:pt>
    <dgm:pt modelId="{9D5E9D0B-4F76-4227-8746-B6130540E2C1}">
      <dgm:prSet/>
      <dgm:spPr/>
      <dgm:t>
        <a:bodyPr/>
        <a:lstStyle/>
        <a:p>
          <a:r>
            <a:rPr lang="en-IN" dirty="0"/>
            <a:t>Angle Investor</a:t>
          </a:r>
        </a:p>
      </dgm:t>
    </dgm:pt>
    <dgm:pt modelId="{CD62F1F8-9F52-4D3E-AE25-E132BC9AEDA3}" type="parTrans" cxnId="{838A6645-51E9-4062-BF34-603974F5174B}">
      <dgm:prSet/>
      <dgm:spPr/>
      <dgm:t>
        <a:bodyPr/>
        <a:lstStyle/>
        <a:p>
          <a:endParaRPr lang="en-IN"/>
        </a:p>
      </dgm:t>
    </dgm:pt>
    <dgm:pt modelId="{1040D1BA-DB83-44D4-A3B3-98148C76E3DA}" type="sibTrans" cxnId="{838A6645-51E9-4062-BF34-603974F5174B}">
      <dgm:prSet/>
      <dgm:spPr/>
      <dgm:t>
        <a:bodyPr/>
        <a:lstStyle/>
        <a:p>
          <a:endParaRPr lang="en-IN"/>
        </a:p>
      </dgm:t>
    </dgm:pt>
    <dgm:pt modelId="{FAB0EFA3-5BDB-4DB2-BB46-68A4EAA68263}" type="pres">
      <dgm:prSet presAssocID="{A113DA6E-C7B2-44E2-ADB6-D6907A7E0305}" presName="cycle" presStyleCnt="0">
        <dgm:presLayoutVars>
          <dgm:dir/>
          <dgm:resizeHandles val="exact"/>
        </dgm:presLayoutVars>
      </dgm:prSet>
      <dgm:spPr/>
    </dgm:pt>
    <dgm:pt modelId="{44D7886C-2966-42E1-91E5-593D55C9B96C}" type="pres">
      <dgm:prSet presAssocID="{B907D2BB-EEC4-49CA-AAF5-AA39086E83E2}" presName="node" presStyleLbl="node1" presStyleIdx="0" presStyleCnt="5" custRadScaleRad="6266" custRadScaleInc="117814">
        <dgm:presLayoutVars>
          <dgm:bulletEnabled val="1"/>
        </dgm:presLayoutVars>
      </dgm:prSet>
      <dgm:spPr/>
    </dgm:pt>
    <dgm:pt modelId="{F74AA635-5D4B-4A30-94BF-1EE360CC24CC}" type="pres">
      <dgm:prSet presAssocID="{B907D2BB-EEC4-49CA-AAF5-AA39086E83E2}" presName="spNode" presStyleCnt="0"/>
      <dgm:spPr/>
    </dgm:pt>
    <dgm:pt modelId="{BABC2066-A392-41F7-8AFB-8E01A4A0CDC9}" type="pres">
      <dgm:prSet presAssocID="{2122C352-34F5-4FAB-8E10-72A4E2C4604D}" presName="sibTrans" presStyleLbl="sibTrans1D1" presStyleIdx="0" presStyleCnt="5"/>
      <dgm:spPr/>
    </dgm:pt>
    <dgm:pt modelId="{86F9A61E-65AB-467F-84A5-A8630895AA12}" type="pres">
      <dgm:prSet presAssocID="{76D3915C-7B02-4630-92A3-B7C9A5573498}" presName="node" presStyleLbl="node1" presStyleIdx="1" presStyleCnt="5" custRadScaleRad="108746" custRadScaleInc="-96911">
        <dgm:presLayoutVars>
          <dgm:bulletEnabled val="1"/>
        </dgm:presLayoutVars>
      </dgm:prSet>
      <dgm:spPr/>
    </dgm:pt>
    <dgm:pt modelId="{CC5CF357-A0BD-4DA8-B1F5-02905E07BAE3}" type="pres">
      <dgm:prSet presAssocID="{76D3915C-7B02-4630-92A3-B7C9A5573498}" presName="spNode" presStyleCnt="0"/>
      <dgm:spPr/>
    </dgm:pt>
    <dgm:pt modelId="{F7C4D741-6876-4DD4-9823-59477F4DB47C}" type="pres">
      <dgm:prSet presAssocID="{D05E9FC5-0145-460B-AEEC-C2C785D6FF27}" presName="sibTrans" presStyleLbl="sibTrans1D1" presStyleIdx="1" presStyleCnt="5"/>
      <dgm:spPr/>
    </dgm:pt>
    <dgm:pt modelId="{8AE1380A-BC7C-461C-B1C3-6856EA728B1D}" type="pres">
      <dgm:prSet presAssocID="{AA7A3D08-2863-40D7-83F5-57AAB5AE7486}" presName="node" presStyleLbl="node1" presStyleIdx="2" presStyleCnt="5">
        <dgm:presLayoutVars>
          <dgm:bulletEnabled val="1"/>
        </dgm:presLayoutVars>
      </dgm:prSet>
      <dgm:spPr/>
    </dgm:pt>
    <dgm:pt modelId="{693B0D23-AE61-456A-BE6E-1E4D4601AB9A}" type="pres">
      <dgm:prSet presAssocID="{AA7A3D08-2863-40D7-83F5-57AAB5AE7486}" presName="spNode" presStyleCnt="0"/>
      <dgm:spPr/>
    </dgm:pt>
    <dgm:pt modelId="{63331689-7396-4E18-9945-A9D86A52C98F}" type="pres">
      <dgm:prSet presAssocID="{214D96BF-B205-4846-A008-38D4DBACDFA0}" presName="sibTrans" presStyleLbl="sibTrans1D1" presStyleIdx="2" presStyleCnt="5"/>
      <dgm:spPr/>
    </dgm:pt>
    <dgm:pt modelId="{C10A6660-1F31-432F-8BEB-C67BC6AD0DE0}" type="pres">
      <dgm:prSet presAssocID="{69FBCC44-18A6-468D-AA23-006081FCDB9B}" presName="node" presStyleLbl="node1" presStyleIdx="3" presStyleCnt="5">
        <dgm:presLayoutVars>
          <dgm:bulletEnabled val="1"/>
        </dgm:presLayoutVars>
      </dgm:prSet>
      <dgm:spPr/>
    </dgm:pt>
    <dgm:pt modelId="{D9F141A4-503F-4BF9-B7F8-174B3FBEB72B}" type="pres">
      <dgm:prSet presAssocID="{69FBCC44-18A6-468D-AA23-006081FCDB9B}" presName="spNode" presStyleCnt="0"/>
      <dgm:spPr/>
    </dgm:pt>
    <dgm:pt modelId="{4C1AC4C7-8F01-48DB-8FF7-E682262CD222}" type="pres">
      <dgm:prSet presAssocID="{44022B79-7052-4724-9033-DFB850F37F94}" presName="sibTrans" presStyleLbl="sibTrans1D1" presStyleIdx="3" presStyleCnt="5"/>
      <dgm:spPr/>
    </dgm:pt>
    <dgm:pt modelId="{84C23B76-1C24-473C-BC3F-84399363756B}" type="pres">
      <dgm:prSet presAssocID="{9D5E9D0B-4F76-4227-8746-B6130540E2C1}" presName="node" presStyleLbl="node1" presStyleIdx="4" presStyleCnt="5" custRadScaleRad="95320" custRadScaleInc="125507">
        <dgm:presLayoutVars>
          <dgm:bulletEnabled val="1"/>
        </dgm:presLayoutVars>
      </dgm:prSet>
      <dgm:spPr/>
    </dgm:pt>
    <dgm:pt modelId="{4FC30B82-7147-45C0-B69C-10815F466C7F}" type="pres">
      <dgm:prSet presAssocID="{9D5E9D0B-4F76-4227-8746-B6130540E2C1}" presName="spNode" presStyleCnt="0"/>
      <dgm:spPr/>
    </dgm:pt>
    <dgm:pt modelId="{78C91BEB-5A6E-4FB0-95E6-3E3FF3734E2C}" type="pres">
      <dgm:prSet presAssocID="{1040D1BA-DB83-44D4-A3B3-98148C76E3DA}" presName="sibTrans" presStyleLbl="sibTrans1D1" presStyleIdx="4" presStyleCnt="5"/>
      <dgm:spPr/>
    </dgm:pt>
  </dgm:ptLst>
  <dgm:cxnLst>
    <dgm:cxn modelId="{E3BB070E-FFC2-4D57-9829-A92BD4408161}" type="presOf" srcId="{1040D1BA-DB83-44D4-A3B3-98148C76E3DA}" destId="{78C91BEB-5A6E-4FB0-95E6-3E3FF3734E2C}" srcOrd="0" destOrd="0" presId="urn:microsoft.com/office/officeart/2005/8/layout/cycle6"/>
    <dgm:cxn modelId="{C1EA6F27-8420-4510-A5EB-6B4A2A5D990C}" srcId="{A113DA6E-C7B2-44E2-ADB6-D6907A7E0305}" destId="{76D3915C-7B02-4630-92A3-B7C9A5573498}" srcOrd="1" destOrd="0" parTransId="{6A478B46-0DFA-40D1-ABF8-D362B907A625}" sibTransId="{D05E9FC5-0145-460B-AEEC-C2C785D6FF27}"/>
    <dgm:cxn modelId="{7804DB27-4EC8-438B-B338-35B04BDA6DCF}" type="presOf" srcId="{44022B79-7052-4724-9033-DFB850F37F94}" destId="{4C1AC4C7-8F01-48DB-8FF7-E682262CD222}" srcOrd="0" destOrd="0" presId="urn:microsoft.com/office/officeart/2005/8/layout/cycle6"/>
    <dgm:cxn modelId="{7D586934-9FA2-4CC8-AF5B-046F130AE1BC}" type="presOf" srcId="{B907D2BB-EEC4-49CA-AAF5-AA39086E83E2}" destId="{44D7886C-2966-42E1-91E5-593D55C9B96C}" srcOrd="0" destOrd="0" presId="urn:microsoft.com/office/officeart/2005/8/layout/cycle6"/>
    <dgm:cxn modelId="{E0020A39-8192-40C1-B5E5-6C3DAB0DF9ED}" type="presOf" srcId="{9D5E9D0B-4F76-4227-8746-B6130540E2C1}" destId="{84C23B76-1C24-473C-BC3F-84399363756B}" srcOrd="0" destOrd="0" presId="urn:microsoft.com/office/officeart/2005/8/layout/cycle6"/>
    <dgm:cxn modelId="{96ED6F3D-5525-4709-B63D-B870B7EA01B0}" type="presOf" srcId="{69FBCC44-18A6-468D-AA23-006081FCDB9B}" destId="{C10A6660-1F31-432F-8BEB-C67BC6AD0DE0}" srcOrd="0" destOrd="0" presId="urn:microsoft.com/office/officeart/2005/8/layout/cycle6"/>
    <dgm:cxn modelId="{315EE73F-7AF2-42A6-AC2D-5B5EB4D6BAC0}" type="presOf" srcId="{D05E9FC5-0145-460B-AEEC-C2C785D6FF27}" destId="{F7C4D741-6876-4DD4-9823-59477F4DB47C}" srcOrd="0" destOrd="0" presId="urn:microsoft.com/office/officeart/2005/8/layout/cycle6"/>
    <dgm:cxn modelId="{838A6645-51E9-4062-BF34-603974F5174B}" srcId="{A113DA6E-C7B2-44E2-ADB6-D6907A7E0305}" destId="{9D5E9D0B-4F76-4227-8746-B6130540E2C1}" srcOrd="4" destOrd="0" parTransId="{CD62F1F8-9F52-4D3E-AE25-E132BC9AEDA3}" sibTransId="{1040D1BA-DB83-44D4-A3B3-98148C76E3DA}"/>
    <dgm:cxn modelId="{DD616651-0E8B-48D2-BF5A-A7551F614685}" type="presOf" srcId="{76D3915C-7B02-4630-92A3-B7C9A5573498}" destId="{86F9A61E-65AB-467F-84A5-A8630895AA12}" srcOrd="0" destOrd="0" presId="urn:microsoft.com/office/officeart/2005/8/layout/cycle6"/>
    <dgm:cxn modelId="{840FAD94-BF52-4528-A7C2-2838CA18B72F}" type="presOf" srcId="{AA7A3D08-2863-40D7-83F5-57AAB5AE7486}" destId="{8AE1380A-BC7C-461C-B1C3-6856EA728B1D}" srcOrd="0" destOrd="0" presId="urn:microsoft.com/office/officeart/2005/8/layout/cycle6"/>
    <dgm:cxn modelId="{654B8D9C-2ACC-4E40-BA81-5B65A5670BEA}" type="presOf" srcId="{214D96BF-B205-4846-A008-38D4DBACDFA0}" destId="{63331689-7396-4E18-9945-A9D86A52C98F}" srcOrd="0" destOrd="0" presId="urn:microsoft.com/office/officeart/2005/8/layout/cycle6"/>
    <dgm:cxn modelId="{DDC743B5-1A95-40D9-957F-3F6919EBB9E8}" srcId="{A113DA6E-C7B2-44E2-ADB6-D6907A7E0305}" destId="{AA7A3D08-2863-40D7-83F5-57AAB5AE7486}" srcOrd="2" destOrd="0" parTransId="{A8995074-4166-4711-A00A-F89875E772BA}" sibTransId="{214D96BF-B205-4846-A008-38D4DBACDFA0}"/>
    <dgm:cxn modelId="{5A90BCB5-AD35-4470-9E1B-3D8F1FC9B435}" srcId="{A113DA6E-C7B2-44E2-ADB6-D6907A7E0305}" destId="{B907D2BB-EEC4-49CA-AAF5-AA39086E83E2}" srcOrd="0" destOrd="0" parTransId="{B9CA3E59-9DF4-4F36-B48A-1BD651658FC8}" sibTransId="{2122C352-34F5-4FAB-8E10-72A4E2C4604D}"/>
    <dgm:cxn modelId="{81BFB7C8-586C-4BED-B28F-CE49857158C0}" srcId="{A113DA6E-C7B2-44E2-ADB6-D6907A7E0305}" destId="{69FBCC44-18A6-468D-AA23-006081FCDB9B}" srcOrd="3" destOrd="0" parTransId="{9AB8165D-0B2F-48D0-879D-5C589D36C100}" sibTransId="{44022B79-7052-4724-9033-DFB850F37F94}"/>
    <dgm:cxn modelId="{3BA8D2E3-1295-45F0-A58C-76CDC7A2358F}" type="presOf" srcId="{A113DA6E-C7B2-44E2-ADB6-D6907A7E0305}" destId="{FAB0EFA3-5BDB-4DB2-BB46-68A4EAA68263}" srcOrd="0" destOrd="0" presId="urn:microsoft.com/office/officeart/2005/8/layout/cycle6"/>
    <dgm:cxn modelId="{FFFB68EB-4642-4519-8C2F-92A395EF1D9B}" type="presOf" srcId="{2122C352-34F5-4FAB-8E10-72A4E2C4604D}" destId="{BABC2066-A392-41F7-8AFB-8E01A4A0CDC9}" srcOrd="0" destOrd="0" presId="urn:microsoft.com/office/officeart/2005/8/layout/cycle6"/>
    <dgm:cxn modelId="{C114B965-20B3-4BEA-A4C7-6D6FB0D2F9BE}" type="presParOf" srcId="{FAB0EFA3-5BDB-4DB2-BB46-68A4EAA68263}" destId="{44D7886C-2966-42E1-91E5-593D55C9B96C}" srcOrd="0" destOrd="0" presId="urn:microsoft.com/office/officeart/2005/8/layout/cycle6"/>
    <dgm:cxn modelId="{26941408-AC05-42F1-9CF3-50B80E4B4465}" type="presParOf" srcId="{FAB0EFA3-5BDB-4DB2-BB46-68A4EAA68263}" destId="{F74AA635-5D4B-4A30-94BF-1EE360CC24CC}" srcOrd="1" destOrd="0" presId="urn:microsoft.com/office/officeart/2005/8/layout/cycle6"/>
    <dgm:cxn modelId="{69AAE372-97F1-4139-9184-F06D5E8A9EEF}" type="presParOf" srcId="{FAB0EFA3-5BDB-4DB2-BB46-68A4EAA68263}" destId="{BABC2066-A392-41F7-8AFB-8E01A4A0CDC9}" srcOrd="2" destOrd="0" presId="urn:microsoft.com/office/officeart/2005/8/layout/cycle6"/>
    <dgm:cxn modelId="{CE5F7430-884F-471F-AB5B-CF81BB64FD58}" type="presParOf" srcId="{FAB0EFA3-5BDB-4DB2-BB46-68A4EAA68263}" destId="{86F9A61E-65AB-467F-84A5-A8630895AA12}" srcOrd="3" destOrd="0" presId="urn:microsoft.com/office/officeart/2005/8/layout/cycle6"/>
    <dgm:cxn modelId="{0E8607AD-17D0-479D-BF1E-A47BF4EE69E8}" type="presParOf" srcId="{FAB0EFA3-5BDB-4DB2-BB46-68A4EAA68263}" destId="{CC5CF357-A0BD-4DA8-B1F5-02905E07BAE3}" srcOrd="4" destOrd="0" presId="urn:microsoft.com/office/officeart/2005/8/layout/cycle6"/>
    <dgm:cxn modelId="{8BA30BAD-ABFD-4403-BCEC-51DA6850EE82}" type="presParOf" srcId="{FAB0EFA3-5BDB-4DB2-BB46-68A4EAA68263}" destId="{F7C4D741-6876-4DD4-9823-59477F4DB47C}" srcOrd="5" destOrd="0" presId="urn:microsoft.com/office/officeart/2005/8/layout/cycle6"/>
    <dgm:cxn modelId="{A771B569-B2FC-4662-944D-CA77ECA93412}" type="presParOf" srcId="{FAB0EFA3-5BDB-4DB2-BB46-68A4EAA68263}" destId="{8AE1380A-BC7C-461C-B1C3-6856EA728B1D}" srcOrd="6" destOrd="0" presId="urn:microsoft.com/office/officeart/2005/8/layout/cycle6"/>
    <dgm:cxn modelId="{B93A06AA-0AB0-4810-A4D4-BE8DEAA19C35}" type="presParOf" srcId="{FAB0EFA3-5BDB-4DB2-BB46-68A4EAA68263}" destId="{693B0D23-AE61-456A-BE6E-1E4D4601AB9A}" srcOrd="7" destOrd="0" presId="urn:microsoft.com/office/officeart/2005/8/layout/cycle6"/>
    <dgm:cxn modelId="{1537EB0B-A577-467D-BF8A-B2C958329B3C}" type="presParOf" srcId="{FAB0EFA3-5BDB-4DB2-BB46-68A4EAA68263}" destId="{63331689-7396-4E18-9945-A9D86A52C98F}" srcOrd="8" destOrd="0" presId="urn:microsoft.com/office/officeart/2005/8/layout/cycle6"/>
    <dgm:cxn modelId="{4EC9040C-9BE0-4DEE-BC2F-F90AF9765E9B}" type="presParOf" srcId="{FAB0EFA3-5BDB-4DB2-BB46-68A4EAA68263}" destId="{C10A6660-1F31-432F-8BEB-C67BC6AD0DE0}" srcOrd="9" destOrd="0" presId="urn:microsoft.com/office/officeart/2005/8/layout/cycle6"/>
    <dgm:cxn modelId="{9156AA9A-1CA6-43A7-B8F7-5656DD1B7DF0}" type="presParOf" srcId="{FAB0EFA3-5BDB-4DB2-BB46-68A4EAA68263}" destId="{D9F141A4-503F-4BF9-B7F8-174B3FBEB72B}" srcOrd="10" destOrd="0" presId="urn:microsoft.com/office/officeart/2005/8/layout/cycle6"/>
    <dgm:cxn modelId="{898D0C4B-FDF7-4D33-A16B-2F96F8022962}" type="presParOf" srcId="{FAB0EFA3-5BDB-4DB2-BB46-68A4EAA68263}" destId="{4C1AC4C7-8F01-48DB-8FF7-E682262CD222}" srcOrd="11" destOrd="0" presId="urn:microsoft.com/office/officeart/2005/8/layout/cycle6"/>
    <dgm:cxn modelId="{CF98CB3C-7796-4FE2-B0E0-26200007913C}" type="presParOf" srcId="{FAB0EFA3-5BDB-4DB2-BB46-68A4EAA68263}" destId="{84C23B76-1C24-473C-BC3F-84399363756B}" srcOrd="12" destOrd="0" presId="urn:microsoft.com/office/officeart/2005/8/layout/cycle6"/>
    <dgm:cxn modelId="{996E4087-B272-469E-AD96-440CB2E1F3FB}" type="presParOf" srcId="{FAB0EFA3-5BDB-4DB2-BB46-68A4EAA68263}" destId="{4FC30B82-7147-45C0-B69C-10815F466C7F}" srcOrd="13" destOrd="0" presId="urn:microsoft.com/office/officeart/2005/8/layout/cycle6"/>
    <dgm:cxn modelId="{FF4ADCEA-4A7B-474A-A038-8DED0E0F1F57}" type="presParOf" srcId="{FAB0EFA3-5BDB-4DB2-BB46-68A4EAA68263}" destId="{78C91BEB-5A6E-4FB0-95E6-3E3FF3734E2C}"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13F09AC-9B50-4E7A-B87D-40513426614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A9DF3C65-2750-4C83-A2EE-E7BA0ED872E8}">
      <dgm:prSet custT="1"/>
      <dgm:spPr/>
      <dgm:t>
        <a:bodyPr/>
        <a:lstStyle/>
        <a:p>
          <a:r>
            <a:rPr lang="en-IN" sz="2400" b="1" u="sng" dirty="0">
              <a:latin typeface="Arial" panose="020B0604020202020204" pitchFamily="34" charset="0"/>
              <a:cs typeface="Arial" panose="020B0604020202020204" pitchFamily="34" charset="0"/>
            </a:rPr>
            <a:t>Funding Source – 1</a:t>
          </a:r>
          <a:endParaRPr lang="en-IN" sz="2400" dirty="0">
            <a:latin typeface="Arial" panose="020B0604020202020204" pitchFamily="34" charset="0"/>
            <a:cs typeface="Arial" panose="020B0604020202020204" pitchFamily="34" charset="0"/>
          </a:endParaRPr>
        </a:p>
      </dgm:t>
    </dgm:pt>
    <dgm:pt modelId="{B18372A8-1E9A-4C83-B8D2-0BC15C6C4A8C}" type="parTrans" cxnId="{21D91281-56CF-4C84-AF12-6C93440F1BE7}">
      <dgm:prSet/>
      <dgm:spPr/>
      <dgm:t>
        <a:bodyPr/>
        <a:lstStyle/>
        <a:p>
          <a:endParaRPr lang="en-IN"/>
        </a:p>
      </dgm:t>
    </dgm:pt>
    <dgm:pt modelId="{6F2A3D60-57EA-4924-B7EA-B3DF3F4DAC70}" type="sibTrans" cxnId="{21D91281-56CF-4C84-AF12-6C93440F1BE7}">
      <dgm:prSet/>
      <dgm:spPr/>
      <dgm:t>
        <a:bodyPr/>
        <a:lstStyle/>
        <a:p>
          <a:endParaRPr lang="en-IN"/>
        </a:p>
      </dgm:t>
    </dgm:pt>
    <dgm:pt modelId="{EB2CB0B3-DD6D-46D0-8A38-2ED352F8A479}">
      <dgm:prSet custT="1"/>
      <dgm:spPr/>
      <dgm:t>
        <a:bodyPr/>
        <a:lstStyle/>
        <a:p>
          <a:r>
            <a:rPr lang="en-IN" sz="2000" dirty="0">
              <a:latin typeface="Arial" panose="020B0604020202020204" pitchFamily="34" charset="0"/>
              <a:cs typeface="Arial" panose="020B0604020202020204" pitchFamily="34" charset="0"/>
            </a:rPr>
            <a:t>Loans (Bank, Financial Institution)</a:t>
          </a:r>
        </a:p>
      </dgm:t>
    </dgm:pt>
    <dgm:pt modelId="{D6CBDD93-F70B-4147-B844-33901F104ACA}" type="parTrans" cxnId="{75E395CD-50A2-4D0E-94DD-8EBB18969A10}">
      <dgm:prSet/>
      <dgm:spPr/>
      <dgm:t>
        <a:bodyPr/>
        <a:lstStyle/>
        <a:p>
          <a:endParaRPr lang="en-IN"/>
        </a:p>
      </dgm:t>
    </dgm:pt>
    <dgm:pt modelId="{69548ED0-884A-4B26-9D9A-0CD02CD95847}" type="sibTrans" cxnId="{75E395CD-50A2-4D0E-94DD-8EBB18969A10}">
      <dgm:prSet/>
      <dgm:spPr/>
      <dgm:t>
        <a:bodyPr/>
        <a:lstStyle/>
        <a:p>
          <a:endParaRPr lang="en-IN"/>
        </a:p>
      </dgm:t>
    </dgm:pt>
    <dgm:pt modelId="{D4A7AFE9-63A0-4C18-94B0-B312429FD22A}">
      <dgm:prSet custT="1"/>
      <dgm:spPr/>
      <dgm:t>
        <a:bodyPr/>
        <a:lstStyle/>
        <a:p>
          <a:r>
            <a:rPr lang="en-IN" sz="2000" dirty="0">
              <a:latin typeface="Arial" panose="020B0604020202020204" pitchFamily="34" charset="0"/>
              <a:cs typeface="Arial" panose="020B0604020202020204" pitchFamily="34" charset="0"/>
            </a:rPr>
            <a:t>Grants</a:t>
          </a:r>
        </a:p>
      </dgm:t>
    </dgm:pt>
    <dgm:pt modelId="{A7EA0C61-05E7-4650-A149-C035A8053A24}" type="parTrans" cxnId="{7DF38362-5B0D-49C4-B2E9-56F48E9C823E}">
      <dgm:prSet/>
      <dgm:spPr/>
      <dgm:t>
        <a:bodyPr/>
        <a:lstStyle/>
        <a:p>
          <a:endParaRPr lang="en-IN"/>
        </a:p>
      </dgm:t>
    </dgm:pt>
    <dgm:pt modelId="{6097FAD0-07E8-4815-BDFB-FFD545191ADC}" type="sibTrans" cxnId="{7DF38362-5B0D-49C4-B2E9-56F48E9C823E}">
      <dgm:prSet/>
      <dgm:spPr/>
      <dgm:t>
        <a:bodyPr/>
        <a:lstStyle/>
        <a:p>
          <a:endParaRPr lang="en-IN"/>
        </a:p>
      </dgm:t>
    </dgm:pt>
    <dgm:pt modelId="{A2D86441-33B0-4059-9D86-97E122098046}">
      <dgm:prSet custT="1"/>
      <dgm:spPr/>
      <dgm:t>
        <a:bodyPr/>
        <a:lstStyle/>
        <a:p>
          <a:r>
            <a:rPr lang="en-IN" sz="2000" dirty="0">
              <a:latin typeface="Arial" panose="020B0604020202020204" pitchFamily="34" charset="0"/>
              <a:cs typeface="Arial" panose="020B0604020202020204" pitchFamily="34" charset="0"/>
            </a:rPr>
            <a:t>Crowd Funding</a:t>
          </a:r>
        </a:p>
      </dgm:t>
    </dgm:pt>
    <dgm:pt modelId="{6586911A-7031-4D06-812B-1A3275595203}" type="parTrans" cxnId="{2505390F-590C-4752-8D44-3610D8A3BFC6}">
      <dgm:prSet/>
      <dgm:spPr/>
      <dgm:t>
        <a:bodyPr/>
        <a:lstStyle/>
        <a:p>
          <a:endParaRPr lang="en-IN"/>
        </a:p>
      </dgm:t>
    </dgm:pt>
    <dgm:pt modelId="{EFBC9874-48E6-453E-B4B1-A0390EDB6665}" type="sibTrans" cxnId="{2505390F-590C-4752-8D44-3610D8A3BFC6}">
      <dgm:prSet/>
      <dgm:spPr/>
      <dgm:t>
        <a:bodyPr/>
        <a:lstStyle/>
        <a:p>
          <a:endParaRPr lang="en-IN"/>
        </a:p>
      </dgm:t>
    </dgm:pt>
    <dgm:pt modelId="{BDD9BDBD-609B-4AA0-9EAE-8D663F4403C9}" type="pres">
      <dgm:prSet presAssocID="{D13F09AC-9B50-4E7A-B87D-405134266147}" presName="linear" presStyleCnt="0">
        <dgm:presLayoutVars>
          <dgm:animLvl val="lvl"/>
          <dgm:resizeHandles val="exact"/>
        </dgm:presLayoutVars>
      </dgm:prSet>
      <dgm:spPr/>
    </dgm:pt>
    <dgm:pt modelId="{90908306-DF16-4245-B107-3D24E328AB68}" type="pres">
      <dgm:prSet presAssocID="{A9DF3C65-2750-4C83-A2EE-E7BA0ED872E8}" presName="parentText" presStyleLbl="node1" presStyleIdx="0" presStyleCnt="4">
        <dgm:presLayoutVars>
          <dgm:chMax val="0"/>
          <dgm:bulletEnabled val="1"/>
        </dgm:presLayoutVars>
      </dgm:prSet>
      <dgm:spPr/>
    </dgm:pt>
    <dgm:pt modelId="{A276B7BB-927D-430C-B20D-C45023F9D93B}" type="pres">
      <dgm:prSet presAssocID="{6F2A3D60-57EA-4924-B7EA-B3DF3F4DAC70}" presName="spacer" presStyleCnt="0"/>
      <dgm:spPr/>
    </dgm:pt>
    <dgm:pt modelId="{BC2A49E9-A643-4AB5-A902-454261F2B764}" type="pres">
      <dgm:prSet presAssocID="{EB2CB0B3-DD6D-46D0-8A38-2ED352F8A479}" presName="parentText" presStyleLbl="node1" presStyleIdx="1" presStyleCnt="4">
        <dgm:presLayoutVars>
          <dgm:chMax val="0"/>
          <dgm:bulletEnabled val="1"/>
        </dgm:presLayoutVars>
      </dgm:prSet>
      <dgm:spPr/>
    </dgm:pt>
    <dgm:pt modelId="{00B6707A-8A73-48D6-B506-ADFCC13B7F53}" type="pres">
      <dgm:prSet presAssocID="{69548ED0-884A-4B26-9D9A-0CD02CD95847}" presName="spacer" presStyleCnt="0"/>
      <dgm:spPr/>
    </dgm:pt>
    <dgm:pt modelId="{035C9FBA-3A3A-4B08-83C0-E4034A1F600E}" type="pres">
      <dgm:prSet presAssocID="{D4A7AFE9-63A0-4C18-94B0-B312429FD22A}" presName="parentText" presStyleLbl="node1" presStyleIdx="2" presStyleCnt="4">
        <dgm:presLayoutVars>
          <dgm:chMax val="0"/>
          <dgm:bulletEnabled val="1"/>
        </dgm:presLayoutVars>
      </dgm:prSet>
      <dgm:spPr/>
    </dgm:pt>
    <dgm:pt modelId="{0D5BFF35-16A8-4532-B3B2-7B033F974379}" type="pres">
      <dgm:prSet presAssocID="{6097FAD0-07E8-4815-BDFB-FFD545191ADC}" presName="spacer" presStyleCnt="0"/>
      <dgm:spPr/>
    </dgm:pt>
    <dgm:pt modelId="{2A0B4A9E-2D64-43BE-A645-ABA33ED26E8B}" type="pres">
      <dgm:prSet presAssocID="{A2D86441-33B0-4059-9D86-97E122098046}" presName="parentText" presStyleLbl="node1" presStyleIdx="3" presStyleCnt="4">
        <dgm:presLayoutVars>
          <dgm:chMax val="0"/>
          <dgm:bulletEnabled val="1"/>
        </dgm:presLayoutVars>
      </dgm:prSet>
      <dgm:spPr/>
    </dgm:pt>
  </dgm:ptLst>
  <dgm:cxnLst>
    <dgm:cxn modelId="{2505390F-590C-4752-8D44-3610D8A3BFC6}" srcId="{D13F09AC-9B50-4E7A-B87D-405134266147}" destId="{A2D86441-33B0-4059-9D86-97E122098046}" srcOrd="3" destOrd="0" parTransId="{6586911A-7031-4D06-812B-1A3275595203}" sibTransId="{EFBC9874-48E6-453E-B4B1-A0390EDB6665}"/>
    <dgm:cxn modelId="{F2D56134-74E9-4C64-9B89-87500C62E26F}" type="presOf" srcId="{D13F09AC-9B50-4E7A-B87D-405134266147}" destId="{BDD9BDBD-609B-4AA0-9EAE-8D663F4403C9}" srcOrd="0" destOrd="0" presId="urn:microsoft.com/office/officeart/2005/8/layout/vList2"/>
    <dgm:cxn modelId="{1A27883E-B6FA-42EA-9DB8-1A1356242699}" type="presOf" srcId="{EB2CB0B3-DD6D-46D0-8A38-2ED352F8A479}" destId="{BC2A49E9-A643-4AB5-A902-454261F2B764}" srcOrd="0" destOrd="0" presId="urn:microsoft.com/office/officeart/2005/8/layout/vList2"/>
    <dgm:cxn modelId="{7DF38362-5B0D-49C4-B2E9-56F48E9C823E}" srcId="{D13F09AC-9B50-4E7A-B87D-405134266147}" destId="{D4A7AFE9-63A0-4C18-94B0-B312429FD22A}" srcOrd="2" destOrd="0" parTransId="{A7EA0C61-05E7-4650-A149-C035A8053A24}" sibTransId="{6097FAD0-07E8-4815-BDFB-FFD545191ADC}"/>
    <dgm:cxn modelId="{21D91281-56CF-4C84-AF12-6C93440F1BE7}" srcId="{D13F09AC-9B50-4E7A-B87D-405134266147}" destId="{A9DF3C65-2750-4C83-A2EE-E7BA0ED872E8}" srcOrd="0" destOrd="0" parTransId="{B18372A8-1E9A-4C83-B8D2-0BC15C6C4A8C}" sibTransId="{6F2A3D60-57EA-4924-B7EA-B3DF3F4DAC70}"/>
    <dgm:cxn modelId="{B61B1982-18FB-4F7D-AB50-7B8F26EB283A}" type="presOf" srcId="{A2D86441-33B0-4059-9D86-97E122098046}" destId="{2A0B4A9E-2D64-43BE-A645-ABA33ED26E8B}" srcOrd="0" destOrd="0" presId="urn:microsoft.com/office/officeart/2005/8/layout/vList2"/>
    <dgm:cxn modelId="{880B9BA4-466E-4D3B-A6BB-BB2455DB623E}" type="presOf" srcId="{D4A7AFE9-63A0-4C18-94B0-B312429FD22A}" destId="{035C9FBA-3A3A-4B08-83C0-E4034A1F600E}" srcOrd="0" destOrd="0" presId="urn:microsoft.com/office/officeart/2005/8/layout/vList2"/>
    <dgm:cxn modelId="{B6787ACC-8BFE-4A60-9585-B4AD643E8F48}" type="presOf" srcId="{A9DF3C65-2750-4C83-A2EE-E7BA0ED872E8}" destId="{90908306-DF16-4245-B107-3D24E328AB68}" srcOrd="0" destOrd="0" presId="urn:microsoft.com/office/officeart/2005/8/layout/vList2"/>
    <dgm:cxn modelId="{75E395CD-50A2-4D0E-94DD-8EBB18969A10}" srcId="{D13F09AC-9B50-4E7A-B87D-405134266147}" destId="{EB2CB0B3-DD6D-46D0-8A38-2ED352F8A479}" srcOrd="1" destOrd="0" parTransId="{D6CBDD93-F70B-4147-B844-33901F104ACA}" sibTransId="{69548ED0-884A-4B26-9D9A-0CD02CD95847}"/>
    <dgm:cxn modelId="{EF9E4BEB-DD04-4364-ABE4-473AA5E761E5}" type="presParOf" srcId="{BDD9BDBD-609B-4AA0-9EAE-8D663F4403C9}" destId="{90908306-DF16-4245-B107-3D24E328AB68}" srcOrd="0" destOrd="0" presId="urn:microsoft.com/office/officeart/2005/8/layout/vList2"/>
    <dgm:cxn modelId="{38DC0752-0D32-4BAA-84BF-F2001F2E6DA9}" type="presParOf" srcId="{BDD9BDBD-609B-4AA0-9EAE-8D663F4403C9}" destId="{A276B7BB-927D-430C-B20D-C45023F9D93B}" srcOrd="1" destOrd="0" presId="urn:microsoft.com/office/officeart/2005/8/layout/vList2"/>
    <dgm:cxn modelId="{E8AF0434-DE48-4F7B-81A1-13C7AE92DC21}" type="presParOf" srcId="{BDD9BDBD-609B-4AA0-9EAE-8D663F4403C9}" destId="{BC2A49E9-A643-4AB5-A902-454261F2B764}" srcOrd="2" destOrd="0" presId="urn:microsoft.com/office/officeart/2005/8/layout/vList2"/>
    <dgm:cxn modelId="{A840C765-A958-4D7F-BFEB-A75232F49206}" type="presParOf" srcId="{BDD9BDBD-609B-4AA0-9EAE-8D663F4403C9}" destId="{00B6707A-8A73-48D6-B506-ADFCC13B7F53}" srcOrd="3" destOrd="0" presId="urn:microsoft.com/office/officeart/2005/8/layout/vList2"/>
    <dgm:cxn modelId="{250B87EC-7D3E-4798-BAF8-8AD611EDED5F}" type="presParOf" srcId="{BDD9BDBD-609B-4AA0-9EAE-8D663F4403C9}" destId="{035C9FBA-3A3A-4B08-83C0-E4034A1F600E}" srcOrd="4" destOrd="0" presId="urn:microsoft.com/office/officeart/2005/8/layout/vList2"/>
    <dgm:cxn modelId="{126BC44A-37FA-4359-99E8-DE6AA976D249}" type="presParOf" srcId="{BDD9BDBD-609B-4AA0-9EAE-8D663F4403C9}" destId="{0D5BFF35-16A8-4532-B3B2-7B033F974379}" srcOrd="5" destOrd="0" presId="urn:microsoft.com/office/officeart/2005/8/layout/vList2"/>
    <dgm:cxn modelId="{8B87A921-4371-464A-8754-B7ADD94A4598}" type="presParOf" srcId="{BDD9BDBD-609B-4AA0-9EAE-8D663F4403C9}" destId="{2A0B4A9E-2D64-43BE-A645-ABA33ED26E8B}"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1BF3F-C903-4131-A6D9-E9AA5EDB59ED}">
      <dsp:nvSpPr>
        <dsp:cNvPr id="0" name=""/>
        <dsp:cNvSpPr/>
      </dsp:nvSpPr>
      <dsp:spPr>
        <a:xfrm>
          <a:off x="0" y="0"/>
          <a:ext cx="3702326" cy="4856856"/>
        </a:xfrm>
        <a:prstGeom prst="triangle">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031CFDD9-7995-4BC1-B589-796FD3542F64}">
      <dsp:nvSpPr>
        <dsp:cNvPr id="0" name=""/>
        <dsp:cNvSpPr/>
      </dsp:nvSpPr>
      <dsp:spPr>
        <a:xfrm>
          <a:off x="1851163" y="488294"/>
          <a:ext cx="2406512" cy="1149708"/>
        </a:xfrm>
        <a:prstGeom prst="roundRect">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kern="1200" dirty="0"/>
            <a:t>EV Owner</a:t>
          </a:r>
        </a:p>
      </dsp:txBody>
      <dsp:txXfrm>
        <a:off x="1907287" y="544418"/>
        <a:ext cx="2294264" cy="1037460"/>
      </dsp:txXfrm>
    </dsp:sp>
    <dsp:sp modelId="{F60342C2-8CD3-475C-B9B9-0A44D8887C5D}">
      <dsp:nvSpPr>
        <dsp:cNvPr id="0" name=""/>
        <dsp:cNvSpPr/>
      </dsp:nvSpPr>
      <dsp:spPr>
        <a:xfrm>
          <a:off x="1851163" y="1781716"/>
          <a:ext cx="2406512" cy="1149708"/>
        </a:xfrm>
        <a:prstGeom prst="roundRect">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kern="1200" dirty="0"/>
            <a:t>18-40AGE</a:t>
          </a:r>
        </a:p>
      </dsp:txBody>
      <dsp:txXfrm>
        <a:off x="1907287" y="1837840"/>
        <a:ext cx="2294264" cy="1037460"/>
      </dsp:txXfrm>
    </dsp:sp>
    <dsp:sp modelId="{56F3B3DE-9E18-447B-AF57-2B33690C78FF}">
      <dsp:nvSpPr>
        <dsp:cNvPr id="0" name=""/>
        <dsp:cNvSpPr/>
      </dsp:nvSpPr>
      <dsp:spPr>
        <a:xfrm>
          <a:off x="1851163" y="3075139"/>
          <a:ext cx="2406512" cy="1149708"/>
        </a:xfrm>
        <a:prstGeom prst="roundRect">
          <a:avLst/>
        </a:prstGeom>
        <a:solidFill>
          <a:schemeClr val="lt1">
            <a:alpha val="90000"/>
            <a:hueOff val="0"/>
            <a:satOff val="0"/>
            <a:lumOff val="0"/>
            <a:alphaOff val="0"/>
          </a:schemeClr>
        </a:solidFill>
        <a:ln>
          <a:noFill/>
        </a:ln>
        <a:effectLst/>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IN" sz="2900" kern="1200" dirty="0"/>
            <a:t>Individual &amp; Business	</a:t>
          </a:r>
        </a:p>
      </dsp:txBody>
      <dsp:txXfrm>
        <a:off x="1907287" y="3131263"/>
        <a:ext cx="2294264" cy="10374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005F75-8951-4274-B1D4-A65DFBFFF698}">
      <dsp:nvSpPr>
        <dsp:cNvPr id="0" name=""/>
        <dsp:cNvSpPr/>
      </dsp:nvSpPr>
      <dsp:spPr>
        <a:xfrm>
          <a:off x="3684" y="6131"/>
          <a:ext cx="3592128" cy="100800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IN" sz="1400" b="1" kern="1200" dirty="0">
              <a:latin typeface="Arial" panose="020B0604020202020204" pitchFamily="34" charset="0"/>
              <a:cs typeface="Arial" panose="020B0604020202020204" pitchFamily="34" charset="0"/>
            </a:rPr>
            <a:t>Collaboration with companies and homeowners</a:t>
          </a:r>
          <a:endParaRPr lang="en-IN" sz="1400" kern="1200" dirty="0">
            <a:latin typeface="Arial" panose="020B0604020202020204" pitchFamily="34" charset="0"/>
            <a:cs typeface="Arial" panose="020B0604020202020204" pitchFamily="34" charset="0"/>
          </a:endParaRPr>
        </a:p>
      </dsp:txBody>
      <dsp:txXfrm>
        <a:off x="3684" y="6131"/>
        <a:ext cx="3592128" cy="1008000"/>
      </dsp:txXfrm>
    </dsp:sp>
    <dsp:sp modelId="{9CD86883-F067-4B46-8664-B7583DEA0B57}">
      <dsp:nvSpPr>
        <dsp:cNvPr id="0" name=""/>
        <dsp:cNvSpPr/>
      </dsp:nvSpPr>
      <dsp:spPr>
        <a:xfrm>
          <a:off x="3684" y="1014131"/>
          <a:ext cx="3592128" cy="153719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The company will collaborate with homeowners as well as businesses to construct EV charging stations at their offices and residences. This will give the company access to many potential customers. (</a:t>
          </a:r>
          <a:r>
            <a:rPr lang="en-IN" sz="1400" kern="1200" dirty="0" err="1">
              <a:latin typeface="Arial" panose="020B0604020202020204" pitchFamily="34" charset="0"/>
              <a:cs typeface="Arial" panose="020B0604020202020204" pitchFamily="34" charset="0"/>
            </a:rPr>
            <a:t>Weiller</a:t>
          </a:r>
          <a:r>
            <a:rPr lang="en-IN" sz="1400" kern="1200" dirty="0">
              <a:latin typeface="Arial" panose="020B0604020202020204" pitchFamily="34" charset="0"/>
              <a:cs typeface="Arial" panose="020B0604020202020204" pitchFamily="34" charset="0"/>
            </a:rPr>
            <a:t> and Neely, 2014). </a:t>
          </a:r>
        </a:p>
      </dsp:txBody>
      <dsp:txXfrm>
        <a:off x="3684" y="1014131"/>
        <a:ext cx="3592128" cy="1537199"/>
      </dsp:txXfrm>
    </dsp:sp>
    <dsp:sp modelId="{0D48CB7F-973B-4D0C-B899-523DC3324477}">
      <dsp:nvSpPr>
        <dsp:cNvPr id="0" name=""/>
        <dsp:cNvSpPr/>
      </dsp:nvSpPr>
      <dsp:spPr>
        <a:xfrm>
          <a:off x="4098710" y="6131"/>
          <a:ext cx="3592128" cy="100800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IN" sz="1400" b="1" kern="1200" dirty="0">
              <a:latin typeface="Arial" panose="020B0604020202020204" pitchFamily="34" charset="0"/>
              <a:cs typeface="Arial" panose="020B0604020202020204" pitchFamily="34" charset="0"/>
            </a:rPr>
            <a:t>Provide competitive price</a:t>
          </a:r>
          <a:endParaRPr lang="en-IN" sz="1400" kern="1200" dirty="0">
            <a:latin typeface="Arial" panose="020B0604020202020204" pitchFamily="34" charset="0"/>
            <a:cs typeface="Arial" panose="020B0604020202020204" pitchFamily="34" charset="0"/>
          </a:endParaRPr>
        </a:p>
      </dsp:txBody>
      <dsp:txXfrm>
        <a:off x="4098710" y="6131"/>
        <a:ext cx="3592128" cy="1008000"/>
      </dsp:txXfrm>
    </dsp:sp>
    <dsp:sp modelId="{8E736732-77D8-40F4-A00D-0F862E6B2B93}">
      <dsp:nvSpPr>
        <dsp:cNvPr id="0" name=""/>
        <dsp:cNvSpPr/>
      </dsp:nvSpPr>
      <dsp:spPr>
        <a:xfrm>
          <a:off x="4098710" y="1014131"/>
          <a:ext cx="3592128" cy="153719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The company will provide competitive pricing for EV charging station installation and maintenance. This will reduce the cost of the company's services for both companies and residents. (Ghosh, 2020).   </a:t>
          </a:r>
        </a:p>
      </dsp:txBody>
      <dsp:txXfrm>
        <a:off x="4098710" y="1014131"/>
        <a:ext cx="3592128" cy="1537199"/>
      </dsp:txXfrm>
    </dsp:sp>
    <dsp:sp modelId="{2D3D19E1-C04C-487B-A092-B54A96F363B7}">
      <dsp:nvSpPr>
        <dsp:cNvPr id="0" name=""/>
        <dsp:cNvSpPr/>
      </dsp:nvSpPr>
      <dsp:spPr>
        <a:xfrm>
          <a:off x="8193737" y="6131"/>
          <a:ext cx="3592128" cy="1008000"/>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IN" sz="1400" b="1" kern="1200" dirty="0">
              <a:latin typeface="Arial" panose="020B0604020202020204" pitchFamily="34" charset="0"/>
              <a:cs typeface="Arial" panose="020B0604020202020204" pitchFamily="34" charset="0"/>
            </a:rPr>
            <a:t>Market the business both online and offline </a:t>
          </a:r>
          <a:endParaRPr lang="en-IN" sz="1400" kern="1200" dirty="0">
            <a:latin typeface="Arial" panose="020B0604020202020204" pitchFamily="34" charset="0"/>
            <a:cs typeface="Arial" panose="020B0604020202020204" pitchFamily="34" charset="0"/>
          </a:endParaRPr>
        </a:p>
      </dsp:txBody>
      <dsp:txXfrm>
        <a:off x="8193737" y="6131"/>
        <a:ext cx="3592128" cy="1008000"/>
      </dsp:txXfrm>
    </dsp:sp>
    <dsp:sp modelId="{AA750FFF-023C-4687-BF80-40D42BFD12F4}">
      <dsp:nvSpPr>
        <dsp:cNvPr id="0" name=""/>
        <dsp:cNvSpPr/>
      </dsp:nvSpPr>
      <dsp:spPr>
        <a:xfrm>
          <a:off x="8193737" y="1014131"/>
          <a:ext cx="3592128" cy="153719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IN" sz="1400" kern="1200" dirty="0">
              <a:latin typeface="Arial" panose="020B0604020202020204" pitchFamily="34" charset="0"/>
              <a:cs typeface="Arial" panose="020B0604020202020204" pitchFamily="34" charset="0"/>
            </a:rPr>
            <a:t>To connect with more customers, the company will promote its services both online and offline. Search engine optimisation (SEO), pay-per-click (PPC) promotion, and social media marketing will be among the digital advertising platforms available. (Wiener et al., 2018).</a:t>
          </a:r>
        </a:p>
      </dsp:txBody>
      <dsp:txXfrm>
        <a:off x="8193737" y="1014131"/>
        <a:ext cx="3592128" cy="15371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259D01-BE6F-46B5-B217-627BBBB1BD9B}">
      <dsp:nvSpPr>
        <dsp:cNvPr id="0" name=""/>
        <dsp:cNvSpPr/>
      </dsp:nvSpPr>
      <dsp:spPr>
        <a:xfrm>
          <a:off x="0" y="0"/>
          <a:ext cx="11664950" cy="4592638"/>
        </a:xfrm>
        <a:prstGeom prst="rect">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marL="0" lvl="0" indent="0" algn="ctr" defTabSz="2889250">
            <a:lnSpc>
              <a:spcPct val="90000"/>
            </a:lnSpc>
            <a:spcBef>
              <a:spcPct val="0"/>
            </a:spcBef>
            <a:spcAft>
              <a:spcPct val="35000"/>
            </a:spcAft>
            <a:buNone/>
          </a:pPr>
          <a:r>
            <a:rPr lang="en-US" sz="6500" b="1" kern="1200" dirty="0"/>
            <a:t>Advantages</a:t>
          </a:r>
          <a:endParaRPr lang="en-IN" sz="6500" kern="1200" dirty="0"/>
        </a:p>
      </dsp:txBody>
      <dsp:txXfrm>
        <a:off x="0" y="0"/>
        <a:ext cx="11664950" cy="2480024"/>
      </dsp:txXfrm>
    </dsp:sp>
    <dsp:sp modelId="{E81642D2-58FA-4DB4-B48F-A9DBA6D14B70}">
      <dsp:nvSpPr>
        <dsp:cNvPr id="0" name=""/>
        <dsp:cNvSpPr/>
      </dsp:nvSpPr>
      <dsp:spPr>
        <a:xfrm>
          <a:off x="5695" y="2388171"/>
          <a:ext cx="3884519" cy="2112613"/>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84480" tIns="50800" rIns="284480" bIns="50800" numCol="1" spcCol="1270" anchor="ctr" anchorCtr="0">
          <a:noAutofit/>
        </a:bodyPr>
        <a:lstStyle/>
        <a:p>
          <a:pPr marL="0" lvl="0" indent="0" algn="ctr" defTabSz="1778000">
            <a:lnSpc>
              <a:spcPct val="90000"/>
            </a:lnSpc>
            <a:spcBef>
              <a:spcPct val="0"/>
            </a:spcBef>
            <a:spcAft>
              <a:spcPct val="35000"/>
            </a:spcAft>
            <a:buNone/>
          </a:pPr>
          <a:r>
            <a:rPr lang="en-US" sz="4000" kern="1200" dirty="0"/>
            <a:t>Exclusively Use of Renewable Energy Sources.</a:t>
          </a:r>
          <a:endParaRPr lang="en-IN" sz="4000" kern="1200" dirty="0"/>
        </a:p>
      </dsp:txBody>
      <dsp:txXfrm>
        <a:off x="5695" y="2388171"/>
        <a:ext cx="3884519" cy="2112613"/>
      </dsp:txXfrm>
    </dsp:sp>
    <dsp:sp modelId="{8C6FE905-B417-463A-9288-378FCBE7BA7A}">
      <dsp:nvSpPr>
        <dsp:cNvPr id="0" name=""/>
        <dsp:cNvSpPr/>
      </dsp:nvSpPr>
      <dsp:spPr>
        <a:xfrm>
          <a:off x="3890215" y="2388171"/>
          <a:ext cx="3884519" cy="2112613"/>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84480" tIns="50800" rIns="284480" bIns="50800" numCol="1" spcCol="1270" anchor="ctr" anchorCtr="0">
          <a:noAutofit/>
        </a:bodyPr>
        <a:lstStyle/>
        <a:p>
          <a:pPr marL="0" lvl="0" indent="0" algn="ctr" defTabSz="1778000">
            <a:lnSpc>
              <a:spcPct val="90000"/>
            </a:lnSpc>
            <a:spcBef>
              <a:spcPct val="0"/>
            </a:spcBef>
            <a:spcAft>
              <a:spcPct val="35000"/>
            </a:spcAft>
            <a:buNone/>
          </a:pPr>
          <a:r>
            <a:rPr lang="en-US" sz="4000" kern="1200" dirty="0"/>
            <a:t>Fast Charging Solutions.</a:t>
          </a:r>
          <a:endParaRPr lang="en-IN" sz="4000" kern="1200" dirty="0"/>
        </a:p>
      </dsp:txBody>
      <dsp:txXfrm>
        <a:off x="3890215" y="2388171"/>
        <a:ext cx="3884519" cy="2112613"/>
      </dsp:txXfrm>
    </dsp:sp>
    <dsp:sp modelId="{726C6788-79DA-42FC-BC41-BEAD9EC68656}">
      <dsp:nvSpPr>
        <dsp:cNvPr id="0" name=""/>
        <dsp:cNvSpPr/>
      </dsp:nvSpPr>
      <dsp:spPr>
        <a:xfrm>
          <a:off x="7774734" y="2388171"/>
          <a:ext cx="3884519" cy="2112613"/>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a:scene3d>
          <a:camera prst="orthographicFront"/>
          <a:lightRig rig="chilly" dir="t"/>
        </a:scene3d>
        <a:sp3d z="12700" extrusionH="1700" prstMaterial="dkEdge">
          <a:bevelT w="25400" h="6350" prst="softRound"/>
          <a:bevelB w="0" h="0" prst="convex"/>
        </a:sp3d>
      </dsp:spPr>
      <dsp:style>
        <a:lnRef idx="1">
          <a:scrgbClr r="0" g="0" b="0"/>
        </a:lnRef>
        <a:fillRef idx="1">
          <a:scrgbClr r="0" g="0" b="0"/>
        </a:fillRef>
        <a:effectRef idx="0">
          <a:scrgbClr r="0" g="0" b="0"/>
        </a:effectRef>
        <a:fontRef idx="minor"/>
      </dsp:style>
      <dsp:txBody>
        <a:bodyPr spcFirstLastPara="0" vert="horz" wrap="square" lIns="284480" tIns="50800" rIns="284480" bIns="50800" numCol="1" spcCol="1270" anchor="ctr" anchorCtr="0">
          <a:noAutofit/>
        </a:bodyPr>
        <a:lstStyle/>
        <a:p>
          <a:pPr marL="0" lvl="0" indent="0" algn="ctr" defTabSz="1778000">
            <a:lnSpc>
              <a:spcPct val="90000"/>
            </a:lnSpc>
            <a:spcBef>
              <a:spcPct val="0"/>
            </a:spcBef>
            <a:spcAft>
              <a:spcPct val="35000"/>
            </a:spcAft>
            <a:buNone/>
          </a:pPr>
          <a:r>
            <a:rPr lang="en-US" sz="4000" kern="1200" dirty="0"/>
            <a:t>Membership </a:t>
          </a:r>
          <a:r>
            <a:rPr lang="en-US" sz="4000" kern="1200" dirty="0" err="1"/>
            <a:t>Programmes</a:t>
          </a:r>
          <a:endParaRPr lang="en-IN" sz="4000" kern="1200" dirty="0"/>
        </a:p>
      </dsp:txBody>
      <dsp:txXfrm>
        <a:off x="7774734" y="2388171"/>
        <a:ext cx="3884519" cy="21126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78327F-1F8B-40E6-B3CA-D42C5F1E23F8}">
      <dsp:nvSpPr>
        <dsp:cNvPr id="0" name=""/>
        <dsp:cNvSpPr/>
      </dsp:nvSpPr>
      <dsp:spPr>
        <a:xfrm rot="16200000">
          <a:off x="-476738" y="1665992"/>
          <a:ext cx="3527772" cy="2155842"/>
        </a:xfrm>
        <a:prstGeom prst="round2SameRect">
          <a:avLst>
            <a:gd name="adj1" fmla="val 16670"/>
            <a:gd name="adj2" fmla="val 0"/>
          </a:avLst>
        </a:prstGeom>
        <a:solidFill>
          <a:schemeClr val="accent6">
            <a:tint val="40000"/>
            <a:hueOff val="0"/>
            <a:satOff val="0"/>
            <a:lumOff val="0"/>
            <a:alphaOff val="0"/>
          </a:schemeClr>
        </a:solidFill>
        <a:ln>
          <a:noFill/>
        </a:ln>
        <a:effectLst/>
        <a:scene3d>
          <a:camera prst="orthographicFront"/>
          <a:lightRig rig="threePt" dir="t">
            <a:rot lat="0" lon="0" rev="7500000"/>
          </a:lightRig>
        </a:scene3d>
        <a:sp3d z="-152400" extrusionH="63500" contourW="12700" prstMaterial="matte">
          <a:contourClr>
            <a:schemeClr val="lt1"/>
          </a:contourClr>
        </a:sp3d>
      </dsp:spPr>
      <dsp:style>
        <a:lnRef idx="0">
          <a:scrgbClr r="0" g="0" b="0"/>
        </a:lnRef>
        <a:fillRef idx="1">
          <a:scrgbClr r="0" g="0" b="0"/>
        </a:fillRef>
        <a:effectRef idx="0">
          <a:scrgbClr r="0" g="0" b="0"/>
        </a:effectRef>
        <a:fontRef idx="minor"/>
      </dsp:style>
      <dsp:txBody>
        <a:bodyPr spcFirstLastPara="0" vert="horz" wrap="square" lIns="121920" tIns="203200" rIns="182880" bIns="203200" numCol="1" spcCol="1270" anchor="t" anchorCtr="0">
          <a:noAutofit/>
        </a:bodyPr>
        <a:lstStyle/>
        <a:p>
          <a:pPr marL="0" lvl="0" indent="0" algn="l" defTabSz="1422400">
            <a:lnSpc>
              <a:spcPct val="90000"/>
            </a:lnSpc>
            <a:spcBef>
              <a:spcPct val="0"/>
            </a:spcBef>
            <a:spcAft>
              <a:spcPct val="35000"/>
            </a:spcAft>
            <a:buNone/>
          </a:pPr>
          <a:r>
            <a:rPr lang="en-IN" sz="3200" kern="1200" dirty="0">
              <a:latin typeface="Arial" panose="020B0604020202020204" pitchFamily="34" charset="0"/>
              <a:cs typeface="Arial" panose="020B0604020202020204" pitchFamily="34" charset="0"/>
            </a:rPr>
            <a:t>Location </a:t>
          </a:r>
        </a:p>
        <a:p>
          <a:pPr marL="0" lvl="0" indent="0" algn="l" defTabSz="1422400">
            <a:lnSpc>
              <a:spcPct val="90000"/>
            </a:lnSpc>
            <a:spcBef>
              <a:spcPct val="0"/>
            </a:spcBef>
            <a:spcAft>
              <a:spcPct val="35000"/>
            </a:spcAft>
            <a:buNone/>
          </a:pPr>
          <a:endParaRPr lang="en-IN" sz="3200" kern="1200" dirty="0">
            <a:latin typeface="Arial" panose="020B0604020202020204" pitchFamily="34" charset="0"/>
            <a:cs typeface="Arial" panose="020B0604020202020204" pitchFamily="34" charset="0"/>
          </a:endParaRPr>
        </a:p>
        <a:p>
          <a:pPr marL="0" lvl="0" indent="0" algn="l" defTabSz="1422400">
            <a:lnSpc>
              <a:spcPct val="90000"/>
            </a:lnSpc>
            <a:spcBef>
              <a:spcPct val="0"/>
            </a:spcBef>
            <a:spcAft>
              <a:spcPct val="35000"/>
            </a:spcAft>
            <a:buNone/>
          </a:pPr>
          <a:r>
            <a:rPr lang="en-IN" sz="3200" kern="1200" dirty="0" err="1">
              <a:latin typeface="Arial" panose="020B0604020202020204" pitchFamily="34" charset="0"/>
              <a:cs typeface="Arial" panose="020B0604020202020204" pitchFamily="34" charset="0"/>
            </a:rPr>
            <a:t>London,UK</a:t>
          </a:r>
          <a:endParaRPr lang="en-IN" sz="3200" kern="1200" dirty="0">
            <a:latin typeface="Arial" panose="020B0604020202020204" pitchFamily="34" charset="0"/>
            <a:cs typeface="Arial" panose="020B0604020202020204" pitchFamily="34" charset="0"/>
          </a:endParaRPr>
        </a:p>
      </dsp:txBody>
      <dsp:txXfrm rot="5400000">
        <a:off x="314485" y="1085285"/>
        <a:ext cx="2050584" cy="3317256"/>
      </dsp:txXfrm>
    </dsp:sp>
    <dsp:sp modelId="{7C4692F8-1D95-4CEF-906E-964871E1D236}">
      <dsp:nvSpPr>
        <dsp:cNvPr id="0" name=""/>
        <dsp:cNvSpPr/>
      </dsp:nvSpPr>
      <dsp:spPr>
        <a:xfrm rot="5400000">
          <a:off x="1776997" y="1665992"/>
          <a:ext cx="3527772" cy="2155842"/>
        </a:xfrm>
        <a:prstGeom prst="round2SameRect">
          <a:avLst>
            <a:gd name="adj1" fmla="val 16670"/>
            <a:gd name="adj2" fmla="val 0"/>
          </a:avLst>
        </a:prstGeom>
        <a:solidFill>
          <a:schemeClr val="accent6">
            <a:tint val="40000"/>
            <a:hueOff val="0"/>
            <a:satOff val="0"/>
            <a:lumOff val="0"/>
            <a:alphaOff val="0"/>
          </a:schemeClr>
        </a:solidFill>
        <a:ln>
          <a:noFill/>
        </a:ln>
        <a:effectLst/>
        <a:scene3d>
          <a:camera prst="orthographicFront"/>
          <a:lightRig rig="threePt" dir="t">
            <a:rot lat="0" lon="0" rev="7500000"/>
          </a:lightRig>
        </a:scene3d>
        <a:sp3d z="-152400" extrusionH="63500" contourW="12700" prstMaterial="matte">
          <a:contourClr>
            <a:schemeClr val="lt1"/>
          </a:contourClr>
        </a:sp3d>
      </dsp:spPr>
      <dsp:style>
        <a:lnRef idx="0">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IN" sz="3200" kern="1200" dirty="0">
              <a:latin typeface="Arial" panose="020B0604020202020204" pitchFamily="34" charset="0"/>
              <a:cs typeface="Arial" panose="020B0604020202020204" pitchFamily="34" charset="0"/>
            </a:rPr>
            <a:t>Entity</a:t>
          </a:r>
        </a:p>
        <a:p>
          <a:pPr marL="0" lvl="0" indent="0" algn="l" defTabSz="1422400">
            <a:lnSpc>
              <a:spcPct val="90000"/>
            </a:lnSpc>
            <a:spcBef>
              <a:spcPct val="0"/>
            </a:spcBef>
            <a:spcAft>
              <a:spcPct val="35000"/>
            </a:spcAft>
            <a:buNone/>
          </a:pPr>
          <a:endParaRPr lang="en-IN" sz="3200" kern="1200" dirty="0">
            <a:latin typeface="Arial" panose="020B0604020202020204" pitchFamily="34" charset="0"/>
            <a:cs typeface="Arial" panose="020B0604020202020204" pitchFamily="34" charset="0"/>
          </a:endParaRPr>
        </a:p>
        <a:p>
          <a:pPr marL="0" lvl="0" indent="0" algn="l" defTabSz="1422400">
            <a:lnSpc>
              <a:spcPct val="90000"/>
            </a:lnSpc>
            <a:spcBef>
              <a:spcPct val="0"/>
            </a:spcBef>
            <a:spcAft>
              <a:spcPct val="35000"/>
            </a:spcAft>
            <a:buNone/>
          </a:pPr>
          <a:r>
            <a:rPr lang="en-IN" sz="3200" kern="1200" dirty="0">
              <a:latin typeface="Arial" panose="020B0604020202020204" pitchFamily="34" charset="0"/>
              <a:cs typeface="Arial" panose="020B0604020202020204" pitchFamily="34" charset="0"/>
            </a:rPr>
            <a:t>LLC</a:t>
          </a:r>
        </a:p>
      </dsp:txBody>
      <dsp:txXfrm rot="-5400000">
        <a:off x="2462962" y="1085285"/>
        <a:ext cx="2050584" cy="3317256"/>
      </dsp:txXfrm>
    </dsp:sp>
    <dsp:sp modelId="{597FE8FC-1DA3-4031-80B4-91ECEE42A996}">
      <dsp:nvSpPr>
        <dsp:cNvPr id="0" name=""/>
        <dsp:cNvSpPr/>
      </dsp:nvSpPr>
      <dsp:spPr>
        <a:xfrm>
          <a:off x="1286927" y="0"/>
          <a:ext cx="2253735" cy="2253625"/>
        </a:xfrm>
        <a:prstGeom prst="circularArrow">
          <a:avLst>
            <a:gd name="adj1" fmla="val 12500"/>
            <a:gd name="adj2" fmla="val 1142322"/>
            <a:gd name="adj3" fmla="val 20457678"/>
            <a:gd name="adj4" fmla="val 10800000"/>
            <a:gd name="adj5" fmla="val 125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052D0B0-F400-4535-B752-423DDCBB7ACC}">
      <dsp:nvSpPr>
        <dsp:cNvPr id="0" name=""/>
        <dsp:cNvSpPr/>
      </dsp:nvSpPr>
      <dsp:spPr>
        <a:xfrm rot="10800000">
          <a:off x="1286927" y="3233654"/>
          <a:ext cx="2253735" cy="2253625"/>
        </a:xfrm>
        <a:prstGeom prst="circularArrow">
          <a:avLst>
            <a:gd name="adj1" fmla="val 12500"/>
            <a:gd name="adj2" fmla="val 1142322"/>
            <a:gd name="adj3" fmla="val 20457678"/>
            <a:gd name="adj4" fmla="val 10800000"/>
            <a:gd name="adj5" fmla="val 125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541174-99E8-4A1B-8BE4-068235CCE89C}">
      <dsp:nvSpPr>
        <dsp:cNvPr id="0" name=""/>
        <dsp:cNvSpPr/>
      </dsp:nvSpPr>
      <dsp:spPr>
        <a:xfrm>
          <a:off x="2618842" y="0"/>
          <a:ext cx="6671461" cy="667146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B48E28ED-A73D-4623-B615-06F70C934373}">
      <dsp:nvSpPr>
        <dsp:cNvPr id="0" name=""/>
        <dsp:cNvSpPr/>
      </dsp:nvSpPr>
      <dsp:spPr>
        <a:xfrm>
          <a:off x="3252630" y="633788"/>
          <a:ext cx="2601870" cy="26018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latin typeface="Arial" panose="020B0604020202020204" pitchFamily="34" charset="0"/>
              <a:cs typeface="Arial" panose="020B0604020202020204" pitchFamily="34" charset="0"/>
            </a:rPr>
            <a:t>Strengths</a:t>
          </a:r>
        </a:p>
        <a:p>
          <a:pPr marL="0" lvl="0" indent="0" algn="ctr" defTabSz="5334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Our EV charging stations utilize renewable energy sources, offer diverse charging options, and have a 20-year management team. With strong financial projections, strategic location, and UK government support, we aim for profitability.</a:t>
          </a:r>
          <a:r>
            <a:rPr lang="en-IN" sz="1200" b="0" kern="1200" dirty="0">
              <a:latin typeface="Arial" panose="020B0604020202020204" pitchFamily="34" charset="0"/>
              <a:cs typeface="Arial" panose="020B0604020202020204" pitchFamily="34" charset="0"/>
            </a:rPr>
            <a:t>	</a:t>
          </a:r>
        </a:p>
        <a:p>
          <a:pPr marL="0" lvl="0" indent="0" algn="ctr" defTabSz="533400">
            <a:lnSpc>
              <a:spcPct val="90000"/>
            </a:lnSpc>
            <a:spcBef>
              <a:spcPct val="0"/>
            </a:spcBef>
            <a:spcAft>
              <a:spcPct val="35000"/>
            </a:spcAft>
            <a:buNone/>
          </a:pPr>
          <a:endParaRPr lang="en-IN" sz="1200"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IN" sz="1200" kern="1200" dirty="0"/>
        </a:p>
      </dsp:txBody>
      <dsp:txXfrm>
        <a:off x="3379643" y="760801"/>
        <a:ext cx="2347844" cy="2347844"/>
      </dsp:txXfrm>
    </dsp:sp>
    <dsp:sp modelId="{3DD86802-B77B-440F-ADFF-87EB3BB7B732}">
      <dsp:nvSpPr>
        <dsp:cNvPr id="0" name=""/>
        <dsp:cNvSpPr/>
      </dsp:nvSpPr>
      <dsp:spPr>
        <a:xfrm>
          <a:off x="6054644" y="633788"/>
          <a:ext cx="2601870" cy="26018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latin typeface="Arial" panose="020B0604020202020204" pitchFamily="34" charset="0"/>
              <a:cs typeface="Arial" panose="020B0604020202020204" pitchFamily="34" charset="0"/>
            </a:rPr>
            <a:t>Weakness</a:t>
          </a:r>
        </a:p>
        <a:p>
          <a:pPr marL="0" lvl="0" indent="0" algn="ctr" defTabSz="533400">
            <a:lnSpc>
              <a:spcPct val="90000"/>
            </a:lnSpc>
            <a:spcBef>
              <a:spcPct val="0"/>
            </a:spcBef>
            <a:spcAft>
              <a:spcPct val="35000"/>
            </a:spcAft>
            <a:buNone/>
          </a:pPr>
          <a:endParaRPr lang="en-IN"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The startup faces a financial challenge due to the high initial investment required, increasing competition in the EV charging market, and reliance on government subsidies.</a:t>
          </a:r>
          <a:r>
            <a:rPr lang="en-IN" sz="1200" b="1" kern="1200" dirty="0">
              <a:latin typeface="Arial" panose="020B0604020202020204" pitchFamily="34" charset="0"/>
              <a:cs typeface="Arial" panose="020B0604020202020204" pitchFamily="34" charset="0"/>
            </a:rPr>
            <a:t>	</a:t>
          </a:r>
        </a:p>
      </dsp:txBody>
      <dsp:txXfrm>
        <a:off x="6181657" y="760801"/>
        <a:ext cx="2347844" cy="2347844"/>
      </dsp:txXfrm>
    </dsp:sp>
    <dsp:sp modelId="{32DEB929-73BF-44DA-B4D2-ADD7DE590761}">
      <dsp:nvSpPr>
        <dsp:cNvPr id="0" name=""/>
        <dsp:cNvSpPr/>
      </dsp:nvSpPr>
      <dsp:spPr>
        <a:xfrm>
          <a:off x="3252630" y="3435802"/>
          <a:ext cx="2601870" cy="26018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latin typeface="Arial" panose="020B0604020202020204" pitchFamily="34" charset="0"/>
              <a:cs typeface="Arial" panose="020B0604020202020204" pitchFamily="34" charset="0"/>
            </a:rPr>
            <a:t>Opportunity</a:t>
          </a:r>
        </a:p>
        <a:p>
          <a:pPr marL="0" lvl="0" indent="0" algn="ctr" defTabSz="533400">
            <a:lnSpc>
              <a:spcPct val="90000"/>
            </a:lnSpc>
            <a:spcBef>
              <a:spcPct val="0"/>
            </a:spcBef>
            <a:spcAft>
              <a:spcPct val="35000"/>
            </a:spcAft>
            <a:buNone/>
          </a:pPr>
          <a:endParaRPr lang="en-IN"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The UK government has been implementing technological advancements in the market for years, ensuring efficiency and convenience in charging services.</a:t>
          </a:r>
          <a:r>
            <a:rPr lang="en-IN" sz="1200" b="0" kern="1200" dirty="0">
              <a:latin typeface="Arial" panose="020B0604020202020204" pitchFamily="34" charset="0"/>
              <a:cs typeface="Arial" panose="020B0604020202020204" pitchFamily="34" charset="0"/>
            </a:rPr>
            <a:t>	</a:t>
          </a:r>
        </a:p>
      </dsp:txBody>
      <dsp:txXfrm>
        <a:off x="3379643" y="3562815"/>
        <a:ext cx="2347844" cy="2347844"/>
      </dsp:txXfrm>
    </dsp:sp>
    <dsp:sp modelId="{63CD3670-5791-4EF7-9729-449ADB785565}">
      <dsp:nvSpPr>
        <dsp:cNvPr id="0" name=""/>
        <dsp:cNvSpPr/>
      </dsp:nvSpPr>
      <dsp:spPr>
        <a:xfrm>
          <a:off x="6061956" y="3435802"/>
          <a:ext cx="2601870" cy="26018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IN" sz="1200" b="1" kern="1200" dirty="0">
              <a:latin typeface="Arial" panose="020B0604020202020204" pitchFamily="34" charset="0"/>
              <a:cs typeface="Arial" panose="020B0604020202020204" pitchFamily="34" charset="0"/>
            </a:rPr>
            <a:t>Threats</a:t>
          </a:r>
        </a:p>
        <a:p>
          <a:pPr marL="0" lvl="0" indent="0" algn="ctr" defTabSz="533400">
            <a:lnSpc>
              <a:spcPct val="90000"/>
            </a:lnSpc>
            <a:spcBef>
              <a:spcPct val="0"/>
            </a:spcBef>
            <a:spcAft>
              <a:spcPct val="35000"/>
            </a:spcAft>
            <a:buNone/>
          </a:pPr>
          <a:endParaRPr lang="en-IN"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200" b="0" kern="1200" dirty="0">
              <a:latin typeface="Arial" panose="020B0604020202020204" pitchFamily="34" charset="0"/>
              <a:cs typeface="Arial" panose="020B0604020202020204" pitchFamily="34" charset="0"/>
            </a:rPr>
            <a:t>The government is addressing technological disruptions and natural disasters to mitigate the economic downturn and ensure the continued growth of EV charging stations.</a:t>
          </a:r>
          <a:endParaRPr lang="en-IN" sz="1200" b="0" kern="1200" dirty="0">
            <a:latin typeface="Arial" panose="020B0604020202020204" pitchFamily="34" charset="0"/>
            <a:cs typeface="Arial" panose="020B0604020202020204" pitchFamily="34" charset="0"/>
          </a:endParaRPr>
        </a:p>
      </dsp:txBody>
      <dsp:txXfrm>
        <a:off x="6188969" y="3562815"/>
        <a:ext cx="2347844" cy="23478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B16FC4-EE5D-4967-83D5-E2F6FF5330F3}">
      <dsp:nvSpPr>
        <dsp:cNvPr id="0" name=""/>
        <dsp:cNvSpPr/>
      </dsp:nvSpPr>
      <dsp:spPr>
        <a:xfrm>
          <a:off x="0" y="204690"/>
          <a:ext cx="11533631" cy="5123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a:lnSpc>
              <a:spcPct val="90000"/>
            </a:lnSpc>
            <a:spcBef>
              <a:spcPct val="0"/>
            </a:spcBef>
            <a:spcAft>
              <a:spcPct val="35000"/>
            </a:spcAft>
            <a:buNone/>
          </a:pPr>
          <a:r>
            <a:rPr lang="en-IN" sz="4800" b="1" u="sng" kern="1200" dirty="0">
              <a:latin typeface="Arial" panose="020B0604020202020204" pitchFamily="34" charset="0"/>
              <a:cs typeface="Arial" panose="020B0604020202020204" pitchFamily="34" charset="0"/>
            </a:rPr>
            <a:t>SWOT Analysis</a:t>
          </a:r>
          <a:endParaRPr lang="en-IN" sz="4800" kern="1200" dirty="0">
            <a:latin typeface="Arial" panose="020B0604020202020204" pitchFamily="34" charset="0"/>
            <a:cs typeface="Arial" panose="020B0604020202020204" pitchFamily="34" charset="0"/>
          </a:endParaRPr>
        </a:p>
      </dsp:txBody>
      <dsp:txXfrm>
        <a:off x="25009" y="229699"/>
        <a:ext cx="11483613" cy="4623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7A4DEB-94D5-4EEA-8F11-1E238662F207}">
      <dsp:nvSpPr>
        <dsp:cNvPr id="0" name=""/>
        <dsp:cNvSpPr/>
      </dsp:nvSpPr>
      <dsp:spPr>
        <a:xfrm>
          <a:off x="2187387" y="1662562"/>
          <a:ext cx="1395075" cy="1395075"/>
        </a:xfrm>
        <a:prstGeom prst="ellipse">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Revenue Stream</a:t>
          </a:r>
        </a:p>
      </dsp:txBody>
      <dsp:txXfrm>
        <a:off x="2391691" y="1866866"/>
        <a:ext cx="986467" cy="986467"/>
      </dsp:txXfrm>
    </dsp:sp>
    <dsp:sp modelId="{34EE9DD6-ADCB-4BAF-9847-82148D5D9928}">
      <dsp:nvSpPr>
        <dsp:cNvPr id="0" name=""/>
        <dsp:cNvSpPr/>
      </dsp:nvSpPr>
      <dsp:spPr>
        <a:xfrm rot="12900000">
          <a:off x="1290034" y="1418881"/>
          <a:ext cx="1069208" cy="397596"/>
        </a:xfrm>
        <a:prstGeom prst="lef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54080" prstMaterial="plastic">
          <a:bevelT w="25400" h="25400"/>
          <a:bevelB w="25400" h="25400"/>
        </a:sp3d>
      </dsp:spPr>
      <dsp:style>
        <a:lnRef idx="1">
          <a:scrgbClr r="0" g="0" b="0"/>
        </a:lnRef>
        <a:fillRef idx="1">
          <a:scrgbClr r="0" g="0" b="0"/>
        </a:fillRef>
        <a:effectRef idx="2">
          <a:scrgbClr r="0" g="0" b="0"/>
        </a:effectRef>
        <a:fontRef idx="minor">
          <a:schemeClr val="lt1"/>
        </a:fontRef>
      </dsp:style>
    </dsp:sp>
    <dsp:sp modelId="{07E7410A-DE5C-4C5C-871D-B226ABC1B991}">
      <dsp:nvSpPr>
        <dsp:cNvPr id="0" name=""/>
        <dsp:cNvSpPr/>
      </dsp:nvSpPr>
      <dsp:spPr>
        <a:xfrm>
          <a:off x="724055" y="780914"/>
          <a:ext cx="1325321" cy="106025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EV Charging Maintenance</a:t>
          </a:r>
        </a:p>
      </dsp:txBody>
      <dsp:txXfrm>
        <a:off x="755109" y="811968"/>
        <a:ext cx="1263213" cy="998149"/>
      </dsp:txXfrm>
    </dsp:sp>
    <dsp:sp modelId="{0DF07F9F-A5F6-4513-9425-5D3554679CFF}">
      <dsp:nvSpPr>
        <dsp:cNvPr id="0" name=""/>
        <dsp:cNvSpPr/>
      </dsp:nvSpPr>
      <dsp:spPr>
        <a:xfrm rot="16200000">
          <a:off x="2350321" y="866930"/>
          <a:ext cx="1069208" cy="397596"/>
        </a:xfrm>
        <a:prstGeom prst="lef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54080" prstMaterial="plastic">
          <a:bevelT w="25400" h="25400"/>
          <a:bevelB w="25400" h="25400"/>
        </a:sp3d>
      </dsp:spPr>
      <dsp:style>
        <a:lnRef idx="1">
          <a:scrgbClr r="0" g="0" b="0"/>
        </a:lnRef>
        <a:fillRef idx="1">
          <a:scrgbClr r="0" g="0" b="0"/>
        </a:fillRef>
        <a:effectRef idx="2">
          <a:scrgbClr r="0" g="0" b="0"/>
        </a:effectRef>
        <a:fontRef idx="minor">
          <a:schemeClr val="lt1"/>
        </a:fontRef>
      </dsp:style>
    </dsp:sp>
    <dsp:sp modelId="{80E05C52-4516-4119-8C3B-9A643BE6E183}">
      <dsp:nvSpPr>
        <dsp:cNvPr id="0" name=""/>
        <dsp:cNvSpPr/>
      </dsp:nvSpPr>
      <dsp:spPr>
        <a:xfrm>
          <a:off x="2222264" y="995"/>
          <a:ext cx="1325321" cy="106025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EV Charging Installation</a:t>
          </a:r>
        </a:p>
      </dsp:txBody>
      <dsp:txXfrm>
        <a:off x="2253318" y="32049"/>
        <a:ext cx="1263213" cy="998149"/>
      </dsp:txXfrm>
    </dsp:sp>
    <dsp:sp modelId="{3D6215E3-5869-4624-A986-C5424B06BDD1}">
      <dsp:nvSpPr>
        <dsp:cNvPr id="0" name=""/>
        <dsp:cNvSpPr/>
      </dsp:nvSpPr>
      <dsp:spPr>
        <a:xfrm rot="19500000">
          <a:off x="3410607" y="1418881"/>
          <a:ext cx="1069208" cy="397596"/>
        </a:xfrm>
        <a:prstGeom prst="leftArrow">
          <a:avLst>
            <a:gd name="adj1" fmla="val 60000"/>
            <a:gd name="adj2" fmla="val 50000"/>
          </a:avLst>
        </a:prstGeom>
        <a:solidFill>
          <a:schemeClr val="accent1">
            <a:tint val="60000"/>
            <a:hueOff val="0"/>
            <a:satOff val="0"/>
            <a:lumOff val="0"/>
            <a:alphaOff val="0"/>
          </a:schemeClr>
        </a:solidFill>
        <a:ln w="6350" cap="flat" cmpd="sng" algn="ctr">
          <a:solidFill>
            <a:schemeClr val="accent1">
              <a:tint val="60000"/>
              <a:hueOff val="0"/>
              <a:satOff val="0"/>
              <a:lumOff val="0"/>
              <a:alphaOff val="0"/>
            </a:schemeClr>
          </a:solidFill>
          <a:prstDash val="solid"/>
          <a:miter lim="800000"/>
        </a:ln>
        <a:effectLst/>
        <a:sp3d z="-54080" prstMaterial="plastic">
          <a:bevelT w="25400" h="25400"/>
          <a:bevelB w="25400" h="25400"/>
        </a:sp3d>
      </dsp:spPr>
      <dsp:style>
        <a:lnRef idx="1">
          <a:scrgbClr r="0" g="0" b="0"/>
        </a:lnRef>
        <a:fillRef idx="1">
          <a:scrgbClr r="0" g="0" b="0"/>
        </a:fillRef>
        <a:effectRef idx="2">
          <a:scrgbClr r="0" g="0" b="0"/>
        </a:effectRef>
        <a:fontRef idx="minor">
          <a:schemeClr val="lt1"/>
        </a:fontRef>
      </dsp:style>
    </dsp:sp>
    <dsp:sp modelId="{F80D11AD-089B-44C9-99DB-C3CF616C9926}">
      <dsp:nvSpPr>
        <dsp:cNvPr id="0" name=""/>
        <dsp:cNvSpPr/>
      </dsp:nvSpPr>
      <dsp:spPr>
        <a:xfrm>
          <a:off x="3720473" y="780914"/>
          <a:ext cx="1325321" cy="1060257"/>
        </a:xfrm>
        <a:prstGeom prst="roundRect">
          <a:avLst>
            <a:gd name="adj" fmla="val 10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711200">
            <a:lnSpc>
              <a:spcPct val="90000"/>
            </a:lnSpc>
            <a:spcBef>
              <a:spcPct val="0"/>
            </a:spcBef>
            <a:spcAft>
              <a:spcPct val="35000"/>
            </a:spcAft>
            <a:buNone/>
          </a:pPr>
          <a:r>
            <a:rPr lang="en-IN" sz="1600" kern="1200" dirty="0">
              <a:latin typeface="Arial" panose="020B0604020202020204" pitchFamily="34" charset="0"/>
              <a:cs typeface="Arial" panose="020B0604020202020204" pitchFamily="34" charset="0"/>
            </a:rPr>
            <a:t>Consultation</a:t>
          </a:r>
        </a:p>
      </dsp:txBody>
      <dsp:txXfrm>
        <a:off x="3751527" y="811968"/>
        <a:ext cx="1263213" cy="9981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7886C-2966-42E1-91E5-593D55C9B96C}">
      <dsp:nvSpPr>
        <dsp:cNvPr id="0" name=""/>
        <dsp:cNvSpPr/>
      </dsp:nvSpPr>
      <dsp:spPr>
        <a:xfrm>
          <a:off x="1935401" y="2098906"/>
          <a:ext cx="1519009" cy="987355"/>
        </a:xfrm>
        <a:prstGeom prst="roundRect">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b="1" u="sng" kern="1200"/>
            <a:t>Funding Source – 2</a:t>
          </a:r>
          <a:endParaRPr lang="en-IN" sz="1900" kern="1200"/>
        </a:p>
      </dsp:txBody>
      <dsp:txXfrm>
        <a:off x="1983600" y="2147105"/>
        <a:ext cx="1422611" cy="890957"/>
      </dsp:txXfrm>
    </dsp:sp>
    <dsp:sp modelId="{BABC2066-A392-41F7-8AFB-8E01A4A0CDC9}">
      <dsp:nvSpPr>
        <dsp:cNvPr id="0" name=""/>
        <dsp:cNvSpPr/>
      </dsp:nvSpPr>
      <dsp:spPr>
        <a:xfrm>
          <a:off x="2758271" y="1465986"/>
          <a:ext cx="3943317" cy="3943317"/>
        </a:xfrm>
        <a:custGeom>
          <a:avLst/>
          <a:gdLst/>
          <a:ahLst/>
          <a:cxnLst/>
          <a:rect l="0" t="0" r="0" b="0"/>
          <a:pathLst>
            <a:path>
              <a:moveTo>
                <a:pt x="527530" y="629297"/>
              </a:moveTo>
              <a:arcTo wR="1971658" hR="1971658" stAng="13374504" swAng="846359"/>
            </a:path>
          </a:pathLst>
        </a:custGeom>
        <a:noFill/>
        <a:ln w="6350" cap="flat" cmpd="sng" algn="ctr">
          <a:solidFill>
            <a:schemeClr val="accent1">
              <a:hueOff val="0"/>
              <a:satOff val="0"/>
              <a:lumOff val="0"/>
              <a:alphaOff val="0"/>
            </a:schemeClr>
          </a:solidFill>
          <a:prstDash val="solid"/>
          <a:miter lim="800000"/>
        </a:ln>
        <a:effectLst/>
        <a:sp3d z="-40000" prstMaterial="matte"/>
      </dsp:spPr>
      <dsp:style>
        <a:lnRef idx="1">
          <a:scrgbClr r="0" g="0" b="0"/>
        </a:lnRef>
        <a:fillRef idx="0">
          <a:scrgbClr r="0" g="0" b="0"/>
        </a:fillRef>
        <a:effectRef idx="0">
          <a:scrgbClr r="0" g="0" b="0"/>
        </a:effectRef>
        <a:fontRef idx="minor"/>
      </dsp:style>
    </dsp:sp>
    <dsp:sp modelId="{86F9A61E-65AB-467F-84A5-A8630895AA12}">
      <dsp:nvSpPr>
        <dsp:cNvPr id="0" name=""/>
        <dsp:cNvSpPr/>
      </dsp:nvSpPr>
      <dsp:spPr>
        <a:xfrm>
          <a:off x="3488683" y="793763"/>
          <a:ext cx="1519009" cy="987355"/>
        </a:xfrm>
        <a:prstGeom prst="roundRect">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dirty="0"/>
            <a:t>Government Incentives</a:t>
          </a:r>
        </a:p>
      </dsp:txBody>
      <dsp:txXfrm>
        <a:off x="3536882" y="841962"/>
        <a:ext cx="1422611" cy="890957"/>
      </dsp:txXfrm>
    </dsp:sp>
    <dsp:sp modelId="{F7C4D741-6876-4DD4-9823-59477F4DB47C}">
      <dsp:nvSpPr>
        <dsp:cNvPr id="0" name=""/>
        <dsp:cNvSpPr/>
      </dsp:nvSpPr>
      <dsp:spPr>
        <a:xfrm>
          <a:off x="782976" y="571821"/>
          <a:ext cx="3943317" cy="3943317"/>
        </a:xfrm>
        <a:custGeom>
          <a:avLst/>
          <a:gdLst/>
          <a:ahLst/>
          <a:cxnLst/>
          <a:rect l="0" t="0" r="0" b="0"/>
          <a:pathLst>
            <a:path>
              <a:moveTo>
                <a:pt x="3797772" y="1228188"/>
              </a:moveTo>
              <a:arcTo wR="1971658" hR="1971658" stAng="20270831" swAng="3675311"/>
            </a:path>
          </a:pathLst>
        </a:custGeom>
        <a:noFill/>
        <a:ln w="6350" cap="flat" cmpd="sng" algn="ctr">
          <a:solidFill>
            <a:schemeClr val="accent1">
              <a:hueOff val="0"/>
              <a:satOff val="0"/>
              <a:lumOff val="0"/>
              <a:alphaOff val="0"/>
            </a:schemeClr>
          </a:solidFill>
          <a:prstDash val="solid"/>
          <a:miter lim="800000"/>
        </a:ln>
        <a:effectLst/>
        <a:sp3d z="-40000" prstMaterial="matte"/>
      </dsp:spPr>
      <dsp:style>
        <a:lnRef idx="1">
          <a:scrgbClr r="0" g="0" b="0"/>
        </a:lnRef>
        <a:fillRef idx="0">
          <a:scrgbClr r="0" g="0" b="0"/>
        </a:fillRef>
        <a:effectRef idx="0">
          <a:scrgbClr r="0" g="0" b="0"/>
        </a:effectRef>
        <a:fontRef idx="minor"/>
      </dsp:style>
    </dsp:sp>
    <dsp:sp modelId="{8AE1380A-BC7C-461C-B1C3-6856EA728B1D}">
      <dsp:nvSpPr>
        <dsp:cNvPr id="0" name=""/>
        <dsp:cNvSpPr/>
      </dsp:nvSpPr>
      <dsp:spPr>
        <a:xfrm>
          <a:off x="3035789" y="3802815"/>
          <a:ext cx="1519009" cy="987355"/>
        </a:xfrm>
        <a:prstGeom prst="roundRect">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a:t>Private Grants</a:t>
          </a:r>
        </a:p>
      </dsp:txBody>
      <dsp:txXfrm>
        <a:off x="3083988" y="3851014"/>
        <a:ext cx="1422611" cy="890957"/>
      </dsp:txXfrm>
    </dsp:sp>
    <dsp:sp modelId="{63331689-7396-4E18-9945-A9D86A52C98F}">
      <dsp:nvSpPr>
        <dsp:cNvPr id="0" name=""/>
        <dsp:cNvSpPr/>
      </dsp:nvSpPr>
      <dsp:spPr>
        <a:xfrm>
          <a:off x="664723" y="729729"/>
          <a:ext cx="3943317" cy="3943317"/>
        </a:xfrm>
        <a:custGeom>
          <a:avLst/>
          <a:gdLst/>
          <a:ahLst/>
          <a:cxnLst/>
          <a:rect l="0" t="0" r="0" b="0"/>
          <a:pathLst>
            <a:path>
              <a:moveTo>
                <a:pt x="2363240" y="3904041"/>
              </a:moveTo>
              <a:arcTo wR="1971658" hR="1971658" stAng="4712676" swAng="1374648"/>
            </a:path>
          </a:pathLst>
        </a:custGeom>
        <a:noFill/>
        <a:ln w="6350" cap="flat" cmpd="sng" algn="ctr">
          <a:solidFill>
            <a:schemeClr val="accent1">
              <a:hueOff val="0"/>
              <a:satOff val="0"/>
              <a:lumOff val="0"/>
              <a:alphaOff val="0"/>
            </a:schemeClr>
          </a:solidFill>
          <a:prstDash val="solid"/>
          <a:miter lim="800000"/>
        </a:ln>
        <a:effectLst/>
        <a:sp3d z="-40000" prstMaterial="matte"/>
      </dsp:spPr>
      <dsp:style>
        <a:lnRef idx="1">
          <a:scrgbClr r="0" g="0" b="0"/>
        </a:lnRef>
        <a:fillRef idx="0">
          <a:scrgbClr r="0" g="0" b="0"/>
        </a:fillRef>
        <a:effectRef idx="0">
          <a:scrgbClr r="0" g="0" b="0"/>
        </a:effectRef>
        <a:fontRef idx="minor"/>
      </dsp:style>
    </dsp:sp>
    <dsp:sp modelId="{C10A6660-1F31-432F-8BEB-C67BC6AD0DE0}">
      <dsp:nvSpPr>
        <dsp:cNvPr id="0" name=""/>
        <dsp:cNvSpPr/>
      </dsp:nvSpPr>
      <dsp:spPr>
        <a:xfrm>
          <a:off x="717965" y="3802815"/>
          <a:ext cx="1519009" cy="987355"/>
        </a:xfrm>
        <a:prstGeom prst="roundRect">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a:t>Venture Capital</a:t>
          </a:r>
        </a:p>
      </dsp:txBody>
      <dsp:txXfrm>
        <a:off x="766164" y="3851014"/>
        <a:ext cx="1422611" cy="890957"/>
      </dsp:txXfrm>
    </dsp:sp>
    <dsp:sp modelId="{4C1AC4C7-8F01-48DB-8FF7-E682262CD222}">
      <dsp:nvSpPr>
        <dsp:cNvPr id="0" name=""/>
        <dsp:cNvSpPr/>
      </dsp:nvSpPr>
      <dsp:spPr>
        <a:xfrm>
          <a:off x="720790" y="817933"/>
          <a:ext cx="3943317" cy="3943317"/>
        </a:xfrm>
        <a:custGeom>
          <a:avLst/>
          <a:gdLst/>
          <a:ahLst/>
          <a:cxnLst/>
          <a:rect l="0" t="0" r="0" b="0"/>
          <a:pathLst>
            <a:path>
              <a:moveTo>
                <a:pt x="270037" y="2967611"/>
              </a:moveTo>
              <a:arcTo wR="1971658" hR="1971658" stAng="8979583" swAng="3601590"/>
            </a:path>
          </a:pathLst>
        </a:custGeom>
        <a:noFill/>
        <a:ln w="6350" cap="flat" cmpd="sng" algn="ctr">
          <a:solidFill>
            <a:schemeClr val="accent1">
              <a:hueOff val="0"/>
              <a:satOff val="0"/>
              <a:lumOff val="0"/>
              <a:alphaOff val="0"/>
            </a:schemeClr>
          </a:solidFill>
          <a:prstDash val="solid"/>
          <a:miter lim="800000"/>
        </a:ln>
        <a:effectLst/>
        <a:sp3d z="-40000" prstMaterial="matte"/>
      </dsp:spPr>
      <dsp:style>
        <a:lnRef idx="1">
          <a:scrgbClr r="0" g="0" b="0"/>
        </a:lnRef>
        <a:fillRef idx="0">
          <a:scrgbClr r="0" g="0" b="0"/>
        </a:fillRef>
        <a:effectRef idx="0">
          <a:scrgbClr r="0" g="0" b="0"/>
        </a:effectRef>
        <a:fontRef idx="minor"/>
      </dsp:style>
    </dsp:sp>
    <dsp:sp modelId="{84C23B76-1C24-473C-BC3F-84399363756B}">
      <dsp:nvSpPr>
        <dsp:cNvPr id="0" name=""/>
        <dsp:cNvSpPr/>
      </dsp:nvSpPr>
      <dsp:spPr>
        <a:xfrm>
          <a:off x="622292" y="808387"/>
          <a:ext cx="1519009" cy="987355"/>
        </a:xfrm>
        <a:prstGeom prst="roundRect">
          <a:avLst/>
        </a:prstGeom>
        <a:solidFill>
          <a:schemeClr val="accent1">
            <a:hueOff val="0"/>
            <a:satOff val="0"/>
            <a:lumOff val="0"/>
            <a:alphaOff val="0"/>
          </a:schemeClr>
        </a:solidFill>
        <a:ln>
          <a:noFill/>
        </a:ln>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kern="1200" dirty="0"/>
            <a:t>Angle Investor</a:t>
          </a:r>
        </a:p>
      </dsp:txBody>
      <dsp:txXfrm>
        <a:off x="670491" y="856586"/>
        <a:ext cx="1422611" cy="890957"/>
      </dsp:txXfrm>
    </dsp:sp>
    <dsp:sp modelId="{78C91BEB-5A6E-4FB0-95E6-3E3FF3734E2C}">
      <dsp:nvSpPr>
        <dsp:cNvPr id="0" name=""/>
        <dsp:cNvSpPr/>
      </dsp:nvSpPr>
      <dsp:spPr>
        <a:xfrm>
          <a:off x="-1306994" y="1373398"/>
          <a:ext cx="3943317" cy="3943317"/>
        </a:xfrm>
        <a:custGeom>
          <a:avLst/>
          <a:gdLst/>
          <a:ahLst/>
          <a:cxnLst/>
          <a:rect l="0" t="0" r="0" b="0"/>
          <a:pathLst>
            <a:path>
              <a:moveTo>
                <a:pt x="3194506" y="425023"/>
              </a:moveTo>
              <a:arcTo wR="1971658" hR="1971658" stAng="18499900" swAng="740549"/>
            </a:path>
          </a:pathLst>
        </a:custGeom>
        <a:noFill/>
        <a:ln w="6350" cap="flat" cmpd="sng" algn="ctr">
          <a:solidFill>
            <a:schemeClr val="accent1">
              <a:hueOff val="0"/>
              <a:satOff val="0"/>
              <a:lumOff val="0"/>
              <a:alphaOff val="0"/>
            </a:schemeClr>
          </a:solidFill>
          <a:prstDash val="solid"/>
          <a:miter lim="800000"/>
        </a:ln>
        <a:effectLst/>
        <a:sp3d z="-40000" prstMaterial="matte"/>
      </dsp:spPr>
      <dsp:style>
        <a:lnRef idx="1">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908306-DF16-4245-B107-3D24E328AB68}">
      <dsp:nvSpPr>
        <dsp:cNvPr id="0" name=""/>
        <dsp:cNvSpPr/>
      </dsp:nvSpPr>
      <dsp:spPr>
        <a:xfrm>
          <a:off x="0" y="727"/>
          <a:ext cx="5929917" cy="4314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b="1" u="sng" kern="1200" dirty="0">
              <a:latin typeface="Arial" panose="020B0604020202020204" pitchFamily="34" charset="0"/>
              <a:cs typeface="Arial" panose="020B0604020202020204" pitchFamily="34" charset="0"/>
            </a:rPr>
            <a:t>Funding Source – 1</a:t>
          </a:r>
          <a:endParaRPr lang="en-IN" sz="2400" kern="1200" dirty="0">
            <a:latin typeface="Arial" panose="020B0604020202020204" pitchFamily="34" charset="0"/>
            <a:cs typeface="Arial" panose="020B0604020202020204" pitchFamily="34" charset="0"/>
          </a:endParaRPr>
        </a:p>
      </dsp:txBody>
      <dsp:txXfrm>
        <a:off x="21060" y="21787"/>
        <a:ext cx="5887797" cy="389287"/>
      </dsp:txXfrm>
    </dsp:sp>
    <dsp:sp modelId="{BC2A49E9-A643-4AB5-A902-454261F2B764}">
      <dsp:nvSpPr>
        <dsp:cNvPr id="0" name=""/>
        <dsp:cNvSpPr/>
      </dsp:nvSpPr>
      <dsp:spPr>
        <a:xfrm>
          <a:off x="0" y="445254"/>
          <a:ext cx="5929917" cy="4314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Loans (Bank, Financial Institution)</a:t>
          </a:r>
        </a:p>
      </dsp:txBody>
      <dsp:txXfrm>
        <a:off x="21060" y="466314"/>
        <a:ext cx="5887797" cy="389287"/>
      </dsp:txXfrm>
    </dsp:sp>
    <dsp:sp modelId="{035C9FBA-3A3A-4B08-83C0-E4034A1F600E}">
      <dsp:nvSpPr>
        <dsp:cNvPr id="0" name=""/>
        <dsp:cNvSpPr/>
      </dsp:nvSpPr>
      <dsp:spPr>
        <a:xfrm>
          <a:off x="0" y="889782"/>
          <a:ext cx="5929917" cy="4314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Grants</a:t>
          </a:r>
        </a:p>
      </dsp:txBody>
      <dsp:txXfrm>
        <a:off x="21060" y="910842"/>
        <a:ext cx="5887797" cy="389287"/>
      </dsp:txXfrm>
    </dsp:sp>
    <dsp:sp modelId="{2A0B4A9E-2D64-43BE-A645-ABA33ED26E8B}">
      <dsp:nvSpPr>
        <dsp:cNvPr id="0" name=""/>
        <dsp:cNvSpPr/>
      </dsp:nvSpPr>
      <dsp:spPr>
        <a:xfrm>
          <a:off x="0" y="1334309"/>
          <a:ext cx="5929917" cy="4314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Crowd Funding</a:t>
          </a:r>
        </a:p>
      </dsp:txBody>
      <dsp:txXfrm>
        <a:off x="21060" y="1355369"/>
        <a:ext cx="5887797" cy="389287"/>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5.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9/2/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11/13/2023</a:t>
            </a:fld>
            <a:endParaRPr lang="en-US" dirty="0"/>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dirty="0"/>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11/13/2023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dirty="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dirty="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endParaRPr lang="en-US"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endParaRPr lang="en-US" noProof="0" dirty="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endParaRPr lang="en-US" dirty="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endParaRPr lang="en-US" dirty="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dirty="0"/>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endParaRPr lang="en-US" dirty="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endParaRPr lang="en-US" dirty="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endParaRPr lang="en-US" dirty="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dirty="0"/>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endParaRPr lang="en-US" dirty="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endParaRPr lang="en-US" dirty="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endParaRPr lang="en-US" dirty="0"/>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endParaRPr lang="en-US" dirty="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endParaRPr lang="en-US" dirty="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endParaRPr lang="en-US" dirty="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dirty="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endParaRPr lang="en-US" dirty="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endParaRPr lang="en-US" dirty="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endParaRPr lang="en-US" dirty="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endParaRPr lang="en-US" dirty="0"/>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endParaRPr lang="en-US" dirty="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dirty="0"/>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dirty="0"/>
          </a:p>
        </p:txBody>
      </p:sp>
    </p:spTree>
    <p:extLst>
      <p:ext uri="{BB962C8B-B14F-4D97-AF65-F5344CB8AC3E}">
        <p14:creationId xmlns:p14="http://schemas.microsoft.com/office/powerpoint/2010/main" val="180341607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dirty="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taraenergy.com/blog/renewable-energy-need-to-know/"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artarmonunited.com/solar-energy-fastest-growing-electricity/" TargetMode="External"/><Relationship Id="rId2" Type="http://schemas.openxmlformats.org/officeDocument/2006/relationships/image" Target="../media/image2.jp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cerritos-smallbusmgmt-1/chapter/8-2-the-marketing-plan-2/"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31.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hyperlink" Target="https://blog.logixbanking.com/smartlab/why-is-financial-planning-important" TargetMode="External"/><Relationship Id="rId7" Type="http://schemas.openxmlformats.org/officeDocument/2006/relationships/diagramColors" Target="../diagrams/colors7.xml"/><Relationship Id="rId2" Type="http://schemas.openxmlformats.org/officeDocument/2006/relationships/image" Target="../media/image4.png"/><Relationship Id="rId1" Type="http://schemas.openxmlformats.org/officeDocument/2006/relationships/slideLayout" Target="../slideLayouts/slideLayout1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11.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251CEBEB-5088-4E63-81A4-0DCEB5B45207}"/>
              </a:ext>
              <a:ext uri="{C183D7F6-B498-43B3-948B-1728B52AA6E4}">
                <adec:decorative xmlns:adec="http://schemas.microsoft.com/office/drawing/2017/decorative" val="1"/>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a:stretch/>
        </p:blipFill>
        <p:spPr/>
      </p:pic>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a:xfrm>
            <a:off x="6905625" y="895928"/>
            <a:ext cx="4986338" cy="1838036"/>
          </a:xfrm>
        </p:spPr>
        <p:txBody>
          <a:bodyPr/>
          <a:lstStyle/>
          <a:p>
            <a:r>
              <a:rPr lang="en-US" dirty="0">
                <a:latin typeface="Arial" panose="020B0604020202020204" pitchFamily="34" charset="0"/>
                <a:cs typeface="Arial" panose="020B0604020202020204" pitchFamily="34" charset="0"/>
              </a:rPr>
              <a:t>Renewable Energy</a:t>
            </a:r>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a:xfrm>
            <a:off x="6905625" y="3428999"/>
            <a:ext cx="4986338" cy="1900383"/>
          </a:xfrm>
        </p:spPr>
        <p:txBody>
          <a:bodyPr/>
          <a:lstStyle/>
          <a:p>
            <a:r>
              <a:rPr lang="en-US" sz="1800" dirty="0">
                <a:latin typeface="Arial" panose="020B0604020202020204" pitchFamily="34" charset="0"/>
                <a:cs typeface="Arial" panose="020B0604020202020204" pitchFamily="34" charset="0"/>
              </a:rPr>
              <a:t>Name – Raj Sanjaybhai Modi</a:t>
            </a:r>
          </a:p>
          <a:p>
            <a:r>
              <a:rPr lang="en-US" sz="1800" dirty="0">
                <a:latin typeface="Arial" panose="020B0604020202020204" pitchFamily="34" charset="0"/>
                <a:cs typeface="Arial" panose="020B0604020202020204" pitchFamily="34" charset="0"/>
              </a:rPr>
              <a:t>No. – 2240350</a:t>
            </a:r>
          </a:p>
          <a:p>
            <a:r>
              <a:rPr lang="en-US" sz="1800" dirty="0">
                <a:latin typeface="Arial" panose="020B0604020202020204" pitchFamily="34" charset="0"/>
                <a:cs typeface="Arial" panose="020B0604020202020204" pitchFamily="34" charset="0"/>
              </a:rPr>
              <a:t>Professor – </a:t>
            </a:r>
            <a:r>
              <a:rPr lang="en-US" sz="1800" dirty="0" err="1">
                <a:latin typeface="Arial" panose="020B0604020202020204" pitchFamily="34" charset="0"/>
                <a:cs typeface="Arial" panose="020B0604020202020204" pitchFamily="34" charset="0"/>
              </a:rPr>
              <a:t>Masud</a:t>
            </a:r>
            <a:r>
              <a:rPr lang="en-US" sz="1800" dirty="0">
                <a:latin typeface="Arial" panose="020B0604020202020204" pitchFamily="34" charset="0"/>
                <a:cs typeface="Arial" panose="020B0604020202020204" pitchFamily="34" charset="0"/>
              </a:rPr>
              <a:t> Ibrahim</a:t>
            </a:r>
          </a:p>
          <a:p>
            <a:r>
              <a:rPr lang="en-US" sz="1800" dirty="0">
                <a:latin typeface="Arial" panose="020B0604020202020204" pitchFamily="34" charset="0"/>
                <a:cs typeface="Arial" panose="020B0604020202020204" pitchFamily="34" charset="0"/>
              </a:rPr>
              <a:t>Subject - </a:t>
            </a:r>
            <a:r>
              <a:rPr lang="en-GB" sz="1800" dirty="0">
                <a:effectLst/>
                <a:latin typeface="Arial" panose="020B0604020202020204" pitchFamily="34" charset="0"/>
                <a:ea typeface="Times New Roman" panose="02020603050405020304" pitchFamily="18" charset="0"/>
                <a:cs typeface="Arial" panose="020B0604020202020204" pitchFamily="34" charset="0"/>
              </a:rPr>
              <a:t>Entrepreneurship</a:t>
            </a:r>
            <a:endParaRPr lang="en-US" sz="1800"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149549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90B1B69-C030-0D0D-9E90-0550E9C12FEA}"/>
              </a:ext>
            </a:extLst>
          </p:cNvPr>
          <p:cNvSpPr>
            <a:spLocks noGrp="1"/>
          </p:cNvSpPr>
          <p:nvPr>
            <p:ph type="ctrTitle"/>
          </p:nvPr>
        </p:nvSpPr>
        <p:spPr>
          <a:xfrm>
            <a:off x="391420" y="166892"/>
            <a:ext cx="11409160" cy="976311"/>
          </a:xfrm>
        </p:spPr>
        <p:txBody>
          <a:bodyPr>
            <a:normAutofit/>
          </a:bodyPr>
          <a:lstStyle/>
          <a:p>
            <a:r>
              <a:rPr lang="en-IN" sz="4800" dirty="0">
                <a:latin typeface="Arial" panose="020B0604020202020204" pitchFamily="34" charset="0"/>
                <a:cs typeface="Arial" panose="020B0604020202020204" pitchFamily="34" charset="0"/>
              </a:rPr>
              <a:t>TABLE OF CONTENT</a:t>
            </a:r>
          </a:p>
        </p:txBody>
      </p:sp>
      <p:sp>
        <p:nvSpPr>
          <p:cNvPr id="4" name="Subtitle 3">
            <a:extLst>
              <a:ext uri="{FF2B5EF4-FFF2-40B4-BE49-F238E27FC236}">
                <a16:creationId xmlns:a16="http://schemas.microsoft.com/office/drawing/2014/main" id="{09B62939-6B6D-51C6-6542-C6D35417F7DC}"/>
              </a:ext>
            </a:extLst>
          </p:cNvPr>
          <p:cNvSpPr>
            <a:spLocks noGrp="1"/>
          </p:cNvSpPr>
          <p:nvPr>
            <p:ph type="subTitle" idx="1"/>
          </p:nvPr>
        </p:nvSpPr>
        <p:spPr>
          <a:xfrm>
            <a:off x="460858" y="1143203"/>
            <a:ext cx="11409160" cy="4760708"/>
          </a:xfrm>
        </p:spPr>
        <p:txBody>
          <a:bodyPr numCol="2">
            <a:normAutofit fontScale="92500" lnSpcReduction="10000"/>
          </a:bodyPr>
          <a:lstStyle/>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INTRODUCTION </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MARKET GAP</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Market Opportunity</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Target Market </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Competitive Edge</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PROPOSED LOCATION AND LEGAL ENTITY </a:t>
            </a:r>
          </a:p>
          <a:p>
            <a:pPr marL="342900" indent="-342900">
              <a:lnSpc>
                <a:spcPct val="150000"/>
              </a:lnSpc>
              <a:buFont typeface="Arial" panose="020B0604020202020204" pitchFamily="34" charset="0"/>
              <a:buChar char="•"/>
            </a:pPr>
            <a:endParaRPr lang="en-IN"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IN"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IN"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SWOT ANALYSIS </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FINANCIAL PLAN </a:t>
            </a:r>
          </a:p>
          <a:p>
            <a:pPr marL="342900" indent="-342900">
              <a:lnSpc>
                <a:spcPct val="150000"/>
              </a:lnSpc>
              <a:buFont typeface="Arial" panose="020B0604020202020204" pitchFamily="34" charset="0"/>
              <a:buChar char="•"/>
            </a:pPr>
            <a:r>
              <a:rPr lang="en-IN" dirty="0">
                <a:effectLst/>
                <a:latin typeface="Arial" panose="020B0604020202020204" pitchFamily="34" charset="0"/>
                <a:ea typeface="Times New Roman" panose="02020603050405020304" pitchFamily="18" charset="0"/>
                <a:cs typeface="Times New Roman" panose="02020603050405020304" pitchFamily="18" charset="0"/>
              </a:rPr>
              <a:t>Funding</a:t>
            </a:r>
            <a:r>
              <a:rPr lang="en-IN" dirty="0">
                <a:effectLst/>
                <a:latin typeface="Arial" panose="020B0604020202020204" pitchFamily="34" charset="0"/>
                <a:ea typeface="Times New Roman" panose="02020603050405020304" pitchFamily="18" charset="0"/>
                <a:cs typeface="Arial" panose="020B0604020202020204" pitchFamily="34" charset="0"/>
              </a:rPr>
              <a:t> So</a:t>
            </a:r>
            <a:r>
              <a:rPr lang="en-IN" dirty="0">
                <a:latin typeface="Arial" panose="020B0604020202020204" pitchFamily="34" charset="0"/>
                <a:ea typeface="Times New Roman" panose="02020603050405020304" pitchFamily="18" charset="0"/>
                <a:cs typeface="Arial" panose="020B0604020202020204" pitchFamily="34" charset="0"/>
              </a:rPr>
              <a:t>urce 1,2</a:t>
            </a:r>
            <a:endParaRPr lang="en-IN"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CONCLUSION </a:t>
            </a:r>
          </a:p>
          <a:p>
            <a:pPr marL="342900" indent="-342900">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REFERENCE</a:t>
            </a:r>
          </a:p>
        </p:txBody>
      </p:sp>
    </p:spTree>
    <p:extLst>
      <p:ext uri="{BB962C8B-B14F-4D97-AF65-F5344CB8AC3E}">
        <p14:creationId xmlns:p14="http://schemas.microsoft.com/office/powerpoint/2010/main" val="3954274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253D32-8B7B-47D0-BB63-402C3DB9B549}"/>
              </a:ext>
            </a:extLst>
          </p:cNvPr>
          <p:cNvSpPr>
            <a:spLocks noGrp="1"/>
          </p:cNvSpPr>
          <p:nvPr>
            <p:ph type="title"/>
          </p:nvPr>
        </p:nvSpPr>
        <p:spPr>
          <a:xfrm>
            <a:off x="6619198" y="214049"/>
            <a:ext cx="5272764" cy="801951"/>
          </a:xfrm>
        </p:spPr>
        <p:txBody>
          <a:bodyPr/>
          <a:lstStyle/>
          <a:p>
            <a:r>
              <a:rPr lang="en-US" sz="4800" dirty="0">
                <a:latin typeface="Arial" panose="020B0604020202020204" pitchFamily="34" charset="0"/>
                <a:cs typeface="Arial" panose="020B0604020202020204" pitchFamily="34" charset="0"/>
              </a:rPr>
              <a:t>Introduction</a:t>
            </a:r>
            <a:r>
              <a:rPr lang="en-US" dirty="0"/>
              <a:t>	</a:t>
            </a:r>
          </a:p>
        </p:txBody>
      </p:sp>
      <p:sp>
        <p:nvSpPr>
          <p:cNvPr id="7" name="Content Placeholder 6">
            <a:extLst>
              <a:ext uri="{FF2B5EF4-FFF2-40B4-BE49-F238E27FC236}">
                <a16:creationId xmlns:a16="http://schemas.microsoft.com/office/drawing/2014/main" id="{1D6EB617-E017-4B26-9576-8578E948979A}"/>
              </a:ext>
            </a:extLst>
          </p:cNvPr>
          <p:cNvSpPr>
            <a:spLocks noGrp="1"/>
          </p:cNvSpPr>
          <p:nvPr>
            <p:ph idx="1"/>
          </p:nvPr>
        </p:nvSpPr>
        <p:spPr>
          <a:xfrm>
            <a:off x="6619198" y="1016000"/>
            <a:ext cx="5272764" cy="5399429"/>
          </a:xfrm>
        </p:spPr>
        <p:txBody>
          <a:bodyPr>
            <a:normAutofit/>
          </a:bodyPr>
          <a:lstStyle/>
          <a:p>
            <a:r>
              <a:rPr lang="en-US" b="1" dirty="0">
                <a:latin typeface="Arial" panose="020B0604020202020204" pitchFamily="34" charset="0"/>
                <a:cs typeface="Arial" panose="020B0604020202020204" pitchFamily="34" charset="0"/>
              </a:rPr>
              <a:t>Eco 24 Solution </a:t>
            </a:r>
            <a:r>
              <a:rPr lang="en-US" dirty="0">
                <a:latin typeface="Arial" panose="020B0604020202020204" pitchFamily="34" charset="0"/>
                <a:cs typeface="Arial" panose="020B0604020202020204" pitchFamily="34" charset="0"/>
              </a:rPr>
              <a:t>-  The Future of Electric Vehicle Charging and Evolution of environmentally friendly transportation system.</a:t>
            </a:r>
          </a:p>
          <a:p>
            <a:r>
              <a:rPr lang="en-US" dirty="0">
                <a:latin typeface="Arial" panose="020B0604020202020204" pitchFamily="34" charset="0"/>
                <a:cs typeface="Arial" panose="020B0604020202020204" pitchFamily="34" charset="0"/>
              </a:rPr>
              <a:t>The proposed business concept is to establish an electric vehicle (EV) charging station installation and maintenance company in London, targeting both business enterprises and homeowners in the growing renewable energy sector.</a:t>
            </a:r>
          </a:p>
          <a:p>
            <a:pPr marL="0" indent="0">
              <a:buNone/>
            </a:pPr>
            <a:r>
              <a:rPr lang="en-US" b="1" dirty="0">
                <a:latin typeface="Arial" panose="020B0604020202020204" pitchFamily="34" charset="0"/>
                <a:cs typeface="Arial" panose="020B0604020202020204" pitchFamily="34" charset="0"/>
              </a:rPr>
              <a:t>Important Aspects</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Connectivity for environmentally friendly Charging</a:t>
            </a:r>
          </a:p>
          <a:p>
            <a:r>
              <a:rPr lang="en-US" dirty="0">
                <a:latin typeface="Arial" panose="020B0604020202020204" pitchFamily="34" charset="0"/>
                <a:cs typeface="Arial" panose="020B0604020202020204" pitchFamily="34" charset="0"/>
              </a:rPr>
              <a:t>Solar Energy Is Used Mostly</a:t>
            </a:r>
          </a:p>
          <a:p>
            <a:r>
              <a:rPr lang="en-US" dirty="0">
                <a:latin typeface="Arial" panose="020B0604020202020204" pitchFamily="34" charset="0"/>
                <a:cs typeface="Arial" panose="020B0604020202020204" pitchFamily="34" charset="0"/>
              </a:rPr>
              <a:t>Solutions for Quick and Easily accessible charging stations.</a:t>
            </a:r>
          </a:p>
          <a:p>
            <a:endParaRPr 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4C183CA-19AD-485E-AEC5-FC032D453828}"/>
              </a:ext>
            </a:extLst>
          </p:cNvPr>
          <p:cNvSpPr>
            <a:spLocks noGrp="1"/>
          </p:cNvSpPr>
          <p:nvPr>
            <p:ph type="sldNum" sz="quarter" idx="12"/>
          </p:nvPr>
        </p:nvSpPr>
        <p:spPr/>
        <p:txBody>
          <a:bodyPr/>
          <a:lstStyle/>
          <a:p>
            <a:fld id="{03DC2DEF-D2FE-4B45-ABA4-9F153FD1C98A}" type="slidenum">
              <a:rPr lang="en-US" smtClean="0"/>
              <a:t>3</a:t>
            </a:fld>
            <a:endParaRPr lang="en-US" dirty="0"/>
          </a:p>
        </p:txBody>
      </p:sp>
      <p:pic>
        <p:nvPicPr>
          <p:cNvPr id="10" name="Picture Placeholder 9">
            <a:extLst>
              <a:ext uri="{FF2B5EF4-FFF2-40B4-BE49-F238E27FC236}">
                <a16:creationId xmlns:a16="http://schemas.microsoft.com/office/drawing/2014/main" id="{618DD966-19F0-4350-AC58-AE86C210BDD3}"/>
              </a:ext>
              <a:ext uri="{C183D7F6-B498-43B3-948B-1728B52AA6E4}">
                <adec:decorative xmlns:adec="http://schemas.microsoft.com/office/drawing/2017/decorative" val="1"/>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a:stretch/>
        </p:blipFill>
        <p:spPr/>
      </p:pic>
    </p:spTree>
    <p:extLst>
      <p:ext uri="{BB962C8B-B14F-4D97-AF65-F5344CB8AC3E}">
        <p14:creationId xmlns:p14="http://schemas.microsoft.com/office/powerpoint/2010/main" val="1300311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02897-6D5E-0D6F-5812-69C1B142A6BF}"/>
              </a:ext>
            </a:extLst>
          </p:cNvPr>
          <p:cNvSpPr>
            <a:spLocks noGrp="1"/>
          </p:cNvSpPr>
          <p:nvPr>
            <p:ph type="ctrTitle"/>
          </p:nvPr>
        </p:nvSpPr>
        <p:spPr>
          <a:xfrm>
            <a:off x="217857" y="197510"/>
            <a:ext cx="4416424" cy="772973"/>
          </a:xfrm>
        </p:spPr>
        <p:txBody>
          <a:bodyPr>
            <a:normAutofit fontScale="90000"/>
          </a:bodyPr>
          <a:lstStyle/>
          <a:p>
            <a:r>
              <a:rPr lang="en-IN" sz="4400" dirty="0">
                <a:latin typeface="Arial" panose="020B0604020202020204" pitchFamily="34" charset="0"/>
                <a:cs typeface="Arial" panose="020B0604020202020204" pitchFamily="34" charset="0"/>
              </a:rPr>
              <a:t>Market</a:t>
            </a:r>
            <a:r>
              <a:rPr lang="en-IN" dirty="0"/>
              <a:t> </a:t>
            </a:r>
            <a:r>
              <a:rPr lang="en-IN" sz="5300" dirty="0"/>
              <a:t>Gap</a:t>
            </a:r>
          </a:p>
        </p:txBody>
      </p:sp>
      <p:sp>
        <p:nvSpPr>
          <p:cNvPr id="6" name="Subtitle 5">
            <a:extLst>
              <a:ext uri="{FF2B5EF4-FFF2-40B4-BE49-F238E27FC236}">
                <a16:creationId xmlns:a16="http://schemas.microsoft.com/office/drawing/2014/main" id="{0342F784-2E92-2F0A-EAE6-C7C82A6A6F8E}"/>
              </a:ext>
            </a:extLst>
          </p:cNvPr>
          <p:cNvSpPr>
            <a:spLocks noGrp="1"/>
          </p:cNvSpPr>
          <p:nvPr>
            <p:ph type="subTitle" idx="1"/>
          </p:nvPr>
        </p:nvSpPr>
        <p:spPr>
          <a:xfrm>
            <a:off x="386106" y="1316735"/>
            <a:ext cx="5934227" cy="5405933"/>
          </a:xfrm>
        </p:spPr>
        <p:txBody>
          <a:bodyPr>
            <a:normAutofit/>
          </a:bodyPr>
          <a:lstStyle/>
          <a:p>
            <a:r>
              <a:rPr lang="en-US" dirty="0"/>
              <a:t>There is a rising requirement for EV charging stations in London, however, the existing supply is </a:t>
            </a:r>
            <a:r>
              <a:rPr lang="en-US" sz="2000" dirty="0">
                <a:latin typeface="Arial" panose="020B0604020202020204" pitchFamily="34" charset="0"/>
                <a:cs typeface="Arial" panose="020B0604020202020204" pitchFamily="34" charset="0"/>
              </a:rPr>
              <a:t>not</a:t>
            </a:r>
            <a:r>
              <a:rPr lang="en-US" dirty="0"/>
              <a:t> enough to fulfil the demand for them. The market for renewable energy charging EV stations is the lack of charging stations in many areas. This is because of a variety of complications, including the high price of establishing EV charging stations, the shortage of awareness of EV charging choices among companies and homes, and a complicated regulatory system. (Earl and Fell 2019).</a:t>
            </a:r>
            <a:endParaRPr lang="en-IN" dirty="0"/>
          </a:p>
        </p:txBody>
      </p:sp>
      <p:sp>
        <p:nvSpPr>
          <p:cNvPr id="4" name="Slide Number Placeholder 3">
            <a:extLst>
              <a:ext uri="{FF2B5EF4-FFF2-40B4-BE49-F238E27FC236}">
                <a16:creationId xmlns:a16="http://schemas.microsoft.com/office/drawing/2014/main" id="{49DDBF8C-AC5C-4166-20B2-976D986B4F69}"/>
              </a:ext>
            </a:extLst>
          </p:cNvPr>
          <p:cNvSpPr>
            <a:spLocks noGrp="1"/>
          </p:cNvSpPr>
          <p:nvPr>
            <p:ph type="sldNum" sz="quarter" idx="4294967295"/>
          </p:nvPr>
        </p:nvSpPr>
        <p:spPr>
          <a:xfrm>
            <a:off x="11818938" y="6581775"/>
            <a:ext cx="373062" cy="206375"/>
          </a:xfrm>
        </p:spPr>
        <p:txBody>
          <a:bodyPr/>
          <a:lstStyle/>
          <a:p>
            <a:fld id="{03DC2DEF-D2FE-4B45-ABA4-9F153FD1C98A}" type="slidenum">
              <a:rPr lang="en-US" smtClean="0"/>
              <a:t>4</a:t>
            </a:fld>
            <a:endParaRPr lang="en-US" dirty="0"/>
          </a:p>
        </p:txBody>
      </p:sp>
    </p:spTree>
    <p:extLst>
      <p:ext uri="{BB962C8B-B14F-4D97-AF65-F5344CB8AC3E}">
        <p14:creationId xmlns:p14="http://schemas.microsoft.com/office/powerpoint/2010/main" val="794324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diagram of a market summary&#10;&#10;Description automatically generated">
            <a:extLst>
              <a:ext uri="{FF2B5EF4-FFF2-40B4-BE49-F238E27FC236}">
                <a16:creationId xmlns:a16="http://schemas.microsoft.com/office/drawing/2014/main" id="{299D538F-EC41-F944-3661-BB038108F620}"/>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l="8324" r="8324"/>
          <a:stretch>
            <a:fillRect/>
          </a:stretch>
        </p:blipFill>
        <p:spPr>
          <a:xfrm>
            <a:off x="753466" y="219456"/>
            <a:ext cx="5713171" cy="6525158"/>
          </a:xfrm>
        </p:spPr>
      </p:pic>
      <p:sp>
        <p:nvSpPr>
          <p:cNvPr id="5" name="Title 4">
            <a:extLst>
              <a:ext uri="{FF2B5EF4-FFF2-40B4-BE49-F238E27FC236}">
                <a16:creationId xmlns:a16="http://schemas.microsoft.com/office/drawing/2014/main" id="{6F3494C0-ABDD-4C4D-8C46-49B8F20CC7E9}"/>
              </a:ext>
            </a:extLst>
          </p:cNvPr>
          <p:cNvSpPr>
            <a:spLocks noGrp="1"/>
          </p:cNvSpPr>
          <p:nvPr>
            <p:ph type="ctrTitle"/>
          </p:nvPr>
        </p:nvSpPr>
        <p:spPr>
          <a:xfrm>
            <a:off x="6905625" y="219456"/>
            <a:ext cx="4986338" cy="2084831"/>
          </a:xfrm>
        </p:spPr>
        <p:txBody>
          <a:bodyPr anchor="b">
            <a:normAutofit fontScale="90000"/>
          </a:bodyPr>
          <a:lstStyle/>
          <a:p>
            <a:r>
              <a:rPr lang="en-IN" sz="5300" b="1" i="0" dirty="0">
                <a:effectLst/>
                <a:latin typeface="Arial" panose="020B0604020202020204" pitchFamily="34" charset="0"/>
                <a:cs typeface="Arial" panose="020B0604020202020204" pitchFamily="34" charset="0"/>
              </a:rPr>
              <a:t>Market Opportunity</a:t>
            </a:r>
            <a:br>
              <a:rPr lang="en-IN" b="1" i="0" dirty="0">
                <a:effectLst/>
                <a:latin typeface="Söhne"/>
              </a:rPr>
            </a:br>
            <a:endParaRPr lang="en-US" dirty="0"/>
          </a:p>
        </p:txBody>
      </p:sp>
      <p:sp>
        <p:nvSpPr>
          <p:cNvPr id="15" name="Subtitle 3">
            <a:extLst>
              <a:ext uri="{FF2B5EF4-FFF2-40B4-BE49-F238E27FC236}">
                <a16:creationId xmlns:a16="http://schemas.microsoft.com/office/drawing/2014/main" id="{8EBEA544-6E94-CD51-6E9D-FDC80DE11770}"/>
              </a:ext>
            </a:extLst>
          </p:cNvPr>
          <p:cNvSpPr>
            <a:spLocks noGrp="1"/>
          </p:cNvSpPr>
          <p:nvPr>
            <p:ph type="subTitle" idx="1"/>
          </p:nvPr>
        </p:nvSpPr>
        <p:spPr>
          <a:xfrm>
            <a:off x="6905625" y="1572768"/>
            <a:ext cx="4986338" cy="5171847"/>
          </a:xfrm>
        </p:spPr>
        <p:txBody>
          <a:bodyPr>
            <a:normAutofit/>
          </a:bodyPr>
          <a:lstStyle/>
          <a:p>
            <a:r>
              <a:rPr lang="en-US" sz="2000" dirty="0">
                <a:latin typeface="Arial" panose="020B0604020202020204" pitchFamily="34" charset="0"/>
                <a:cs typeface="Arial" panose="020B0604020202020204" pitchFamily="34" charset="0"/>
              </a:rPr>
              <a:t>The London battery-powered vehicle industry is expanding, because of ecological problems, tax breaks, and the city's dedication to the environment. However, the present charging system is unable to maintain with the rising demand.</a:t>
            </a:r>
          </a:p>
          <a:p>
            <a:r>
              <a:rPr lang="en-US" sz="2000" dirty="0">
                <a:latin typeface="Arial" panose="020B0604020202020204" pitchFamily="34" charset="0"/>
                <a:cs typeface="Arial" panose="020B0604020202020204" pitchFamily="34" charset="0"/>
              </a:rPr>
              <a:t>(</a:t>
            </a:r>
            <a:r>
              <a:rPr lang="en-US" sz="2000" dirty="0" err="1"/>
              <a:t>Wesseling</a:t>
            </a:r>
            <a:r>
              <a:rPr lang="en-US" sz="2000" dirty="0"/>
              <a:t> et al., 2015</a:t>
            </a:r>
            <a:r>
              <a:rPr lang="en-US" sz="2000" dirty="0">
                <a:latin typeface="Arial" panose="020B0604020202020204" pitchFamily="34" charset="0"/>
                <a:cs typeface="Arial" panose="020B0604020202020204" pitchFamily="34" charset="0"/>
              </a:rPr>
              <a:t>).</a:t>
            </a:r>
          </a:p>
          <a:p>
            <a:r>
              <a:rPr lang="en-US" sz="2000" b="1" dirty="0">
                <a:latin typeface="Arial" panose="020B0604020202020204" pitchFamily="34" charset="0"/>
                <a:cs typeface="Arial" panose="020B0604020202020204" pitchFamily="34" charset="0"/>
              </a:rPr>
              <a:t>Important Highlights</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The London Renewable Automobile Landscape. </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 Gaps in With electrical charging Infrastructure. </a:t>
            </a:r>
          </a:p>
          <a:p>
            <a:pPr marL="342900" indent="-342900">
              <a:buFont typeface="Arial" panose="020B0604020202020204" pitchFamily="34" charset="0"/>
              <a:buChar char="•"/>
            </a:pPr>
            <a:r>
              <a:rPr lang="en-US" sz="2000" dirty="0">
                <a:latin typeface="Arial" panose="020B0604020202020204" pitchFamily="34" charset="0"/>
                <a:cs typeface="Arial" panose="020B0604020202020204" pitchFamily="34" charset="0"/>
              </a:rPr>
              <a:t> Capitalizing on the Trend toward sustainable development.</a:t>
            </a:r>
          </a:p>
        </p:txBody>
      </p:sp>
      <p:sp>
        <p:nvSpPr>
          <p:cNvPr id="3" name="Slide Number Placeholder 2" hidden="1">
            <a:extLst>
              <a:ext uri="{FF2B5EF4-FFF2-40B4-BE49-F238E27FC236}">
                <a16:creationId xmlns:a16="http://schemas.microsoft.com/office/drawing/2014/main" id="{C9D622C3-EE4F-4FB9-94FB-550563528286}"/>
              </a:ext>
            </a:extLst>
          </p:cNvPr>
          <p:cNvSpPr>
            <a:spLocks noGrp="1"/>
          </p:cNvSpPr>
          <p:nvPr>
            <p:ph type="sldNum" sz="quarter" idx="4294967295"/>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5</a:t>
            </a:fld>
            <a:endParaRPr lang="en-US" sz="800"/>
          </a:p>
        </p:txBody>
      </p:sp>
      <p:sp>
        <p:nvSpPr>
          <p:cNvPr id="16" name="TextBox 15">
            <a:extLst>
              <a:ext uri="{FF2B5EF4-FFF2-40B4-BE49-F238E27FC236}">
                <a16:creationId xmlns:a16="http://schemas.microsoft.com/office/drawing/2014/main" id="{E37AB7BC-3FAE-9767-A9A4-7BC4742F6082}"/>
              </a:ext>
            </a:extLst>
          </p:cNvPr>
          <p:cNvSpPr txBox="1"/>
          <p:nvPr/>
        </p:nvSpPr>
        <p:spPr>
          <a:xfrm>
            <a:off x="571500" y="6858000"/>
            <a:ext cx="6034088" cy="230832"/>
          </a:xfrm>
          <a:prstGeom prst="rect">
            <a:avLst/>
          </a:prstGeom>
          <a:noFill/>
        </p:spPr>
        <p:txBody>
          <a:bodyPr wrap="square" rtlCol="0">
            <a:spAutoFit/>
          </a:bodyPr>
          <a:lstStyle/>
          <a:p>
            <a:r>
              <a:rPr lang="en-IN" sz="900">
                <a:hlinkClick r:id="rId3" tooltip="https://courses.lumenlearning.com/cerritos-smallbusmgmt-1/chapter/8-2-the-marketing-plan-2/"/>
              </a:rPr>
              <a:t>This Photo</a:t>
            </a:r>
            <a:r>
              <a:rPr lang="en-IN" sz="900"/>
              <a:t> by Unknown Author is licensed under </a:t>
            </a:r>
            <a:r>
              <a:rPr lang="en-IN" sz="900">
                <a:hlinkClick r:id="rId4" tooltip="https://creativecommons.org/licenses/by-nc-sa/3.0/"/>
              </a:rPr>
              <a:t>CC BY-SA-NC</a:t>
            </a:r>
            <a:endParaRPr lang="en-IN" sz="900"/>
          </a:p>
        </p:txBody>
      </p:sp>
    </p:spTree>
    <p:extLst>
      <p:ext uri="{BB962C8B-B14F-4D97-AF65-F5344CB8AC3E}">
        <p14:creationId xmlns:p14="http://schemas.microsoft.com/office/powerpoint/2010/main" val="3462884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p:txBody>
          <a:bodyPr>
            <a:normAutofit/>
          </a:bodyPr>
          <a:lstStyle/>
          <a:p>
            <a:r>
              <a:rPr lang="en-US" sz="4800" dirty="0">
                <a:latin typeface="Arial" panose="020B0604020202020204" pitchFamily="34" charset="0"/>
                <a:cs typeface="Arial" panose="020B0604020202020204" pitchFamily="34" charset="0"/>
              </a:rPr>
              <a:t>Target Market</a:t>
            </a:r>
          </a:p>
        </p:txBody>
      </p:sp>
      <p:sp>
        <p:nvSpPr>
          <p:cNvPr id="6" name="Content Placeholder 5">
            <a:extLst>
              <a:ext uri="{FF2B5EF4-FFF2-40B4-BE49-F238E27FC236}">
                <a16:creationId xmlns:a16="http://schemas.microsoft.com/office/drawing/2014/main" id="{33DA7B46-E592-40C7-91D7-A26B47A30C67}"/>
              </a:ext>
            </a:extLst>
          </p:cNvPr>
          <p:cNvSpPr>
            <a:spLocks noGrp="1"/>
          </p:cNvSpPr>
          <p:nvPr>
            <p:ph sz="half" idx="1"/>
          </p:nvPr>
        </p:nvSpPr>
        <p:spPr/>
        <p:txBody>
          <a:bodyPr>
            <a:normAutofit/>
          </a:bodyPr>
          <a:lstStyle/>
          <a:p>
            <a:r>
              <a:rPr lang="en-US" sz="2000" dirty="0">
                <a:latin typeface="Arial" panose="020B0604020202020204" pitchFamily="34" charset="0"/>
                <a:cs typeface="Arial" panose="020B0604020202020204" pitchFamily="34" charset="0"/>
              </a:rPr>
              <a:t>Our target demographic includes electric vehicle owners in London, with a focus on the areas outside of the city. The present electric vehicle (EV) charging infrastructures do not sufficiently service these customers, who want quick and dependable Vehicle charging options. (Mills, 2008).</a:t>
            </a:r>
          </a:p>
        </p:txBody>
      </p:sp>
      <p:sp>
        <p:nvSpPr>
          <p:cNvPr id="7" name="Content Placeholder 6">
            <a:extLst>
              <a:ext uri="{FF2B5EF4-FFF2-40B4-BE49-F238E27FC236}">
                <a16:creationId xmlns:a16="http://schemas.microsoft.com/office/drawing/2014/main" id="{A7F42263-DE86-44BB-AC19-CD7982D365B2}"/>
              </a:ext>
            </a:extLst>
          </p:cNvPr>
          <p:cNvSpPr>
            <a:spLocks noGrp="1"/>
          </p:cNvSpPr>
          <p:nvPr>
            <p:ph sz="half" idx="2"/>
          </p:nvPr>
        </p:nvSpPr>
        <p:spPr/>
        <p:txBody>
          <a:bodyPr/>
          <a:lstStyle/>
          <a:p>
            <a:pPr marL="0" indent="0">
              <a:buNone/>
            </a:pPr>
            <a:r>
              <a:rPr lang="en-US" sz="2000" b="1" dirty="0">
                <a:latin typeface="Arial" panose="020B0604020202020204" pitchFamily="34" charset="0"/>
                <a:cs typeface="Arial" panose="020B0604020202020204" pitchFamily="34" charset="0"/>
              </a:rPr>
              <a:t>Strategic Position</a:t>
            </a:r>
          </a:p>
          <a:p>
            <a:r>
              <a:rPr lang="en-US" sz="2000" dirty="0">
                <a:latin typeface="Arial" panose="020B0604020202020204" pitchFamily="34" charset="0"/>
                <a:cs typeface="Arial" panose="020B0604020202020204" pitchFamily="34" charset="0"/>
              </a:rPr>
              <a:t>The 24 Eco solution desires to meet the different demands of Londoners by establishing an infrastructure that is available to both individual customers and companies in the city. (</a:t>
            </a:r>
            <a:r>
              <a:rPr lang="en-US" sz="2000" dirty="0" err="1">
                <a:latin typeface="Arial" panose="020B0604020202020204" pitchFamily="34" charset="0"/>
                <a:cs typeface="Arial" panose="020B0604020202020204" pitchFamily="34" charset="0"/>
              </a:rPr>
              <a:t>Weiller</a:t>
            </a:r>
            <a:r>
              <a:rPr lang="en-US" sz="2000" dirty="0">
                <a:latin typeface="Arial" panose="020B0604020202020204" pitchFamily="34" charset="0"/>
                <a:cs typeface="Arial" panose="020B0604020202020204" pitchFamily="34" charset="0"/>
              </a:rPr>
              <a:t> and Neely 2013).</a:t>
            </a:r>
          </a:p>
          <a:p>
            <a:endParaRPr lang="en-US" dirty="0"/>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p:txBody>
          <a:bodyPr/>
          <a:lstStyle/>
          <a:p>
            <a:fld id="{03DC2DEF-D2FE-4B45-ABA4-9F153FD1C98A}" type="slidenum">
              <a:rPr lang="en-US" smtClean="0"/>
              <a:t>6</a:t>
            </a:fld>
            <a:endParaRPr lang="en-US" dirty="0"/>
          </a:p>
        </p:txBody>
      </p:sp>
      <p:sp>
        <p:nvSpPr>
          <p:cNvPr id="8" name="Picture Placeholder 7">
            <a:extLst>
              <a:ext uri="{FF2B5EF4-FFF2-40B4-BE49-F238E27FC236}">
                <a16:creationId xmlns:a16="http://schemas.microsoft.com/office/drawing/2014/main" id="{8BA2C37E-BD2D-2447-F303-A878E5439A4E}"/>
              </a:ext>
            </a:extLst>
          </p:cNvPr>
          <p:cNvSpPr>
            <a:spLocks noGrp="1"/>
          </p:cNvSpPr>
          <p:nvPr>
            <p:ph type="pic" sz="quarter" idx="13"/>
          </p:nvPr>
        </p:nvSpPr>
        <p:spPr/>
        <p:txBody>
          <a:bodyPr/>
          <a:lstStyle/>
          <a:p>
            <a:endParaRPr lang="en-IN"/>
          </a:p>
        </p:txBody>
      </p:sp>
      <p:graphicFrame>
        <p:nvGraphicFramePr>
          <p:cNvPr id="10" name="Diagram 9">
            <a:extLst>
              <a:ext uri="{FF2B5EF4-FFF2-40B4-BE49-F238E27FC236}">
                <a16:creationId xmlns:a16="http://schemas.microsoft.com/office/drawing/2014/main" id="{5E83EAFE-69EC-C158-9B75-6FBDCA57D338}"/>
              </a:ext>
            </a:extLst>
          </p:cNvPr>
          <p:cNvGraphicFramePr/>
          <p:nvPr>
            <p:extLst>
              <p:ext uri="{D42A27DB-BD31-4B8C-83A1-F6EECF244321}">
                <p14:modId xmlns:p14="http://schemas.microsoft.com/office/powerpoint/2010/main" val="735088264"/>
              </p:ext>
            </p:extLst>
          </p:nvPr>
        </p:nvGraphicFramePr>
        <p:xfrm>
          <a:off x="3967162" y="1233488"/>
          <a:ext cx="4257676" cy="48568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2389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 name="Content Placeholder 19">
            <a:extLst>
              <a:ext uri="{FF2B5EF4-FFF2-40B4-BE49-F238E27FC236}">
                <a16:creationId xmlns:a16="http://schemas.microsoft.com/office/drawing/2014/main" id="{7E526015-201E-28E3-0E90-0D586EADF859}"/>
              </a:ext>
            </a:extLst>
          </p:cNvPr>
          <p:cNvGraphicFramePr>
            <a:graphicFrameLocks noGrp="1"/>
          </p:cNvGraphicFramePr>
          <p:nvPr>
            <p:ph idx="1"/>
            <p:extLst>
              <p:ext uri="{D42A27DB-BD31-4B8C-83A1-F6EECF244321}">
                <p14:modId xmlns:p14="http://schemas.microsoft.com/office/powerpoint/2010/main" val="3725672270"/>
              </p:ext>
            </p:extLst>
          </p:nvPr>
        </p:nvGraphicFramePr>
        <p:xfrm>
          <a:off x="102413" y="3073400"/>
          <a:ext cx="11789550" cy="255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D4E934CA-B3F5-7C17-3537-F90A9557611D}"/>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7</a:t>
            </a:fld>
            <a:endParaRPr lang="en-US" sz="800"/>
          </a:p>
        </p:txBody>
      </p:sp>
      <p:sp>
        <p:nvSpPr>
          <p:cNvPr id="9" name="Picture Placeholder 4">
            <a:extLst>
              <a:ext uri="{FF2B5EF4-FFF2-40B4-BE49-F238E27FC236}">
                <a16:creationId xmlns:a16="http://schemas.microsoft.com/office/drawing/2014/main" id="{F657A88F-AAE3-13CF-0450-2DC3814284FB}"/>
              </a:ext>
            </a:extLst>
          </p:cNvPr>
          <p:cNvSpPr>
            <a:spLocks noGrp="1"/>
          </p:cNvSpPr>
          <p:nvPr>
            <p:ph type="title"/>
          </p:nvPr>
        </p:nvSpPr>
        <p:spPr>
          <a:xfrm>
            <a:off x="102413" y="69918"/>
            <a:ext cx="11606987" cy="771330"/>
          </a:xfrm>
        </p:spPr>
        <p:txBody>
          <a:bodyPr/>
          <a:lstStyle/>
          <a:p>
            <a:pPr algn="ctr"/>
            <a:r>
              <a:rPr lang="en-IN" sz="4800" b="1" u="sng" spc="300" dirty="0">
                <a:latin typeface="Arial" panose="020B0604020202020204" pitchFamily="34" charset="0"/>
                <a:ea typeface="Calibri" panose="020F0502020204030204" pitchFamily="34" charset="0"/>
              </a:rPr>
              <a:t>Strategies to Capture the Market </a:t>
            </a:r>
            <a:endParaRPr lang="en-IN" sz="4800" u="sng" spc="300" dirty="0"/>
          </a:p>
        </p:txBody>
      </p:sp>
    </p:spTree>
    <p:extLst>
      <p:ext uri="{BB962C8B-B14F-4D97-AF65-F5344CB8AC3E}">
        <p14:creationId xmlns:p14="http://schemas.microsoft.com/office/powerpoint/2010/main" val="336980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FCED0-AF28-F417-5B8E-4444150CBB4F}"/>
              </a:ext>
            </a:extLst>
          </p:cNvPr>
          <p:cNvSpPr>
            <a:spLocks noGrp="1"/>
          </p:cNvSpPr>
          <p:nvPr>
            <p:ph type="title"/>
          </p:nvPr>
        </p:nvSpPr>
        <p:spPr>
          <a:xfrm>
            <a:off x="226829" y="101190"/>
            <a:ext cx="11738342" cy="724330"/>
          </a:xfrm>
        </p:spPr>
        <p:txBody>
          <a:bodyPr/>
          <a:lstStyle/>
          <a:p>
            <a:pPr algn="ctr"/>
            <a:r>
              <a:rPr lang="en-IN" sz="4800" u="sng" dirty="0">
                <a:latin typeface="Arial" panose="020B0604020202020204" pitchFamily="34" charset="0"/>
                <a:cs typeface="Arial" panose="020B0604020202020204" pitchFamily="34" charset="0"/>
              </a:rPr>
              <a:t>Competitive Edge</a:t>
            </a:r>
          </a:p>
        </p:txBody>
      </p:sp>
      <p:sp>
        <p:nvSpPr>
          <p:cNvPr id="4" name="Slide Number Placeholder 3">
            <a:extLst>
              <a:ext uri="{FF2B5EF4-FFF2-40B4-BE49-F238E27FC236}">
                <a16:creationId xmlns:a16="http://schemas.microsoft.com/office/drawing/2014/main" id="{4F1D520E-5537-4580-F60E-051E9051928F}"/>
              </a:ext>
            </a:extLst>
          </p:cNvPr>
          <p:cNvSpPr>
            <a:spLocks noGrp="1"/>
          </p:cNvSpPr>
          <p:nvPr>
            <p:ph type="sldNum" sz="quarter" idx="12"/>
          </p:nvPr>
        </p:nvSpPr>
        <p:spPr/>
        <p:txBody>
          <a:bodyPr/>
          <a:lstStyle/>
          <a:p>
            <a:fld id="{03DC2DEF-D2FE-4B45-ABA4-9F153FD1C98A}" type="slidenum">
              <a:rPr lang="en-US" smtClean="0"/>
              <a:t>8</a:t>
            </a:fld>
            <a:endParaRPr lang="en-US" dirty="0"/>
          </a:p>
        </p:txBody>
      </p:sp>
      <p:graphicFrame>
        <p:nvGraphicFramePr>
          <p:cNvPr id="9" name="Content Placeholder 8">
            <a:extLst>
              <a:ext uri="{FF2B5EF4-FFF2-40B4-BE49-F238E27FC236}">
                <a16:creationId xmlns:a16="http://schemas.microsoft.com/office/drawing/2014/main" id="{CAF8821F-C399-6418-0303-2D9FAD3266E0}"/>
              </a:ext>
            </a:extLst>
          </p:cNvPr>
          <p:cNvGraphicFramePr>
            <a:graphicFrameLocks noGrp="1"/>
          </p:cNvGraphicFramePr>
          <p:nvPr>
            <p:ph idx="1"/>
            <p:extLst>
              <p:ext uri="{D42A27DB-BD31-4B8C-83A1-F6EECF244321}">
                <p14:modId xmlns:p14="http://schemas.microsoft.com/office/powerpoint/2010/main" val="1189487703"/>
              </p:ext>
            </p:extLst>
          </p:nvPr>
        </p:nvGraphicFramePr>
        <p:xfrm>
          <a:off x="227013" y="1038225"/>
          <a:ext cx="11664950" cy="4592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6960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
            <a:extLst>
              <a:ext uri="{FF2B5EF4-FFF2-40B4-BE49-F238E27FC236}">
                <a16:creationId xmlns:a16="http://schemas.microsoft.com/office/drawing/2014/main" id="{4F341BD2-8AF9-C962-BD54-C7134D4797BD}"/>
              </a:ext>
            </a:extLst>
          </p:cNvPr>
          <p:cNvSpPr>
            <a:spLocks noGrp="1"/>
          </p:cNvSpPr>
          <p:nvPr>
            <p:ph type="ctrTitle"/>
          </p:nvPr>
        </p:nvSpPr>
        <p:spPr>
          <a:xfrm>
            <a:off x="6905625" y="120073"/>
            <a:ext cx="4986338" cy="2512291"/>
          </a:xfrm>
        </p:spPr>
        <p:txBody>
          <a:bodyPr anchor="b">
            <a:normAutofit/>
          </a:bodyPr>
          <a:lstStyle/>
          <a:p>
            <a:r>
              <a:rPr lang="en-US" sz="4800" b="1" u="sng" dirty="0">
                <a:effectLst/>
                <a:latin typeface="Arial" panose="020B0604020202020204" pitchFamily="34" charset="0"/>
                <a:cs typeface="Arial" panose="020B0604020202020204" pitchFamily="34" charset="0"/>
              </a:rPr>
              <a:t>Location of Business and Legal Entity </a:t>
            </a:r>
            <a:endParaRPr lang="en-US" sz="4800" dirty="0">
              <a:latin typeface="Arial" panose="020B0604020202020204" pitchFamily="34" charset="0"/>
              <a:cs typeface="Arial" panose="020B0604020202020204" pitchFamily="34" charset="0"/>
            </a:endParaRPr>
          </a:p>
        </p:txBody>
      </p:sp>
      <p:sp>
        <p:nvSpPr>
          <p:cNvPr id="31" name="Subtitle 3">
            <a:extLst>
              <a:ext uri="{FF2B5EF4-FFF2-40B4-BE49-F238E27FC236}">
                <a16:creationId xmlns:a16="http://schemas.microsoft.com/office/drawing/2014/main" id="{165BC894-08AC-9821-89B0-C175093CDD5B}"/>
              </a:ext>
            </a:extLst>
          </p:cNvPr>
          <p:cNvSpPr>
            <a:spLocks noGrp="1"/>
          </p:cNvSpPr>
          <p:nvPr>
            <p:ph type="subTitle" idx="1"/>
          </p:nvPr>
        </p:nvSpPr>
        <p:spPr>
          <a:xfrm>
            <a:off x="6905625" y="2549236"/>
            <a:ext cx="4986338" cy="3354675"/>
          </a:xfrm>
        </p:spPr>
        <p:txBody>
          <a:bodyPr>
            <a:normAutofit/>
          </a:bodyPr>
          <a:lstStyle/>
          <a:p>
            <a:r>
              <a:rPr lang="en-US" sz="2000" dirty="0">
                <a:latin typeface="Arial" panose="020B0604020202020204" pitchFamily="34" charset="0"/>
                <a:cs typeface="Arial" panose="020B0604020202020204" pitchFamily="34" charset="0"/>
              </a:rPr>
              <a:t>Location - The company plans to install and maintain an EV charging station in London, UK, a key EV adoption hub, due to the growing demand for environmental sustainability. (</a:t>
            </a:r>
            <a:r>
              <a:rPr lang="en-US" sz="2000" dirty="0" err="1">
                <a:latin typeface="Arial" panose="020B0604020202020204" pitchFamily="34" charset="0"/>
                <a:cs typeface="Arial" panose="020B0604020202020204" pitchFamily="34" charset="0"/>
              </a:rPr>
              <a:t>Rathelot</a:t>
            </a:r>
            <a:r>
              <a:rPr lang="en-US" sz="2000" dirty="0">
                <a:latin typeface="Arial" panose="020B0604020202020204" pitchFamily="34" charset="0"/>
                <a:cs typeface="Arial" panose="020B0604020202020204" pitchFamily="34" charset="0"/>
              </a:rPr>
              <a:t> and </a:t>
            </a:r>
            <a:r>
              <a:rPr lang="en-US" sz="2000" dirty="0" err="1">
                <a:latin typeface="Arial" panose="020B0604020202020204" pitchFamily="34" charset="0"/>
                <a:cs typeface="Arial" panose="020B0604020202020204" pitchFamily="34" charset="0"/>
              </a:rPr>
              <a:t>Sillard</a:t>
            </a:r>
            <a:r>
              <a:rPr lang="en-US" sz="2000" dirty="0">
                <a:latin typeface="Arial" panose="020B0604020202020204" pitchFamily="34" charset="0"/>
                <a:cs typeface="Arial" panose="020B0604020202020204" pitchFamily="34" charset="0"/>
              </a:rPr>
              <a:t>, 2008).</a:t>
            </a:r>
          </a:p>
          <a:p>
            <a:r>
              <a:rPr lang="en-US" sz="2000" dirty="0">
                <a:latin typeface="Arial" panose="020B0604020202020204" pitchFamily="34" charset="0"/>
                <a:cs typeface="Arial" panose="020B0604020202020204" pitchFamily="34" charset="0"/>
              </a:rPr>
              <a:t>Legal Entity - Operate my firm as a limited liability corporation (LLC)</a:t>
            </a:r>
          </a:p>
        </p:txBody>
      </p:sp>
      <p:sp>
        <p:nvSpPr>
          <p:cNvPr id="3" name="Picture Placeholder 2">
            <a:extLst>
              <a:ext uri="{FF2B5EF4-FFF2-40B4-BE49-F238E27FC236}">
                <a16:creationId xmlns:a16="http://schemas.microsoft.com/office/drawing/2014/main" id="{7F0FAECE-30D6-CB18-E2F7-B453E79DB065}"/>
              </a:ext>
            </a:extLst>
          </p:cNvPr>
          <p:cNvSpPr>
            <a:spLocks noGrp="1"/>
          </p:cNvSpPr>
          <p:nvPr>
            <p:ph type="pic" sz="quarter" idx="10"/>
          </p:nvPr>
        </p:nvSpPr>
        <p:spPr/>
        <p:txBody>
          <a:bodyPr/>
          <a:lstStyle/>
          <a:p>
            <a:endParaRPr lang="en-IN"/>
          </a:p>
        </p:txBody>
      </p:sp>
      <p:graphicFrame>
        <p:nvGraphicFramePr>
          <p:cNvPr id="4" name="Diagram 3">
            <a:extLst>
              <a:ext uri="{FF2B5EF4-FFF2-40B4-BE49-F238E27FC236}">
                <a16:creationId xmlns:a16="http://schemas.microsoft.com/office/drawing/2014/main" id="{A69C7014-96A6-4F6A-6C67-B989F4D79AC2}"/>
              </a:ext>
            </a:extLst>
          </p:cNvPr>
          <p:cNvGraphicFramePr/>
          <p:nvPr>
            <p:extLst>
              <p:ext uri="{D42A27DB-BD31-4B8C-83A1-F6EECF244321}">
                <p14:modId xmlns:p14="http://schemas.microsoft.com/office/powerpoint/2010/main" val="3146110538"/>
              </p:ext>
            </p:extLst>
          </p:nvPr>
        </p:nvGraphicFramePr>
        <p:xfrm>
          <a:off x="1031443" y="651054"/>
          <a:ext cx="4828031" cy="5487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070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8F85367-5306-F8C5-A1E5-A82744FFDAD6}"/>
              </a:ext>
            </a:extLst>
          </p:cNvPr>
          <p:cNvSpPr/>
          <p:nvPr/>
        </p:nvSpPr>
        <p:spPr>
          <a:xfrm>
            <a:off x="2032000" y="719666"/>
            <a:ext cx="8128000" cy="5418667"/>
          </a:xfrm>
          <a:prstGeom prst="rect">
            <a:avLst/>
          </a:prstGeom>
        </p:spPr>
        <p:txBody>
          <a:bodyPr/>
          <a:lstStyle/>
          <a:p>
            <a:pPr lvl="0">
              <a:buChar char="•"/>
            </a:pPr>
            <a:endParaRPr lang="en-IN"/>
          </a:p>
          <a:p>
            <a:pPr lvl="0">
              <a:buChar char="•"/>
            </a:pPr>
            <a:endParaRPr lang="en-IN"/>
          </a:p>
          <a:p>
            <a:pPr lvl="0">
              <a:buChar char="•"/>
            </a:pPr>
            <a:endParaRPr lang="en-IN"/>
          </a:p>
          <a:p>
            <a:pPr lvl="0">
              <a:buChar char="•"/>
            </a:pPr>
            <a:endParaRPr lang="en-IN"/>
          </a:p>
        </p:txBody>
      </p:sp>
      <p:graphicFrame>
        <p:nvGraphicFramePr>
          <p:cNvPr id="28" name="Diagram 27">
            <a:extLst>
              <a:ext uri="{FF2B5EF4-FFF2-40B4-BE49-F238E27FC236}">
                <a16:creationId xmlns:a16="http://schemas.microsoft.com/office/drawing/2014/main" id="{004B7BC9-FDB7-DD66-9CAE-9070121B9CD3}"/>
              </a:ext>
            </a:extLst>
          </p:cNvPr>
          <p:cNvGraphicFramePr/>
          <p:nvPr>
            <p:extLst>
              <p:ext uri="{D42A27DB-BD31-4B8C-83A1-F6EECF244321}">
                <p14:modId xmlns:p14="http://schemas.microsoft.com/office/powerpoint/2010/main" val="133006013"/>
              </p:ext>
            </p:extLst>
          </p:nvPr>
        </p:nvGraphicFramePr>
        <p:xfrm>
          <a:off x="87782" y="117044"/>
          <a:ext cx="11909146" cy="66714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0" name="Diagram 29">
            <a:extLst>
              <a:ext uri="{FF2B5EF4-FFF2-40B4-BE49-F238E27FC236}">
                <a16:creationId xmlns:a16="http://schemas.microsoft.com/office/drawing/2014/main" id="{D54B9786-90B3-C9F2-9885-FC59D233D7F6}"/>
              </a:ext>
            </a:extLst>
          </p:cNvPr>
          <p:cNvGraphicFramePr/>
          <p:nvPr>
            <p:extLst>
              <p:ext uri="{D42A27DB-BD31-4B8C-83A1-F6EECF244321}">
                <p14:modId xmlns:p14="http://schemas.microsoft.com/office/powerpoint/2010/main" val="2475239332"/>
              </p:ext>
            </p:extLst>
          </p:nvPr>
        </p:nvGraphicFramePr>
        <p:xfrm>
          <a:off x="570586" y="0"/>
          <a:ext cx="11533631" cy="9144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1" name="TextBox 30">
            <a:extLst>
              <a:ext uri="{FF2B5EF4-FFF2-40B4-BE49-F238E27FC236}">
                <a16:creationId xmlns:a16="http://schemas.microsoft.com/office/drawing/2014/main" id="{48443B1A-B331-D63D-3D29-C2930E7EC353}"/>
              </a:ext>
            </a:extLst>
          </p:cNvPr>
          <p:cNvSpPr txBox="1"/>
          <p:nvPr/>
        </p:nvSpPr>
        <p:spPr>
          <a:xfrm>
            <a:off x="8010145" y="6536218"/>
            <a:ext cx="3810000" cy="369332"/>
          </a:xfrm>
          <a:prstGeom prst="rect">
            <a:avLst/>
          </a:prstGeom>
          <a:noFill/>
        </p:spPr>
        <p:txBody>
          <a:bodyPr wrap="square" rtlCol="0">
            <a:spAutoFit/>
          </a:bodyPr>
          <a:lstStyle/>
          <a:p>
            <a:r>
              <a:rPr lang="en-IN" dirty="0"/>
              <a:t>Reference - Luo and Gupta, 2015.</a:t>
            </a:r>
          </a:p>
        </p:txBody>
      </p:sp>
    </p:spTree>
    <p:extLst>
      <p:ext uri="{BB962C8B-B14F-4D97-AF65-F5344CB8AC3E}">
        <p14:creationId xmlns:p14="http://schemas.microsoft.com/office/powerpoint/2010/main" val="1154969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7ADFB798-3474-CEAF-DE28-150F8B6BAC10}"/>
              </a:ext>
            </a:extLst>
          </p:cNvPr>
          <p:cNvSpPr>
            <a:spLocks noGrp="1"/>
          </p:cNvSpPr>
          <p:nvPr>
            <p:ph type="title"/>
          </p:nvPr>
        </p:nvSpPr>
        <p:spPr>
          <a:xfrm>
            <a:off x="300038" y="69919"/>
            <a:ext cx="11591923" cy="749384"/>
          </a:xfrm>
        </p:spPr>
        <p:txBody>
          <a:bodyPr anchor="b">
            <a:noAutofit/>
          </a:bodyPr>
          <a:lstStyle/>
          <a:p>
            <a:pPr algn="ctr"/>
            <a:r>
              <a:rPr lang="en-IN" sz="4800" u="sng" dirty="0">
                <a:latin typeface="Arial" panose="020B0604020202020204" pitchFamily="34" charset="0"/>
                <a:cs typeface="Arial" panose="020B0604020202020204" pitchFamily="34" charset="0"/>
              </a:rPr>
              <a:t>FINANCIAL PLAN</a:t>
            </a:r>
            <a:endParaRPr lang="en-US" sz="4800" u="sng" dirty="0">
              <a:latin typeface="Arial" panose="020B0604020202020204" pitchFamily="34" charset="0"/>
              <a:cs typeface="Arial" panose="020B0604020202020204" pitchFamily="34" charset="0"/>
            </a:endParaRPr>
          </a:p>
        </p:txBody>
      </p:sp>
      <p:sp>
        <p:nvSpPr>
          <p:cNvPr id="26" name="Content Placeholder 2">
            <a:extLst>
              <a:ext uri="{FF2B5EF4-FFF2-40B4-BE49-F238E27FC236}">
                <a16:creationId xmlns:a16="http://schemas.microsoft.com/office/drawing/2014/main" id="{D32112AD-39E1-FCE9-1D30-027E8E9D6A0F}"/>
              </a:ext>
            </a:extLst>
          </p:cNvPr>
          <p:cNvSpPr>
            <a:spLocks noGrp="1"/>
          </p:cNvSpPr>
          <p:nvPr>
            <p:ph idx="1"/>
          </p:nvPr>
        </p:nvSpPr>
        <p:spPr>
          <a:xfrm>
            <a:off x="6619198" y="819303"/>
            <a:ext cx="5272764" cy="1170431"/>
          </a:xfrm>
        </p:spPr>
        <p:txBody>
          <a:bodyPr>
            <a:normAutofit/>
          </a:bodyPr>
          <a:lstStyle/>
          <a:p>
            <a:pPr marL="0" indent="0">
              <a:buNone/>
            </a:pPr>
            <a:r>
              <a:rPr lang="en-US" dirty="0">
                <a:latin typeface="Arial" panose="020B0604020202020204" pitchFamily="34" charset="0"/>
                <a:cs typeface="Arial" panose="020B0604020202020204" pitchFamily="34" charset="0"/>
              </a:rPr>
              <a:t>I’m here to raise </a:t>
            </a:r>
            <a:r>
              <a:rPr lang="en-IN"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a:t>
            </a:r>
            <a:r>
              <a:rPr lang="en-US" dirty="0">
                <a:latin typeface="Arial" panose="020B0604020202020204" pitchFamily="34" charset="0"/>
                <a:cs typeface="Arial" panose="020B0604020202020204" pitchFamily="34" charset="0"/>
              </a:rPr>
              <a:t>85000 as a startup cost.</a:t>
            </a:r>
          </a:p>
          <a:p>
            <a:pPr marL="0" indent="0">
              <a:buNone/>
            </a:pPr>
            <a:r>
              <a:rPr lang="en-US" dirty="0">
                <a:latin typeface="Arial" panose="020B0604020202020204" pitchFamily="34" charset="0"/>
                <a:cs typeface="Arial" panose="020B0604020202020204" pitchFamily="34" charset="0"/>
              </a:rPr>
              <a:t>We will spend this amount on Equipment, Insurance, Marketing, and Working Capital.</a:t>
            </a:r>
          </a:p>
        </p:txBody>
      </p:sp>
      <p:sp>
        <p:nvSpPr>
          <p:cNvPr id="3" name="Slide Number Placeholder 2">
            <a:extLst>
              <a:ext uri="{FF2B5EF4-FFF2-40B4-BE49-F238E27FC236}">
                <a16:creationId xmlns:a16="http://schemas.microsoft.com/office/drawing/2014/main" id="{7D767377-0936-B1B1-4C2E-51238B791B5E}"/>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11</a:t>
            </a:fld>
            <a:endParaRPr lang="en-US" sz="800"/>
          </a:p>
        </p:txBody>
      </p:sp>
      <p:pic>
        <p:nvPicPr>
          <p:cNvPr id="11" name="Picture Placeholder 10" descr="A diagram of a multicolored circle with text">
            <a:extLst>
              <a:ext uri="{FF2B5EF4-FFF2-40B4-BE49-F238E27FC236}">
                <a16:creationId xmlns:a16="http://schemas.microsoft.com/office/drawing/2014/main" id="{0AC164ED-74CB-7677-AB44-2F2EF4FCA747}"/>
              </a:ext>
            </a:extLst>
          </p:cNvPr>
          <p:cNvPicPr>
            <a:picLocks noGrp="1" noChangeAspect="1"/>
          </p:cNvPicPr>
          <p:nvPr>
            <p:ph type="pic" sz="quarter" idx="13"/>
          </p:nvPr>
        </p:nvPicPr>
        <p:blipFill rotWithShape="1">
          <a:blip r:embed="rId2">
            <a:extLst>
              <a:ext uri="{837473B0-CC2E-450A-ABE3-18F120FF3D39}">
                <a1611:picAttrSrcUrl xmlns:a1611="http://schemas.microsoft.com/office/drawing/2016/11/main" r:id="rId3"/>
              </a:ext>
            </a:extLst>
          </a:blip>
          <a:srcRect r="4" b="3111"/>
          <a:stretch/>
        </p:blipFill>
        <p:spPr>
          <a:xfrm>
            <a:off x="1117600" y="1016000"/>
            <a:ext cx="5138738" cy="4978400"/>
          </a:xfrm>
          <a:noFill/>
        </p:spPr>
      </p:pic>
      <p:graphicFrame>
        <p:nvGraphicFramePr>
          <p:cNvPr id="13" name="Diagram 12">
            <a:extLst>
              <a:ext uri="{FF2B5EF4-FFF2-40B4-BE49-F238E27FC236}">
                <a16:creationId xmlns:a16="http://schemas.microsoft.com/office/drawing/2014/main" id="{F246514F-25F9-F9F6-C184-15C95B7B1C46}"/>
              </a:ext>
            </a:extLst>
          </p:cNvPr>
          <p:cNvGraphicFramePr/>
          <p:nvPr>
            <p:extLst>
              <p:ext uri="{D42A27DB-BD31-4B8C-83A1-F6EECF244321}">
                <p14:modId xmlns:p14="http://schemas.microsoft.com/office/powerpoint/2010/main" val="3209495370"/>
              </p:ext>
            </p:extLst>
          </p:nvPr>
        </p:nvGraphicFramePr>
        <p:xfrm>
          <a:off x="6256337" y="3079699"/>
          <a:ext cx="5769851" cy="30586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62356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Content Placeholder 18">
            <a:extLst>
              <a:ext uri="{FF2B5EF4-FFF2-40B4-BE49-F238E27FC236}">
                <a16:creationId xmlns:a16="http://schemas.microsoft.com/office/drawing/2014/main" id="{D9122B45-BC32-68C7-0AF7-270913D20BBC}"/>
              </a:ext>
            </a:extLst>
          </p:cNvPr>
          <p:cNvGraphicFramePr>
            <a:graphicFrameLocks noGrp="1"/>
          </p:cNvGraphicFramePr>
          <p:nvPr>
            <p:ph idx="1"/>
            <p:extLst>
              <p:ext uri="{D42A27DB-BD31-4B8C-83A1-F6EECF244321}">
                <p14:modId xmlns:p14="http://schemas.microsoft.com/office/powerpoint/2010/main" val="509952144"/>
              </p:ext>
            </p:extLst>
          </p:nvPr>
        </p:nvGraphicFramePr>
        <p:xfrm>
          <a:off x="6619198" y="1294790"/>
          <a:ext cx="5272764" cy="50913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Picture Placeholder 4">
            <a:extLst>
              <a:ext uri="{FF2B5EF4-FFF2-40B4-BE49-F238E27FC236}">
                <a16:creationId xmlns:a16="http://schemas.microsoft.com/office/drawing/2014/main" id="{996AFFC0-E31C-3FF8-F1D6-CECB68DB5182}"/>
              </a:ext>
            </a:extLst>
          </p:cNvPr>
          <p:cNvSpPr>
            <a:spLocks noGrp="1"/>
          </p:cNvSpPr>
          <p:nvPr>
            <p:ph type="title"/>
          </p:nvPr>
        </p:nvSpPr>
        <p:spPr>
          <a:xfrm>
            <a:off x="2727325" y="14288"/>
            <a:ext cx="5273675" cy="760412"/>
          </a:xfrm>
        </p:spPr>
        <p:txBody>
          <a:bodyPr/>
          <a:lstStyle/>
          <a:p>
            <a:r>
              <a:rPr lang="en-IN" sz="4800" u="sng" dirty="0">
                <a:latin typeface="Arial" panose="020B0604020202020204" pitchFamily="34" charset="0"/>
                <a:cs typeface="Arial" panose="020B0604020202020204" pitchFamily="34" charset="0"/>
              </a:rPr>
              <a:t>Funding Sources</a:t>
            </a:r>
          </a:p>
        </p:txBody>
      </p:sp>
      <p:sp>
        <p:nvSpPr>
          <p:cNvPr id="4" name="Slide Number Placeholder 3">
            <a:extLst>
              <a:ext uri="{FF2B5EF4-FFF2-40B4-BE49-F238E27FC236}">
                <a16:creationId xmlns:a16="http://schemas.microsoft.com/office/drawing/2014/main" id="{89536466-8398-73E7-123B-D263BD836896}"/>
              </a:ext>
            </a:extLst>
          </p:cNvPr>
          <p:cNvSpPr>
            <a:spLocks noGrp="1"/>
          </p:cNvSpPr>
          <p:nvPr>
            <p:ph type="sldNum" sz="quarter" idx="12"/>
          </p:nvPr>
        </p:nvSpPr>
        <p:spPr/>
        <p:txBody>
          <a:bodyPr/>
          <a:lstStyle/>
          <a:p>
            <a:fld id="{03DC2DEF-D2FE-4B45-ABA4-9F153FD1C98A}" type="slidenum">
              <a:rPr lang="en-US" smtClean="0"/>
              <a:t>12</a:t>
            </a:fld>
            <a:endParaRPr lang="en-US" dirty="0"/>
          </a:p>
        </p:txBody>
      </p:sp>
      <p:graphicFrame>
        <p:nvGraphicFramePr>
          <p:cNvPr id="14" name="Diagram 13">
            <a:extLst>
              <a:ext uri="{FF2B5EF4-FFF2-40B4-BE49-F238E27FC236}">
                <a16:creationId xmlns:a16="http://schemas.microsoft.com/office/drawing/2014/main" id="{3983F521-EAFB-DF3D-41B6-26F4A9310C58}"/>
              </a:ext>
            </a:extLst>
          </p:cNvPr>
          <p:cNvGraphicFramePr/>
          <p:nvPr>
            <p:extLst>
              <p:ext uri="{D42A27DB-BD31-4B8C-83A1-F6EECF244321}">
                <p14:modId xmlns:p14="http://schemas.microsoft.com/office/powerpoint/2010/main" val="1544700717"/>
              </p:ext>
            </p:extLst>
          </p:nvPr>
        </p:nvGraphicFramePr>
        <p:xfrm>
          <a:off x="412361" y="1382573"/>
          <a:ext cx="5929917" cy="17664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0" name="TextBox 19">
            <a:extLst>
              <a:ext uri="{FF2B5EF4-FFF2-40B4-BE49-F238E27FC236}">
                <a16:creationId xmlns:a16="http://schemas.microsoft.com/office/drawing/2014/main" id="{B0AFBAC6-E3E8-8F2F-9329-4CD1FE2DDD0F}"/>
              </a:ext>
            </a:extLst>
          </p:cNvPr>
          <p:cNvSpPr txBox="1"/>
          <p:nvPr/>
        </p:nvSpPr>
        <p:spPr>
          <a:xfrm>
            <a:off x="412361" y="3306470"/>
            <a:ext cx="4664388" cy="400110"/>
          </a:xfrm>
          <a:prstGeom prst="rect">
            <a:avLst/>
          </a:prstGeom>
          <a:noFill/>
        </p:spPr>
        <p:txBody>
          <a:bodyPr wrap="square" rtlCol="0">
            <a:spAutoFit/>
          </a:bodyPr>
          <a:lstStyle/>
          <a:p>
            <a:r>
              <a:rPr lang="en-IN" sz="2000" dirty="0">
                <a:solidFill>
                  <a:schemeClr val="bg1"/>
                </a:solidFill>
                <a:latin typeface="Arial" panose="020B0604020202020204" pitchFamily="34" charset="0"/>
                <a:cs typeface="Arial" panose="020B0604020202020204" pitchFamily="34" charset="0"/>
              </a:rPr>
              <a:t>(</a:t>
            </a:r>
            <a:r>
              <a:rPr lang="en-IN" sz="2000" dirty="0" err="1">
                <a:solidFill>
                  <a:schemeClr val="bg1"/>
                </a:solidFill>
                <a:latin typeface="Arial" panose="020B0604020202020204" pitchFamily="34" charset="0"/>
                <a:cs typeface="Arial" panose="020B0604020202020204" pitchFamily="34" charset="0"/>
              </a:rPr>
              <a:t>Zabolotnikova</a:t>
            </a:r>
            <a:r>
              <a:rPr lang="en-IN" sz="2000" dirty="0">
                <a:solidFill>
                  <a:schemeClr val="bg1"/>
                </a:solidFill>
                <a:latin typeface="Arial" panose="020B0604020202020204" pitchFamily="34" charset="0"/>
                <a:cs typeface="Arial" panose="020B0604020202020204" pitchFamily="34" charset="0"/>
              </a:rPr>
              <a:t> et al., 2020).</a:t>
            </a:r>
          </a:p>
        </p:txBody>
      </p:sp>
      <p:sp>
        <p:nvSpPr>
          <p:cNvPr id="21" name="TextBox 20">
            <a:extLst>
              <a:ext uri="{FF2B5EF4-FFF2-40B4-BE49-F238E27FC236}">
                <a16:creationId xmlns:a16="http://schemas.microsoft.com/office/drawing/2014/main" id="{DECB622B-B96B-A430-4D7D-B4B2E3224135}"/>
              </a:ext>
            </a:extLst>
          </p:cNvPr>
          <p:cNvSpPr txBox="1"/>
          <p:nvPr/>
        </p:nvSpPr>
        <p:spPr>
          <a:xfrm>
            <a:off x="7695590" y="6174029"/>
            <a:ext cx="3386938" cy="707886"/>
          </a:xfrm>
          <a:prstGeom prst="rect">
            <a:avLst/>
          </a:prstGeom>
          <a:noFill/>
        </p:spPr>
        <p:txBody>
          <a:bodyPr wrap="square" rtlCol="0">
            <a:spAutoFit/>
          </a:bodyPr>
          <a:lstStyle/>
          <a:p>
            <a:r>
              <a:rPr lang="en-IN" sz="2000" dirty="0">
                <a:effectLst/>
                <a:latin typeface="Arial" panose="020B0604020202020204" pitchFamily="34" charset="0"/>
                <a:ea typeface="Calibri" panose="020F0502020204030204" pitchFamily="34" charset="0"/>
              </a:rPr>
              <a:t>(Cornelius and Persson, 2006).</a:t>
            </a:r>
            <a:endParaRPr lang="en-IN" sz="2000" dirty="0"/>
          </a:p>
        </p:txBody>
      </p:sp>
    </p:spTree>
    <p:extLst>
      <p:ext uri="{BB962C8B-B14F-4D97-AF65-F5344CB8AC3E}">
        <p14:creationId xmlns:p14="http://schemas.microsoft.com/office/powerpoint/2010/main" val="733798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1768246-2496-4F97-8FCA-02252116FF87}"/>
              </a:ext>
            </a:extLst>
          </p:cNvPr>
          <p:cNvSpPr>
            <a:spLocks noGrp="1"/>
          </p:cNvSpPr>
          <p:nvPr>
            <p:ph type="title"/>
          </p:nvPr>
        </p:nvSpPr>
        <p:spPr>
          <a:xfrm>
            <a:off x="6399741" y="69918"/>
            <a:ext cx="5272764" cy="866428"/>
          </a:xfrm>
        </p:spPr>
        <p:txBody>
          <a:bodyPr anchor="b">
            <a:noAutofit/>
          </a:bodyPr>
          <a:lstStyle/>
          <a:p>
            <a:r>
              <a:rPr lang="en-US" sz="4800" u="sng" dirty="0">
                <a:latin typeface="Arial" panose="020B0604020202020204" pitchFamily="34" charset="0"/>
                <a:cs typeface="Arial" panose="020B0604020202020204" pitchFamily="34" charset="0"/>
              </a:rPr>
              <a:t>Conclusion</a:t>
            </a:r>
          </a:p>
        </p:txBody>
      </p:sp>
      <p:sp>
        <p:nvSpPr>
          <p:cNvPr id="14" name="Text Placeholder 13">
            <a:extLst>
              <a:ext uri="{FF2B5EF4-FFF2-40B4-BE49-F238E27FC236}">
                <a16:creationId xmlns:a16="http://schemas.microsoft.com/office/drawing/2014/main" id="{26CD0F95-69FE-4CD4-B47D-11711D394220}"/>
              </a:ext>
            </a:extLst>
          </p:cNvPr>
          <p:cNvSpPr>
            <a:spLocks noGrp="1"/>
          </p:cNvSpPr>
          <p:nvPr>
            <p:ph idx="1"/>
          </p:nvPr>
        </p:nvSpPr>
        <p:spPr>
          <a:xfrm>
            <a:off x="5215738" y="1082651"/>
            <a:ext cx="6676224" cy="3525926"/>
          </a:xfrm>
        </p:spPr>
        <p:txBody>
          <a:bodyPr>
            <a:normAutofit/>
          </a:bodyPr>
          <a:lstStyle/>
          <a:p>
            <a:pPr marL="0" indent="0">
              <a:buNone/>
            </a:pPr>
            <a:r>
              <a:rPr lang="en-US">
                <a:latin typeface="Arial" panose="020B0604020202020204" pitchFamily="34" charset="0"/>
                <a:cs typeface="Arial" panose="020B0604020202020204" pitchFamily="34" charset="0"/>
              </a:rPr>
              <a:t>To conclude, </a:t>
            </a:r>
            <a:r>
              <a:rPr lang="en-US" dirty="0">
                <a:latin typeface="Arial" panose="020B0604020202020204" pitchFamily="34" charset="0"/>
                <a:cs typeface="Arial" panose="020B0604020202020204" pitchFamily="34" charset="0"/>
              </a:rPr>
              <a:t>the environmentally friendly charging EV outlet industry offers an attractive potential to fulfil London's rising demands for easy and friendly electric vehicle (EV) charging alternatives. The company is well-positioned to take a major part of the London electric car charging business because of its special offer, skilled management group, strategic place, and </a:t>
            </a:r>
            <a:r>
              <a:rPr lang="en-US" dirty="0" err="1">
                <a:latin typeface="Arial" panose="020B0604020202020204" pitchFamily="34" charset="0"/>
                <a:cs typeface="Arial" panose="020B0604020202020204" pitchFamily="34" charset="0"/>
              </a:rPr>
              <a:t>favourable</a:t>
            </a:r>
            <a:r>
              <a:rPr lang="en-US" dirty="0">
                <a:latin typeface="Arial" panose="020B0604020202020204" pitchFamily="34" charset="0"/>
                <a:cs typeface="Arial" panose="020B0604020202020204" pitchFamily="34" charset="0"/>
              </a:rPr>
              <a:t> government legislation. By carefully controlling risks, capturing fresh opportunities, and delivering excellent client service, the company can meet its revenue goals while also positively impacting both the environment and the lives of London's EV owners.</a:t>
            </a:r>
          </a:p>
        </p:txBody>
      </p:sp>
      <p:sp>
        <p:nvSpPr>
          <p:cNvPr id="2" name="Slide Number Placeholder 1">
            <a:extLst>
              <a:ext uri="{FF2B5EF4-FFF2-40B4-BE49-F238E27FC236}">
                <a16:creationId xmlns:a16="http://schemas.microsoft.com/office/drawing/2014/main" id="{7EAB17F8-59B5-4C93-9884-D30446299CA5}"/>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13</a:t>
            </a:fld>
            <a:endParaRPr lang="en-US" sz="800"/>
          </a:p>
        </p:txBody>
      </p:sp>
    </p:spTree>
    <p:extLst>
      <p:ext uri="{BB962C8B-B14F-4D97-AF65-F5344CB8AC3E}">
        <p14:creationId xmlns:p14="http://schemas.microsoft.com/office/powerpoint/2010/main" val="1163063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1172AC2-F1A9-9220-3F14-989340AD82E5}"/>
              </a:ext>
            </a:extLst>
          </p:cNvPr>
          <p:cNvSpPr>
            <a:spLocks noGrp="1"/>
          </p:cNvSpPr>
          <p:nvPr>
            <p:ph type="ctrTitle"/>
          </p:nvPr>
        </p:nvSpPr>
        <p:spPr>
          <a:xfrm>
            <a:off x="468173" y="79111"/>
            <a:ext cx="11521440" cy="798714"/>
          </a:xfrm>
        </p:spPr>
        <p:txBody>
          <a:bodyPr>
            <a:normAutofit/>
          </a:bodyPr>
          <a:lstStyle/>
          <a:p>
            <a:r>
              <a:rPr lang="en-IN" sz="4800" u="sng" dirty="0">
                <a:solidFill>
                  <a:schemeClr val="tx1"/>
                </a:solidFill>
                <a:latin typeface="Arial" panose="020B0604020202020204" pitchFamily="34" charset="0"/>
                <a:cs typeface="Arial" panose="020B0604020202020204" pitchFamily="34" charset="0"/>
              </a:rPr>
              <a:t>References</a:t>
            </a:r>
          </a:p>
        </p:txBody>
      </p:sp>
      <p:sp>
        <p:nvSpPr>
          <p:cNvPr id="7" name="Picture Placeholder 1">
            <a:extLst>
              <a:ext uri="{FF2B5EF4-FFF2-40B4-BE49-F238E27FC236}">
                <a16:creationId xmlns:a16="http://schemas.microsoft.com/office/drawing/2014/main" id="{85795EB2-EAEC-59DD-499B-9DF90D578A3D}"/>
              </a:ext>
            </a:extLst>
          </p:cNvPr>
          <p:cNvSpPr>
            <a:spLocks noGrp="1"/>
          </p:cNvSpPr>
          <p:nvPr>
            <p:ph type="subTitle" idx="1"/>
          </p:nvPr>
        </p:nvSpPr>
        <p:spPr>
          <a:xfrm>
            <a:off x="468313" y="958850"/>
            <a:ext cx="11423650" cy="5820039"/>
          </a:xfrm>
        </p:spPr>
        <p:txBody>
          <a:bodyPr>
            <a:normAutofit lnSpcReduction="10000"/>
          </a:bodyPr>
          <a:lstStyle/>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Earl, J. and Fell, M.J., 2019. Electric vehicle manufacturers' perceptions of the market potential for demand-side flexibility using electric vehicles in the United Kingdom. Energy policy, 129, pp.646-652.</a:t>
            </a:r>
          </a:p>
          <a:p>
            <a:pPr marL="285750" indent="-285750">
              <a:lnSpc>
                <a:spcPct val="150000"/>
              </a:lnSpc>
              <a:buFont typeface="Wingdings" panose="05000000000000000000" pitchFamily="2" charset="2"/>
              <a:buChar char="Ø"/>
            </a:pPr>
            <a:r>
              <a:rPr lang="en-US" sz="1800" dirty="0" err="1">
                <a:latin typeface="Arial" panose="020B0604020202020204" pitchFamily="34" charset="0"/>
                <a:cs typeface="Arial" panose="020B0604020202020204" pitchFamily="34" charset="0"/>
              </a:rPr>
              <a:t>Wesseling</a:t>
            </a:r>
            <a:r>
              <a:rPr lang="en-US" sz="1800" dirty="0">
                <a:latin typeface="Arial" panose="020B0604020202020204" pitchFamily="34" charset="0"/>
                <a:cs typeface="Arial" panose="020B0604020202020204" pitchFamily="34" charset="0"/>
              </a:rPr>
              <a:t>, J.H., </a:t>
            </a:r>
            <a:r>
              <a:rPr lang="en-US" sz="1800" dirty="0" err="1">
                <a:latin typeface="Arial" panose="020B0604020202020204" pitchFamily="34" charset="0"/>
                <a:cs typeface="Arial" panose="020B0604020202020204" pitchFamily="34" charset="0"/>
              </a:rPr>
              <a:t>Niesten</a:t>
            </a:r>
            <a:r>
              <a:rPr lang="en-US" sz="1800" dirty="0">
                <a:latin typeface="Arial" panose="020B0604020202020204" pitchFamily="34" charset="0"/>
                <a:cs typeface="Arial" panose="020B0604020202020204" pitchFamily="34" charset="0"/>
              </a:rPr>
              <a:t>, E.M., Faber, J. and </a:t>
            </a:r>
            <a:r>
              <a:rPr lang="en-US" sz="1800" dirty="0" err="1">
                <a:latin typeface="Arial" panose="020B0604020202020204" pitchFamily="34" charset="0"/>
                <a:cs typeface="Arial" panose="020B0604020202020204" pitchFamily="34" charset="0"/>
              </a:rPr>
              <a:t>Hekkert</a:t>
            </a:r>
            <a:r>
              <a:rPr lang="en-US" sz="1800" dirty="0">
                <a:latin typeface="Arial" panose="020B0604020202020204" pitchFamily="34" charset="0"/>
                <a:cs typeface="Arial" panose="020B0604020202020204" pitchFamily="34" charset="0"/>
              </a:rPr>
              <a:t>, M.P., 2015. Business strategies of incumbents in the market for electric vehicles: Opportunities and incentives for sustainable innovation. Business Strategy and the Environment, 24(6), pp.518-531.</a:t>
            </a:r>
          </a:p>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Mills, M.K., 2008. Environmentally-active consumers' preferences for zero-emission vehicles: public sector and marketing implications. Journal of Nonprofit &amp; Public Sector Marketing, 19(1), pp.1-33.</a:t>
            </a:r>
          </a:p>
          <a:p>
            <a:pPr marL="285750" indent="-285750">
              <a:lnSpc>
                <a:spcPct val="150000"/>
              </a:lnSpc>
              <a:buFont typeface="Wingdings" panose="05000000000000000000" pitchFamily="2" charset="2"/>
              <a:buChar char="Ø"/>
            </a:pPr>
            <a:r>
              <a:rPr lang="en-US" sz="1800" dirty="0" err="1">
                <a:latin typeface="Arial" panose="020B0604020202020204" pitchFamily="34" charset="0"/>
                <a:cs typeface="Arial" panose="020B0604020202020204" pitchFamily="34" charset="0"/>
              </a:rPr>
              <a:t>Weiller</a:t>
            </a:r>
            <a:r>
              <a:rPr lang="en-US" sz="1800" dirty="0">
                <a:latin typeface="Arial" panose="020B0604020202020204" pitchFamily="34" charset="0"/>
                <a:cs typeface="Arial" panose="020B0604020202020204" pitchFamily="34" charset="0"/>
              </a:rPr>
              <a:t>, C. and Neely, A., 2013. Business model design in an ecosystem context. University of Cambridge, Cambridge Service Alliance, pp.1-21.</a:t>
            </a:r>
          </a:p>
          <a:p>
            <a:pPr marL="285750" indent="-285750">
              <a:lnSpc>
                <a:spcPct val="150000"/>
              </a:lnSpc>
              <a:buFont typeface="Wingdings" panose="05000000000000000000" pitchFamily="2" charset="2"/>
              <a:buChar char="Ø"/>
            </a:pPr>
            <a:r>
              <a:rPr lang="en-US" sz="1800" dirty="0" err="1">
                <a:latin typeface="Arial" panose="020B0604020202020204" pitchFamily="34" charset="0"/>
                <a:cs typeface="Arial" panose="020B0604020202020204" pitchFamily="34" charset="0"/>
              </a:rPr>
              <a:t>Weiller</a:t>
            </a:r>
            <a:r>
              <a:rPr lang="en-US" sz="1800" dirty="0">
                <a:latin typeface="Arial" panose="020B0604020202020204" pitchFamily="34" charset="0"/>
                <a:cs typeface="Arial" panose="020B0604020202020204" pitchFamily="34" charset="0"/>
              </a:rPr>
              <a:t>, C. and Neely, A., 2014. Using electric vehicles for energy services: Industry perspectives. Energy, 77, pp.194-200.</a:t>
            </a:r>
          </a:p>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Ghosh, A., 2020. Possibilities and challenges for the inclusion of the electric vehicle (EV) to reduce the carbon footprint in the transport sector: A review. Energies, 13(10), p.2602.</a:t>
            </a:r>
          </a:p>
        </p:txBody>
      </p:sp>
    </p:spTree>
    <p:extLst>
      <p:ext uri="{BB962C8B-B14F-4D97-AF65-F5344CB8AC3E}">
        <p14:creationId xmlns:p14="http://schemas.microsoft.com/office/powerpoint/2010/main" val="3406256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84BEAEC7-61E4-B5B0-9CF9-CEEDD2FE5AA7}"/>
              </a:ext>
            </a:extLst>
          </p:cNvPr>
          <p:cNvSpPr>
            <a:spLocks noGrp="1"/>
          </p:cNvSpPr>
          <p:nvPr>
            <p:ph type="subTitle" idx="1"/>
          </p:nvPr>
        </p:nvSpPr>
        <p:spPr>
          <a:xfrm>
            <a:off x="629107" y="270662"/>
            <a:ext cx="11262856" cy="5633249"/>
          </a:xfrm>
        </p:spPr>
        <p:txBody>
          <a:bodyPr>
            <a:normAutofit/>
          </a:bodyPr>
          <a:lstStyle/>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Wiener, M., </a:t>
            </a:r>
            <a:r>
              <a:rPr lang="en-US" sz="1800" dirty="0" err="1">
                <a:latin typeface="Arial" panose="020B0604020202020204" pitchFamily="34" charset="0"/>
                <a:cs typeface="Arial" panose="020B0604020202020204" pitchFamily="34" charset="0"/>
              </a:rPr>
              <a:t>Hoßbach</a:t>
            </a:r>
            <a:r>
              <a:rPr lang="en-US" sz="1800" dirty="0">
                <a:latin typeface="Arial" panose="020B0604020202020204" pitchFamily="34" charset="0"/>
                <a:cs typeface="Arial" panose="020B0604020202020204" pitchFamily="34" charset="0"/>
              </a:rPr>
              <a:t>, N. and Saunders, C., 2018. Omnichannel businesses in the publishing and retailing industries: Synergies and tensions between coexisting online and offline business models. Decision Support Systems, 109, pp.15-26.</a:t>
            </a:r>
          </a:p>
          <a:p>
            <a:pPr marL="285750" indent="-285750">
              <a:lnSpc>
                <a:spcPct val="150000"/>
              </a:lnSpc>
              <a:buFont typeface="Wingdings" panose="05000000000000000000" pitchFamily="2" charset="2"/>
              <a:buChar char="Ø"/>
            </a:pPr>
            <a:r>
              <a:rPr lang="en-US" sz="1800" dirty="0" err="1">
                <a:latin typeface="Arial" panose="020B0604020202020204" pitchFamily="34" charset="0"/>
                <a:cs typeface="Arial" panose="020B0604020202020204" pitchFamily="34" charset="0"/>
              </a:rPr>
              <a:t>Rathelot</a:t>
            </a:r>
            <a:r>
              <a:rPr lang="en-US" sz="1800" dirty="0">
                <a:latin typeface="Arial" panose="020B0604020202020204" pitchFamily="34" charset="0"/>
                <a:cs typeface="Arial" panose="020B0604020202020204" pitchFamily="34" charset="0"/>
              </a:rPr>
              <a:t>, R. and </a:t>
            </a:r>
            <a:r>
              <a:rPr lang="en-US" sz="1800" dirty="0" err="1">
                <a:latin typeface="Arial" panose="020B0604020202020204" pitchFamily="34" charset="0"/>
                <a:cs typeface="Arial" panose="020B0604020202020204" pitchFamily="34" charset="0"/>
              </a:rPr>
              <a:t>Sillard</a:t>
            </a:r>
            <a:r>
              <a:rPr lang="en-US" sz="1800" dirty="0">
                <a:latin typeface="Arial" panose="020B0604020202020204" pitchFamily="34" charset="0"/>
                <a:cs typeface="Arial" panose="020B0604020202020204" pitchFamily="34" charset="0"/>
              </a:rPr>
              <a:t>, P., 2008. The importance of local corporate taxes in business location decisions: Evidence from French micro data. The Economic Journal, 118(527), pp.499-514.</a:t>
            </a:r>
          </a:p>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Luo, C., Huang, Y.F. and Gupta, V., 2015. Placement of EV charging stations—Balancing benefits among multiple entities. IEEE Transactions on Smart Grid, 8(2), pp.759-768.</a:t>
            </a:r>
          </a:p>
          <a:p>
            <a:pPr marL="285750" indent="-285750">
              <a:lnSpc>
                <a:spcPct val="150000"/>
              </a:lnSpc>
              <a:buFont typeface="Wingdings" panose="05000000000000000000" pitchFamily="2" charset="2"/>
              <a:buChar char="Ø"/>
            </a:pPr>
            <a:r>
              <a:rPr lang="en-US" sz="1800" dirty="0" err="1">
                <a:latin typeface="Arial" panose="020B0604020202020204" pitchFamily="34" charset="0"/>
                <a:cs typeface="Arial" panose="020B0604020202020204" pitchFamily="34" charset="0"/>
              </a:rPr>
              <a:t>Zabolotnikova</a:t>
            </a:r>
            <a:r>
              <a:rPr lang="en-US" sz="1800" dirty="0">
                <a:latin typeface="Arial" panose="020B0604020202020204" pitchFamily="34" charset="0"/>
                <a:cs typeface="Arial" panose="020B0604020202020204" pitchFamily="34" charset="0"/>
              </a:rPr>
              <a:t>, V., Selezneva, I., </a:t>
            </a:r>
            <a:r>
              <a:rPr lang="en-US" sz="1800" dirty="0" err="1">
                <a:latin typeface="Arial" panose="020B0604020202020204" pitchFamily="34" charset="0"/>
                <a:cs typeface="Arial" panose="020B0604020202020204" pitchFamily="34" charset="0"/>
              </a:rPr>
              <a:t>Nizamdinova</a:t>
            </a:r>
            <a:r>
              <a:rPr lang="en-US" sz="1800" dirty="0">
                <a:latin typeface="Arial" panose="020B0604020202020204" pitchFamily="34" charset="0"/>
                <a:cs typeface="Arial" panose="020B0604020202020204" pitchFamily="34" charset="0"/>
              </a:rPr>
              <a:t>, A., </a:t>
            </a:r>
            <a:r>
              <a:rPr lang="en-US" sz="1800" dirty="0" err="1">
                <a:latin typeface="Arial" panose="020B0604020202020204" pitchFamily="34" charset="0"/>
                <a:cs typeface="Arial" panose="020B0604020202020204" pitchFamily="34" charset="0"/>
              </a:rPr>
              <a:t>Mukhamedyarova-Levina</a:t>
            </a:r>
            <a:r>
              <a:rPr lang="en-US" sz="1800" dirty="0">
                <a:latin typeface="Arial" panose="020B0604020202020204" pitchFamily="34" charset="0"/>
                <a:cs typeface="Arial" panose="020B0604020202020204" pitchFamily="34" charset="0"/>
              </a:rPr>
              <a:t>, T. and </a:t>
            </a:r>
            <a:r>
              <a:rPr lang="en-US" sz="1800" dirty="0" err="1">
                <a:latin typeface="Arial" panose="020B0604020202020204" pitchFamily="34" charset="0"/>
                <a:cs typeface="Arial" panose="020B0604020202020204" pitchFamily="34" charset="0"/>
              </a:rPr>
              <a:t>Praliyeva</a:t>
            </a:r>
            <a:r>
              <a:rPr lang="en-US" sz="1800" dirty="0">
                <a:latin typeface="Arial" panose="020B0604020202020204" pitchFamily="34" charset="0"/>
                <a:cs typeface="Arial" panose="020B0604020202020204" pitchFamily="34" charset="0"/>
              </a:rPr>
              <a:t>, S., 2020. Entrepreneurial projects’ development: alternative sources of investments. Entrepreneurship and Sustainability Issues, 8(2), p.253.</a:t>
            </a:r>
          </a:p>
          <a:p>
            <a:pPr marL="285750" indent="-285750">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Cornelius, B. and Persson, O., 2006. Who's who in venture capital research. </a:t>
            </a:r>
            <a:r>
              <a:rPr lang="en-US" sz="1800" dirty="0" err="1">
                <a:latin typeface="Arial" panose="020B0604020202020204" pitchFamily="34" charset="0"/>
                <a:cs typeface="Arial" panose="020B0604020202020204" pitchFamily="34" charset="0"/>
              </a:rPr>
              <a:t>Technovation</a:t>
            </a:r>
            <a:r>
              <a:rPr lang="en-US" sz="1800" dirty="0">
                <a:latin typeface="Arial" panose="020B0604020202020204" pitchFamily="34" charset="0"/>
                <a:cs typeface="Arial" panose="020B0604020202020204" pitchFamily="34" charset="0"/>
              </a:rPr>
              <a:t>, 26(2), pp.142-150.</a:t>
            </a:r>
          </a:p>
          <a:p>
            <a:endParaRPr lang="en-IN" sz="1800" dirty="0"/>
          </a:p>
        </p:txBody>
      </p:sp>
    </p:spTree>
    <p:extLst>
      <p:ext uri="{BB962C8B-B14F-4D97-AF65-F5344CB8AC3E}">
        <p14:creationId xmlns:p14="http://schemas.microsoft.com/office/powerpoint/2010/main" val="1223140406"/>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itle goes here" id="{A4715F0E-2373-46DF-8650-9CD6D2E73FF4}" vid="{7AE24D49-249C-4823-B15D-D301F3E633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block presentation</Template>
  <TotalTime>335</TotalTime>
  <Words>1366</Words>
  <Application>Microsoft Office PowerPoint</Application>
  <PresentationFormat>Widescreen</PresentationFormat>
  <Paragraphs>122</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Söhne</vt:lpstr>
      <vt:lpstr>Wingdings</vt:lpstr>
      <vt:lpstr>Office Theme</vt:lpstr>
      <vt:lpstr>Renewable Energy</vt:lpstr>
      <vt:lpstr>TABLE OF CONTENT</vt:lpstr>
      <vt:lpstr>Introduction </vt:lpstr>
      <vt:lpstr>Market Gap</vt:lpstr>
      <vt:lpstr>Market Opportunity </vt:lpstr>
      <vt:lpstr>Target Market</vt:lpstr>
      <vt:lpstr>Strategies to Capture the Market </vt:lpstr>
      <vt:lpstr>Competitive Edge</vt:lpstr>
      <vt:lpstr>Location of Business and Legal Entity </vt:lpstr>
      <vt:lpstr>PowerPoint Presentation</vt:lpstr>
      <vt:lpstr>FINANCIAL PLAN</vt:lpstr>
      <vt:lpstr>Funding Sources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Renewable Energy</dc:title>
  <dc:creator>Raj Sanjaybhai Modi (2240350)</dc:creator>
  <cp:lastModifiedBy>Raj Modi</cp:lastModifiedBy>
  <cp:revision>1</cp:revision>
  <dcterms:created xsi:type="dcterms:W3CDTF">2023-11-11T23:30:41Z</dcterms:created>
  <dcterms:modified xsi:type="dcterms:W3CDTF">2023-11-13T13:59:36Z</dcterms:modified>
</cp:coreProperties>
</file>