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82" r:id="rId5"/>
    <p:sldId id="384" r:id="rId6"/>
    <p:sldId id="339" r:id="rId7"/>
    <p:sldId id="362" r:id="rId8"/>
    <p:sldId id="349" r:id="rId9"/>
    <p:sldId id="383" r:id="rId10"/>
    <p:sldId id="385" r:id="rId11"/>
    <p:sldId id="387" r:id="rId12"/>
    <p:sldId id="389" r:id="rId13"/>
    <p:sldId id="351" r:id="rId14"/>
    <p:sldId id="386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D3DB37-AB95-43F4-BAF5-7D1A0F34DFD1}" v="10" dt="2024-10-10T12:00:01.0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61575" autoAdjust="0"/>
  </p:normalViewPr>
  <p:slideViewPr>
    <p:cSldViewPr>
      <p:cViewPr varScale="1">
        <p:scale>
          <a:sx n="68" d="100"/>
          <a:sy n="68" d="100"/>
        </p:scale>
        <p:origin x="277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92D3DB37-AB95-43F4-BAF5-7D1A0F34DFD1}"/>
    <pc:docChg chg="custSel addSld delSld modSld sldOrd">
      <pc:chgData name="Julie Thomas" userId="2af13b6d24d29b42" providerId="LiveId" clId="{92D3DB37-AB95-43F4-BAF5-7D1A0F34DFD1}" dt="2024-10-10T12:19:04.195" v="1280"/>
      <pc:docMkLst>
        <pc:docMk/>
      </pc:docMkLst>
      <pc:sldChg chg="modSp mod">
        <pc:chgData name="Julie Thomas" userId="2af13b6d24d29b42" providerId="LiveId" clId="{92D3DB37-AB95-43F4-BAF5-7D1A0F34DFD1}" dt="2024-10-10T12:05:12.102" v="626" actId="207"/>
        <pc:sldMkLst>
          <pc:docMk/>
          <pc:sldMk cId="2791031991" sldId="339"/>
        </pc:sldMkLst>
        <pc:spChg chg="mod">
          <ac:chgData name="Julie Thomas" userId="2af13b6d24d29b42" providerId="LiveId" clId="{92D3DB37-AB95-43F4-BAF5-7D1A0F34DFD1}" dt="2024-10-10T12:05:12.102" v="626" actId="207"/>
          <ac:spMkLst>
            <pc:docMk/>
            <pc:sldMk cId="2791031991" sldId="339"/>
            <ac:spMk id="4" creationId="{00000000-0000-0000-0000-000000000000}"/>
          </ac:spMkLst>
        </pc:spChg>
        <pc:spChg chg="mod">
          <ac:chgData name="Julie Thomas" userId="2af13b6d24d29b42" providerId="LiveId" clId="{92D3DB37-AB95-43F4-BAF5-7D1A0F34DFD1}" dt="2024-10-10T11:49:02.791" v="36" actId="20577"/>
          <ac:spMkLst>
            <pc:docMk/>
            <pc:sldMk cId="2791031991" sldId="339"/>
            <ac:spMk id="5" creationId="{00000000-0000-0000-0000-000000000000}"/>
          </ac:spMkLst>
        </pc:spChg>
      </pc:sldChg>
      <pc:sldChg chg="modSp mod">
        <pc:chgData name="Julie Thomas" userId="2af13b6d24d29b42" providerId="LiveId" clId="{92D3DB37-AB95-43F4-BAF5-7D1A0F34DFD1}" dt="2024-10-10T12:05:25.321" v="630" actId="207"/>
        <pc:sldMkLst>
          <pc:docMk/>
          <pc:sldMk cId="1443791011" sldId="349"/>
        </pc:sldMkLst>
        <pc:spChg chg="mod">
          <ac:chgData name="Julie Thomas" userId="2af13b6d24d29b42" providerId="LiveId" clId="{92D3DB37-AB95-43F4-BAF5-7D1A0F34DFD1}" dt="2024-10-10T12:05:25.321" v="630" actId="207"/>
          <ac:spMkLst>
            <pc:docMk/>
            <pc:sldMk cId="1443791011" sldId="349"/>
            <ac:spMk id="2" creationId="{00000000-0000-0000-0000-000000000000}"/>
          </ac:spMkLst>
        </pc:spChg>
        <pc:graphicFrameChg chg="modGraphic">
          <ac:chgData name="Julie Thomas" userId="2af13b6d24d29b42" providerId="LiveId" clId="{92D3DB37-AB95-43F4-BAF5-7D1A0F34DFD1}" dt="2024-10-10T11:50:23.971" v="39" actId="20577"/>
          <ac:graphicFrameMkLst>
            <pc:docMk/>
            <pc:sldMk cId="1443791011" sldId="349"/>
            <ac:graphicFrameMk id="9" creationId="{00000000-0000-0000-0000-000000000000}"/>
          </ac:graphicFrameMkLst>
        </pc:graphicFrameChg>
      </pc:sldChg>
      <pc:sldChg chg="modSp mod">
        <pc:chgData name="Julie Thomas" userId="2af13b6d24d29b42" providerId="LiveId" clId="{92D3DB37-AB95-43F4-BAF5-7D1A0F34DFD1}" dt="2024-10-10T12:05:42.773" v="634" actId="207"/>
        <pc:sldMkLst>
          <pc:docMk/>
          <pc:sldMk cId="3514935667" sldId="351"/>
        </pc:sldMkLst>
        <pc:spChg chg="mod">
          <ac:chgData name="Julie Thomas" userId="2af13b6d24d29b42" providerId="LiveId" clId="{92D3DB37-AB95-43F4-BAF5-7D1A0F34DFD1}" dt="2024-10-10T12:05:42.773" v="634" actId="207"/>
          <ac:spMkLst>
            <pc:docMk/>
            <pc:sldMk cId="3514935667" sldId="351"/>
            <ac:spMk id="2" creationId="{00000000-0000-0000-0000-000000000000}"/>
          </ac:spMkLst>
        </pc:spChg>
        <pc:spChg chg="mod">
          <ac:chgData name="Julie Thomas" userId="2af13b6d24d29b42" providerId="LiveId" clId="{92D3DB37-AB95-43F4-BAF5-7D1A0F34DFD1}" dt="2024-10-10T11:55:34.036" v="51" actId="20577"/>
          <ac:spMkLst>
            <pc:docMk/>
            <pc:sldMk cId="3514935667" sldId="351"/>
            <ac:spMk id="3" creationId="{00000000-0000-0000-0000-000000000000}"/>
          </ac:spMkLst>
        </pc:spChg>
      </pc:sldChg>
      <pc:sldChg chg="modSp mod">
        <pc:chgData name="Julie Thomas" userId="2af13b6d24d29b42" providerId="LiveId" clId="{92D3DB37-AB95-43F4-BAF5-7D1A0F34DFD1}" dt="2024-10-10T12:05:19.810" v="628" actId="207"/>
        <pc:sldMkLst>
          <pc:docMk/>
          <pc:sldMk cId="492163167" sldId="362"/>
        </pc:sldMkLst>
        <pc:spChg chg="mod">
          <ac:chgData name="Julie Thomas" userId="2af13b6d24d29b42" providerId="LiveId" clId="{92D3DB37-AB95-43F4-BAF5-7D1A0F34DFD1}" dt="2024-10-10T12:05:19.810" v="628" actId="207"/>
          <ac:spMkLst>
            <pc:docMk/>
            <pc:sldMk cId="492163167" sldId="362"/>
            <ac:spMk id="2" creationId="{00000000-0000-0000-0000-000000000000}"/>
          </ac:spMkLst>
        </pc:spChg>
        <pc:spChg chg="mod">
          <ac:chgData name="Julie Thomas" userId="2af13b6d24d29b42" providerId="LiveId" clId="{92D3DB37-AB95-43F4-BAF5-7D1A0F34DFD1}" dt="2024-10-10T11:49:55.795" v="38" actId="20577"/>
          <ac:spMkLst>
            <pc:docMk/>
            <pc:sldMk cId="492163167" sldId="362"/>
            <ac:spMk id="3" creationId="{00000000-0000-0000-0000-000000000000}"/>
          </ac:spMkLst>
        </pc:spChg>
      </pc:sldChg>
      <pc:sldChg chg="modSp mod">
        <pc:chgData name="Julie Thomas" userId="2af13b6d24d29b42" providerId="LiveId" clId="{92D3DB37-AB95-43F4-BAF5-7D1A0F34DFD1}" dt="2024-10-07T16:49:18.249" v="13" actId="20577"/>
        <pc:sldMkLst>
          <pc:docMk/>
          <pc:sldMk cId="1437583494" sldId="382"/>
        </pc:sldMkLst>
        <pc:spChg chg="mod">
          <ac:chgData name="Julie Thomas" userId="2af13b6d24d29b42" providerId="LiveId" clId="{92D3DB37-AB95-43F4-BAF5-7D1A0F34DFD1}" dt="2024-10-07T16:49:18.249" v="13" actId="20577"/>
          <ac:spMkLst>
            <pc:docMk/>
            <pc:sldMk cId="1437583494" sldId="382"/>
            <ac:spMk id="2" creationId="{00000000-0000-0000-0000-000000000000}"/>
          </ac:spMkLst>
        </pc:spChg>
      </pc:sldChg>
      <pc:sldChg chg="modSp mod">
        <pc:chgData name="Julie Thomas" userId="2af13b6d24d29b42" providerId="LiveId" clId="{92D3DB37-AB95-43F4-BAF5-7D1A0F34DFD1}" dt="2024-10-10T12:05:33.437" v="632" actId="207"/>
        <pc:sldMkLst>
          <pc:docMk/>
          <pc:sldMk cId="375585889" sldId="383"/>
        </pc:sldMkLst>
        <pc:spChg chg="mod">
          <ac:chgData name="Julie Thomas" userId="2af13b6d24d29b42" providerId="LiveId" clId="{92D3DB37-AB95-43F4-BAF5-7D1A0F34DFD1}" dt="2024-10-10T12:05:33.437" v="632" actId="207"/>
          <ac:spMkLst>
            <pc:docMk/>
            <pc:sldMk cId="375585889" sldId="383"/>
            <ac:spMk id="2" creationId="{02EC6035-47EE-483A-B708-A7AFC0DA1CB9}"/>
          </ac:spMkLst>
        </pc:spChg>
      </pc:sldChg>
      <pc:sldChg chg="modSp mod">
        <pc:chgData name="Julie Thomas" userId="2af13b6d24d29b42" providerId="LiveId" clId="{92D3DB37-AB95-43F4-BAF5-7D1A0F34DFD1}" dt="2024-10-07T16:49:33.657" v="34" actId="122"/>
        <pc:sldMkLst>
          <pc:docMk/>
          <pc:sldMk cId="2380382861" sldId="384"/>
        </pc:sldMkLst>
        <pc:spChg chg="mod">
          <ac:chgData name="Julie Thomas" userId="2af13b6d24d29b42" providerId="LiveId" clId="{92D3DB37-AB95-43F4-BAF5-7D1A0F34DFD1}" dt="2024-10-07T16:49:33.657" v="34" actId="122"/>
          <ac:spMkLst>
            <pc:docMk/>
            <pc:sldMk cId="2380382861" sldId="384"/>
            <ac:spMk id="2" creationId="{3821FE45-D53E-4BAA-8170-329C06847AA9}"/>
          </ac:spMkLst>
        </pc:spChg>
      </pc:sldChg>
      <pc:sldChg chg="delSp modSp mod modClrScheme chgLayout">
        <pc:chgData name="Julie Thomas" userId="2af13b6d24d29b42" providerId="LiveId" clId="{92D3DB37-AB95-43F4-BAF5-7D1A0F34DFD1}" dt="2024-10-10T11:55:02.488" v="50" actId="113"/>
        <pc:sldMkLst>
          <pc:docMk/>
          <pc:sldMk cId="1700024417" sldId="385"/>
        </pc:sldMkLst>
        <pc:spChg chg="mod">
          <ac:chgData name="Julie Thomas" userId="2af13b6d24d29b42" providerId="LiveId" clId="{92D3DB37-AB95-43F4-BAF5-7D1A0F34DFD1}" dt="2024-10-10T11:54:33.707" v="44" actId="27636"/>
          <ac:spMkLst>
            <pc:docMk/>
            <pc:sldMk cId="1700024417" sldId="385"/>
            <ac:spMk id="2" creationId="{86A97379-DAD3-4D05-9307-2180070A39E0}"/>
          </ac:spMkLst>
        </pc:spChg>
        <pc:spChg chg="del">
          <ac:chgData name="Julie Thomas" userId="2af13b6d24d29b42" providerId="LiveId" clId="{92D3DB37-AB95-43F4-BAF5-7D1A0F34DFD1}" dt="2024-10-10T11:54:23.698" v="41" actId="26606"/>
          <ac:spMkLst>
            <pc:docMk/>
            <pc:sldMk cId="1700024417" sldId="385"/>
            <ac:spMk id="3" creationId="{E0E085ED-4B50-4BF0-A074-29D4DF50F5E6}"/>
          </ac:spMkLst>
        </pc:spChg>
        <pc:spChg chg="mod ord">
          <ac:chgData name="Julie Thomas" userId="2af13b6d24d29b42" providerId="LiveId" clId="{92D3DB37-AB95-43F4-BAF5-7D1A0F34DFD1}" dt="2024-10-10T11:55:02.488" v="50" actId="113"/>
          <ac:spMkLst>
            <pc:docMk/>
            <pc:sldMk cId="1700024417" sldId="385"/>
            <ac:spMk id="4" creationId="{0B4D2F1F-DCF3-4C19-9D27-871AEE2D9C50}"/>
          </ac:spMkLst>
        </pc:spChg>
        <pc:picChg chg="mod">
          <ac:chgData name="Julie Thomas" userId="2af13b6d24d29b42" providerId="LiveId" clId="{92D3DB37-AB95-43F4-BAF5-7D1A0F34DFD1}" dt="2024-10-10T11:54:54.463" v="48" actId="14100"/>
          <ac:picMkLst>
            <pc:docMk/>
            <pc:sldMk cId="1700024417" sldId="385"/>
            <ac:picMk id="1026" creationId="{188F62CE-4121-495C-90CF-0F1FB6E30FB4}"/>
          </ac:picMkLst>
        </pc:picChg>
      </pc:sldChg>
      <pc:sldChg chg="modSp mod">
        <pc:chgData name="Julie Thomas" userId="2af13b6d24d29b42" providerId="LiveId" clId="{92D3DB37-AB95-43F4-BAF5-7D1A0F34DFD1}" dt="2024-10-10T12:13:49.735" v="1194" actId="20577"/>
        <pc:sldMkLst>
          <pc:docMk/>
          <pc:sldMk cId="1296826740" sldId="386"/>
        </pc:sldMkLst>
        <pc:spChg chg="mod">
          <ac:chgData name="Julie Thomas" userId="2af13b6d24d29b42" providerId="LiveId" clId="{92D3DB37-AB95-43F4-BAF5-7D1A0F34DFD1}" dt="2024-10-10T12:05:58.985" v="656" actId="122"/>
          <ac:spMkLst>
            <pc:docMk/>
            <pc:sldMk cId="1296826740" sldId="386"/>
            <ac:spMk id="2" creationId="{3821FE45-D53E-4BAA-8170-329C06847AA9}"/>
          </ac:spMkLst>
        </pc:spChg>
        <pc:spChg chg="mod">
          <ac:chgData name="Julie Thomas" userId="2af13b6d24d29b42" providerId="LiveId" clId="{92D3DB37-AB95-43F4-BAF5-7D1A0F34DFD1}" dt="2024-10-10T12:13:49.735" v="1194" actId="20577"/>
          <ac:spMkLst>
            <pc:docMk/>
            <pc:sldMk cId="1296826740" sldId="386"/>
            <ac:spMk id="3" creationId="{560B7815-4CB7-4F65-8882-903F174EA263}"/>
          </ac:spMkLst>
        </pc:spChg>
      </pc:sldChg>
      <pc:sldChg chg="addSp modSp new mod ord modClrScheme chgLayout modNotesTx">
        <pc:chgData name="Julie Thomas" userId="2af13b6d24d29b42" providerId="LiveId" clId="{92D3DB37-AB95-43F4-BAF5-7D1A0F34DFD1}" dt="2024-10-10T12:04:28.126" v="624" actId="20577"/>
        <pc:sldMkLst>
          <pc:docMk/>
          <pc:sldMk cId="2770465712" sldId="387"/>
        </pc:sldMkLst>
        <pc:spChg chg="mod">
          <ac:chgData name="Julie Thomas" userId="2af13b6d24d29b42" providerId="LiveId" clId="{92D3DB37-AB95-43F4-BAF5-7D1A0F34DFD1}" dt="2024-10-10T12:00:04.745" v="166" actId="26606"/>
          <ac:spMkLst>
            <pc:docMk/>
            <pc:sldMk cId="2770465712" sldId="387"/>
            <ac:spMk id="2" creationId="{55AAD64C-1858-C5BD-06A8-B87BAECF15D6}"/>
          </ac:spMkLst>
        </pc:spChg>
        <pc:spChg chg="mod ord">
          <ac:chgData name="Julie Thomas" userId="2af13b6d24d29b42" providerId="LiveId" clId="{92D3DB37-AB95-43F4-BAF5-7D1A0F34DFD1}" dt="2024-10-10T12:00:04.745" v="166" actId="26606"/>
          <ac:spMkLst>
            <pc:docMk/>
            <pc:sldMk cId="2770465712" sldId="387"/>
            <ac:spMk id="3" creationId="{FA413C68-2DFA-0F51-2AE8-70A5D83AB46F}"/>
          </ac:spMkLst>
        </pc:spChg>
        <pc:picChg chg="add mod">
          <ac:chgData name="Julie Thomas" userId="2af13b6d24d29b42" providerId="LiveId" clId="{92D3DB37-AB95-43F4-BAF5-7D1A0F34DFD1}" dt="2024-10-10T12:00:04.745" v="166" actId="26606"/>
          <ac:picMkLst>
            <pc:docMk/>
            <pc:sldMk cId="2770465712" sldId="387"/>
            <ac:picMk id="5" creationId="{65AC1819-CE45-22F3-1A7A-0B8AC241D02F}"/>
          </ac:picMkLst>
        </pc:picChg>
      </pc:sldChg>
      <pc:sldChg chg="new del">
        <pc:chgData name="Julie Thomas" userId="2af13b6d24d29b42" providerId="LiveId" clId="{92D3DB37-AB95-43F4-BAF5-7D1A0F34DFD1}" dt="2024-10-10T12:19:00.834" v="1278" actId="2696"/>
        <pc:sldMkLst>
          <pc:docMk/>
          <pc:sldMk cId="2023690230" sldId="388"/>
        </pc:sldMkLst>
      </pc:sldChg>
      <pc:sldChg chg="modSp new mod ord">
        <pc:chgData name="Julie Thomas" userId="2af13b6d24d29b42" providerId="LiveId" clId="{92D3DB37-AB95-43F4-BAF5-7D1A0F34DFD1}" dt="2024-10-10T12:19:04.195" v="1280"/>
        <pc:sldMkLst>
          <pc:docMk/>
          <pc:sldMk cId="3714212610" sldId="389"/>
        </pc:sldMkLst>
        <pc:spChg chg="mod">
          <ac:chgData name="Julie Thomas" userId="2af13b6d24d29b42" providerId="LiveId" clId="{92D3DB37-AB95-43F4-BAF5-7D1A0F34DFD1}" dt="2024-10-10T12:18:51.724" v="1277" actId="1076"/>
          <ac:spMkLst>
            <pc:docMk/>
            <pc:sldMk cId="3714212610" sldId="389"/>
            <ac:spMk id="2" creationId="{0A0510CC-A584-6218-0C39-4E06F49F958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Before looking at models, let’s focus on the necessary skills required - what skills might we utilise in your coaching practice so that we can be mindful of them?</a:t>
            </a:r>
          </a:p>
          <a:p>
            <a:pPr marL="228600" indent="-228600">
              <a:buAutoNum type="arabicPeriod"/>
            </a:pPr>
            <a:r>
              <a:rPr lang="en-GB" altLang="en-US" dirty="0"/>
              <a:t>Building rapport</a:t>
            </a:r>
          </a:p>
          <a:p>
            <a:pPr marL="228600" indent="-228600">
              <a:buAutoNum type="arabicPeriod"/>
            </a:pPr>
            <a:r>
              <a:rPr lang="en-GB" altLang="en-US" dirty="0"/>
              <a:t>Questioning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Listening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Using pauses effectively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empathy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‘serving’ the other person</a:t>
            </a:r>
          </a:p>
          <a:p>
            <a:pPr marL="228600" indent="-228600">
              <a:buAutoNum type="arabicPeriod"/>
            </a:pPr>
            <a:r>
              <a:rPr lang="en-GB" altLang="en-US" dirty="0"/>
              <a:t>Not operating from our own autobiography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Patience</a:t>
            </a:r>
          </a:p>
          <a:p>
            <a:pPr>
              <a:buFont typeface="Arial" pitchFamily="34" charset="0"/>
              <a:buChar char="•"/>
            </a:pPr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40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baseline="0" dirty="0"/>
              <a:t>Clutterbuck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6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1990’s 1992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89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Build rapport</a:t>
            </a:r>
          </a:p>
          <a:p>
            <a:r>
              <a:rPr lang="en-GB" dirty="0"/>
              <a:t>Listen – underpinned by idea that </a:t>
            </a:r>
            <a:r>
              <a:rPr lang="en-GB" dirty="0" err="1"/>
              <a:t>coachee</a:t>
            </a:r>
            <a:r>
              <a:rPr lang="en-GB" dirty="0"/>
              <a:t> has ideas and solutions to move forwards</a:t>
            </a:r>
          </a:p>
          <a:p>
            <a:r>
              <a:rPr lang="en-GB" dirty="0"/>
              <a:t>Use questions to explore their perspective</a:t>
            </a:r>
          </a:p>
          <a:p>
            <a:r>
              <a:rPr lang="en-GB" dirty="0"/>
              <a:t>Challenge and check things </a:t>
            </a:r>
          </a:p>
          <a:p>
            <a:r>
              <a:rPr lang="en-GB" dirty="0"/>
              <a:t>Target – end result</a:t>
            </a:r>
          </a:p>
          <a:p>
            <a:r>
              <a:rPr lang="en-GB" dirty="0"/>
              <a:t>Review – recap</a:t>
            </a:r>
          </a:p>
          <a:p>
            <a:r>
              <a:rPr lang="en-GB" dirty="0"/>
              <a:t>Insights – time to reflect</a:t>
            </a:r>
          </a:p>
          <a:p>
            <a:r>
              <a:rPr lang="en-GB" dirty="0"/>
              <a:t>Acknowledge success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27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62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98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5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nm3VwfX7Gs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764633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Julie Thomas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44419" y="1340768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BMSW6007 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83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238038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36564" y="1406001"/>
            <a:ext cx="8270872" cy="4392488"/>
          </a:xfrm>
        </p:spPr>
        <p:txBody>
          <a:bodyPr>
            <a:normAutofit/>
          </a:bodyPr>
          <a:lstStyle/>
          <a:p>
            <a:r>
              <a:rPr lang="en-GB" dirty="0"/>
              <a:t>Coaching models help to provide a framework for the coaching discussion.</a:t>
            </a:r>
          </a:p>
          <a:p>
            <a:r>
              <a:rPr lang="en-GB" dirty="0"/>
              <a:t>There are a number of well-known models of coaching </a:t>
            </a:r>
          </a:p>
          <a:p>
            <a:r>
              <a:rPr lang="en-GB" altLang="en-US" dirty="0"/>
              <a:t>GROW/OSCAR/Instant Pay-off Coaching Models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Coaching Models</a:t>
            </a:r>
          </a:p>
        </p:txBody>
      </p:sp>
    </p:spTree>
    <p:extLst>
      <p:ext uri="{BB962C8B-B14F-4D97-AF65-F5344CB8AC3E}">
        <p14:creationId xmlns:p14="http://schemas.microsoft.com/office/powerpoint/2010/main" val="27910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Coaching Models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Coaching in its purest form is asking, not telling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the Coach to be strictly a facilitator or also a guide?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a hybrid approach more realistic or beneficial in some circumstances?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Does the coach require industry specific knowledge?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Directive v Non-directive</a:t>
            </a:r>
          </a:p>
        </p:txBody>
      </p:sp>
    </p:spTree>
    <p:extLst>
      <p:ext uri="{BB962C8B-B14F-4D97-AF65-F5344CB8AC3E}">
        <p14:creationId xmlns:p14="http://schemas.microsoft.com/office/powerpoint/2010/main" val="49216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-27384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Coaching Models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146" y="919658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GROW Model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818112"/>
              </p:ext>
            </p:extLst>
          </p:nvPr>
        </p:nvGraphicFramePr>
        <p:xfrm>
          <a:off x="395536" y="1340768"/>
          <a:ext cx="8297728" cy="4338605"/>
        </p:xfrm>
        <a:graphic>
          <a:graphicData uri="http://schemas.openxmlformats.org/drawingml/2006/table">
            <a:tbl>
              <a:tblPr/>
              <a:tblGrid>
                <a:gridCol w="1199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Goal: Define and agree the goal or outcome to be achieved.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You should assist the coachee in defining a goal that is SMART.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know the goal is achieved?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Describe what your ideal outcome is in this situation?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Reality:  Examine the current reality.  In order to reach your goal you must fully consider your starting point.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Where are you in relation to your goal?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is going well right now?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Options: Explore the options.  Determine what the possible options are for reaching the goal.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else could you do?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Give me 5 options?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3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W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Will:  Gain commitment to specific actions.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will you do now, and when?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keep yourself motivated?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7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C6035-47EE-483A-B708-A7AFC0DA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84" y="44367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The GROW model in action:</a:t>
            </a:r>
            <a:br>
              <a:rPr lang="en-GB" b="1" dirty="0">
                <a:solidFill>
                  <a:schemeClr val="tx1"/>
                </a:solidFill>
              </a:rPr>
            </a:b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8A89D6-0CBF-430B-BA48-91ECCACF4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https://www.youtube.com/watch?v=tnm3VwfX7Gs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5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97379-DAD3-4D05-9307-2180070A3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Coaching Models</a:t>
            </a:r>
          </a:p>
        </p:txBody>
      </p:sp>
      <p:pic>
        <p:nvPicPr>
          <p:cNvPr id="1026" name="Picture 2" descr="OSCAR Model | Career coaching tools, Coping skills activities, Coaching">
            <a:extLst>
              <a:ext uri="{FF2B5EF4-FFF2-40B4-BE49-F238E27FC236}">
                <a16:creationId xmlns:a16="http://schemas.microsoft.com/office/drawing/2014/main" id="{188F62CE-4121-495C-90CF-0F1FB6E30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980728"/>
            <a:ext cx="4402832" cy="496855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0B4D2F1F-DCF3-4C19-9D27-871AEE2D9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0152" y="1600201"/>
            <a:ext cx="2746648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The OSCAR Model</a:t>
            </a:r>
          </a:p>
        </p:txBody>
      </p:sp>
    </p:spTree>
    <p:extLst>
      <p:ext uri="{BB962C8B-B14F-4D97-AF65-F5344CB8AC3E}">
        <p14:creationId xmlns:p14="http://schemas.microsoft.com/office/powerpoint/2010/main" val="17000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AD64C-1858-C5BD-06A8-B87BAECF1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ELECTRIC Model (Williamson, 2015)</a:t>
            </a:r>
          </a:p>
        </p:txBody>
      </p:sp>
      <p:pic>
        <p:nvPicPr>
          <p:cNvPr id="5" name="Picture 4" descr="One glowing light bulb among other light bulbs">
            <a:extLst>
              <a:ext uri="{FF2B5EF4-FFF2-40B4-BE49-F238E27FC236}">
                <a16:creationId xmlns:a16="http://schemas.microsoft.com/office/drawing/2014/main" id="{65AC1819-CE45-22F3-1A7A-0B8AC241D0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" r="48241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13C68-2DFA-0F51-2AE8-70A5D83AB4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Engage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Listen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Explore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Challenge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Target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Review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Insights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Conclude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465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510CC-A584-6218-0C39-4E06F49F9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are the similarities and differences between these models?</a:t>
            </a:r>
          </a:p>
        </p:txBody>
      </p:sp>
    </p:spTree>
    <p:extLst>
      <p:ext uri="{BB962C8B-B14F-4D97-AF65-F5344CB8AC3E}">
        <p14:creationId xmlns:p14="http://schemas.microsoft.com/office/powerpoint/2010/main" val="3714212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713"/>
            <a:ext cx="8229600" cy="5715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Instant Payoff Coaching 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0993" y="810245"/>
            <a:ext cx="8530483" cy="5067027"/>
          </a:xfrm>
        </p:spPr>
        <p:txBody>
          <a:bodyPr>
            <a:noAutofit/>
          </a:bodyPr>
          <a:lstStyle/>
          <a:p>
            <a:pPr lvl="0" algn="just"/>
            <a:r>
              <a:rPr lang="en-GB" sz="2000" dirty="0"/>
              <a:t>Ask the </a:t>
            </a:r>
            <a:r>
              <a:rPr lang="en-GB" sz="2000" dirty="0" err="1"/>
              <a:t>coachee</a:t>
            </a:r>
            <a:r>
              <a:rPr lang="en-GB" sz="2000" dirty="0"/>
              <a:t> to describe the current issue or problem, with specific examples and a small amount of relevant background.</a:t>
            </a:r>
          </a:p>
          <a:p>
            <a:pPr lvl="0" algn="just"/>
            <a:r>
              <a:rPr lang="en-GB" sz="2000" dirty="0"/>
              <a:t>Ask him/her to describe the desired outcome – paint as specific a ‘picture’ as possible of how things would be if s/he had sorted out the problem.  Do not try to solve the problem, but note the emerging ideas</a:t>
            </a:r>
          </a:p>
          <a:p>
            <a:pPr lvl="0" algn="just"/>
            <a:r>
              <a:rPr lang="en-GB" sz="2000" dirty="0"/>
              <a:t>With the </a:t>
            </a:r>
            <a:r>
              <a:rPr lang="en-GB" sz="2000" dirty="0" err="1"/>
              <a:t>coachee</a:t>
            </a:r>
            <a:r>
              <a:rPr lang="en-GB" sz="2000" dirty="0"/>
              <a:t>, list all the obstacles/blocks that lie between 1 and 2.  Sort them into three groups: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the </a:t>
            </a:r>
            <a:r>
              <a:rPr lang="en-GB" sz="2000" dirty="0" err="1">
                <a:solidFill>
                  <a:schemeClr val="tx2"/>
                </a:solidFill>
              </a:rPr>
              <a:t>coachee</a:t>
            </a:r>
            <a:r>
              <a:rPr lang="en-GB" sz="2000" dirty="0">
                <a:solidFill>
                  <a:schemeClr val="tx2"/>
                </a:solidFill>
              </a:rPr>
              <a:t> (lack of skill/knowledge, low motivation, attitude etc).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others (anxious customer, manager stressed and panicking etc.)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in the situation (inadequate resources, shift in deadline etc.</a:t>
            </a:r>
          </a:p>
          <a:p>
            <a:pPr lvl="0" algn="just"/>
            <a:r>
              <a:rPr lang="en-GB" sz="2000" dirty="0"/>
              <a:t>Jointly brainstorm ways around these blocks, and possible next steps.  Agree an approach, actions and timing. </a:t>
            </a:r>
          </a:p>
          <a:p>
            <a:pPr marL="0" indent="0" algn="ctr">
              <a:buNone/>
            </a:pPr>
            <a:r>
              <a:rPr lang="en-GB" sz="800" dirty="0"/>
              <a:t>Instant Pay-off Coaching -Landsberg, M. (2015) .</a:t>
            </a:r>
            <a:r>
              <a:rPr lang="en-GB" sz="800" i="1" dirty="0"/>
              <a:t>The Tao of Coaching Boost Your Effectiveness at Work by Developing Those Around You</a:t>
            </a:r>
            <a:r>
              <a:rPr lang="en-GB" sz="800" dirty="0"/>
              <a:t>. London: Profile Books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9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have we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In its simplest form, coaching is a conversation</a:t>
            </a:r>
          </a:p>
          <a:p>
            <a:r>
              <a:rPr lang="en-GB" i="1" dirty="0"/>
              <a:t>Utilises coach’s application of the skills of listening, asking questions and giving feedback</a:t>
            </a:r>
          </a:p>
          <a:p>
            <a:r>
              <a:rPr lang="en-GB" i="1" dirty="0"/>
              <a:t>Models are available to guide the conversation</a:t>
            </a:r>
          </a:p>
          <a:p>
            <a:r>
              <a:rPr lang="en-GB" i="1" dirty="0"/>
              <a:t>Whichever tools and models you use, it’s ultimately how you are with them that the </a:t>
            </a:r>
            <a:r>
              <a:rPr lang="en-GB" i="1" dirty="0" err="1"/>
              <a:t>coachee</a:t>
            </a:r>
            <a:r>
              <a:rPr lang="en-GB" i="1" dirty="0"/>
              <a:t> will remember (adopt an authentic coaching and mentoring style) – (</a:t>
            </a:r>
            <a:r>
              <a:rPr lang="en-GB" i="1" dirty="0" err="1"/>
              <a:t>Parsloe</a:t>
            </a:r>
            <a:r>
              <a:rPr lang="en-GB" i="1" dirty="0"/>
              <a:t> and </a:t>
            </a:r>
            <a:r>
              <a:rPr lang="en-GB" i="1" dirty="0" err="1"/>
              <a:t>Leedham</a:t>
            </a:r>
            <a:r>
              <a:rPr lang="en-GB" i="1" dirty="0"/>
              <a:t>, 2022)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6826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30</TotalTime>
  <Words>695</Words>
  <Application>Microsoft Office PowerPoint</Application>
  <PresentationFormat>On-screen Show (4:3)</PresentationFormat>
  <Paragraphs>101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Myriad Pro</vt:lpstr>
      <vt:lpstr>Symbol</vt:lpstr>
      <vt:lpstr>Wingdings</vt:lpstr>
      <vt:lpstr>20140311PresentationUWTSDTemplate</vt:lpstr>
      <vt:lpstr>Julie Thomas</vt:lpstr>
      <vt:lpstr>Learning Outcomes </vt:lpstr>
      <vt:lpstr>Coaching Models</vt:lpstr>
      <vt:lpstr>Coaching Models</vt:lpstr>
      <vt:lpstr>Coaching Models</vt:lpstr>
      <vt:lpstr>The GROW model in action: </vt:lpstr>
      <vt:lpstr>Coaching Models</vt:lpstr>
      <vt:lpstr>ELECTRIC Model (Williamson, 2015)</vt:lpstr>
      <vt:lpstr>What are the similarities and differences between these models?</vt:lpstr>
      <vt:lpstr>Instant Payoff Coaching </vt:lpstr>
      <vt:lpstr>What have we learnt?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153</cp:revision>
  <cp:lastPrinted>2018-02-09T09:39:01Z</cp:lastPrinted>
  <dcterms:created xsi:type="dcterms:W3CDTF">2015-04-14T15:21:28Z</dcterms:created>
  <dcterms:modified xsi:type="dcterms:W3CDTF">2024-10-10T12:19:11Z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