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9" r:id="rId2"/>
    <p:sldId id="280" r:id="rId3"/>
    <p:sldId id="286" r:id="rId4"/>
    <p:sldId id="287" r:id="rId5"/>
    <p:sldId id="288" r:id="rId6"/>
    <p:sldId id="261" r:id="rId7"/>
    <p:sldId id="262" r:id="rId8"/>
    <p:sldId id="263" r:id="rId9"/>
    <p:sldId id="264" r:id="rId10"/>
    <p:sldId id="283" r:id="rId11"/>
    <p:sldId id="266" r:id="rId12"/>
    <p:sldId id="267" r:id="rId13"/>
    <p:sldId id="269" r:id="rId14"/>
    <p:sldId id="273" r:id="rId15"/>
    <p:sldId id="284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557A4F-7AE3-481E-9702-098B2962A0F2}" v="31" dt="2026-03-21T17:45:28.6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Narh (2419949)" userId="S::2419949@student.uwtsd.ac.uk::a45645f2-f90c-44dd-bdb4-5aaf9b757799" providerId="AD" clId="Web-{5B038186-ADB9-2BE0-B13D-87CDBE7C5E8C}"/>
    <pc:docChg chg="modSld">
      <pc:chgData name="Kate Narh (2419949)" userId="S::2419949@student.uwtsd.ac.uk::a45645f2-f90c-44dd-bdb4-5aaf9b757799" providerId="AD" clId="Web-{5B038186-ADB9-2BE0-B13D-87CDBE7C5E8C}" dt="2026-03-15T11:24:21.973" v="0" actId="1076"/>
      <pc:docMkLst>
        <pc:docMk/>
      </pc:docMkLst>
    </pc:docChg>
  </pc:docChgLst>
  <pc:docChgLst>
    <pc:chgData name="Kate Narh (2419949)" userId="S::2419949@student.uwtsd.ac.uk::a45645f2-f90c-44dd-bdb4-5aaf9b757799" providerId="AD" clId="Web-{37B365AF-4864-363E-7DC9-D96B03660BF3}"/>
    <pc:docChg chg="modSld">
      <pc:chgData name="Kate Narh (2419949)" userId="S::2419949@student.uwtsd.ac.uk::a45645f2-f90c-44dd-bdb4-5aaf9b757799" providerId="AD" clId="Web-{37B365AF-4864-363E-7DC9-D96B03660BF3}" dt="2026-03-07T15:30:56.336" v="10"/>
      <pc:docMkLst>
        <pc:docMk/>
      </pc:docMkLst>
    </pc:docChg>
  </pc:docChgLst>
  <pc:docChgLst>
    <pc:chgData name="Kate Narh (2419949)" userId="S::2419949@student.uwtsd.ac.uk::a45645f2-f90c-44dd-bdb4-5aaf9b757799" providerId="AD" clId="Web-{64C9CCB9-309A-9617-1C80-BE89AAB3C6E9}"/>
    <pc:docChg chg="addSld modSld">
      <pc:chgData name="Kate Narh (2419949)" userId="S::2419949@student.uwtsd.ac.uk::a45645f2-f90c-44dd-bdb4-5aaf9b757799" providerId="AD" clId="Web-{64C9CCB9-309A-9617-1C80-BE89AAB3C6E9}" dt="2026-03-12T14:03:58.545" v="41" actId="20577"/>
      <pc:docMkLst>
        <pc:docMk/>
      </pc:docMkLst>
    </pc:docChg>
  </pc:docChgLst>
  <pc:docChgLst>
    <pc:chgData name="Kate Narh (2419949)" userId="S::2419949@student.uwtsd.ac.uk::a45645f2-f90c-44dd-bdb4-5aaf9b757799" providerId="AD" clId="Web-{34BAE264-F747-C29F-B5F9-DDEE52F9A70F}"/>
    <pc:docChg chg="modSld">
      <pc:chgData name="Kate Narh (2419949)" userId="S::2419949@student.uwtsd.ac.uk::a45645f2-f90c-44dd-bdb4-5aaf9b757799" providerId="AD" clId="Web-{34BAE264-F747-C29F-B5F9-DDEE52F9A70F}" dt="2026-03-07T09:09:38.955" v="8" actId="20577"/>
      <pc:docMkLst>
        <pc:docMk/>
      </pc:docMkLst>
    </pc:docChg>
  </pc:docChgLst>
  <pc:docChgLst>
    <pc:chgData name="Kate Narh (2419949)" userId="S::2419949@student.uwtsd.ac.uk::a45645f2-f90c-44dd-bdb4-5aaf9b757799" providerId="AD" clId="Web-{341DB7F8-CEA9-424B-560B-B68D35014B4E}"/>
    <pc:docChg chg="addSld modSld">
      <pc:chgData name="Kate Narh (2419949)" userId="S::2419949@student.uwtsd.ac.uk::a45645f2-f90c-44dd-bdb4-5aaf9b757799" providerId="AD" clId="Web-{341DB7F8-CEA9-424B-560B-B68D35014B4E}" dt="2026-03-05T11:31:11.851" v="23"/>
      <pc:docMkLst>
        <pc:docMk/>
      </pc:docMkLst>
      <pc:sldChg chg="addSp delSp modSp new mod setBg">
        <pc:chgData name="Kate Narh (2419949)" userId="S::2419949@student.uwtsd.ac.uk::a45645f2-f90c-44dd-bdb4-5aaf9b757799" providerId="AD" clId="Web-{341DB7F8-CEA9-424B-560B-B68D35014B4E}" dt="2026-03-05T11:31:11.851" v="23"/>
        <pc:sldMkLst>
          <pc:docMk/>
          <pc:sldMk cId="2244841238" sldId="269"/>
        </pc:sldMkLst>
        <pc:spChg chg="mod">
          <ac:chgData name="Kate Narh (2419949)" userId="S::2419949@student.uwtsd.ac.uk::a45645f2-f90c-44dd-bdb4-5aaf9b757799" providerId="AD" clId="Web-{341DB7F8-CEA9-424B-560B-B68D35014B4E}" dt="2026-03-05T11:31:11.851" v="23"/>
          <ac:spMkLst>
            <pc:docMk/>
            <pc:sldMk cId="2244841238" sldId="269"/>
            <ac:spMk id="2" creationId="{C96F9673-092A-B184-74A4-7DDDE8DABFC0}"/>
          </ac:spMkLst>
        </pc:spChg>
        <pc:picChg chg="add mod">
          <ac:chgData name="Kate Narh (2419949)" userId="S::2419949@student.uwtsd.ac.uk::a45645f2-f90c-44dd-bdb4-5aaf9b757799" providerId="AD" clId="Web-{341DB7F8-CEA9-424B-560B-B68D35014B4E}" dt="2026-03-05T11:31:11.851" v="23"/>
          <ac:picMkLst>
            <pc:docMk/>
            <pc:sldMk cId="2244841238" sldId="269"/>
            <ac:picMk id="46" creationId="{A28E3B0A-33C5-C84D-032B-CE0C9CF18F60}"/>
          </ac:picMkLst>
        </pc:picChg>
      </pc:sldChg>
    </pc:docChg>
  </pc:docChgLst>
  <pc:docChgLst>
    <pc:chgData name="Kate Narh (2419949)" userId="S::2419949@student.uwtsd.ac.uk::a45645f2-f90c-44dd-bdb4-5aaf9b757799" providerId="AD" clId="Web-{9E2B0099-333B-9BF3-E80F-126AA7134B74}"/>
    <pc:docChg chg="modSld">
      <pc:chgData name="Kate Narh (2419949)" userId="S::2419949@student.uwtsd.ac.uk::a45645f2-f90c-44dd-bdb4-5aaf9b757799" providerId="AD" clId="Web-{9E2B0099-333B-9BF3-E80F-126AA7134B74}" dt="2026-03-16T09:20:12.100" v="19"/>
      <pc:docMkLst>
        <pc:docMk/>
      </pc:docMkLst>
      <pc:sldChg chg="addSp delSp modSp">
        <pc:chgData name="Kate Narh (2419949)" userId="S::2419949@student.uwtsd.ac.uk::a45645f2-f90c-44dd-bdb4-5aaf9b757799" providerId="AD" clId="Web-{9E2B0099-333B-9BF3-E80F-126AA7134B74}" dt="2026-03-16T09:20:12.100" v="19"/>
        <pc:sldMkLst>
          <pc:docMk/>
          <pc:sldMk cId="270943930" sldId="287"/>
        </pc:sldMkLst>
        <pc:spChg chg="mod ord">
          <ac:chgData name="Kate Narh (2419949)" userId="S::2419949@student.uwtsd.ac.uk::a45645f2-f90c-44dd-bdb4-5aaf9b757799" providerId="AD" clId="Web-{9E2B0099-333B-9BF3-E80F-126AA7134B74}" dt="2026-03-16T09:20:12.100" v="19"/>
          <ac:spMkLst>
            <pc:docMk/>
            <pc:sldMk cId="270943930" sldId="287"/>
            <ac:spMk id="2" creationId="{660FC888-4EB5-639D-D369-0E36E2DEA14F}"/>
          </ac:spMkLst>
        </pc:spChg>
        <pc:spChg chg="mod">
          <ac:chgData name="Kate Narh (2419949)" userId="S::2419949@student.uwtsd.ac.uk::a45645f2-f90c-44dd-bdb4-5aaf9b757799" providerId="AD" clId="Web-{9E2B0099-333B-9BF3-E80F-126AA7134B74}" dt="2026-03-16T09:20:12.100" v="19"/>
          <ac:spMkLst>
            <pc:docMk/>
            <pc:sldMk cId="270943930" sldId="287"/>
            <ac:spMk id="3" creationId="{CD77EC7A-58D6-ED7E-D930-09F009410033}"/>
          </ac:spMkLst>
        </pc:spChg>
        <pc:picChg chg="mod">
          <ac:chgData name="Kate Narh (2419949)" userId="S::2419949@student.uwtsd.ac.uk::a45645f2-f90c-44dd-bdb4-5aaf9b757799" providerId="AD" clId="Web-{9E2B0099-333B-9BF3-E80F-126AA7134B74}" dt="2026-03-16T09:20:12.100" v="19"/>
          <ac:picMkLst>
            <pc:docMk/>
            <pc:sldMk cId="270943930" sldId="287"/>
            <ac:picMk id="42" creationId="{9415F422-CEDD-D18C-0F56-FFFC8BE9E026}"/>
          </ac:picMkLst>
        </pc:picChg>
      </pc:sldChg>
    </pc:docChg>
  </pc:docChgLst>
  <pc:docChgLst>
    <pc:chgData name="Kate Narh (2419949)" userId="S::2419949@student.uwtsd.ac.uk::a45645f2-f90c-44dd-bdb4-5aaf9b757799" providerId="AD" clId="Web-{633CA545-8B8F-DA1D-4C92-8861ADA7D755}"/>
    <pc:docChg chg="modSld">
      <pc:chgData name="Kate Narh (2419949)" userId="S::2419949@student.uwtsd.ac.uk::a45645f2-f90c-44dd-bdb4-5aaf9b757799" providerId="AD" clId="Web-{633CA545-8B8F-DA1D-4C92-8861ADA7D755}" dt="2026-03-15T14:57:06.375" v="3" actId="20577"/>
      <pc:docMkLst>
        <pc:docMk/>
      </pc:docMkLst>
      <pc:sldChg chg="modSp">
        <pc:chgData name="Kate Narh (2419949)" userId="S::2419949@student.uwtsd.ac.uk::a45645f2-f90c-44dd-bdb4-5aaf9b757799" providerId="AD" clId="Web-{633CA545-8B8F-DA1D-4C92-8861ADA7D755}" dt="2026-03-15T14:57:06.375" v="3" actId="20577"/>
        <pc:sldMkLst>
          <pc:docMk/>
          <pc:sldMk cId="1910406415" sldId="263"/>
        </pc:sldMkLst>
      </pc:sldChg>
    </pc:docChg>
  </pc:docChgLst>
  <pc:docChgLst>
    <pc:chgData name="Kate Narh (2419949)" userId="S::2419949@student.uwtsd.ac.uk::a45645f2-f90c-44dd-bdb4-5aaf9b757799" providerId="AD" clId="Web-{4A64B619-8ACA-6508-126D-88FE99945ECB}"/>
    <pc:docChg chg="addSld delSld modSld sldOrd">
      <pc:chgData name="Kate Narh (2419949)" userId="S::2419949@student.uwtsd.ac.uk::a45645f2-f90c-44dd-bdb4-5aaf9b757799" providerId="AD" clId="Web-{4A64B619-8ACA-6508-126D-88FE99945ECB}" dt="2026-03-15T16:37:46.609" v="203"/>
      <pc:docMkLst>
        <pc:docMk/>
      </pc:docMkLst>
      <pc:sldChg chg="addSp delSp modSp new mod ord setBg">
        <pc:chgData name="Kate Narh (2419949)" userId="S::2419949@student.uwtsd.ac.uk::a45645f2-f90c-44dd-bdb4-5aaf9b757799" providerId="AD" clId="Web-{4A64B619-8ACA-6508-126D-88FE99945ECB}" dt="2026-03-15T16:22:54.665" v="80"/>
        <pc:sldMkLst>
          <pc:docMk/>
          <pc:sldMk cId="2628183052" sldId="280"/>
        </pc:sldMkLst>
        <pc:spChg chg="mod">
          <ac:chgData name="Kate Narh (2419949)" userId="S::2419949@student.uwtsd.ac.uk::a45645f2-f90c-44dd-bdb4-5aaf9b757799" providerId="AD" clId="Web-{4A64B619-8ACA-6508-126D-88FE99945ECB}" dt="2026-03-15T16:21:33.336" v="76"/>
          <ac:spMkLst>
            <pc:docMk/>
            <pc:sldMk cId="2628183052" sldId="280"/>
            <ac:spMk id="2" creationId="{785D4209-EB86-68BA-1572-ED6DF876C959}"/>
          </ac:spMkLst>
        </pc:spChg>
        <pc:spChg chg="mod">
          <ac:chgData name="Kate Narh (2419949)" userId="S::2419949@student.uwtsd.ac.uk::a45645f2-f90c-44dd-bdb4-5aaf9b757799" providerId="AD" clId="Web-{4A64B619-8ACA-6508-126D-88FE99945ECB}" dt="2026-03-15T16:21:50.711" v="78" actId="20577"/>
          <ac:spMkLst>
            <pc:docMk/>
            <pc:sldMk cId="2628183052" sldId="280"/>
            <ac:spMk id="3" creationId="{71DD0344-04B6-78FB-8055-8BD72FCB8D38}"/>
          </ac:spMkLst>
        </pc:spChg>
      </pc:sldChg>
    </pc:docChg>
  </pc:docChgLst>
  <pc:docChgLst>
    <pc:chgData name="Kate Narh (2419949)" userId="S::2419949@student.uwtsd.ac.uk::a45645f2-f90c-44dd-bdb4-5aaf9b757799" providerId="AD" clId="Web-{E5CB06F7-0910-4792-DC93-C9422DF676A6}"/>
    <pc:docChg chg="modSld">
      <pc:chgData name="Kate Narh (2419949)" userId="S::2419949@student.uwtsd.ac.uk::a45645f2-f90c-44dd-bdb4-5aaf9b757799" providerId="AD" clId="Web-{E5CB06F7-0910-4792-DC93-C9422DF676A6}" dt="2026-03-15T07:52:18.770" v="7" actId="20577"/>
      <pc:docMkLst>
        <pc:docMk/>
      </pc:docMkLst>
      <pc:sldChg chg="modSp">
        <pc:chgData name="Kate Narh (2419949)" userId="S::2419949@student.uwtsd.ac.uk::a45645f2-f90c-44dd-bdb4-5aaf9b757799" providerId="AD" clId="Web-{E5CB06F7-0910-4792-DC93-C9422DF676A6}" dt="2026-03-15T07:52:18.770" v="7" actId="20577"/>
        <pc:sldMkLst>
          <pc:docMk/>
          <pc:sldMk cId="2106938936" sldId="273"/>
        </pc:sldMkLst>
      </pc:sldChg>
    </pc:docChg>
  </pc:docChgLst>
  <pc:docChgLst>
    <pc:chgData name="Kate Narh (2419949)" userId="a45645f2-f90c-44dd-bdb4-5aaf9b757799" providerId="ADAL" clId="{AAAC9191-78DA-473A-9E2B-761AC4F21287}"/>
    <pc:docChg chg="custSel modSld">
      <pc:chgData name="Kate Narh (2419949)" userId="a45645f2-f90c-44dd-bdb4-5aaf9b757799" providerId="ADAL" clId="{AAAC9191-78DA-473A-9E2B-761AC4F21287}" dt="2026-03-21T17:45:28.690" v="14" actId="1076"/>
      <pc:docMkLst>
        <pc:docMk/>
      </pc:docMkLst>
      <pc:sldChg chg="modSp mod">
        <pc:chgData name="Kate Narh (2419949)" userId="a45645f2-f90c-44dd-bdb4-5aaf9b757799" providerId="ADAL" clId="{AAAC9191-78DA-473A-9E2B-761AC4F21287}" dt="2026-03-21T17:20:13.481" v="5" actId="1076"/>
        <pc:sldMkLst>
          <pc:docMk/>
          <pc:sldMk cId="567885352" sldId="261"/>
        </pc:sldMkLst>
        <pc:picChg chg="mod">
          <ac:chgData name="Kate Narh (2419949)" userId="a45645f2-f90c-44dd-bdb4-5aaf9b757799" providerId="ADAL" clId="{AAAC9191-78DA-473A-9E2B-761AC4F21287}" dt="2026-03-21T17:20:13.481" v="5" actId="1076"/>
          <ac:picMkLst>
            <pc:docMk/>
            <pc:sldMk cId="567885352" sldId="261"/>
            <ac:picMk id="3" creationId="{D034663A-62CF-1F85-8EA4-B9D87C070423}"/>
          </ac:picMkLst>
        </pc:picChg>
      </pc:sldChg>
      <pc:sldChg chg="modSp mod">
        <pc:chgData name="Kate Narh (2419949)" userId="a45645f2-f90c-44dd-bdb4-5aaf9b757799" providerId="ADAL" clId="{AAAC9191-78DA-473A-9E2B-761AC4F21287}" dt="2026-03-21T17:23:25.471" v="6" actId="1076"/>
        <pc:sldMkLst>
          <pc:docMk/>
          <pc:sldMk cId="3290602646" sldId="262"/>
        </pc:sldMkLst>
        <pc:picChg chg="mod">
          <ac:chgData name="Kate Narh (2419949)" userId="a45645f2-f90c-44dd-bdb4-5aaf9b757799" providerId="ADAL" clId="{AAAC9191-78DA-473A-9E2B-761AC4F21287}" dt="2026-03-21T17:23:25.471" v="6" actId="1076"/>
          <ac:picMkLst>
            <pc:docMk/>
            <pc:sldMk cId="3290602646" sldId="262"/>
            <ac:picMk id="3" creationId="{6A33ABA7-5092-FC46-7ECA-522CBF41E7EE}"/>
          </ac:picMkLst>
        </pc:picChg>
      </pc:sldChg>
      <pc:sldChg chg="modSp mod">
        <pc:chgData name="Kate Narh (2419949)" userId="a45645f2-f90c-44dd-bdb4-5aaf9b757799" providerId="ADAL" clId="{AAAC9191-78DA-473A-9E2B-761AC4F21287}" dt="2026-03-21T17:25:50.901" v="7" actId="1076"/>
        <pc:sldMkLst>
          <pc:docMk/>
          <pc:sldMk cId="1910406415" sldId="263"/>
        </pc:sldMkLst>
        <pc:picChg chg="mod">
          <ac:chgData name="Kate Narh (2419949)" userId="a45645f2-f90c-44dd-bdb4-5aaf9b757799" providerId="ADAL" clId="{AAAC9191-78DA-473A-9E2B-761AC4F21287}" dt="2026-03-21T17:25:50.901" v="7" actId="1076"/>
          <ac:picMkLst>
            <pc:docMk/>
            <pc:sldMk cId="1910406415" sldId="263"/>
            <ac:picMk id="3" creationId="{6B1576F1-8342-3CCC-C578-A229590C6C12}"/>
          </ac:picMkLst>
        </pc:picChg>
      </pc:sldChg>
      <pc:sldChg chg="modSp mod">
        <pc:chgData name="Kate Narh (2419949)" userId="a45645f2-f90c-44dd-bdb4-5aaf9b757799" providerId="ADAL" clId="{AAAC9191-78DA-473A-9E2B-761AC4F21287}" dt="2026-03-21T17:45:28.690" v="14" actId="1076"/>
        <pc:sldMkLst>
          <pc:docMk/>
          <pc:sldMk cId="2239972103" sldId="264"/>
        </pc:sldMkLst>
        <pc:picChg chg="mod">
          <ac:chgData name="Kate Narh (2419949)" userId="a45645f2-f90c-44dd-bdb4-5aaf9b757799" providerId="ADAL" clId="{AAAC9191-78DA-473A-9E2B-761AC4F21287}" dt="2026-03-21T17:45:28.690" v="14" actId="1076"/>
          <ac:picMkLst>
            <pc:docMk/>
            <pc:sldMk cId="2239972103" sldId="264"/>
            <ac:picMk id="4" creationId="{A3A38FC6-BFE4-6D9C-766A-493651937C81}"/>
          </ac:picMkLst>
        </pc:picChg>
      </pc:sldChg>
      <pc:sldChg chg="modSp mod">
        <pc:chgData name="Kate Narh (2419949)" userId="a45645f2-f90c-44dd-bdb4-5aaf9b757799" providerId="ADAL" clId="{AAAC9191-78DA-473A-9E2B-761AC4F21287}" dt="2026-03-21T17:33:35.545" v="10" actId="1076"/>
        <pc:sldMkLst>
          <pc:docMk/>
          <pc:sldMk cId="742443152" sldId="266"/>
        </pc:sldMkLst>
        <pc:picChg chg="mod">
          <ac:chgData name="Kate Narh (2419949)" userId="a45645f2-f90c-44dd-bdb4-5aaf9b757799" providerId="ADAL" clId="{AAAC9191-78DA-473A-9E2B-761AC4F21287}" dt="2026-03-21T17:33:35.545" v="10" actId="1076"/>
          <ac:picMkLst>
            <pc:docMk/>
            <pc:sldMk cId="742443152" sldId="266"/>
            <ac:picMk id="3" creationId="{5F4A445A-3DA7-CC40-2992-FA47F04D412E}"/>
          </ac:picMkLst>
        </pc:picChg>
      </pc:sldChg>
      <pc:sldChg chg="modSp mod">
        <pc:chgData name="Kate Narh (2419949)" userId="a45645f2-f90c-44dd-bdb4-5aaf9b757799" providerId="ADAL" clId="{AAAC9191-78DA-473A-9E2B-761AC4F21287}" dt="2026-03-21T17:36:18.099" v="11" actId="1076"/>
        <pc:sldMkLst>
          <pc:docMk/>
          <pc:sldMk cId="3347167158" sldId="267"/>
        </pc:sldMkLst>
        <pc:picChg chg="mod">
          <ac:chgData name="Kate Narh (2419949)" userId="a45645f2-f90c-44dd-bdb4-5aaf9b757799" providerId="ADAL" clId="{AAAC9191-78DA-473A-9E2B-761AC4F21287}" dt="2026-03-21T17:36:18.099" v="11" actId="1076"/>
          <ac:picMkLst>
            <pc:docMk/>
            <pc:sldMk cId="3347167158" sldId="267"/>
            <ac:picMk id="3" creationId="{797EE6A5-5E85-BB9A-7C77-AB66EE1498B2}"/>
          </ac:picMkLst>
        </pc:picChg>
      </pc:sldChg>
      <pc:sldChg chg="modSp mod">
        <pc:chgData name="Kate Narh (2419949)" userId="a45645f2-f90c-44dd-bdb4-5aaf9b757799" providerId="ADAL" clId="{AAAC9191-78DA-473A-9E2B-761AC4F21287}" dt="2026-03-21T17:39:06.604" v="12" actId="1076"/>
        <pc:sldMkLst>
          <pc:docMk/>
          <pc:sldMk cId="2244841238" sldId="269"/>
        </pc:sldMkLst>
        <pc:picChg chg="mod">
          <ac:chgData name="Kate Narh (2419949)" userId="a45645f2-f90c-44dd-bdb4-5aaf9b757799" providerId="ADAL" clId="{AAAC9191-78DA-473A-9E2B-761AC4F21287}" dt="2026-03-21T17:39:06.604" v="12" actId="1076"/>
          <ac:picMkLst>
            <pc:docMk/>
            <pc:sldMk cId="2244841238" sldId="269"/>
            <ac:picMk id="3" creationId="{411CF061-EF75-29CF-9D9F-B817CB829A84}"/>
          </ac:picMkLst>
        </pc:picChg>
      </pc:sldChg>
      <pc:sldChg chg="modSp mod">
        <pc:chgData name="Kate Narh (2419949)" userId="a45645f2-f90c-44dd-bdb4-5aaf9b757799" providerId="ADAL" clId="{AAAC9191-78DA-473A-9E2B-761AC4F21287}" dt="2026-03-21T17:42:03.787" v="13" actId="1076"/>
        <pc:sldMkLst>
          <pc:docMk/>
          <pc:sldMk cId="2106938936" sldId="273"/>
        </pc:sldMkLst>
        <pc:picChg chg="mod">
          <ac:chgData name="Kate Narh (2419949)" userId="a45645f2-f90c-44dd-bdb4-5aaf9b757799" providerId="ADAL" clId="{AAAC9191-78DA-473A-9E2B-761AC4F21287}" dt="2026-03-21T17:42:03.787" v="13" actId="1076"/>
          <ac:picMkLst>
            <pc:docMk/>
            <pc:sldMk cId="2106938936" sldId="273"/>
            <ac:picMk id="3" creationId="{9D348A14-C972-6BB9-24F4-85D017C4FE4A}"/>
          </ac:picMkLst>
        </pc:picChg>
      </pc:sldChg>
      <pc:sldChg chg="delSp mod delAnim">
        <pc:chgData name="Kate Narh (2419949)" userId="a45645f2-f90c-44dd-bdb4-5aaf9b757799" providerId="ADAL" clId="{AAAC9191-78DA-473A-9E2B-761AC4F21287}" dt="2026-03-21T16:58:20.031" v="1" actId="478"/>
        <pc:sldMkLst>
          <pc:docMk/>
          <pc:sldMk cId="2628183052" sldId="280"/>
        </pc:sldMkLst>
        <pc:picChg chg="del">
          <ac:chgData name="Kate Narh (2419949)" userId="a45645f2-f90c-44dd-bdb4-5aaf9b757799" providerId="ADAL" clId="{AAAC9191-78DA-473A-9E2B-761AC4F21287}" dt="2026-03-21T16:58:20.031" v="1" actId="478"/>
          <ac:picMkLst>
            <pc:docMk/>
            <pc:sldMk cId="2628183052" sldId="280"/>
            <ac:picMk id="4" creationId="{B3CB6EAE-592B-B326-23E2-8FBC962F5C3D}"/>
          </ac:picMkLst>
        </pc:picChg>
      </pc:sldChg>
      <pc:sldChg chg="modSp mod">
        <pc:chgData name="Kate Narh (2419949)" userId="a45645f2-f90c-44dd-bdb4-5aaf9b757799" providerId="ADAL" clId="{AAAC9191-78DA-473A-9E2B-761AC4F21287}" dt="2026-03-21T17:31:15.982" v="9" actId="1076"/>
        <pc:sldMkLst>
          <pc:docMk/>
          <pc:sldMk cId="1632488325" sldId="283"/>
        </pc:sldMkLst>
        <pc:picChg chg="mod">
          <ac:chgData name="Kate Narh (2419949)" userId="a45645f2-f90c-44dd-bdb4-5aaf9b757799" providerId="ADAL" clId="{AAAC9191-78DA-473A-9E2B-761AC4F21287}" dt="2026-03-21T17:31:15.982" v="9" actId="1076"/>
          <ac:picMkLst>
            <pc:docMk/>
            <pc:sldMk cId="1632488325" sldId="283"/>
            <ac:picMk id="3" creationId="{E58FE94A-938A-7437-10E6-FC7FA31A83B3}"/>
          </ac:picMkLst>
        </pc:picChg>
      </pc:sldChg>
      <pc:sldChg chg="modSp mod">
        <pc:chgData name="Kate Narh (2419949)" userId="a45645f2-f90c-44dd-bdb4-5aaf9b757799" providerId="ADAL" clId="{AAAC9191-78DA-473A-9E2B-761AC4F21287}" dt="2026-03-21T17:14:26.220" v="2" actId="1076"/>
        <pc:sldMkLst>
          <pc:docMk/>
          <pc:sldMk cId="270943930" sldId="287"/>
        </pc:sldMkLst>
        <pc:picChg chg="mod">
          <ac:chgData name="Kate Narh (2419949)" userId="a45645f2-f90c-44dd-bdb4-5aaf9b757799" providerId="ADAL" clId="{AAAC9191-78DA-473A-9E2B-761AC4F21287}" dt="2026-03-21T17:14:26.220" v="2" actId="1076"/>
          <ac:picMkLst>
            <pc:docMk/>
            <pc:sldMk cId="270943930" sldId="287"/>
            <ac:picMk id="4" creationId="{84ADA3DB-B5FC-5C25-55A4-247C6C921824}"/>
          </ac:picMkLst>
        </pc:picChg>
      </pc:sldChg>
      <pc:sldChg chg="modSp mod">
        <pc:chgData name="Kate Narh (2419949)" userId="a45645f2-f90c-44dd-bdb4-5aaf9b757799" providerId="ADAL" clId="{AAAC9191-78DA-473A-9E2B-761AC4F21287}" dt="2026-03-21T17:17:30.156" v="4" actId="1076"/>
        <pc:sldMkLst>
          <pc:docMk/>
          <pc:sldMk cId="230670309" sldId="288"/>
        </pc:sldMkLst>
        <pc:picChg chg="mod">
          <ac:chgData name="Kate Narh (2419949)" userId="a45645f2-f90c-44dd-bdb4-5aaf9b757799" providerId="ADAL" clId="{AAAC9191-78DA-473A-9E2B-761AC4F21287}" dt="2026-03-21T17:17:30.156" v="4" actId="1076"/>
          <ac:picMkLst>
            <pc:docMk/>
            <pc:sldMk cId="230670309" sldId="288"/>
            <ac:picMk id="3" creationId="{73BC6736-A7ED-44EF-69F0-E13C329EE20B}"/>
          </ac:picMkLst>
        </pc:picChg>
      </pc:sldChg>
      <pc:sldChg chg="modSp mod">
        <pc:chgData name="Kate Narh (2419949)" userId="a45645f2-f90c-44dd-bdb4-5aaf9b757799" providerId="ADAL" clId="{AAAC9191-78DA-473A-9E2B-761AC4F21287}" dt="2026-03-21T16:57:08.739" v="0" actId="1076"/>
        <pc:sldMkLst>
          <pc:docMk/>
          <pc:sldMk cId="1951739210" sldId="289"/>
        </pc:sldMkLst>
        <pc:picChg chg="mod">
          <ac:chgData name="Kate Narh (2419949)" userId="a45645f2-f90c-44dd-bdb4-5aaf9b757799" providerId="ADAL" clId="{AAAC9191-78DA-473A-9E2B-761AC4F21287}" dt="2026-03-21T16:57:08.739" v="0" actId="1076"/>
          <ac:picMkLst>
            <pc:docMk/>
            <pc:sldMk cId="1951739210" sldId="289"/>
            <ac:picMk id="5" creationId="{F32CA639-A13D-90CC-A2AB-10FEB3EAD8A7}"/>
          </ac:picMkLst>
        </pc:picChg>
      </pc:sldChg>
    </pc:docChg>
  </pc:docChgLst>
  <pc:docChgLst>
    <pc:chgData name="Kate Narh (2419949)" userId="S::2419949@student.uwtsd.ac.uk::a45645f2-f90c-44dd-bdb4-5aaf9b757799" providerId="AD" clId="Web-{7DDE0E27-9281-D3B2-59E9-AE7A328716F5}"/>
    <pc:docChg chg="addSld modSld">
      <pc:chgData name="Kate Narh (2419949)" userId="S::2419949@student.uwtsd.ac.uk::a45645f2-f90c-44dd-bdb4-5aaf9b757799" providerId="AD" clId="Web-{7DDE0E27-9281-D3B2-59E9-AE7A328716F5}" dt="2026-03-05T10:59:59.150" v="37"/>
      <pc:docMkLst>
        <pc:docMk/>
      </pc:docMkLst>
      <pc:sldChg chg="addSp delSp modSp new mod setBg">
        <pc:chgData name="Kate Narh (2419949)" userId="S::2419949@student.uwtsd.ac.uk::a45645f2-f90c-44dd-bdb4-5aaf9b757799" providerId="AD" clId="Web-{7DDE0E27-9281-D3B2-59E9-AE7A328716F5}" dt="2026-03-05T10:59:59.150" v="37"/>
        <pc:sldMkLst>
          <pc:docMk/>
          <pc:sldMk cId="567885352" sldId="261"/>
        </pc:sldMkLst>
        <pc:spChg chg="mod">
          <ac:chgData name="Kate Narh (2419949)" userId="S::2419949@student.uwtsd.ac.uk::a45645f2-f90c-44dd-bdb4-5aaf9b757799" providerId="AD" clId="Web-{7DDE0E27-9281-D3B2-59E9-AE7A328716F5}" dt="2026-03-05T10:59:59.150" v="37"/>
          <ac:spMkLst>
            <pc:docMk/>
            <pc:sldMk cId="567885352" sldId="261"/>
            <ac:spMk id="2" creationId="{DE60AB59-25EB-C5CD-F3DC-FDEF5B6FE4BD}"/>
          </ac:spMkLst>
        </pc:spChg>
        <pc:graphicFrameChg chg="add">
          <ac:chgData name="Kate Narh (2419949)" userId="S::2419949@student.uwtsd.ac.uk::a45645f2-f90c-44dd-bdb4-5aaf9b757799" providerId="AD" clId="Web-{7DDE0E27-9281-D3B2-59E9-AE7A328716F5}" dt="2026-03-05T10:59:59.150" v="37"/>
          <ac:graphicFrameMkLst>
            <pc:docMk/>
            <pc:sldMk cId="567885352" sldId="261"/>
            <ac:graphicFrameMk id="37" creationId="{9FF72652-D5BB-A697-1794-CFC6C1C0A725}"/>
          </ac:graphicFrameMkLst>
        </pc:graphicFrameChg>
      </pc:sldChg>
    </pc:docChg>
  </pc:docChgLst>
  <pc:docChgLst>
    <pc:chgData name="Kate Narh (2419949)" userId="S::2419949@student.uwtsd.ac.uk::a45645f2-f90c-44dd-bdb4-5aaf9b757799" providerId="AD" clId="Web-{AB67C156-B6C2-FDAF-58B5-64D608320B5E}"/>
    <pc:docChg chg="modSld">
      <pc:chgData name="Kate Narh (2419949)" userId="S::2419949@student.uwtsd.ac.uk::a45645f2-f90c-44dd-bdb4-5aaf9b757799" providerId="AD" clId="Web-{AB67C156-B6C2-FDAF-58B5-64D608320B5E}" dt="2026-03-16T09:31:52.388" v="4" actId="20577"/>
      <pc:docMkLst>
        <pc:docMk/>
      </pc:docMkLst>
      <pc:sldChg chg="modSp">
        <pc:chgData name="Kate Narh (2419949)" userId="S::2419949@student.uwtsd.ac.uk::a45645f2-f90c-44dd-bdb4-5aaf9b757799" providerId="AD" clId="Web-{AB67C156-B6C2-FDAF-58B5-64D608320B5E}" dt="2026-03-16T09:31:52.388" v="4" actId="20577"/>
        <pc:sldMkLst>
          <pc:docMk/>
          <pc:sldMk cId="230670309" sldId="288"/>
        </pc:sldMkLst>
        <pc:graphicFrameChg chg="modGraphic">
          <ac:chgData name="Kate Narh (2419949)" userId="S::2419949@student.uwtsd.ac.uk::a45645f2-f90c-44dd-bdb4-5aaf9b757799" providerId="AD" clId="Web-{AB67C156-B6C2-FDAF-58B5-64D608320B5E}" dt="2026-03-16T09:31:52.388" v="4" actId="20577"/>
          <ac:graphicFrameMkLst>
            <pc:docMk/>
            <pc:sldMk cId="230670309" sldId="288"/>
            <ac:graphicFrameMk id="35" creationId="{6D944685-F8B3-B9DE-5883-2C474BAB7207}"/>
          </ac:graphicFrameMkLst>
        </pc:graphicFrameChg>
      </pc:sldChg>
    </pc:docChg>
  </pc:docChgLst>
  <pc:docChgLst>
    <pc:chgData name="Kate Narh (2419949)" userId="S::2419949@student.uwtsd.ac.uk::a45645f2-f90c-44dd-bdb4-5aaf9b757799" providerId="AD" clId="Web-{E18B0E1F-0C09-72DC-230E-F5D5645F763B}"/>
    <pc:docChg chg="modSld">
      <pc:chgData name="Kate Narh (2419949)" userId="S::2419949@student.uwtsd.ac.uk::a45645f2-f90c-44dd-bdb4-5aaf9b757799" providerId="AD" clId="Web-{E18B0E1F-0C09-72DC-230E-F5D5645F763B}" dt="2026-03-05T10:46:57.851" v="24"/>
      <pc:docMkLst>
        <pc:docMk/>
      </pc:docMkLst>
    </pc:docChg>
  </pc:docChgLst>
  <pc:docChgLst>
    <pc:chgData name="Kate Narh (2419949)" userId="S::2419949@student.uwtsd.ac.uk::a45645f2-f90c-44dd-bdb4-5aaf9b757799" providerId="AD" clId="Web-{130F6141-0932-78C4-8ED3-C076858A1FCE}"/>
    <pc:docChg chg="modSld">
      <pc:chgData name="Kate Narh (2419949)" userId="S::2419949@student.uwtsd.ac.uk::a45645f2-f90c-44dd-bdb4-5aaf9b757799" providerId="AD" clId="Web-{130F6141-0932-78C4-8ED3-C076858A1FCE}" dt="2026-03-15T05:17:02.431" v="1" actId="20577"/>
      <pc:docMkLst>
        <pc:docMk/>
      </pc:docMkLst>
    </pc:docChg>
  </pc:docChgLst>
  <pc:docChgLst>
    <pc:chgData name="Kate Narh (2419949)" userId="S::2419949@student.uwtsd.ac.uk::a45645f2-f90c-44dd-bdb4-5aaf9b757799" providerId="AD" clId="Web-{145419FE-F549-0517-FE75-7DF1A6194024}"/>
    <pc:docChg chg="addSld delSld modSld sldOrd">
      <pc:chgData name="Kate Narh (2419949)" userId="S::2419949@student.uwtsd.ac.uk::a45645f2-f90c-44dd-bdb4-5aaf9b757799" providerId="AD" clId="Web-{145419FE-F549-0517-FE75-7DF1A6194024}" dt="2026-03-16T07:10:21.867" v="44" actId="1076"/>
      <pc:docMkLst>
        <pc:docMk/>
      </pc:docMkLst>
      <pc:sldChg chg="addSp delSp modSp new mod ord setBg setClrOvrMap">
        <pc:chgData name="Kate Narh (2419949)" userId="S::2419949@student.uwtsd.ac.uk::a45645f2-f90c-44dd-bdb4-5aaf9b757799" providerId="AD" clId="Web-{145419FE-F549-0517-FE75-7DF1A6194024}" dt="2026-03-16T07:09:34.584" v="42"/>
        <pc:sldMkLst>
          <pc:docMk/>
          <pc:sldMk cId="270943930" sldId="287"/>
        </pc:sldMkLst>
        <pc:spChg chg="mod">
          <ac:chgData name="Kate Narh (2419949)" userId="S::2419949@student.uwtsd.ac.uk::a45645f2-f90c-44dd-bdb4-5aaf9b757799" providerId="AD" clId="Web-{145419FE-F549-0517-FE75-7DF1A6194024}" dt="2026-03-16T07:09:15.162" v="41"/>
          <ac:spMkLst>
            <pc:docMk/>
            <pc:sldMk cId="270943930" sldId="287"/>
            <ac:spMk id="2" creationId="{660FC888-4EB5-639D-D369-0E36E2DEA14F}"/>
          </ac:spMkLst>
        </pc:spChg>
        <pc:spChg chg="mod">
          <ac:chgData name="Kate Narh (2419949)" userId="S::2419949@student.uwtsd.ac.uk::a45645f2-f90c-44dd-bdb4-5aaf9b757799" providerId="AD" clId="Web-{145419FE-F549-0517-FE75-7DF1A6194024}" dt="2026-03-16T07:09:15.162" v="41"/>
          <ac:spMkLst>
            <pc:docMk/>
            <pc:sldMk cId="270943930" sldId="287"/>
            <ac:spMk id="3" creationId="{CD77EC7A-58D6-ED7E-D930-09F009410033}"/>
          </ac:spMkLst>
        </pc:spChg>
        <pc:picChg chg="mod ord">
          <ac:chgData name="Kate Narh (2419949)" userId="S::2419949@student.uwtsd.ac.uk::a45645f2-f90c-44dd-bdb4-5aaf9b757799" providerId="AD" clId="Web-{145419FE-F549-0517-FE75-7DF1A6194024}" dt="2026-03-16T07:09:15.162" v="41"/>
          <ac:picMkLst>
            <pc:docMk/>
            <pc:sldMk cId="270943930" sldId="287"/>
            <ac:picMk id="42" creationId="{9415F422-CEDD-D18C-0F56-FFFC8BE9E026}"/>
          </ac:picMkLst>
        </pc:picChg>
      </pc:sldChg>
    </pc:docChg>
  </pc:docChgLst>
  <pc:docChgLst>
    <pc:chgData name="Kate Narh (2419949)" userId="S::2419949@student.uwtsd.ac.uk::a45645f2-f90c-44dd-bdb4-5aaf9b757799" providerId="AD" clId="Web-{E1913FAA-A0E6-5566-ACA8-584018DD0C37}"/>
    <pc:docChg chg="modSld">
      <pc:chgData name="Kate Narh (2419949)" userId="S::2419949@student.uwtsd.ac.uk::a45645f2-f90c-44dd-bdb4-5aaf9b757799" providerId="AD" clId="Web-{E1913FAA-A0E6-5566-ACA8-584018DD0C37}" dt="2026-03-12T14:40:14.446" v="16"/>
      <pc:docMkLst>
        <pc:docMk/>
      </pc:docMkLst>
      <pc:sldChg chg="addSp delSp modSp">
        <pc:chgData name="Kate Narh (2419949)" userId="S::2419949@student.uwtsd.ac.uk::a45645f2-f90c-44dd-bdb4-5aaf9b757799" providerId="AD" clId="Web-{E1913FAA-A0E6-5566-ACA8-584018DD0C37}" dt="2026-03-12T14:40:14.446" v="16"/>
        <pc:sldMkLst>
          <pc:docMk/>
          <pc:sldMk cId="2106938936" sldId="273"/>
        </pc:sldMkLst>
        <pc:spChg chg="mod">
          <ac:chgData name="Kate Narh (2419949)" userId="S::2419949@student.uwtsd.ac.uk::a45645f2-f90c-44dd-bdb4-5aaf9b757799" providerId="AD" clId="Web-{E1913FAA-A0E6-5566-ACA8-584018DD0C37}" dt="2026-03-12T14:38:41.719" v="5"/>
          <ac:spMkLst>
            <pc:docMk/>
            <pc:sldMk cId="2106938936" sldId="273"/>
            <ac:spMk id="2" creationId="{0B7242DC-E295-D7D5-7222-6A1F2994305E}"/>
          </ac:spMkLst>
        </pc:spChg>
      </pc:sldChg>
    </pc:docChg>
  </pc:docChgLst>
  <pc:docChgLst>
    <pc:chgData name="Kate Narh (2419949)" userId="S::2419949@student.uwtsd.ac.uk::a45645f2-f90c-44dd-bdb4-5aaf9b757799" providerId="AD" clId="Web-{5F17E0E5-61BF-3AC9-B492-5890DEFDE7E9}"/>
    <pc:docChg chg="modSld">
      <pc:chgData name="Kate Narh (2419949)" userId="S::2419949@student.uwtsd.ac.uk::a45645f2-f90c-44dd-bdb4-5aaf9b757799" providerId="AD" clId="Web-{5F17E0E5-61BF-3AC9-B492-5890DEFDE7E9}" dt="2026-03-16T09:44:56.240" v="5" actId="20577"/>
      <pc:docMkLst>
        <pc:docMk/>
      </pc:docMkLst>
      <pc:sldChg chg="modSp">
        <pc:chgData name="Kate Narh (2419949)" userId="S::2419949@student.uwtsd.ac.uk::a45645f2-f90c-44dd-bdb4-5aaf9b757799" providerId="AD" clId="Web-{5F17E0E5-61BF-3AC9-B492-5890DEFDE7E9}" dt="2026-03-16T09:44:56.240" v="5" actId="20577"/>
        <pc:sldMkLst>
          <pc:docMk/>
          <pc:sldMk cId="1632488325" sldId="283"/>
        </pc:sldMkLst>
        <pc:spChg chg="mod">
          <ac:chgData name="Kate Narh (2419949)" userId="S::2419949@student.uwtsd.ac.uk::a45645f2-f90c-44dd-bdb4-5aaf9b757799" providerId="AD" clId="Web-{5F17E0E5-61BF-3AC9-B492-5890DEFDE7E9}" dt="2026-03-16T09:44:56.240" v="5" actId="20577"/>
          <ac:spMkLst>
            <pc:docMk/>
            <pc:sldMk cId="1632488325" sldId="283"/>
            <ac:spMk id="17" creationId="{18A7EBDC-19BA-3328-3AE0-6C40E1BBCB4B}"/>
          </ac:spMkLst>
        </pc:spChg>
      </pc:sldChg>
    </pc:docChg>
  </pc:docChgLst>
  <pc:docChgLst>
    <pc:chgData name="Kate Narh (2419949)" userId="S::2419949@student.uwtsd.ac.uk::a45645f2-f90c-44dd-bdb4-5aaf9b757799" providerId="AD" clId="Web-{C8D30539-1CF8-1027-9EF8-648DC16D1AC2}"/>
    <pc:docChg chg="modSld">
      <pc:chgData name="Kate Narh (2419949)" userId="S::2419949@student.uwtsd.ac.uk::a45645f2-f90c-44dd-bdb4-5aaf9b757799" providerId="AD" clId="Web-{C8D30539-1CF8-1027-9EF8-648DC16D1AC2}" dt="2026-03-16T09:58:28.946" v="22" actId="20577"/>
      <pc:docMkLst>
        <pc:docMk/>
      </pc:docMkLst>
      <pc:sldChg chg="modSp">
        <pc:chgData name="Kate Narh (2419949)" userId="S::2419949@student.uwtsd.ac.uk::a45645f2-f90c-44dd-bdb4-5aaf9b757799" providerId="AD" clId="Web-{C8D30539-1CF8-1027-9EF8-648DC16D1AC2}" dt="2026-03-16T09:58:28.946" v="22" actId="20577"/>
        <pc:sldMkLst>
          <pc:docMk/>
          <pc:sldMk cId="3347167158" sldId="267"/>
        </pc:sldMkLst>
        <pc:graphicFrameChg chg="modGraphic">
          <ac:chgData name="Kate Narh (2419949)" userId="S::2419949@student.uwtsd.ac.uk::a45645f2-f90c-44dd-bdb4-5aaf9b757799" providerId="AD" clId="Web-{C8D30539-1CF8-1027-9EF8-648DC16D1AC2}" dt="2026-03-16T09:58:28.946" v="22" actId="20577"/>
          <ac:graphicFrameMkLst>
            <pc:docMk/>
            <pc:sldMk cId="3347167158" sldId="267"/>
            <ac:graphicFrameMk id="24" creationId="{374CA65E-371D-491E-F479-E080107B7301}"/>
          </ac:graphicFrameMkLst>
        </pc:graphicFrameChg>
      </pc:sldChg>
    </pc:docChg>
  </pc:docChgLst>
  <pc:docChgLst>
    <pc:chgData clId="Web-{51165C3B-8284-7787-1F35-FBF61D02FE6F}"/>
    <pc:docChg chg="addSld">
      <pc:chgData name="" userId="" providerId="" clId="Web-{51165C3B-8284-7787-1F35-FBF61D02FE6F}" dt="2026-03-15T17:16:05.631" v="0"/>
      <pc:docMkLst>
        <pc:docMk/>
      </pc:docMkLst>
    </pc:docChg>
  </pc:docChgLst>
  <pc:docChgLst>
    <pc:chgData name="Kate Narh (2419949)" userId="S::2419949@student.uwtsd.ac.uk::a45645f2-f90c-44dd-bdb4-5aaf9b757799" providerId="AD" clId="Web-{22525C46-8AD1-496D-FDFB-3D7BDB054279}"/>
    <pc:docChg chg="modSld">
      <pc:chgData name="Kate Narh (2419949)" userId="S::2419949@student.uwtsd.ac.uk::a45645f2-f90c-44dd-bdb4-5aaf9b757799" providerId="AD" clId="Web-{22525C46-8AD1-496D-FDFB-3D7BDB054279}" dt="2026-03-15T14:29:39.739" v="2" actId="20577"/>
      <pc:docMkLst>
        <pc:docMk/>
      </pc:docMkLst>
    </pc:docChg>
  </pc:docChgLst>
  <pc:docChgLst>
    <pc:chgData name="Kate Narh (2419949)" userId="S::2419949@student.uwtsd.ac.uk::a45645f2-f90c-44dd-bdb4-5aaf9b757799" providerId="AD" clId="Web-{84422784-8C06-1489-2C2D-3EA196A8817D}"/>
    <pc:docChg chg="addSld modSld">
      <pc:chgData name="Kate Narh (2419949)" userId="S::2419949@student.uwtsd.ac.uk::a45645f2-f90c-44dd-bdb4-5aaf9b757799" providerId="AD" clId="Web-{84422784-8C06-1489-2C2D-3EA196A8817D}" dt="2026-03-15T19:38:50.096" v="60" actId="20577"/>
      <pc:docMkLst>
        <pc:docMk/>
      </pc:docMkLst>
      <pc:sldChg chg="addSp delSp modSp new mod setBg">
        <pc:chgData name="Kate Narh (2419949)" userId="S::2419949@student.uwtsd.ac.uk::a45645f2-f90c-44dd-bdb4-5aaf9b757799" providerId="AD" clId="Web-{84422784-8C06-1489-2C2D-3EA196A8817D}" dt="2026-03-15T19:38:50.096" v="60" actId="20577"/>
        <pc:sldMkLst>
          <pc:docMk/>
          <pc:sldMk cId="1708872085" sldId="284"/>
        </pc:sldMkLst>
        <pc:spChg chg="mod">
          <ac:chgData name="Kate Narh (2419949)" userId="S::2419949@student.uwtsd.ac.uk::a45645f2-f90c-44dd-bdb4-5aaf9b757799" providerId="AD" clId="Web-{84422784-8C06-1489-2C2D-3EA196A8817D}" dt="2026-03-15T19:38:23.798" v="57"/>
          <ac:spMkLst>
            <pc:docMk/>
            <pc:sldMk cId="1708872085" sldId="284"/>
            <ac:spMk id="2" creationId="{7DF73B57-CFC2-C7A5-064B-FB93C96CD7B3}"/>
          </ac:spMkLst>
        </pc:spChg>
        <pc:spChg chg="mod">
          <ac:chgData name="Kate Narh (2419949)" userId="S::2419949@student.uwtsd.ac.uk::a45645f2-f90c-44dd-bdb4-5aaf9b757799" providerId="AD" clId="Web-{84422784-8C06-1489-2C2D-3EA196A8817D}" dt="2026-03-15T19:38:50.096" v="60" actId="20577"/>
          <ac:spMkLst>
            <pc:docMk/>
            <pc:sldMk cId="1708872085" sldId="284"/>
            <ac:spMk id="3" creationId="{2693EBA1-7C13-5237-7574-5A7680999A61}"/>
          </ac:spMkLst>
        </pc:spChg>
      </pc:sldChg>
    </pc:docChg>
  </pc:docChgLst>
  <pc:docChgLst>
    <pc:chgData name="Kate Narh (2419949)" userId="S::2419949@student.uwtsd.ac.uk::a45645f2-f90c-44dd-bdb4-5aaf9b757799" providerId="AD" clId="Web-{F8622FE0-51C8-0282-7AB0-B4B9904F792B}"/>
    <pc:docChg chg="modSld">
      <pc:chgData name="Kate Narh (2419949)" userId="S::2419949@student.uwtsd.ac.uk::a45645f2-f90c-44dd-bdb4-5aaf9b757799" providerId="AD" clId="Web-{F8622FE0-51C8-0282-7AB0-B4B9904F792B}" dt="2026-03-07T10:13:00.961" v="7" actId="20577"/>
      <pc:docMkLst>
        <pc:docMk/>
      </pc:docMkLst>
    </pc:docChg>
  </pc:docChgLst>
  <pc:docChgLst>
    <pc:chgData name="Kate Narh (2419949)" userId="S::2419949@student.uwtsd.ac.uk::a45645f2-f90c-44dd-bdb4-5aaf9b757799" providerId="AD" clId="Web-{1378130A-57F2-6E59-9C4A-26EB1ABCC664}"/>
    <pc:docChg chg="modSld">
      <pc:chgData name="Kate Narh (2419949)" userId="S::2419949@student.uwtsd.ac.uk::a45645f2-f90c-44dd-bdb4-5aaf9b757799" providerId="AD" clId="Web-{1378130A-57F2-6E59-9C4A-26EB1ABCC664}" dt="2026-03-16T09:41:47.104" v="17"/>
      <pc:docMkLst>
        <pc:docMk/>
      </pc:docMkLst>
      <pc:sldChg chg="addSp delSp modSp">
        <pc:chgData name="Kate Narh (2419949)" userId="S::2419949@student.uwtsd.ac.uk::a45645f2-f90c-44dd-bdb4-5aaf9b757799" providerId="AD" clId="Web-{1378130A-57F2-6E59-9C4A-26EB1ABCC664}" dt="2026-03-16T09:41:47.104" v="17"/>
        <pc:sldMkLst>
          <pc:docMk/>
          <pc:sldMk cId="2239972103" sldId="264"/>
        </pc:sldMkLst>
        <pc:spChg chg="mod">
          <ac:chgData name="Kate Narh (2419949)" userId="S::2419949@student.uwtsd.ac.uk::a45645f2-f90c-44dd-bdb4-5aaf9b757799" providerId="AD" clId="Web-{1378130A-57F2-6E59-9C4A-26EB1ABCC664}" dt="2026-03-16T09:41:47.104" v="17"/>
          <ac:spMkLst>
            <pc:docMk/>
            <pc:sldMk cId="2239972103" sldId="264"/>
            <ac:spMk id="2" creationId="{20B9EC3A-D5F7-7C6D-E252-ABC9CCC99617}"/>
          </ac:spMkLst>
        </pc:spChg>
        <pc:spChg chg="mod">
          <ac:chgData name="Kate Narh (2419949)" userId="S::2419949@student.uwtsd.ac.uk::a45645f2-f90c-44dd-bdb4-5aaf9b757799" providerId="AD" clId="Web-{1378130A-57F2-6E59-9C4A-26EB1ABCC664}" dt="2026-03-16T09:41:47.104" v="17"/>
          <ac:spMkLst>
            <pc:docMk/>
            <pc:sldMk cId="2239972103" sldId="264"/>
            <ac:spMk id="3" creationId="{4A2DDD8A-8D09-45AD-A070-8745AFDB1349}"/>
          </ac:spMkLst>
        </pc:spChg>
        <pc:spChg chg="add">
          <ac:chgData name="Kate Narh (2419949)" userId="S::2419949@student.uwtsd.ac.uk::a45645f2-f90c-44dd-bdb4-5aaf9b757799" providerId="AD" clId="Web-{1378130A-57F2-6E59-9C4A-26EB1ABCC664}" dt="2026-03-16T09:41:47.104" v="17"/>
          <ac:spMkLst>
            <pc:docMk/>
            <pc:sldMk cId="2239972103" sldId="264"/>
            <ac:spMk id="146" creationId="{77C59BEC-C4CC-4741-B975-08C543178D3D}"/>
          </ac:spMkLst>
        </pc:spChg>
        <pc:spChg chg="add">
          <ac:chgData name="Kate Narh (2419949)" userId="S::2419949@student.uwtsd.ac.uk::a45645f2-f90c-44dd-bdb4-5aaf9b757799" providerId="AD" clId="Web-{1378130A-57F2-6E59-9C4A-26EB1ABCC664}" dt="2026-03-16T09:41:47.104" v="17"/>
          <ac:spMkLst>
            <pc:docMk/>
            <pc:sldMk cId="2239972103" sldId="264"/>
            <ac:spMk id="147" creationId="{72DEF309-605D-4117-9340-6D589B6C3A34}"/>
          </ac:spMkLst>
        </pc:spChg>
        <pc:spChg chg="add">
          <ac:chgData name="Kate Narh (2419949)" userId="S::2419949@student.uwtsd.ac.uk::a45645f2-f90c-44dd-bdb4-5aaf9b757799" providerId="AD" clId="Web-{1378130A-57F2-6E59-9C4A-26EB1ABCC664}" dt="2026-03-16T09:41:47.104" v="17"/>
          <ac:spMkLst>
            <pc:docMk/>
            <pc:sldMk cId="2239972103" sldId="264"/>
            <ac:spMk id="148" creationId="{A7B99495-F43F-4D80-A44F-2CB4764EB90B}"/>
          </ac:spMkLst>
        </pc:spChg>
        <pc:picChg chg="mod ord">
          <ac:chgData name="Kate Narh (2419949)" userId="S::2419949@student.uwtsd.ac.uk::a45645f2-f90c-44dd-bdb4-5aaf9b757799" providerId="AD" clId="Web-{1378130A-57F2-6E59-9C4A-26EB1ABCC664}" dt="2026-03-16T09:41:47.104" v="17"/>
          <ac:picMkLst>
            <pc:docMk/>
            <pc:sldMk cId="2239972103" sldId="264"/>
            <ac:picMk id="7" creationId="{8D68961D-3953-89EC-3A38-6EDFEFB50E24}"/>
          </ac:picMkLst>
        </pc:picChg>
      </pc:sldChg>
    </pc:docChg>
  </pc:docChgLst>
  <pc:docChgLst>
    <pc:chgData name="Kate Narh (2419949)" userId="S::2419949@student.uwtsd.ac.uk::a45645f2-f90c-44dd-bdb4-5aaf9b757799" providerId="AD" clId="Web-{2BE67673-E16C-14CD-9A3F-7940647F8D73}"/>
    <pc:docChg chg="modSld">
      <pc:chgData name="Kate Narh (2419949)" userId="S::2419949@student.uwtsd.ac.uk::a45645f2-f90c-44dd-bdb4-5aaf9b757799" providerId="AD" clId="Web-{2BE67673-E16C-14CD-9A3F-7940647F8D73}" dt="2026-03-08T06:06:03.661" v="4" actId="20577"/>
      <pc:docMkLst>
        <pc:docMk/>
      </pc:docMkLst>
      <pc:sldChg chg="modSp">
        <pc:chgData name="Kate Narh (2419949)" userId="S::2419949@student.uwtsd.ac.uk::a45645f2-f90c-44dd-bdb4-5aaf9b757799" providerId="AD" clId="Web-{2BE67673-E16C-14CD-9A3F-7940647F8D73}" dt="2026-03-08T06:06:03.661" v="4" actId="20577"/>
        <pc:sldMkLst>
          <pc:docMk/>
          <pc:sldMk cId="567885352" sldId="261"/>
        </pc:sldMkLst>
        <pc:spChg chg="mod">
          <ac:chgData name="Kate Narh (2419949)" userId="S::2419949@student.uwtsd.ac.uk::a45645f2-f90c-44dd-bdb4-5aaf9b757799" providerId="AD" clId="Web-{2BE67673-E16C-14CD-9A3F-7940647F8D73}" dt="2026-03-08T06:06:03.661" v="4" actId="20577"/>
          <ac:spMkLst>
            <pc:docMk/>
            <pc:sldMk cId="567885352" sldId="261"/>
            <ac:spMk id="2" creationId="{DE60AB59-25EB-C5CD-F3DC-FDEF5B6FE4BD}"/>
          </ac:spMkLst>
        </pc:spChg>
      </pc:sldChg>
    </pc:docChg>
  </pc:docChgLst>
  <pc:docChgLst>
    <pc:chgData name="Kate Narh (2419949)" userId="S::2419949@student.uwtsd.ac.uk::a45645f2-f90c-44dd-bdb4-5aaf9b757799" providerId="AD" clId="Web-{FBBD169A-616B-2D7A-551A-42893661C065}"/>
    <pc:docChg chg="modSld">
      <pc:chgData name="Kate Narh (2419949)" userId="S::2419949@student.uwtsd.ac.uk::a45645f2-f90c-44dd-bdb4-5aaf9b757799" providerId="AD" clId="Web-{FBBD169A-616B-2D7A-551A-42893661C065}" dt="2026-03-07T09:14:21.580" v="3" actId="20577"/>
      <pc:docMkLst>
        <pc:docMk/>
      </pc:docMkLst>
      <pc:sldChg chg="modSp">
        <pc:chgData name="Kate Narh (2419949)" userId="S::2419949@student.uwtsd.ac.uk::a45645f2-f90c-44dd-bdb4-5aaf9b757799" providerId="AD" clId="Web-{FBBD169A-616B-2D7A-551A-42893661C065}" dt="2026-03-07T09:14:21.580" v="3" actId="20577"/>
        <pc:sldMkLst>
          <pc:docMk/>
          <pc:sldMk cId="1910406415" sldId="263"/>
        </pc:sldMkLst>
      </pc:sldChg>
    </pc:docChg>
  </pc:docChgLst>
  <pc:docChgLst>
    <pc:chgData name="Kate Narh (2419949)" userId="S::2419949@student.uwtsd.ac.uk::a45645f2-f90c-44dd-bdb4-5aaf9b757799" providerId="AD" clId="Web-{5E896C87-B189-FC84-C4A1-E113E98CA792}"/>
    <pc:docChg chg="modSld">
      <pc:chgData name="Kate Narh (2419949)" userId="S::2419949@student.uwtsd.ac.uk::a45645f2-f90c-44dd-bdb4-5aaf9b757799" providerId="AD" clId="Web-{5E896C87-B189-FC84-C4A1-E113E98CA792}" dt="2026-03-15T07:13:19.867" v="22"/>
      <pc:docMkLst>
        <pc:docMk/>
      </pc:docMkLst>
      <pc:sldChg chg="addSp delSp modSp">
        <pc:chgData name="Kate Narh (2419949)" userId="S::2419949@student.uwtsd.ac.uk::a45645f2-f90c-44dd-bdb4-5aaf9b757799" providerId="AD" clId="Web-{5E896C87-B189-FC84-C4A1-E113E98CA792}" dt="2026-03-15T07:13:19.867" v="22"/>
        <pc:sldMkLst>
          <pc:docMk/>
          <pc:sldMk cId="2106938936" sldId="273"/>
        </pc:sldMkLst>
        <pc:spChg chg="mod">
          <ac:chgData name="Kate Narh (2419949)" userId="S::2419949@student.uwtsd.ac.uk::a45645f2-f90c-44dd-bdb4-5aaf9b757799" providerId="AD" clId="Web-{5E896C87-B189-FC84-C4A1-E113E98CA792}" dt="2026-03-15T07:11:30.990" v="15"/>
          <ac:spMkLst>
            <pc:docMk/>
            <pc:sldMk cId="2106938936" sldId="273"/>
            <ac:spMk id="2" creationId="{0B7242DC-E295-D7D5-7222-6A1F2994305E}"/>
          </ac:spMkLst>
        </pc:spChg>
      </pc:sldChg>
    </pc:docChg>
  </pc:docChgLst>
  <pc:docChgLst>
    <pc:chgData name="Kate Narh (2419949)" userId="S::2419949@student.uwtsd.ac.uk::a45645f2-f90c-44dd-bdb4-5aaf9b757799" providerId="AD" clId="Web-{8ABF020B-8AA8-4B52-AD61-DEA91A0991E3}"/>
    <pc:docChg chg="modSld">
      <pc:chgData name="Kate Narh (2419949)" userId="S::2419949@student.uwtsd.ac.uk::a45645f2-f90c-44dd-bdb4-5aaf9b757799" providerId="AD" clId="Web-{8ABF020B-8AA8-4B52-AD61-DEA91A0991E3}" dt="2026-03-07T09:48:25.001" v="4" actId="20577"/>
      <pc:docMkLst>
        <pc:docMk/>
      </pc:docMkLst>
    </pc:docChg>
  </pc:docChgLst>
  <pc:docChgLst>
    <pc:chgData name="Kate Narh (2419949)" userId="S::2419949@student.uwtsd.ac.uk::a45645f2-f90c-44dd-bdb4-5aaf9b757799" providerId="AD" clId="Web-{F0942A27-1797-FD44-72E6-F7D487BCED0C}"/>
    <pc:docChg chg="addSld modSld">
      <pc:chgData name="Kate Narh (2419949)" userId="S::2419949@student.uwtsd.ac.uk::a45645f2-f90c-44dd-bdb4-5aaf9b757799" providerId="AD" clId="Web-{F0942A27-1797-FD44-72E6-F7D487BCED0C}" dt="2026-03-16T07:26:51.699" v="13"/>
      <pc:docMkLst>
        <pc:docMk/>
      </pc:docMkLst>
      <pc:sldChg chg="addSp delSp modSp new mod setBg modClrScheme chgLayout">
        <pc:chgData name="Kate Narh (2419949)" userId="S::2419949@student.uwtsd.ac.uk::a45645f2-f90c-44dd-bdb4-5aaf9b757799" providerId="AD" clId="Web-{F0942A27-1797-FD44-72E6-F7D487BCED0C}" dt="2026-03-16T07:25:11.304" v="12" actId="20577"/>
        <pc:sldMkLst>
          <pc:docMk/>
          <pc:sldMk cId="230670309" sldId="288"/>
        </pc:sldMkLst>
        <pc:spChg chg="mod ord">
          <ac:chgData name="Kate Narh (2419949)" userId="S::2419949@student.uwtsd.ac.uk::a45645f2-f90c-44dd-bdb4-5aaf9b757799" providerId="AD" clId="Web-{F0942A27-1797-FD44-72E6-F7D487BCED0C}" dt="2026-03-16T07:24:33.272" v="11" actId="20577"/>
          <ac:spMkLst>
            <pc:docMk/>
            <pc:sldMk cId="230670309" sldId="288"/>
            <ac:spMk id="2" creationId="{947377BF-3742-FB2A-2BD3-2EB9DFC00574}"/>
          </ac:spMkLst>
        </pc:spChg>
        <pc:picChg chg="add mod ord">
          <ac:chgData name="Kate Narh (2419949)" userId="S::2419949@student.uwtsd.ac.uk::a45645f2-f90c-44dd-bdb4-5aaf9b757799" providerId="AD" clId="Web-{F0942A27-1797-FD44-72E6-F7D487BCED0C}" dt="2026-03-16T07:23:55.757" v="5"/>
          <ac:picMkLst>
            <pc:docMk/>
            <pc:sldMk cId="230670309" sldId="288"/>
            <ac:picMk id="4" creationId="{F6CABE3C-965C-64B9-2FDF-E78303B13D4D}"/>
          </ac:picMkLst>
        </pc:picChg>
      </pc:sldChg>
    </pc:docChg>
  </pc:docChgLst>
  <pc:docChgLst>
    <pc:chgData clId="Web-{BD658855-4847-E88A-F90B-2251F3220477}"/>
    <pc:docChg chg="addSld">
      <pc:chgData name="" userId="" providerId="" clId="Web-{BD658855-4847-E88A-F90B-2251F3220477}" dt="2026-03-05T10:49:50.343" v="0"/>
      <pc:docMkLst>
        <pc:docMk/>
      </pc:docMkLst>
    </pc:docChg>
  </pc:docChgLst>
  <pc:docChgLst>
    <pc:chgData name="Kate Narh (2419949)" userId="S::2419949@student.uwtsd.ac.uk::a45645f2-f90c-44dd-bdb4-5aaf9b757799" providerId="AD" clId="Web-{B6EC4A0A-C5A2-C148-7F08-6CD3A5434F25}"/>
    <pc:docChg chg="addSld modSld">
      <pc:chgData name="Kate Narh (2419949)" userId="S::2419949@student.uwtsd.ac.uk::a45645f2-f90c-44dd-bdb4-5aaf9b757799" providerId="AD" clId="Web-{B6EC4A0A-C5A2-C148-7F08-6CD3A5434F25}" dt="2026-03-05T11:11:40.571" v="24" actId="20577"/>
      <pc:docMkLst>
        <pc:docMk/>
      </pc:docMkLst>
      <pc:sldChg chg="addSp delSp modSp mod setBg">
        <pc:chgData name="Kate Narh (2419949)" userId="S::2419949@student.uwtsd.ac.uk::a45645f2-f90c-44dd-bdb4-5aaf9b757799" providerId="AD" clId="Web-{B6EC4A0A-C5A2-C148-7F08-6CD3A5434F25}" dt="2026-03-05T11:10:48.586" v="13"/>
        <pc:sldMkLst>
          <pc:docMk/>
          <pc:sldMk cId="1910406415" sldId="263"/>
        </pc:sldMkLst>
        <pc:spChg chg="mod">
          <ac:chgData name="Kate Narh (2419949)" userId="S::2419949@student.uwtsd.ac.uk::a45645f2-f90c-44dd-bdb4-5aaf9b757799" providerId="AD" clId="Web-{B6EC4A0A-C5A2-C148-7F08-6CD3A5434F25}" dt="2026-03-05T11:10:48.586" v="13"/>
          <ac:spMkLst>
            <pc:docMk/>
            <pc:sldMk cId="1910406415" sldId="263"/>
            <ac:spMk id="2" creationId="{8742392F-EFAB-1E69-F229-7AAFDD567AEC}"/>
          </ac:spMkLst>
        </pc:spChg>
      </pc:sldChg>
      <pc:sldChg chg="modSp new">
        <pc:chgData name="Kate Narh (2419949)" userId="S::2419949@student.uwtsd.ac.uk::a45645f2-f90c-44dd-bdb4-5aaf9b757799" providerId="AD" clId="Web-{B6EC4A0A-C5A2-C148-7F08-6CD3A5434F25}" dt="2026-03-05T11:11:40.571" v="24" actId="20577"/>
        <pc:sldMkLst>
          <pc:docMk/>
          <pc:sldMk cId="2239972103" sldId="264"/>
        </pc:sldMkLst>
        <pc:spChg chg="mod">
          <ac:chgData name="Kate Narh (2419949)" userId="S::2419949@student.uwtsd.ac.uk::a45645f2-f90c-44dd-bdb4-5aaf9b757799" providerId="AD" clId="Web-{B6EC4A0A-C5A2-C148-7F08-6CD3A5434F25}" dt="2026-03-05T11:11:34.337" v="19" actId="20577"/>
          <ac:spMkLst>
            <pc:docMk/>
            <pc:sldMk cId="2239972103" sldId="264"/>
            <ac:spMk id="2" creationId="{20B9EC3A-D5F7-7C6D-E252-ABC9CCC99617}"/>
          </ac:spMkLst>
        </pc:spChg>
        <pc:spChg chg="mod">
          <ac:chgData name="Kate Narh (2419949)" userId="S::2419949@student.uwtsd.ac.uk::a45645f2-f90c-44dd-bdb4-5aaf9b757799" providerId="AD" clId="Web-{B6EC4A0A-C5A2-C148-7F08-6CD3A5434F25}" dt="2026-03-05T11:11:40.571" v="24" actId="20577"/>
          <ac:spMkLst>
            <pc:docMk/>
            <pc:sldMk cId="2239972103" sldId="264"/>
            <ac:spMk id="3" creationId="{4A2DDD8A-8D09-45AD-A070-8745AFDB1349}"/>
          </ac:spMkLst>
        </pc:spChg>
      </pc:sldChg>
    </pc:docChg>
  </pc:docChgLst>
  <pc:docChgLst>
    <pc:chgData name="Kate Narh (2419949)" userId="S::2419949@student.uwtsd.ac.uk::a45645f2-f90c-44dd-bdb4-5aaf9b757799" providerId="AD" clId="Web-{F646D0E4-4040-7E0E-845B-EBBB822781D8}"/>
    <pc:docChg chg="modSld">
      <pc:chgData name="Kate Narh (2419949)" userId="S::2419949@student.uwtsd.ac.uk::a45645f2-f90c-44dd-bdb4-5aaf9b757799" providerId="AD" clId="Web-{F646D0E4-4040-7E0E-845B-EBBB822781D8}" dt="2026-03-07T19:04:40.647" v="106"/>
      <pc:docMkLst>
        <pc:docMk/>
      </pc:docMkLst>
    </pc:docChg>
  </pc:docChgLst>
  <pc:docChgLst>
    <pc:chgData name="Kate Narh (2419949)" userId="S::2419949@student.uwtsd.ac.uk::a45645f2-f90c-44dd-bdb4-5aaf9b757799" providerId="AD" clId="Web-{24EB4A36-9037-301A-AB48-19253D4EDF74}"/>
    <pc:docChg chg="modSld">
      <pc:chgData name="Kate Narh (2419949)" userId="S::2419949@student.uwtsd.ac.uk::a45645f2-f90c-44dd-bdb4-5aaf9b757799" providerId="AD" clId="Web-{24EB4A36-9037-301A-AB48-19253D4EDF74}" dt="2026-03-15T15:10:39.973" v="31" actId="20577"/>
      <pc:docMkLst>
        <pc:docMk/>
      </pc:docMkLst>
      <pc:sldChg chg="modSp">
        <pc:chgData name="Kate Narh (2419949)" userId="S::2419949@student.uwtsd.ac.uk::a45645f2-f90c-44dd-bdb4-5aaf9b757799" providerId="AD" clId="Web-{24EB4A36-9037-301A-AB48-19253D4EDF74}" dt="2026-03-15T15:08:43.329" v="2" actId="20577"/>
        <pc:sldMkLst>
          <pc:docMk/>
          <pc:sldMk cId="3347167158" sldId="267"/>
        </pc:sldMkLst>
        <pc:graphicFrameChg chg="modGraphic">
          <ac:chgData name="Kate Narh (2419949)" userId="S::2419949@student.uwtsd.ac.uk::a45645f2-f90c-44dd-bdb4-5aaf9b757799" providerId="AD" clId="Web-{24EB4A36-9037-301A-AB48-19253D4EDF74}" dt="2026-03-15T15:08:43.329" v="2" actId="20577"/>
          <ac:graphicFrameMkLst>
            <pc:docMk/>
            <pc:sldMk cId="3347167158" sldId="267"/>
            <ac:graphicFrameMk id="24" creationId="{374CA65E-371D-491E-F479-E080107B7301}"/>
          </ac:graphicFrameMkLst>
        </pc:graphicFrameChg>
      </pc:sldChg>
      <pc:sldChg chg="modSp">
        <pc:chgData name="Kate Narh (2419949)" userId="S::2419949@student.uwtsd.ac.uk::a45645f2-f90c-44dd-bdb4-5aaf9b757799" providerId="AD" clId="Web-{24EB4A36-9037-301A-AB48-19253D4EDF74}" dt="2026-03-15T15:10:39.973" v="31" actId="20577"/>
        <pc:sldMkLst>
          <pc:docMk/>
          <pc:sldMk cId="2244841238" sldId="269"/>
        </pc:sldMkLst>
        <pc:spChg chg="mod">
          <ac:chgData name="Kate Narh (2419949)" userId="S::2419949@student.uwtsd.ac.uk::a45645f2-f90c-44dd-bdb4-5aaf9b757799" providerId="AD" clId="Web-{24EB4A36-9037-301A-AB48-19253D4EDF74}" dt="2026-03-15T15:10:39.973" v="31" actId="20577"/>
          <ac:spMkLst>
            <pc:docMk/>
            <pc:sldMk cId="2244841238" sldId="269"/>
            <ac:spMk id="2" creationId="{C96F9673-092A-B184-74A4-7DDDE8DABFC0}"/>
          </ac:spMkLst>
        </pc:spChg>
      </pc:sldChg>
    </pc:docChg>
  </pc:docChgLst>
  <pc:docChgLst>
    <pc:chgData name="Kate Narh (2419949)" userId="S::2419949@student.uwtsd.ac.uk::a45645f2-f90c-44dd-bdb4-5aaf9b757799" providerId="AD" clId="Web-{51165C3B-8284-7787-1F35-FBF61D02FE6F}"/>
    <pc:docChg chg="addSld delSld modSld">
      <pc:chgData name="Kate Narh (2419949)" userId="S::2419949@student.uwtsd.ac.uk::a45645f2-f90c-44dd-bdb4-5aaf9b757799" providerId="AD" clId="Web-{51165C3B-8284-7787-1F35-FBF61D02FE6F}" dt="2026-03-15T17:32:07.161" v="109" actId="1076"/>
      <pc:docMkLst>
        <pc:docMk/>
      </pc:docMkLst>
      <pc:sldChg chg="addSp delSp modSp">
        <pc:chgData name="Kate Narh (2419949)" userId="S::2419949@student.uwtsd.ac.uk::a45645f2-f90c-44dd-bdb4-5aaf9b757799" providerId="AD" clId="Web-{51165C3B-8284-7787-1F35-FBF61D02FE6F}" dt="2026-03-15T17:24:51.104" v="82"/>
        <pc:sldMkLst>
          <pc:docMk/>
          <pc:sldMk cId="567885352" sldId="261"/>
        </pc:sldMkLst>
        <pc:spChg chg="mod">
          <ac:chgData name="Kate Narh (2419949)" userId="S::2419949@student.uwtsd.ac.uk::a45645f2-f90c-44dd-bdb4-5aaf9b757799" providerId="AD" clId="Web-{51165C3B-8284-7787-1F35-FBF61D02FE6F}" dt="2026-03-15T17:24:51.104" v="82"/>
          <ac:spMkLst>
            <pc:docMk/>
            <pc:sldMk cId="567885352" sldId="261"/>
            <ac:spMk id="2" creationId="{DE60AB59-25EB-C5CD-F3DC-FDEF5B6FE4BD}"/>
          </ac:spMkLst>
        </pc:spChg>
        <pc:graphicFrameChg chg="mod modGraphic">
          <ac:chgData name="Kate Narh (2419949)" userId="S::2419949@student.uwtsd.ac.uk::a45645f2-f90c-44dd-bdb4-5aaf9b757799" providerId="AD" clId="Web-{51165C3B-8284-7787-1F35-FBF61D02FE6F}" dt="2026-03-15T17:24:51.104" v="82"/>
          <ac:graphicFrameMkLst>
            <pc:docMk/>
            <pc:sldMk cId="567885352" sldId="261"/>
            <ac:graphicFrameMk id="37" creationId="{9FF72652-D5BB-A697-1794-CFC6C1C0A725}"/>
          </ac:graphicFrameMkLst>
        </pc:graphicFrameChg>
      </pc:sldChg>
      <pc:sldChg chg="addSp delSp">
        <pc:chgData name="Kate Narh (2419949)" userId="S::2419949@student.uwtsd.ac.uk::a45645f2-f90c-44dd-bdb4-5aaf9b757799" providerId="AD" clId="Web-{51165C3B-8284-7787-1F35-FBF61D02FE6F}" dt="2026-03-15T17:26:08.201" v="83"/>
        <pc:sldMkLst>
          <pc:docMk/>
          <pc:sldMk cId="1910406415" sldId="263"/>
        </pc:sldMkLst>
        <pc:graphicFrameChg chg="add">
          <ac:chgData name="Kate Narh (2419949)" userId="S::2419949@student.uwtsd.ac.uk::a45645f2-f90c-44dd-bdb4-5aaf9b757799" providerId="AD" clId="Web-{51165C3B-8284-7787-1F35-FBF61D02FE6F}" dt="2026-03-15T17:26:08.201" v="83"/>
          <ac:graphicFrameMkLst>
            <pc:docMk/>
            <pc:sldMk cId="1910406415" sldId="263"/>
            <ac:graphicFrameMk id="72" creationId="{C9CDEDC7-ECBB-369D-474E-8CD2C4E8C53B}"/>
          </ac:graphicFrameMkLst>
        </pc:graphicFrameChg>
      </pc:sldChg>
      <pc:sldChg chg="modSp">
        <pc:chgData name="Kate Narh (2419949)" userId="S::2419949@student.uwtsd.ac.uk::a45645f2-f90c-44dd-bdb4-5aaf9b757799" providerId="AD" clId="Web-{51165C3B-8284-7787-1F35-FBF61D02FE6F}" dt="2026-03-15T17:27:22.093" v="92" actId="20577"/>
        <pc:sldMkLst>
          <pc:docMk/>
          <pc:sldMk cId="2239972103" sldId="264"/>
        </pc:sldMkLst>
        <pc:spChg chg="mod">
          <ac:chgData name="Kate Narh (2419949)" userId="S::2419949@student.uwtsd.ac.uk::a45645f2-f90c-44dd-bdb4-5aaf9b757799" providerId="AD" clId="Web-{51165C3B-8284-7787-1F35-FBF61D02FE6F}" dt="2026-03-15T17:27:22.093" v="92" actId="20577"/>
          <ac:spMkLst>
            <pc:docMk/>
            <pc:sldMk cId="2239972103" sldId="264"/>
            <ac:spMk id="3" creationId="{4A2DDD8A-8D09-45AD-A070-8745AFDB1349}"/>
          </ac:spMkLst>
        </pc:spChg>
      </pc:sldChg>
      <pc:sldChg chg="modSp">
        <pc:chgData name="Kate Narh (2419949)" userId="S::2419949@student.uwtsd.ac.uk::a45645f2-f90c-44dd-bdb4-5aaf9b757799" providerId="AD" clId="Web-{51165C3B-8284-7787-1F35-FBF61D02FE6F}" dt="2026-03-15T17:32:07.161" v="109" actId="1076"/>
        <pc:sldMkLst>
          <pc:docMk/>
          <pc:sldMk cId="3347167158" sldId="267"/>
        </pc:sldMkLst>
        <pc:graphicFrameChg chg="mod">
          <ac:chgData name="Kate Narh (2419949)" userId="S::2419949@student.uwtsd.ac.uk::a45645f2-f90c-44dd-bdb4-5aaf9b757799" providerId="AD" clId="Web-{51165C3B-8284-7787-1F35-FBF61D02FE6F}" dt="2026-03-15T17:32:07.161" v="109" actId="1076"/>
          <ac:graphicFrameMkLst>
            <pc:docMk/>
            <pc:sldMk cId="3347167158" sldId="267"/>
            <ac:graphicFrameMk id="24" creationId="{374CA65E-371D-491E-F479-E080107B7301}"/>
          </ac:graphicFrameMkLst>
        </pc:graphicFrameChg>
      </pc:sldChg>
      <pc:sldChg chg="addSp delSp modSp new mod setBg">
        <pc:chgData name="Kate Narh (2419949)" userId="S::2419949@student.uwtsd.ac.uk::a45645f2-f90c-44dd-bdb4-5aaf9b757799" providerId="AD" clId="Web-{51165C3B-8284-7787-1F35-FBF61D02FE6F}" dt="2026-03-15T17:30:00.221" v="107"/>
        <pc:sldMkLst>
          <pc:docMk/>
          <pc:sldMk cId="1632488325" sldId="283"/>
        </pc:sldMkLst>
        <pc:spChg chg="mod">
          <ac:chgData name="Kate Narh (2419949)" userId="S::2419949@student.uwtsd.ac.uk::a45645f2-f90c-44dd-bdb4-5aaf9b757799" providerId="AD" clId="Web-{51165C3B-8284-7787-1F35-FBF61D02FE6F}" dt="2026-03-15T17:30:00.221" v="107"/>
          <ac:spMkLst>
            <pc:docMk/>
            <pc:sldMk cId="1632488325" sldId="283"/>
            <ac:spMk id="2" creationId="{D764D11E-169F-1936-6948-44F033D52499}"/>
          </ac:spMkLst>
        </pc:spChg>
      </pc:sldChg>
    </pc:docChg>
  </pc:docChgLst>
  <pc:docChgLst>
    <pc:chgData name="Kate Narh (2419949)" userId="S::2419949@student.uwtsd.ac.uk::a45645f2-f90c-44dd-bdb4-5aaf9b757799" providerId="AD" clId="Web-{0EB53D38-386C-7948-DD62-3C2B8D7FDC3A}"/>
    <pc:docChg chg="modSld">
      <pc:chgData name="Kate Narh (2419949)" userId="S::2419949@student.uwtsd.ac.uk::a45645f2-f90c-44dd-bdb4-5aaf9b757799" providerId="AD" clId="Web-{0EB53D38-386C-7948-DD62-3C2B8D7FDC3A}" dt="2026-03-05T10:24:24.233" v="158" actId="20577"/>
      <pc:docMkLst>
        <pc:docMk/>
      </pc:docMkLst>
    </pc:docChg>
  </pc:docChgLst>
  <pc:docChgLst>
    <pc:chgData name="Kate Narh (2419949)" userId="S::2419949@student.uwtsd.ac.uk::a45645f2-f90c-44dd-bdb4-5aaf9b757799" providerId="AD" clId="Web-{306BB6AD-ED41-DC0C-4643-505903745A1F}"/>
    <pc:docChg chg="addSld modSld">
      <pc:chgData name="Kate Narh (2419949)" userId="S::2419949@student.uwtsd.ac.uk::a45645f2-f90c-44dd-bdb4-5aaf9b757799" providerId="AD" clId="Web-{306BB6AD-ED41-DC0C-4643-505903745A1F}" dt="2026-03-05T10:39:29.342" v="57"/>
      <pc:docMkLst>
        <pc:docMk/>
      </pc:docMkLst>
    </pc:docChg>
  </pc:docChgLst>
  <pc:docChgLst>
    <pc:chgData name="Kate Narh (2419949)" userId="S::2419949@student.uwtsd.ac.uk::a45645f2-f90c-44dd-bdb4-5aaf9b757799" providerId="AD" clId="Web-{B5187584-27DC-B49C-95E3-7DD680A73979}"/>
    <pc:docChg chg="delSld modSld">
      <pc:chgData name="Kate Narh (2419949)" userId="S::2419949@student.uwtsd.ac.uk::a45645f2-f90c-44dd-bdb4-5aaf9b757799" providerId="AD" clId="Web-{B5187584-27DC-B49C-95E3-7DD680A73979}" dt="2026-03-12T14:17:30.516" v="5"/>
      <pc:docMkLst>
        <pc:docMk/>
      </pc:docMkLst>
      <pc:sldChg chg="modSp">
        <pc:chgData name="Kate Narh (2419949)" userId="S::2419949@student.uwtsd.ac.uk::a45645f2-f90c-44dd-bdb4-5aaf9b757799" providerId="AD" clId="Web-{B5187584-27DC-B49C-95E3-7DD680A73979}" dt="2026-03-12T14:17:26.093" v="4" actId="20577"/>
        <pc:sldMkLst>
          <pc:docMk/>
          <pc:sldMk cId="2106938936" sldId="273"/>
        </pc:sldMkLst>
      </pc:sldChg>
    </pc:docChg>
  </pc:docChgLst>
  <pc:docChgLst>
    <pc:chgData name="Kate Narh (2419949)" userId="S::2419949@student.uwtsd.ac.uk::a45645f2-f90c-44dd-bdb4-5aaf9b757799" providerId="AD" clId="Web-{6F485E9F-5D31-88A4-2A35-2DA61714BECD}"/>
    <pc:docChg chg="modSld">
      <pc:chgData name="Kate Narh (2419949)" userId="S::2419949@student.uwtsd.ac.uk::a45645f2-f90c-44dd-bdb4-5aaf9b757799" providerId="AD" clId="Web-{6F485E9F-5D31-88A4-2A35-2DA61714BECD}" dt="2026-03-07T13:32:27.970" v="297"/>
      <pc:docMkLst>
        <pc:docMk/>
      </pc:docMkLst>
    </pc:docChg>
  </pc:docChgLst>
  <pc:docChgLst>
    <pc:chgData name="Kate Narh (2419949)" userId="S::2419949@student.uwtsd.ac.uk::a45645f2-f90c-44dd-bdb4-5aaf9b757799" providerId="AD" clId="Web-{FA8FCDB5-D844-6E70-2F36-5EFC6BFA3E4A}"/>
    <pc:docChg chg="modSld sldOrd">
      <pc:chgData name="Kate Narh (2419949)" userId="S::2419949@student.uwtsd.ac.uk::a45645f2-f90c-44dd-bdb4-5aaf9b757799" providerId="AD" clId="Web-{FA8FCDB5-D844-6E70-2F36-5EFC6BFA3E4A}" dt="2026-03-05T10:44:18.589" v="29"/>
      <pc:docMkLst>
        <pc:docMk/>
      </pc:docMkLst>
    </pc:docChg>
  </pc:docChgLst>
  <pc:docChgLst>
    <pc:chgData name="Kate Narh (2419949)" userId="S::2419949@student.uwtsd.ac.uk::a45645f2-f90c-44dd-bdb4-5aaf9b757799" providerId="AD" clId="Web-{54FB29AC-BFE8-5EBB-9EC4-8C8314B3CE59}"/>
    <pc:docChg chg="modSld">
      <pc:chgData name="Kate Narh (2419949)" userId="S::2419949@student.uwtsd.ac.uk::a45645f2-f90c-44dd-bdb4-5aaf9b757799" providerId="AD" clId="Web-{54FB29AC-BFE8-5EBB-9EC4-8C8314B3CE59}" dt="2026-03-16T09:14:31.099" v="9"/>
      <pc:docMkLst>
        <pc:docMk/>
      </pc:docMkLst>
      <pc:sldChg chg="addSp delSp modSp">
        <pc:chgData name="Kate Narh (2419949)" userId="S::2419949@student.uwtsd.ac.uk::a45645f2-f90c-44dd-bdb4-5aaf9b757799" providerId="AD" clId="Web-{54FB29AC-BFE8-5EBB-9EC4-8C8314B3CE59}" dt="2026-03-16T09:14:31.099" v="9"/>
        <pc:sldMkLst>
          <pc:docMk/>
          <pc:sldMk cId="270943930" sldId="287"/>
        </pc:sldMkLst>
        <pc:spChg chg="mod">
          <ac:chgData name="Kate Narh (2419949)" userId="S::2419949@student.uwtsd.ac.uk::a45645f2-f90c-44dd-bdb4-5aaf9b757799" providerId="AD" clId="Web-{54FB29AC-BFE8-5EBB-9EC4-8C8314B3CE59}" dt="2026-03-16T09:14:31.099" v="9"/>
          <ac:spMkLst>
            <pc:docMk/>
            <pc:sldMk cId="270943930" sldId="287"/>
            <ac:spMk id="2" creationId="{660FC888-4EB5-639D-D369-0E36E2DEA14F}"/>
          </ac:spMkLst>
        </pc:spChg>
        <pc:spChg chg="mod ord">
          <ac:chgData name="Kate Narh (2419949)" userId="S::2419949@student.uwtsd.ac.uk::a45645f2-f90c-44dd-bdb4-5aaf9b757799" providerId="AD" clId="Web-{54FB29AC-BFE8-5EBB-9EC4-8C8314B3CE59}" dt="2026-03-16T09:14:31.099" v="9"/>
          <ac:spMkLst>
            <pc:docMk/>
            <pc:sldMk cId="270943930" sldId="287"/>
            <ac:spMk id="3" creationId="{CD77EC7A-58D6-ED7E-D930-09F009410033}"/>
          </ac:spMkLst>
        </pc:spChg>
        <pc:picChg chg="mod">
          <ac:chgData name="Kate Narh (2419949)" userId="S::2419949@student.uwtsd.ac.uk::a45645f2-f90c-44dd-bdb4-5aaf9b757799" providerId="AD" clId="Web-{54FB29AC-BFE8-5EBB-9EC4-8C8314B3CE59}" dt="2026-03-16T09:14:31.099" v="9"/>
          <ac:picMkLst>
            <pc:docMk/>
            <pc:sldMk cId="270943930" sldId="287"/>
            <ac:picMk id="42" creationId="{9415F422-CEDD-D18C-0F56-FFFC8BE9E026}"/>
          </ac:picMkLst>
        </pc:picChg>
      </pc:sldChg>
    </pc:docChg>
  </pc:docChgLst>
  <pc:docChgLst>
    <pc:chgData name="Kate Narh (2419949)" userId="S::2419949@student.uwtsd.ac.uk::a45645f2-f90c-44dd-bdb4-5aaf9b757799" providerId="AD" clId="Web-{3BA42450-2275-04CD-DD33-E7D5F6D6FC9D}"/>
    <pc:docChg chg="modSld">
      <pc:chgData name="Kate Narh (2419949)" userId="S::2419949@student.uwtsd.ac.uk::a45645f2-f90c-44dd-bdb4-5aaf9b757799" providerId="AD" clId="Web-{3BA42450-2275-04CD-DD33-E7D5F6D6FC9D}" dt="2026-03-16T09:59:54.434" v="3" actId="20577"/>
      <pc:docMkLst>
        <pc:docMk/>
      </pc:docMkLst>
      <pc:sldChg chg="modSp">
        <pc:chgData name="Kate Narh (2419949)" userId="S::2419949@student.uwtsd.ac.uk::a45645f2-f90c-44dd-bdb4-5aaf9b757799" providerId="AD" clId="Web-{3BA42450-2275-04CD-DD33-E7D5F6D6FC9D}" dt="2026-03-16T09:59:54.434" v="3" actId="20577"/>
        <pc:sldMkLst>
          <pc:docMk/>
          <pc:sldMk cId="3347167158" sldId="267"/>
        </pc:sldMkLst>
        <pc:graphicFrameChg chg="modGraphic">
          <ac:chgData name="Kate Narh (2419949)" userId="S::2419949@student.uwtsd.ac.uk::a45645f2-f90c-44dd-bdb4-5aaf9b757799" providerId="AD" clId="Web-{3BA42450-2275-04CD-DD33-E7D5F6D6FC9D}" dt="2026-03-16T09:59:54.434" v="3" actId="20577"/>
          <ac:graphicFrameMkLst>
            <pc:docMk/>
            <pc:sldMk cId="3347167158" sldId="267"/>
            <ac:graphicFrameMk id="24" creationId="{374CA65E-371D-491E-F479-E080107B7301}"/>
          </ac:graphicFrameMkLst>
        </pc:graphicFrameChg>
      </pc:sldChg>
    </pc:docChg>
  </pc:docChgLst>
  <pc:docChgLst>
    <pc:chgData name="Kate Narh (2419949)" userId="S::2419949@student.uwtsd.ac.uk::a45645f2-f90c-44dd-bdb4-5aaf9b757799" providerId="AD" clId="Web-{EC1117A8-F8D3-6B89-9DBA-EF32E0492F8B}"/>
    <pc:docChg chg="modSld">
      <pc:chgData name="Kate Narh (2419949)" userId="S::2419949@student.uwtsd.ac.uk::a45645f2-f90c-44dd-bdb4-5aaf9b757799" providerId="AD" clId="Web-{EC1117A8-F8D3-6B89-9DBA-EF32E0492F8B}" dt="2026-03-20T08:48:19.295" v="57" actId="20577"/>
      <pc:docMkLst>
        <pc:docMk/>
      </pc:docMkLst>
      <pc:sldChg chg="addSp delSp modSp mod modClrScheme delDesignElem chgLayout">
        <pc:chgData name="Kate Narh (2419949)" userId="S::2419949@student.uwtsd.ac.uk::a45645f2-f90c-44dd-bdb4-5aaf9b757799" providerId="AD" clId="Web-{EC1117A8-F8D3-6B89-9DBA-EF32E0492F8B}" dt="2026-03-20T08:48:19.295" v="57" actId="20577"/>
        <pc:sldMkLst>
          <pc:docMk/>
          <pc:sldMk cId="230670309" sldId="288"/>
        </pc:sldMkLst>
        <pc:spChg chg="mod ord">
          <ac:chgData name="Kate Narh (2419949)" userId="S::2419949@student.uwtsd.ac.uk::a45645f2-f90c-44dd-bdb4-5aaf9b757799" providerId="AD" clId="Web-{EC1117A8-F8D3-6B89-9DBA-EF32E0492F8B}" dt="2026-03-20T08:45:20.426" v="32" actId="20577"/>
          <ac:spMkLst>
            <pc:docMk/>
            <pc:sldMk cId="230670309" sldId="288"/>
            <ac:spMk id="2" creationId="{947377BF-3742-FB2A-2BD3-2EB9DFC00574}"/>
          </ac:spMkLst>
        </pc:spChg>
        <pc:spChg chg="add mod ord">
          <ac:chgData name="Kate Narh (2419949)" userId="S::2419949@student.uwtsd.ac.uk::a45645f2-f90c-44dd-bdb4-5aaf9b757799" providerId="AD" clId="Web-{EC1117A8-F8D3-6B89-9DBA-EF32E0492F8B}" dt="2026-03-20T08:44:29.470" v="9"/>
          <ac:spMkLst>
            <pc:docMk/>
            <pc:sldMk cId="230670309" sldId="288"/>
            <ac:spMk id="49" creationId="{548BEBFC-2F84-7B75-900F-508FE7F70DA1}"/>
          </ac:spMkLst>
        </pc:spChg>
        <pc:spChg chg="del">
          <ac:chgData name="Kate Narh (2419949)" userId="S::2419949@student.uwtsd.ac.uk::a45645f2-f90c-44dd-bdb4-5aaf9b757799" providerId="AD" clId="Web-{EC1117A8-F8D3-6B89-9DBA-EF32E0492F8B}" dt="2026-03-20T08:43:02.415" v="7"/>
          <ac:spMkLst>
            <pc:docMk/>
            <pc:sldMk cId="230670309" sldId="288"/>
            <ac:spMk id="82" creationId="{03AF1C04-3FEF-41BD-BB84-2F263765BEBC}"/>
          </ac:spMkLst>
        </pc:spChg>
        <pc:spChg chg="add del">
          <ac:chgData name="Kate Narh (2419949)" userId="S::2419949@student.uwtsd.ac.uk::a45645f2-f90c-44dd-bdb4-5aaf9b757799" providerId="AD" clId="Web-{EC1117A8-F8D3-6B89-9DBA-EF32E0492F8B}" dt="2026-03-20T08:44:29.470" v="9"/>
          <ac:spMkLst>
            <pc:docMk/>
            <pc:sldMk cId="230670309" sldId="288"/>
            <ac:spMk id="104" creationId="{12609869-9E80-471B-A487-A53288E0E791}"/>
          </ac:spMkLst>
        </pc:spChg>
        <pc:spChg chg="add del">
          <ac:chgData name="Kate Narh (2419949)" userId="S::2419949@student.uwtsd.ac.uk::a45645f2-f90c-44dd-bdb4-5aaf9b757799" providerId="AD" clId="Web-{EC1117A8-F8D3-6B89-9DBA-EF32E0492F8B}" dt="2026-03-20T08:44:29.470" v="9"/>
          <ac:spMkLst>
            <pc:docMk/>
            <pc:sldMk cId="230670309" sldId="288"/>
            <ac:spMk id="106" creationId="{7004738A-9D34-43E8-97D2-CA0EED4F8BE0}"/>
          </ac:spMkLst>
        </pc:spChg>
        <pc:spChg chg="add del">
          <ac:chgData name="Kate Narh (2419949)" userId="S::2419949@student.uwtsd.ac.uk::a45645f2-f90c-44dd-bdb4-5aaf9b757799" providerId="AD" clId="Web-{EC1117A8-F8D3-6B89-9DBA-EF32E0492F8B}" dt="2026-03-20T08:44:29.470" v="9"/>
          <ac:spMkLst>
            <pc:docMk/>
            <pc:sldMk cId="230670309" sldId="288"/>
            <ac:spMk id="108" creationId="{B8B8D07F-F13E-443E-BA68-2D26672D76B9}"/>
          </ac:spMkLst>
        </pc:spChg>
        <pc:spChg chg="add del">
          <ac:chgData name="Kate Narh (2419949)" userId="S::2419949@student.uwtsd.ac.uk::a45645f2-f90c-44dd-bdb4-5aaf9b757799" providerId="AD" clId="Web-{EC1117A8-F8D3-6B89-9DBA-EF32E0492F8B}" dt="2026-03-20T08:44:29.470" v="9"/>
          <ac:spMkLst>
            <pc:docMk/>
            <pc:sldMk cId="230670309" sldId="288"/>
            <ac:spMk id="110" creationId="{2813A4FA-24A5-41ED-A534-3807D1B2F344}"/>
          </ac:spMkLst>
        </pc:spChg>
        <pc:spChg chg="add del">
          <ac:chgData name="Kate Narh (2419949)" userId="S::2419949@student.uwtsd.ac.uk::a45645f2-f90c-44dd-bdb4-5aaf9b757799" providerId="AD" clId="Web-{EC1117A8-F8D3-6B89-9DBA-EF32E0492F8B}" dt="2026-03-20T08:44:29.470" v="9"/>
          <ac:spMkLst>
            <pc:docMk/>
            <pc:sldMk cId="230670309" sldId="288"/>
            <ac:spMk id="112" creationId="{C3944F27-CA70-4E84-A51A-E6BF89558979}"/>
          </ac:spMkLst>
        </pc:spChg>
        <pc:grpChg chg="del">
          <ac:chgData name="Kate Narh (2419949)" userId="S::2419949@student.uwtsd.ac.uk::a45645f2-f90c-44dd-bdb4-5aaf9b757799" providerId="AD" clId="Web-{EC1117A8-F8D3-6B89-9DBA-EF32E0492F8B}" dt="2026-03-20T08:43:02.415" v="7"/>
          <ac:grpSpMkLst>
            <pc:docMk/>
            <pc:sldMk cId="230670309" sldId="288"/>
            <ac:grpSpMk id="88" creationId="{66828D02-A05D-412B-9F20-B68E970B9FC2}"/>
          </ac:grpSpMkLst>
        </pc:grpChg>
        <pc:graphicFrameChg chg="mod ord modGraphic">
          <ac:chgData name="Kate Narh (2419949)" userId="S::2419949@student.uwtsd.ac.uk::a45645f2-f90c-44dd-bdb4-5aaf9b757799" providerId="AD" clId="Web-{EC1117A8-F8D3-6B89-9DBA-EF32E0492F8B}" dt="2026-03-20T08:48:19.295" v="57" actId="20577"/>
          <ac:graphicFrameMkLst>
            <pc:docMk/>
            <pc:sldMk cId="230670309" sldId="288"/>
            <ac:graphicFrameMk id="35" creationId="{6D944685-F8B3-B9DE-5883-2C474BAB7207}"/>
          </ac:graphicFrameMkLst>
        </pc:graphicFrameChg>
        <pc:picChg chg="mod ord">
          <ac:chgData name="Kate Narh (2419949)" userId="S::2419949@student.uwtsd.ac.uk::a45645f2-f90c-44dd-bdb4-5aaf9b757799" providerId="AD" clId="Web-{EC1117A8-F8D3-6B89-9DBA-EF32E0492F8B}" dt="2026-03-20T08:44:44.143" v="10" actId="1076"/>
          <ac:picMkLst>
            <pc:docMk/>
            <pc:sldMk cId="230670309" sldId="288"/>
            <ac:picMk id="4" creationId="{F6CABE3C-965C-64B9-2FDF-E78303B13D4D}"/>
          </ac:picMkLst>
        </pc:picChg>
      </pc:sldChg>
      <pc:sldChg chg="addSp delSp modSp mod setBg setClrOvrMap">
        <pc:chgData name="Kate Narh (2419949)" userId="S::2419949@student.uwtsd.ac.uk::a45645f2-f90c-44dd-bdb4-5aaf9b757799" providerId="AD" clId="Web-{EC1117A8-F8D3-6B89-9DBA-EF32E0492F8B}" dt="2026-03-20T08:42:10.972" v="6"/>
        <pc:sldMkLst>
          <pc:docMk/>
          <pc:sldMk cId="1951739210" sldId="289"/>
        </pc:sldMkLst>
        <pc:spChg chg="mod">
          <ac:chgData name="Kate Narh (2419949)" userId="S::2419949@student.uwtsd.ac.uk::a45645f2-f90c-44dd-bdb4-5aaf9b757799" providerId="AD" clId="Web-{EC1117A8-F8D3-6B89-9DBA-EF32E0492F8B}" dt="2026-03-20T08:42:10.972" v="5"/>
          <ac:spMkLst>
            <pc:docMk/>
            <pc:sldMk cId="1951739210" sldId="289"/>
            <ac:spMk id="2" creationId="{352141C0-D0B2-0107-817C-31622B905BE4}"/>
          </ac:spMkLst>
        </pc:spChg>
        <pc:spChg chg="mod">
          <ac:chgData name="Kate Narh (2419949)" userId="S::2419949@student.uwtsd.ac.uk::a45645f2-f90c-44dd-bdb4-5aaf9b757799" providerId="AD" clId="Web-{EC1117A8-F8D3-6B89-9DBA-EF32E0492F8B}" dt="2026-03-20T08:42:10.972" v="5"/>
          <ac:spMkLst>
            <pc:docMk/>
            <pc:sldMk cId="1951739210" sldId="289"/>
            <ac:spMk id="3" creationId="{DBB8806A-E297-38F4-5E17-8665E1A5284C}"/>
          </ac:spMkLst>
        </pc:spChg>
        <pc:spChg chg="mod">
          <ac:chgData name="Kate Narh (2419949)" userId="S::2419949@student.uwtsd.ac.uk::a45645f2-f90c-44dd-bdb4-5aaf9b757799" providerId="AD" clId="Web-{EC1117A8-F8D3-6B89-9DBA-EF32E0492F8B}" dt="2026-03-20T08:42:10.972" v="5"/>
          <ac:spMkLst>
            <pc:docMk/>
            <pc:sldMk cId="1951739210" sldId="289"/>
            <ac:spMk id="4" creationId="{973D371F-3C3E-5BB7-B265-7AF56DA67CD1}"/>
          </ac:spMkLst>
        </pc:spChg>
        <pc:spChg chg="add del">
          <ac:chgData name="Kate Narh (2419949)" userId="S::2419949@student.uwtsd.ac.uk::a45645f2-f90c-44dd-bdb4-5aaf9b757799" providerId="AD" clId="Web-{EC1117A8-F8D3-6B89-9DBA-EF32E0492F8B}" dt="2026-03-20T08:42:10.972" v="6"/>
          <ac:spMkLst>
            <pc:docMk/>
            <pc:sldMk cId="1951739210" sldId="289"/>
            <ac:spMk id="61" creationId="{E35A04CF-97D4-4FF7-B359-C546B1F62E54}"/>
          </ac:spMkLst>
        </pc:spChg>
        <pc:spChg chg="add del">
          <ac:chgData name="Kate Narh (2419949)" userId="S::2419949@student.uwtsd.ac.uk::a45645f2-f90c-44dd-bdb4-5aaf9b757799" providerId="AD" clId="Web-{EC1117A8-F8D3-6B89-9DBA-EF32E0492F8B}" dt="2026-03-20T08:42:10.972" v="6"/>
          <ac:spMkLst>
            <pc:docMk/>
            <pc:sldMk cId="1951739210" sldId="289"/>
            <ac:spMk id="62" creationId="{1DE7243B-5109-444B-8FAF-7437C66BC0E9}"/>
          </ac:spMkLst>
        </pc:spChg>
        <pc:spChg chg="add del">
          <ac:chgData name="Kate Narh (2419949)" userId="S::2419949@student.uwtsd.ac.uk::a45645f2-f90c-44dd-bdb4-5aaf9b757799" providerId="AD" clId="Web-{EC1117A8-F8D3-6B89-9DBA-EF32E0492F8B}" dt="2026-03-20T08:42:10.972" v="6"/>
          <ac:spMkLst>
            <pc:docMk/>
            <pc:sldMk cId="1951739210" sldId="289"/>
            <ac:spMk id="63" creationId="{4C5D6221-DA7B-4611-AA26-7D8E349FDE96}"/>
          </ac:spMkLst>
        </pc:spChg>
        <pc:spChg chg="add del">
          <ac:chgData name="Kate Narh (2419949)" userId="S::2419949@student.uwtsd.ac.uk::a45645f2-f90c-44dd-bdb4-5aaf9b757799" providerId="AD" clId="Web-{EC1117A8-F8D3-6B89-9DBA-EF32E0492F8B}" dt="2026-03-20T08:41:49.441" v="1"/>
          <ac:spMkLst>
            <pc:docMk/>
            <pc:sldMk cId="1951739210" sldId="289"/>
            <ac:spMk id="68" creationId="{1DE7243B-5109-444B-8FAF-7437C66BC0E9}"/>
          </ac:spMkLst>
        </pc:spChg>
        <pc:spChg chg="add del">
          <ac:chgData name="Kate Narh (2419949)" userId="S::2419949@student.uwtsd.ac.uk::a45645f2-f90c-44dd-bdb4-5aaf9b757799" providerId="AD" clId="Web-{EC1117A8-F8D3-6B89-9DBA-EF32E0492F8B}" dt="2026-03-20T08:41:49.441" v="1"/>
          <ac:spMkLst>
            <pc:docMk/>
            <pc:sldMk cId="1951739210" sldId="289"/>
            <ac:spMk id="70" creationId="{4C5D6221-DA7B-4611-AA26-7D8E349FDE96}"/>
          </ac:spMkLst>
        </pc:spChg>
        <pc:spChg chg="add del">
          <ac:chgData name="Kate Narh (2419949)" userId="S::2419949@student.uwtsd.ac.uk::a45645f2-f90c-44dd-bdb4-5aaf9b757799" providerId="AD" clId="Web-{EC1117A8-F8D3-6B89-9DBA-EF32E0492F8B}" dt="2026-03-20T08:42:03.847" v="3"/>
          <ac:spMkLst>
            <pc:docMk/>
            <pc:sldMk cId="1951739210" sldId="289"/>
            <ac:spMk id="72" creationId="{4C5D6221-DA7B-4611-AA26-7D8E349FDE96}"/>
          </ac:spMkLst>
        </pc:spChg>
        <pc:spChg chg="add del">
          <ac:chgData name="Kate Narh (2419949)" userId="S::2419949@student.uwtsd.ac.uk::a45645f2-f90c-44dd-bdb4-5aaf9b757799" providerId="AD" clId="Web-{EC1117A8-F8D3-6B89-9DBA-EF32E0492F8B}" dt="2026-03-20T08:42:03.847" v="3"/>
          <ac:spMkLst>
            <pc:docMk/>
            <pc:sldMk cId="1951739210" sldId="289"/>
            <ac:spMk id="73" creationId="{E35A04CF-97D4-4FF7-B359-C546B1F62E54}"/>
          </ac:spMkLst>
        </pc:spChg>
        <pc:spChg chg="add del">
          <ac:chgData name="Kate Narh (2419949)" userId="S::2419949@student.uwtsd.ac.uk::a45645f2-f90c-44dd-bdb4-5aaf9b757799" providerId="AD" clId="Web-{EC1117A8-F8D3-6B89-9DBA-EF32E0492F8B}" dt="2026-03-20T08:42:03.847" v="3"/>
          <ac:spMkLst>
            <pc:docMk/>
            <pc:sldMk cId="1951739210" sldId="289"/>
            <ac:spMk id="74" creationId="{1DE7243B-5109-444B-8FAF-7437C66BC0E9}"/>
          </ac:spMkLst>
        </pc:spChg>
        <pc:spChg chg="add del">
          <ac:chgData name="Kate Narh (2419949)" userId="S::2419949@student.uwtsd.ac.uk::a45645f2-f90c-44dd-bdb4-5aaf9b757799" providerId="AD" clId="Web-{EC1117A8-F8D3-6B89-9DBA-EF32E0492F8B}" dt="2026-03-20T08:42:10.972" v="5"/>
          <ac:spMkLst>
            <pc:docMk/>
            <pc:sldMk cId="1951739210" sldId="289"/>
            <ac:spMk id="76" creationId="{8CA06CD6-90CA-4C45-856C-6771339E1E22}"/>
          </ac:spMkLst>
        </pc:spChg>
        <pc:spChg chg="add">
          <ac:chgData name="Kate Narh (2419949)" userId="S::2419949@student.uwtsd.ac.uk::a45645f2-f90c-44dd-bdb4-5aaf9b757799" providerId="AD" clId="Web-{EC1117A8-F8D3-6B89-9DBA-EF32E0492F8B}" dt="2026-03-20T08:42:10.972" v="6"/>
          <ac:spMkLst>
            <pc:docMk/>
            <pc:sldMk cId="1951739210" sldId="289"/>
            <ac:spMk id="79" creationId="{E35A04CF-97D4-4FF7-B359-C546B1F62E54}"/>
          </ac:spMkLst>
        </pc:spChg>
        <pc:spChg chg="add">
          <ac:chgData name="Kate Narh (2419949)" userId="S::2419949@student.uwtsd.ac.uk::a45645f2-f90c-44dd-bdb4-5aaf9b757799" providerId="AD" clId="Web-{EC1117A8-F8D3-6B89-9DBA-EF32E0492F8B}" dt="2026-03-20T08:42:10.972" v="6"/>
          <ac:spMkLst>
            <pc:docMk/>
            <pc:sldMk cId="1951739210" sldId="289"/>
            <ac:spMk id="80" creationId="{1DE7243B-5109-444B-8FAF-7437C66BC0E9}"/>
          </ac:spMkLst>
        </pc:spChg>
        <pc:spChg chg="add">
          <ac:chgData name="Kate Narh (2419949)" userId="S::2419949@student.uwtsd.ac.uk::a45645f2-f90c-44dd-bdb4-5aaf9b757799" providerId="AD" clId="Web-{EC1117A8-F8D3-6B89-9DBA-EF32E0492F8B}" dt="2026-03-20T08:42:10.972" v="6"/>
          <ac:spMkLst>
            <pc:docMk/>
            <pc:sldMk cId="1951739210" sldId="289"/>
            <ac:spMk id="81" creationId="{4C5D6221-DA7B-4611-AA26-7D8E349FDE96}"/>
          </ac:spMkLst>
        </pc:spChg>
        <pc:cxnChg chg="add del">
          <ac:chgData name="Kate Narh (2419949)" userId="S::2419949@student.uwtsd.ac.uk::a45645f2-f90c-44dd-bdb4-5aaf9b757799" providerId="AD" clId="Web-{EC1117A8-F8D3-6B89-9DBA-EF32E0492F8B}" dt="2026-03-20T08:42:10.972" v="5"/>
          <ac:cxnSpMkLst>
            <pc:docMk/>
            <pc:sldMk cId="1951739210" sldId="289"/>
            <ac:cxnSpMk id="77" creationId="{5021601D-2758-4B15-A31C-FDA184C51B3A}"/>
          </ac:cxnSpMkLst>
        </pc:cxnChg>
      </pc:sldChg>
    </pc:docChg>
  </pc:docChgLst>
  <pc:docChgLst>
    <pc:chgData name="Kate Narh (2419949)" userId="S::2419949@student.uwtsd.ac.uk::a45645f2-f90c-44dd-bdb4-5aaf9b757799" providerId="AD" clId="Web-{BD658855-4847-E88A-F90B-2251F3220477}"/>
    <pc:docChg chg="modSld sldOrd">
      <pc:chgData name="Kate Narh (2419949)" userId="S::2419949@student.uwtsd.ac.uk::a45645f2-f90c-44dd-bdb4-5aaf9b757799" providerId="AD" clId="Web-{BD658855-4847-E88A-F90B-2251F3220477}" dt="2026-03-05T10:52:09.797" v="7"/>
      <pc:docMkLst>
        <pc:docMk/>
      </pc:docMkLst>
    </pc:docChg>
  </pc:docChgLst>
  <pc:docChgLst>
    <pc:chgData name="Kate Narh (2419949)" userId="S::2419949@student.uwtsd.ac.uk::a45645f2-f90c-44dd-bdb4-5aaf9b757799" providerId="AD" clId="Web-{14D84C13-1950-8368-E5F4-20F607954E54}"/>
    <pc:docChg chg="modSld">
      <pc:chgData name="Kate Narh (2419949)" userId="S::2419949@student.uwtsd.ac.uk::a45645f2-f90c-44dd-bdb4-5aaf9b757799" providerId="AD" clId="Web-{14D84C13-1950-8368-E5F4-20F607954E54}" dt="2026-03-20T09:00:05.371" v="4" actId="20577"/>
      <pc:docMkLst>
        <pc:docMk/>
      </pc:docMkLst>
      <pc:sldChg chg="modSp">
        <pc:chgData name="Kate Narh (2419949)" userId="S::2419949@student.uwtsd.ac.uk::a45645f2-f90c-44dd-bdb4-5aaf9b757799" providerId="AD" clId="Web-{14D84C13-1950-8368-E5F4-20F607954E54}" dt="2026-03-20T09:00:05.371" v="4" actId="20577"/>
        <pc:sldMkLst>
          <pc:docMk/>
          <pc:sldMk cId="742443152" sldId="266"/>
        </pc:sldMkLst>
        <pc:graphicFrameChg chg="modGraphic">
          <ac:chgData name="Kate Narh (2419949)" userId="S::2419949@student.uwtsd.ac.uk::a45645f2-f90c-44dd-bdb4-5aaf9b757799" providerId="AD" clId="Web-{14D84C13-1950-8368-E5F4-20F607954E54}" dt="2026-03-20T09:00:05.371" v="4" actId="20577"/>
          <ac:graphicFrameMkLst>
            <pc:docMk/>
            <pc:sldMk cId="742443152" sldId="266"/>
            <ac:graphicFrameMk id="63" creationId="{79631F88-CA53-A7C1-8A8A-C492DF04C26E}"/>
          </ac:graphicFrameMkLst>
        </pc:graphicFrameChg>
      </pc:sldChg>
    </pc:docChg>
  </pc:docChgLst>
  <pc:docChgLst>
    <pc:chgData name="Kate Narh (2419949)" userId="S::2419949@student.uwtsd.ac.uk::a45645f2-f90c-44dd-bdb4-5aaf9b757799" providerId="AD" clId="Web-{62B83A2C-2B66-0221-19FD-F9E83591A844}"/>
    <pc:docChg chg="modSld">
      <pc:chgData name="Kate Narh (2419949)" userId="S::2419949@student.uwtsd.ac.uk::a45645f2-f90c-44dd-bdb4-5aaf9b757799" providerId="AD" clId="Web-{62B83A2C-2B66-0221-19FD-F9E83591A844}" dt="2026-03-16T10:02:05.510" v="3" actId="20577"/>
      <pc:docMkLst>
        <pc:docMk/>
      </pc:docMkLst>
      <pc:sldChg chg="modSp">
        <pc:chgData name="Kate Narh (2419949)" userId="S::2419949@student.uwtsd.ac.uk::a45645f2-f90c-44dd-bdb4-5aaf9b757799" providerId="AD" clId="Web-{62B83A2C-2B66-0221-19FD-F9E83591A844}" dt="2026-03-16T10:02:05.510" v="3" actId="20577"/>
        <pc:sldMkLst>
          <pc:docMk/>
          <pc:sldMk cId="3347167158" sldId="267"/>
        </pc:sldMkLst>
        <pc:graphicFrameChg chg="modGraphic">
          <ac:chgData name="Kate Narh (2419949)" userId="S::2419949@student.uwtsd.ac.uk::a45645f2-f90c-44dd-bdb4-5aaf9b757799" providerId="AD" clId="Web-{62B83A2C-2B66-0221-19FD-F9E83591A844}" dt="2026-03-16T10:02:05.510" v="3" actId="20577"/>
          <ac:graphicFrameMkLst>
            <pc:docMk/>
            <pc:sldMk cId="3347167158" sldId="267"/>
            <ac:graphicFrameMk id="24" creationId="{374CA65E-371D-491E-F479-E080107B7301}"/>
          </ac:graphicFrameMkLst>
        </pc:graphicFrameChg>
      </pc:sldChg>
    </pc:docChg>
  </pc:docChgLst>
  <pc:docChgLst>
    <pc:chgData name="Kate Narh (2419949)" userId="S::2419949@student.uwtsd.ac.uk::a45645f2-f90c-44dd-bdb4-5aaf9b757799" providerId="AD" clId="Web-{33A2B951-AC5C-0FB6-B7F2-E3727BDD00C4}"/>
    <pc:docChg chg="addSld modSld">
      <pc:chgData name="Kate Narh (2419949)" userId="S::2419949@student.uwtsd.ac.uk::a45645f2-f90c-44dd-bdb4-5aaf9b757799" providerId="AD" clId="Web-{33A2B951-AC5C-0FB6-B7F2-E3727BDD00C4}" dt="2026-03-15T11:18:16.275" v="29"/>
      <pc:docMkLst>
        <pc:docMk/>
      </pc:docMkLst>
    </pc:docChg>
  </pc:docChgLst>
  <pc:docChgLst>
    <pc:chgData name="Kate Narh (2419949)" userId="S::2419949@student.uwtsd.ac.uk::a45645f2-f90c-44dd-bdb4-5aaf9b757799" providerId="AD" clId="Web-{0FB18FA3-1F43-B9A7-ACFA-F227AECBF96D}"/>
    <pc:docChg chg="modSld">
      <pc:chgData name="Kate Narh (2419949)" userId="S::2419949@student.uwtsd.ac.uk::a45645f2-f90c-44dd-bdb4-5aaf9b757799" providerId="AD" clId="Web-{0FB18FA3-1F43-B9A7-ACFA-F227AECBF96D}" dt="2026-03-15T19:24:19.162" v="240"/>
      <pc:docMkLst>
        <pc:docMk/>
      </pc:docMkLst>
      <pc:sldChg chg="addSp delSp modSp">
        <pc:chgData name="Kate Narh (2419949)" userId="S::2419949@student.uwtsd.ac.uk::a45645f2-f90c-44dd-bdb4-5aaf9b757799" providerId="AD" clId="Web-{0FB18FA3-1F43-B9A7-ACFA-F227AECBF96D}" dt="2026-03-15T19:04:54.829" v="92"/>
        <pc:sldMkLst>
          <pc:docMk/>
          <pc:sldMk cId="3347167158" sldId="267"/>
        </pc:sldMkLst>
        <pc:spChg chg="mod">
          <ac:chgData name="Kate Narh (2419949)" userId="S::2419949@student.uwtsd.ac.uk::a45645f2-f90c-44dd-bdb4-5aaf9b757799" providerId="AD" clId="Web-{0FB18FA3-1F43-B9A7-ACFA-F227AECBF96D}" dt="2026-03-15T19:04:54.751" v="91"/>
          <ac:spMkLst>
            <pc:docMk/>
            <pc:sldMk cId="3347167158" sldId="267"/>
            <ac:spMk id="2" creationId="{649FA722-CEB1-084C-A70F-8A7467DD7885}"/>
          </ac:spMkLst>
        </pc:spChg>
        <pc:spChg chg="add">
          <ac:chgData name="Kate Narh (2419949)" userId="S::2419949@student.uwtsd.ac.uk::a45645f2-f90c-44dd-bdb4-5aaf9b757799" providerId="AD" clId="Web-{0FB18FA3-1F43-B9A7-ACFA-F227AECBF96D}" dt="2026-03-15T19:04:54.829" v="92"/>
          <ac:spMkLst>
            <pc:docMk/>
            <pc:sldMk cId="3347167158" sldId="267"/>
            <ac:spMk id="52" creationId="{9A97C86A-04D6-40F7-AE84-31AB43E6A846}"/>
          </ac:spMkLst>
        </pc:spChg>
        <pc:spChg chg="add">
          <ac:chgData name="Kate Narh (2419949)" userId="S::2419949@student.uwtsd.ac.uk::a45645f2-f90c-44dd-bdb4-5aaf9b757799" providerId="AD" clId="Web-{0FB18FA3-1F43-B9A7-ACFA-F227AECBF96D}" dt="2026-03-15T19:04:54.829" v="92"/>
          <ac:spMkLst>
            <pc:docMk/>
            <pc:sldMk cId="3347167158" sldId="267"/>
            <ac:spMk id="56" creationId="{3ECA69A1-7536-43AC-85EF-C7106179F5ED}"/>
          </ac:spMkLst>
        </pc:spChg>
        <pc:spChg chg="add">
          <ac:chgData name="Kate Narh (2419949)" userId="S::2419949@student.uwtsd.ac.uk::a45645f2-f90c-44dd-bdb4-5aaf9b757799" providerId="AD" clId="Web-{0FB18FA3-1F43-B9A7-ACFA-F227AECBF96D}" dt="2026-03-15T19:04:54.829" v="92"/>
          <ac:spMkLst>
            <pc:docMk/>
            <pc:sldMk cId="3347167158" sldId="267"/>
            <ac:spMk id="59" creationId="{F3060C83-F051-4F0E-ABAD-AA0DFC48B218}"/>
          </ac:spMkLst>
        </pc:spChg>
        <pc:spChg chg="add">
          <ac:chgData name="Kate Narh (2419949)" userId="S::2419949@student.uwtsd.ac.uk::a45645f2-f90c-44dd-bdb4-5aaf9b757799" providerId="AD" clId="Web-{0FB18FA3-1F43-B9A7-ACFA-F227AECBF96D}" dt="2026-03-15T19:04:54.829" v="92"/>
          <ac:spMkLst>
            <pc:docMk/>
            <pc:sldMk cId="3347167158" sldId="267"/>
            <ac:spMk id="60" creationId="{83C98ABE-055B-441F-B07E-44F97F083C39}"/>
          </ac:spMkLst>
        </pc:spChg>
        <pc:spChg chg="add">
          <ac:chgData name="Kate Narh (2419949)" userId="S::2419949@student.uwtsd.ac.uk::a45645f2-f90c-44dd-bdb4-5aaf9b757799" providerId="AD" clId="Web-{0FB18FA3-1F43-B9A7-ACFA-F227AECBF96D}" dt="2026-03-15T19:04:54.829" v="92"/>
          <ac:spMkLst>
            <pc:docMk/>
            <pc:sldMk cId="3347167158" sldId="267"/>
            <ac:spMk id="61" creationId="{29FDB030-9B49-4CED-8CCD-4D99382388AC}"/>
          </ac:spMkLst>
        </pc:spChg>
        <pc:spChg chg="add">
          <ac:chgData name="Kate Narh (2419949)" userId="S::2419949@student.uwtsd.ac.uk::a45645f2-f90c-44dd-bdb4-5aaf9b757799" providerId="AD" clId="Web-{0FB18FA3-1F43-B9A7-ACFA-F227AECBF96D}" dt="2026-03-15T19:04:54.829" v="92"/>
          <ac:spMkLst>
            <pc:docMk/>
            <pc:sldMk cId="3347167158" sldId="267"/>
            <ac:spMk id="62" creationId="{3783CA14-24A1-485C-8B30-D6A5D87987AD}"/>
          </ac:spMkLst>
        </pc:spChg>
        <pc:spChg chg="add">
          <ac:chgData name="Kate Narh (2419949)" userId="S::2419949@student.uwtsd.ac.uk::a45645f2-f90c-44dd-bdb4-5aaf9b757799" providerId="AD" clId="Web-{0FB18FA3-1F43-B9A7-ACFA-F227AECBF96D}" dt="2026-03-15T19:04:54.829" v="92"/>
          <ac:spMkLst>
            <pc:docMk/>
            <pc:sldMk cId="3347167158" sldId="267"/>
            <ac:spMk id="63" creationId="{FF9F2414-84E8-453E-B1F3-389FDE8192D9}"/>
          </ac:spMkLst>
        </pc:spChg>
        <pc:graphicFrameChg chg="mod modGraphic">
          <ac:chgData name="Kate Narh (2419949)" userId="S::2419949@student.uwtsd.ac.uk::a45645f2-f90c-44dd-bdb4-5aaf9b757799" providerId="AD" clId="Web-{0FB18FA3-1F43-B9A7-ACFA-F227AECBF96D}" dt="2026-03-15T19:04:54.829" v="92"/>
          <ac:graphicFrameMkLst>
            <pc:docMk/>
            <pc:sldMk cId="3347167158" sldId="267"/>
            <ac:graphicFrameMk id="24" creationId="{374CA65E-371D-491E-F479-E080107B7301}"/>
          </ac:graphicFrameMkLst>
        </pc:graphicFrameChg>
      </pc:sldChg>
      <pc:sldChg chg="addSp delSp modSp">
        <pc:chgData name="Kate Narh (2419949)" userId="S::2419949@student.uwtsd.ac.uk::a45645f2-f90c-44dd-bdb4-5aaf9b757799" providerId="AD" clId="Web-{0FB18FA3-1F43-B9A7-ACFA-F227AECBF96D}" dt="2026-03-15T19:21:30.393" v="232"/>
        <pc:sldMkLst>
          <pc:docMk/>
          <pc:sldMk cId="2244841238" sldId="269"/>
        </pc:sldMkLst>
        <pc:spChg chg="mod">
          <ac:chgData name="Kate Narh (2419949)" userId="S::2419949@student.uwtsd.ac.uk::a45645f2-f90c-44dd-bdb4-5aaf9b757799" providerId="AD" clId="Web-{0FB18FA3-1F43-B9A7-ACFA-F227AECBF96D}" dt="2026-03-15T19:21:30.315" v="231"/>
          <ac:spMkLst>
            <pc:docMk/>
            <pc:sldMk cId="2244841238" sldId="269"/>
            <ac:spMk id="2" creationId="{C96F9673-092A-B184-74A4-7DDDE8DABFC0}"/>
          </ac:spMkLst>
        </pc:spChg>
        <pc:graphicFrameChg chg="add mod modGraphic">
          <ac:chgData name="Kate Narh (2419949)" userId="S::2419949@student.uwtsd.ac.uk::a45645f2-f90c-44dd-bdb4-5aaf9b757799" providerId="AD" clId="Web-{0FB18FA3-1F43-B9A7-ACFA-F227AECBF96D}" dt="2026-03-15T19:21:30.393" v="232"/>
          <ac:graphicFrameMkLst>
            <pc:docMk/>
            <pc:sldMk cId="2244841238" sldId="269"/>
            <ac:graphicFrameMk id="102" creationId="{D8F452A6-7427-F131-CA9D-953A62631B57}"/>
          </ac:graphicFrameMkLst>
        </pc:graphicFrameChg>
        <pc:picChg chg="mod ord">
          <ac:chgData name="Kate Narh (2419949)" userId="S::2419949@student.uwtsd.ac.uk::a45645f2-f90c-44dd-bdb4-5aaf9b757799" providerId="AD" clId="Web-{0FB18FA3-1F43-B9A7-ACFA-F227AECBF96D}" dt="2026-03-15T19:21:30.315" v="231"/>
          <ac:picMkLst>
            <pc:docMk/>
            <pc:sldMk cId="2244841238" sldId="269"/>
            <ac:picMk id="46" creationId="{A28E3B0A-33C5-C84D-032B-CE0C9CF18F60}"/>
          </ac:picMkLst>
        </pc:picChg>
      </pc:sldChg>
      <pc:sldChg chg="addSp delSp modSp">
        <pc:chgData name="Kate Narh (2419949)" userId="S::2419949@student.uwtsd.ac.uk::a45645f2-f90c-44dd-bdb4-5aaf9b757799" providerId="AD" clId="Web-{0FB18FA3-1F43-B9A7-ACFA-F227AECBF96D}" dt="2026-03-15T19:24:19.162" v="240"/>
        <pc:sldMkLst>
          <pc:docMk/>
          <pc:sldMk cId="2106938936" sldId="273"/>
        </pc:sldMkLst>
        <pc:spChg chg="mod">
          <ac:chgData name="Kate Narh (2419949)" userId="S::2419949@student.uwtsd.ac.uk::a45645f2-f90c-44dd-bdb4-5aaf9b757799" providerId="AD" clId="Web-{0FB18FA3-1F43-B9A7-ACFA-F227AECBF96D}" dt="2026-03-15T19:24:19.162" v="240"/>
          <ac:spMkLst>
            <pc:docMk/>
            <pc:sldMk cId="2106938936" sldId="273"/>
            <ac:spMk id="2" creationId="{0B7242DC-E295-D7D5-7222-6A1F2994305E}"/>
          </ac:spMkLst>
        </pc:spChg>
        <pc:spChg chg="add">
          <ac:chgData name="Kate Narh (2419949)" userId="S::2419949@student.uwtsd.ac.uk::a45645f2-f90c-44dd-bdb4-5aaf9b757799" providerId="AD" clId="Web-{0FB18FA3-1F43-B9A7-ACFA-F227AECBF96D}" dt="2026-03-15T19:24:19.162" v="240"/>
          <ac:spMkLst>
            <pc:docMk/>
            <pc:sldMk cId="2106938936" sldId="273"/>
            <ac:spMk id="240" creationId="{257363FD-7E77-4145-9483-331A807ADF0E}"/>
          </ac:spMkLst>
        </pc:spChg>
        <pc:picChg chg="add">
          <ac:chgData name="Kate Narh (2419949)" userId="S::2419949@student.uwtsd.ac.uk::a45645f2-f90c-44dd-bdb4-5aaf9b757799" providerId="AD" clId="Web-{0FB18FA3-1F43-B9A7-ACFA-F227AECBF96D}" dt="2026-03-15T19:24:19.162" v="240"/>
          <ac:picMkLst>
            <pc:docMk/>
            <pc:sldMk cId="2106938936" sldId="273"/>
            <ac:picMk id="232" creationId="{FA4F8F6E-AAE6-3307-8E8D-FF8F31670C1E}"/>
          </ac:picMkLst>
        </pc:picChg>
      </pc:sldChg>
    </pc:docChg>
  </pc:docChgLst>
  <pc:docChgLst>
    <pc:chgData name="Kate Narh (2419949)" userId="S::2419949@student.uwtsd.ac.uk::a45645f2-f90c-44dd-bdb4-5aaf9b757799" providerId="AD" clId="Web-{269D9054-D48F-9BBC-965E-ADBD913A14E8}"/>
    <pc:docChg chg="addSld modSld">
      <pc:chgData name="Kate Narh (2419949)" userId="S::2419949@student.uwtsd.ac.uk::a45645f2-f90c-44dd-bdb4-5aaf9b757799" providerId="AD" clId="Web-{269D9054-D48F-9BBC-965E-ADBD913A14E8}" dt="2026-03-05T11:36:15.429" v="15"/>
      <pc:docMkLst>
        <pc:docMk/>
      </pc:docMkLst>
    </pc:docChg>
  </pc:docChgLst>
  <pc:docChgLst>
    <pc:chgData name="Kate Narh (2419949)" userId="S::2419949@student.uwtsd.ac.uk::a45645f2-f90c-44dd-bdb4-5aaf9b757799" providerId="AD" clId="Web-{D86E5DCB-45E6-FC34-3B0E-524436492C3D}"/>
    <pc:docChg chg="modSld">
      <pc:chgData name="Kate Narh (2419949)" userId="S::2419949@student.uwtsd.ac.uk::a45645f2-f90c-44dd-bdb4-5aaf9b757799" providerId="AD" clId="Web-{D86E5DCB-45E6-FC34-3B0E-524436492C3D}" dt="2026-03-15T14:52:40.167" v="9" actId="20577"/>
      <pc:docMkLst>
        <pc:docMk/>
      </pc:docMkLst>
    </pc:docChg>
  </pc:docChgLst>
  <pc:docChgLst>
    <pc:chgData name="Kate Narh (2419949)" userId="S::2419949@student.uwtsd.ac.uk::a45645f2-f90c-44dd-bdb4-5aaf9b757799" providerId="AD" clId="Web-{B20AA0CE-0637-609F-B03F-5345E50BF3D8}"/>
    <pc:docChg chg="modSld">
      <pc:chgData name="Kate Narh (2419949)" userId="S::2419949@student.uwtsd.ac.uk::a45645f2-f90c-44dd-bdb4-5aaf9b757799" providerId="AD" clId="Web-{B20AA0CE-0637-609F-B03F-5345E50BF3D8}" dt="2026-03-06T23:14:09.542" v="172"/>
      <pc:docMkLst>
        <pc:docMk/>
      </pc:docMkLst>
      <pc:sldChg chg="addSp delSp modSp mod setBg">
        <pc:chgData name="Kate Narh (2419949)" userId="S::2419949@student.uwtsd.ac.uk::a45645f2-f90c-44dd-bdb4-5aaf9b757799" providerId="AD" clId="Web-{B20AA0CE-0637-609F-B03F-5345E50BF3D8}" dt="2026-03-06T23:14:09.542" v="172"/>
        <pc:sldMkLst>
          <pc:docMk/>
          <pc:sldMk cId="567885352" sldId="261"/>
        </pc:sldMkLst>
        <pc:spChg chg="mod">
          <ac:chgData name="Kate Narh (2419949)" userId="S::2419949@student.uwtsd.ac.uk::a45645f2-f90c-44dd-bdb4-5aaf9b757799" providerId="AD" clId="Web-{B20AA0CE-0637-609F-B03F-5345E50BF3D8}" dt="2026-03-06T23:14:09.542" v="172"/>
          <ac:spMkLst>
            <pc:docMk/>
            <pc:sldMk cId="567885352" sldId="261"/>
            <ac:spMk id="2" creationId="{DE60AB59-25EB-C5CD-F3DC-FDEF5B6FE4BD}"/>
          </ac:spMkLst>
        </pc:spChg>
        <pc:graphicFrameChg chg="mod modGraphic">
          <ac:chgData name="Kate Narh (2419949)" userId="S::2419949@student.uwtsd.ac.uk::a45645f2-f90c-44dd-bdb4-5aaf9b757799" providerId="AD" clId="Web-{B20AA0CE-0637-609F-B03F-5345E50BF3D8}" dt="2026-03-06T23:14:09.542" v="172"/>
          <ac:graphicFrameMkLst>
            <pc:docMk/>
            <pc:sldMk cId="567885352" sldId="261"/>
            <ac:graphicFrameMk id="37" creationId="{9FF72652-D5BB-A697-1794-CFC6C1C0A725}"/>
          </ac:graphicFrameMkLst>
        </pc:graphicFrameChg>
      </pc:sldChg>
    </pc:docChg>
  </pc:docChgLst>
  <pc:docChgLst>
    <pc:chgData name="Kate Narh (2419949)" userId="S::2419949@student.uwtsd.ac.uk::a45645f2-f90c-44dd-bdb4-5aaf9b757799" providerId="AD" clId="Web-{CE3FA496-4E41-9BB6-03F2-89ECB3757D2D}"/>
    <pc:docChg chg="modSld">
      <pc:chgData name="Kate Narh (2419949)" userId="S::2419949@student.uwtsd.ac.uk::a45645f2-f90c-44dd-bdb4-5aaf9b757799" providerId="AD" clId="Web-{CE3FA496-4E41-9BB6-03F2-89ECB3757D2D}" dt="2026-03-20T07:34:00.492" v="304" actId="20577"/>
      <pc:docMkLst>
        <pc:docMk/>
      </pc:docMkLst>
      <pc:sldChg chg="addSp delSp modSp">
        <pc:chgData name="Kate Narh (2419949)" userId="S::2419949@student.uwtsd.ac.uk::a45645f2-f90c-44dd-bdb4-5aaf9b757799" providerId="AD" clId="Web-{CE3FA496-4E41-9BB6-03F2-89ECB3757D2D}" dt="2026-03-20T07:34:00.492" v="304" actId="20577"/>
        <pc:sldMkLst>
          <pc:docMk/>
          <pc:sldMk cId="3911360203" sldId="285"/>
        </pc:sldMkLst>
        <pc:spChg chg="mod">
          <ac:chgData name="Kate Narh (2419949)" userId="S::2419949@student.uwtsd.ac.uk::a45645f2-f90c-44dd-bdb4-5aaf9b757799" providerId="AD" clId="Web-{CE3FA496-4E41-9BB6-03F2-89ECB3757D2D}" dt="2026-03-20T07:30:24.236" v="167"/>
          <ac:spMkLst>
            <pc:docMk/>
            <pc:sldMk cId="3911360203" sldId="285"/>
            <ac:spMk id="2" creationId="{D82DDC4F-239E-407A-A68C-FF4FCBD5D0D2}"/>
          </ac:spMkLst>
        </pc:spChg>
        <pc:spChg chg="del">
          <ac:chgData name="Kate Narh (2419949)" userId="S::2419949@student.uwtsd.ac.uk::a45645f2-f90c-44dd-bdb4-5aaf9b757799" providerId="AD" clId="Web-{CE3FA496-4E41-9BB6-03F2-89ECB3757D2D}" dt="2026-03-20T07:28:56.859" v="147"/>
          <ac:spMkLst>
            <pc:docMk/>
            <pc:sldMk cId="3911360203" sldId="285"/>
            <ac:spMk id="75" creationId="{1B15ED52-F352-441B-82BF-E0EA34836D08}"/>
          </ac:spMkLst>
        </pc:spChg>
        <pc:spChg chg="del">
          <ac:chgData name="Kate Narh (2419949)" userId="S::2419949@student.uwtsd.ac.uk::a45645f2-f90c-44dd-bdb4-5aaf9b757799" providerId="AD" clId="Web-{CE3FA496-4E41-9BB6-03F2-89ECB3757D2D}" dt="2026-03-20T07:28:56.859" v="147"/>
          <ac:spMkLst>
            <pc:docMk/>
            <pc:sldMk cId="3911360203" sldId="285"/>
            <ac:spMk id="76" creationId="{3B2E3793-BFE6-45A2-9B7B-E18844431C99}"/>
          </ac:spMkLst>
        </pc:spChg>
        <pc:spChg chg="del">
          <ac:chgData name="Kate Narh (2419949)" userId="S::2419949@student.uwtsd.ac.uk::a45645f2-f90c-44dd-bdb4-5aaf9b757799" providerId="AD" clId="Web-{CE3FA496-4E41-9BB6-03F2-89ECB3757D2D}" dt="2026-03-20T07:28:56.859" v="147"/>
          <ac:spMkLst>
            <pc:docMk/>
            <pc:sldMk cId="3911360203" sldId="285"/>
            <ac:spMk id="77" creationId="{BC4C4868-CB8F-4AF9-9CDB-8108F2C19B67}"/>
          </ac:spMkLst>
        </pc:spChg>
        <pc:spChg chg="del">
          <ac:chgData name="Kate Narh (2419949)" userId="S::2419949@student.uwtsd.ac.uk::a45645f2-f90c-44dd-bdb4-5aaf9b757799" providerId="AD" clId="Web-{CE3FA496-4E41-9BB6-03F2-89ECB3757D2D}" dt="2026-03-20T07:28:56.859" v="147"/>
          <ac:spMkLst>
            <pc:docMk/>
            <pc:sldMk cId="3911360203" sldId="285"/>
            <ac:spMk id="78" creationId="{375E0459-6403-40CD-989D-56A4407CA12E}"/>
          </ac:spMkLst>
        </pc:spChg>
        <pc:spChg chg="del">
          <ac:chgData name="Kate Narh (2419949)" userId="S::2419949@student.uwtsd.ac.uk::a45645f2-f90c-44dd-bdb4-5aaf9b757799" providerId="AD" clId="Web-{CE3FA496-4E41-9BB6-03F2-89ECB3757D2D}" dt="2026-03-20T07:28:56.859" v="147"/>
          <ac:spMkLst>
            <pc:docMk/>
            <pc:sldMk cId="3911360203" sldId="285"/>
            <ac:spMk id="79" creationId="{53E5B1A8-3AC9-4BD1-9BBC-78CA94F2D1BA}"/>
          </ac:spMkLst>
        </pc:spChg>
        <pc:spChg chg="add del">
          <ac:chgData name="Kate Narh (2419949)" userId="S::2419949@student.uwtsd.ac.uk::a45645f2-f90c-44dd-bdb4-5aaf9b757799" providerId="AD" clId="Web-{CE3FA496-4E41-9BB6-03F2-89ECB3757D2D}" dt="2026-03-20T07:30:24.236" v="167"/>
          <ac:spMkLst>
            <pc:docMk/>
            <pc:sldMk cId="3911360203" sldId="285"/>
            <ac:spMk id="86" creationId="{DCC231C8-C761-4B31-9B1C-C6D19248C6B3}"/>
          </ac:spMkLst>
        </pc:spChg>
        <pc:spChg chg="add">
          <ac:chgData name="Kate Narh (2419949)" userId="S::2419949@student.uwtsd.ac.uk::a45645f2-f90c-44dd-bdb4-5aaf9b757799" providerId="AD" clId="Web-{CE3FA496-4E41-9BB6-03F2-89ECB3757D2D}" dt="2026-03-20T07:30:24.236" v="167"/>
          <ac:spMkLst>
            <pc:docMk/>
            <pc:sldMk cId="3911360203" sldId="285"/>
            <ac:spMk id="91" creationId="{1707FC24-6981-43D9-B525-C7832BA22463}"/>
          </ac:spMkLst>
        </pc:spChg>
        <pc:graphicFrameChg chg="mod modGraphic">
          <ac:chgData name="Kate Narh (2419949)" userId="S::2419949@student.uwtsd.ac.uk::a45645f2-f90c-44dd-bdb4-5aaf9b757799" providerId="AD" clId="Web-{CE3FA496-4E41-9BB6-03F2-89ECB3757D2D}" dt="2026-03-20T07:34:00.492" v="304" actId="20577"/>
          <ac:graphicFrameMkLst>
            <pc:docMk/>
            <pc:sldMk cId="3911360203" sldId="285"/>
            <ac:graphicFrameMk id="81" creationId="{AA8A11C6-A396-DAC2-AE94-62B5D1D03085}"/>
          </ac:graphicFrameMkLst>
        </pc:graphicFrameChg>
      </pc:sldChg>
    </pc:docChg>
  </pc:docChgLst>
  <pc:docChgLst>
    <pc:chgData name="Kate Narh (2419949)" userId="S::2419949@student.uwtsd.ac.uk::a45645f2-f90c-44dd-bdb4-5aaf9b757799" providerId="AD" clId="Web-{D0B21F07-4D0A-3516-56CA-8D85942FA885}"/>
    <pc:docChg chg="modSld">
      <pc:chgData name="Kate Narh (2419949)" userId="S::2419949@student.uwtsd.ac.uk::a45645f2-f90c-44dd-bdb4-5aaf9b757799" providerId="AD" clId="Web-{D0B21F07-4D0A-3516-56CA-8D85942FA885}" dt="2026-03-16T08:31:27.040" v="121"/>
      <pc:docMkLst>
        <pc:docMk/>
      </pc:docMkLst>
      <pc:sldChg chg="addSp delSp modSp">
        <pc:chgData name="Kate Narh (2419949)" userId="S::2419949@student.uwtsd.ac.uk::a45645f2-f90c-44dd-bdb4-5aaf9b757799" providerId="AD" clId="Web-{D0B21F07-4D0A-3516-56CA-8D85942FA885}" dt="2026-03-16T08:27:33.047" v="116"/>
        <pc:sldMkLst>
          <pc:docMk/>
          <pc:sldMk cId="2239972103" sldId="264"/>
        </pc:sldMkLst>
        <pc:spChg chg="mod ord">
          <ac:chgData name="Kate Narh (2419949)" userId="S::2419949@student.uwtsd.ac.uk::a45645f2-f90c-44dd-bdb4-5aaf9b757799" providerId="AD" clId="Web-{D0B21F07-4D0A-3516-56CA-8D85942FA885}" dt="2026-03-16T08:27:33.047" v="116"/>
          <ac:spMkLst>
            <pc:docMk/>
            <pc:sldMk cId="2239972103" sldId="264"/>
            <ac:spMk id="2" creationId="{20B9EC3A-D5F7-7C6D-E252-ABC9CCC99617}"/>
          </ac:spMkLst>
        </pc:spChg>
        <pc:spChg chg="mod">
          <ac:chgData name="Kate Narh (2419949)" userId="S::2419949@student.uwtsd.ac.uk::a45645f2-f90c-44dd-bdb4-5aaf9b757799" providerId="AD" clId="Web-{D0B21F07-4D0A-3516-56CA-8D85942FA885}" dt="2026-03-16T08:27:33.047" v="116"/>
          <ac:spMkLst>
            <pc:docMk/>
            <pc:sldMk cId="2239972103" sldId="264"/>
            <ac:spMk id="3" creationId="{4A2DDD8A-8D09-45AD-A070-8745AFDB1349}"/>
          </ac:spMkLst>
        </pc:spChg>
        <pc:picChg chg="mod">
          <ac:chgData name="Kate Narh (2419949)" userId="S::2419949@student.uwtsd.ac.uk::a45645f2-f90c-44dd-bdb4-5aaf9b757799" providerId="AD" clId="Web-{D0B21F07-4D0A-3516-56CA-8D85942FA885}" dt="2026-03-16T08:27:33.047" v="116"/>
          <ac:picMkLst>
            <pc:docMk/>
            <pc:sldMk cId="2239972103" sldId="264"/>
            <ac:picMk id="7" creationId="{8D68961D-3953-89EC-3A38-6EDFEFB50E24}"/>
          </ac:picMkLst>
        </pc:picChg>
      </pc:sldChg>
      <pc:sldChg chg="addSp delSp modSp">
        <pc:chgData name="Kate Narh (2419949)" userId="S::2419949@student.uwtsd.ac.uk::a45645f2-f90c-44dd-bdb4-5aaf9b757799" providerId="AD" clId="Web-{D0B21F07-4D0A-3516-56CA-8D85942FA885}" dt="2026-03-16T08:08:40.898" v="22"/>
        <pc:sldMkLst>
          <pc:docMk/>
          <pc:sldMk cId="742443152" sldId="266"/>
        </pc:sldMkLst>
        <pc:spChg chg="mod">
          <ac:chgData name="Kate Narh (2419949)" userId="S::2419949@student.uwtsd.ac.uk::a45645f2-f90c-44dd-bdb4-5aaf9b757799" providerId="AD" clId="Web-{D0B21F07-4D0A-3516-56CA-8D85942FA885}" dt="2026-03-16T08:08:40.898" v="22"/>
          <ac:spMkLst>
            <pc:docMk/>
            <pc:sldMk cId="742443152" sldId="266"/>
            <ac:spMk id="2" creationId="{B3632D21-346E-5231-A715-AAE1DA7ED995}"/>
          </ac:spMkLst>
        </pc:spChg>
        <pc:spChg chg="add">
          <ac:chgData name="Kate Narh (2419949)" userId="S::2419949@student.uwtsd.ac.uk::a45645f2-f90c-44dd-bdb4-5aaf9b757799" providerId="AD" clId="Web-{D0B21F07-4D0A-3516-56CA-8D85942FA885}" dt="2026-03-16T08:08:40.898" v="22"/>
          <ac:spMkLst>
            <pc:docMk/>
            <pc:sldMk cId="742443152" sldId="266"/>
            <ac:spMk id="68" creationId="{257363FD-7E77-4145-9483-331A807ADF0E}"/>
          </ac:spMkLst>
        </pc:spChg>
        <pc:graphicFrameChg chg="add">
          <ac:chgData name="Kate Narh (2419949)" userId="S::2419949@student.uwtsd.ac.uk::a45645f2-f90c-44dd-bdb4-5aaf9b757799" providerId="AD" clId="Web-{D0B21F07-4D0A-3516-56CA-8D85942FA885}" dt="2026-03-16T08:08:40.898" v="22"/>
          <ac:graphicFrameMkLst>
            <pc:docMk/>
            <pc:sldMk cId="742443152" sldId="266"/>
            <ac:graphicFrameMk id="63" creationId="{79631F88-CA53-A7C1-8A8A-C492DF04C26E}"/>
          </ac:graphicFrameMkLst>
        </pc:graphicFrameChg>
        <pc:picChg chg="add">
          <ac:chgData name="Kate Narh (2419949)" userId="S::2419949@student.uwtsd.ac.uk::a45645f2-f90c-44dd-bdb4-5aaf9b757799" providerId="AD" clId="Web-{D0B21F07-4D0A-3516-56CA-8D85942FA885}" dt="2026-03-16T08:08:40.898" v="22"/>
          <ac:picMkLst>
            <pc:docMk/>
            <pc:sldMk cId="742443152" sldId="266"/>
            <ac:picMk id="64" creationId="{C1764781-E3B8-9EEC-D504-A2B459C512EB}"/>
          </ac:picMkLst>
        </pc:picChg>
      </pc:sldChg>
      <pc:sldChg chg="modSp">
        <pc:chgData name="Kate Narh (2419949)" userId="S::2419949@student.uwtsd.ac.uk::a45645f2-f90c-44dd-bdb4-5aaf9b757799" providerId="AD" clId="Web-{D0B21F07-4D0A-3516-56CA-8D85942FA885}" dt="2026-03-16T08:09:59.039" v="24" actId="20577"/>
        <pc:sldMkLst>
          <pc:docMk/>
          <pc:sldMk cId="3347167158" sldId="267"/>
        </pc:sldMkLst>
        <pc:graphicFrameChg chg="modGraphic">
          <ac:chgData name="Kate Narh (2419949)" userId="S::2419949@student.uwtsd.ac.uk::a45645f2-f90c-44dd-bdb4-5aaf9b757799" providerId="AD" clId="Web-{D0B21F07-4D0A-3516-56CA-8D85942FA885}" dt="2026-03-16T08:09:59.039" v="24" actId="20577"/>
          <ac:graphicFrameMkLst>
            <pc:docMk/>
            <pc:sldMk cId="3347167158" sldId="267"/>
            <ac:graphicFrameMk id="24" creationId="{374CA65E-371D-491E-F479-E080107B7301}"/>
          </ac:graphicFrameMkLst>
        </pc:graphicFrameChg>
      </pc:sldChg>
      <pc:sldChg chg="addSp delSp modSp">
        <pc:chgData name="Kate Narh (2419949)" userId="S::2419949@student.uwtsd.ac.uk::a45645f2-f90c-44dd-bdb4-5aaf9b757799" providerId="AD" clId="Web-{D0B21F07-4D0A-3516-56CA-8D85942FA885}" dt="2026-03-16T08:23:51.888" v="113"/>
        <pc:sldMkLst>
          <pc:docMk/>
          <pc:sldMk cId="2244841238" sldId="269"/>
        </pc:sldMkLst>
        <pc:spChg chg="mod">
          <ac:chgData name="Kate Narh (2419949)" userId="S::2419949@student.uwtsd.ac.uk::a45645f2-f90c-44dd-bdb4-5aaf9b757799" providerId="AD" clId="Web-{D0B21F07-4D0A-3516-56CA-8D85942FA885}" dt="2026-03-16T08:23:51.763" v="112"/>
          <ac:spMkLst>
            <pc:docMk/>
            <pc:sldMk cId="2244841238" sldId="269"/>
            <ac:spMk id="2" creationId="{C96F9673-092A-B184-74A4-7DDDE8DABFC0}"/>
          </ac:spMkLst>
        </pc:spChg>
        <pc:spChg chg="add">
          <ac:chgData name="Kate Narh (2419949)" userId="S::2419949@student.uwtsd.ac.uk::a45645f2-f90c-44dd-bdb4-5aaf9b757799" providerId="AD" clId="Web-{D0B21F07-4D0A-3516-56CA-8D85942FA885}" dt="2026-03-16T08:23:51.888" v="113"/>
          <ac:spMkLst>
            <pc:docMk/>
            <pc:sldMk cId="2244841238" sldId="269"/>
            <ac:spMk id="281" creationId="{8590ADD5-9383-4D3D-9047-3DA2593CCB5D}"/>
          </ac:spMkLst>
        </pc:spChg>
        <pc:spChg chg="add">
          <ac:chgData name="Kate Narh (2419949)" userId="S::2419949@student.uwtsd.ac.uk::a45645f2-f90c-44dd-bdb4-5aaf9b757799" providerId="AD" clId="Web-{D0B21F07-4D0A-3516-56CA-8D85942FA885}" dt="2026-03-16T08:23:51.888" v="113"/>
          <ac:spMkLst>
            <pc:docMk/>
            <pc:sldMk cId="2244841238" sldId="269"/>
            <ac:spMk id="284" creationId="{B91ECDA9-56DC-4270-8F33-01C5637B8CEB}"/>
          </ac:spMkLst>
        </pc:spChg>
        <pc:spChg chg="add">
          <ac:chgData name="Kate Narh (2419949)" userId="S::2419949@student.uwtsd.ac.uk::a45645f2-f90c-44dd-bdb4-5aaf9b757799" providerId="AD" clId="Web-{D0B21F07-4D0A-3516-56CA-8D85942FA885}" dt="2026-03-16T08:23:51.888" v="113"/>
          <ac:spMkLst>
            <pc:docMk/>
            <pc:sldMk cId="2244841238" sldId="269"/>
            <ac:spMk id="285" creationId="{75F47824-961D-465D-84F9-EAE11BC6173B}"/>
          </ac:spMkLst>
        </pc:spChg>
        <pc:spChg chg="add">
          <ac:chgData name="Kate Narh (2419949)" userId="S::2419949@student.uwtsd.ac.uk::a45645f2-f90c-44dd-bdb4-5aaf9b757799" providerId="AD" clId="Web-{D0B21F07-4D0A-3516-56CA-8D85942FA885}" dt="2026-03-16T08:23:51.888" v="113"/>
          <ac:spMkLst>
            <pc:docMk/>
            <pc:sldMk cId="2244841238" sldId="269"/>
            <ac:spMk id="286" creationId="{FEC9DA3E-C1D7-472D-B7C0-F71AE41FBA23}"/>
          </ac:spMkLst>
        </pc:spChg>
        <pc:graphicFrameChg chg="mod modGraphic">
          <ac:chgData name="Kate Narh (2419949)" userId="S::2419949@student.uwtsd.ac.uk::a45645f2-f90c-44dd-bdb4-5aaf9b757799" providerId="AD" clId="Web-{D0B21F07-4D0A-3516-56CA-8D85942FA885}" dt="2026-03-16T08:22:40.669" v="108" actId="20577"/>
          <ac:graphicFrameMkLst>
            <pc:docMk/>
            <pc:sldMk cId="2244841238" sldId="269"/>
            <ac:graphicFrameMk id="102" creationId="{D8F452A6-7427-F131-CA9D-953A62631B57}"/>
          </ac:graphicFrameMkLst>
        </pc:graphicFrameChg>
        <pc:picChg chg="mod">
          <ac:chgData name="Kate Narh (2419949)" userId="S::2419949@student.uwtsd.ac.uk::a45645f2-f90c-44dd-bdb4-5aaf9b757799" providerId="AD" clId="Web-{D0B21F07-4D0A-3516-56CA-8D85942FA885}" dt="2026-03-16T08:20:52.792" v="99"/>
          <ac:picMkLst>
            <pc:docMk/>
            <pc:sldMk cId="2244841238" sldId="269"/>
            <ac:picMk id="46" creationId="{A28E3B0A-33C5-C84D-032B-CE0C9CF18F60}"/>
          </ac:picMkLst>
        </pc:picChg>
      </pc:sldChg>
      <pc:sldChg chg="addSp delSp modSp">
        <pc:chgData name="Kate Narh (2419949)" userId="S::2419949@student.uwtsd.ac.uk::a45645f2-f90c-44dd-bdb4-5aaf9b757799" providerId="AD" clId="Web-{D0B21F07-4D0A-3516-56CA-8D85942FA885}" dt="2026-03-16T08:07:39.991" v="21"/>
        <pc:sldMkLst>
          <pc:docMk/>
          <pc:sldMk cId="1632488325" sldId="283"/>
        </pc:sldMkLst>
        <pc:spChg chg="mod">
          <ac:chgData name="Kate Narh (2419949)" userId="S::2419949@student.uwtsd.ac.uk::a45645f2-f90c-44dd-bdb4-5aaf9b757799" providerId="AD" clId="Web-{D0B21F07-4D0A-3516-56CA-8D85942FA885}" dt="2026-03-16T08:06:31.037" v="14"/>
          <ac:spMkLst>
            <pc:docMk/>
            <pc:sldMk cId="1632488325" sldId="283"/>
            <ac:spMk id="2" creationId="{D764D11E-169F-1936-6948-44F033D52499}"/>
          </ac:spMkLst>
        </pc:spChg>
        <pc:spChg chg="add mod">
          <ac:chgData name="Kate Narh (2419949)" userId="S::2419949@student.uwtsd.ac.uk::a45645f2-f90c-44dd-bdb4-5aaf9b757799" providerId="AD" clId="Web-{D0B21F07-4D0A-3516-56CA-8D85942FA885}" dt="2026-03-16T08:07:29.819" v="19" actId="20577"/>
          <ac:spMkLst>
            <pc:docMk/>
            <pc:sldMk cId="1632488325" sldId="283"/>
            <ac:spMk id="17" creationId="{18A7EBDC-19BA-3328-3AE0-6C40E1BBCB4B}"/>
          </ac:spMkLst>
        </pc:spChg>
        <pc:spChg chg="add del">
          <ac:chgData name="Kate Narh (2419949)" userId="S::2419949@student.uwtsd.ac.uk::a45645f2-f90c-44dd-bdb4-5aaf9b757799" providerId="AD" clId="Web-{D0B21F07-4D0A-3516-56CA-8D85942FA885}" dt="2026-03-16T08:07:39.991" v="21"/>
          <ac:spMkLst>
            <pc:docMk/>
            <pc:sldMk cId="1632488325" sldId="283"/>
            <ac:spMk id="18" creationId="{09588DA8-065E-4F6F-8EFD-43104AB2E0CF}"/>
          </ac:spMkLst>
        </pc:spChg>
        <pc:spChg chg="add del">
          <ac:chgData name="Kate Narh (2419949)" userId="S::2419949@student.uwtsd.ac.uk::a45645f2-f90c-44dd-bdb4-5aaf9b757799" providerId="AD" clId="Web-{D0B21F07-4D0A-3516-56CA-8D85942FA885}" dt="2026-03-16T08:07:39.991" v="21"/>
          <ac:spMkLst>
            <pc:docMk/>
            <pc:sldMk cId="1632488325" sldId="283"/>
            <ac:spMk id="22" creationId="{CD9FE4EF-C4D8-49A0-B2FF-81D8DB7D8A24}"/>
          </ac:spMkLst>
        </pc:spChg>
        <pc:spChg chg="add del">
          <ac:chgData name="Kate Narh (2419949)" userId="S::2419949@student.uwtsd.ac.uk::a45645f2-f90c-44dd-bdb4-5aaf9b757799" providerId="AD" clId="Web-{D0B21F07-4D0A-3516-56CA-8D85942FA885}" dt="2026-03-16T08:07:39.991" v="21"/>
          <ac:spMkLst>
            <pc:docMk/>
            <pc:sldMk cId="1632488325" sldId="283"/>
            <ac:spMk id="24" creationId="{4300840D-0A0B-4512-BACA-B439D5B9C57C}"/>
          </ac:spMkLst>
        </pc:spChg>
        <pc:spChg chg="add del">
          <ac:chgData name="Kate Narh (2419949)" userId="S::2419949@student.uwtsd.ac.uk::a45645f2-f90c-44dd-bdb4-5aaf9b757799" providerId="AD" clId="Web-{D0B21F07-4D0A-3516-56CA-8D85942FA885}" dt="2026-03-16T08:07:39.991" v="21"/>
          <ac:spMkLst>
            <pc:docMk/>
            <pc:sldMk cId="1632488325" sldId="283"/>
            <ac:spMk id="26" creationId="{D2B78728-A580-49A7-84F9-6EF6F583ADE0}"/>
          </ac:spMkLst>
        </pc:spChg>
        <pc:spChg chg="add del">
          <ac:chgData name="Kate Narh (2419949)" userId="S::2419949@student.uwtsd.ac.uk::a45645f2-f90c-44dd-bdb4-5aaf9b757799" providerId="AD" clId="Web-{D0B21F07-4D0A-3516-56CA-8D85942FA885}" dt="2026-03-16T08:07:39.991" v="21"/>
          <ac:spMkLst>
            <pc:docMk/>
            <pc:sldMk cId="1632488325" sldId="283"/>
            <ac:spMk id="28" creationId="{38FAA1A1-D861-433F-88FA-1E9D6FD31D11}"/>
          </ac:spMkLst>
        </pc:spChg>
        <pc:spChg chg="add del">
          <ac:chgData name="Kate Narh (2419949)" userId="S::2419949@student.uwtsd.ac.uk::a45645f2-f90c-44dd-bdb4-5aaf9b757799" providerId="AD" clId="Web-{D0B21F07-4D0A-3516-56CA-8D85942FA885}" dt="2026-03-16T08:07:39.991" v="21"/>
          <ac:spMkLst>
            <pc:docMk/>
            <pc:sldMk cId="1632488325" sldId="283"/>
            <ac:spMk id="30" creationId="{8D71EDA1-87BF-4D5D-AB79-F346FD19278A}"/>
          </ac:spMkLst>
        </pc:spChg>
      </pc:sldChg>
      <pc:sldChg chg="addSp delSp modSp">
        <pc:chgData name="Kate Narh (2419949)" userId="S::2419949@student.uwtsd.ac.uk::a45645f2-f90c-44dd-bdb4-5aaf9b757799" providerId="AD" clId="Web-{D0B21F07-4D0A-3516-56CA-8D85942FA885}" dt="2026-03-16T08:31:27.040" v="121"/>
        <pc:sldMkLst>
          <pc:docMk/>
          <pc:sldMk cId="1708872085" sldId="284"/>
        </pc:sldMkLst>
        <pc:spChg chg="mod">
          <ac:chgData name="Kate Narh (2419949)" userId="S::2419949@student.uwtsd.ac.uk::a45645f2-f90c-44dd-bdb4-5aaf9b757799" providerId="AD" clId="Web-{D0B21F07-4D0A-3516-56CA-8D85942FA885}" dt="2026-03-16T08:31:27.040" v="121"/>
          <ac:spMkLst>
            <pc:docMk/>
            <pc:sldMk cId="1708872085" sldId="284"/>
            <ac:spMk id="2" creationId="{7DF73B57-CFC2-C7A5-064B-FB93C96CD7B3}"/>
          </ac:spMkLst>
        </pc:spChg>
        <pc:spChg chg="mod">
          <ac:chgData name="Kate Narh (2419949)" userId="S::2419949@student.uwtsd.ac.uk::a45645f2-f90c-44dd-bdb4-5aaf9b757799" providerId="AD" clId="Web-{D0B21F07-4D0A-3516-56CA-8D85942FA885}" dt="2026-03-16T08:31:27.040" v="121"/>
          <ac:spMkLst>
            <pc:docMk/>
            <pc:sldMk cId="1708872085" sldId="284"/>
            <ac:spMk id="3" creationId="{2693EBA1-7C13-5237-7574-5A7680999A61}"/>
          </ac:spMkLst>
        </pc:spChg>
      </pc:sldChg>
    </pc:docChg>
  </pc:docChgLst>
  <pc:docChgLst>
    <pc:chgData name="Kate Narh (2419949)" userId="S::2419949@student.uwtsd.ac.uk::a45645f2-f90c-44dd-bdb4-5aaf9b757799" providerId="AD" clId="Web-{9A373545-3F7F-1C03-B742-9C4D835D1D07}"/>
    <pc:docChg chg="modSld">
      <pc:chgData name="Kate Narh (2419949)" userId="S::2419949@student.uwtsd.ac.uk::a45645f2-f90c-44dd-bdb4-5aaf9b757799" providerId="AD" clId="Web-{9A373545-3F7F-1C03-B742-9C4D835D1D07}" dt="2026-03-07T12:57:32.219" v="4" actId="20577"/>
      <pc:docMkLst>
        <pc:docMk/>
      </pc:docMkLst>
    </pc:docChg>
  </pc:docChgLst>
  <pc:docChgLst>
    <pc:chgData name="Kate Narh (2419949)" userId="S::2419949@student.uwtsd.ac.uk::a45645f2-f90c-44dd-bdb4-5aaf9b757799" providerId="AD" clId="Web-{CA93BFAC-A564-40CE-0AFC-FF6CD548E9DD}"/>
    <pc:docChg chg="modSld">
      <pc:chgData name="Kate Narh (2419949)" userId="S::2419949@student.uwtsd.ac.uk::a45645f2-f90c-44dd-bdb4-5aaf9b757799" providerId="AD" clId="Web-{CA93BFAC-A564-40CE-0AFC-FF6CD548E9DD}" dt="2026-03-16T09:37:25.704" v="18" actId="20577"/>
      <pc:docMkLst>
        <pc:docMk/>
      </pc:docMkLst>
      <pc:sldChg chg="modSp">
        <pc:chgData name="Kate Narh (2419949)" userId="S::2419949@student.uwtsd.ac.uk::a45645f2-f90c-44dd-bdb4-5aaf9b757799" providerId="AD" clId="Web-{CA93BFAC-A564-40CE-0AFC-FF6CD548E9DD}" dt="2026-03-16T09:37:25.704" v="18" actId="20577"/>
        <pc:sldMkLst>
          <pc:docMk/>
          <pc:sldMk cId="1910406415" sldId="263"/>
        </pc:sldMkLst>
        <pc:graphicFrameChg chg="modGraphic">
          <ac:chgData name="Kate Narh (2419949)" userId="S::2419949@student.uwtsd.ac.uk::a45645f2-f90c-44dd-bdb4-5aaf9b757799" providerId="AD" clId="Web-{CA93BFAC-A564-40CE-0AFC-FF6CD548E9DD}" dt="2026-03-16T09:37:25.704" v="18" actId="20577"/>
          <ac:graphicFrameMkLst>
            <pc:docMk/>
            <pc:sldMk cId="1910406415" sldId="263"/>
            <ac:graphicFrameMk id="72" creationId="{C9CDEDC7-ECBB-369D-474E-8CD2C4E8C53B}"/>
          </ac:graphicFrameMkLst>
        </pc:graphicFrameChg>
      </pc:sldChg>
    </pc:docChg>
  </pc:docChgLst>
  <pc:docChgLst>
    <pc:chgData name="Kate Narh (2419949)" userId="S::2419949@student.uwtsd.ac.uk::a45645f2-f90c-44dd-bdb4-5aaf9b757799" providerId="AD" clId="Web-{5D0CFF9E-1C27-5EDC-2623-DF47CE5B0EAC}"/>
    <pc:docChg chg="modSld">
      <pc:chgData name="Kate Narh (2419949)" userId="S::2419949@student.uwtsd.ac.uk::a45645f2-f90c-44dd-bdb4-5aaf9b757799" providerId="AD" clId="Web-{5D0CFF9E-1C27-5EDC-2623-DF47CE5B0EAC}" dt="2026-03-16T06:40:05.482" v="7"/>
      <pc:docMkLst>
        <pc:docMk/>
      </pc:docMkLst>
    </pc:docChg>
  </pc:docChgLst>
  <pc:docChgLst>
    <pc:chgData name="Kate Narh (2419949)" userId="S::2419949@student.uwtsd.ac.uk::a45645f2-f90c-44dd-bdb4-5aaf9b757799" providerId="AD" clId="Web-{4C93F0C5-F458-8BAD-3BD0-82E7411DAD6B}"/>
    <pc:docChg chg="modSld">
      <pc:chgData name="Kate Narh (2419949)" userId="S::2419949@student.uwtsd.ac.uk::a45645f2-f90c-44dd-bdb4-5aaf9b757799" providerId="AD" clId="Web-{4C93F0C5-F458-8BAD-3BD0-82E7411DAD6B}" dt="2026-03-16T09:54:21.635" v="2" actId="20577"/>
      <pc:docMkLst>
        <pc:docMk/>
      </pc:docMkLst>
      <pc:sldChg chg="modSp">
        <pc:chgData name="Kate Narh (2419949)" userId="S::2419949@student.uwtsd.ac.uk::a45645f2-f90c-44dd-bdb4-5aaf9b757799" providerId="AD" clId="Web-{4C93F0C5-F458-8BAD-3BD0-82E7411DAD6B}" dt="2026-03-16T09:54:21.635" v="2" actId="20577"/>
        <pc:sldMkLst>
          <pc:docMk/>
          <pc:sldMk cId="742443152" sldId="266"/>
        </pc:sldMkLst>
        <pc:graphicFrameChg chg="modGraphic">
          <ac:chgData name="Kate Narh (2419949)" userId="S::2419949@student.uwtsd.ac.uk::a45645f2-f90c-44dd-bdb4-5aaf9b757799" providerId="AD" clId="Web-{4C93F0C5-F458-8BAD-3BD0-82E7411DAD6B}" dt="2026-03-16T09:54:21.635" v="2" actId="20577"/>
          <ac:graphicFrameMkLst>
            <pc:docMk/>
            <pc:sldMk cId="742443152" sldId="266"/>
            <ac:graphicFrameMk id="63" creationId="{79631F88-CA53-A7C1-8A8A-C492DF04C26E}"/>
          </ac:graphicFrameMkLst>
        </pc:graphicFrameChg>
      </pc:sldChg>
    </pc:docChg>
  </pc:docChgLst>
  <pc:docChgLst>
    <pc:chgData name="Kate Narh (2419949)" userId="S::2419949@student.uwtsd.ac.uk::a45645f2-f90c-44dd-bdb4-5aaf9b757799" providerId="AD" clId="Web-{A4AC7E51-2271-9CBE-3ACE-6592567707E4}"/>
    <pc:docChg chg="modSld">
      <pc:chgData name="Kate Narh (2419949)" userId="S::2419949@student.uwtsd.ac.uk::a45645f2-f90c-44dd-bdb4-5aaf9b757799" providerId="AD" clId="Web-{A4AC7E51-2271-9CBE-3ACE-6592567707E4}" dt="2026-03-15T10:48:44.098" v="11" actId="20577"/>
      <pc:docMkLst>
        <pc:docMk/>
      </pc:docMkLst>
    </pc:docChg>
  </pc:docChgLst>
  <pc:docChgLst>
    <pc:chgData name="Kate Narh (2419949)" userId="S::2419949@student.uwtsd.ac.uk::a45645f2-f90c-44dd-bdb4-5aaf9b757799" providerId="AD" clId="Web-{C0F88A50-EE10-EE4C-24C2-985C984334CD}"/>
    <pc:docChg chg="modSld">
      <pc:chgData name="Kate Narh (2419949)" userId="S::2419949@student.uwtsd.ac.uk::a45645f2-f90c-44dd-bdb4-5aaf9b757799" providerId="AD" clId="Web-{C0F88A50-EE10-EE4C-24C2-985C984334CD}" dt="2026-03-16T07:56:19.593" v="7" actId="20577"/>
      <pc:docMkLst>
        <pc:docMk/>
      </pc:docMkLst>
    </pc:docChg>
  </pc:docChgLst>
  <pc:docChgLst>
    <pc:chgData name="Kate Narh (2419949)" userId="S::2419949@student.uwtsd.ac.uk::a45645f2-f90c-44dd-bdb4-5aaf9b757799" providerId="AD" clId="Web-{C3D62CC5-A0BF-7050-77AC-2DEF568287D9}"/>
    <pc:docChg chg="modSld">
      <pc:chgData name="Kate Narh (2419949)" userId="S::2419949@student.uwtsd.ac.uk::a45645f2-f90c-44dd-bdb4-5aaf9b757799" providerId="AD" clId="Web-{C3D62CC5-A0BF-7050-77AC-2DEF568287D9}" dt="2026-03-12T13:44:04.423" v="14" actId="20577"/>
      <pc:docMkLst>
        <pc:docMk/>
      </pc:docMkLst>
    </pc:docChg>
  </pc:docChgLst>
  <pc:docChgLst>
    <pc:chgData name="Kate Narh (2419949)" userId="S::2419949@student.uwtsd.ac.uk::a45645f2-f90c-44dd-bdb4-5aaf9b757799" providerId="AD" clId="Web-{E82A1B63-5FF6-387D-FD1A-7F3C7A9A4F98}"/>
    <pc:docChg chg="addSld delSld modSld sldOrd">
      <pc:chgData name="Kate Narh (2419949)" userId="S::2419949@student.uwtsd.ac.uk::a45645f2-f90c-44dd-bdb4-5aaf9b757799" providerId="AD" clId="Web-{E82A1B63-5FF6-387D-FD1A-7F3C7A9A4F98}" dt="2026-03-12T14:36:00.989" v="40" actId="20577"/>
      <pc:docMkLst>
        <pc:docMk/>
      </pc:docMkLst>
      <pc:sldChg chg="addSp delSp modSp mod ord setBg">
        <pc:chgData name="Kate Narh (2419949)" userId="S::2419949@student.uwtsd.ac.uk::a45645f2-f90c-44dd-bdb4-5aaf9b757799" providerId="AD" clId="Web-{E82A1B63-5FF6-387D-FD1A-7F3C7A9A4F98}" dt="2026-03-12T14:36:00.989" v="40" actId="20577"/>
        <pc:sldMkLst>
          <pc:docMk/>
          <pc:sldMk cId="2106938936" sldId="273"/>
        </pc:sldMkLst>
        <pc:spChg chg="mod">
          <ac:chgData name="Kate Narh (2419949)" userId="S::2419949@student.uwtsd.ac.uk::a45645f2-f90c-44dd-bdb4-5aaf9b757799" providerId="AD" clId="Web-{E82A1B63-5FF6-387D-FD1A-7F3C7A9A4F98}" dt="2026-03-12T14:33:39.737" v="28"/>
          <ac:spMkLst>
            <pc:docMk/>
            <pc:sldMk cId="2106938936" sldId="273"/>
            <ac:spMk id="2" creationId="{0B7242DC-E295-D7D5-7222-6A1F2994305E}"/>
          </ac:spMkLst>
        </pc:spChg>
      </pc:sldChg>
    </pc:docChg>
  </pc:docChgLst>
  <pc:docChgLst>
    <pc:chgData name="Kate Narh (2419949)" userId="S::2419949@student.uwtsd.ac.uk::a45645f2-f90c-44dd-bdb4-5aaf9b757799" providerId="AD" clId="Web-{D370E04E-51ED-E60B-45D4-6B5784901FE2}"/>
    <pc:docChg chg="addSld modSld">
      <pc:chgData name="Kate Narh (2419949)" userId="S::2419949@student.uwtsd.ac.uk::a45645f2-f90c-44dd-bdb4-5aaf9b757799" providerId="AD" clId="Web-{D370E04E-51ED-E60B-45D4-6B5784901FE2}" dt="2026-03-05T11:05:34.395" v="36"/>
      <pc:docMkLst>
        <pc:docMk/>
      </pc:docMkLst>
      <pc:sldChg chg="addSp delSp modSp new mod setBg">
        <pc:chgData name="Kate Narh (2419949)" userId="S::2419949@student.uwtsd.ac.uk::a45645f2-f90c-44dd-bdb4-5aaf9b757799" providerId="AD" clId="Web-{D370E04E-51ED-E60B-45D4-6B5784901FE2}" dt="2026-03-05T11:05:34.395" v="36"/>
        <pc:sldMkLst>
          <pc:docMk/>
          <pc:sldMk cId="3290602646" sldId="262"/>
        </pc:sldMkLst>
        <pc:spChg chg="mod">
          <ac:chgData name="Kate Narh (2419949)" userId="S::2419949@student.uwtsd.ac.uk::a45645f2-f90c-44dd-bdb4-5aaf9b757799" providerId="AD" clId="Web-{D370E04E-51ED-E60B-45D4-6B5784901FE2}" dt="2026-03-05T11:05:34.395" v="36"/>
          <ac:spMkLst>
            <pc:docMk/>
            <pc:sldMk cId="3290602646" sldId="262"/>
            <ac:spMk id="2" creationId="{A9938560-2254-609B-65FA-633C239BD36D}"/>
          </ac:spMkLst>
        </pc:spChg>
        <pc:spChg chg="add">
          <ac:chgData name="Kate Narh (2419949)" userId="S::2419949@student.uwtsd.ac.uk::a45645f2-f90c-44dd-bdb4-5aaf9b757799" providerId="AD" clId="Web-{D370E04E-51ED-E60B-45D4-6B5784901FE2}" dt="2026-03-05T11:05:34.395" v="36"/>
          <ac:spMkLst>
            <pc:docMk/>
            <pc:sldMk cId="3290602646" sldId="262"/>
            <ac:spMk id="386" creationId="{23275C26-2F6F-2FE7-E338-27FC35ACF3FA}"/>
          </ac:spMkLst>
        </pc:spChg>
      </pc:sldChg>
    </pc:docChg>
  </pc:docChgLst>
  <pc:docChgLst>
    <pc:chgData name="Kate Narh (2419949)" userId="S::2419949@student.uwtsd.ac.uk::a45645f2-f90c-44dd-bdb4-5aaf9b757799" providerId="AD" clId="Web-{185C9C37-8927-649D-2215-930105BAE524}"/>
    <pc:docChg chg="addSld modSld">
      <pc:chgData name="Kate Narh (2419949)" userId="S::2419949@student.uwtsd.ac.uk::a45645f2-f90c-44dd-bdb4-5aaf9b757799" providerId="AD" clId="Web-{185C9C37-8927-649D-2215-930105BAE524}" dt="2026-03-05T11:16:48.505" v="22"/>
      <pc:docMkLst>
        <pc:docMk/>
      </pc:docMkLst>
      <pc:sldChg chg="addSp delSp modSp mod setBg">
        <pc:chgData name="Kate Narh (2419949)" userId="S::2419949@student.uwtsd.ac.uk::a45645f2-f90c-44dd-bdb4-5aaf9b757799" providerId="AD" clId="Web-{185C9C37-8927-649D-2215-930105BAE524}" dt="2026-03-05T11:14:02.565" v="4"/>
        <pc:sldMkLst>
          <pc:docMk/>
          <pc:sldMk cId="2239972103" sldId="264"/>
        </pc:sldMkLst>
        <pc:spChg chg="mod">
          <ac:chgData name="Kate Narh (2419949)" userId="S::2419949@student.uwtsd.ac.uk::a45645f2-f90c-44dd-bdb4-5aaf9b757799" providerId="AD" clId="Web-{185C9C37-8927-649D-2215-930105BAE524}" dt="2026-03-05T11:14:02.565" v="4"/>
          <ac:spMkLst>
            <pc:docMk/>
            <pc:sldMk cId="2239972103" sldId="264"/>
            <ac:spMk id="2" creationId="{20B9EC3A-D5F7-7C6D-E252-ABC9CCC99617}"/>
          </ac:spMkLst>
        </pc:spChg>
        <pc:spChg chg="mod">
          <ac:chgData name="Kate Narh (2419949)" userId="S::2419949@student.uwtsd.ac.uk::a45645f2-f90c-44dd-bdb4-5aaf9b757799" providerId="AD" clId="Web-{185C9C37-8927-649D-2215-930105BAE524}" dt="2026-03-05T11:14:02.565" v="4"/>
          <ac:spMkLst>
            <pc:docMk/>
            <pc:sldMk cId="2239972103" sldId="264"/>
            <ac:spMk id="3" creationId="{4A2DDD8A-8D09-45AD-A070-8745AFDB1349}"/>
          </ac:spMkLst>
        </pc:spChg>
        <pc:picChg chg="add">
          <ac:chgData name="Kate Narh (2419949)" userId="S::2419949@student.uwtsd.ac.uk::a45645f2-f90c-44dd-bdb4-5aaf9b757799" providerId="AD" clId="Web-{185C9C37-8927-649D-2215-930105BAE524}" dt="2026-03-05T11:14:02.565" v="4"/>
          <ac:picMkLst>
            <pc:docMk/>
            <pc:sldMk cId="2239972103" sldId="264"/>
            <ac:picMk id="7" creationId="{8D68961D-3953-89EC-3A38-6EDFEFB50E24}"/>
          </ac:picMkLst>
        </pc:picChg>
      </pc:sldChg>
    </pc:docChg>
  </pc:docChgLst>
  <pc:docChgLst>
    <pc:chgData name="Kate Narh (2419949)" userId="S::2419949@student.uwtsd.ac.uk::a45645f2-f90c-44dd-bdb4-5aaf9b757799" providerId="AD" clId="Web-{590387DF-9B37-1002-4C64-180066AF10B2}"/>
    <pc:docChg chg="modSld">
      <pc:chgData name="Kate Narh (2419949)" userId="S::2419949@student.uwtsd.ac.uk::a45645f2-f90c-44dd-bdb4-5aaf9b757799" providerId="AD" clId="Web-{590387DF-9B37-1002-4C64-180066AF10B2}" dt="2026-03-07T11:50:58.581" v="6" actId="20577"/>
      <pc:docMkLst>
        <pc:docMk/>
      </pc:docMkLst>
    </pc:docChg>
  </pc:docChgLst>
  <pc:docChgLst>
    <pc:chgData name="Kate Narh (2419949)" userId="S::2419949@student.uwtsd.ac.uk::a45645f2-f90c-44dd-bdb4-5aaf9b757799" providerId="AD" clId="Web-{4A384D05-32C8-37CC-41DA-DEEDCE061B6F}"/>
    <pc:docChg chg="delSld">
      <pc:chgData name="Kate Narh (2419949)" userId="S::2419949@student.uwtsd.ac.uk::a45645f2-f90c-44dd-bdb4-5aaf9b757799" providerId="AD" clId="Web-{4A384D05-32C8-37CC-41DA-DEEDCE061B6F}" dt="2026-03-15T17:14:55.763" v="0"/>
      <pc:docMkLst>
        <pc:docMk/>
      </pc:docMkLst>
    </pc:docChg>
  </pc:docChgLst>
  <pc:docChgLst>
    <pc:chgData name="Kate Narh (2419949)" userId="S::2419949@student.uwtsd.ac.uk::a45645f2-f90c-44dd-bdb4-5aaf9b757799" providerId="AD" clId="Web-{3B191AE6-9A6C-3A3D-99DD-50D219849939}"/>
    <pc:docChg chg="modSld">
      <pc:chgData name="Kate Narh (2419949)" userId="S::2419949@student.uwtsd.ac.uk::a45645f2-f90c-44dd-bdb4-5aaf9b757799" providerId="AD" clId="Web-{3B191AE6-9A6C-3A3D-99DD-50D219849939}" dt="2026-03-15T14:54:59.398" v="3" actId="20577"/>
      <pc:docMkLst>
        <pc:docMk/>
      </pc:docMkLst>
      <pc:sldChg chg="modSp">
        <pc:chgData name="Kate Narh (2419949)" userId="S::2419949@student.uwtsd.ac.uk::a45645f2-f90c-44dd-bdb4-5aaf9b757799" providerId="AD" clId="Web-{3B191AE6-9A6C-3A3D-99DD-50D219849939}" dt="2026-03-15T14:54:59.398" v="3" actId="20577"/>
        <pc:sldMkLst>
          <pc:docMk/>
          <pc:sldMk cId="3290602646" sldId="262"/>
        </pc:sldMkLst>
        <pc:spChg chg="mod">
          <ac:chgData name="Kate Narh (2419949)" userId="S::2419949@student.uwtsd.ac.uk::a45645f2-f90c-44dd-bdb4-5aaf9b757799" providerId="AD" clId="Web-{3B191AE6-9A6C-3A3D-99DD-50D219849939}" dt="2026-03-15T14:54:59.398" v="3" actId="20577"/>
          <ac:spMkLst>
            <pc:docMk/>
            <pc:sldMk cId="3290602646" sldId="262"/>
            <ac:spMk id="386" creationId="{23275C26-2F6F-2FE7-E338-27FC35ACF3FA}"/>
          </ac:spMkLst>
        </pc:spChg>
      </pc:sldChg>
    </pc:docChg>
  </pc:docChgLst>
  <pc:docChgLst>
    <pc:chgData name="Kate Narh (2419949)" userId="S::2419949@student.uwtsd.ac.uk::a45645f2-f90c-44dd-bdb4-5aaf9b757799" providerId="AD" clId="Web-{ED5120CB-D10E-8499-6997-91D8B7340F34}"/>
    <pc:docChg chg="modSld">
      <pc:chgData name="Kate Narh (2419949)" userId="S::2419949@student.uwtsd.ac.uk::a45645f2-f90c-44dd-bdb4-5aaf9b757799" providerId="AD" clId="Web-{ED5120CB-D10E-8499-6997-91D8B7340F34}" dt="2026-03-12T11:54:12.445" v="69"/>
      <pc:docMkLst>
        <pc:docMk/>
      </pc:docMkLst>
      <pc:sldChg chg="addSp delSp modSp">
        <pc:chgData name="Kate Narh (2419949)" userId="S::2419949@student.uwtsd.ac.uk::a45645f2-f90c-44dd-bdb4-5aaf9b757799" providerId="AD" clId="Web-{ED5120CB-D10E-8499-6997-91D8B7340F34}" dt="2026-03-12T11:49:45.826" v="45"/>
        <pc:sldMkLst>
          <pc:docMk/>
          <pc:sldMk cId="3290602646" sldId="262"/>
        </pc:sldMkLst>
        <pc:spChg chg="mod">
          <ac:chgData name="Kate Narh (2419949)" userId="S::2419949@student.uwtsd.ac.uk::a45645f2-f90c-44dd-bdb4-5aaf9b757799" providerId="AD" clId="Web-{ED5120CB-D10E-8499-6997-91D8B7340F34}" dt="2026-03-12T11:49:45.826" v="45"/>
          <ac:spMkLst>
            <pc:docMk/>
            <pc:sldMk cId="3290602646" sldId="262"/>
            <ac:spMk id="2" creationId="{A9938560-2254-609B-65FA-633C239BD36D}"/>
          </ac:spMkLst>
        </pc:spChg>
        <pc:spChg chg="mod">
          <ac:chgData name="Kate Narh (2419949)" userId="S::2419949@student.uwtsd.ac.uk::a45645f2-f90c-44dd-bdb4-5aaf9b757799" providerId="AD" clId="Web-{ED5120CB-D10E-8499-6997-91D8B7340F34}" dt="2026-03-12T11:49:45.826" v="45"/>
          <ac:spMkLst>
            <pc:docMk/>
            <pc:sldMk cId="3290602646" sldId="262"/>
            <ac:spMk id="386" creationId="{23275C26-2F6F-2FE7-E338-27FC35ACF3FA}"/>
          </ac:spMkLst>
        </pc:spChg>
        <pc:picChg chg="add">
          <ac:chgData name="Kate Narh (2419949)" userId="S::2419949@student.uwtsd.ac.uk::a45645f2-f90c-44dd-bdb4-5aaf9b757799" providerId="AD" clId="Web-{ED5120CB-D10E-8499-6997-91D8B7340F34}" dt="2026-03-12T11:49:45.826" v="45"/>
          <ac:picMkLst>
            <pc:docMk/>
            <pc:sldMk cId="3290602646" sldId="262"/>
            <ac:picMk id="414" creationId="{81312A6A-2362-A7BB-5099-5A94F22E6B38}"/>
          </ac:picMkLst>
        </pc:picChg>
      </pc:sldChg>
    </pc:docChg>
  </pc:docChgLst>
  <pc:docChgLst>
    <pc:chgData name="Kate Narh (2419949)" userId="S::2419949@student.uwtsd.ac.uk::a45645f2-f90c-44dd-bdb4-5aaf9b757799" providerId="AD" clId="Web-{DAFEDA58-1F59-F31C-2111-B57EA7F8D8AF}"/>
    <pc:docChg chg="addSld delSld modSld">
      <pc:chgData name="Kate Narh (2419949)" userId="S::2419949@student.uwtsd.ac.uk::a45645f2-f90c-44dd-bdb4-5aaf9b757799" providerId="AD" clId="Web-{DAFEDA58-1F59-F31C-2111-B57EA7F8D8AF}" dt="2026-03-16T06:58:38.696" v="65"/>
      <pc:docMkLst>
        <pc:docMk/>
      </pc:docMkLst>
      <pc:sldChg chg="addSp modSp new mod setBg">
        <pc:chgData name="Kate Narh (2419949)" userId="S::2419949@student.uwtsd.ac.uk::a45645f2-f90c-44dd-bdb4-5aaf9b757799" providerId="AD" clId="Web-{DAFEDA58-1F59-F31C-2111-B57EA7F8D8AF}" dt="2026-03-16T06:57:47.632" v="64"/>
        <pc:sldMkLst>
          <pc:docMk/>
          <pc:sldMk cId="2617707598" sldId="286"/>
        </pc:sldMkLst>
        <pc:spChg chg="mod">
          <ac:chgData name="Kate Narh (2419949)" userId="S::2419949@student.uwtsd.ac.uk::a45645f2-f90c-44dd-bdb4-5aaf9b757799" providerId="AD" clId="Web-{DAFEDA58-1F59-F31C-2111-B57EA7F8D8AF}" dt="2026-03-16T06:57:47.632" v="64"/>
          <ac:spMkLst>
            <pc:docMk/>
            <pc:sldMk cId="2617707598" sldId="286"/>
            <ac:spMk id="2" creationId="{71A428D1-89E2-203E-02B6-B7FBAABFC981}"/>
          </ac:spMkLst>
        </pc:spChg>
        <pc:spChg chg="mod">
          <ac:chgData name="Kate Narh (2419949)" userId="S::2419949@student.uwtsd.ac.uk::a45645f2-f90c-44dd-bdb4-5aaf9b757799" providerId="AD" clId="Web-{DAFEDA58-1F59-F31C-2111-B57EA7F8D8AF}" dt="2026-03-16T06:57:47.632" v="64"/>
          <ac:spMkLst>
            <pc:docMk/>
            <pc:sldMk cId="2617707598" sldId="286"/>
            <ac:spMk id="3" creationId="{7AA2EED5-3D26-5ED3-0C32-9A2A15F24618}"/>
          </ac:spMkLst>
        </pc:spChg>
      </pc:sldChg>
    </pc:docChg>
  </pc:docChgLst>
  <pc:docChgLst>
    <pc:chgData clId="Web-{81084A63-D037-684A-BE58-9AECC827F6AE}"/>
    <pc:docChg chg="addSld">
      <pc:chgData name="" userId="" providerId="" clId="Web-{81084A63-D037-684A-BE58-9AECC827F6AE}" dt="2026-03-15T11:25:04.715" v="0"/>
      <pc:docMkLst>
        <pc:docMk/>
      </pc:docMkLst>
    </pc:docChg>
  </pc:docChgLst>
  <pc:docChgLst>
    <pc:chgData name="Kate Narh (2419949)" userId="S::2419949@student.uwtsd.ac.uk::a45645f2-f90c-44dd-bdb4-5aaf9b757799" providerId="AD" clId="Web-{81084A63-D037-684A-BE58-9AECC827F6AE}"/>
    <pc:docChg chg="modSld">
      <pc:chgData name="Kate Narh (2419949)" userId="S::2419949@student.uwtsd.ac.uk::a45645f2-f90c-44dd-bdb4-5aaf9b757799" providerId="AD" clId="Web-{81084A63-D037-684A-BE58-9AECC827F6AE}" dt="2026-03-15T11:27:45.019" v="19" actId="20577"/>
      <pc:docMkLst>
        <pc:docMk/>
      </pc:docMkLst>
    </pc:docChg>
  </pc:docChgLst>
  <pc:docChgLst>
    <pc:chgData name="Kate Narh (2419949)" userId="S::2419949@student.uwtsd.ac.uk::a45645f2-f90c-44dd-bdb4-5aaf9b757799" providerId="AD" clId="Web-{57775963-C80E-7E37-3B02-EDFE7093921A}"/>
    <pc:docChg chg="addSld delSld modSld">
      <pc:chgData name="Kate Narh (2419949)" userId="S::2419949@student.uwtsd.ac.uk::a45645f2-f90c-44dd-bdb4-5aaf9b757799" providerId="AD" clId="Web-{57775963-C80E-7E37-3B02-EDFE7093921A}" dt="2026-03-16T11:35:10.278" v="92" actId="20577"/>
      <pc:docMkLst>
        <pc:docMk/>
      </pc:docMkLst>
      <pc:sldChg chg="addSp delSp modSp">
        <pc:chgData name="Kate Narh (2419949)" userId="S::2419949@student.uwtsd.ac.uk::a45645f2-f90c-44dd-bdb4-5aaf9b757799" providerId="AD" clId="Web-{57775963-C80E-7E37-3B02-EDFE7093921A}" dt="2026-03-16T11:35:10.278" v="92" actId="20577"/>
        <pc:sldMkLst>
          <pc:docMk/>
          <pc:sldMk cId="1708872085" sldId="284"/>
        </pc:sldMkLst>
        <pc:spChg chg="mod">
          <ac:chgData name="Kate Narh (2419949)" userId="S::2419949@student.uwtsd.ac.uk::a45645f2-f90c-44dd-bdb4-5aaf9b757799" providerId="AD" clId="Web-{57775963-C80E-7E37-3B02-EDFE7093921A}" dt="2026-03-16T11:33:54.636" v="88"/>
          <ac:spMkLst>
            <pc:docMk/>
            <pc:sldMk cId="1708872085" sldId="284"/>
            <ac:spMk id="2" creationId="{7DF73B57-CFC2-C7A5-064B-FB93C96CD7B3}"/>
          </ac:spMkLst>
        </pc:spChg>
        <pc:spChg chg="mod">
          <ac:chgData name="Kate Narh (2419949)" userId="S::2419949@student.uwtsd.ac.uk::a45645f2-f90c-44dd-bdb4-5aaf9b757799" providerId="AD" clId="Web-{57775963-C80E-7E37-3B02-EDFE7093921A}" dt="2026-03-16T11:35:10.278" v="92" actId="20577"/>
          <ac:spMkLst>
            <pc:docMk/>
            <pc:sldMk cId="1708872085" sldId="284"/>
            <ac:spMk id="3" creationId="{2693EBA1-7C13-5237-7574-5A7680999A61}"/>
          </ac:spMkLst>
        </pc:spChg>
        <pc:spChg chg="add">
          <ac:chgData name="Kate Narh (2419949)" userId="S::2419949@student.uwtsd.ac.uk::a45645f2-f90c-44dd-bdb4-5aaf9b757799" providerId="AD" clId="Web-{57775963-C80E-7E37-3B02-EDFE7093921A}" dt="2026-03-16T11:33:54.636" v="88"/>
          <ac:spMkLst>
            <pc:docMk/>
            <pc:sldMk cId="1708872085" sldId="284"/>
            <ac:spMk id="145" creationId="{F837543A-6020-4505-A233-C9DB4BF74011}"/>
          </ac:spMkLst>
        </pc:spChg>
        <pc:spChg chg="add">
          <ac:chgData name="Kate Narh (2419949)" userId="S::2419949@student.uwtsd.ac.uk::a45645f2-f90c-44dd-bdb4-5aaf9b757799" providerId="AD" clId="Web-{57775963-C80E-7E37-3B02-EDFE7093921A}" dt="2026-03-16T11:33:54.636" v="88"/>
          <ac:spMkLst>
            <pc:docMk/>
            <pc:sldMk cId="1708872085" sldId="284"/>
            <ac:spMk id="146" creationId="{35B16301-FB18-48BA-A6DD-C37CAF6F9A18}"/>
          </ac:spMkLst>
        </pc:spChg>
        <pc:spChg chg="add">
          <ac:chgData name="Kate Narh (2419949)" userId="S::2419949@student.uwtsd.ac.uk::a45645f2-f90c-44dd-bdb4-5aaf9b757799" providerId="AD" clId="Web-{57775963-C80E-7E37-3B02-EDFE7093921A}" dt="2026-03-16T11:33:54.636" v="88"/>
          <ac:spMkLst>
            <pc:docMk/>
            <pc:sldMk cId="1708872085" sldId="284"/>
            <ac:spMk id="147" creationId="{C3C0D90E-074A-4F52-9B11-B52BEF4BCBE5}"/>
          </ac:spMkLst>
        </pc:spChg>
        <pc:spChg chg="add">
          <ac:chgData name="Kate Narh (2419949)" userId="S::2419949@student.uwtsd.ac.uk::a45645f2-f90c-44dd-bdb4-5aaf9b757799" providerId="AD" clId="Web-{57775963-C80E-7E37-3B02-EDFE7093921A}" dt="2026-03-16T11:33:54.636" v="88"/>
          <ac:spMkLst>
            <pc:docMk/>
            <pc:sldMk cId="1708872085" sldId="284"/>
            <ac:spMk id="148" creationId="{CABBD4C1-E6F8-46F6-8152-A8A97490BF4D}"/>
          </ac:spMkLst>
        </pc:spChg>
        <pc:spChg chg="add">
          <ac:chgData name="Kate Narh (2419949)" userId="S::2419949@student.uwtsd.ac.uk::a45645f2-f90c-44dd-bdb4-5aaf9b757799" providerId="AD" clId="Web-{57775963-C80E-7E37-3B02-EDFE7093921A}" dt="2026-03-16T11:33:54.636" v="88"/>
          <ac:spMkLst>
            <pc:docMk/>
            <pc:sldMk cId="1708872085" sldId="284"/>
            <ac:spMk id="151" creationId="{88853921-7BC9-4BDE-ACAB-133C683C82D6}"/>
          </ac:spMkLst>
        </pc:spChg>
        <pc:spChg chg="add">
          <ac:chgData name="Kate Narh (2419949)" userId="S::2419949@student.uwtsd.ac.uk::a45645f2-f90c-44dd-bdb4-5aaf9b757799" providerId="AD" clId="Web-{57775963-C80E-7E37-3B02-EDFE7093921A}" dt="2026-03-16T11:33:54.636" v="88"/>
          <ac:spMkLst>
            <pc:docMk/>
            <pc:sldMk cId="1708872085" sldId="284"/>
            <ac:spMk id="153" creationId="{3AB72E55-43E4-4356-BFE8-E2102CB0B505}"/>
          </ac:spMkLst>
        </pc:spChg>
      </pc:sldChg>
    </pc:docChg>
  </pc:docChgLst>
  <pc:docChgLst>
    <pc:chgData name="Kate Narh (2419949)" userId="S::2419949@student.uwtsd.ac.uk::a45645f2-f90c-44dd-bdb4-5aaf9b757799" providerId="AD" clId="Web-{4D83906E-F7E1-2E3F-4543-CC3D045BFA28}"/>
    <pc:docChg chg="addSld delSld modSld">
      <pc:chgData name="Kate Narh (2419949)" userId="S::2419949@student.uwtsd.ac.uk::a45645f2-f90c-44dd-bdb4-5aaf9b757799" providerId="AD" clId="Web-{4D83906E-F7E1-2E3F-4543-CC3D045BFA28}" dt="2026-03-20T08:32:08.346" v="180"/>
      <pc:docMkLst>
        <pc:docMk/>
      </pc:docMkLst>
      <pc:sldChg chg="addSp delSp modSp">
        <pc:chgData name="Kate Narh (2419949)" userId="S::2419949@student.uwtsd.ac.uk::a45645f2-f90c-44dd-bdb4-5aaf9b757799" providerId="AD" clId="Web-{4D83906E-F7E1-2E3F-4543-CC3D045BFA28}" dt="2026-03-20T08:04:50.609" v="97"/>
        <pc:sldMkLst>
          <pc:docMk/>
          <pc:sldMk cId="2628183052" sldId="280"/>
        </pc:sldMkLst>
        <pc:spChg chg="mod">
          <ac:chgData name="Kate Narh (2419949)" userId="S::2419949@student.uwtsd.ac.uk::a45645f2-f90c-44dd-bdb4-5aaf9b757799" providerId="AD" clId="Web-{4D83906E-F7E1-2E3F-4543-CC3D045BFA28}" dt="2026-03-20T08:04:50.578" v="96"/>
          <ac:spMkLst>
            <pc:docMk/>
            <pc:sldMk cId="2628183052" sldId="280"/>
            <ac:spMk id="2" creationId="{785D4209-EB86-68BA-1572-ED6DF876C959}"/>
          </ac:spMkLst>
        </pc:spChg>
        <pc:spChg chg="mod">
          <ac:chgData name="Kate Narh (2419949)" userId="S::2419949@student.uwtsd.ac.uk::a45645f2-f90c-44dd-bdb4-5aaf9b757799" providerId="AD" clId="Web-{4D83906E-F7E1-2E3F-4543-CC3D045BFA28}" dt="2026-03-20T08:04:50.609" v="97"/>
          <ac:spMkLst>
            <pc:docMk/>
            <pc:sldMk cId="2628183052" sldId="280"/>
            <ac:spMk id="3" creationId="{71DD0344-04B6-78FB-8055-8BD72FCB8D38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4:50.609" v="97"/>
          <ac:spMkLst>
            <pc:docMk/>
            <pc:sldMk cId="2628183052" sldId="280"/>
            <ac:spMk id="20" creationId="{1B15ED52-F352-441B-82BF-E0EA34836D08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4:50.609" v="97"/>
          <ac:spMkLst>
            <pc:docMk/>
            <pc:sldMk cId="2628183052" sldId="280"/>
            <ac:spMk id="21" creationId="{3B2E3793-BFE6-45A2-9B7B-E18844431C99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4:50.609" v="97"/>
          <ac:spMkLst>
            <pc:docMk/>
            <pc:sldMk cId="2628183052" sldId="280"/>
            <ac:spMk id="22" creationId="{BC4C4868-CB8F-4AF9-9CDB-8108F2C19B67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4:50.578" v="96"/>
          <ac:spMkLst>
            <pc:docMk/>
            <pc:sldMk cId="2628183052" sldId="280"/>
            <ac:spMk id="23" creationId="{375E0459-6403-40CD-989D-56A4407CA12E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4:50.578" v="96"/>
          <ac:spMkLst>
            <pc:docMk/>
            <pc:sldMk cId="2628183052" sldId="280"/>
            <ac:spMk id="24" creationId="{53E5B1A8-3AC9-4BD1-9BBC-78CA94F2D1BA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4:50.578" v="96"/>
          <ac:spMkLst>
            <pc:docMk/>
            <pc:sldMk cId="2628183052" sldId="280"/>
            <ac:spMk id="29" creationId="{815925C2-A704-4D47-B1C1-3FCA52512EC1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4:40.937" v="94"/>
          <ac:spMkLst>
            <pc:docMk/>
            <pc:sldMk cId="2628183052" sldId="280"/>
            <ac:spMk id="31" creationId="{245A9F99-D9B1-4094-A2E2-B90AC1DB7B9C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4:40.937" v="94"/>
          <ac:spMkLst>
            <pc:docMk/>
            <pc:sldMk cId="2628183052" sldId="280"/>
            <ac:spMk id="33" creationId="{B7FAF607-473A-4A43-A23D-BBFF5C4117BB}"/>
          </ac:spMkLst>
        </pc:spChg>
        <pc:spChg chg="add">
          <ac:chgData name="Kate Narh (2419949)" userId="S::2419949@student.uwtsd.ac.uk::a45645f2-f90c-44dd-bdb4-5aaf9b757799" providerId="AD" clId="Web-{4D83906E-F7E1-2E3F-4543-CC3D045BFA28}" dt="2026-03-20T08:04:50.609" v="97"/>
          <ac:spMkLst>
            <pc:docMk/>
            <pc:sldMk cId="2628183052" sldId="280"/>
            <ac:spMk id="41" creationId="{4C6598AB-1C17-4D54-951C-A082D94ACB7A}"/>
          </ac:spMkLst>
        </pc:spChg>
        <pc:spChg chg="add">
          <ac:chgData name="Kate Narh (2419949)" userId="S::2419949@student.uwtsd.ac.uk::a45645f2-f90c-44dd-bdb4-5aaf9b757799" providerId="AD" clId="Web-{4D83906E-F7E1-2E3F-4543-CC3D045BFA28}" dt="2026-03-20T08:04:50.609" v="97"/>
          <ac:spMkLst>
            <pc:docMk/>
            <pc:sldMk cId="2628183052" sldId="280"/>
            <ac:spMk id="43" creationId="{C83B66D7-137D-4AC1-B172-53D60F08BEB5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4:50.578" v="96"/>
          <ac:spMkLst>
            <pc:docMk/>
            <pc:sldMk cId="2628183052" sldId="280"/>
            <ac:spMk id="45" creationId="{01D4315C-C23C-4FD3-98DF-08C29E2292A8}"/>
          </ac:spMkLst>
        </pc:spChg>
        <pc:spChg chg="add">
          <ac:chgData name="Kate Narh (2419949)" userId="S::2419949@student.uwtsd.ac.uk::a45645f2-f90c-44dd-bdb4-5aaf9b757799" providerId="AD" clId="Web-{4D83906E-F7E1-2E3F-4543-CC3D045BFA28}" dt="2026-03-20T08:04:50.609" v="97"/>
          <ac:spMkLst>
            <pc:docMk/>
            <pc:sldMk cId="2628183052" sldId="280"/>
            <ac:spMk id="55" creationId="{5A0118C5-4F8D-4CF4-BADD-53FEACC6C42A}"/>
          </ac:spMkLst>
        </pc:spChg>
        <pc:spChg chg="add">
          <ac:chgData name="Kate Narh (2419949)" userId="S::2419949@student.uwtsd.ac.uk::a45645f2-f90c-44dd-bdb4-5aaf9b757799" providerId="AD" clId="Web-{4D83906E-F7E1-2E3F-4543-CC3D045BFA28}" dt="2026-03-20T08:04:50.609" v="97"/>
          <ac:spMkLst>
            <pc:docMk/>
            <pc:sldMk cId="2628183052" sldId="280"/>
            <ac:spMk id="57" creationId="{1056F38F-7C4E-461D-8709-7D0024AE1F79}"/>
          </ac:spMkLst>
        </pc:spChg>
        <pc:spChg chg="add">
          <ac:chgData name="Kate Narh (2419949)" userId="S::2419949@student.uwtsd.ac.uk::a45645f2-f90c-44dd-bdb4-5aaf9b757799" providerId="AD" clId="Web-{4D83906E-F7E1-2E3F-4543-CC3D045BFA28}" dt="2026-03-20T08:04:50.609" v="97"/>
          <ac:spMkLst>
            <pc:docMk/>
            <pc:sldMk cId="2628183052" sldId="280"/>
            <ac:spMk id="58" creationId="{C7278469-3C3C-49CE-AEEE-E176A4900B78}"/>
          </ac:spMkLst>
        </pc:spChg>
        <pc:spChg chg="add">
          <ac:chgData name="Kate Narh (2419949)" userId="S::2419949@student.uwtsd.ac.uk::a45645f2-f90c-44dd-bdb4-5aaf9b757799" providerId="AD" clId="Web-{4D83906E-F7E1-2E3F-4543-CC3D045BFA28}" dt="2026-03-20T08:04:50.609" v="97"/>
          <ac:spMkLst>
            <pc:docMk/>
            <pc:sldMk cId="2628183052" sldId="280"/>
            <ac:spMk id="60" creationId="{F6B92503-6984-4D15-8B98-8718709B785D}"/>
          </ac:spMkLst>
        </pc:spChg>
        <pc:grpChg chg="add del">
          <ac:chgData name="Kate Narh (2419949)" userId="S::2419949@student.uwtsd.ac.uk::a45645f2-f90c-44dd-bdb4-5aaf9b757799" providerId="AD" clId="Web-{4D83906E-F7E1-2E3F-4543-CC3D045BFA28}" dt="2026-03-20T08:04:50.578" v="96"/>
          <ac:grpSpMkLst>
            <pc:docMk/>
            <pc:sldMk cId="2628183052" sldId="280"/>
            <ac:grpSpMk id="37" creationId="{43F5E015-E085-4624-B431-B42414448684}"/>
          </ac:grpSpMkLst>
        </pc:grpChg>
        <pc:picChg chg="add del">
          <ac:chgData name="Kate Narh (2419949)" userId="S::2419949@student.uwtsd.ac.uk::a45645f2-f90c-44dd-bdb4-5aaf9b757799" providerId="AD" clId="Web-{4D83906E-F7E1-2E3F-4543-CC3D045BFA28}" dt="2026-03-20T08:04:40.937" v="94"/>
          <ac:picMkLst>
            <pc:docMk/>
            <pc:sldMk cId="2628183052" sldId="280"/>
            <ac:picMk id="28" creationId="{F2DA4111-CCC9-4E29-A3FB-F78D82E80626}"/>
          </ac:picMkLst>
        </pc:picChg>
      </pc:sldChg>
      <pc:sldChg chg="del">
        <pc:chgData name="Kate Narh (2419949)" userId="S::2419949@student.uwtsd.ac.uk::a45645f2-f90c-44dd-bdb4-5aaf9b757799" providerId="AD" clId="Web-{4D83906E-F7E1-2E3F-4543-CC3D045BFA28}" dt="2026-03-20T07:49:28.084" v="7"/>
        <pc:sldMkLst>
          <pc:docMk/>
          <pc:sldMk cId="3911360203" sldId="285"/>
        </pc:sldMkLst>
      </pc:sldChg>
      <pc:sldChg chg="addSp delSp modSp">
        <pc:chgData name="Kate Narh (2419949)" userId="S::2419949@student.uwtsd.ac.uk::a45645f2-f90c-44dd-bdb4-5aaf9b757799" providerId="AD" clId="Web-{4D83906E-F7E1-2E3F-4543-CC3D045BFA28}" dt="2026-03-20T08:13:18.870" v="144" actId="20577"/>
        <pc:sldMkLst>
          <pc:docMk/>
          <pc:sldMk cId="2617707598" sldId="286"/>
        </pc:sldMkLst>
        <pc:spChg chg="mod">
          <ac:chgData name="Kate Narh (2419949)" userId="S::2419949@student.uwtsd.ac.uk::a45645f2-f90c-44dd-bdb4-5aaf9b757799" providerId="AD" clId="Web-{4D83906E-F7E1-2E3F-4543-CC3D045BFA28}" dt="2026-03-20T08:10:05.144" v="115" actId="20577"/>
          <ac:spMkLst>
            <pc:docMk/>
            <pc:sldMk cId="2617707598" sldId="286"/>
            <ac:spMk id="2" creationId="{71A428D1-89E2-203E-02B6-B7FBAABFC981}"/>
          </ac:spMkLst>
        </pc:spChg>
        <pc:spChg chg="mod">
          <ac:chgData name="Kate Narh (2419949)" userId="S::2419949@student.uwtsd.ac.uk::a45645f2-f90c-44dd-bdb4-5aaf9b757799" providerId="AD" clId="Web-{4D83906E-F7E1-2E3F-4543-CC3D045BFA28}" dt="2026-03-20T08:13:18.870" v="144" actId="20577"/>
          <ac:spMkLst>
            <pc:docMk/>
            <pc:sldMk cId="2617707598" sldId="286"/>
            <ac:spMk id="3" creationId="{7AA2EED5-3D26-5ED3-0C32-9A2A15F24618}"/>
          </ac:spMkLst>
        </pc:spChg>
        <pc:spChg chg="del">
          <ac:chgData name="Kate Narh (2419949)" userId="S::2419949@student.uwtsd.ac.uk::a45645f2-f90c-44dd-bdb4-5aaf9b757799" providerId="AD" clId="Web-{4D83906E-F7E1-2E3F-4543-CC3D045BFA28}" dt="2026-03-20T08:07:41.610" v="98"/>
          <ac:spMkLst>
            <pc:docMk/>
            <pc:sldMk cId="2617707598" sldId="286"/>
            <ac:spMk id="10" creationId="{53CF6D67-C5A8-4ADD-9E8E-1E38CA1D3166}"/>
          </ac:spMkLst>
        </pc:spChg>
        <pc:spChg chg="del">
          <ac:chgData name="Kate Narh (2419949)" userId="S::2419949@student.uwtsd.ac.uk::a45645f2-f90c-44dd-bdb4-5aaf9b757799" providerId="AD" clId="Web-{4D83906E-F7E1-2E3F-4543-CC3D045BFA28}" dt="2026-03-20T08:07:41.610" v="98"/>
          <ac:spMkLst>
            <pc:docMk/>
            <pc:sldMk cId="2617707598" sldId="286"/>
            <ac:spMk id="14" creationId="{21C9FE86-FCC3-4A31-AA1C-C882262B7FE7}"/>
          </ac:spMkLst>
        </pc:spChg>
        <pc:spChg chg="del">
          <ac:chgData name="Kate Narh (2419949)" userId="S::2419949@student.uwtsd.ac.uk::a45645f2-f90c-44dd-bdb4-5aaf9b757799" providerId="AD" clId="Web-{4D83906E-F7E1-2E3F-4543-CC3D045BFA28}" dt="2026-03-20T08:07:41.610" v="98"/>
          <ac:spMkLst>
            <pc:docMk/>
            <pc:sldMk cId="2617707598" sldId="286"/>
            <ac:spMk id="18" creationId="{A09989E4-EFDC-4A90-A633-E0525FB4139E}"/>
          </ac:spMkLst>
        </pc:spChg>
        <pc:spChg chg="add">
          <ac:chgData name="Kate Narh (2419949)" userId="S::2419949@student.uwtsd.ac.uk::a45645f2-f90c-44dd-bdb4-5aaf9b757799" providerId="AD" clId="Web-{4D83906E-F7E1-2E3F-4543-CC3D045BFA28}" dt="2026-03-20T08:07:41.610" v="98"/>
          <ac:spMkLst>
            <pc:docMk/>
            <pc:sldMk cId="2617707598" sldId="286"/>
            <ac:spMk id="23" creationId="{09588DA8-065E-4F6F-8EFD-43104AB2E0CF}"/>
          </ac:spMkLst>
        </pc:spChg>
        <pc:spChg chg="add">
          <ac:chgData name="Kate Narh (2419949)" userId="S::2419949@student.uwtsd.ac.uk::a45645f2-f90c-44dd-bdb4-5aaf9b757799" providerId="AD" clId="Web-{4D83906E-F7E1-2E3F-4543-CC3D045BFA28}" dt="2026-03-20T08:07:41.610" v="98"/>
          <ac:spMkLst>
            <pc:docMk/>
            <pc:sldMk cId="2617707598" sldId="286"/>
            <ac:spMk id="25" creationId="{C4285719-470E-454C-AF62-8323075F1F5B}"/>
          </ac:spMkLst>
        </pc:spChg>
        <pc:spChg chg="add">
          <ac:chgData name="Kate Narh (2419949)" userId="S::2419949@student.uwtsd.ac.uk::a45645f2-f90c-44dd-bdb4-5aaf9b757799" providerId="AD" clId="Web-{4D83906E-F7E1-2E3F-4543-CC3D045BFA28}" dt="2026-03-20T08:07:41.610" v="98"/>
          <ac:spMkLst>
            <pc:docMk/>
            <pc:sldMk cId="2617707598" sldId="286"/>
            <ac:spMk id="27" creationId="{CD9FE4EF-C4D8-49A0-B2FF-81D8DB7D8A24}"/>
          </ac:spMkLst>
        </pc:spChg>
        <pc:spChg chg="add">
          <ac:chgData name="Kate Narh (2419949)" userId="S::2419949@student.uwtsd.ac.uk::a45645f2-f90c-44dd-bdb4-5aaf9b757799" providerId="AD" clId="Web-{4D83906E-F7E1-2E3F-4543-CC3D045BFA28}" dt="2026-03-20T08:07:41.610" v="98"/>
          <ac:spMkLst>
            <pc:docMk/>
            <pc:sldMk cId="2617707598" sldId="286"/>
            <ac:spMk id="29" creationId="{4300840D-0A0B-4512-BACA-B439D5B9C57C}"/>
          </ac:spMkLst>
        </pc:spChg>
        <pc:spChg chg="add">
          <ac:chgData name="Kate Narh (2419949)" userId="S::2419949@student.uwtsd.ac.uk::a45645f2-f90c-44dd-bdb4-5aaf9b757799" providerId="AD" clId="Web-{4D83906E-F7E1-2E3F-4543-CC3D045BFA28}" dt="2026-03-20T08:07:41.610" v="98"/>
          <ac:spMkLst>
            <pc:docMk/>
            <pc:sldMk cId="2617707598" sldId="286"/>
            <ac:spMk id="31" creationId="{D2B78728-A580-49A7-84F9-6EF6F583ADE0}"/>
          </ac:spMkLst>
        </pc:spChg>
        <pc:spChg chg="add">
          <ac:chgData name="Kate Narh (2419949)" userId="S::2419949@student.uwtsd.ac.uk::a45645f2-f90c-44dd-bdb4-5aaf9b757799" providerId="AD" clId="Web-{4D83906E-F7E1-2E3F-4543-CC3D045BFA28}" dt="2026-03-20T08:07:41.610" v="98"/>
          <ac:spMkLst>
            <pc:docMk/>
            <pc:sldMk cId="2617707598" sldId="286"/>
            <ac:spMk id="33" creationId="{38FAA1A1-D861-433F-88FA-1E9D6FD31D11}"/>
          </ac:spMkLst>
        </pc:spChg>
        <pc:spChg chg="add">
          <ac:chgData name="Kate Narh (2419949)" userId="S::2419949@student.uwtsd.ac.uk::a45645f2-f90c-44dd-bdb4-5aaf9b757799" providerId="AD" clId="Web-{4D83906E-F7E1-2E3F-4543-CC3D045BFA28}" dt="2026-03-20T08:07:41.610" v="98"/>
          <ac:spMkLst>
            <pc:docMk/>
            <pc:sldMk cId="2617707598" sldId="286"/>
            <ac:spMk id="35" creationId="{8D71EDA1-87BF-4D5D-AB79-F346FD19278A}"/>
          </ac:spMkLst>
        </pc:spChg>
      </pc:sldChg>
      <pc:sldChg chg="addSp delSp modSp">
        <pc:chgData name="Kate Narh (2419949)" userId="S::2419949@student.uwtsd.ac.uk::a45645f2-f90c-44dd-bdb4-5aaf9b757799" providerId="AD" clId="Web-{4D83906E-F7E1-2E3F-4543-CC3D045BFA28}" dt="2026-03-20T08:17:08.529" v="155"/>
        <pc:sldMkLst>
          <pc:docMk/>
          <pc:sldMk cId="270943930" sldId="287"/>
        </pc:sldMkLst>
        <pc:spChg chg="mod ord">
          <ac:chgData name="Kate Narh (2419949)" userId="S::2419949@student.uwtsd.ac.uk::a45645f2-f90c-44dd-bdb4-5aaf9b757799" providerId="AD" clId="Web-{4D83906E-F7E1-2E3F-4543-CC3D045BFA28}" dt="2026-03-20T08:17:08.529" v="155"/>
          <ac:spMkLst>
            <pc:docMk/>
            <pc:sldMk cId="270943930" sldId="287"/>
            <ac:spMk id="2" creationId="{660FC888-4EB5-639D-D369-0E36E2DEA14F}"/>
          </ac:spMkLst>
        </pc:spChg>
        <pc:spChg chg="mod ord">
          <ac:chgData name="Kate Narh (2419949)" userId="S::2419949@student.uwtsd.ac.uk::a45645f2-f90c-44dd-bdb4-5aaf9b757799" providerId="AD" clId="Web-{4D83906E-F7E1-2E3F-4543-CC3D045BFA28}" dt="2026-03-20T08:17:08.529" v="155"/>
          <ac:spMkLst>
            <pc:docMk/>
            <pc:sldMk cId="270943930" sldId="287"/>
            <ac:spMk id="3" creationId="{CD77EC7A-58D6-ED7E-D930-09F009410033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15:27.163" v="151"/>
          <ac:spMkLst>
            <pc:docMk/>
            <pc:sldMk cId="270943930" sldId="287"/>
            <ac:spMk id="57" creationId="{2C61293E-6EBE-43EF-A52C-9BEBFD7679D4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15:27.163" v="151"/>
          <ac:spMkLst>
            <pc:docMk/>
            <pc:sldMk cId="270943930" sldId="287"/>
            <ac:spMk id="61" creationId="{3FCFB1DE-0B7E-48CC-BA90-B2AB0889F9D6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15:03.254" v="146"/>
          <ac:spMkLst>
            <pc:docMk/>
            <pc:sldMk cId="270943930" sldId="287"/>
            <ac:spMk id="66" creationId="{D7A453D2-15D8-4403-815F-291FA16340D9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15:03.254" v="146"/>
          <ac:spMkLst>
            <pc:docMk/>
            <pc:sldMk cId="270943930" sldId="287"/>
            <ac:spMk id="68" creationId="{8161EA6B-09CA-445B-AB0D-8DF76FA92DEF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15:15.709" v="148"/>
          <ac:spMkLst>
            <pc:docMk/>
            <pc:sldMk cId="270943930" sldId="287"/>
            <ac:spMk id="72" creationId="{7A5F0580-5EE9-419F-96EE-B6529EF6E7D0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15:03.254" v="146"/>
          <ac:spMkLst>
            <pc:docMk/>
            <pc:sldMk cId="270943930" sldId="287"/>
            <ac:spMk id="78" creationId="{B8114C98-A349-4111-A123-E8EAB86ABE30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15:03.254" v="146"/>
          <ac:spMkLst>
            <pc:docMk/>
            <pc:sldMk cId="270943930" sldId="287"/>
            <ac:spMk id="92" creationId="{E2D3D3F2-ABBB-4453-B1C5-1BEBF7E4DD56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15:15.709" v="148"/>
          <ac:spMkLst>
            <pc:docMk/>
            <pc:sldMk cId="270943930" sldId="287"/>
            <ac:spMk id="100" creationId="{9AA72BD9-2C5A-4EDC-931F-5AA08EACA0F3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15:15.709" v="148"/>
          <ac:spMkLst>
            <pc:docMk/>
            <pc:sldMk cId="270943930" sldId="287"/>
            <ac:spMk id="101" creationId="{DD3981AC-7B61-4947-BCF3-F7AA7FA385B9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15:15.709" v="148"/>
          <ac:spMkLst>
            <pc:docMk/>
            <pc:sldMk cId="270943930" sldId="287"/>
            <ac:spMk id="102" creationId="{55D4142C-5077-457F-A6AD-3FECFDB39685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15:27.163" v="150"/>
          <ac:spMkLst>
            <pc:docMk/>
            <pc:sldMk cId="270943930" sldId="287"/>
            <ac:spMk id="104" creationId="{D7A453D2-15D8-4403-815F-291FA16340D9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15:27.163" v="150"/>
          <ac:spMkLst>
            <pc:docMk/>
            <pc:sldMk cId="270943930" sldId="287"/>
            <ac:spMk id="105" creationId="{8161EA6B-09CA-445B-AB0D-8DF76FA92DEF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15:27.163" v="150"/>
          <ac:spMkLst>
            <pc:docMk/>
            <pc:sldMk cId="270943930" sldId="287"/>
            <ac:spMk id="108" creationId="{B8114C98-A349-4111-A123-E8EAB86ABE30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15:27.163" v="150"/>
          <ac:spMkLst>
            <pc:docMk/>
            <pc:sldMk cId="270943930" sldId="287"/>
            <ac:spMk id="111" creationId="{E2D3D3F2-ABBB-4453-B1C5-1BEBF7E4DD56}"/>
          </ac:spMkLst>
        </pc:spChg>
        <pc:spChg chg="add">
          <ac:chgData name="Kate Narh (2419949)" userId="S::2419949@student.uwtsd.ac.uk::a45645f2-f90c-44dd-bdb4-5aaf9b757799" providerId="AD" clId="Web-{4D83906E-F7E1-2E3F-4543-CC3D045BFA28}" dt="2026-03-20T08:17:08.529" v="155"/>
          <ac:spMkLst>
            <pc:docMk/>
            <pc:sldMk cId="270943930" sldId="287"/>
            <ac:spMk id="119" creationId="{2C61293E-6EBE-43EF-A52C-9BEBFD7679D4}"/>
          </ac:spMkLst>
        </pc:spChg>
        <pc:spChg chg="add">
          <ac:chgData name="Kate Narh (2419949)" userId="S::2419949@student.uwtsd.ac.uk::a45645f2-f90c-44dd-bdb4-5aaf9b757799" providerId="AD" clId="Web-{4D83906E-F7E1-2E3F-4543-CC3D045BFA28}" dt="2026-03-20T08:17:08.529" v="155"/>
          <ac:spMkLst>
            <pc:docMk/>
            <pc:sldMk cId="270943930" sldId="287"/>
            <ac:spMk id="121" creationId="{3FCFB1DE-0B7E-48CC-BA90-B2AB0889F9D6}"/>
          </ac:spMkLst>
        </pc:spChg>
        <pc:grpChg chg="add">
          <ac:chgData name="Kate Narh (2419949)" userId="S::2419949@student.uwtsd.ac.uk::a45645f2-f90c-44dd-bdb4-5aaf9b757799" providerId="AD" clId="Web-{4D83906E-F7E1-2E3F-4543-CC3D045BFA28}" dt="2026-03-20T08:14:35.344" v="145"/>
          <ac:grpSpMkLst>
            <pc:docMk/>
            <pc:sldMk cId="270943930" sldId="287"/>
            <ac:grpSpMk id="86" creationId="{AF19A774-30A5-488B-9BAF-629C6440294E}"/>
          </ac:grpSpMkLst>
        </pc:grpChg>
        <pc:grpChg chg="del">
          <ac:chgData name="Kate Narh (2419949)" userId="S::2419949@student.uwtsd.ac.uk::a45645f2-f90c-44dd-bdb4-5aaf9b757799" providerId="AD" clId="Web-{4D83906E-F7E1-2E3F-4543-CC3D045BFA28}" dt="2026-03-20T08:15:03.254" v="146"/>
          <ac:grpSpMkLst>
            <pc:docMk/>
            <pc:sldMk cId="270943930" sldId="287"/>
            <ac:grpSpMk id="94" creationId="{8214E4A5-A0D2-42C4-8D14-D2A7E495F041}"/>
          </ac:grpSpMkLst>
        </pc:grpChg>
        <pc:grpChg chg="add del">
          <ac:chgData name="Kate Narh (2419949)" userId="S::2419949@student.uwtsd.ac.uk::a45645f2-f90c-44dd-bdb4-5aaf9b757799" providerId="AD" clId="Web-{4D83906E-F7E1-2E3F-4543-CC3D045BFA28}" dt="2026-03-20T08:15:27.163" v="150"/>
          <ac:grpSpMkLst>
            <pc:docMk/>
            <pc:sldMk cId="270943930" sldId="287"/>
            <ac:grpSpMk id="110" creationId="{AF19A774-30A5-488B-9BAF-629C6440294E}"/>
          </ac:grpSpMkLst>
        </pc:grpChg>
        <pc:picChg chg="mod ord">
          <ac:chgData name="Kate Narh (2419949)" userId="S::2419949@student.uwtsd.ac.uk::a45645f2-f90c-44dd-bdb4-5aaf9b757799" providerId="AD" clId="Web-{4D83906E-F7E1-2E3F-4543-CC3D045BFA28}" dt="2026-03-20T08:17:08.529" v="155"/>
          <ac:picMkLst>
            <pc:docMk/>
            <pc:sldMk cId="270943930" sldId="287"/>
            <ac:picMk id="42" creationId="{9415F422-CEDD-D18C-0F56-FFFC8BE9E026}"/>
          </ac:picMkLst>
        </pc:picChg>
        <pc:cxnChg chg="add del">
          <ac:chgData name="Kate Narh (2419949)" userId="S::2419949@student.uwtsd.ac.uk::a45645f2-f90c-44dd-bdb4-5aaf9b757799" providerId="AD" clId="Web-{4D83906E-F7E1-2E3F-4543-CC3D045BFA28}" dt="2026-03-20T08:17:08.529" v="155"/>
          <ac:cxnSpMkLst>
            <pc:docMk/>
            <pc:sldMk cId="270943930" sldId="287"/>
            <ac:cxnSpMk id="114" creationId="{FC23E3B9-5ABF-58B3-E2B0-E9A5DAA90037}"/>
          </ac:cxnSpMkLst>
        </pc:cxnChg>
      </pc:sldChg>
      <pc:sldChg chg="addSp delSp modSp">
        <pc:chgData name="Kate Narh (2419949)" userId="S::2419949@student.uwtsd.ac.uk::a45645f2-f90c-44dd-bdb4-5aaf9b757799" providerId="AD" clId="Web-{4D83906E-F7E1-2E3F-4543-CC3D045BFA28}" dt="2026-03-20T08:32:08.346" v="180"/>
        <pc:sldMkLst>
          <pc:docMk/>
          <pc:sldMk cId="230670309" sldId="288"/>
        </pc:sldMkLst>
        <pc:spChg chg="mod ord">
          <ac:chgData name="Kate Narh (2419949)" userId="S::2419949@student.uwtsd.ac.uk::a45645f2-f90c-44dd-bdb4-5aaf9b757799" providerId="AD" clId="Web-{4D83906E-F7E1-2E3F-4543-CC3D045BFA28}" dt="2026-03-20T08:32:08.346" v="180"/>
          <ac:spMkLst>
            <pc:docMk/>
            <pc:sldMk cId="230670309" sldId="288"/>
            <ac:spMk id="2" creationId="{947377BF-3742-FB2A-2BD3-2EB9DFC00574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22:50.204" v="163"/>
          <ac:spMkLst>
            <pc:docMk/>
            <pc:sldMk cId="230670309" sldId="288"/>
            <ac:spMk id="44" creationId="{45D37F4E-DDB4-456B-97E0-9937730A039F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22:50.204" v="163"/>
          <ac:spMkLst>
            <pc:docMk/>
            <pc:sldMk cId="230670309" sldId="288"/>
            <ac:spMk id="45" creationId="{B2DD41CD-8F47-4F56-AD12-4E2FF7696987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22:41.077" v="160"/>
          <ac:spMkLst>
            <pc:docMk/>
            <pc:sldMk cId="230670309" sldId="288"/>
            <ac:spMk id="50" creationId="{3ECBE1F1-D69B-4AFA-ABD5-8E41720EF6DE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22:41.077" v="160"/>
          <ac:spMkLst>
            <pc:docMk/>
            <pc:sldMk cId="230670309" sldId="288"/>
            <ac:spMk id="52" creationId="{603A6265-E10C-4B85-9C20-E75FCAF9CC63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22:50.032" v="162"/>
          <ac:spMkLst>
            <pc:docMk/>
            <pc:sldMk cId="230670309" sldId="288"/>
            <ac:spMk id="54" creationId="{2C61293E-6EBE-43EF-A52C-9BEBFD7679D4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22:50.032" v="162"/>
          <ac:spMkLst>
            <pc:docMk/>
            <pc:sldMk cId="230670309" sldId="288"/>
            <ac:spMk id="55" creationId="{3FCFB1DE-0B7E-48CC-BA90-B2AB0889F9D6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27:59.669" v="174"/>
          <ac:spMkLst>
            <pc:docMk/>
            <pc:sldMk cId="230670309" sldId="288"/>
            <ac:spMk id="62" creationId="{2EB492CD-616E-47F8-933B-5E2D952A0593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27:59.669" v="174"/>
          <ac:spMkLst>
            <pc:docMk/>
            <pc:sldMk cId="230670309" sldId="288"/>
            <ac:spMk id="64" creationId="{59383CF9-23B5-4335-9B21-1791C4CF1C75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27:59.669" v="174"/>
          <ac:spMkLst>
            <pc:docMk/>
            <pc:sldMk cId="230670309" sldId="288"/>
            <ac:spMk id="66" creationId="{0007FE00-9498-4706-B255-6437B0252C02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27:59.529" v="173"/>
          <ac:spMkLst>
            <pc:docMk/>
            <pc:sldMk cId="230670309" sldId="288"/>
            <ac:spMk id="71" creationId="{45D37F4E-DDB4-456B-97E0-9937730A039F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27:59.529" v="173"/>
          <ac:spMkLst>
            <pc:docMk/>
            <pc:sldMk cId="230670309" sldId="288"/>
            <ac:spMk id="73" creationId="{B2DD41CD-8F47-4F56-AD12-4E2FF7696987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32:08.346" v="180"/>
          <ac:spMkLst>
            <pc:docMk/>
            <pc:sldMk cId="230670309" sldId="288"/>
            <ac:spMk id="75" creationId="{2EB492CD-616E-47F8-933B-5E2D952A0593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32:08.346" v="180"/>
          <ac:spMkLst>
            <pc:docMk/>
            <pc:sldMk cId="230670309" sldId="288"/>
            <ac:spMk id="76" creationId="{59383CF9-23B5-4335-9B21-1791C4CF1C75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32:08.346" v="180"/>
          <ac:spMkLst>
            <pc:docMk/>
            <pc:sldMk cId="230670309" sldId="288"/>
            <ac:spMk id="77" creationId="{0007FE00-9498-4706-B255-6437B0252C02}"/>
          </ac:spMkLst>
        </pc:spChg>
        <pc:spChg chg="add">
          <ac:chgData name="Kate Narh (2419949)" userId="S::2419949@student.uwtsd.ac.uk::a45645f2-f90c-44dd-bdb4-5aaf9b757799" providerId="AD" clId="Web-{4D83906E-F7E1-2E3F-4543-CC3D045BFA28}" dt="2026-03-20T08:32:08.346" v="180"/>
          <ac:spMkLst>
            <pc:docMk/>
            <pc:sldMk cId="230670309" sldId="288"/>
            <ac:spMk id="82" creationId="{03AF1C04-3FEF-41BD-BB84-2F263765BEBC}"/>
          </ac:spMkLst>
        </pc:spChg>
        <pc:grpChg chg="add">
          <ac:chgData name="Kate Narh (2419949)" userId="S::2419949@student.uwtsd.ac.uk::a45645f2-f90c-44dd-bdb4-5aaf9b757799" providerId="AD" clId="Web-{4D83906E-F7E1-2E3F-4543-CC3D045BFA28}" dt="2026-03-20T08:32:08.346" v="180"/>
          <ac:grpSpMkLst>
            <pc:docMk/>
            <pc:sldMk cId="230670309" sldId="288"/>
            <ac:grpSpMk id="84" creationId="{2DD5E267-EB6F-47DF-ABEF-2C1BED44DAC6}"/>
          </ac:grpSpMkLst>
        </pc:grpChg>
        <pc:grpChg chg="add">
          <ac:chgData name="Kate Narh (2419949)" userId="S::2419949@student.uwtsd.ac.uk::a45645f2-f90c-44dd-bdb4-5aaf9b757799" providerId="AD" clId="Web-{4D83906E-F7E1-2E3F-4543-CC3D045BFA28}" dt="2026-03-20T08:32:08.346" v="180"/>
          <ac:grpSpMkLst>
            <pc:docMk/>
            <pc:sldMk cId="230670309" sldId="288"/>
            <ac:grpSpMk id="88" creationId="{66828D02-A05D-412B-9F20-B68E970B9FC2}"/>
          </ac:grpSpMkLst>
        </pc:grpChg>
        <pc:grpChg chg="add">
          <ac:chgData name="Kate Narh (2419949)" userId="S::2419949@student.uwtsd.ac.uk::a45645f2-f90c-44dd-bdb4-5aaf9b757799" providerId="AD" clId="Web-{4D83906E-F7E1-2E3F-4543-CC3D045BFA28}" dt="2026-03-20T08:32:08.346" v="180"/>
          <ac:grpSpMkLst>
            <pc:docMk/>
            <pc:sldMk cId="230670309" sldId="288"/>
            <ac:grpSpMk id="92" creationId="{E27AF472-EAE3-4572-AB69-B92BD10DBC6D}"/>
          </ac:grpSpMkLst>
        </pc:grpChg>
        <pc:graphicFrameChg chg="mod modGraphic">
          <ac:chgData name="Kate Narh (2419949)" userId="S::2419949@student.uwtsd.ac.uk::a45645f2-f90c-44dd-bdb4-5aaf9b757799" providerId="AD" clId="Web-{4D83906E-F7E1-2E3F-4543-CC3D045BFA28}" dt="2026-03-20T08:32:08.346" v="180"/>
          <ac:graphicFrameMkLst>
            <pc:docMk/>
            <pc:sldMk cId="230670309" sldId="288"/>
            <ac:graphicFrameMk id="35" creationId="{6D944685-F8B3-B9DE-5883-2C474BAB7207}"/>
          </ac:graphicFrameMkLst>
        </pc:graphicFrameChg>
        <pc:picChg chg="mod">
          <ac:chgData name="Kate Narh (2419949)" userId="S::2419949@student.uwtsd.ac.uk::a45645f2-f90c-44dd-bdb4-5aaf9b757799" providerId="AD" clId="Web-{4D83906E-F7E1-2E3F-4543-CC3D045BFA28}" dt="2026-03-20T08:32:08.346" v="180"/>
          <ac:picMkLst>
            <pc:docMk/>
            <pc:sldMk cId="230670309" sldId="288"/>
            <ac:picMk id="4" creationId="{F6CABE3C-965C-64B9-2FDF-E78303B13D4D}"/>
          </ac:picMkLst>
        </pc:picChg>
        <pc:cxnChg chg="add del">
          <ac:chgData name="Kate Narh (2419949)" userId="S::2419949@student.uwtsd.ac.uk::a45645f2-f90c-44dd-bdb4-5aaf9b757799" providerId="AD" clId="Web-{4D83906E-F7E1-2E3F-4543-CC3D045BFA28}" dt="2026-03-20T08:26:48.947" v="168"/>
          <ac:cxnSpMkLst>
            <pc:docMk/>
            <pc:sldMk cId="230670309" sldId="288"/>
            <ac:cxnSpMk id="57" creationId="{1503BFE4-729B-D9D0-C17B-501E6AF1127A}"/>
          </ac:cxnSpMkLst>
        </pc:cxnChg>
      </pc:sldChg>
      <pc:sldChg chg="addSp delSp modSp new mod setBg modClrScheme chgLayout">
        <pc:chgData name="Kate Narh (2419949)" userId="S::2419949@student.uwtsd.ac.uk::a45645f2-f90c-44dd-bdb4-5aaf9b757799" providerId="AD" clId="Web-{4D83906E-F7E1-2E3F-4543-CC3D045BFA28}" dt="2026-03-20T08:02:55.703" v="85"/>
        <pc:sldMkLst>
          <pc:docMk/>
          <pc:sldMk cId="1951739210" sldId="289"/>
        </pc:sldMkLst>
        <pc:spChg chg="mod ord">
          <ac:chgData name="Kate Narh (2419949)" userId="S::2419949@student.uwtsd.ac.uk::a45645f2-f90c-44dd-bdb4-5aaf9b757799" providerId="AD" clId="Web-{4D83906E-F7E1-2E3F-4543-CC3D045BFA28}" dt="2026-03-20T08:02:55.703" v="85"/>
          <ac:spMkLst>
            <pc:docMk/>
            <pc:sldMk cId="1951739210" sldId="289"/>
            <ac:spMk id="2" creationId="{352141C0-D0B2-0107-817C-31622B905BE4}"/>
          </ac:spMkLst>
        </pc:spChg>
        <pc:spChg chg="mod ord">
          <ac:chgData name="Kate Narh (2419949)" userId="S::2419949@student.uwtsd.ac.uk::a45645f2-f90c-44dd-bdb4-5aaf9b757799" providerId="AD" clId="Web-{4D83906E-F7E1-2E3F-4543-CC3D045BFA28}" dt="2026-03-20T08:02:55.703" v="85"/>
          <ac:spMkLst>
            <pc:docMk/>
            <pc:sldMk cId="1951739210" sldId="289"/>
            <ac:spMk id="3" creationId="{DBB8806A-E297-38F4-5E17-8665E1A5284C}"/>
          </ac:spMkLst>
        </pc:spChg>
        <pc:spChg chg="add mod ord">
          <ac:chgData name="Kate Narh (2419949)" userId="S::2419949@student.uwtsd.ac.uk::a45645f2-f90c-44dd-bdb4-5aaf9b757799" providerId="AD" clId="Web-{4D83906E-F7E1-2E3F-4543-CC3D045BFA28}" dt="2026-03-20T08:02:55.703" v="85"/>
          <ac:spMkLst>
            <pc:docMk/>
            <pc:sldMk cId="1951739210" sldId="289"/>
            <ac:spMk id="4" creationId="{973D371F-3C3E-5BB7-B265-7AF56DA67CD1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7:53:18.151" v="23"/>
          <ac:spMkLst>
            <pc:docMk/>
            <pc:sldMk cId="1951739210" sldId="289"/>
            <ac:spMk id="9" creationId="{E35A04CF-97D4-4FF7-B359-C546B1F62E54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7:53:18.151" v="23"/>
          <ac:spMkLst>
            <pc:docMk/>
            <pc:sldMk cId="1951739210" sldId="289"/>
            <ac:spMk id="11" creationId="{1DE7243B-5109-444B-8FAF-7437C66BC0E9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7:53:18.151" v="23"/>
          <ac:spMkLst>
            <pc:docMk/>
            <pc:sldMk cId="1951739210" sldId="289"/>
            <ac:spMk id="13" creationId="{4C5D6221-DA7B-4611-AA26-7D8E349FDE96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7:53:00.243" v="20"/>
          <ac:spMkLst>
            <pc:docMk/>
            <pc:sldMk cId="1951739210" sldId="289"/>
            <ac:spMk id="18" creationId="{E35A04CF-97D4-4FF7-B359-C546B1F62E54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7:53:00.243" v="20"/>
          <ac:spMkLst>
            <pc:docMk/>
            <pc:sldMk cId="1951739210" sldId="289"/>
            <ac:spMk id="20" creationId="{1DE7243B-5109-444B-8FAF-7437C66BC0E9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7:53:00.243" v="20"/>
          <ac:spMkLst>
            <pc:docMk/>
            <pc:sldMk cId="1951739210" sldId="289"/>
            <ac:spMk id="22" creationId="{4C5D6221-DA7B-4611-AA26-7D8E349FDE96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7:53:18.135" v="22"/>
          <ac:spMkLst>
            <pc:docMk/>
            <pc:sldMk cId="1951739210" sldId="289"/>
            <ac:spMk id="24" creationId="{96AAAC3B-1954-46B7-BBAC-27DFF5B5295F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7:53:18.135" v="22"/>
          <ac:spMkLst>
            <pc:docMk/>
            <pc:sldMk cId="1951739210" sldId="289"/>
            <ac:spMk id="26" creationId="{A5AD6500-BB62-4AAC-9D2F-C10DDC90CBB1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7:53:18.135" v="22"/>
          <ac:spMkLst>
            <pc:docMk/>
            <pc:sldMk cId="1951739210" sldId="289"/>
            <ac:spMk id="27" creationId="{7C54E824-C0F4-480B-BC88-689F50C45FBD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7:53:18.135" v="22"/>
          <ac:spMkLst>
            <pc:docMk/>
            <pc:sldMk cId="1951739210" sldId="289"/>
            <ac:spMk id="28" creationId="{58DEA6A1-FC5C-4E6E-BBBF-7E472949B394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0:03.232" v="68"/>
          <ac:spMkLst>
            <pc:docMk/>
            <pc:sldMk cId="1951739210" sldId="289"/>
            <ac:spMk id="30" creationId="{E35A04CF-97D4-4FF7-B359-C546B1F62E54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0:03.232" v="68"/>
          <ac:spMkLst>
            <pc:docMk/>
            <pc:sldMk cId="1951739210" sldId="289"/>
            <ac:spMk id="31" creationId="{1DE7243B-5109-444B-8FAF-7437C66BC0E9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0:03.232" v="68"/>
          <ac:spMkLst>
            <pc:docMk/>
            <pc:sldMk cId="1951739210" sldId="289"/>
            <ac:spMk id="32" creationId="{4C5D6221-DA7B-4611-AA26-7D8E349FDE96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2:55.703" v="85"/>
          <ac:spMkLst>
            <pc:docMk/>
            <pc:sldMk cId="1951739210" sldId="289"/>
            <ac:spMk id="37" creationId="{E35A04CF-97D4-4FF7-B359-C546B1F62E54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2:55.703" v="85"/>
          <ac:spMkLst>
            <pc:docMk/>
            <pc:sldMk cId="1951739210" sldId="289"/>
            <ac:spMk id="39" creationId="{1DE7243B-5109-444B-8FAF-7437C66BC0E9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2:55.703" v="85"/>
          <ac:spMkLst>
            <pc:docMk/>
            <pc:sldMk cId="1951739210" sldId="289"/>
            <ac:spMk id="41" creationId="{4C5D6221-DA7B-4611-AA26-7D8E349FDE96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2:40.687" v="78"/>
          <ac:spMkLst>
            <pc:docMk/>
            <pc:sldMk cId="1951739210" sldId="289"/>
            <ac:spMk id="46" creationId="{4FFBEE45-F140-49D5-85EA-C78C24340B23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2:44.499" v="80"/>
          <ac:spMkLst>
            <pc:docMk/>
            <pc:sldMk cId="1951739210" sldId="289"/>
            <ac:spMk id="48" creationId="{7C54E824-C0F4-480B-BC88-689F50C45FBD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2:44.499" v="80"/>
          <ac:spMkLst>
            <pc:docMk/>
            <pc:sldMk cId="1951739210" sldId="289"/>
            <ac:spMk id="49" creationId="{9F7D788E-2C1B-4EF4-8719-12613771FF98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2:44.499" v="80"/>
          <ac:spMkLst>
            <pc:docMk/>
            <pc:sldMk cId="1951739210" sldId="289"/>
            <ac:spMk id="50" creationId="{58DEA6A1-FC5C-4E6E-BBBF-7E472949B394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2:44.499" v="80"/>
          <ac:spMkLst>
            <pc:docMk/>
            <pc:sldMk cId="1951739210" sldId="289"/>
            <ac:spMk id="52" creationId="{96AAAC3B-1954-46B7-BBAC-27DFF5B5295F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2:50.171" v="82"/>
          <ac:spMkLst>
            <pc:docMk/>
            <pc:sldMk cId="1951739210" sldId="289"/>
            <ac:spMk id="56" creationId="{8CA06CD6-90CA-4C45-856C-6771339E1E22}"/>
          </ac:spMkLst>
        </pc:spChg>
        <pc:spChg chg="add del">
          <ac:chgData name="Kate Narh (2419949)" userId="S::2419949@student.uwtsd.ac.uk::a45645f2-f90c-44dd-bdb4-5aaf9b757799" providerId="AD" clId="Web-{4D83906E-F7E1-2E3F-4543-CC3D045BFA28}" dt="2026-03-20T08:02:55.687" v="84"/>
          <ac:spMkLst>
            <pc:docMk/>
            <pc:sldMk cId="1951739210" sldId="289"/>
            <ac:spMk id="59" creationId="{4FFBEE45-F140-49D5-85EA-C78C24340B23}"/>
          </ac:spMkLst>
        </pc:spChg>
        <pc:spChg chg="add">
          <ac:chgData name="Kate Narh (2419949)" userId="S::2419949@student.uwtsd.ac.uk::a45645f2-f90c-44dd-bdb4-5aaf9b757799" providerId="AD" clId="Web-{4D83906E-F7E1-2E3F-4543-CC3D045BFA28}" dt="2026-03-20T08:02:55.703" v="85"/>
          <ac:spMkLst>
            <pc:docMk/>
            <pc:sldMk cId="1951739210" sldId="289"/>
            <ac:spMk id="61" creationId="{E35A04CF-97D4-4FF7-B359-C546B1F62E54}"/>
          </ac:spMkLst>
        </pc:spChg>
        <pc:spChg chg="add">
          <ac:chgData name="Kate Narh (2419949)" userId="S::2419949@student.uwtsd.ac.uk::a45645f2-f90c-44dd-bdb4-5aaf9b757799" providerId="AD" clId="Web-{4D83906E-F7E1-2E3F-4543-CC3D045BFA28}" dt="2026-03-20T08:02:55.703" v="85"/>
          <ac:spMkLst>
            <pc:docMk/>
            <pc:sldMk cId="1951739210" sldId="289"/>
            <ac:spMk id="62" creationId="{1DE7243B-5109-444B-8FAF-7437C66BC0E9}"/>
          </ac:spMkLst>
        </pc:spChg>
        <pc:spChg chg="add">
          <ac:chgData name="Kate Narh (2419949)" userId="S::2419949@student.uwtsd.ac.uk::a45645f2-f90c-44dd-bdb4-5aaf9b757799" providerId="AD" clId="Web-{4D83906E-F7E1-2E3F-4543-CC3D045BFA28}" dt="2026-03-20T08:02:55.703" v="85"/>
          <ac:spMkLst>
            <pc:docMk/>
            <pc:sldMk cId="1951739210" sldId="289"/>
            <ac:spMk id="63" creationId="{4C5D6221-DA7B-4611-AA26-7D8E349FDE96}"/>
          </ac:spMkLst>
        </pc:spChg>
        <pc:cxnChg chg="add del">
          <ac:chgData name="Kate Narh (2419949)" userId="S::2419949@student.uwtsd.ac.uk::a45645f2-f90c-44dd-bdb4-5aaf9b757799" providerId="AD" clId="Web-{4D83906E-F7E1-2E3F-4543-CC3D045BFA28}" dt="2026-03-20T08:02:50.171" v="82"/>
          <ac:cxnSpMkLst>
            <pc:docMk/>
            <pc:sldMk cId="1951739210" sldId="289"/>
            <ac:cxnSpMk id="57" creationId="{5021601D-2758-4B15-A31C-FDA184C51B3A}"/>
          </ac:cxnSpMkLst>
        </pc:cxnChg>
      </pc:sldChg>
      <pc:sldChg chg="delSp new del mod modClrScheme chgLayout">
        <pc:chgData name="Kate Narh (2419949)" userId="S::2419949@student.uwtsd.ac.uk::a45645f2-f90c-44dd-bdb4-5aaf9b757799" providerId="AD" clId="Web-{4D83906E-F7E1-2E3F-4543-CC3D045BFA28}" dt="2026-03-20T08:27:09.057" v="169"/>
        <pc:sldMkLst>
          <pc:docMk/>
          <pc:sldMk cId="456107135" sldId="290"/>
        </pc:sldMkLst>
        <pc:spChg chg="del">
          <ac:chgData name="Kate Narh (2419949)" userId="S::2419949@student.uwtsd.ac.uk::a45645f2-f90c-44dd-bdb4-5aaf9b757799" providerId="AD" clId="Web-{4D83906E-F7E1-2E3F-4543-CC3D045BFA28}" dt="2026-03-20T08:26:00.491" v="165"/>
          <ac:spMkLst>
            <pc:docMk/>
            <pc:sldMk cId="456107135" sldId="290"/>
            <ac:spMk id="2" creationId="{B7B3E63E-9D73-7F22-139D-CB5BB50C0F47}"/>
          </ac:spMkLst>
        </pc:spChg>
        <pc:spChg chg="del">
          <ac:chgData name="Kate Narh (2419949)" userId="S::2419949@student.uwtsd.ac.uk::a45645f2-f90c-44dd-bdb4-5aaf9b757799" providerId="AD" clId="Web-{4D83906E-F7E1-2E3F-4543-CC3D045BFA28}" dt="2026-03-20T08:26:00.491" v="165"/>
          <ac:spMkLst>
            <pc:docMk/>
            <pc:sldMk cId="456107135" sldId="290"/>
            <ac:spMk id="3" creationId="{60F4BFD4-7F4B-B2F3-B2FF-186B36098BEF}"/>
          </ac:spMkLst>
        </pc:spChg>
      </pc:sldChg>
      <pc:sldChg chg="addSp modSp new mod modClrScheme chgLayout">
        <pc:chgData name="Kate Narh (2419949)" userId="S::2419949@student.uwtsd.ac.uk::a45645f2-f90c-44dd-bdb4-5aaf9b757799" providerId="AD" clId="Web-{4D83906E-F7E1-2E3F-4543-CC3D045BFA28}" dt="2026-03-20T08:28:29.655" v="176"/>
        <pc:sldMkLst>
          <pc:docMk/>
          <pc:sldMk cId="845420684" sldId="290"/>
        </pc:sldMkLst>
        <pc:spChg chg="mod ord">
          <ac:chgData name="Kate Narh (2419949)" userId="S::2419949@student.uwtsd.ac.uk::a45645f2-f90c-44dd-bdb4-5aaf9b757799" providerId="AD" clId="Web-{4D83906E-F7E1-2E3F-4543-CC3D045BFA28}" dt="2026-03-20T08:28:29.655" v="176"/>
          <ac:spMkLst>
            <pc:docMk/>
            <pc:sldMk cId="845420684" sldId="290"/>
            <ac:spMk id="2" creationId="{CFFE2799-800A-2B38-A279-501290B4D21B}"/>
          </ac:spMkLst>
        </pc:spChg>
        <pc:spChg chg="mod ord">
          <ac:chgData name="Kate Narh (2419949)" userId="S::2419949@student.uwtsd.ac.uk::a45645f2-f90c-44dd-bdb4-5aaf9b757799" providerId="AD" clId="Web-{4D83906E-F7E1-2E3F-4543-CC3D045BFA28}" dt="2026-03-20T08:28:29.655" v="176"/>
          <ac:spMkLst>
            <pc:docMk/>
            <pc:sldMk cId="845420684" sldId="290"/>
            <ac:spMk id="3" creationId="{2F9EAC59-A693-B5D1-A37C-B92174F20F6B}"/>
          </ac:spMkLst>
        </pc:spChg>
        <pc:spChg chg="add mod ord">
          <ac:chgData name="Kate Narh (2419949)" userId="S::2419949@student.uwtsd.ac.uk::a45645f2-f90c-44dd-bdb4-5aaf9b757799" providerId="AD" clId="Web-{4D83906E-F7E1-2E3F-4543-CC3D045BFA28}" dt="2026-03-20T08:28:29.655" v="176"/>
          <ac:spMkLst>
            <pc:docMk/>
            <pc:sldMk cId="845420684" sldId="290"/>
            <ac:spMk id="4" creationId="{BE41C40E-7F4A-61FE-27B2-71ABC1CED6BD}"/>
          </ac:spMkLst>
        </pc:spChg>
      </pc:sldChg>
    </pc:docChg>
  </pc:docChgLst>
  <pc:docChgLst>
    <pc:chgData name="Kate Narh (2419949)" userId="S::2419949@student.uwtsd.ac.uk::a45645f2-f90c-44dd-bdb4-5aaf9b757799" providerId="AD" clId="Web-{65CF71EC-9E32-8CAB-E95F-FE56666BD41E}"/>
    <pc:docChg chg="modSld">
      <pc:chgData name="Kate Narh (2419949)" userId="S::2419949@student.uwtsd.ac.uk::a45645f2-f90c-44dd-bdb4-5aaf9b757799" providerId="AD" clId="Web-{65CF71EC-9E32-8CAB-E95F-FE56666BD41E}" dt="2026-03-15T06:08:34.248" v="24" actId="20577"/>
      <pc:docMkLst>
        <pc:docMk/>
      </pc:docMkLst>
    </pc:docChg>
  </pc:docChgLst>
  <pc:docChgLst>
    <pc:chgData name="Kate Narh (2419949)" userId="S::2419949@student.uwtsd.ac.uk::a45645f2-f90c-44dd-bdb4-5aaf9b757799" providerId="AD" clId="Web-{8A1FEBCC-4EAA-A75F-AE1F-7357AAAB16AA}"/>
    <pc:docChg chg="addSld modSld">
      <pc:chgData name="Kate Narh (2419949)" userId="S::2419949@student.uwtsd.ac.uk::a45645f2-f90c-44dd-bdb4-5aaf9b757799" providerId="AD" clId="Web-{8A1FEBCC-4EAA-A75F-AE1F-7357AAAB16AA}" dt="2026-03-05T11:26:33.349" v="12"/>
      <pc:docMkLst>
        <pc:docMk/>
      </pc:docMkLst>
    </pc:docChg>
  </pc:docChgLst>
  <pc:docChgLst>
    <pc:chgData name="Kate Narh (2419949)" userId="S::2419949@student.uwtsd.ac.uk::a45645f2-f90c-44dd-bdb4-5aaf9b757799" providerId="AD" clId="Web-{CD3C83E0-F7BB-9973-9F3B-5DFF5C2F667B}"/>
    <pc:docChg chg="modSld">
      <pc:chgData name="Kate Narh (2419949)" userId="S::2419949@student.uwtsd.ac.uk::a45645f2-f90c-44dd-bdb4-5aaf9b757799" providerId="AD" clId="Web-{CD3C83E0-F7BB-9973-9F3B-5DFF5C2F667B}" dt="2026-03-07T21:04:35.019" v="3" actId="20577"/>
      <pc:docMkLst>
        <pc:docMk/>
      </pc:docMkLst>
    </pc:docChg>
  </pc:docChgLst>
  <pc:docChgLst>
    <pc:chgData name="Kate Narh (2419949)" userId="S::2419949@student.uwtsd.ac.uk::a45645f2-f90c-44dd-bdb4-5aaf9b757799" providerId="AD" clId="Web-{71CB5CC0-20F6-A649-D580-B84BB913E5EA}"/>
    <pc:docChg chg="modSld">
      <pc:chgData name="Kate Narh (2419949)" userId="S::2419949@student.uwtsd.ac.uk::a45645f2-f90c-44dd-bdb4-5aaf9b757799" providerId="AD" clId="Web-{71CB5CC0-20F6-A649-D580-B84BB913E5EA}" dt="2026-03-16T08:51:40.913" v="8" actId="20577"/>
      <pc:docMkLst>
        <pc:docMk/>
      </pc:docMkLst>
      <pc:sldChg chg="modSp">
        <pc:chgData name="Kate Narh (2419949)" userId="S::2419949@student.uwtsd.ac.uk::a45645f2-f90c-44dd-bdb4-5aaf9b757799" providerId="AD" clId="Web-{71CB5CC0-20F6-A649-D580-B84BB913E5EA}" dt="2026-03-16T08:51:40.913" v="8" actId="20577"/>
        <pc:sldMkLst>
          <pc:docMk/>
          <pc:sldMk cId="2244841238" sldId="269"/>
        </pc:sldMkLst>
        <pc:graphicFrameChg chg="modGraphic">
          <ac:chgData name="Kate Narh (2419949)" userId="S::2419949@student.uwtsd.ac.uk::a45645f2-f90c-44dd-bdb4-5aaf9b757799" providerId="AD" clId="Web-{71CB5CC0-20F6-A649-D580-B84BB913E5EA}" dt="2026-03-16T08:51:40.913" v="8" actId="20577"/>
          <ac:graphicFrameMkLst>
            <pc:docMk/>
            <pc:sldMk cId="2244841238" sldId="269"/>
            <ac:graphicFrameMk id="102" creationId="{D8F452A6-7427-F131-CA9D-953A62631B57}"/>
          </ac:graphicFrameMkLst>
        </pc:graphicFrameChg>
      </pc:sldChg>
    </pc:docChg>
  </pc:docChgLst>
  <pc:docChgLst>
    <pc:chgData name="Kate Narh (2419949)" userId="S::2419949@student.uwtsd.ac.uk::a45645f2-f90c-44dd-bdb4-5aaf9b757799" providerId="AD" clId="Web-{D75995D0-1974-3281-99D5-4D1D5655973A}"/>
    <pc:docChg chg="modSld">
      <pc:chgData name="Kate Narh (2419949)" userId="S::2419949@student.uwtsd.ac.uk::a45645f2-f90c-44dd-bdb4-5aaf9b757799" providerId="AD" clId="Web-{D75995D0-1974-3281-99D5-4D1D5655973A}" dt="2026-03-16T09:52:32.135" v="3" actId="20577"/>
      <pc:docMkLst>
        <pc:docMk/>
      </pc:docMkLst>
      <pc:sldChg chg="modSp">
        <pc:chgData name="Kate Narh (2419949)" userId="S::2419949@student.uwtsd.ac.uk::a45645f2-f90c-44dd-bdb4-5aaf9b757799" providerId="AD" clId="Web-{D75995D0-1974-3281-99D5-4D1D5655973A}" dt="2026-03-16T09:52:32.135" v="3" actId="20577"/>
        <pc:sldMkLst>
          <pc:docMk/>
          <pc:sldMk cId="1632488325" sldId="283"/>
        </pc:sldMkLst>
        <pc:spChg chg="mod">
          <ac:chgData name="Kate Narh (2419949)" userId="S::2419949@student.uwtsd.ac.uk::a45645f2-f90c-44dd-bdb4-5aaf9b757799" providerId="AD" clId="Web-{D75995D0-1974-3281-99D5-4D1D5655973A}" dt="2026-03-16T09:52:32.135" v="3" actId="20577"/>
          <ac:spMkLst>
            <pc:docMk/>
            <pc:sldMk cId="1632488325" sldId="283"/>
            <ac:spMk id="17" creationId="{18A7EBDC-19BA-3328-3AE0-6C40E1BBCB4B}"/>
          </ac:spMkLst>
        </pc:spChg>
      </pc:sldChg>
    </pc:docChg>
  </pc:docChgLst>
  <pc:docChgLst>
    <pc:chgData name="Kate Narh (2419949)" userId="S::2419949@student.uwtsd.ac.uk::a45645f2-f90c-44dd-bdb4-5aaf9b757799" providerId="AD" clId="Web-{E4F39485-BBD1-0290-79A1-AA666D08F3AC}"/>
    <pc:docChg chg="modSld">
      <pc:chgData name="Kate Narh (2419949)" userId="S::2419949@student.uwtsd.ac.uk::a45645f2-f90c-44dd-bdb4-5aaf9b757799" providerId="AD" clId="Web-{E4F39485-BBD1-0290-79A1-AA666D08F3AC}" dt="2026-03-08T18:38:57.962" v="4" actId="20577"/>
      <pc:docMkLst>
        <pc:docMk/>
      </pc:docMkLst>
    </pc:docChg>
  </pc:docChgLst>
  <pc:docChgLst>
    <pc:chgData name="Kate Narh (2419949)" userId="S::2419949@student.uwtsd.ac.uk::a45645f2-f90c-44dd-bdb4-5aaf9b757799" providerId="AD" clId="Web-{5540C738-0086-53D8-36BE-24BAEBAF5BAB}"/>
    <pc:docChg chg="modSld">
      <pc:chgData name="Kate Narh (2419949)" userId="S::2419949@student.uwtsd.ac.uk::a45645f2-f90c-44dd-bdb4-5aaf9b757799" providerId="AD" clId="Web-{5540C738-0086-53D8-36BE-24BAEBAF5BAB}" dt="2026-03-16T09:36:05.548" v="7"/>
      <pc:docMkLst>
        <pc:docMk/>
      </pc:docMkLst>
      <pc:sldChg chg="addSp delSp modSp">
        <pc:chgData name="Kate Narh (2419949)" userId="S::2419949@student.uwtsd.ac.uk::a45645f2-f90c-44dd-bdb4-5aaf9b757799" providerId="AD" clId="Web-{5540C738-0086-53D8-36BE-24BAEBAF5BAB}" dt="2026-03-16T09:36:05.548" v="7"/>
        <pc:sldMkLst>
          <pc:docMk/>
          <pc:sldMk cId="3290602646" sldId="262"/>
        </pc:sldMkLst>
        <pc:spChg chg="mod">
          <ac:chgData name="Kate Narh (2419949)" userId="S::2419949@student.uwtsd.ac.uk::a45645f2-f90c-44dd-bdb4-5aaf9b757799" providerId="AD" clId="Web-{5540C738-0086-53D8-36BE-24BAEBAF5BAB}" dt="2026-03-16T09:36:05.548" v="7"/>
          <ac:spMkLst>
            <pc:docMk/>
            <pc:sldMk cId="3290602646" sldId="262"/>
            <ac:spMk id="2" creationId="{A9938560-2254-609B-65FA-633C239BD36D}"/>
          </ac:spMkLst>
        </pc:spChg>
        <pc:spChg chg="mod">
          <ac:chgData name="Kate Narh (2419949)" userId="S::2419949@student.uwtsd.ac.uk::a45645f2-f90c-44dd-bdb4-5aaf9b757799" providerId="AD" clId="Web-{5540C738-0086-53D8-36BE-24BAEBAF5BAB}" dt="2026-03-16T09:36:05.548" v="7"/>
          <ac:spMkLst>
            <pc:docMk/>
            <pc:sldMk cId="3290602646" sldId="262"/>
            <ac:spMk id="386" creationId="{23275C26-2F6F-2FE7-E338-27FC35ACF3FA}"/>
          </ac:spMkLst>
        </pc:spChg>
        <pc:spChg chg="add">
          <ac:chgData name="Kate Narh (2419949)" userId="S::2419949@student.uwtsd.ac.uk::a45645f2-f90c-44dd-bdb4-5aaf9b757799" providerId="AD" clId="Web-{5540C738-0086-53D8-36BE-24BAEBAF5BAB}" dt="2026-03-16T09:36:05.548" v="7"/>
          <ac:spMkLst>
            <pc:docMk/>
            <pc:sldMk cId="3290602646" sldId="262"/>
            <ac:spMk id="436" creationId="{2C61293E-6EBE-43EF-A52C-9BEBFD7679D4}"/>
          </ac:spMkLst>
        </pc:spChg>
        <pc:spChg chg="add">
          <ac:chgData name="Kate Narh (2419949)" userId="S::2419949@student.uwtsd.ac.uk::a45645f2-f90c-44dd-bdb4-5aaf9b757799" providerId="AD" clId="Web-{5540C738-0086-53D8-36BE-24BAEBAF5BAB}" dt="2026-03-16T09:36:05.548" v="7"/>
          <ac:spMkLst>
            <pc:docMk/>
            <pc:sldMk cId="3290602646" sldId="262"/>
            <ac:spMk id="437" creationId="{3FCFB1DE-0B7E-48CC-BA90-B2AB0889F9D6}"/>
          </ac:spMkLst>
        </pc:spChg>
        <pc:picChg chg="mod">
          <ac:chgData name="Kate Narh (2419949)" userId="S::2419949@student.uwtsd.ac.uk::a45645f2-f90c-44dd-bdb4-5aaf9b757799" providerId="AD" clId="Web-{5540C738-0086-53D8-36BE-24BAEBAF5BAB}" dt="2026-03-16T09:36:05.548" v="7"/>
          <ac:picMkLst>
            <pc:docMk/>
            <pc:sldMk cId="3290602646" sldId="262"/>
            <ac:picMk id="414" creationId="{81312A6A-2362-A7BB-5099-5A94F22E6B38}"/>
          </ac:picMkLst>
        </pc:picChg>
      </pc:sldChg>
    </pc:docChg>
  </pc:docChgLst>
  <pc:docChgLst>
    <pc:chgData name="Kate Narh (2419949)" userId="S::2419949@student.uwtsd.ac.uk::a45645f2-f90c-44dd-bdb4-5aaf9b757799" providerId="AD" clId="Web-{1A19AC59-5F29-B4C2-281A-EA9355FC23E8}"/>
    <pc:docChg chg="modSld">
      <pc:chgData name="Kate Narh (2419949)" userId="S::2419949@student.uwtsd.ac.uk::a45645f2-f90c-44dd-bdb4-5aaf9b757799" providerId="AD" clId="Web-{1A19AC59-5F29-B4C2-281A-EA9355FC23E8}" dt="2026-03-15T08:03:52.457" v="36"/>
      <pc:docMkLst>
        <pc:docMk/>
      </pc:docMkLst>
    </pc:docChg>
  </pc:docChgLst>
  <pc:docChgLst>
    <pc:chgData name="Kate Narh (2419949)" userId="S::2419949@student.uwtsd.ac.uk::a45645f2-f90c-44dd-bdb4-5aaf9b757799" providerId="AD" clId="Web-{60EC4799-9E4B-0A3F-2610-D1E3F505B68B}"/>
    <pc:docChg chg="modSld sldOrd">
      <pc:chgData name="Kate Narh (2419949)" userId="S::2419949@student.uwtsd.ac.uk::a45645f2-f90c-44dd-bdb4-5aaf9b757799" providerId="AD" clId="Web-{60EC4799-9E4B-0A3F-2610-D1E3F505B68B}" dt="2026-03-15T17:02:13.195" v="10"/>
      <pc:docMkLst>
        <pc:docMk/>
      </pc:docMkLst>
    </pc:docChg>
  </pc:docChgLst>
  <pc:docChgLst>
    <pc:chgData name="Kate Narh (2419949)" userId="S::2419949@student.uwtsd.ac.uk::a45645f2-f90c-44dd-bdb4-5aaf9b757799" providerId="AD" clId="Web-{2900D841-830B-9098-22F1-CB5B392B94B5}"/>
    <pc:docChg chg="modSld">
      <pc:chgData name="Kate Narh (2419949)" userId="S::2419949@student.uwtsd.ac.uk::a45645f2-f90c-44dd-bdb4-5aaf9b757799" providerId="AD" clId="Web-{2900D841-830B-9098-22F1-CB5B392B94B5}" dt="2026-03-15T14:40:51.842" v="14" actId="20577"/>
      <pc:docMkLst>
        <pc:docMk/>
      </pc:docMkLst>
    </pc:docChg>
  </pc:docChgLst>
  <pc:docChgLst>
    <pc:chgData name="Kate Narh (2419949)" userId="S::2419949@student.uwtsd.ac.uk::a45645f2-f90c-44dd-bdb4-5aaf9b757799" providerId="AD" clId="Web-{C3212733-5715-9DFE-C527-200C7C38EF23}"/>
    <pc:docChg chg="delSld">
      <pc:chgData name="Kate Narh (2419949)" userId="S::2419949@student.uwtsd.ac.uk::a45645f2-f90c-44dd-bdb4-5aaf9b757799" providerId="AD" clId="Web-{C3212733-5715-9DFE-C527-200C7C38EF23}" dt="2026-03-15T19:26:14.332" v="0"/>
      <pc:docMkLst>
        <pc:docMk/>
      </pc:docMkLst>
    </pc:docChg>
  </pc:docChgLst>
  <pc:docChgLst>
    <pc:chgData name="Kate Narh (2419949)" userId="S::2419949@student.uwtsd.ac.uk::a45645f2-f90c-44dd-bdb4-5aaf9b757799" providerId="AD" clId="Web-{97ED8C1B-CE34-9EE9-FE10-25B3581B8787}"/>
    <pc:docChg chg="addSld modSld sldOrd">
      <pc:chgData name="Kate Narh (2419949)" userId="S::2419949@student.uwtsd.ac.uk::a45645f2-f90c-44dd-bdb4-5aaf9b757799" providerId="AD" clId="Web-{97ED8C1B-CE34-9EE9-FE10-25B3581B8787}" dt="2026-03-15T16:01:16.473" v="154"/>
      <pc:docMkLst>
        <pc:docMk/>
      </pc:docMkLst>
    </pc:docChg>
  </pc:docChgLst>
  <pc:docChgLst>
    <pc:chgData name="Kate Narh (2419949)" userId="S::2419949@student.uwtsd.ac.uk::a45645f2-f90c-44dd-bdb4-5aaf9b757799" providerId="AD" clId="Web-{020F5201-1B66-D3F9-E0CA-33C57BE90C8A}"/>
    <pc:docChg chg="modSld">
      <pc:chgData name="Kate Narh (2419949)" userId="S::2419949@student.uwtsd.ac.uk::a45645f2-f90c-44dd-bdb4-5aaf9b757799" providerId="AD" clId="Web-{020F5201-1B66-D3F9-E0CA-33C57BE90C8A}" dt="2026-03-12T12:06:33.198" v="38" actId="20577"/>
      <pc:docMkLst>
        <pc:docMk/>
      </pc:docMkLst>
    </pc:docChg>
  </pc:docChgLst>
  <pc:docChgLst>
    <pc:chgData name="Kate Narh (2419949)" userId="S::2419949@student.uwtsd.ac.uk::a45645f2-f90c-44dd-bdb4-5aaf9b757799" providerId="AD" clId="Web-{D06B85D4-2543-8545-F1A0-B707FC129C85}"/>
    <pc:docChg chg="modSld">
      <pc:chgData name="Kate Narh (2419949)" userId="S::2419949@student.uwtsd.ac.uk::a45645f2-f90c-44dd-bdb4-5aaf9b757799" providerId="AD" clId="Web-{D06B85D4-2543-8545-F1A0-B707FC129C85}" dt="2026-03-16T09:55:38.284" v="3" actId="20577"/>
      <pc:docMkLst>
        <pc:docMk/>
      </pc:docMkLst>
      <pc:sldChg chg="modSp">
        <pc:chgData name="Kate Narh (2419949)" userId="S::2419949@student.uwtsd.ac.uk::a45645f2-f90c-44dd-bdb4-5aaf9b757799" providerId="AD" clId="Web-{D06B85D4-2543-8545-F1A0-B707FC129C85}" dt="2026-03-16T09:55:38.284" v="3" actId="20577"/>
        <pc:sldMkLst>
          <pc:docMk/>
          <pc:sldMk cId="742443152" sldId="266"/>
        </pc:sldMkLst>
        <pc:graphicFrameChg chg="modGraphic">
          <ac:chgData name="Kate Narh (2419949)" userId="S::2419949@student.uwtsd.ac.uk::a45645f2-f90c-44dd-bdb4-5aaf9b757799" providerId="AD" clId="Web-{D06B85D4-2543-8545-F1A0-B707FC129C85}" dt="2026-03-16T09:55:38.284" v="3" actId="20577"/>
          <ac:graphicFrameMkLst>
            <pc:docMk/>
            <pc:sldMk cId="742443152" sldId="266"/>
            <ac:graphicFrameMk id="63" creationId="{79631F88-CA53-A7C1-8A8A-C492DF04C26E}"/>
          </ac:graphicFrameMkLst>
        </pc:graphicFrameChg>
      </pc:sldChg>
    </pc:docChg>
  </pc:docChgLst>
  <pc:docChgLst>
    <pc:chgData name="Kate Narh (2419949)" userId="S::2419949@student.uwtsd.ac.uk::a45645f2-f90c-44dd-bdb4-5aaf9b757799" providerId="AD" clId="Web-{A97F13D2-0099-9140-D94C-E4D866F1E7C4}"/>
    <pc:docChg chg="modSld">
      <pc:chgData name="Kate Narh (2419949)" userId="S::2419949@student.uwtsd.ac.uk::a45645f2-f90c-44dd-bdb4-5aaf9b757799" providerId="AD" clId="Web-{A97F13D2-0099-9140-D94C-E4D866F1E7C4}" dt="2026-03-07T15:18:38.102" v="555"/>
      <pc:docMkLst>
        <pc:docMk/>
      </pc:docMkLst>
      <pc:sldChg chg="addSp delSp modSp">
        <pc:chgData name="Kate Narh (2419949)" userId="S::2419949@student.uwtsd.ac.uk::a45645f2-f90c-44dd-bdb4-5aaf9b757799" providerId="AD" clId="Web-{A97F13D2-0099-9140-D94C-E4D866F1E7C4}" dt="2026-03-07T13:58:35.055" v="74"/>
        <pc:sldMkLst>
          <pc:docMk/>
          <pc:sldMk cId="3290602646" sldId="262"/>
        </pc:sldMkLst>
        <pc:spChg chg="mod">
          <ac:chgData name="Kate Narh (2419949)" userId="S::2419949@student.uwtsd.ac.uk::a45645f2-f90c-44dd-bdb4-5aaf9b757799" providerId="AD" clId="Web-{A97F13D2-0099-9140-D94C-E4D866F1E7C4}" dt="2026-03-07T13:58:35.055" v="74"/>
          <ac:spMkLst>
            <pc:docMk/>
            <pc:sldMk cId="3290602646" sldId="262"/>
            <ac:spMk id="2" creationId="{A9938560-2254-609B-65FA-633C239BD36D}"/>
          </ac:spMkLst>
        </pc:spChg>
        <pc:spChg chg="mod">
          <ac:chgData name="Kate Narh (2419949)" userId="S::2419949@student.uwtsd.ac.uk::a45645f2-f90c-44dd-bdb4-5aaf9b757799" providerId="AD" clId="Web-{A97F13D2-0099-9140-D94C-E4D866F1E7C4}" dt="2026-03-07T13:58:35.055" v="74"/>
          <ac:spMkLst>
            <pc:docMk/>
            <pc:sldMk cId="3290602646" sldId="262"/>
            <ac:spMk id="386" creationId="{23275C26-2F6F-2FE7-E338-27FC35ACF3FA}"/>
          </ac:spMkLst>
        </pc:spChg>
      </pc:sldChg>
      <pc:sldChg chg="addSp delSp modSp">
        <pc:chgData name="Kate Narh (2419949)" userId="S::2419949@student.uwtsd.ac.uk::a45645f2-f90c-44dd-bdb4-5aaf9b757799" providerId="AD" clId="Web-{A97F13D2-0099-9140-D94C-E4D866F1E7C4}" dt="2026-03-07T14:12:17.544" v="203"/>
        <pc:sldMkLst>
          <pc:docMk/>
          <pc:sldMk cId="2239972103" sldId="264"/>
        </pc:sldMkLst>
        <pc:spChg chg="mod">
          <ac:chgData name="Kate Narh (2419949)" userId="S::2419949@student.uwtsd.ac.uk::a45645f2-f90c-44dd-bdb4-5aaf9b757799" providerId="AD" clId="Web-{A97F13D2-0099-9140-D94C-E4D866F1E7C4}" dt="2026-03-07T14:12:17.544" v="203"/>
          <ac:spMkLst>
            <pc:docMk/>
            <pc:sldMk cId="2239972103" sldId="264"/>
            <ac:spMk id="2" creationId="{20B9EC3A-D5F7-7C6D-E252-ABC9CCC99617}"/>
          </ac:spMkLst>
        </pc:spChg>
        <pc:spChg chg="mod">
          <ac:chgData name="Kate Narh (2419949)" userId="S::2419949@student.uwtsd.ac.uk::a45645f2-f90c-44dd-bdb4-5aaf9b757799" providerId="AD" clId="Web-{A97F13D2-0099-9140-D94C-E4D866F1E7C4}" dt="2026-03-07T14:12:17.544" v="203"/>
          <ac:spMkLst>
            <pc:docMk/>
            <pc:sldMk cId="2239972103" sldId="264"/>
            <ac:spMk id="3" creationId="{4A2DDD8A-8D09-45AD-A070-8745AFDB1349}"/>
          </ac:spMkLst>
        </pc:spChg>
        <pc:picChg chg="mod">
          <ac:chgData name="Kate Narh (2419949)" userId="S::2419949@student.uwtsd.ac.uk::a45645f2-f90c-44dd-bdb4-5aaf9b757799" providerId="AD" clId="Web-{A97F13D2-0099-9140-D94C-E4D866F1E7C4}" dt="2026-03-07T14:12:17.544" v="203"/>
          <ac:picMkLst>
            <pc:docMk/>
            <pc:sldMk cId="2239972103" sldId="264"/>
            <ac:picMk id="7" creationId="{8D68961D-3953-89EC-3A38-6EDFEFB50E24}"/>
          </ac:picMkLst>
        </pc:picChg>
      </pc:sldChg>
      <pc:sldChg chg="addSp delSp modSp">
        <pc:chgData name="Kate Narh (2419949)" userId="S::2419949@student.uwtsd.ac.uk::a45645f2-f90c-44dd-bdb4-5aaf9b757799" providerId="AD" clId="Web-{A97F13D2-0099-9140-D94C-E4D866F1E7C4}" dt="2026-03-07T14:33:22.835" v="366" actId="20577"/>
        <pc:sldMkLst>
          <pc:docMk/>
          <pc:sldMk cId="742443152" sldId="266"/>
        </pc:sldMkLst>
        <pc:spChg chg="mod">
          <ac:chgData name="Kate Narh (2419949)" userId="S::2419949@student.uwtsd.ac.uk::a45645f2-f90c-44dd-bdb4-5aaf9b757799" providerId="AD" clId="Web-{A97F13D2-0099-9140-D94C-E4D866F1E7C4}" dt="2026-03-07T14:29:16.951" v="308"/>
          <ac:spMkLst>
            <pc:docMk/>
            <pc:sldMk cId="742443152" sldId="266"/>
            <ac:spMk id="2" creationId="{B3632D21-346E-5231-A715-AAE1DA7ED995}"/>
          </ac:spMkLst>
        </pc:spChg>
      </pc:sldChg>
      <pc:sldChg chg="addSp delSp modSp">
        <pc:chgData name="Kate Narh (2419949)" userId="S::2419949@student.uwtsd.ac.uk::a45645f2-f90c-44dd-bdb4-5aaf9b757799" providerId="AD" clId="Web-{A97F13D2-0099-9140-D94C-E4D866F1E7C4}" dt="2026-03-07T14:38:38.083" v="416" actId="20577"/>
        <pc:sldMkLst>
          <pc:docMk/>
          <pc:sldMk cId="3347167158" sldId="267"/>
        </pc:sldMkLst>
        <pc:spChg chg="mod">
          <ac:chgData name="Kate Narh (2419949)" userId="S::2419949@student.uwtsd.ac.uk::a45645f2-f90c-44dd-bdb4-5aaf9b757799" providerId="AD" clId="Web-{A97F13D2-0099-9140-D94C-E4D866F1E7C4}" dt="2026-03-07T14:36:58.502" v="414"/>
          <ac:spMkLst>
            <pc:docMk/>
            <pc:sldMk cId="3347167158" sldId="267"/>
            <ac:spMk id="2" creationId="{649FA722-CEB1-084C-A70F-8A7467DD7885}"/>
          </ac:spMkLst>
        </pc:spChg>
        <pc:graphicFrameChg chg="add mod modGraphic">
          <ac:chgData name="Kate Narh (2419949)" userId="S::2419949@student.uwtsd.ac.uk::a45645f2-f90c-44dd-bdb4-5aaf9b757799" providerId="AD" clId="Web-{A97F13D2-0099-9140-D94C-E4D866F1E7C4}" dt="2026-03-07T14:38:38.083" v="416" actId="20577"/>
          <ac:graphicFrameMkLst>
            <pc:docMk/>
            <pc:sldMk cId="3347167158" sldId="267"/>
            <ac:graphicFrameMk id="24" creationId="{374CA65E-371D-491E-F479-E080107B7301}"/>
          </ac:graphicFrameMkLst>
        </pc:graphicFrameChg>
      </pc:sldChg>
      <pc:sldChg chg="addSp delSp modSp">
        <pc:chgData name="Kate Narh (2419949)" userId="S::2419949@student.uwtsd.ac.uk::a45645f2-f90c-44dd-bdb4-5aaf9b757799" providerId="AD" clId="Web-{A97F13D2-0099-9140-D94C-E4D866F1E7C4}" dt="2026-03-07T15:14:50.160" v="542"/>
        <pc:sldMkLst>
          <pc:docMk/>
          <pc:sldMk cId="2244841238" sldId="269"/>
        </pc:sldMkLst>
        <pc:spChg chg="mod ord">
          <ac:chgData name="Kate Narh (2419949)" userId="S::2419949@student.uwtsd.ac.uk::a45645f2-f90c-44dd-bdb4-5aaf9b757799" providerId="AD" clId="Web-{A97F13D2-0099-9140-D94C-E4D866F1E7C4}" dt="2026-03-07T15:14:50.160" v="542"/>
          <ac:spMkLst>
            <pc:docMk/>
            <pc:sldMk cId="2244841238" sldId="269"/>
            <ac:spMk id="2" creationId="{C96F9673-092A-B184-74A4-7DDDE8DABFC0}"/>
          </ac:spMkLst>
        </pc:spChg>
        <pc:picChg chg="mod">
          <ac:chgData name="Kate Narh (2419949)" userId="S::2419949@student.uwtsd.ac.uk::a45645f2-f90c-44dd-bdb4-5aaf9b757799" providerId="AD" clId="Web-{A97F13D2-0099-9140-D94C-E4D866F1E7C4}" dt="2026-03-07T15:14:50.160" v="542"/>
          <ac:picMkLst>
            <pc:docMk/>
            <pc:sldMk cId="2244841238" sldId="269"/>
            <ac:picMk id="46" creationId="{A28E3B0A-33C5-C84D-032B-CE0C9CF18F60}"/>
          </ac:picMkLst>
        </pc:picChg>
      </pc:sldChg>
    </pc:docChg>
  </pc:docChgLst>
  <pc:docChgLst>
    <pc:chgData name="Kate Narh (2419949)" userId="S::2419949@student.uwtsd.ac.uk::a45645f2-f90c-44dd-bdb4-5aaf9b757799" providerId="AD" clId="Web-{8A54C029-4C74-4FC0-DD5A-DF99C0A68C0F}"/>
    <pc:docChg chg="modSld">
      <pc:chgData name="Kate Narh (2419949)" userId="S::2419949@student.uwtsd.ac.uk::a45645f2-f90c-44dd-bdb4-5aaf9b757799" providerId="AD" clId="Web-{8A54C029-4C74-4FC0-DD5A-DF99C0A68C0F}" dt="2026-03-12T13:36:49.245" v="65" actId="20577"/>
      <pc:docMkLst>
        <pc:docMk/>
      </pc:docMkLst>
      <pc:sldChg chg="addSp delSp modSp">
        <pc:chgData name="Kate Narh (2419949)" userId="S::2419949@student.uwtsd.ac.uk::a45645f2-f90c-44dd-bdb4-5aaf9b757799" providerId="AD" clId="Web-{8A54C029-4C74-4FC0-DD5A-DF99C0A68C0F}" dt="2026-03-12T13:32:37.928" v="61"/>
        <pc:sldMkLst>
          <pc:docMk/>
          <pc:sldMk cId="567885352" sldId="261"/>
        </pc:sldMkLst>
        <pc:spChg chg="mod">
          <ac:chgData name="Kate Narh (2419949)" userId="S::2419949@student.uwtsd.ac.uk::a45645f2-f90c-44dd-bdb4-5aaf9b757799" providerId="AD" clId="Web-{8A54C029-4C74-4FC0-DD5A-DF99C0A68C0F}" dt="2026-03-12T13:32:37.834" v="60"/>
          <ac:spMkLst>
            <pc:docMk/>
            <pc:sldMk cId="567885352" sldId="261"/>
            <ac:spMk id="2" creationId="{DE60AB59-25EB-C5CD-F3DC-FDEF5B6FE4BD}"/>
          </ac:spMkLst>
        </pc:spChg>
        <pc:graphicFrameChg chg="mod modGraphic">
          <ac:chgData name="Kate Narh (2419949)" userId="S::2419949@student.uwtsd.ac.uk::a45645f2-f90c-44dd-bdb4-5aaf9b757799" providerId="AD" clId="Web-{8A54C029-4C74-4FC0-DD5A-DF99C0A68C0F}" dt="2026-03-12T13:32:37.928" v="61"/>
          <ac:graphicFrameMkLst>
            <pc:docMk/>
            <pc:sldMk cId="567885352" sldId="261"/>
            <ac:graphicFrameMk id="37" creationId="{9FF72652-D5BB-A697-1794-CFC6C1C0A725}"/>
          </ac:graphicFrameMkLst>
        </pc:graphicFrameChg>
      </pc:sldChg>
      <pc:sldChg chg="addSp delSp modSp">
        <pc:chgData name="Kate Narh (2419949)" userId="S::2419949@student.uwtsd.ac.uk::a45645f2-f90c-44dd-bdb4-5aaf9b757799" providerId="AD" clId="Web-{8A54C029-4C74-4FC0-DD5A-DF99C0A68C0F}" dt="2026-03-12T13:33:43.756" v="62"/>
        <pc:sldMkLst>
          <pc:docMk/>
          <pc:sldMk cId="3347167158" sldId="267"/>
        </pc:sldMkLst>
        <pc:spChg chg="mod">
          <ac:chgData name="Kate Narh (2419949)" userId="S::2419949@student.uwtsd.ac.uk::a45645f2-f90c-44dd-bdb4-5aaf9b757799" providerId="AD" clId="Web-{8A54C029-4C74-4FC0-DD5A-DF99C0A68C0F}" dt="2026-03-12T13:33:43.756" v="62"/>
          <ac:spMkLst>
            <pc:docMk/>
            <pc:sldMk cId="3347167158" sldId="267"/>
            <ac:spMk id="2" creationId="{649FA722-CEB1-084C-A70F-8A7467DD7885}"/>
          </ac:spMkLst>
        </pc:spChg>
        <pc:graphicFrameChg chg="mod modGraphic">
          <ac:chgData name="Kate Narh (2419949)" userId="S::2419949@student.uwtsd.ac.uk::a45645f2-f90c-44dd-bdb4-5aaf9b757799" providerId="AD" clId="Web-{8A54C029-4C74-4FC0-DD5A-DF99C0A68C0F}" dt="2026-03-12T13:33:43.756" v="62"/>
          <ac:graphicFrameMkLst>
            <pc:docMk/>
            <pc:sldMk cId="3347167158" sldId="267"/>
            <ac:graphicFrameMk id="24" creationId="{374CA65E-371D-491E-F479-E080107B7301}"/>
          </ac:graphicFrameMkLst>
        </pc:graphicFrameChg>
      </pc:sldChg>
      <pc:sldChg chg="addSp delSp modSp">
        <pc:chgData name="Kate Narh (2419949)" userId="S::2419949@student.uwtsd.ac.uk::a45645f2-f90c-44dd-bdb4-5aaf9b757799" providerId="AD" clId="Web-{8A54C029-4C74-4FC0-DD5A-DF99C0A68C0F}" dt="2026-03-12T13:34:33.350" v="63"/>
        <pc:sldMkLst>
          <pc:docMk/>
          <pc:sldMk cId="2244841238" sldId="269"/>
        </pc:sldMkLst>
        <pc:spChg chg="mod">
          <ac:chgData name="Kate Narh (2419949)" userId="S::2419949@student.uwtsd.ac.uk::a45645f2-f90c-44dd-bdb4-5aaf9b757799" providerId="AD" clId="Web-{8A54C029-4C74-4FC0-DD5A-DF99C0A68C0F}" dt="2026-03-12T13:34:33.350" v="63"/>
          <ac:spMkLst>
            <pc:docMk/>
            <pc:sldMk cId="2244841238" sldId="269"/>
            <ac:spMk id="2" creationId="{C96F9673-092A-B184-74A4-7DDDE8DABFC0}"/>
          </ac:spMkLst>
        </pc:spChg>
        <pc:picChg chg="mod">
          <ac:chgData name="Kate Narh (2419949)" userId="S::2419949@student.uwtsd.ac.uk::a45645f2-f90c-44dd-bdb4-5aaf9b757799" providerId="AD" clId="Web-{8A54C029-4C74-4FC0-DD5A-DF99C0A68C0F}" dt="2026-03-12T13:34:33.350" v="63"/>
          <ac:picMkLst>
            <pc:docMk/>
            <pc:sldMk cId="2244841238" sldId="269"/>
            <ac:picMk id="46" creationId="{A28E3B0A-33C5-C84D-032B-CE0C9CF18F60}"/>
          </ac:picMkLst>
        </pc:picChg>
      </pc:sldChg>
    </pc:docChg>
  </pc:docChgLst>
  <pc:docChgLst>
    <pc:chgData name="Kate Narh (2419949)" userId="S::2419949@student.uwtsd.ac.uk::a45645f2-f90c-44dd-bdb4-5aaf9b757799" providerId="AD" clId="Web-{ECA86323-4A5A-DDB9-6394-51A9A88F04AE}"/>
    <pc:docChg chg="modSld">
      <pc:chgData name="Kate Narh (2419949)" userId="S::2419949@student.uwtsd.ac.uk::a45645f2-f90c-44dd-bdb4-5aaf9b757799" providerId="AD" clId="Web-{ECA86323-4A5A-DDB9-6394-51A9A88F04AE}" dt="2026-03-08T16:24:17.653" v="10" actId="1076"/>
      <pc:docMkLst>
        <pc:docMk/>
      </pc:docMkLst>
      <pc:sldChg chg="modSp">
        <pc:chgData name="Kate Narh (2419949)" userId="S::2419949@student.uwtsd.ac.uk::a45645f2-f90c-44dd-bdb4-5aaf9b757799" providerId="AD" clId="Web-{ECA86323-4A5A-DDB9-6394-51A9A88F04AE}" dt="2026-03-08T16:24:17.653" v="10" actId="1076"/>
        <pc:sldMkLst>
          <pc:docMk/>
          <pc:sldMk cId="567885352" sldId="261"/>
        </pc:sldMkLst>
        <pc:graphicFrameChg chg="mod modGraphic">
          <ac:chgData name="Kate Narh (2419949)" userId="S::2419949@student.uwtsd.ac.uk::a45645f2-f90c-44dd-bdb4-5aaf9b757799" providerId="AD" clId="Web-{ECA86323-4A5A-DDB9-6394-51A9A88F04AE}" dt="2026-03-08T16:24:17.653" v="10" actId="1076"/>
          <ac:graphicFrameMkLst>
            <pc:docMk/>
            <pc:sldMk cId="567885352" sldId="261"/>
            <ac:graphicFrameMk id="37" creationId="{9FF72652-D5BB-A697-1794-CFC6C1C0A725}"/>
          </ac:graphicFrameMkLst>
        </pc:graphicFrameChg>
      </pc:sldChg>
    </pc:docChg>
  </pc:docChgLst>
  <pc:docChgLst>
    <pc:chgData name="Kate Narh (2419949)" userId="S::2419949@student.uwtsd.ac.uk::a45645f2-f90c-44dd-bdb4-5aaf9b757799" providerId="AD" clId="Web-{FB927332-4BE3-CCF2-ED3C-3FC07524FAC2}"/>
    <pc:docChg chg="addSld modSld">
      <pc:chgData name="Kate Narh (2419949)" userId="S::2419949@student.uwtsd.ac.uk::a45645f2-f90c-44dd-bdb4-5aaf9b757799" providerId="AD" clId="Web-{FB927332-4BE3-CCF2-ED3C-3FC07524FAC2}" dt="2026-03-05T11:23:29.794" v="13"/>
      <pc:docMkLst>
        <pc:docMk/>
      </pc:docMkLst>
    </pc:docChg>
  </pc:docChgLst>
  <pc:docChgLst>
    <pc:chgData name="Kate Narh (2419949)" userId="S::2419949@student.uwtsd.ac.uk::a45645f2-f90c-44dd-bdb4-5aaf9b757799" providerId="AD" clId="Web-{42AF817E-E457-CAF1-7578-F416E3CB90E0}"/>
    <pc:docChg chg="modSld">
      <pc:chgData name="Kate Narh (2419949)" userId="S::2419949@student.uwtsd.ac.uk::a45645f2-f90c-44dd-bdb4-5aaf9b757799" providerId="AD" clId="Web-{42AF817E-E457-CAF1-7578-F416E3CB90E0}" dt="2026-03-08T07:19:21.387" v="26" actId="20577"/>
      <pc:docMkLst>
        <pc:docMk/>
      </pc:docMkLst>
    </pc:docChg>
  </pc:docChgLst>
  <pc:docChgLst>
    <pc:chgData name="Kate Narh (2419949)" userId="S::2419949@student.uwtsd.ac.uk::a45645f2-f90c-44dd-bdb4-5aaf9b757799" providerId="AD" clId="Web-{08DC0CC4-C031-AAC0-D551-24243D866203}"/>
    <pc:docChg chg="delSld">
      <pc:chgData name="Kate Narh (2419949)" userId="S::2419949@student.uwtsd.ac.uk::a45645f2-f90c-44dd-bdb4-5aaf9b757799" providerId="AD" clId="Web-{08DC0CC4-C031-AAC0-D551-24243D866203}" dt="2026-03-15T19:40:45.196" v="0"/>
      <pc:docMkLst>
        <pc:docMk/>
      </pc:docMkLst>
    </pc:docChg>
  </pc:docChgLst>
  <pc:docChgLst>
    <pc:chgData name="Kate Narh (2419949)" userId="S::2419949@student.uwtsd.ac.uk::a45645f2-f90c-44dd-bdb4-5aaf9b757799" providerId="AD" clId="Web-{C602C441-39F2-ECD3-D16A-86D2083B78DA}"/>
    <pc:docChg chg="addSld delSld modSld">
      <pc:chgData name="Kate Narh (2419949)" userId="S::2419949@student.uwtsd.ac.uk::a45645f2-f90c-44dd-bdb4-5aaf9b757799" providerId="AD" clId="Web-{C602C441-39F2-ECD3-D16A-86D2083B78DA}" dt="2026-03-12T14:14:22.962" v="44"/>
      <pc:docMkLst>
        <pc:docMk/>
      </pc:docMkLst>
      <pc:sldChg chg="modSp new">
        <pc:chgData name="Kate Narh (2419949)" userId="S::2419949@student.uwtsd.ac.uk::a45645f2-f90c-44dd-bdb4-5aaf9b757799" providerId="AD" clId="Web-{C602C441-39F2-ECD3-D16A-86D2083B78DA}" dt="2026-03-12T14:14:12.821" v="43" actId="20577"/>
        <pc:sldMkLst>
          <pc:docMk/>
          <pc:sldMk cId="2106938936" sldId="273"/>
        </pc:sldMkLst>
        <pc:spChg chg="mod">
          <ac:chgData name="Kate Narh (2419949)" userId="S::2419949@student.uwtsd.ac.uk::a45645f2-f90c-44dd-bdb4-5aaf9b757799" providerId="AD" clId="Web-{C602C441-39F2-ECD3-D16A-86D2083B78DA}" dt="2026-03-12T14:13:05.771" v="26" actId="20577"/>
          <ac:spMkLst>
            <pc:docMk/>
            <pc:sldMk cId="2106938936" sldId="273"/>
            <ac:spMk id="2" creationId="{0B7242DC-E295-D7D5-7222-6A1F2994305E}"/>
          </ac:spMkLst>
        </pc:spChg>
      </pc:sldChg>
    </pc:docChg>
  </pc:docChgLst>
  <pc:docChgLst>
    <pc:chgData name="Kate Narh (2419949)" userId="S::2419949@student.uwtsd.ac.uk::a45645f2-f90c-44dd-bdb4-5aaf9b757799" providerId="AD" clId="Web-{105FD276-9185-1BDB-195A-FAF3D035AFB9}"/>
    <pc:docChg chg="addSld modSld">
      <pc:chgData name="Kate Narh (2419949)" userId="S::2419949@student.uwtsd.ac.uk::a45645f2-f90c-44dd-bdb4-5aaf9b757799" providerId="AD" clId="Web-{105FD276-9185-1BDB-195A-FAF3D035AFB9}" dt="2026-03-05T11:20:35.354" v="20"/>
      <pc:docMkLst>
        <pc:docMk/>
      </pc:docMkLst>
      <pc:sldChg chg="addSp delSp modSp new mod setBg">
        <pc:chgData name="Kate Narh (2419949)" userId="S::2419949@student.uwtsd.ac.uk::a45645f2-f90c-44dd-bdb4-5aaf9b757799" providerId="AD" clId="Web-{105FD276-9185-1BDB-195A-FAF3D035AFB9}" dt="2026-03-05T11:20:35.354" v="20"/>
        <pc:sldMkLst>
          <pc:docMk/>
          <pc:sldMk cId="742443152" sldId="266"/>
        </pc:sldMkLst>
        <pc:spChg chg="mod">
          <ac:chgData name="Kate Narh (2419949)" userId="S::2419949@student.uwtsd.ac.uk::a45645f2-f90c-44dd-bdb4-5aaf9b757799" providerId="AD" clId="Web-{105FD276-9185-1BDB-195A-FAF3D035AFB9}" dt="2026-03-05T11:20:35.354" v="20"/>
          <ac:spMkLst>
            <pc:docMk/>
            <pc:sldMk cId="742443152" sldId="266"/>
            <ac:spMk id="2" creationId="{B3632D21-346E-5231-A715-AAE1DA7ED995}"/>
          </ac:spMkLst>
        </pc:spChg>
      </pc:sldChg>
    </pc:docChg>
  </pc:docChgLst>
  <pc:docChgLst>
    <pc:chgData name="Kate Narh (2419949)" userId="S::2419949@student.uwtsd.ac.uk::a45645f2-f90c-44dd-bdb4-5aaf9b757799" providerId="AD" clId="Web-{D0E4F7E3-00CE-1E8F-4C80-7462A1A0D9A5}"/>
    <pc:docChg chg="modSld">
      <pc:chgData name="Kate Narh (2419949)" userId="S::2419949@student.uwtsd.ac.uk::a45645f2-f90c-44dd-bdb4-5aaf9b757799" providerId="AD" clId="Web-{D0E4F7E3-00CE-1E8F-4C80-7462A1A0D9A5}" dt="2026-03-15T14:24:29.071" v="5" actId="20577"/>
      <pc:docMkLst>
        <pc:docMk/>
      </pc:docMkLst>
    </pc:docChg>
  </pc:docChgLst>
  <pc:docChgLst>
    <pc:chgData name="Kate Narh (2419949)" userId="S::2419949@student.uwtsd.ac.uk::a45645f2-f90c-44dd-bdb4-5aaf9b757799" providerId="AD" clId="Web-{D8DB11A6-1829-3191-4C26-B27986018791}"/>
    <pc:docChg chg="modSld">
      <pc:chgData name="Kate Narh (2419949)" userId="S::2419949@student.uwtsd.ac.uk::a45645f2-f90c-44dd-bdb4-5aaf9b757799" providerId="AD" clId="Web-{D8DB11A6-1829-3191-4C26-B27986018791}" dt="2026-03-07T13:49:02.467" v="98"/>
      <pc:docMkLst>
        <pc:docMk/>
      </pc:docMkLst>
      <pc:sldChg chg="addSp delSp modSp mod setBg">
        <pc:chgData name="Kate Narh (2419949)" userId="S::2419949@student.uwtsd.ac.uk::a45645f2-f90c-44dd-bdb4-5aaf9b757799" providerId="AD" clId="Web-{D8DB11A6-1829-3191-4C26-B27986018791}" dt="2026-03-07T13:49:02.467" v="98"/>
        <pc:sldMkLst>
          <pc:docMk/>
          <pc:sldMk cId="567885352" sldId="261"/>
        </pc:sldMkLst>
        <pc:spChg chg="mod">
          <ac:chgData name="Kate Narh (2419949)" userId="S::2419949@student.uwtsd.ac.uk::a45645f2-f90c-44dd-bdb4-5aaf9b757799" providerId="AD" clId="Web-{D8DB11A6-1829-3191-4C26-B27986018791}" dt="2026-03-07T13:49:02.467" v="98"/>
          <ac:spMkLst>
            <pc:docMk/>
            <pc:sldMk cId="567885352" sldId="261"/>
            <ac:spMk id="2" creationId="{DE60AB59-25EB-C5CD-F3DC-FDEF5B6FE4BD}"/>
          </ac:spMkLst>
        </pc:spChg>
        <pc:graphicFrameChg chg="mod modGraphic">
          <ac:chgData name="Kate Narh (2419949)" userId="S::2419949@student.uwtsd.ac.uk::a45645f2-f90c-44dd-bdb4-5aaf9b757799" providerId="AD" clId="Web-{D8DB11A6-1829-3191-4C26-B27986018791}" dt="2026-03-07T13:49:02.467" v="98"/>
          <ac:graphicFrameMkLst>
            <pc:docMk/>
            <pc:sldMk cId="567885352" sldId="261"/>
            <ac:graphicFrameMk id="37" creationId="{9FF72652-D5BB-A697-1794-CFC6C1C0A725}"/>
          </ac:graphicFrameMkLst>
        </pc:graphicFrameChg>
      </pc:sldChg>
    </pc:docChg>
  </pc:docChgLst>
  <pc:docChgLst>
    <pc:chgData name="Kate Narh (2419949)" userId="S::2419949@student.uwtsd.ac.uk::a45645f2-f90c-44dd-bdb4-5aaf9b757799" providerId="AD" clId="Web-{4F6EF694-3229-2661-DDBA-236C2D74A9BD}"/>
    <pc:docChg chg="modSld">
      <pc:chgData name="Kate Narh (2419949)" userId="S::2419949@student.uwtsd.ac.uk::a45645f2-f90c-44dd-bdb4-5aaf9b757799" providerId="AD" clId="Web-{4F6EF694-3229-2661-DDBA-236C2D74A9BD}" dt="2026-03-08T17:25:14.128" v="4" actId="20577"/>
      <pc:docMkLst>
        <pc:docMk/>
      </pc:docMkLst>
    </pc:docChg>
  </pc:docChgLst>
  <pc:docChgLst>
    <pc:chgData name="Kate Narh (2419949)" userId="S::2419949@student.uwtsd.ac.uk::a45645f2-f90c-44dd-bdb4-5aaf9b757799" providerId="AD" clId="Web-{48A7EE2A-31A9-643C-ADFB-AB0C51B24F39}"/>
    <pc:docChg chg="modSld">
      <pc:chgData name="Kate Narh (2419949)" userId="S::2419949@student.uwtsd.ac.uk::a45645f2-f90c-44dd-bdb4-5aaf9b757799" providerId="AD" clId="Web-{48A7EE2A-31A9-643C-ADFB-AB0C51B24F39}" dt="2026-03-16T09:11:37.745" v="36" actId="20577"/>
      <pc:docMkLst>
        <pc:docMk/>
      </pc:docMkLst>
      <pc:sldChg chg="modSp">
        <pc:chgData name="Kate Narh (2419949)" userId="S::2419949@student.uwtsd.ac.uk::a45645f2-f90c-44dd-bdb4-5aaf9b757799" providerId="AD" clId="Web-{48A7EE2A-31A9-643C-ADFB-AB0C51B24F39}" dt="2026-03-16T09:11:37.745" v="36" actId="20577"/>
        <pc:sldMkLst>
          <pc:docMk/>
          <pc:sldMk cId="270943930" sldId="287"/>
        </pc:sldMkLst>
        <pc:spChg chg="mod">
          <ac:chgData name="Kate Narh (2419949)" userId="S::2419949@student.uwtsd.ac.uk::a45645f2-f90c-44dd-bdb4-5aaf9b757799" providerId="AD" clId="Web-{48A7EE2A-31A9-643C-ADFB-AB0C51B24F39}" dt="2026-03-16T09:11:37.745" v="36" actId="20577"/>
          <ac:spMkLst>
            <pc:docMk/>
            <pc:sldMk cId="270943930" sldId="287"/>
            <ac:spMk id="3" creationId="{CD77EC7A-58D6-ED7E-D930-09F009410033}"/>
          </ac:spMkLst>
        </pc:spChg>
      </pc:sldChg>
    </pc:docChg>
  </pc:docChgLst>
  <pc:docChgLst>
    <pc:chgData name="Kate Narh (2419949)" userId="S::2419949@student.uwtsd.ac.uk::a45645f2-f90c-44dd-bdb4-5aaf9b757799" providerId="AD" clId="Web-{909489FF-2551-B2A6-7DFD-6697F85EEF4C}"/>
    <pc:docChg chg="modSld">
      <pc:chgData name="Kate Narh (2419949)" userId="S::2419949@student.uwtsd.ac.uk::a45645f2-f90c-44dd-bdb4-5aaf9b757799" providerId="AD" clId="Web-{909489FF-2551-B2A6-7DFD-6697F85EEF4C}" dt="2026-03-16T09:33:55.320" v="10" actId="20577"/>
      <pc:docMkLst>
        <pc:docMk/>
      </pc:docMkLst>
      <pc:sldChg chg="modSp">
        <pc:chgData name="Kate Narh (2419949)" userId="S::2419949@student.uwtsd.ac.uk::a45645f2-f90c-44dd-bdb4-5aaf9b757799" providerId="AD" clId="Web-{909489FF-2551-B2A6-7DFD-6697F85EEF4C}" dt="2026-03-16T09:33:55.320" v="10" actId="20577"/>
        <pc:sldMkLst>
          <pc:docMk/>
          <pc:sldMk cId="3290602646" sldId="262"/>
        </pc:sldMkLst>
        <pc:spChg chg="mod">
          <ac:chgData name="Kate Narh (2419949)" userId="S::2419949@student.uwtsd.ac.uk::a45645f2-f90c-44dd-bdb4-5aaf9b757799" providerId="AD" clId="Web-{909489FF-2551-B2A6-7DFD-6697F85EEF4C}" dt="2026-03-16T09:33:55.320" v="10" actId="20577"/>
          <ac:spMkLst>
            <pc:docMk/>
            <pc:sldMk cId="3290602646" sldId="262"/>
            <ac:spMk id="386" creationId="{23275C26-2F6F-2FE7-E338-27FC35ACF3FA}"/>
          </ac:spMkLst>
        </pc:spChg>
      </pc:sldChg>
    </pc:docChg>
  </pc:docChgLst>
  <pc:docChgLst>
    <pc:chgData name="Kate Narh (2419949)" userId="S::2419949@student.uwtsd.ac.uk::a45645f2-f90c-44dd-bdb4-5aaf9b757799" providerId="AD" clId="Web-{16C6B2C9-79A1-42C3-A2A9-55FB6BF4A488}"/>
    <pc:docChg chg="modSld">
      <pc:chgData name="Kate Narh (2419949)" userId="S::2419949@student.uwtsd.ac.uk::a45645f2-f90c-44dd-bdb4-5aaf9b757799" providerId="AD" clId="Web-{16C6B2C9-79A1-42C3-A2A9-55FB6BF4A488}" dt="2026-03-20T07:41:00.611" v="19"/>
      <pc:docMkLst>
        <pc:docMk/>
      </pc:docMkLst>
      <pc:sldChg chg="addSp delSp modSp">
        <pc:chgData name="Kate Narh (2419949)" userId="S::2419949@student.uwtsd.ac.uk::a45645f2-f90c-44dd-bdb4-5aaf9b757799" providerId="AD" clId="Web-{16C6B2C9-79A1-42C3-A2A9-55FB6BF4A488}" dt="2026-03-20T07:41:00.611" v="19"/>
        <pc:sldMkLst>
          <pc:docMk/>
          <pc:sldMk cId="3911360203" sldId="285"/>
        </pc:sldMkLst>
        <pc:spChg chg="mod">
          <ac:chgData name="Kate Narh (2419949)" userId="S::2419949@student.uwtsd.ac.uk::a45645f2-f90c-44dd-bdb4-5aaf9b757799" providerId="AD" clId="Web-{16C6B2C9-79A1-42C3-A2A9-55FB6BF4A488}" dt="2026-03-20T07:41:00.611" v="19"/>
          <ac:spMkLst>
            <pc:docMk/>
            <pc:sldMk cId="3911360203" sldId="285"/>
            <ac:spMk id="2" creationId="{D82DDC4F-239E-407A-A68C-FF4FCBD5D0D2}"/>
          </ac:spMkLst>
        </pc:spChg>
        <pc:spChg chg="add del">
          <ac:chgData name="Kate Narh (2419949)" userId="S::2419949@student.uwtsd.ac.uk::a45645f2-f90c-44dd-bdb4-5aaf9b757799" providerId="AD" clId="Web-{16C6B2C9-79A1-42C3-A2A9-55FB6BF4A488}" dt="2026-03-20T07:40:25.203" v="12"/>
          <ac:spMkLst>
            <pc:docMk/>
            <pc:sldMk cId="3911360203" sldId="285"/>
            <ac:spMk id="91" creationId="{1707FC24-6981-43D9-B525-C7832BA22463}"/>
          </ac:spMkLst>
        </pc:spChg>
        <pc:spChg chg="add del">
          <ac:chgData name="Kate Narh (2419949)" userId="S::2419949@student.uwtsd.ac.uk::a45645f2-f90c-44dd-bdb4-5aaf9b757799" providerId="AD" clId="Web-{16C6B2C9-79A1-42C3-A2A9-55FB6BF4A488}" dt="2026-03-20T07:40:25.094" v="11"/>
          <ac:spMkLst>
            <pc:docMk/>
            <pc:sldMk cId="3911360203" sldId="285"/>
            <ac:spMk id="96" creationId="{2EB492CD-616E-47F8-933B-5E2D952A0593}"/>
          </ac:spMkLst>
        </pc:spChg>
        <pc:spChg chg="add del">
          <ac:chgData name="Kate Narh (2419949)" userId="S::2419949@student.uwtsd.ac.uk::a45645f2-f90c-44dd-bdb4-5aaf9b757799" providerId="AD" clId="Web-{16C6B2C9-79A1-42C3-A2A9-55FB6BF4A488}" dt="2026-03-20T07:40:25.094" v="11"/>
          <ac:spMkLst>
            <pc:docMk/>
            <pc:sldMk cId="3911360203" sldId="285"/>
            <ac:spMk id="98" creationId="{59383CF9-23B5-4335-9B21-1791C4CF1C75}"/>
          </ac:spMkLst>
        </pc:spChg>
        <pc:spChg chg="add del">
          <ac:chgData name="Kate Narh (2419949)" userId="S::2419949@student.uwtsd.ac.uk::a45645f2-f90c-44dd-bdb4-5aaf9b757799" providerId="AD" clId="Web-{16C6B2C9-79A1-42C3-A2A9-55FB6BF4A488}" dt="2026-03-20T07:40:25.094" v="11"/>
          <ac:spMkLst>
            <pc:docMk/>
            <pc:sldMk cId="3911360203" sldId="285"/>
            <ac:spMk id="100" creationId="{0007FE00-9498-4706-B255-6437B0252C02}"/>
          </ac:spMkLst>
        </pc:spChg>
        <pc:spChg chg="add del">
          <ac:chgData name="Kate Narh (2419949)" userId="S::2419949@student.uwtsd.ac.uk::a45645f2-f90c-44dd-bdb4-5aaf9b757799" providerId="AD" clId="Web-{16C6B2C9-79A1-42C3-A2A9-55FB6BF4A488}" dt="2026-03-20T07:41:00.611" v="19"/>
          <ac:spMkLst>
            <pc:docMk/>
            <pc:sldMk cId="3911360203" sldId="285"/>
            <ac:spMk id="102" creationId="{D2B78728-A580-49A7-84F9-6EF6F583ADE0}"/>
          </ac:spMkLst>
        </pc:spChg>
        <pc:spChg chg="add del">
          <ac:chgData name="Kate Narh (2419949)" userId="S::2419949@student.uwtsd.ac.uk::a45645f2-f90c-44dd-bdb4-5aaf9b757799" providerId="AD" clId="Web-{16C6B2C9-79A1-42C3-A2A9-55FB6BF4A488}" dt="2026-03-20T07:41:00.611" v="19"/>
          <ac:spMkLst>
            <pc:docMk/>
            <pc:sldMk cId="3911360203" sldId="285"/>
            <ac:spMk id="103" creationId="{2E17E911-875F-4DE5-8699-99D9F1805A5D}"/>
          </ac:spMkLst>
        </pc:spChg>
        <pc:spChg chg="add del">
          <ac:chgData name="Kate Narh (2419949)" userId="S::2419949@student.uwtsd.ac.uk::a45645f2-f90c-44dd-bdb4-5aaf9b757799" providerId="AD" clId="Web-{16C6B2C9-79A1-42C3-A2A9-55FB6BF4A488}" dt="2026-03-20T07:41:00.611" v="19"/>
          <ac:spMkLst>
            <pc:docMk/>
            <pc:sldMk cId="3911360203" sldId="285"/>
            <ac:spMk id="104" creationId="{38FAA1A1-D861-433F-88FA-1E9D6FD31D11}"/>
          </ac:spMkLst>
        </pc:spChg>
        <pc:spChg chg="add del">
          <ac:chgData name="Kate Narh (2419949)" userId="S::2419949@student.uwtsd.ac.uk::a45645f2-f90c-44dd-bdb4-5aaf9b757799" providerId="AD" clId="Web-{16C6B2C9-79A1-42C3-A2A9-55FB6BF4A488}" dt="2026-03-20T07:41:00.611" v="19"/>
          <ac:spMkLst>
            <pc:docMk/>
            <pc:sldMk cId="3911360203" sldId="285"/>
            <ac:spMk id="105" creationId="{CD9FE4EF-C4D8-49A0-B2FF-81D8DB7D8A24}"/>
          </ac:spMkLst>
        </pc:spChg>
        <pc:spChg chg="add del">
          <ac:chgData name="Kate Narh (2419949)" userId="S::2419949@student.uwtsd.ac.uk::a45645f2-f90c-44dd-bdb4-5aaf9b757799" providerId="AD" clId="Web-{16C6B2C9-79A1-42C3-A2A9-55FB6BF4A488}" dt="2026-03-20T07:41:00.611" v="19"/>
          <ac:spMkLst>
            <pc:docMk/>
            <pc:sldMk cId="3911360203" sldId="285"/>
            <ac:spMk id="106" creationId="{8D71EDA1-87BF-4D5D-AB79-F346FD19278A}"/>
          </ac:spMkLst>
        </pc:spChg>
        <pc:spChg chg="add del">
          <ac:chgData name="Kate Narh (2419949)" userId="S::2419949@student.uwtsd.ac.uk::a45645f2-f90c-44dd-bdb4-5aaf9b757799" providerId="AD" clId="Web-{16C6B2C9-79A1-42C3-A2A9-55FB6BF4A488}" dt="2026-03-20T07:41:00.611" v="19"/>
          <ac:spMkLst>
            <pc:docMk/>
            <pc:sldMk cId="3911360203" sldId="285"/>
            <ac:spMk id="107" creationId="{4300840D-0A0B-4512-BACA-B439D5B9C57C}"/>
          </ac:spMkLst>
        </pc:spChg>
        <pc:spChg chg="add">
          <ac:chgData name="Kate Narh (2419949)" userId="S::2419949@student.uwtsd.ac.uk::a45645f2-f90c-44dd-bdb4-5aaf9b757799" providerId="AD" clId="Web-{16C6B2C9-79A1-42C3-A2A9-55FB6BF4A488}" dt="2026-03-20T07:41:00.611" v="19"/>
          <ac:spMkLst>
            <pc:docMk/>
            <pc:sldMk cId="3911360203" sldId="285"/>
            <ac:spMk id="112" creationId="{637B2035-1FCB-439A-B421-095E136C7E07}"/>
          </ac:spMkLst>
        </pc:spChg>
        <pc:spChg chg="add">
          <ac:chgData name="Kate Narh (2419949)" userId="S::2419949@student.uwtsd.ac.uk::a45645f2-f90c-44dd-bdb4-5aaf9b757799" providerId="AD" clId="Web-{16C6B2C9-79A1-42C3-A2A9-55FB6BF4A488}" dt="2026-03-20T07:41:00.611" v="19"/>
          <ac:spMkLst>
            <pc:docMk/>
            <pc:sldMk cId="3911360203" sldId="285"/>
            <ac:spMk id="114" creationId="{676D6CDF-C512-4739-B158-55EE955EFA39}"/>
          </ac:spMkLst>
        </pc:spChg>
        <pc:graphicFrameChg chg="mod modGraphic">
          <ac:chgData name="Kate Narh (2419949)" userId="S::2419949@student.uwtsd.ac.uk::a45645f2-f90c-44dd-bdb4-5aaf9b757799" providerId="AD" clId="Web-{16C6B2C9-79A1-42C3-A2A9-55FB6BF4A488}" dt="2026-03-20T07:41:00.611" v="19"/>
          <ac:graphicFrameMkLst>
            <pc:docMk/>
            <pc:sldMk cId="3911360203" sldId="285"/>
            <ac:graphicFrameMk id="81" creationId="{AA8A11C6-A396-DAC2-AE94-62B5D1D03085}"/>
          </ac:graphicFrameMkLst>
        </pc:graphicFrameChg>
      </pc:sldChg>
    </pc:docChg>
  </pc:docChgLst>
  <pc:docChgLst>
    <pc:chgData name="Kate Narh (2419949)" userId="S::2419949@student.uwtsd.ac.uk::a45645f2-f90c-44dd-bdb4-5aaf9b757799" providerId="AD" clId="Web-{FA2A8555-DEFB-DDBE-B912-DDBC78EFB0A5}"/>
    <pc:docChg chg="modSld">
      <pc:chgData name="Kate Narh (2419949)" userId="S::2419949@student.uwtsd.ac.uk::a45645f2-f90c-44dd-bdb4-5aaf9b757799" providerId="AD" clId="Web-{FA2A8555-DEFB-DDBE-B912-DDBC78EFB0A5}" dt="2026-03-06T22:44:48.161" v="22"/>
      <pc:docMkLst>
        <pc:docMk/>
      </pc:docMkLst>
    </pc:docChg>
  </pc:docChgLst>
  <pc:docChgLst>
    <pc:chgData name="Kate Narh (2419949)" userId="S::2419949@student.uwtsd.ac.uk::a45645f2-f90c-44dd-bdb4-5aaf9b757799" providerId="AD" clId="Web-{F43B5140-B6DB-E284-6CCF-0F8695FD4E28}"/>
    <pc:docChg chg="modSld">
      <pc:chgData name="Kate Narh (2419949)" userId="S::2419949@student.uwtsd.ac.uk::a45645f2-f90c-44dd-bdb4-5aaf9b757799" providerId="AD" clId="Web-{F43B5140-B6DB-E284-6CCF-0F8695FD4E28}" dt="2026-03-05T17:17:33.384" v="54" actId="20577"/>
      <pc:docMkLst>
        <pc:docMk/>
      </pc:docMkLst>
    </pc:docChg>
  </pc:docChgLst>
  <pc:docChgLst>
    <pc:chgData name="Kate Narh (2419949)" userId="S::2419949@student.uwtsd.ac.uk::a45645f2-f90c-44dd-bdb4-5aaf9b757799" providerId="AD" clId="Web-{B6958858-B83C-8EDF-D673-1986210D6F7B}"/>
    <pc:docChg chg="modSld">
      <pc:chgData name="Kate Narh (2419949)" userId="S::2419949@student.uwtsd.ac.uk::a45645f2-f90c-44dd-bdb4-5aaf9b757799" providerId="AD" clId="Web-{B6958858-B83C-8EDF-D673-1986210D6F7B}" dt="2026-03-15T07:48:24.034" v="7" actId="20577"/>
      <pc:docMkLst>
        <pc:docMk/>
      </pc:docMkLst>
      <pc:sldChg chg="modSp">
        <pc:chgData name="Kate Narh (2419949)" userId="S::2419949@student.uwtsd.ac.uk::a45645f2-f90c-44dd-bdb4-5aaf9b757799" providerId="AD" clId="Web-{B6958858-B83C-8EDF-D673-1986210D6F7B}" dt="2026-03-15T07:48:24.034" v="7" actId="20577"/>
        <pc:sldMkLst>
          <pc:docMk/>
          <pc:sldMk cId="2106938936" sldId="273"/>
        </pc:sldMkLst>
      </pc:sldChg>
    </pc:docChg>
  </pc:docChgLst>
  <pc:docChgLst>
    <pc:chgData name="Kate Narh (2419949)" userId="S::2419949@student.uwtsd.ac.uk::a45645f2-f90c-44dd-bdb4-5aaf9b757799" providerId="AD" clId="Web-{8C152655-B52D-89C2-5610-C0013E6FE822}"/>
    <pc:docChg chg="modSld">
      <pc:chgData name="Kate Narh (2419949)" userId="S::2419949@student.uwtsd.ac.uk::a45645f2-f90c-44dd-bdb4-5aaf9b757799" providerId="AD" clId="Web-{8C152655-B52D-89C2-5610-C0013E6FE822}" dt="2026-03-12T14:06:16.462" v="0" actId="20577"/>
      <pc:docMkLst>
        <pc:docMk/>
      </pc:docMkLst>
    </pc:docChg>
  </pc:docChgLst>
  <pc:docChgLst>
    <pc:chgData name="Kate Narh (2419949)" userId="S::2419949@student.uwtsd.ac.uk::a45645f2-f90c-44dd-bdb4-5aaf9b757799" providerId="AD" clId="Web-{F45FD652-4A84-A5D9-CF38-8458E5D72E47}"/>
    <pc:docChg chg="modSld">
      <pc:chgData name="Kate Narh (2419949)" userId="S::2419949@student.uwtsd.ac.uk::a45645f2-f90c-44dd-bdb4-5aaf9b757799" providerId="AD" clId="Web-{F45FD652-4A84-A5D9-CF38-8458E5D72E47}" dt="2026-03-15T06:34:00.392" v="108"/>
      <pc:docMkLst>
        <pc:docMk/>
      </pc:docMkLst>
    </pc:docChg>
  </pc:docChgLst>
  <pc:docChgLst>
    <pc:chgData name="Kate Narh (2419949)" userId="S::2419949@student.uwtsd.ac.uk::a45645f2-f90c-44dd-bdb4-5aaf9b757799" providerId="AD" clId="Web-{5B1483A4-3954-A0FD-8111-1C9D8437EA33}"/>
    <pc:docChg chg="modSld">
      <pc:chgData name="Kate Narh (2419949)" userId="S::2419949@student.uwtsd.ac.uk::a45645f2-f90c-44dd-bdb4-5aaf9b757799" providerId="AD" clId="Web-{5B1483A4-3954-A0FD-8111-1C9D8437EA33}" dt="2026-03-16T07:58:57.568" v="2" actId="20577"/>
      <pc:docMkLst>
        <pc:docMk/>
      </pc:docMkLst>
      <pc:sldChg chg="modSp">
        <pc:chgData name="Kate Narh (2419949)" userId="S::2419949@student.uwtsd.ac.uk::a45645f2-f90c-44dd-bdb4-5aaf9b757799" providerId="AD" clId="Web-{5B1483A4-3954-A0FD-8111-1C9D8437EA33}" dt="2026-03-16T07:58:57.568" v="2" actId="20577"/>
        <pc:sldMkLst>
          <pc:docMk/>
          <pc:sldMk cId="1708872085" sldId="284"/>
        </pc:sldMkLst>
        <pc:spChg chg="mod">
          <ac:chgData name="Kate Narh (2419949)" userId="S::2419949@student.uwtsd.ac.uk::a45645f2-f90c-44dd-bdb4-5aaf9b757799" providerId="AD" clId="Web-{5B1483A4-3954-A0FD-8111-1C9D8437EA33}" dt="2026-03-16T07:58:57.568" v="2" actId="20577"/>
          <ac:spMkLst>
            <pc:docMk/>
            <pc:sldMk cId="1708872085" sldId="284"/>
            <ac:spMk id="3" creationId="{2693EBA1-7C13-5237-7574-5A7680999A61}"/>
          </ac:spMkLst>
        </pc:spChg>
      </pc:sldChg>
    </pc:docChg>
  </pc:docChgLst>
  <pc:docChgLst>
    <pc:chgData name="Kate Narh (2419949)" userId="S::2419949@student.uwtsd.ac.uk::a45645f2-f90c-44dd-bdb4-5aaf9b757799" providerId="AD" clId="Web-{D84382FA-3517-6FE0-3658-6BDAB3B4C782}"/>
    <pc:docChg chg="modSld">
      <pc:chgData name="Kate Narh (2419949)" userId="S::2419949@student.uwtsd.ac.uk::a45645f2-f90c-44dd-bdb4-5aaf9b757799" providerId="AD" clId="Web-{D84382FA-3517-6FE0-3658-6BDAB3B4C782}" dt="2026-03-07T13:04:39.577" v="16" actId="20577"/>
      <pc:docMkLst>
        <pc:docMk/>
      </pc:docMkLst>
    </pc:docChg>
  </pc:docChgLst>
  <pc:docChgLst>
    <pc:chgData name="Kate Narh (2419949)" userId="S::2419949@student.uwtsd.ac.uk::a45645f2-f90c-44dd-bdb4-5aaf9b757799" providerId="AD" clId="Web-{393BC3D5-4BEF-70CD-09EA-42E0BEAFE72A}"/>
    <pc:docChg chg="delSld modSld">
      <pc:chgData name="Kate Narh (2419949)" userId="S::2419949@student.uwtsd.ac.uk::a45645f2-f90c-44dd-bdb4-5aaf9b757799" providerId="AD" clId="Web-{393BC3D5-4BEF-70CD-09EA-42E0BEAFE72A}" dt="2026-03-20T08:57:48.590" v="28" actId="20577"/>
      <pc:docMkLst>
        <pc:docMk/>
      </pc:docMkLst>
      <pc:sldChg chg="modSp">
        <pc:chgData name="Kate Narh (2419949)" userId="S::2419949@student.uwtsd.ac.uk::a45645f2-f90c-44dd-bdb4-5aaf9b757799" providerId="AD" clId="Web-{393BC3D5-4BEF-70CD-09EA-42E0BEAFE72A}" dt="2026-03-20T08:57:48.590" v="28" actId="20577"/>
        <pc:sldMkLst>
          <pc:docMk/>
          <pc:sldMk cId="742443152" sldId="266"/>
        </pc:sldMkLst>
        <pc:graphicFrameChg chg="modGraphic">
          <ac:chgData name="Kate Narh (2419949)" userId="S::2419949@student.uwtsd.ac.uk::a45645f2-f90c-44dd-bdb4-5aaf9b757799" providerId="AD" clId="Web-{393BC3D5-4BEF-70CD-09EA-42E0BEAFE72A}" dt="2026-03-20T08:57:48.590" v="28" actId="20577"/>
          <ac:graphicFrameMkLst>
            <pc:docMk/>
            <pc:sldMk cId="742443152" sldId="266"/>
            <ac:graphicFrameMk id="63" creationId="{79631F88-CA53-A7C1-8A8A-C492DF04C26E}"/>
          </ac:graphicFrameMkLst>
        </pc:graphicFrameChg>
      </pc:sldChg>
      <pc:sldChg chg="modSp">
        <pc:chgData name="Kate Narh (2419949)" userId="S::2419949@student.uwtsd.ac.uk::a45645f2-f90c-44dd-bdb4-5aaf9b757799" providerId="AD" clId="Web-{393BC3D5-4BEF-70CD-09EA-42E0BEAFE72A}" dt="2026-03-20T08:56:28.760" v="26" actId="1076"/>
        <pc:sldMkLst>
          <pc:docMk/>
          <pc:sldMk cId="230670309" sldId="288"/>
        </pc:sldMkLst>
        <pc:graphicFrameChg chg="mod modGraphic">
          <ac:chgData name="Kate Narh (2419949)" userId="S::2419949@student.uwtsd.ac.uk::a45645f2-f90c-44dd-bdb4-5aaf9b757799" providerId="AD" clId="Web-{393BC3D5-4BEF-70CD-09EA-42E0BEAFE72A}" dt="2026-03-20T08:56:28.760" v="26" actId="1076"/>
          <ac:graphicFrameMkLst>
            <pc:docMk/>
            <pc:sldMk cId="230670309" sldId="288"/>
            <ac:graphicFrameMk id="35" creationId="{6D944685-F8B3-B9DE-5883-2C474BAB7207}"/>
          </ac:graphicFrameMkLst>
        </pc:graphicFrameChg>
      </pc:sldChg>
      <pc:sldChg chg="del">
        <pc:chgData name="Kate Narh (2419949)" userId="S::2419949@student.uwtsd.ac.uk::a45645f2-f90c-44dd-bdb4-5aaf9b757799" providerId="AD" clId="Web-{393BC3D5-4BEF-70CD-09EA-42E0BEAFE72A}" dt="2026-03-20T08:49:21.810" v="0"/>
        <pc:sldMkLst>
          <pc:docMk/>
          <pc:sldMk cId="845420684" sldId="290"/>
        </pc:sldMkLst>
      </pc:sldChg>
    </pc:docChg>
  </pc:docChgLst>
  <pc:docChgLst>
    <pc:chgData name="Kate Narh (2419949)" userId="S::2419949@student.uwtsd.ac.uk::a45645f2-f90c-44dd-bdb4-5aaf9b757799" providerId="AD" clId="Web-{DC837AFE-A376-ABD5-BAAB-46EDBA6518AA}"/>
    <pc:docChg chg="addSld modSld">
      <pc:chgData name="Kate Narh (2419949)" userId="S::2419949@student.uwtsd.ac.uk::a45645f2-f90c-44dd-bdb4-5aaf9b757799" providerId="AD" clId="Web-{DC837AFE-A376-ABD5-BAAB-46EDBA6518AA}" dt="2026-03-05T11:07:23.927" v="12" actId="20577"/>
      <pc:docMkLst>
        <pc:docMk/>
      </pc:docMkLst>
      <pc:sldChg chg="modSp new">
        <pc:chgData name="Kate Narh (2419949)" userId="S::2419949@student.uwtsd.ac.uk::a45645f2-f90c-44dd-bdb4-5aaf9b757799" providerId="AD" clId="Web-{DC837AFE-A376-ABD5-BAAB-46EDBA6518AA}" dt="2026-03-05T11:07:23.927" v="12" actId="20577"/>
        <pc:sldMkLst>
          <pc:docMk/>
          <pc:sldMk cId="1910406415" sldId="263"/>
        </pc:sldMkLst>
        <pc:spChg chg="mod">
          <ac:chgData name="Kate Narh (2419949)" userId="S::2419949@student.uwtsd.ac.uk::a45645f2-f90c-44dd-bdb4-5aaf9b757799" providerId="AD" clId="Web-{DC837AFE-A376-ABD5-BAAB-46EDBA6518AA}" dt="2026-03-05T11:07:17.739" v="6" actId="20577"/>
          <ac:spMkLst>
            <pc:docMk/>
            <pc:sldMk cId="1910406415" sldId="263"/>
            <ac:spMk id="2" creationId="{8742392F-EFAB-1E69-F229-7AAFDD567AEC}"/>
          </ac:spMkLst>
        </pc:spChg>
      </pc:sldChg>
    </pc:docChg>
  </pc:docChgLst>
  <pc:docChgLst>
    <pc:chgData clId="Web-{FA8FCDB5-D844-6E70-2F36-5EFC6BFA3E4A}"/>
    <pc:docChg chg="addSld">
      <pc:chgData name="" userId="" providerId="" clId="Web-{FA8FCDB5-D844-6E70-2F36-5EFC6BFA3E4A}" dt="2026-03-05T10:41:23.170" v="0"/>
      <pc:docMkLst>
        <pc:docMk/>
      </pc:docMkLst>
    </pc:docChg>
  </pc:docChgLst>
  <pc:docChgLst>
    <pc:chgData name="Kate Narh (2419949)" userId="S::2419949@student.uwtsd.ac.uk::a45645f2-f90c-44dd-bdb4-5aaf9b757799" providerId="AD" clId="Web-{591A75A6-F52C-060E-CD37-292B04A8CDF7}"/>
    <pc:docChg chg="addSld modSld">
      <pc:chgData name="Kate Narh (2419949)" userId="S::2419949@student.uwtsd.ac.uk::a45645f2-f90c-44dd-bdb4-5aaf9b757799" providerId="AD" clId="Web-{591A75A6-F52C-060E-CD37-292B04A8CDF7}" dt="2026-03-05T10:56:05.585" v="16"/>
      <pc:docMkLst>
        <pc:docMk/>
      </pc:docMkLst>
    </pc:docChg>
  </pc:docChgLst>
  <pc:docChgLst>
    <pc:chgData name="Kate Narh (2419949)" userId="S::2419949@student.uwtsd.ac.uk::a45645f2-f90c-44dd-bdb4-5aaf9b757799" providerId="AD" clId="Web-{FF3F9A3C-008A-30D5-1480-A075618A1D49}"/>
    <pc:docChg chg="modSld">
      <pc:chgData name="Kate Narh (2419949)" userId="S::2419949@student.uwtsd.ac.uk::a45645f2-f90c-44dd-bdb4-5aaf9b757799" providerId="AD" clId="Web-{FF3F9A3C-008A-30D5-1480-A075618A1D49}" dt="2026-03-16T09:28:31.766" v="5" actId="20577"/>
      <pc:docMkLst>
        <pc:docMk/>
      </pc:docMkLst>
      <pc:sldChg chg="modSp">
        <pc:chgData name="Kate Narh (2419949)" userId="S::2419949@student.uwtsd.ac.uk::a45645f2-f90c-44dd-bdb4-5aaf9b757799" providerId="AD" clId="Web-{FF3F9A3C-008A-30D5-1480-A075618A1D49}" dt="2026-03-16T09:28:31.766" v="5" actId="20577"/>
        <pc:sldMkLst>
          <pc:docMk/>
          <pc:sldMk cId="230670309" sldId="288"/>
        </pc:sldMkLst>
        <pc:graphicFrameChg chg="modGraphic">
          <ac:chgData name="Kate Narh (2419949)" userId="S::2419949@student.uwtsd.ac.uk::a45645f2-f90c-44dd-bdb4-5aaf9b757799" providerId="AD" clId="Web-{FF3F9A3C-008A-30D5-1480-A075618A1D49}" dt="2026-03-16T09:28:31.766" v="5" actId="20577"/>
          <ac:graphicFrameMkLst>
            <pc:docMk/>
            <pc:sldMk cId="230670309" sldId="288"/>
            <ac:graphicFrameMk id="35" creationId="{6D944685-F8B3-B9DE-5883-2C474BAB7207}"/>
          </ac:graphicFrameMkLst>
        </pc:graphicFrameChg>
      </pc:sldChg>
    </pc:docChg>
  </pc:docChgLst>
  <pc:docChgLst>
    <pc:chgData name="Kate Narh (2419949)" userId="S::2419949@student.uwtsd.ac.uk::a45645f2-f90c-44dd-bdb4-5aaf9b757799" providerId="AD" clId="Web-{7CAE4C81-5692-8B6A-2037-8C7CC1B8C814}"/>
    <pc:docChg chg="mod modSld addMainMaster delMainMaster modMainMaster">
      <pc:chgData name="Kate Narh (2419949)" userId="S::2419949@student.uwtsd.ac.uk::a45645f2-f90c-44dd-bdb4-5aaf9b757799" providerId="AD" clId="Web-{7CAE4C81-5692-8B6A-2037-8C7CC1B8C814}" dt="2026-03-15T06:03:14.421" v="106" actId="20577"/>
      <pc:docMkLst>
        <pc:docMk/>
      </pc:docMkLst>
      <pc:sldChg chg="addSp delSp modSp mod modClrScheme delDesignElem chgLayout">
        <pc:chgData name="Kate Narh (2419949)" userId="S::2419949@student.uwtsd.ac.uk::a45645f2-f90c-44dd-bdb4-5aaf9b757799" providerId="AD" clId="Web-{7CAE4C81-5692-8B6A-2037-8C7CC1B8C814}" dt="2026-03-15T05:57:50.457" v="91"/>
        <pc:sldMkLst>
          <pc:docMk/>
          <pc:sldMk cId="567885352" sldId="261"/>
        </pc:sldMkLst>
        <pc:spChg chg="mod ord">
          <ac:chgData name="Kate Narh (2419949)" userId="S::2419949@student.uwtsd.ac.uk::a45645f2-f90c-44dd-bdb4-5aaf9b757799" providerId="AD" clId="Web-{7CAE4C81-5692-8B6A-2037-8C7CC1B8C814}" dt="2026-03-15T05:57:50.457" v="91"/>
          <ac:spMkLst>
            <pc:docMk/>
            <pc:sldMk cId="567885352" sldId="261"/>
            <ac:spMk id="2" creationId="{DE60AB59-25EB-C5CD-F3DC-FDEF5B6FE4BD}"/>
          </ac:spMkLst>
        </pc:spChg>
        <pc:graphicFrameChg chg="mod ord">
          <ac:chgData name="Kate Narh (2419949)" userId="S::2419949@student.uwtsd.ac.uk::a45645f2-f90c-44dd-bdb4-5aaf9b757799" providerId="AD" clId="Web-{7CAE4C81-5692-8B6A-2037-8C7CC1B8C814}" dt="2026-03-15T05:57:50.457" v="91"/>
          <ac:graphicFrameMkLst>
            <pc:docMk/>
            <pc:sldMk cId="567885352" sldId="261"/>
            <ac:graphicFrameMk id="37" creationId="{9FF72652-D5BB-A697-1794-CFC6C1C0A725}"/>
          </ac:graphicFrameMkLst>
        </pc:graphicFrameChg>
      </pc:sldChg>
      <pc:sldChg chg="addSp delSp modSp mod modClrScheme delDesignElem chgLayout">
        <pc:chgData name="Kate Narh (2419949)" userId="S::2419949@student.uwtsd.ac.uk::a45645f2-f90c-44dd-bdb4-5aaf9b757799" providerId="AD" clId="Web-{7CAE4C81-5692-8B6A-2037-8C7CC1B8C814}" dt="2026-03-15T05:57:50.457" v="91"/>
        <pc:sldMkLst>
          <pc:docMk/>
          <pc:sldMk cId="3290602646" sldId="262"/>
        </pc:sldMkLst>
        <pc:spChg chg="mod ord">
          <ac:chgData name="Kate Narh (2419949)" userId="S::2419949@student.uwtsd.ac.uk::a45645f2-f90c-44dd-bdb4-5aaf9b757799" providerId="AD" clId="Web-{7CAE4C81-5692-8B6A-2037-8C7CC1B8C814}" dt="2026-03-15T05:57:50.457" v="91"/>
          <ac:spMkLst>
            <pc:docMk/>
            <pc:sldMk cId="3290602646" sldId="262"/>
            <ac:spMk id="2" creationId="{A9938560-2254-609B-65FA-633C239BD36D}"/>
          </ac:spMkLst>
        </pc:spChg>
        <pc:spChg chg="mod ord">
          <ac:chgData name="Kate Narh (2419949)" userId="S::2419949@student.uwtsd.ac.uk::a45645f2-f90c-44dd-bdb4-5aaf9b757799" providerId="AD" clId="Web-{7CAE4C81-5692-8B6A-2037-8C7CC1B8C814}" dt="2026-03-15T05:57:50.457" v="91"/>
          <ac:spMkLst>
            <pc:docMk/>
            <pc:sldMk cId="3290602646" sldId="262"/>
            <ac:spMk id="386" creationId="{23275C26-2F6F-2FE7-E338-27FC35ACF3FA}"/>
          </ac:spMkLst>
        </pc:spChg>
      </pc:sldChg>
      <pc:sldChg chg="addSp delSp modSp mod modClrScheme delDesignElem chgLayout">
        <pc:chgData name="Kate Narh (2419949)" userId="S::2419949@student.uwtsd.ac.uk::a45645f2-f90c-44dd-bdb4-5aaf9b757799" providerId="AD" clId="Web-{7CAE4C81-5692-8B6A-2037-8C7CC1B8C814}" dt="2026-03-15T05:57:50.457" v="91"/>
        <pc:sldMkLst>
          <pc:docMk/>
          <pc:sldMk cId="1910406415" sldId="263"/>
        </pc:sldMkLst>
        <pc:spChg chg="mod ord">
          <ac:chgData name="Kate Narh (2419949)" userId="S::2419949@student.uwtsd.ac.uk::a45645f2-f90c-44dd-bdb4-5aaf9b757799" providerId="AD" clId="Web-{7CAE4C81-5692-8B6A-2037-8C7CC1B8C814}" dt="2026-03-15T05:57:50.457" v="91"/>
          <ac:spMkLst>
            <pc:docMk/>
            <pc:sldMk cId="1910406415" sldId="263"/>
            <ac:spMk id="2" creationId="{8742392F-EFAB-1E69-F229-7AAFDD567AEC}"/>
          </ac:spMkLst>
        </pc:spChg>
      </pc:sldChg>
      <pc:sldChg chg="addSp delSp modSp mod modClrScheme delDesignElem chgLayout">
        <pc:chgData name="Kate Narh (2419949)" userId="S::2419949@student.uwtsd.ac.uk::a45645f2-f90c-44dd-bdb4-5aaf9b757799" providerId="AD" clId="Web-{7CAE4C81-5692-8B6A-2037-8C7CC1B8C814}" dt="2026-03-15T05:57:50.457" v="91"/>
        <pc:sldMkLst>
          <pc:docMk/>
          <pc:sldMk cId="2239972103" sldId="264"/>
        </pc:sldMkLst>
        <pc:spChg chg="mod ord">
          <ac:chgData name="Kate Narh (2419949)" userId="S::2419949@student.uwtsd.ac.uk::a45645f2-f90c-44dd-bdb4-5aaf9b757799" providerId="AD" clId="Web-{7CAE4C81-5692-8B6A-2037-8C7CC1B8C814}" dt="2026-03-15T05:57:50.457" v="91"/>
          <ac:spMkLst>
            <pc:docMk/>
            <pc:sldMk cId="2239972103" sldId="264"/>
            <ac:spMk id="2" creationId="{20B9EC3A-D5F7-7C6D-E252-ABC9CCC99617}"/>
          </ac:spMkLst>
        </pc:spChg>
        <pc:spChg chg="mod ord">
          <ac:chgData name="Kate Narh (2419949)" userId="S::2419949@student.uwtsd.ac.uk::a45645f2-f90c-44dd-bdb4-5aaf9b757799" providerId="AD" clId="Web-{7CAE4C81-5692-8B6A-2037-8C7CC1B8C814}" dt="2026-03-15T05:57:50.457" v="91"/>
          <ac:spMkLst>
            <pc:docMk/>
            <pc:sldMk cId="2239972103" sldId="264"/>
            <ac:spMk id="3" creationId="{4A2DDD8A-8D09-45AD-A070-8745AFDB1349}"/>
          </ac:spMkLst>
        </pc:spChg>
      </pc:sldChg>
      <pc:sldChg chg="addSp delSp modSp mod modClrScheme delDesignElem chgLayout">
        <pc:chgData name="Kate Narh (2419949)" userId="S::2419949@student.uwtsd.ac.uk::a45645f2-f90c-44dd-bdb4-5aaf9b757799" providerId="AD" clId="Web-{7CAE4C81-5692-8B6A-2037-8C7CC1B8C814}" dt="2026-03-15T05:57:50.457" v="91"/>
        <pc:sldMkLst>
          <pc:docMk/>
          <pc:sldMk cId="742443152" sldId="266"/>
        </pc:sldMkLst>
        <pc:spChg chg="mod ord">
          <ac:chgData name="Kate Narh (2419949)" userId="S::2419949@student.uwtsd.ac.uk::a45645f2-f90c-44dd-bdb4-5aaf9b757799" providerId="AD" clId="Web-{7CAE4C81-5692-8B6A-2037-8C7CC1B8C814}" dt="2026-03-15T05:57:50.457" v="91"/>
          <ac:spMkLst>
            <pc:docMk/>
            <pc:sldMk cId="742443152" sldId="266"/>
            <ac:spMk id="2" creationId="{B3632D21-346E-5231-A715-AAE1DA7ED995}"/>
          </ac:spMkLst>
        </pc:spChg>
      </pc:sldChg>
      <pc:sldChg chg="addSp delSp modSp mod modClrScheme delDesignElem chgLayout">
        <pc:chgData name="Kate Narh (2419949)" userId="S::2419949@student.uwtsd.ac.uk::a45645f2-f90c-44dd-bdb4-5aaf9b757799" providerId="AD" clId="Web-{7CAE4C81-5692-8B6A-2037-8C7CC1B8C814}" dt="2026-03-15T05:57:50.457" v="91"/>
        <pc:sldMkLst>
          <pc:docMk/>
          <pc:sldMk cId="2244841238" sldId="269"/>
        </pc:sldMkLst>
        <pc:spChg chg="mod ord">
          <ac:chgData name="Kate Narh (2419949)" userId="S::2419949@student.uwtsd.ac.uk::a45645f2-f90c-44dd-bdb4-5aaf9b757799" providerId="AD" clId="Web-{7CAE4C81-5692-8B6A-2037-8C7CC1B8C814}" dt="2026-03-15T05:57:50.457" v="91"/>
          <ac:spMkLst>
            <pc:docMk/>
            <pc:sldMk cId="2244841238" sldId="269"/>
            <ac:spMk id="2" creationId="{C96F9673-092A-B184-74A4-7DDDE8DABFC0}"/>
          </ac:spMkLst>
        </pc:spChg>
      </pc:sldChg>
      <pc:sldChg chg="addSp delSp modSp mod modClrScheme delDesignElem chgLayout">
        <pc:chgData name="Kate Narh (2419949)" userId="S::2419949@student.uwtsd.ac.uk::a45645f2-f90c-44dd-bdb4-5aaf9b757799" providerId="AD" clId="Web-{7CAE4C81-5692-8B6A-2037-8C7CC1B8C814}" dt="2026-03-15T05:57:50.457" v="91"/>
        <pc:sldMkLst>
          <pc:docMk/>
          <pc:sldMk cId="2106938936" sldId="273"/>
        </pc:sldMkLst>
        <pc:spChg chg="mod ord">
          <ac:chgData name="Kate Narh (2419949)" userId="S::2419949@student.uwtsd.ac.uk::a45645f2-f90c-44dd-bdb4-5aaf9b757799" providerId="AD" clId="Web-{7CAE4C81-5692-8B6A-2037-8C7CC1B8C814}" dt="2026-03-15T05:57:50.457" v="91"/>
          <ac:spMkLst>
            <pc:docMk/>
            <pc:sldMk cId="2106938936" sldId="273"/>
            <ac:spMk id="2" creationId="{0B7242DC-E295-D7D5-7222-6A1F2994305E}"/>
          </ac:spMkLst>
        </pc:spChg>
      </pc:sldChg>
      <pc:sldMasterChg chg="add del addSldLayout delSldLayout">
        <pc:chgData name="Kate Narh (2419949)" userId="S::2419949@student.uwtsd.ac.uk::a45645f2-f90c-44dd-bdb4-5aaf9b757799" providerId="AD" clId="Web-{7CAE4C81-5692-8B6A-2037-8C7CC1B8C814}" dt="2026-03-15T05:57:50.457" v="91"/>
        <pc:sldMasterMkLst>
          <pc:docMk/>
          <pc:sldMasterMk cId="2460954070" sldId="2147483660"/>
        </pc:sldMasterMkLst>
        <pc:sldLayoutChg chg="add del">
          <pc:chgData name="Kate Narh (2419949)" userId="S::2419949@student.uwtsd.ac.uk::a45645f2-f90c-44dd-bdb4-5aaf9b757799" providerId="AD" clId="Web-{7CAE4C81-5692-8B6A-2037-8C7CC1B8C814}" dt="2026-03-15T05:57:50.457" v="91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Kate Narh (2419949)" userId="S::2419949@student.uwtsd.ac.uk::a45645f2-f90c-44dd-bdb4-5aaf9b757799" providerId="AD" clId="Web-{7CAE4C81-5692-8B6A-2037-8C7CC1B8C814}" dt="2026-03-15T05:57:50.457" v="91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Kate Narh (2419949)" userId="S::2419949@student.uwtsd.ac.uk::a45645f2-f90c-44dd-bdb4-5aaf9b757799" providerId="AD" clId="Web-{7CAE4C81-5692-8B6A-2037-8C7CC1B8C814}" dt="2026-03-15T05:57:50.457" v="91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Kate Narh (2419949)" userId="S::2419949@student.uwtsd.ac.uk::a45645f2-f90c-44dd-bdb4-5aaf9b757799" providerId="AD" clId="Web-{7CAE4C81-5692-8B6A-2037-8C7CC1B8C814}" dt="2026-03-15T05:57:50.457" v="91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Kate Narh (2419949)" userId="S::2419949@student.uwtsd.ac.uk::a45645f2-f90c-44dd-bdb4-5aaf9b757799" providerId="AD" clId="Web-{7CAE4C81-5692-8B6A-2037-8C7CC1B8C814}" dt="2026-03-15T05:57:50.457" v="91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Kate Narh (2419949)" userId="S::2419949@student.uwtsd.ac.uk::a45645f2-f90c-44dd-bdb4-5aaf9b757799" providerId="AD" clId="Web-{7CAE4C81-5692-8B6A-2037-8C7CC1B8C814}" dt="2026-03-15T05:57:50.457" v="91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Kate Narh (2419949)" userId="S::2419949@student.uwtsd.ac.uk::a45645f2-f90c-44dd-bdb4-5aaf9b757799" providerId="AD" clId="Web-{7CAE4C81-5692-8B6A-2037-8C7CC1B8C814}" dt="2026-03-15T05:57:50.457" v="91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Kate Narh (2419949)" userId="S::2419949@student.uwtsd.ac.uk::a45645f2-f90c-44dd-bdb4-5aaf9b757799" providerId="AD" clId="Web-{7CAE4C81-5692-8B6A-2037-8C7CC1B8C814}" dt="2026-03-15T05:57:50.457" v="91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Kate Narh (2419949)" userId="S::2419949@student.uwtsd.ac.uk::a45645f2-f90c-44dd-bdb4-5aaf9b757799" providerId="AD" clId="Web-{7CAE4C81-5692-8B6A-2037-8C7CC1B8C814}" dt="2026-03-15T05:57:50.457" v="91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Kate Narh (2419949)" userId="S::2419949@student.uwtsd.ac.uk::a45645f2-f90c-44dd-bdb4-5aaf9b757799" providerId="AD" clId="Web-{7CAE4C81-5692-8B6A-2037-8C7CC1B8C814}" dt="2026-03-15T05:57:50.457" v="91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Kate Narh (2419949)" userId="S::2419949@student.uwtsd.ac.uk::a45645f2-f90c-44dd-bdb4-5aaf9b757799" providerId="AD" clId="Web-{7CAE4C81-5692-8B6A-2037-8C7CC1B8C814}" dt="2026-03-15T05:57:50.457" v="91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Kate Narh (2419949)" userId="S::2419949@student.uwtsd.ac.uk::a45645f2-f90c-44dd-bdb4-5aaf9b757799" providerId="AD" clId="Web-{8865AC99-38DE-E2D9-969A-0DBE709A43AA}"/>
    <pc:docChg chg="modSld">
      <pc:chgData name="Kate Narh (2419949)" userId="S::2419949@student.uwtsd.ac.uk::a45645f2-f90c-44dd-bdb4-5aaf9b757799" providerId="AD" clId="Web-{8865AC99-38DE-E2D9-969A-0DBE709A43AA}" dt="2026-03-15T14:19:23.455" v="6" actId="20577"/>
      <pc:docMkLst>
        <pc:docMk/>
      </pc:docMkLst>
    </pc:docChg>
  </pc:docChgLst>
  <pc:docChgLst>
    <pc:chgData name="Kate Narh (2419949)" userId="S::2419949@student.uwtsd.ac.uk::a45645f2-f90c-44dd-bdb4-5aaf9b757799" providerId="AD" clId="Web-{7CDB9B03-B9B6-DC0D-171C-B682073F4E69}"/>
    <pc:docChg chg="delSld modSld">
      <pc:chgData name="Kate Narh (2419949)" userId="S::2419949@student.uwtsd.ac.uk::a45645f2-f90c-44dd-bdb4-5aaf9b757799" providerId="AD" clId="Web-{7CDB9B03-B9B6-DC0D-171C-B682073F4E69}" dt="2026-03-16T07:44:04.828" v="67"/>
      <pc:docMkLst>
        <pc:docMk/>
      </pc:docMkLst>
      <pc:sldChg chg="addSp delSp modSp">
        <pc:chgData name="Kate Narh (2419949)" userId="S::2419949@student.uwtsd.ac.uk::a45645f2-f90c-44dd-bdb4-5aaf9b757799" providerId="AD" clId="Web-{7CDB9B03-B9B6-DC0D-171C-B682073F4E69}" dt="2026-03-16T07:41:25.738" v="63"/>
        <pc:sldMkLst>
          <pc:docMk/>
          <pc:sldMk cId="567885352" sldId="261"/>
        </pc:sldMkLst>
        <pc:spChg chg="mod">
          <ac:chgData name="Kate Narh (2419949)" userId="S::2419949@student.uwtsd.ac.uk::a45645f2-f90c-44dd-bdb4-5aaf9b757799" providerId="AD" clId="Web-{7CDB9B03-B9B6-DC0D-171C-B682073F4E69}" dt="2026-03-16T07:41:25.738" v="63"/>
          <ac:spMkLst>
            <pc:docMk/>
            <pc:sldMk cId="567885352" sldId="261"/>
            <ac:spMk id="2" creationId="{DE60AB59-25EB-C5CD-F3DC-FDEF5B6FE4BD}"/>
          </ac:spMkLst>
        </pc:spChg>
        <pc:spChg chg="add">
          <ac:chgData name="Kate Narh (2419949)" userId="S::2419949@student.uwtsd.ac.uk::a45645f2-f90c-44dd-bdb4-5aaf9b757799" providerId="AD" clId="Web-{7CDB9B03-B9B6-DC0D-171C-B682073F4E69}" dt="2026-03-16T07:41:25.738" v="63"/>
          <ac:spMkLst>
            <pc:docMk/>
            <pc:sldMk cId="567885352" sldId="261"/>
            <ac:spMk id="155" creationId="{257363FD-7E77-4145-9483-331A807ADF0E}"/>
          </ac:spMkLst>
        </pc:spChg>
        <pc:graphicFrameChg chg="mod modGraphic">
          <ac:chgData name="Kate Narh (2419949)" userId="S::2419949@student.uwtsd.ac.uk::a45645f2-f90c-44dd-bdb4-5aaf9b757799" providerId="AD" clId="Web-{7CDB9B03-B9B6-DC0D-171C-B682073F4E69}" dt="2026-03-16T07:41:25.738" v="63"/>
          <ac:graphicFrameMkLst>
            <pc:docMk/>
            <pc:sldMk cId="567885352" sldId="261"/>
            <ac:graphicFrameMk id="37" creationId="{9FF72652-D5BB-A697-1794-CFC6C1C0A725}"/>
          </ac:graphicFrameMkLst>
        </pc:graphicFrameChg>
        <pc:picChg chg="add">
          <ac:chgData name="Kate Narh (2419949)" userId="S::2419949@student.uwtsd.ac.uk::a45645f2-f90c-44dd-bdb4-5aaf9b757799" providerId="AD" clId="Web-{7CDB9B03-B9B6-DC0D-171C-B682073F4E69}" dt="2026-03-16T07:41:25.738" v="63"/>
          <ac:picMkLst>
            <pc:docMk/>
            <pc:sldMk cId="567885352" sldId="261"/>
            <ac:picMk id="154" creationId="{43984583-F252-A9D4-E8B4-EF32A1359D66}"/>
          </ac:picMkLst>
        </pc:picChg>
      </pc:sldChg>
      <pc:sldChg chg="addSp delSp modSp">
        <pc:chgData name="Kate Narh (2419949)" userId="S::2419949@student.uwtsd.ac.uk::a45645f2-f90c-44dd-bdb4-5aaf9b757799" providerId="AD" clId="Web-{7CDB9B03-B9B6-DC0D-171C-B682073F4E69}" dt="2026-03-16T07:40:28.948" v="58"/>
        <pc:sldMkLst>
          <pc:docMk/>
          <pc:sldMk cId="3290602646" sldId="262"/>
        </pc:sldMkLst>
        <pc:spChg chg="mod">
          <ac:chgData name="Kate Narh (2419949)" userId="S::2419949@student.uwtsd.ac.uk::a45645f2-f90c-44dd-bdb4-5aaf9b757799" providerId="AD" clId="Web-{7CDB9B03-B9B6-DC0D-171C-B682073F4E69}" dt="2026-03-16T07:40:28.948" v="58"/>
          <ac:spMkLst>
            <pc:docMk/>
            <pc:sldMk cId="3290602646" sldId="262"/>
            <ac:spMk id="2" creationId="{A9938560-2254-609B-65FA-633C239BD36D}"/>
          </ac:spMkLst>
        </pc:spChg>
        <pc:spChg chg="mod ord">
          <ac:chgData name="Kate Narh (2419949)" userId="S::2419949@student.uwtsd.ac.uk::a45645f2-f90c-44dd-bdb4-5aaf9b757799" providerId="AD" clId="Web-{7CDB9B03-B9B6-DC0D-171C-B682073F4E69}" dt="2026-03-16T07:40:28.948" v="58"/>
          <ac:spMkLst>
            <pc:docMk/>
            <pc:sldMk cId="3290602646" sldId="262"/>
            <ac:spMk id="386" creationId="{23275C26-2F6F-2FE7-E338-27FC35ACF3FA}"/>
          </ac:spMkLst>
        </pc:spChg>
        <pc:picChg chg="mod">
          <ac:chgData name="Kate Narh (2419949)" userId="S::2419949@student.uwtsd.ac.uk::a45645f2-f90c-44dd-bdb4-5aaf9b757799" providerId="AD" clId="Web-{7CDB9B03-B9B6-DC0D-171C-B682073F4E69}" dt="2026-03-16T07:40:28.948" v="58"/>
          <ac:picMkLst>
            <pc:docMk/>
            <pc:sldMk cId="3290602646" sldId="262"/>
            <ac:picMk id="414" creationId="{81312A6A-2362-A7BB-5099-5A94F22E6B38}"/>
          </ac:picMkLst>
        </pc:picChg>
      </pc:sldChg>
      <pc:sldChg chg="addSp delSp modSp">
        <pc:chgData name="Kate Narh (2419949)" userId="S::2419949@student.uwtsd.ac.uk::a45645f2-f90c-44dd-bdb4-5aaf9b757799" providerId="AD" clId="Web-{7CDB9B03-B9B6-DC0D-171C-B682073F4E69}" dt="2026-03-16T07:43:28.560" v="66"/>
        <pc:sldMkLst>
          <pc:docMk/>
          <pc:sldMk cId="1910406415" sldId="263"/>
        </pc:sldMkLst>
        <pc:spChg chg="mod">
          <ac:chgData name="Kate Narh (2419949)" userId="S::2419949@student.uwtsd.ac.uk::a45645f2-f90c-44dd-bdb4-5aaf9b757799" providerId="AD" clId="Web-{7CDB9B03-B9B6-DC0D-171C-B682073F4E69}" dt="2026-03-16T07:43:28.560" v="66"/>
          <ac:spMkLst>
            <pc:docMk/>
            <pc:sldMk cId="1910406415" sldId="263"/>
            <ac:spMk id="2" creationId="{8742392F-EFAB-1E69-F229-7AAFDD567AEC}"/>
          </ac:spMkLst>
        </pc:spChg>
        <pc:spChg chg="add">
          <ac:chgData name="Kate Narh (2419949)" userId="S::2419949@student.uwtsd.ac.uk::a45645f2-f90c-44dd-bdb4-5aaf9b757799" providerId="AD" clId="Web-{7CDB9B03-B9B6-DC0D-171C-B682073F4E69}" dt="2026-03-16T07:43:28.560" v="66"/>
          <ac:spMkLst>
            <pc:docMk/>
            <pc:sldMk cId="1910406415" sldId="263"/>
            <ac:spMk id="81" creationId="{45D37F4E-DDB4-456B-97E0-9937730A039F}"/>
          </ac:spMkLst>
        </pc:spChg>
        <pc:spChg chg="add">
          <ac:chgData name="Kate Narh (2419949)" userId="S::2419949@student.uwtsd.ac.uk::a45645f2-f90c-44dd-bdb4-5aaf9b757799" providerId="AD" clId="Web-{7CDB9B03-B9B6-DC0D-171C-B682073F4E69}" dt="2026-03-16T07:43:28.560" v="66"/>
          <ac:spMkLst>
            <pc:docMk/>
            <pc:sldMk cId="1910406415" sldId="263"/>
            <ac:spMk id="82" creationId="{B2DD41CD-8F47-4F56-AD12-4E2FF7696987}"/>
          </ac:spMkLst>
        </pc:spChg>
        <pc:graphicFrameChg chg="mod modGraphic">
          <ac:chgData name="Kate Narh (2419949)" userId="S::2419949@student.uwtsd.ac.uk::a45645f2-f90c-44dd-bdb4-5aaf9b757799" providerId="AD" clId="Web-{7CDB9B03-B9B6-DC0D-171C-B682073F4E69}" dt="2026-03-16T07:43:28.560" v="66"/>
          <ac:graphicFrameMkLst>
            <pc:docMk/>
            <pc:sldMk cId="1910406415" sldId="263"/>
            <ac:graphicFrameMk id="72" creationId="{C9CDEDC7-ECBB-369D-474E-8CD2C4E8C53B}"/>
          </ac:graphicFrameMkLst>
        </pc:graphicFrameChg>
      </pc:sldChg>
      <pc:sldChg chg="addSp delSp modSp">
        <pc:chgData name="Kate Narh (2419949)" userId="S::2419949@student.uwtsd.ac.uk::a45645f2-f90c-44dd-bdb4-5aaf9b757799" providerId="AD" clId="Web-{7CDB9B03-B9B6-DC0D-171C-B682073F4E69}" dt="2026-03-16T07:44:04.828" v="67"/>
        <pc:sldMkLst>
          <pc:docMk/>
          <pc:sldMk cId="2239972103" sldId="264"/>
        </pc:sldMkLst>
        <pc:spChg chg="mod">
          <ac:chgData name="Kate Narh (2419949)" userId="S::2419949@student.uwtsd.ac.uk::a45645f2-f90c-44dd-bdb4-5aaf9b757799" providerId="AD" clId="Web-{7CDB9B03-B9B6-DC0D-171C-B682073F4E69}" dt="2026-03-16T07:44:04.828" v="67"/>
          <ac:spMkLst>
            <pc:docMk/>
            <pc:sldMk cId="2239972103" sldId="264"/>
            <ac:spMk id="2" creationId="{20B9EC3A-D5F7-7C6D-E252-ABC9CCC99617}"/>
          </ac:spMkLst>
        </pc:spChg>
        <pc:spChg chg="mod">
          <ac:chgData name="Kate Narh (2419949)" userId="S::2419949@student.uwtsd.ac.uk::a45645f2-f90c-44dd-bdb4-5aaf9b757799" providerId="AD" clId="Web-{7CDB9B03-B9B6-DC0D-171C-B682073F4E69}" dt="2026-03-16T07:44:04.828" v="67"/>
          <ac:spMkLst>
            <pc:docMk/>
            <pc:sldMk cId="2239972103" sldId="264"/>
            <ac:spMk id="3" creationId="{4A2DDD8A-8D09-45AD-A070-8745AFDB1349}"/>
          </ac:spMkLst>
        </pc:spChg>
        <pc:picChg chg="mod">
          <ac:chgData name="Kate Narh (2419949)" userId="S::2419949@student.uwtsd.ac.uk::a45645f2-f90c-44dd-bdb4-5aaf9b757799" providerId="AD" clId="Web-{7CDB9B03-B9B6-DC0D-171C-B682073F4E69}" dt="2026-03-16T07:44:04.828" v="67"/>
          <ac:picMkLst>
            <pc:docMk/>
            <pc:sldMk cId="2239972103" sldId="264"/>
            <ac:picMk id="7" creationId="{8D68961D-3953-89EC-3A38-6EDFEFB50E24}"/>
          </ac:picMkLst>
        </pc:picChg>
      </pc:sldChg>
      <pc:sldChg chg="addSp delSp modSp">
        <pc:chgData name="Kate Narh (2419949)" userId="S::2419949@student.uwtsd.ac.uk::a45645f2-f90c-44dd-bdb4-5aaf9b757799" providerId="AD" clId="Web-{7CDB9B03-B9B6-DC0D-171C-B682073F4E69}" dt="2026-03-16T07:37:51.289" v="52" actId="20577"/>
        <pc:sldMkLst>
          <pc:docMk/>
          <pc:sldMk cId="230670309" sldId="288"/>
        </pc:sldMkLst>
        <pc:spChg chg="mod ord">
          <ac:chgData name="Kate Narh (2419949)" userId="S::2419949@student.uwtsd.ac.uk::a45645f2-f90c-44dd-bdb4-5aaf9b757799" providerId="AD" clId="Web-{7CDB9B03-B9B6-DC0D-171C-B682073F4E69}" dt="2026-03-16T07:35:51.538" v="46"/>
          <ac:spMkLst>
            <pc:docMk/>
            <pc:sldMk cId="230670309" sldId="288"/>
            <ac:spMk id="2" creationId="{947377BF-3742-FB2A-2BD3-2EB9DFC00574}"/>
          </ac:spMkLst>
        </pc:spChg>
        <pc:graphicFrameChg chg="add mod modGraphic">
          <ac:chgData name="Kate Narh (2419949)" userId="S::2419949@student.uwtsd.ac.uk::a45645f2-f90c-44dd-bdb4-5aaf9b757799" providerId="AD" clId="Web-{7CDB9B03-B9B6-DC0D-171C-B682073F4E69}" dt="2026-03-16T07:37:51.289" v="52" actId="20577"/>
          <ac:graphicFrameMkLst>
            <pc:docMk/>
            <pc:sldMk cId="230670309" sldId="288"/>
            <ac:graphicFrameMk id="35" creationId="{6D944685-F8B3-B9DE-5883-2C474BAB7207}"/>
          </ac:graphicFrameMkLst>
        </pc:graphicFrameChg>
        <pc:picChg chg="mod ord">
          <ac:chgData name="Kate Narh (2419949)" userId="S::2419949@student.uwtsd.ac.uk::a45645f2-f90c-44dd-bdb4-5aaf9b757799" providerId="AD" clId="Web-{7CDB9B03-B9B6-DC0D-171C-B682073F4E69}" dt="2026-03-16T07:35:51.538" v="46"/>
          <ac:picMkLst>
            <pc:docMk/>
            <pc:sldMk cId="230670309" sldId="288"/>
            <ac:picMk id="4" creationId="{F6CABE3C-965C-64B9-2FDF-E78303B13D4D}"/>
          </ac:picMkLst>
        </pc:picChg>
      </pc:sldChg>
    </pc:docChg>
  </pc:docChgLst>
  <pc:docChgLst>
    <pc:chgData name="Kate Narh (2419949)" userId="S::2419949@student.uwtsd.ac.uk::a45645f2-f90c-44dd-bdb4-5aaf9b757799" providerId="AD" clId="Web-{51FD3F8F-0701-B992-4CA1-CC3AA1FC595A}"/>
    <pc:docChg chg="modSld">
      <pc:chgData name="Kate Narh (2419949)" userId="S::2419949@student.uwtsd.ac.uk::a45645f2-f90c-44dd-bdb4-5aaf9b757799" providerId="AD" clId="Web-{51FD3F8F-0701-B992-4CA1-CC3AA1FC595A}" dt="2026-03-08T16:29:51.453" v="15" actId="20577"/>
      <pc:docMkLst>
        <pc:docMk/>
      </pc:docMkLst>
    </pc:docChg>
  </pc:docChgLst>
  <pc:docChgLst>
    <pc:chgData name="Kate Narh (2419949)" userId="S::2419949@student.uwtsd.ac.uk::a45645f2-f90c-44dd-bdb4-5aaf9b757799" providerId="AD" clId="Web-{F8B37F59-AD3A-04BE-A004-07AA7B02CC2A}"/>
    <pc:docChg chg="modSld">
      <pc:chgData name="Kate Narh (2419949)" userId="S::2419949@student.uwtsd.ac.uk::a45645f2-f90c-44dd-bdb4-5aaf9b757799" providerId="AD" clId="Web-{F8B37F59-AD3A-04BE-A004-07AA7B02CC2A}" dt="2026-03-05T13:51:29.450" v="42" actId="20577"/>
      <pc:docMkLst>
        <pc:docMk/>
      </pc:docMkLst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7A279D-13AC-4278-A2D8-0BF0801D31E7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36CC5DC-F286-4F95-BB8D-C65742D8BD11}">
      <dgm:prSet phldr="0" custT="1"/>
      <dgm:spPr/>
      <dgm:t>
        <a:bodyPr/>
        <a:lstStyle/>
        <a:p>
          <a:endParaRPr lang="en-US" sz="2400" b="1"/>
        </a:p>
      </dgm:t>
    </dgm:pt>
    <dgm:pt modelId="{11215C3C-9F82-411E-8128-3DDFAA76DC69}" type="parTrans" cxnId="{BB3D753F-45F0-41EE-A106-5ADED59AB0AB}">
      <dgm:prSet/>
      <dgm:spPr/>
      <dgm:t>
        <a:bodyPr/>
        <a:lstStyle/>
        <a:p>
          <a:endParaRPr lang="en-US"/>
        </a:p>
      </dgm:t>
    </dgm:pt>
    <dgm:pt modelId="{BF5663AF-80FE-4512-9A54-D6CAB552DA17}" type="sibTrans" cxnId="{BB3D753F-45F0-41EE-A106-5ADED59AB0AB}">
      <dgm:prSet/>
      <dgm:spPr/>
      <dgm:t>
        <a:bodyPr/>
        <a:lstStyle/>
        <a:p>
          <a:endParaRPr lang="en-US"/>
        </a:p>
      </dgm:t>
    </dgm:pt>
    <dgm:pt modelId="{7B27A267-A324-4718-B978-41839EEED829}">
      <dgm:prSet/>
      <dgm:spPr/>
      <dgm:t>
        <a:bodyPr/>
        <a:lstStyle/>
        <a:p>
          <a:pPr rtl="0"/>
          <a:r>
            <a:rPr lang="en-US" sz="2400" b="1">
              <a:latin typeface="Aptos Display" panose="020F0302020204030204"/>
            </a:rPr>
            <a:t>Heart Chambers</a:t>
          </a:r>
          <a:endParaRPr lang="en-US" sz="2400" b="0">
            <a:latin typeface="Aptos Display" panose="020F0302020204030204"/>
          </a:endParaRPr>
        </a:p>
      </dgm:t>
    </dgm:pt>
    <dgm:pt modelId="{2181F230-AB9A-4A72-A428-B9B88F5BC6D1}" type="parTrans" cxnId="{F8C58DED-301A-4980-B69F-493D0CE9FF04}">
      <dgm:prSet/>
      <dgm:spPr/>
      <dgm:t>
        <a:bodyPr/>
        <a:lstStyle/>
        <a:p>
          <a:endParaRPr lang="en-US"/>
        </a:p>
      </dgm:t>
    </dgm:pt>
    <dgm:pt modelId="{4BFDF157-783D-4A07-9C68-D7A9913BB39C}" type="sibTrans" cxnId="{F8C58DED-301A-4980-B69F-493D0CE9FF04}">
      <dgm:prSet/>
      <dgm:spPr/>
      <dgm:t>
        <a:bodyPr/>
        <a:lstStyle/>
        <a:p>
          <a:endParaRPr lang="en-US"/>
        </a:p>
      </dgm:t>
    </dgm:pt>
    <dgm:pt modelId="{F81C91B4-233C-43D8-85DB-E68230B34AFB}">
      <dgm:prSet/>
      <dgm:spPr/>
      <dgm:t>
        <a:bodyPr/>
        <a:lstStyle/>
        <a:p>
          <a:r>
            <a:rPr lang="en-US" sz="2400"/>
            <a:t>Right ventricle </a:t>
          </a:r>
        </a:p>
      </dgm:t>
    </dgm:pt>
    <dgm:pt modelId="{1A5ADEF0-D7A1-4664-8790-73D232B42AF8}" type="parTrans" cxnId="{3702AD57-03F9-41BF-A4D0-229DDD323B40}">
      <dgm:prSet/>
      <dgm:spPr/>
      <dgm:t>
        <a:bodyPr/>
        <a:lstStyle/>
        <a:p>
          <a:endParaRPr lang="en-US"/>
        </a:p>
      </dgm:t>
    </dgm:pt>
    <dgm:pt modelId="{22965DB7-5727-493C-9AA8-C30D65E47CA9}" type="sibTrans" cxnId="{3702AD57-03F9-41BF-A4D0-229DDD323B40}">
      <dgm:prSet/>
      <dgm:spPr/>
      <dgm:t>
        <a:bodyPr/>
        <a:lstStyle/>
        <a:p>
          <a:endParaRPr lang="en-US"/>
        </a:p>
      </dgm:t>
    </dgm:pt>
    <dgm:pt modelId="{823FC829-9692-4847-9166-B4D1B2201C98}">
      <dgm:prSet/>
      <dgm:spPr/>
      <dgm:t>
        <a:bodyPr/>
        <a:lstStyle/>
        <a:p>
          <a:r>
            <a:rPr lang="en-US" sz="2400"/>
            <a:t>Left atrium </a:t>
          </a:r>
        </a:p>
      </dgm:t>
    </dgm:pt>
    <dgm:pt modelId="{CAAEC594-FDE9-46AE-B6D1-FF7BD19C4B4F}" type="parTrans" cxnId="{5A323E71-E43F-4D2B-8498-B87FA1387311}">
      <dgm:prSet/>
      <dgm:spPr/>
      <dgm:t>
        <a:bodyPr/>
        <a:lstStyle/>
        <a:p>
          <a:endParaRPr lang="en-US"/>
        </a:p>
      </dgm:t>
    </dgm:pt>
    <dgm:pt modelId="{39F7EE31-9EF7-45B7-8A31-6E6A712D8C2A}" type="sibTrans" cxnId="{5A323E71-E43F-4D2B-8498-B87FA1387311}">
      <dgm:prSet/>
      <dgm:spPr/>
      <dgm:t>
        <a:bodyPr/>
        <a:lstStyle/>
        <a:p>
          <a:endParaRPr lang="en-US"/>
        </a:p>
      </dgm:t>
    </dgm:pt>
    <dgm:pt modelId="{5745A4FB-477B-40BF-AA2D-7706895D99FA}">
      <dgm:prSet/>
      <dgm:spPr/>
      <dgm:t>
        <a:bodyPr/>
        <a:lstStyle/>
        <a:p>
          <a:r>
            <a:rPr lang="en-US" sz="2400"/>
            <a:t>Left ventricle </a:t>
          </a:r>
        </a:p>
      </dgm:t>
    </dgm:pt>
    <dgm:pt modelId="{8BDB9DBF-724C-450A-B4E1-DA23F736D00D}" type="parTrans" cxnId="{D25DDE65-669F-4FAD-9BE8-6F3E52C33C25}">
      <dgm:prSet/>
      <dgm:spPr/>
      <dgm:t>
        <a:bodyPr/>
        <a:lstStyle/>
        <a:p>
          <a:endParaRPr lang="en-US"/>
        </a:p>
      </dgm:t>
    </dgm:pt>
    <dgm:pt modelId="{260D7F17-225A-45EF-B6B8-DD48BBB17243}" type="sibTrans" cxnId="{D25DDE65-669F-4FAD-9BE8-6F3E52C33C25}">
      <dgm:prSet/>
      <dgm:spPr/>
      <dgm:t>
        <a:bodyPr/>
        <a:lstStyle/>
        <a:p>
          <a:endParaRPr lang="en-US"/>
        </a:p>
      </dgm:t>
    </dgm:pt>
    <dgm:pt modelId="{5F57E7D0-448E-4FF3-850E-C87FCE214BED}">
      <dgm:prSet/>
      <dgm:spPr/>
      <dgm:t>
        <a:bodyPr/>
        <a:lstStyle/>
        <a:p>
          <a:r>
            <a:rPr lang="en-US" sz="2400" b="1"/>
            <a:t>Function: </a:t>
          </a:r>
        </a:p>
      </dgm:t>
    </dgm:pt>
    <dgm:pt modelId="{AB2C2C53-30EC-4560-889B-A45DA5020CB3}" type="parTrans" cxnId="{D7A0AD32-E6B2-43C8-9122-21AFEC37876C}">
      <dgm:prSet/>
      <dgm:spPr/>
      <dgm:t>
        <a:bodyPr/>
        <a:lstStyle/>
        <a:p>
          <a:endParaRPr lang="en-US"/>
        </a:p>
      </dgm:t>
    </dgm:pt>
    <dgm:pt modelId="{D02BF091-7592-4BA9-91EC-780FB5CF6AA9}" type="sibTrans" cxnId="{D7A0AD32-E6B2-43C8-9122-21AFEC37876C}">
      <dgm:prSet/>
      <dgm:spPr/>
      <dgm:t>
        <a:bodyPr/>
        <a:lstStyle/>
        <a:p>
          <a:endParaRPr lang="en-US"/>
        </a:p>
      </dgm:t>
    </dgm:pt>
    <dgm:pt modelId="{FD8BFCF2-C205-468A-8393-A29149B56700}">
      <dgm:prSet/>
      <dgm:spPr/>
      <dgm:t>
        <a:bodyPr/>
        <a:lstStyle/>
        <a:p>
          <a:r>
            <a:rPr lang="en-US" sz="2400"/>
            <a:t> Right side → Pulmonary circulation </a:t>
          </a:r>
        </a:p>
      </dgm:t>
    </dgm:pt>
    <dgm:pt modelId="{CB63078A-AB9F-4FE0-862E-506C13F0B210}" type="parTrans" cxnId="{E2E1B16B-011E-42C0-BD04-886EE393C842}">
      <dgm:prSet/>
      <dgm:spPr/>
      <dgm:t>
        <a:bodyPr/>
        <a:lstStyle/>
        <a:p>
          <a:endParaRPr lang="en-US"/>
        </a:p>
      </dgm:t>
    </dgm:pt>
    <dgm:pt modelId="{716D19BE-5BBC-4151-A5B8-D9B006D79ECA}" type="sibTrans" cxnId="{E2E1B16B-011E-42C0-BD04-886EE393C842}">
      <dgm:prSet/>
      <dgm:spPr/>
      <dgm:t>
        <a:bodyPr/>
        <a:lstStyle/>
        <a:p>
          <a:endParaRPr lang="en-US"/>
        </a:p>
      </dgm:t>
    </dgm:pt>
    <dgm:pt modelId="{D40A2398-C00D-4699-A77E-A097EE50E85C}">
      <dgm:prSet/>
      <dgm:spPr/>
      <dgm:t>
        <a:bodyPr/>
        <a:lstStyle/>
        <a:p>
          <a:r>
            <a:rPr lang="en-US" sz="2400"/>
            <a:t>Left side → Systemic circulation </a:t>
          </a:r>
        </a:p>
      </dgm:t>
    </dgm:pt>
    <dgm:pt modelId="{B9C7A885-95C5-4875-BAD7-26CA61FECC92}" type="parTrans" cxnId="{CB9CA449-1D8B-49F2-9DE3-3E17E82DA142}">
      <dgm:prSet/>
      <dgm:spPr/>
      <dgm:t>
        <a:bodyPr/>
        <a:lstStyle/>
        <a:p>
          <a:endParaRPr lang="en-US"/>
        </a:p>
      </dgm:t>
    </dgm:pt>
    <dgm:pt modelId="{8ECB1A71-BC06-4797-8C49-443CA2B68D8F}" type="sibTrans" cxnId="{CB9CA449-1D8B-49F2-9DE3-3E17E82DA142}">
      <dgm:prSet/>
      <dgm:spPr/>
      <dgm:t>
        <a:bodyPr/>
        <a:lstStyle/>
        <a:p>
          <a:endParaRPr lang="en-US"/>
        </a:p>
      </dgm:t>
    </dgm:pt>
    <dgm:pt modelId="{BB4834BF-8397-45B6-8638-902058CB5935}">
      <dgm:prSet/>
      <dgm:spPr/>
      <dgm:t>
        <a:bodyPr/>
        <a:lstStyle/>
        <a:p>
          <a:r>
            <a:rPr lang="en-US" sz="2400" b="1"/>
            <a:t>Valves: </a:t>
          </a:r>
        </a:p>
      </dgm:t>
    </dgm:pt>
    <dgm:pt modelId="{02F1DD4C-F6B5-4707-B9EA-48029F15CAD5}" type="parTrans" cxnId="{56575F4D-05F5-4505-8555-2B243F52FFE8}">
      <dgm:prSet/>
      <dgm:spPr/>
      <dgm:t>
        <a:bodyPr/>
        <a:lstStyle/>
        <a:p>
          <a:endParaRPr lang="en-US"/>
        </a:p>
      </dgm:t>
    </dgm:pt>
    <dgm:pt modelId="{9AB10191-640C-41BF-848A-91E01C06F919}" type="sibTrans" cxnId="{56575F4D-05F5-4505-8555-2B243F52FFE8}">
      <dgm:prSet/>
      <dgm:spPr/>
      <dgm:t>
        <a:bodyPr/>
        <a:lstStyle/>
        <a:p>
          <a:endParaRPr lang="en-US"/>
        </a:p>
      </dgm:t>
    </dgm:pt>
    <dgm:pt modelId="{94737A81-9838-41D5-8B74-651F3508EC74}">
      <dgm:prSet/>
      <dgm:spPr/>
      <dgm:t>
        <a:bodyPr/>
        <a:lstStyle/>
        <a:p>
          <a:r>
            <a:rPr lang="en-US" sz="2400"/>
            <a:t> Tricuspid </a:t>
          </a:r>
        </a:p>
      </dgm:t>
    </dgm:pt>
    <dgm:pt modelId="{F02931D1-BF2A-494A-BF0A-07D0714C9DE3}" type="parTrans" cxnId="{1B310AEC-9F00-4BCB-9D0C-591C6E9D391D}">
      <dgm:prSet/>
      <dgm:spPr/>
      <dgm:t>
        <a:bodyPr/>
        <a:lstStyle/>
        <a:p>
          <a:endParaRPr lang="en-US"/>
        </a:p>
      </dgm:t>
    </dgm:pt>
    <dgm:pt modelId="{D4A23A7A-C915-4E57-8C99-B48B527B0C14}" type="sibTrans" cxnId="{1B310AEC-9F00-4BCB-9D0C-591C6E9D391D}">
      <dgm:prSet/>
      <dgm:spPr/>
      <dgm:t>
        <a:bodyPr/>
        <a:lstStyle/>
        <a:p>
          <a:endParaRPr lang="en-US"/>
        </a:p>
      </dgm:t>
    </dgm:pt>
    <dgm:pt modelId="{A8D2459B-F33C-4471-92EF-0B14F759D094}">
      <dgm:prSet/>
      <dgm:spPr/>
      <dgm:t>
        <a:bodyPr/>
        <a:lstStyle/>
        <a:p>
          <a:r>
            <a:rPr lang="en-US" sz="2400"/>
            <a:t>Pulmonary </a:t>
          </a:r>
        </a:p>
      </dgm:t>
    </dgm:pt>
    <dgm:pt modelId="{DED3A8A8-D3F3-457A-92F4-3B266D65D81D}" type="parTrans" cxnId="{22E8185C-6FDF-4EDE-A9BF-06E2C82A3827}">
      <dgm:prSet/>
      <dgm:spPr/>
      <dgm:t>
        <a:bodyPr/>
        <a:lstStyle/>
        <a:p>
          <a:endParaRPr lang="en-US"/>
        </a:p>
      </dgm:t>
    </dgm:pt>
    <dgm:pt modelId="{E788D13B-9A90-4BA8-8D47-F1550F9574A3}" type="sibTrans" cxnId="{22E8185C-6FDF-4EDE-A9BF-06E2C82A3827}">
      <dgm:prSet/>
      <dgm:spPr/>
      <dgm:t>
        <a:bodyPr/>
        <a:lstStyle/>
        <a:p>
          <a:endParaRPr lang="en-US"/>
        </a:p>
      </dgm:t>
    </dgm:pt>
    <dgm:pt modelId="{F6032C06-9443-4579-931D-66240B196141}">
      <dgm:prSet/>
      <dgm:spPr/>
      <dgm:t>
        <a:bodyPr/>
        <a:lstStyle/>
        <a:p>
          <a:r>
            <a:rPr lang="en-US" sz="2400"/>
            <a:t>Mitral </a:t>
          </a:r>
        </a:p>
      </dgm:t>
    </dgm:pt>
    <dgm:pt modelId="{5E7FCF20-7E1B-4EFB-A129-1E5AD5A50347}" type="parTrans" cxnId="{4F54DFF6-676C-4063-972E-0C29EB7D1D8E}">
      <dgm:prSet/>
      <dgm:spPr/>
      <dgm:t>
        <a:bodyPr/>
        <a:lstStyle/>
        <a:p>
          <a:endParaRPr lang="en-US"/>
        </a:p>
      </dgm:t>
    </dgm:pt>
    <dgm:pt modelId="{097245EF-1C78-4935-892A-4FCDACDC9D5F}" type="sibTrans" cxnId="{4F54DFF6-676C-4063-972E-0C29EB7D1D8E}">
      <dgm:prSet/>
      <dgm:spPr/>
      <dgm:t>
        <a:bodyPr/>
        <a:lstStyle/>
        <a:p>
          <a:endParaRPr lang="en-US"/>
        </a:p>
      </dgm:t>
    </dgm:pt>
    <dgm:pt modelId="{0106E256-F8F8-42E2-8CC0-C9E69523ABF9}">
      <dgm:prSet/>
      <dgm:spPr/>
      <dgm:t>
        <a:bodyPr/>
        <a:lstStyle/>
        <a:p>
          <a:r>
            <a:rPr lang="en-US" sz="2400"/>
            <a:t>Aortic </a:t>
          </a:r>
        </a:p>
      </dgm:t>
    </dgm:pt>
    <dgm:pt modelId="{950E282C-BAA8-4AD6-81C6-9F33F0994A38}" type="parTrans" cxnId="{5A2CA7D3-D827-4A12-B799-F472D1E3814B}">
      <dgm:prSet/>
      <dgm:spPr/>
      <dgm:t>
        <a:bodyPr/>
        <a:lstStyle/>
        <a:p>
          <a:endParaRPr lang="en-US"/>
        </a:p>
      </dgm:t>
    </dgm:pt>
    <dgm:pt modelId="{9B2A70A9-04F4-430B-8A74-E60077DEB349}" type="sibTrans" cxnId="{5A2CA7D3-D827-4A12-B799-F472D1E3814B}">
      <dgm:prSet/>
      <dgm:spPr/>
      <dgm:t>
        <a:bodyPr/>
        <a:lstStyle/>
        <a:p>
          <a:endParaRPr lang="en-US"/>
        </a:p>
      </dgm:t>
    </dgm:pt>
    <dgm:pt modelId="{238B4961-2689-47F3-81AE-0BA5BA0CBF8F}">
      <dgm:prSet/>
      <dgm:spPr/>
      <dgm:t>
        <a:bodyPr/>
        <a:lstStyle/>
        <a:p>
          <a:pPr rtl="0"/>
          <a:r>
            <a:rPr lang="en-US" sz="2400"/>
            <a:t>The Texas Heart Institute</a:t>
          </a:r>
          <a:r>
            <a:rPr lang="en-US" sz="2400">
              <a:latin typeface="Aptos Display" panose="020F0302020204030204"/>
            </a:rPr>
            <a:t>; </a:t>
          </a:r>
          <a:r>
            <a:rPr lang="en-US" sz="2400"/>
            <a:t>Tortora &amp; Derrickson, 2021</a:t>
          </a:r>
          <a:r>
            <a:rPr lang="en-US" sz="2400">
              <a:latin typeface="Aptos Display" panose="020F0302020204030204"/>
            </a:rPr>
            <a:t>; </a:t>
          </a:r>
          <a:r>
            <a:rPr lang="en-US" sz="2400">
              <a:latin typeface="Arial"/>
              <a:cs typeface="Arial"/>
            </a:rPr>
            <a:t>Waugh, Grant and Ross, 2022;</a:t>
          </a:r>
          <a:r>
            <a:rPr lang="en-GB" sz="2400">
              <a:latin typeface="Arial"/>
              <a:cs typeface="Arial"/>
            </a:rPr>
            <a:t>Hall and Hall, 2021).</a:t>
          </a:r>
        </a:p>
      </dgm:t>
    </dgm:pt>
    <dgm:pt modelId="{6199C3B7-06C6-485D-9743-291E7D9E5448}" type="parTrans" cxnId="{A8055BFA-3887-45D7-B3EA-1CF9AC72E464}">
      <dgm:prSet/>
      <dgm:spPr/>
      <dgm:t>
        <a:bodyPr/>
        <a:lstStyle/>
        <a:p>
          <a:endParaRPr lang="en-US"/>
        </a:p>
      </dgm:t>
    </dgm:pt>
    <dgm:pt modelId="{E2240914-F1C0-48D2-915F-17C2D15B1A70}" type="sibTrans" cxnId="{A8055BFA-3887-45D7-B3EA-1CF9AC72E464}">
      <dgm:prSet/>
      <dgm:spPr/>
      <dgm:t>
        <a:bodyPr/>
        <a:lstStyle/>
        <a:p>
          <a:endParaRPr lang="en-US"/>
        </a:p>
      </dgm:t>
    </dgm:pt>
    <dgm:pt modelId="{A550A773-A446-4F1C-BEF9-C824AE052050}">
      <dgm:prSet phldr="0"/>
      <dgm:spPr/>
      <dgm:t>
        <a:bodyPr/>
        <a:lstStyle/>
        <a:p>
          <a:r>
            <a:rPr lang="en-US" sz="2400">
              <a:latin typeface="Aptos Display" panose="020F0302020204030204"/>
            </a:rPr>
            <a:t>Right</a:t>
          </a:r>
          <a:r>
            <a:rPr lang="en-US" sz="2400"/>
            <a:t> atrium </a:t>
          </a:r>
          <a:endParaRPr lang="en-GB"/>
        </a:p>
      </dgm:t>
    </dgm:pt>
    <dgm:pt modelId="{4337AB32-06ED-45E0-B29A-D5F443060538}" type="parTrans" cxnId="{F23C69DD-847C-4EDD-944C-98A9222A596A}">
      <dgm:prSet/>
      <dgm:spPr/>
    </dgm:pt>
    <dgm:pt modelId="{AD871C5D-029E-445B-A9A7-63CA8FFB1394}" type="sibTrans" cxnId="{F23C69DD-847C-4EDD-944C-98A9222A596A}">
      <dgm:prSet/>
      <dgm:spPr/>
    </dgm:pt>
    <dgm:pt modelId="{322D4F62-B4CB-4CA9-B6F3-E9BA4FAF7383}" type="pres">
      <dgm:prSet presAssocID="{5D7A279D-13AC-4278-A2D8-0BF0801D31E7}" presName="vert0" presStyleCnt="0">
        <dgm:presLayoutVars>
          <dgm:dir/>
          <dgm:animOne val="branch"/>
          <dgm:animLvl val="lvl"/>
        </dgm:presLayoutVars>
      </dgm:prSet>
      <dgm:spPr/>
    </dgm:pt>
    <dgm:pt modelId="{A289EDEB-245B-4756-939A-5672A07BA102}" type="pres">
      <dgm:prSet presAssocID="{A36CC5DC-F286-4F95-BB8D-C65742D8BD11}" presName="thickLine" presStyleLbl="alignNode1" presStyleIdx="0" presStyleCnt="15"/>
      <dgm:spPr/>
    </dgm:pt>
    <dgm:pt modelId="{CD5957A1-C0DA-4C3C-BCA2-EC653C9E397B}" type="pres">
      <dgm:prSet presAssocID="{A36CC5DC-F286-4F95-BB8D-C65742D8BD11}" presName="horz1" presStyleCnt="0"/>
      <dgm:spPr/>
    </dgm:pt>
    <dgm:pt modelId="{4A4FDC53-40C6-4CAE-ACF9-C7ACDF499AE4}" type="pres">
      <dgm:prSet presAssocID="{A36CC5DC-F286-4F95-BB8D-C65742D8BD11}" presName="tx1" presStyleLbl="revTx" presStyleIdx="0" presStyleCnt="15"/>
      <dgm:spPr/>
    </dgm:pt>
    <dgm:pt modelId="{CF3443FC-126C-450E-9D31-AC072FE9A61B}" type="pres">
      <dgm:prSet presAssocID="{A36CC5DC-F286-4F95-BB8D-C65742D8BD11}" presName="vert1" presStyleCnt="0"/>
      <dgm:spPr/>
    </dgm:pt>
    <dgm:pt modelId="{FEE2A3BB-AD91-4360-A885-A6E026D8DAA5}" type="pres">
      <dgm:prSet presAssocID="{7B27A267-A324-4718-B978-41839EEED829}" presName="thickLine" presStyleLbl="alignNode1" presStyleIdx="1" presStyleCnt="15"/>
      <dgm:spPr/>
    </dgm:pt>
    <dgm:pt modelId="{9FEC910E-18B1-4CAB-B56D-1137CD02583B}" type="pres">
      <dgm:prSet presAssocID="{7B27A267-A324-4718-B978-41839EEED829}" presName="horz1" presStyleCnt="0"/>
      <dgm:spPr/>
    </dgm:pt>
    <dgm:pt modelId="{C57B740D-AB59-4B13-A422-F5891E4081C2}" type="pres">
      <dgm:prSet presAssocID="{7B27A267-A324-4718-B978-41839EEED829}" presName="tx1" presStyleLbl="revTx" presStyleIdx="1" presStyleCnt="15"/>
      <dgm:spPr/>
    </dgm:pt>
    <dgm:pt modelId="{B5637741-3675-40F8-A412-7C76D0E6E3C9}" type="pres">
      <dgm:prSet presAssocID="{7B27A267-A324-4718-B978-41839EEED829}" presName="vert1" presStyleCnt="0"/>
      <dgm:spPr/>
    </dgm:pt>
    <dgm:pt modelId="{71B20CE9-9B98-4218-B4A6-AD93F6A95332}" type="pres">
      <dgm:prSet presAssocID="{A550A773-A446-4F1C-BEF9-C824AE052050}" presName="thickLine" presStyleLbl="alignNode1" presStyleIdx="2" presStyleCnt="15"/>
      <dgm:spPr/>
    </dgm:pt>
    <dgm:pt modelId="{F4183F65-F78F-4B0B-826E-795917B34100}" type="pres">
      <dgm:prSet presAssocID="{A550A773-A446-4F1C-BEF9-C824AE052050}" presName="horz1" presStyleCnt="0"/>
      <dgm:spPr/>
    </dgm:pt>
    <dgm:pt modelId="{5B13BE0E-D5E1-4430-9703-430934708728}" type="pres">
      <dgm:prSet presAssocID="{A550A773-A446-4F1C-BEF9-C824AE052050}" presName="tx1" presStyleLbl="revTx" presStyleIdx="2" presStyleCnt="15"/>
      <dgm:spPr/>
    </dgm:pt>
    <dgm:pt modelId="{A2D97D83-CBCB-4041-A93D-39E12CD211F3}" type="pres">
      <dgm:prSet presAssocID="{A550A773-A446-4F1C-BEF9-C824AE052050}" presName="vert1" presStyleCnt="0"/>
      <dgm:spPr/>
    </dgm:pt>
    <dgm:pt modelId="{96EEA08A-7DE6-4D62-A529-2FFAD5876A51}" type="pres">
      <dgm:prSet presAssocID="{F81C91B4-233C-43D8-85DB-E68230B34AFB}" presName="thickLine" presStyleLbl="alignNode1" presStyleIdx="3" presStyleCnt="15"/>
      <dgm:spPr/>
    </dgm:pt>
    <dgm:pt modelId="{8C309830-7339-4F4C-AF60-A929F58B154C}" type="pres">
      <dgm:prSet presAssocID="{F81C91B4-233C-43D8-85DB-E68230B34AFB}" presName="horz1" presStyleCnt="0"/>
      <dgm:spPr/>
    </dgm:pt>
    <dgm:pt modelId="{0ADB51A6-66F2-458F-BCA3-DD297C74123C}" type="pres">
      <dgm:prSet presAssocID="{F81C91B4-233C-43D8-85DB-E68230B34AFB}" presName="tx1" presStyleLbl="revTx" presStyleIdx="3" presStyleCnt="15"/>
      <dgm:spPr/>
    </dgm:pt>
    <dgm:pt modelId="{166ACFAB-D6C6-4C82-A332-26FC167076E6}" type="pres">
      <dgm:prSet presAssocID="{F81C91B4-233C-43D8-85DB-E68230B34AFB}" presName="vert1" presStyleCnt="0"/>
      <dgm:spPr/>
    </dgm:pt>
    <dgm:pt modelId="{617923F8-C0A4-48E0-A038-A77BD9A42FB4}" type="pres">
      <dgm:prSet presAssocID="{823FC829-9692-4847-9166-B4D1B2201C98}" presName="thickLine" presStyleLbl="alignNode1" presStyleIdx="4" presStyleCnt="15"/>
      <dgm:spPr/>
    </dgm:pt>
    <dgm:pt modelId="{573303DA-1BB0-4A18-97F4-7CED90FD7CDF}" type="pres">
      <dgm:prSet presAssocID="{823FC829-9692-4847-9166-B4D1B2201C98}" presName="horz1" presStyleCnt="0"/>
      <dgm:spPr/>
    </dgm:pt>
    <dgm:pt modelId="{F69006D9-2719-4D2E-A179-C0622B457EDB}" type="pres">
      <dgm:prSet presAssocID="{823FC829-9692-4847-9166-B4D1B2201C98}" presName="tx1" presStyleLbl="revTx" presStyleIdx="4" presStyleCnt="15"/>
      <dgm:spPr/>
    </dgm:pt>
    <dgm:pt modelId="{8E31951E-CF56-4DC0-AFE6-6B2078447250}" type="pres">
      <dgm:prSet presAssocID="{823FC829-9692-4847-9166-B4D1B2201C98}" presName="vert1" presStyleCnt="0"/>
      <dgm:spPr/>
    </dgm:pt>
    <dgm:pt modelId="{8E271301-FC57-4830-9797-B0DA7CE4F833}" type="pres">
      <dgm:prSet presAssocID="{5745A4FB-477B-40BF-AA2D-7706895D99FA}" presName="thickLine" presStyleLbl="alignNode1" presStyleIdx="5" presStyleCnt="15"/>
      <dgm:spPr/>
    </dgm:pt>
    <dgm:pt modelId="{DD43FF46-6439-4C75-81B9-677189CE9EAA}" type="pres">
      <dgm:prSet presAssocID="{5745A4FB-477B-40BF-AA2D-7706895D99FA}" presName="horz1" presStyleCnt="0"/>
      <dgm:spPr/>
    </dgm:pt>
    <dgm:pt modelId="{E8B5F47A-C119-4A54-B530-67F284665DD8}" type="pres">
      <dgm:prSet presAssocID="{5745A4FB-477B-40BF-AA2D-7706895D99FA}" presName="tx1" presStyleLbl="revTx" presStyleIdx="5" presStyleCnt="15"/>
      <dgm:spPr/>
    </dgm:pt>
    <dgm:pt modelId="{5DF09F75-F055-423C-B3B6-6851806549D5}" type="pres">
      <dgm:prSet presAssocID="{5745A4FB-477B-40BF-AA2D-7706895D99FA}" presName="vert1" presStyleCnt="0"/>
      <dgm:spPr/>
    </dgm:pt>
    <dgm:pt modelId="{CCB92458-201E-4087-8E85-52949491CA84}" type="pres">
      <dgm:prSet presAssocID="{5F57E7D0-448E-4FF3-850E-C87FCE214BED}" presName="thickLine" presStyleLbl="alignNode1" presStyleIdx="6" presStyleCnt="15"/>
      <dgm:spPr/>
    </dgm:pt>
    <dgm:pt modelId="{03819BEE-ECE5-4B8D-A0D8-B5AE38FA40A9}" type="pres">
      <dgm:prSet presAssocID="{5F57E7D0-448E-4FF3-850E-C87FCE214BED}" presName="horz1" presStyleCnt="0"/>
      <dgm:spPr/>
    </dgm:pt>
    <dgm:pt modelId="{1A565B8D-6E60-4654-8277-8003D3AE0E40}" type="pres">
      <dgm:prSet presAssocID="{5F57E7D0-448E-4FF3-850E-C87FCE214BED}" presName="tx1" presStyleLbl="revTx" presStyleIdx="6" presStyleCnt="15"/>
      <dgm:spPr/>
    </dgm:pt>
    <dgm:pt modelId="{1472806B-4527-46BD-A862-67D0E2C8965E}" type="pres">
      <dgm:prSet presAssocID="{5F57E7D0-448E-4FF3-850E-C87FCE214BED}" presName="vert1" presStyleCnt="0"/>
      <dgm:spPr/>
    </dgm:pt>
    <dgm:pt modelId="{BC9C44D7-7067-4BB0-8196-6143A4885DDD}" type="pres">
      <dgm:prSet presAssocID="{FD8BFCF2-C205-468A-8393-A29149B56700}" presName="thickLine" presStyleLbl="alignNode1" presStyleIdx="7" presStyleCnt="15"/>
      <dgm:spPr/>
    </dgm:pt>
    <dgm:pt modelId="{16E84129-9621-4B34-98BD-F4805352A98F}" type="pres">
      <dgm:prSet presAssocID="{FD8BFCF2-C205-468A-8393-A29149B56700}" presName="horz1" presStyleCnt="0"/>
      <dgm:spPr/>
    </dgm:pt>
    <dgm:pt modelId="{EC6FF89F-DD98-4681-8AFB-5443A4564292}" type="pres">
      <dgm:prSet presAssocID="{FD8BFCF2-C205-468A-8393-A29149B56700}" presName="tx1" presStyleLbl="revTx" presStyleIdx="7" presStyleCnt="15"/>
      <dgm:spPr/>
    </dgm:pt>
    <dgm:pt modelId="{D7E8967A-0E89-422E-9753-D559E1E3BCB7}" type="pres">
      <dgm:prSet presAssocID="{FD8BFCF2-C205-468A-8393-A29149B56700}" presName="vert1" presStyleCnt="0"/>
      <dgm:spPr/>
    </dgm:pt>
    <dgm:pt modelId="{91802D37-6C62-4383-A72F-34B63044ED45}" type="pres">
      <dgm:prSet presAssocID="{D40A2398-C00D-4699-A77E-A097EE50E85C}" presName="thickLine" presStyleLbl="alignNode1" presStyleIdx="8" presStyleCnt="15"/>
      <dgm:spPr/>
    </dgm:pt>
    <dgm:pt modelId="{3AF00638-7DCF-406B-95B6-8A5A9342C850}" type="pres">
      <dgm:prSet presAssocID="{D40A2398-C00D-4699-A77E-A097EE50E85C}" presName="horz1" presStyleCnt="0"/>
      <dgm:spPr/>
    </dgm:pt>
    <dgm:pt modelId="{17022653-F77D-4FB5-999B-5755196ACD8F}" type="pres">
      <dgm:prSet presAssocID="{D40A2398-C00D-4699-A77E-A097EE50E85C}" presName="tx1" presStyleLbl="revTx" presStyleIdx="8" presStyleCnt="15"/>
      <dgm:spPr/>
    </dgm:pt>
    <dgm:pt modelId="{845B478C-817C-49D2-B497-C7ED400A7728}" type="pres">
      <dgm:prSet presAssocID="{D40A2398-C00D-4699-A77E-A097EE50E85C}" presName="vert1" presStyleCnt="0"/>
      <dgm:spPr/>
    </dgm:pt>
    <dgm:pt modelId="{D45278A2-71F2-407B-8C30-54550F4D2135}" type="pres">
      <dgm:prSet presAssocID="{BB4834BF-8397-45B6-8638-902058CB5935}" presName="thickLine" presStyleLbl="alignNode1" presStyleIdx="9" presStyleCnt="15"/>
      <dgm:spPr/>
    </dgm:pt>
    <dgm:pt modelId="{60F82EDE-8B4C-4EC5-B7C3-1329ED36D4A9}" type="pres">
      <dgm:prSet presAssocID="{BB4834BF-8397-45B6-8638-902058CB5935}" presName="horz1" presStyleCnt="0"/>
      <dgm:spPr/>
    </dgm:pt>
    <dgm:pt modelId="{E7EB5892-8E82-4A48-8818-F50972CFDD19}" type="pres">
      <dgm:prSet presAssocID="{BB4834BF-8397-45B6-8638-902058CB5935}" presName="tx1" presStyleLbl="revTx" presStyleIdx="9" presStyleCnt="15"/>
      <dgm:spPr/>
    </dgm:pt>
    <dgm:pt modelId="{539977C5-88EA-46C0-8449-33363A4C924A}" type="pres">
      <dgm:prSet presAssocID="{BB4834BF-8397-45B6-8638-902058CB5935}" presName="vert1" presStyleCnt="0"/>
      <dgm:spPr/>
    </dgm:pt>
    <dgm:pt modelId="{84B5A7E8-E76A-4FBC-A446-43BAB9583809}" type="pres">
      <dgm:prSet presAssocID="{94737A81-9838-41D5-8B74-651F3508EC74}" presName="thickLine" presStyleLbl="alignNode1" presStyleIdx="10" presStyleCnt="15"/>
      <dgm:spPr/>
    </dgm:pt>
    <dgm:pt modelId="{846FD794-B877-4869-BB34-F4432EFCB167}" type="pres">
      <dgm:prSet presAssocID="{94737A81-9838-41D5-8B74-651F3508EC74}" presName="horz1" presStyleCnt="0"/>
      <dgm:spPr/>
    </dgm:pt>
    <dgm:pt modelId="{5BAF40A9-6CB1-43A7-84CF-130D0F64322A}" type="pres">
      <dgm:prSet presAssocID="{94737A81-9838-41D5-8B74-651F3508EC74}" presName="tx1" presStyleLbl="revTx" presStyleIdx="10" presStyleCnt="15"/>
      <dgm:spPr/>
    </dgm:pt>
    <dgm:pt modelId="{15C9865E-E825-456E-9860-A5A157B8B523}" type="pres">
      <dgm:prSet presAssocID="{94737A81-9838-41D5-8B74-651F3508EC74}" presName="vert1" presStyleCnt="0"/>
      <dgm:spPr/>
    </dgm:pt>
    <dgm:pt modelId="{E56E786C-73E0-4D27-B679-D5D20C3ED2AB}" type="pres">
      <dgm:prSet presAssocID="{A8D2459B-F33C-4471-92EF-0B14F759D094}" presName="thickLine" presStyleLbl="alignNode1" presStyleIdx="11" presStyleCnt="15"/>
      <dgm:spPr/>
    </dgm:pt>
    <dgm:pt modelId="{162D569A-0F67-46D6-ACFE-674E2261AE5B}" type="pres">
      <dgm:prSet presAssocID="{A8D2459B-F33C-4471-92EF-0B14F759D094}" presName="horz1" presStyleCnt="0"/>
      <dgm:spPr/>
    </dgm:pt>
    <dgm:pt modelId="{0A16986F-A921-4A1C-8F9C-83D1454374FD}" type="pres">
      <dgm:prSet presAssocID="{A8D2459B-F33C-4471-92EF-0B14F759D094}" presName="tx1" presStyleLbl="revTx" presStyleIdx="11" presStyleCnt="15"/>
      <dgm:spPr/>
    </dgm:pt>
    <dgm:pt modelId="{45A4D0FC-20D2-41BA-8832-2A88CDD3DEED}" type="pres">
      <dgm:prSet presAssocID="{A8D2459B-F33C-4471-92EF-0B14F759D094}" presName="vert1" presStyleCnt="0"/>
      <dgm:spPr/>
    </dgm:pt>
    <dgm:pt modelId="{A409838D-01BC-4587-9219-B342FD064CA5}" type="pres">
      <dgm:prSet presAssocID="{F6032C06-9443-4579-931D-66240B196141}" presName="thickLine" presStyleLbl="alignNode1" presStyleIdx="12" presStyleCnt="15"/>
      <dgm:spPr/>
    </dgm:pt>
    <dgm:pt modelId="{5D886AFC-0C2A-4120-BCD9-326E8E465F09}" type="pres">
      <dgm:prSet presAssocID="{F6032C06-9443-4579-931D-66240B196141}" presName="horz1" presStyleCnt="0"/>
      <dgm:spPr/>
    </dgm:pt>
    <dgm:pt modelId="{6C5B68ED-6866-4166-966D-63303E9A6D86}" type="pres">
      <dgm:prSet presAssocID="{F6032C06-9443-4579-931D-66240B196141}" presName="tx1" presStyleLbl="revTx" presStyleIdx="12" presStyleCnt="15"/>
      <dgm:spPr/>
    </dgm:pt>
    <dgm:pt modelId="{B668596B-A781-4621-9A57-E06A0C6188D1}" type="pres">
      <dgm:prSet presAssocID="{F6032C06-9443-4579-931D-66240B196141}" presName="vert1" presStyleCnt="0"/>
      <dgm:spPr/>
    </dgm:pt>
    <dgm:pt modelId="{5809C107-22FC-4BDD-A02A-74AF04CF8E13}" type="pres">
      <dgm:prSet presAssocID="{0106E256-F8F8-42E2-8CC0-C9E69523ABF9}" presName="thickLine" presStyleLbl="alignNode1" presStyleIdx="13" presStyleCnt="15"/>
      <dgm:spPr/>
    </dgm:pt>
    <dgm:pt modelId="{A5509687-3B43-44A8-8196-B7A27D14D9A4}" type="pres">
      <dgm:prSet presAssocID="{0106E256-F8F8-42E2-8CC0-C9E69523ABF9}" presName="horz1" presStyleCnt="0"/>
      <dgm:spPr/>
    </dgm:pt>
    <dgm:pt modelId="{0575F104-ABC7-428C-A810-9DE08BF70BB2}" type="pres">
      <dgm:prSet presAssocID="{0106E256-F8F8-42E2-8CC0-C9E69523ABF9}" presName="tx1" presStyleLbl="revTx" presStyleIdx="13" presStyleCnt="15"/>
      <dgm:spPr/>
    </dgm:pt>
    <dgm:pt modelId="{0C8A5E4B-0E7B-4830-897D-32525E022F86}" type="pres">
      <dgm:prSet presAssocID="{0106E256-F8F8-42E2-8CC0-C9E69523ABF9}" presName="vert1" presStyleCnt="0"/>
      <dgm:spPr/>
    </dgm:pt>
    <dgm:pt modelId="{40F1F609-DBA1-43A2-B076-D206A1724DB2}" type="pres">
      <dgm:prSet presAssocID="{238B4961-2689-47F3-81AE-0BA5BA0CBF8F}" presName="thickLine" presStyleLbl="alignNode1" presStyleIdx="14" presStyleCnt="15"/>
      <dgm:spPr/>
    </dgm:pt>
    <dgm:pt modelId="{A324B725-89C7-4B9C-A751-2AE647785CB4}" type="pres">
      <dgm:prSet presAssocID="{238B4961-2689-47F3-81AE-0BA5BA0CBF8F}" presName="horz1" presStyleCnt="0"/>
      <dgm:spPr/>
    </dgm:pt>
    <dgm:pt modelId="{C946B2CE-ABF9-480D-B9C9-D3DA0B409DE0}" type="pres">
      <dgm:prSet presAssocID="{238B4961-2689-47F3-81AE-0BA5BA0CBF8F}" presName="tx1" presStyleLbl="revTx" presStyleIdx="14" presStyleCnt="15"/>
      <dgm:spPr/>
    </dgm:pt>
    <dgm:pt modelId="{D446868E-1593-4331-B4A6-FD7281BAE213}" type="pres">
      <dgm:prSet presAssocID="{238B4961-2689-47F3-81AE-0BA5BA0CBF8F}" presName="vert1" presStyleCnt="0"/>
      <dgm:spPr/>
    </dgm:pt>
  </dgm:ptLst>
  <dgm:cxnLst>
    <dgm:cxn modelId="{C32A2C01-9F1D-4E59-A8E4-570ABEA7A83C}" type="presOf" srcId="{F6032C06-9443-4579-931D-66240B196141}" destId="{6C5B68ED-6866-4166-966D-63303E9A6D86}" srcOrd="0" destOrd="0" presId="urn:microsoft.com/office/officeart/2008/layout/LinedList"/>
    <dgm:cxn modelId="{5387221D-5B81-4EFC-A2AB-A6CEABDBB704}" type="presOf" srcId="{FD8BFCF2-C205-468A-8393-A29149B56700}" destId="{EC6FF89F-DD98-4681-8AFB-5443A4564292}" srcOrd="0" destOrd="0" presId="urn:microsoft.com/office/officeart/2008/layout/LinedList"/>
    <dgm:cxn modelId="{B7EB152D-F785-4D11-A5D6-D8A57D0FC34F}" type="presOf" srcId="{A36CC5DC-F286-4F95-BB8D-C65742D8BD11}" destId="{4A4FDC53-40C6-4CAE-ACF9-C7ACDF499AE4}" srcOrd="0" destOrd="0" presId="urn:microsoft.com/office/officeart/2008/layout/LinedList"/>
    <dgm:cxn modelId="{D7A0AD32-E6B2-43C8-9122-21AFEC37876C}" srcId="{5D7A279D-13AC-4278-A2D8-0BF0801D31E7}" destId="{5F57E7D0-448E-4FF3-850E-C87FCE214BED}" srcOrd="6" destOrd="0" parTransId="{AB2C2C53-30EC-4560-889B-A45DA5020CB3}" sibTransId="{D02BF091-7592-4BA9-91EC-780FB5CF6AA9}"/>
    <dgm:cxn modelId="{929AA133-E0ED-4ECC-BE1A-6AF7ACFABC8C}" type="presOf" srcId="{823FC829-9692-4847-9166-B4D1B2201C98}" destId="{F69006D9-2719-4D2E-A179-C0622B457EDB}" srcOrd="0" destOrd="0" presId="urn:microsoft.com/office/officeart/2008/layout/LinedList"/>
    <dgm:cxn modelId="{BB3D753F-45F0-41EE-A106-5ADED59AB0AB}" srcId="{5D7A279D-13AC-4278-A2D8-0BF0801D31E7}" destId="{A36CC5DC-F286-4F95-BB8D-C65742D8BD11}" srcOrd="0" destOrd="0" parTransId="{11215C3C-9F82-411E-8128-3DDFAA76DC69}" sibTransId="{BF5663AF-80FE-4512-9A54-D6CAB552DA17}"/>
    <dgm:cxn modelId="{22E8185C-6FDF-4EDE-A9BF-06E2C82A3827}" srcId="{5D7A279D-13AC-4278-A2D8-0BF0801D31E7}" destId="{A8D2459B-F33C-4471-92EF-0B14F759D094}" srcOrd="11" destOrd="0" parTransId="{DED3A8A8-D3F3-457A-92F4-3B266D65D81D}" sibTransId="{E788D13B-9A90-4BA8-8D47-F1550F9574A3}"/>
    <dgm:cxn modelId="{03D6BC41-4AE7-418D-9626-4572EDB7696A}" type="presOf" srcId="{5745A4FB-477B-40BF-AA2D-7706895D99FA}" destId="{E8B5F47A-C119-4A54-B530-67F284665DD8}" srcOrd="0" destOrd="0" presId="urn:microsoft.com/office/officeart/2008/layout/LinedList"/>
    <dgm:cxn modelId="{D25DDE65-669F-4FAD-9BE8-6F3E52C33C25}" srcId="{5D7A279D-13AC-4278-A2D8-0BF0801D31E7}" destId="{5745A4FB-477B-40BF-AA2D-7706895D99FA}" srcOrd="5" destOrd="0" parTransId="{8BDB9DBF-724C-450A-B4E1-DA23F736D00D}" sibTransId="{260D7F17-225A-45EF-B6B8-DD48BBB17243}"/>
    <dgm:cxn modelId="{CB9CA449-1D8B-49F2-9DE3-3E17E82DA142}" srcId="{5D7A279D-13AC-4278-A2D8-0BF0801D31E7}" destId="{D40A2398-C00D-4699-A77E-A097EE50E85C}" srcOrd="8" destOrd="0" parTransId="{B9C7A885-95C5-4875-BAD7-26CA61FECC92}" sibTransId="{8ECB1A71-BC06-4797-8C49-443CA2B68D8F}"/>
    <dgm:cxn modelId="{E2E1B16B-011E-42C0-BD04-886EE393C842}" srcId="{5D7A279D-13AC-4278-A2D8-0BF0801D31E7}" destId="{FD8BFCF2-C205-468A-8393-A29149B56700}" srcOrd="7" destOrd="0" parTransId="{CB63078A-AB9F-4FE0-862E-506C13F0B210}" sibTransId="{716D19BE-5BBC-4151-A5B8-D9B006D79ECA}"/>
    <dgm:cxn modelId="{17D30B4C-B516-4F4F-B302-7F5FA2018476}" type="presOf" srcId="{238B4961-2689-47F3-81AE-0BA5BA0CBF8F}" destId="{C946B2CE-ABF9-480D-B9C9-D3DA0B409DE0}" srcOrd="0" destOrd="0" presId="urn:microsoft.com/office/officeart/2008/layout/LinedList"/>
    <dgm:cxn modelId="{56575F4D-05F5-4505-8555-2B243F52FFE8}" srcId="{5D7A279D-13AC-4278-A2D8-0BF0801D31E7}" destId="{BB4834BF-8397-45B6-8638-902058CB5935}" srcOrd="9" destOrd="0" parTransId="{02F1DD4C-F6B5-4707-B9EA-48029F15CAD5}" sibTransId="{9AB10191-640C-41BF-848A-91E01C06F919}"/>
    <dgm:cxn modelId="{5A323E71-E43F-4D2B-8498-B87FA1387311}" srcId="{5D7A279D-13AC-4278-A2D8-0BF0801D31E7}" destId="{823FC829-9692-4847-9166-B4D1B2201C98}" srcOrd="4" destOrd="0" parTransId="{CAAEC594-FDE9-46AE-B6D1-FF7BD19C4B4F}" sibTransId="{39F7EE31-9EF7-45B7-8A31-6E6A712D8C2A}"/>
    <dgm:cxn modelId="{9692BD75-E4A7-4420-B0FE-87C1E444EF94}" type="presOf" srcId="{94737A81-9838-41D5-8B74-651F3508EC74}" destId="{5BAF40A9-6CB1-43A7-84CF-130D0F64322A}" srcOrd="0" destOrd="0" presId="urn:microsoft.com/office/officeart/2008/layout/LinedList"/>
    <dgm:cxn modelId="{3702AD57-03F9-41BF-A4D0-229DDD323B40}" srcId="{5D7A279D-13AC-4278-A2D8-0BF0801D31E7}" destId="{F81C91B4-233C-43D8-85DB-E68230B34AFB}" srcOrd="3" destOrd="0" parTransId="{1A5ADEF0-D7A1-4664-8790-73D232B42AF8}" sibTransId="{22965DB7-5727-493C-9AA8-C30D65E47CA9}"/>
    <dgm:cxn modelId="{482B4C7A-4409-4866-A101-D4677B2621E8}" type="presOf" srcId="{A550A773-A446-4F1C-BEF9-C824AE052050}" destId="{5B13BE0E-D5E1-4430-9703-430934708728}" srcOrd="0" destOrd="0" presId="urn:microsoft.com/office/officeart/2008/layout/LinedList"/>
    <dgm:cxn modelId="{3C0B927B-6AD3-4C18-AA58-43FB44B45F86}" type="presOf" srcId="{BB4834BF-8397-45B6-8638-902058CB5935}" destId="{E7EB5892-8E82-4A48-8818-F50972CFDD19}" srcOrd="0" destOrd="0" presId="urn:microsoft.com/office/officeart/2008/layout/LinedList"/>
    <dgm:cxn modelId="{1CF07085-2778-42BB-927A-7A07380296E5}" type="presOf" srcId="{5D7A279D-13AC-4278-A2D8-0BF0801D31E7}" destId="{322D4F62-B4CB-4CA9-B6F3-E9BA4FAF7383}" srcOrd="0" destOrd="0" presId="urn:microsoft.com/office/officeart/2008/layout/LinedList"/>
    <dgm:cxn modelId="{DDD71FA8-56F6-4D29-8FE5-BFC2466673EB}" type="presOf" srcId="{0106E256-F8F8-42E2-8CC0-C9E69523ABF9}" destId="{0575F104-ABC7-428C-A810-9DE08BF70BB2}" srcOrd="0" destOrd="0" presId="urn:microsoft.com/office/officeart/2008/layout/LinedList"/>
    <dgm:cxn modelId="{AAD1F8D0-74F5-4FBD-9FF1-0E4BB64FC487}" type="presOf" srcId="{5F57E7D0-448E-4FF3-850E-C87FCE214BED}" destId="{1A565B8D-6E60-4654-8277-8003D3AE0E40}" srcOrd="0" destOrd="0" presId="urn:microsoft.com/office/officeart/2008/layout/LinedList"/>
    <dgm:cxn modelId="{959B6BD1-6C45-4188-ABD6-91AB37708B13}" type="presOf" srcId="{D40A2398-C00D-4699-A77E-A097EE50E85C}" destId="{17022653-F77D-4FB5-999B-5755196ACD8F}" srcOrd="0" destOrd="0" presId="urn:microsoft.com/office/officeart/2008/layout/LinedList"/>
    <dgm:cxn modelId="{00AA5DD3-D38E-494A-94AA-A3DF7945D5F4}" type="presOf" srcId="{F81C91B4-233C-43D8-85DB-E68230B34AFB}" destId="{0ADB51A6-66F2-458F-BCA3-DD297C74123C}" srcOrd="0" destOrd="0" presId="urn:microsoft.com/office/officeart/2008/layout/LinedList"/>
    <dgm:cxn modelId="{5A2CA7D3-D827-4A12-B799-F472D1E3814B}" srcId="{5D7A279D-13AC-4278-A2D8-0BF0801D31E7}" destId="{0106E256-F8F8-42E2-8CC0-C9E69523ABF9}" srcOrd="13" destOrd="0" parTransId="{950E282C-BAA8-4AD6-81C6-9F33F0994A38}" sibTransId="{9B2A70A9-04F4-430B-8A74-E60077DEB349}"/>
    <dgm:cxn modelId="{F23C69DD-847C-4EDD-944C-98A9222A596A}" srcId="{5D7A279D-13AC-4278-A2D8-0BF0801D31E7}" destId="{A550A773-A446-4F1C-BEF9-C824AE052050}" srcOrd="2" destOrd="0" parTransId="{4337AB32-06ED-45E0-B29A-D5F443060538}" sibTransId="{AD871C5D-029E-445B-A9A7-63CA8FFB1394}"/>
    <dgm:cxn modelId="{972CAADE-4663-40D2-8CBA-6DC2849BD90B}" type="presOf" srcId="{7B27A267-A324-4718-B978-41839EEED829}" destId="{C57B740D-AB59-4B13-A422-F5891E4081C2}" srcOrd="0" destOrd="0" presId="urn:microsoft.com/office/officeart/2008/layout/LinedList"/>
    <dgm:cxn modelId="{1B310AEC-9F00-4BCB-9D0C-591C6E9D391D}" srcId="{5D7A279D-13AC-4278-A2D8-0BF0801D31E7}" destId="{94737A81-9838-41D5-8B74-651F3508EC74}" srcOrd="10" destOrd="0" parTransId="{F02931D1-BF2A-494A-BF0A-07D0714C9DE3}" sibTransId="{D4A23A7A-C915-4E57-8C99-B48B527B0C14}"/>
    <dgm:cxn modelId="{F8C58DED-301A-4980-B69F-493D0CE9FF04}" srcId="{5D7A279D-13AC-4278-A2D8-0BF0801D31E7}" destId="{7B27A267-A324-4718-B978-41839EEED829}" srcOrd="1" destOrd="0" parTransId="{2181F230-AB9A-4A72-A428-B9B88F5BC6D1}" sibTransId="{4BFDF157-783D-4A07-9C68-D7A9913BB39C}"/>
    <dgm:cxn modelId="{5EBCF5F5-5268-42D5-8D69-FBFB0A975A26}" type="presOf" srcId="{A8D2459B-F33C-4471-92EF-0B14F759D094}" destId="{0A16986F-A921-4A1C-8F9C-83D1454374FD}" srcOrd="0" destOrd="0" presId="urn:microsoft.com/office/officeart/2008/layout/LinedList"/>
    <dgm:cxn modelId="{4F54DFF6-676C-4063-972E-0C29EB7D1D8E}" srcId="{5D7A279D-13AC-4278-A2D8-0BF0801D31E7}" destId="{F6032C06-9443-4579-931D-66240B196141}" srcOrd="12" destOrd="0" parTransId="{5E7FCF20-7E1B-4EFB-A129-1E5AD5A50347}" sibTransId="{097245EF-1C78-4935-892A-4FCDACDC9D5F}"/>
    <dgm:cxn modelId="{A8055BFA-3887-45D7-B3EA-1CF9AC72E464}" srcId="{5D7A279D-13AC-4278-A2D8-0BF0801D31E7}" destId="{238B4961-2689-47F3-81AE-0BA5BA0CBF8F}" srcOrd="14" destOrd="0" parTransId="{6199C3B7-06C6-485D-9743-291E7D9E5448}" sibTransId="{E2240914-F1C0-48D2-915F-17C2D15B1A70}"/>
    <dgm:cxn modelId="{0C01CAD9-D666-4A67-A3FA-3206BB405AD7}" type="presParOf" srcId="{322D4F62-B4CB-4CA9-B6F3-E9BA4FAF7383}" destId="{A289EDEB-245B-4756-939A-5672A07BA102}" srcOrd="0" destOrd="0" presId="urn:microsoft.com/office/officeart/2008/layout/LinedList"/>
    <dgm:cxn modelId="{03DBA391-8201-47C6-86F0-DD457AAE4F63}" type="presParOf" srcId="{322D4F62-B4CB-4CA9-B6F3-E9BA4FAF7383}" destId="{CD5957A1-C0DA-4C3C-BCA2-EC653C9E397B}" srcOrd="1" destOrd="0" presId="urn:microsoft.com/office/officeart/2008/layout/LinedList"/>
    <dgm:cxn modelId="{F6915EC9-8E2F-4936-B589-3ABBF587BA5A}" type="presParOf" srcId="{CD5957A1-C0DA-4C3C-BCA2-EC653C9E397B}" destId="{4A4FDC53-40C6-4CAE-ACF9-C7ACDF499AE4}" srcOrd="0" destOrd="0" presId="urn:microsoft.com/office/officeart/2008/layout/LinedList"/>
    <dgm:cxn modelId="{877DD4A1-1BD7-4F50-AE31-49315A80703E}" type="presParOf" srcId="{CD5957A1-C0DA-4C3C-BCA2-EC653C9E397B}" destId="{CF3443FC-126C-450E-9D31-AC072FE9A61B}" srcOrd="1" destOrd="0" presId="urn:microsoft.com/office/officeart/2008/layout/LinedList"/>
    <dgm:cxn modelId="{DB23B115-315F-47E3-A48C-A5BCAA8BA87C}" type="presParOf" srcId="{322D4F62-B4CB-4CA9-B6F3-E9BA4FAF7383}" destId="{FEE2A3BB-AD91-4360-A885-A6E026D8DAA5}" srcOrd="2" destOrd="0" presId="urn:microsoft.com/office/officeart/2008/layout/LinedList"/>
    <dgm:cxn modelId="{0C6996C7-84E3-4E35-B313-C531EC51A3D9}" type="presParOf" srcId="{322D4F62-B4CB-4CA9-B6F3-E9BA4FAF7383}" destId="{9FEC910E-18B1-4CAB-B56D-1137CD02583B}" srcOrd="3" destOrd="0" presId="urn:microsoft.com/office/officeart/2008/layout/LinedList"/>
    <dgm:cxn modelId="{24EAD123-1D13-4E38-8D90-04858776842A}" type="presParOf" srcId="{9FEC910E-18B1-4CAB-B56D-1137CD02583B}" destId="{C57B740D-AB59-4B13-A422-F5891E4081C2}" srcOrd="0" destOrd="0" presId="urn:microsoft.com/office/officeart/2008/layout/LinedList"/>
    <dgm:cxn modelId="{93A44B98-DDA5-4708-B70F-DA743257A038}" type="presParOf" srcId="{9FEC910E-18B1-4CAB-B56D-1137CD02583B}" destId="{B5637741-3675-40F8-A412-7C76D0E6E3C9}" srcOrd="1" destOrd="0" presId="urn:microsoft.com/office/officeart/2008/layout/LinedList"/>
    <dgm:cxn modelId="{7EC9BAAB-C540-4C10-9EA7-1A5E1C862B29}" type="presParOf" srcId="{322D4F62-B4CB-4CA9-B6F3-E9BA4FAF7383}" destId="{71B20CE9-9B98-4218-B4A6-AD93F6A95332}" srcOrd="4" destOrd="0" presId="urn:microsoft.com/office/officeart/2008/layout/LinedList"/>
    <dgm:cxn modelId="{5404FF14-2D60-487F-A66A-F13B7D00AE93}" type="presParOf" srcId="{322D4F62-B4CB-4CA9-B6F3-E9BA4FAF7383}" destId="{F4183F65-F78F-4B0B-826E-795917B34100}" srcOrd="5" destOrd="0" presId="urn:microsoft.com/office/officeart/2008/layout/LinedList"/>
    <dgm:cxn modelId="{62BD011A-1934-4D69-9CC0-8C482AEF7C6E}" type="presParOf" srcId="{F4183F65-F78F-4B0B-826E-795917B34100}" destId="{5B13BE0E-D5E1-4430-9703-430934708728}" srcOrd="0" destOrd="0" presId="urn:microsoft.com/office/officeart/2008/layout/LinedList"/>
    <dgm:cxn modelId="{B8D0983C-3332-496D-A376-95827820A1E2}" type="presParOf" srcId="{F4183F65-F78F-4B0B-826E-795917B34100}" destId="{A2D97D83-CBCB-4041-A93D-39E12CD211F3}" srcOrd="1" destOrd="0" presId="urn:microsoft.com/office/officeart/2008/layout/LinedList"/>
    <dgm:cxn modelId="{F3DBD0D2-D0C4-4661-9A3C-657DCCFB6342}" type="presParOf" srcId="{322D4F62-B4CB-4CA9-B6F3-E9BA4FAF7383}" destId="{96EEA08A-7DE6-4D62-A529-2FFAD5876A51}" srcOrd="6" destOrd="0" presId="urn:microsoft.com/office/officeart/2008/layout/LinedList"/>
    <dgm:cxn modelId="{509F1C22-2392-421B-94F1-0895F626D2F7}" type="presParOf" srcId="{322D4F62-B4CB-4CA9-B6F3-E9BA4FAF7383}" destId="{8C309830-7339-4F4C-AF60-A929F58B154C}" srcOrd="7" destOrd="0" presId="urn:microsoft.com/office/officeart/2008/layout/LinedList"/>
    <dgm:cxn modelId="{E04A58D8-6B1F-43C3-AC78-8AF4609844DE}" type="presParOf" srcId="{8C309830-7339-4F4C-AF60-A929F58B154C}" destId="{0ADB51A6-66F2-458F-BCA3-DD297C74123C}" srcOrd="0" destOrd="0" presId="urn:microsoft.com/office/officeart/2008/layout/LinedList"/>
    <dgm:cxn modelId="{9F1DE82D-9354-41B1-A1CA-B492C58190A7}" type="presParOf" srcId="{8C309830-7339-4F4C-AF60-A929F58B154C}" destId="{166ACFAB-D6C6-4C82-A332-26FC167076E6}" srcOrd="1" destOrd="0" presId="urn:microsoft.com/office/officeart/2008/layout/LinedList"/>
    <dgm:cxn modelId="{41F2B0E7-AB98-4C81-93CE-0EA1AB2CCB27}" type="presParOf" srcId="{322D4F62-B4CB-4CA9-B6F3-E9BA4FAF7383}" destId="{617923F8-C0A4-48E0-A038-A77BD9A42FB4}" srcOrd="8" destOrd="0" presId="urn:microsoft.com/office/officeart/2008/layout/LinedList"/>
    <dgm:cxn modelId="{4D70BC0A-B4F7-47F5-9E77-C2BA9079720D}" type="presParOf" srcId="{322D4F62-B4CB-4CA9-B6F3-E9BA4FAF7383}" destId="{573303DA-1BB0-4A18-97F4-7CED90FD7CDF}" srcOrd="9" destOrd="0" presId="urn:microsoft.com/office/officeart/2008/layout/LinedList"/>
    <dgm:cxn modelId="{CA2CB867-B7FC-46A6-8FE4-C4BEAC876515}" type="presParOf" srcId="{573303DA-1BB0-4A18-97F4-7CED90FD7CDF}" destId="{F69006D9-2719-4D2E-A179-C0622B457EDB}" srcOrd="0" destOrd="0" presId="urn:microsoft.com/office/officeart/2008/layout/LinedList"/>
    <dgm:cxn modelId="{46C593E1-88FB-448A-98B0-7F82E49433E7}" type="presParOf" srcId="{573303DA-1BB0-4A18-97F4-7CED90FD7CDF}" destId="{8E31951E-CF56-4DC0-AFE6-6B2078447250}" srcOrd="1" destOrd="0" presId="urn:microsoft.com/office/officeart/2008/layout/LinedList"/>
    <dgm:cxn modelId="{5B7D89D4-10BE-4A1D-B249-10EAF109803F}" type="presParOf" srcId="{322D4F62-B4CB-4CA9-B6F3-E9BA4FAF7383}" destId="{8E271301-FC57-4830-9797-B0DA7CE4F833}" srcOrd="10" destOrd="0" presId="urn:microsoft.com/office/officeart/2008/layout/LinedList"/>
    <dgm:cxn modelId="{3AAB6285-FBA1-40C4-A6A5-1D1347EC27FE}" type="presParOf" srcId="{322D4F62-B4CB-4CA9-B6F3-E9BA4FAF7383}" destId="{DD43FF46-6439-4C75-81B9-677189CE9EAA}" srcOrd="11" destOrd="0" presId="urn:microsoft.com/office/officeart/2008/layout/LinedList"/>
    <dgm:cxn modelId="{887B3DB4-0E2E-45FC-8D74-8EE9CB9AC72E}" type="presParOf" srcId="{DD43FF46-6439-4C75-81B9-677189CE9EAA}" destId="{E8B5F47A-C119-4A54-B530-67F284665DD8}" srcOrd="0" destOrd="0" presId="urn:microsoft.com/office/officeart/2008/layout/LinedList"/>
    <dgm:cxn modelId="{2DDF37B6-63AB-4AE8-B694-A054F8C79BEB}" type="presParOf" srcId="{DD43FF46-6439-4C75-81B9-677189CE9EAA}" destId="{5DF09F75-F055-423C-B3B6-6851806549D5}" srcOrd="1" destOrd="0" presId="urn:microsoft.com/office/officeart/2008/layout/LinedList"/>
    <dgm:cxn modelId="{1D6D4CC6-EC8D-49F1-A1FE-FD5C2AB9AFB3}" type="presParOf" srcId="{322D4F62-B4CB-4CA9-B6F3-E9BA4FAF7383}" destId="{CCB92458-201E-4087-8E85-52949491CA84}" srcOrd="12" destOrd="0" presId="urn:microsoft.com/office/officeart/2008/layout/LinedList"/>
    <dgm:cxn modelId="{F1C16ABC-4905-4ECA-99F9-6349F2E4F750}" type="presParOf" srcId="{322D4F62-B4CB-4CA9-B6F3-E9BA4FAF7383}" destId="{03819BEE-ECE5-4B8D-A0D8-B5AE38FA40A9}" srcOrd="13" destOrd="0" presId="urn:microsoft.com/office/officeart/2008/layout/LinedList"/>
    <dgm:cxn modelId="{817D6CA3-600D-4146-995A-510F620B1F77}" type="presParOf" srcId="{03819BEE-ECE5-4B8D-A0D8-B5AE38FA40A9}" destId="{1A565B8D-6E60-4654-8277-8003D3AE0E40}" srcOrd="0" destOrd="0" presId="urn:microsoft.com/office/officeart/2008/layout/LinedList"/>
    <dgm:cxn modelId="{2B6B764E-E041-4DAE-90FA-890222E12BA6}" type="presParOf" srcId="{03819BEE-ECE5-4B8D-A0D8-B5AE38FA40A9}" destId="{1472806B-4527-46BD-A862-67D0E2C8965E}" srcOrd="1" destOrd="0" presId="urn:microsoft.com/office/officeart/2008/layout/LinedList"/>
    <dgm:cxn modelId="{A083F854-94FC-4084-BE75-DC28520D7F2B}" type="presParOf" srcId="{322D4F62-B4CB-4CA9-B6F3-E9BA4FAF7383}" destId="{BC9C44D7-7067-4BB0-8196-6143A4885DDD}" srcOrd="14" destOrd="0" presId="urn:microsoft.com/office/officeart/2008/layout/LinedList"/>
    <dgm:cxn modelId="{D082215F-1E26-4874-A007-81D1968D746F}" type="presParOf" srcId="{322D4F62-B4CB-4CA9-B6F3-E9BA4FAF7383}" destId="{16E84129-9621-4B34-98BD-F4805352A98F}" srcOrd="15" destOrd="0" presId="urn:microsoft.com/office/officeart/2008/layout/LinedList"/>
    <dgm:cxn modelId="{DFE14050-75A8-4FA5-B1EC-23686223F085}" type="presParOf" srcId="{16E84129-9621-4B34-98BD-F4805352A98F}" destId="{EC6FF89F-DD98-4681-8AFB-5443A4564292}" srcOrd="0" destOrd="0" presId="urn:microsoft.com/office/officeart/2008/layout/LinedList"/>
    <dgm:cxn modelId="{1650B960-4D78-45D8-9AA6-13845EDE9B7A}" type="presParOf" srcId="{16E84129-9621-4B34-98BD-F4805352A98F}" destId="{D7E8967A-0E89-422E-9753-D559E1E3BCB7}" srcOrd="1" destOrd="0" presId="urn:microsoft.com/office/officeart/2008/layout/LinedList"/>
    <dgm:cxn modelId="{07411F68-E843-45DA-B995-D260026DFD45}" type="presParOf" srcId="{322D4F62-B4CB-4CA9-B6F3-E9BA4FAF7383}" destId="{91802D37-6C62-4383-A72F-34B63044ED45}" srcOrd="16" destOrd="0" presId="urn:microsoft.com/office/officeart/2008/layout/LinedList"/>
    <dgm:cxn modelId="{4EE8922E-28D9-4D72-A112-6A3238A9CCFF}" type="presParOf" srcId="{322D4F62-B4CB-4CA9-B6F3-E9BA4FAF7383}" destId="{3AF00638-7DCF-406B-95B6-8A5A9342C850}" srcOrd="17" destOrd="0" presId="urn:microsoft.com/office/officeart/2008/layout/LinedList"/>
    <dgm:cxn modelId="{9DE47195-62BE-4DC4-87FA-1E617B9C0B9D}" type="presParOf" srcId="{3AF00638-7DCF-406B-95B6-8A5A9342C850}" destId="{17022653-F77D-4FB5-999B-5755196ACD8F}" srcOrd="0" destOrd="0" presId="urn:microsoft.com/office/officeart/2008/layout/LinedList"/>
    <dgm:cxn modelId="{DC71C007-5120-477C-9697-EA5BE726B760}" type="presParOf" srcId="{3AF00638-7DCF-406B-95B6-8A5A9342C850}" destId="{845B478C-817C-49D2-B497-C7ED400A7728}" srcOrd="1" destOrd="0" presId="urn:microsoft.com/office/officeart/2008/layout/LinedList"/>
    <dgm:cxn modelId="{F75EC81C-49AD-4DD5-A721-AF0FE69C00D1}" type="presParOf" srcId="{322D4F62-B4CB-4CA9-B6F3-E9BA4FAF7383}" destId="{D45278A2-71F2-407B-8C30-54550F4D2135}" srcOrd="18" destOrd="0" presId="urn:microsoft.com/office/officeart/2008/layout/LinedList"/>
    <dgm:cxn modelId="{CC3BC123-B8CD-4BBD-9A8D-BEE5A7EDCE80}" type="presParOf" srcId="{322D4F62-B4CB-4CA9-B6F3-E9BA4FAF7383}" destId="{60F82EDE-8B4C-4EC5-B7C3-1329ED36D4A9}" srcOrd="19" destOrd="0" presId="urn:microsoft.com/office/officeart/2008/layout/LinedList"/>
    <dgm:cxn modelId="{F4A8B98E-27D7-42F6-BCC7-955264BC4E2B}" type="presParOf" srcId="{60F82EDE-8B4C-4EC5-B7C3-1329ED36D4A9}" destId="{E7EB5892-8E82-4A48-8818-F50972CFDD19}" srcOrd="0" destOrd="0" presId="urn:microsoft.com/office/officeart/2008/layout/LinedList"/>
    <dgm:cxn modelId="{64ED4A3C-7ED2-4B35-A5FE-C3EB187A9167}" type="presParOf" srcId="{60F82EDE-8B4C-4EC5-B7C3-1329ED36D4A9}" destId="{539977C5-88EA-46C0-8449-33363A4C924A}" srcOrd="1" destOrd="0" presId="urn:microsoft.com/office/officeart/2008/layout/LinedList"/>
    <dgm:cxn modelId="{F1252221-8DF3-4790-8B76-3E44E88E71D6}" type="presParOf" srcId="{322D4F62-B4CB-4CA9-B6F3-E9BA4FAF7383}" destId="{84B5A7E8-E76A-4FBC-A446-43BAB9583809}" srcOrd="20" destOrd="0" presId="urn:microsoft.com/office/officeart/2008/layout/LinedList"/>
    <dgm:cxn modelId="{757FA60B-ED76-4493-B985-1B6885A22A1C}" type="presParOf" srcId="{322D4F62-B4CB-4CA9-B6F3-E9BA4FAF7383}" destId="{846FD794-B877-4869-BB34-F4432EFCB167}" srcOrd="21" destOrd="0" presId="urn:microsoft.com/office/officeart/2008/layout/LinedList"/>
    <dgm:cxn modelId="{F1DD6062-7E4A-45A0-9E60-A2F5349D1F10}" type="presParOf" srcId="{846FD794-B877-4869-BB34-F4432EFCB167}" destId="{5BAF40A9-6CB1-43A7-84CF-130D0F64322A}" srcOrd="0" destOrd="0" presId="urn:microsoft.com/office/officeart/2008/layout/LinedList"/>
    <dgm:cxn modelId="{235596B5-7DA8-410F-8298-CD292E5E9668}" type="presParOf" srcId="{846FD794-B877-4869-BB34-F4432EFCB167}" destId="{15C9865E-E825-456E-9860-A5A157B8B523}" srcOrd="1" destOrd="0" presId="urn:microsoft.com/office/officeart/2008/layout/LinedList"/>
    <dgm:cxn modelId="{360B8DA7-ABDC-426D-8EBA-DD500B9F8E6E}" type="presParOf" srcId="{322D4F62-B4CB-4CA9-B6F3-E9BA4FAF7383}" destId="{E56E786C-73E0-4D27-B679-D5D20C3ED2AB}" srcOrd="22" destOrd="0" presId="urn:microsoft.com/office/officeart/2008/layout/LinedList"/>
    <dgm:cxn modelId="{DF5C2667-BD92-4F35-831E-EA6E90B4F3A2}" type="presParOf" srcId="{322D4F62-B4CB-4CA9-B6F3-E9BA4FAF7383}" destId="{162D569A-0F67-46D6-ACFE-674E2261AE5B}" srcOrd="23" destOrd="0" presId="urn:microsoft.com/office/officeart/2008/layout/LinedList"/>
    <dgm:cxn modelId="{2539BA26-0B85-49F9-BD5D-995544C4CC08}" type="presParOf" srcId="{162D569A-0F67-46D6-ACFE-674E2261AE5B}" destId="{0A16986F-A921-4A1C-8F9C-83D1454374FD}" srcOrd="0" destOrd="0" presId="urn:microsoft.com/office/officeart/2008/layout/LinedList"/>
    <dgm:cxn modelId="{971F7955-620B-4360-B2DD-AF7209E5AA1C}" type="presParOf" srcId="{162D569A-0F67-46D6-ACFE-674E2261AE5B}" destId="{45A4D0FC-20D2-41BA-8832-2A88CDD3DEED}" srcOrd="1" destOrd="0" presId="urn:microsoft.com/office/officeart/2008/layout/LinedList"/>
    <dgm:cxn modelId="{6E304574-49E4-47CF-84ED-DCFB52225992}" type="presParOf" srcId="{322D4F62-B4CB-4CA9-B6F3-E9BA4FAF7383}" destId="{A409838D-01BC-4587-9219-B342FD064CA5}" srcOrd="24" destOrd="0" presId="urn:microsoft.com/office/officeart/2008/layout/LinedList"/>
    <dgm:cxn modelId="{B981A8C4-B659-4C55-858F-D26FC6A89DB7}" type="presParOf" srcId="{322D4F62-B4CB-4CA9-B6F3-E9BA4FAF7383}" destId="{5D886AFC-0C2A-4120-BCD9-326E8E465F09}" srcOrd="25" destOrd="0" presId="urn:microsoft.com/office/officeart/2008/layout/LinedList"/>
    <dgm:cxn modelId="{DB965CB6-8C7B-4CFE-B92F-20A41ACFB214}" type="presParOf" srcId="{5D886AFC-0C2A-4120-BCD9-326E8E465F09}" destId="{6C5B68ED-6866-4166-966D-63303E9A6D86}" srcOrd="0" destOrd="0" presId="urn:microsoft.com/office/officeart/2008/layout/LinedList"/>
    <dgm:cxn modelId="{BC9EB04D-E5A0-42FD-8B30-0B77962ED421}" type="presParOf" srcId="{5D886AFC-0C2A-4120-BCD9-326E8E465F09}" destId="{B668596B-A781-4621-9A57-E06A0C6188D1}" srcOrd="1" destOrd="0" presId="urn:microsoft.com/office/officeart/2008/layout/LinedList"/>
    <dgm:cxn modelId="{26EEEB7B-25FD-412C-934C-1B95DF2BA32B}" type="presParOf" srcId="{322D4F62-B4CB-4CA9-B6F3-E9BA4FAF7383}" destId="{5809C107-22FC-4BDD-A02A-74AF04CF8E13}" srcOrd="26" destOrd="0" presId="urn:microsoft.com/office/officeart/2008/layout/LinedList"/>
    <dgm:cxn modelId="{810B00D2-E1ED-4DA1-9272-C873F4E9F175}" type="presParOf" srcId="{322D4F62-B4CB-4CA9-B6F3-E9BA4FAF7383}" destId="{A5509687-3B43-44A8-8196-B7A27D14D9A4}" srcOrd="27" destOrd="0" presId="urn:microsoft.com/office/officeart/2008/layout/LinedList"/>
    <dgm:cxn modelId="{BB644D4D-555A-490C-A529-F9C21F2F10F5}" type="presParOf" srcId="{A5509687-3B43-44A8-8196-B7A27D14D9A4}" destId="{0575F104-ABC7-428C-A810-9DE08BF70BB2}" srcOrd="0" destOrd="0" presId="urn:microsoft.com/office/officeart/2008/layout/LinedList"/>
    <dgm:cxn modelId="{72F15CED-0760-4BBC-ADA4-773F3F32E3E5}" type="presParOf" srcId="{A5509687-3B43-44A8-8196-B7A27D14D9A4}" destId="{0C8A5E4B-0E7B-4830-897D-32525E022F86}" srcOrd="1" destOrd="0" presId="urn:microsoft.com/office/officeart/2008/layout/LinedList"/>
    <dgm:cxn modelId="{D4754596-7BD1-448D-9DCE-A637610D31A0}" type="presParOf" srcId="{322D4F62-B4CB-4CA9-B6F3-E9BA4FAF7383}" destId="{40F1F609-DBA1-43A2-B076-D206A1724DB2}" srcOrd="28" destOrd="0" presId="urn:microsoft.com/office/officeart/2008/layout/LinedList"/>
    <dgm:cxn modelId="{C9F1AC57-E20B-48B5-98D3-B9A5EBE518DF}" type="presParOf" srcId="{322D4F62-B4CB-4CA9-B6F3-E9BA4FAF7383}" destId="{A324B725-89C7-4B9C-A751-2AE647785CB4}" srcOrd="29" destOrd="0" presId="urn:microsoft.com/office/officeart/2008/layout/LinedList"/>
    <dgm:cxn modelId="{5F4C74F4-1C38-4471-82FE-129E45F05DDE}" type="presParOf" srcId="{A324B725-89C7-4B9C-A751-2AE647785CB4}" destId="{C946B2CE-ABF9-480D-B9C9-D3DA0B409DE0}" srcOrd="0" destOrd="0" presId="urn:microsoft.com/office/officeart/2008/layout/LinedList"/>
    <dgm:cxn modelId="{9D6C69FC-4F77-4DC5-AFF6-1A68FBF17790}" type="presParOf" srcId="{A324B725-89C7-4B9C-A751-2AE647785CB4}" destId="{D446868E-1593-4331-B4A6-FD7281BAE21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C40C1C-FAC7-4315-B95B-54429A9870DD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530A633-AEC4-4192-ADD1-A2CDFC4181E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Vessels:</a:t>
          </a:r>
          <a:endParaRPr lang="en-US"/>
        </a:p>
      </dgm:t>
    </dgm:pt>
    <dgm:pt modelId="{5F21C41F-2600-415B-AE9D-6B8FCC3840D0}" type="parTrans" cxnId="{E049FD1B-3021-4F3C-8DF6-63C8057881ED}">
      <dgm:prSet/>
      <dgm:spPr/>
      <dgm:t>
        <a:bodyPr/>
        <a:lstStyle/>
        <a:p>
          <a:endParaRPr lang="en-US"/>
        </a:p>
      </dgm:t>
    </dgm:pt>
    <dgm:pt modelId="{9E4B6F12-0A92-4353-86F5-3CF9D08C499B}" type="sibTrans" cxnId="{E049FD1B-3021-4F3C-8DF6-63C8057881ED}">
      <dgm:prSet/>
      <dgm:spPr/>
      <dgm:t>
        <a:bodyPr/>
        <a:lstStyle/>
        <a:p>
          <a:endParaRPr lang="en-US"/>
        </a:p>
      </dgm:t>
    </dgm:pt>
    <dgm:pt modelId="{C184452A-254F-4AA8-97A0-75FCCD1063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Arteries – High pressure</a:t>
          </a:r>
          <a:endParaRPr lang="en-US"/>
        </a:p>
      </dgm:t>
    </dgm:pt>
    <dgm:pt modelId="{27437A9B-E121-487C-BFA2-A275FCF640E6}" type="parTrans" cxnId="{C0704BA2-21FD-40B4-A9C0-44C63D0C9102}">
      <dgm:prSet/>
      <dgm:spPr/>
      <dgm:t>
        <a:bodyPr/>
        <a:lstStyle/>
        <a:p>
          <a:endParaRPr lang="en-US"/>
        </a:p>
      </dgm:t>
    </dgm:pt>
    <dgm:pt modelId="{8EB8A570-91AB-4415-ADC1-13180D504071}" type="sibTrans" cxnId="{C0704BA2-21FD-40B4-A9C0-44C63D0C9102}">
      <dgm:prSet/>
      <dgm:spPr/>
      <dgm:t>
        <a:bodyPr/>
        <a:lstStyle/>
        <a:p>
          <a:endParaRPr lang="en-US"/>
        </a:p>
      </dgm:t>
    </dgm:pt>
    <dgm:pt modelId="{5423C912-06C9-4ABD-8731-FC32532251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Veins – Return blood</a:t>
          </a:r>
          <a:endParaRPr lang="en-US"/>
        </a:p>
      </dgm:t>
    </dgm:pt>
    <dgm:pt modelId="{63FD587D-5E49-4C00-833F-8F5918D1EDC3}" type="parTrans" cxnId="{B947C345-ADF3-4785-B089-6EE04489ED87}">
      <dgm:prSet/>
      <dgm:spPr/>
      <dgm:t>
        <a:bodyPr/>
        <a:lstStyle/>
        <a:p>
          <a:endParaRPr lang="en-US"/>
        </a:p>
      </dgm:t>
    </dgm:pt>
    <dgm:pt modelId="{72167690-EE45-43F5-B6E7-3BBE453F69A7}" type="sibTrans" cxnId="{B947C345-ADF3-4785-B089-6EE04489ED87}">
      <dgm:prSet/>
      <dgm:spPr/>
      <dgm:t>
        <a:bodyPr/>
        <a:lstStyle/>
        <a:p>
          <a:endParaRPr lang="en-US"/>
        </a:p>
      </dgm:t>
    </dgm:pt>
    <dgm:pt modelId="{3BFC5FC7-0406-4476-8E0D-AF8B07D9A9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Capillaries – Exchange site</a:t>
          </a:r>
          <a:endParaRPr lang="en-US"/>
        </a:p>
      </dgm:t>
    </dgm:pt>
    <dgm:pt modelId="{D478A8F0-856A-4B02-A660-893E8E3A8374}" type="parTrans" cxnId="{8BBC26DF-99F9-440D-BBE1-604D2D55F67C}">
      <dgm:prSet/>
      <dgm:spPr/>
      <dgm:t>
        <a:bodyPr/>
        <a:lstStyle/>
        <a:p>
          <a:endParaRPr lang="en-US"/>
        </a:p>
      </dgm:t>
    </dgm:pt>
    <dgm:pt modelId="{60A95CCC-3C84-4625-883F-74C7E4AB3AFD}" type="sibTrans" cxnId="{8BBC26DF-99F9-440D-BBE1-604D2D55F67C}">
      <dgm:prSet/>
      <dgm:spPr/>
      <dgm:t>
        <a:bodyPr/>
        <a:lstStyle/>
        <a:p>
          <a:endParaRPr lang="en-US"/>
        </a:p>
      </dgm:t>
    </dgm:pt>
    <dgm:pt modelId="{DBD62E76-68E4-4218-8660-3A78480AB9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Coronary circulation supplies the myocardium.</a:t>
          </a:r>
          <a:endParaRPr lang="en-US"/>
        </a:p>
      </dgm:t>
    </dgm:pt>
    <dgm:pt modelId="{77A15B64-9F53-45F2-95B9-6009782EF2DC}" type="parTrans" cxnId="{AD46BBBE-6F11-44D3-B2AD-4F9E2BE44D5B}">
      <dgm:prSet/>
      <dgm:spPr/>
      <dgm:t>
        <a:bodyPr/>
        <a:lstStyle/>
        <a:p>
          <a:endParaRPr lang="en-US"/>
        </a:p>
      </dgm:t>
    </dgm:pt>
    <dgm:pt modelId="{76637600-5F65-40E4-8D9A-3AEE6D8F80D9}" type="sibTrans" cxnId="{AD46BBBE-6F11-44D3-B2AD-4F9E2BE44D5B}">
      <dgm:prSet/>
      <dgm:spPr/>
      <dgm:t>
        <a:bodyPr/>
        <a:lstStyle/>
        <a:p>
          <a:endParaRPr lang="en-US"/>
        </a:p>
      </dgm:t>
    </dgm:pt>
    <dgm:pt modelId="{ADCB24B0-2A32-404B-B00A-BD949935EC8F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</a:rPr>
            <a:t>                               </a:t>
          </a:r>
          <a:r>
            <a:rPr lang="en-GB">
              <a:latin typeface="Aptos Display"/>
              <a:cs typeface="Times New Roman"/>
            </a:rPr>
            <a:t>(Hall and Hall, </a:t>
          </a:r>
          <a:r>
            <a:rPr lang="en-GB">
              <a:latin typeface="Arial"/>
              <a:cs typeface="Arial"/>
            </a:rPr>
            <a:t>2021;NICE, 2023).</a:t>
          </a:r>
        </a:p>
      </dgm:t>
    </dgm:pt>
    <dgm:pt modelId="{5A6B86B2-8419-41AD-8312-C868B8E0651B}" type="parTrans" cxnId="{37F652DB-F0C3-457C-95B8-7B0C23D4B9D3}">
      <dgm:prSet/>
      <dgm:spPr/>
    </dgm:pt>
    <dgm:pt modelId="{81B4926A-2210-48E5-9D4A-7D6B42473536}" type="sibTrans" cxnId="{37F652DB-F0C3-457C-95B8-7B0C23D4B9D3}">
      <dgm:prSet/>
      <dgm:spPr/>
      <dgm:t>
        <a:bodyPr/>
        <a:lstStyle/>
        <a:p>
          <a:endParaRPr lang="en-GB"/>
        </a:p>
      </dgm:t>
    </dgm:pt>
    <dgm:pt modelId="{3E17315E-C497-4448-9455-681BEBD8A53C}" type="pres">
      <dgm:prSet presAssocID="{9CC40C1C-FAC7-4315-B95B-54429A9870DD}" presName="vert0" presStyleCnt="0">
        <dgm:presLayoutVars>
          <dgm:dir/>
          <dgm:animOne val="branch"/>
          <dgm:animLvl val="lvl"/>
        </dgm:presLayoutVars>
      </dgm:prSet>
      <dgm:spPr/>
    </dgm:pt>
    <dgm:pt modelId="{163881B4-6499-4290-97AB-5F3B3A904272}" type="pres">
      <dgm:prSet presAssocID="{1530A633-AEC4-4192-ADD1-A2CDFC4181ED}" presName="thickLine" presStyleLbl="alignNode1" presStyleIdx="0" presStyleCnt="6"/>
      <dgm:spPr/>
    </dgm:pt>
    <dgm:pt modelId="{4B036D87-A648-4B5D-8BFE-664921D44CAA}" type="pres">
      <dgm:prSet presAssocID="{1530A633-AEC4-4192-ADD1-A2CDFC4181ED}" presName="horz1" presStyleCnt="0"/>
      <dgm:spPr/>
    </dgm:pt>
    <dgm:pt modelId="{8BF8C2EC-8186-489F-B19B-6737A0CD0FCC}" type="pres">
      <dgm:prSet presAssocID="{1530A633-AEC4-4192-ADD1-A2CDFC4181ED}" presName="tx1" presStyleLbl="revTx" presStyleIdx="0" presStyleCnt="6"/>
      <dgm:spPr/>
    </dgm:pt>
    <dgm:pt modelId="{0233C0C0-9CF8-4212-A406-EECEBC332EE8}" type="pres">
      <dgm:prSet presAssocID="{1530A633-AEC4-4192-ADD1-A2CDFC4181ED}" presName="vert1" presStyleCnt="0"/>
      <dgm:spPr/>
    </dgm:pt>
    <dgm:pt modelId="{E15ECC84-755D-4435-89EC-E7367F0A2B3C}" type="pres">
      <dgm:prSet presAssocID="{C184452A-254F-4AA8-97A0-75FCCD106365}" presName="thickLine" presStyleLbl="alignNode1" presStyleIdx="1" presStyleCnt="6"/>
      <dgm:spPr/>
    </dgm:pt>
    <dgm:pt modelId="{667F98CC-6E23-4FF5-A00E-6FB99E11FA8E}" type="pres">
      <dgm:prSet presAssocID="{C184452A-254F-4AA8-97A0-75FCCD106365}" presName="horz1" presStyleCnt="0"/>
      <dgm:spPr/>
    </dgm:pt>
    <dgm:pt modelId="{23FAEA1E-29C5-457E-965C-A6924510B061}" type="pres">
      <dgm:prSet presAssocID="{C184452A-254F-4AA8-97A0-75FCCD106365}" presName="tx1" presStyleLbl="revTx" presStyleIdx="1" presStyleCnt="6"/>
      <dgm:spPr/>
    </dgm:pt>
    <dgm:pt modelId="{87A2A7D6-8835-4107-819E-21A80D221CFA}" type="pres">
      <dgm:prSet presAssocID="{C184452A-254F-4AA8-97A0-75FCCD106365}" presName="vert1" presStyleCnt="0"/>
      <dgm:spPr/>
    </dgm:pt>
    <dgm:pt modelId="{A6D2E1E2-92D9-4BA4-B8C2-E47F25F3F2B8}" type="pres">
      <dgm:prSet presAssocID="{5423C912-06C9-4ABD-8731-FC3253225181}" presName="thickLine" presStyleLbl="alignNode1" presStyleIdx="2" presStyleCnt="6"/>
      <dgm:spPr/>
    </dgm:pt>
    <dgm:pt modelId="{B348E104-CF13-48A7-B4EE-92632C7809DA}" type="pres">
      <dgm:prSet presAssocID="{5423C912-06C9-4ABD-8731-FC3253225181}" presName="horz1" presStyleCnt="0"/>
      <dgm:spPr/>
    </dgm:pt>
    <dgm:pt modelId="{05A923BB-2CF0-4876-A9AD-0A3216518F99}" type="pres">
      <dgm:prSet presAssocID="{5423C912-06C9-4ABD-8731-FC3253225181}" presName="tx1" presStyleLbl="revTx" presStyleIdx="2" presStyleCnt="6"/>
      <dgm:spPr/>
    </dgm:pt>
    <dgm:pt modelId="{C6DCE0E9-62DF-4547-A12D-F2DFB1D1B77F}" type="pres">
      <dgm:prSet presAssocID="{5423C912-06C9-4ABD-8731-FC3253225181}" presName="vert1" presStyleCnt="0"/>
      <dgm:spPr/>
    </dgm:pt>
    <dgm:pt modelId="{F1C1CA4E-75FE-493E-9227-0CECAA7F3DB9}" type="pres">
      <dgm:prSet presAssocID="{3BFC5FC7-0406-4476-8E0D-AF8B07D9A9BC}" presName="thickLine" presStyleLbl="alignNode1" presStyleIdx="3" presStyleCnt="6"/>
      <dgm:spPr/>
    </dgm:pt>
    <dgm:pt modelId="{7A46DB11-5903-4D24-9787-B5E8BF41F328}" type="pres">
      <dgm:prSet presAssocID="{3BFC5FC7-0406-4476-8E0D-AF8B07D9A9BC}" presName="horz1" presStyleCnt="0"/>
      <dgm:spPr/>
    </dgm:pt>
    <dgm:pt modelId="{74BC4D0D-F97F-450B-AC76-C74CAB363FD0}" type="pres">
      <dgm:prSet presAssocID="{3BFC5FC7-0406-4476-8E0D-AF8B07D9A9BC}" presName="tx1" presStyleLbl="revTx" presStyleIdx="3" presStyleCnt="6"/>
      <dgm:spPr/>
    </dgm:pt>
    <dgm:pt modelId="{A2FB3FA4-683E-47EF-97B4-8315BE52484B}" type="pres">
      <dgm:prSet presAssocID="{3BFC5FC7-0406-4476-8E0D-AF8B07D9A9BC}" presName="vert1" presStyleCnt="0"/>
      <dgm:spPr/>
    </dgm:pt>
    <dgm:pt modelId="{C5133423-232D-4B87-A5B6-1E897EB4DB2B}" type="pres">
      <dgm:prSet presAssocID="{DBD62E76-68E4-4218-8660-3A78480AB9AD}" presName="thickLine" presStyleLbl="alignNode1" presStyleIdx="4" presStyleCnt="6"/>
      <dgm:spPr/>
    </dgm:pt>
    <dgm:pt modelId="{FCEA917D-208A-4EB3-91C0-77095EAEA069}" type="pres">
      <dgm:prSet presAssocID="{DBD62E76-68E4-4218-8660-3A78480AB9AD}" presName="horz1" presStyleCnt="0"/>
      <dgm:spPr/>
    </dgm:pt>
    <dgm:pt modelId="{43FC59DF-A42B-4964-9817-7CC3520626EA}" type="pres">
      <dgm:prSet presAssocID="{DBD62E76-68E4-4218-8660-3A78480AB9AD}" presName="tx1" presStyleLbl="revTx" presStyleIdx="4" presStyleCnt="6"/>
      <dgm:spPr/>
    </dgm:pt>
    <dgm:pt modelId="{0BC147CE-A5AD-4040-95A5-9DE945AADF78}" type="pres">
      <dgm:prSet presAssocID="{DBD62E76-68E4-4218-8660-3A78480AB9AD}" presName="vert1" presStyleCnt="0"/>
      <dgm:spPr/>
    </dgm:pt>
    <dgm:pt modelId="{DF5AFFCD-4186-4CAE-A37A-31EA469E84BC}" type="pres">
      <dgm:prSet presAssocID="{ADCB24B0-2A32-404B-B00A-BD949935EC8F}" presName="thickLine" presStyleLbl="alignNode1" presStyleIdx="5" presStyleCnt="6"/>
      <dgm:spPr/>
    </dgm:pt>
    <dgm:pt modelId="{E96F8EDA-243B-4459-9481-51D1F16F259D}" type="pres">
      <dgm:prSet presAssocID="{ADCB24B0-2A32-404B-B00A-BD949935EC8F}" presName="horz1" presStyleCnt="0"/>
      <dgm:spPr/>
    </dgm:pt>
    <dgm:pt modelId="{B0F5B7AE-C248-4C4D-9D62-14C5221A4A00}" type="pres">
      <dgm:prSet presAssocID="{ADCB24B0-2A32-404B-B00A-BD949935EC8F}" presName="tx1" presStyleLbl="revTx" presStyleIdx="5" presStyleCnt="6"/>
      <dgm:spPr/>
    </dgm:pt>
    <dgm:pt modelId="{566B6AF6-CC6A-4AA7-923D-C221A2D5A56C}" type="pres">
      <dgm:prSet presAssocID="{ADCB24B0-2A32-404B-B00A-BD949935EC8F}" presName="vert1" presStyleCnt="0"/>
      <dgm:spPr/>
    </dgm:pt>
  </dgm:ptLst>
  <dgm:cxnLst>
    <dgm:cxn modelId="{E049FD1B-3021-4F3C-8DF6-63C8057881ED}" srcId="{9CC40C1C-FAC7-4315-B95B-54429A9870DD}" destId="{1530A633-AEC4-4192-ADD1-A2CDFC4181ED}" srcOrd="0" destOrd="0" parTransId="{5F21C41F-2600-415B-AE9D-6B8FCC3840D0}" sibTransId="{9E4B6F12-0A92-4353-86F5-3CF9D08C499B}"/>
    <dgm:cxn modelId="{B947C345-ADF3-4785-B089-6EE04489ED87}" srcId="{9CC40C1C-FAC7-4315-B95B-54429A9870DD}" destId="{5423C912-06C9-4ABD-8731-FC3253225181}" srcOrd="2" destOrd="0" parTransId="{63FD587D-5E49-4C00-833F-8F5918D1EDC3}" sibTransId="{72167690-EE45-43F5-B6E7-3BBE453F69A7}"/>
    <dgm:cxn modelId="{0C1FDE82-B721-491B-B794-239A6C0D7FCA}" type="presOf" srcId="{C184452A-254F-4AA8-97A0-75FCCD106365}" destId="{23FAEA1E-29C5-457E-965C-A6924510B061}" srcOrd="0" destOrd="0" presId="urn:microsoft.com/office/officeart/2008/layout/LinedList"/>
    <dgm:cxn modelId="{875E50A1-2A40-407A-97DA-FBDC0902E00C}" type="presOf" srcId="{3BFC5FC7-0406-4476-8E0D-AF8B07D9A9BC}" destId="{74BC4D0D-F97F-450B-AC76-C74CAB363FD0}" srcOrd="0" destOrd="0" presId="urn:microsoft.com/office/officeart/2008/layout/LinedList"/>
    <dgm:cxn modelId="{C0704BA2-21FD-40B4-A9C0-44C63D0C9102}" srcId="{9CC40C1C-FAC7-4315-B95B-54429A9870DD}" destId="{C184452A-254F-4AA8-97A0-75FCCD106365}" srcOrd="1" destOrd="0" parTransId="{27437A9B-E121-487C-BFA2-A275FCF640E6}" sibTransId="{8EB8A570-91AB-4415-ADC1-13180D504071}"/>
    <dgm:cxn modelId="{EE4008A4-20A1-4E8A-B9B5-6A21CD55E66A}" type="presOf" srcId="{9CC40C1C-FAC7-4315-B95B-54429A9870DD}" destId="{3E17315E-C497-4448-9455-681BEBD8A53C}" srcOrd="0" destOrd="0" presId="urn:microsoft.com/office/officeart/2008/layout/LinedList"/>
    <dgm:cxn modelId="{12CF54B7-DD46-4112-97B6-F5A26A1B7C3F}" type="presOf" srcId="{ADCB24B0-2A32-404B-B00A-BD949935EC8F}" destId="{B0F5B7AE-C248-4C4D-9D62-14C5221A4A00}" srcOrd="0" destOrd="0" presId="urn:microsoft.com/office/officeart/2008/layout/LinedList"/>
    <dgm:cxn modelId="{6923D6B7-66CB-45C5-A209-9C872E71A712}" type="presOf" srcId="{5423C912-06C9-4ABD-8731-FC3253225181}" destId="{05A923BB-2CF0-4876-A9AD-0A3216518F99}" srcOrd="0" destOrd="0" presId="urn:microsoft.com/office/officeart/2008/layout/LinedList"/>
    <dgm:cxn modelId="{AD46BBBE-6F11-44D3-B2AD-4F9E2BE44D5B}" srcId="{9CC40C1C-FAC7-4315-B95B-54429A9870DD}" destId="{DBD62E76-68E4-4218-8660-3A78480AB9AD}" srcOrd="4" destOrd="0" parTransId="{77A15B64-9F53-45F2-95B9-6009782EF2DC}" sibTransId="{76637600-5F65-40E4-8D9A-3AEE6D8F80D9}"/>
    <dgm:cxn modelId="{5B85F3C4-DB57-4DD7-9A72-5C52928793DD}" type="presOf" srcId="{1530A633-AEC4-4192-ADD1-A2CDFC4181ED}" destId="{8BF8C2EC-8186-489F-B19B-6737A0CD0FCC}" srcOrd="0" destOrd="0" presId="urn:microsoft.com/office/officeart/2008/layout/LinedList"/>
    <dgm:cxn modelId="{37F652DB-F0C3-457C-95B8-7B0C23D4B9D3}" srcId="{9CC40C1C-FAC7-4315-B95B-54429A9870DD}" destId="{ADCB24B0-2A32-404B-B00A-BD949935EC8F}" srcOrd="5" destOrd="0" parTransId="{5A6B86B2-8419-41AD-8312-C868B8E0651B}" sibTransId="{81B4926A-2210-48E5-9D4A-7D6B42473536}"/>
    <dgm:cxn modelId="{0F0896DD-4B75-4E6C-856F-8BE2779E2093}" type="presOf" srcId="{DBD62E76-68E4-4218-8660-3A78480AB9AD}" destId="{43FC59DF-A42B-4964-9817-7CC3520626EA}" srcOrd="0" destOrd="0" presId="urn:microsoft.com/office/officeart/2008/layout/LinedList"/>
    <dgm:cxn modelId="{8BBC26DF-99F9-440D-BBE1-604D2D55F67C}" srcId="{9CC40C1C-FAC7-4315-B95B-54429A9870DD}" destId="{3BFC5FC7-0406-4476-8E0D-AF8B07D9A9BC}" srcOrd="3" destOrd="0" parTransId="{D478A8F0-856A-4B02-A660-893E8E3A8374}" sibTransId="{60A95CCC-3C84-4625-883F-74C7E4AB3AFD}"/>
    <dgm:cxn modelId="{631C0A51-9C04-4375-A104-A0ECBBEB4E01}" type="presParOf" srcId="{3E17315E-C497-4448-9455-681BEBD8A53C}" destId="{163881B4-6499-4290-97AB-5F3B3A904272}" srcOrd="0" destOrd="0" presId="urn:microsoft.com/office/officeart/2008/layout/LinedList"/>
    <dgm:cxn modelId="{E2A44FE5-0ED1-497B-B489-26F942CF5C7E}" type="presParOf" srcId="{3E17315E-C497-4448-9455-681BEBD8A53C}" destId="{4B036D87-A648-4B5D-8BFE-664921D44CAA}" srcOrd="1" destOrd="0" presId="urn:microsoft.com/office/officeart/2008/layout/LinedList"/>
    <dgm:cxn modelId="{B1F5543F-9A74-4973-9C36-5FA442BB9ED7}" type="presParOf" srcId="{4B036D87-A648-4B5D-8BFE-664921D44CAA}" destId="{8BF8C2EC-8186-489F-B19B-6737A0CD0FCC}" srcOrd="0" destOrd="0" presId="urn:microsoft.com/office/officeart/2008/layout/LinedList"/>
    <dgm:cxn modelId="{A117CD92-FCAD-4A7E-9B95-E5A330636483}" type="presParOf" srcId="{4B036D87-A648-4B5D-8BFE-664921D44CAA}" destId="{0233C0C0-9CF8-4212-A406-EECEBC332EE8}" srcOrd="1" destOrd="0" presId="urn:microsoft.com/office/officeart/2008/layout/LinedList"/>
    <dgm:cxn modelId="{E01A0E4D-C343-42BF-B58B-1176DA42765A}" type="presParOf" srcId="{3E17315E-C497-4448-9455-681BEBD8A53C}" destId="{E15ECC84-755D-4435-89EC-E7367F0A2B3C}" srcOrd="2" destOrd="0" presId="urn:microsoft.com/office/officeart/2008/layout/LinedList"/>
    <dgm:cxn modelId="{9FD537A7-11A3-45CC-B599-A2689FDE0355}" type="presParOf" srcId="{3E17315E-C497-4448-9455-681BEBD8A53C}" destId="{667F98CC-6E23-4FF5-A00E-6FB99E11FA8E}" srcOrd="3" destOrd="0" presId="urn:microsoft.com/office/officeart/2008/layout/LinedList"/>
    <dgm:cxn modelId="{7965C200-51BF-47FA-902B-FC8E8A6D0E5A}" type="presParOf" srcId="{667F98CC-6E23-4FF5-A00E-6FB99E11FA8E}" destId="{23FAEA1E-29C5-457E-965C-A6924510B061}" srcOrd="0" destOrd="0" presId="urn:microsoft.com/office/officeart/2008/layout/LinedList"/>
    <dgm:cxn modelId="{470D81DE-73A6-4091-994B-43ED0C4C62AB}" type="presParOf" srcId="{667F98CC-6E23-4FF5-A00E-6FB99E11FA8E}" destId="{87A2A7D6-8835-4107-819E-21A80D221CFA}" srcOrd="1" destOrd="0" presId="urn:microsoft.com/office/officeart/2008/layout/LinedList"/>
    <dgm:cxn modelId="{1206EDCF-8052-4461-9DCE-CF01C5825C4B}" type="presParOf" srcId="{3E17315E-C497-4448-9455-681BEBD8A53C}" destId="{A6D2E1E2-92D9-4BA4-B8C2-E47F25F3F2B8}" srcOrd="4" destOrd="0" presId="urn:microsoft.com/office/officeart/2008/layout/LinedList"/>
    <dgm:cxn modelId="{E11EB109-4F04-4DCB-AAAF-E0A048238BBC}" type="presParOf" srcId="{3E17315E-C497-4448-9455-681BEBD8A53C}" destId="{B348E104-CF13-48A7-B4EE-92632C7809DA}" srcOrd="5" destOrd="0" presId="urn:microsoft.com/office/officeart/2008/layout/LinedList"/>
    <dgm:cxn modelId="{CBA3A3B8-77B8-4C26-AA78-134490EA49CD}" type="presParOf" srcId="{B348E104-CF13-48A7-B4EE-92632C7809DA}" destId="{05A923BB-2CF0-4876-A9AD-0A3216518F99}" srcOrd="0" destOrd="0" presId="urn:microsoft.com/office/officeart/2008/layout/LinedList"/>
    <dgm:cxn modelId="{93776512-CFAC-4DA6-9C66-2394639BF538}" type="presParOf" srcId="{B348E104-CF13-48A7-B4EE-92632C7809DA}" destId="{C6DCE0E9-62DF-4547-A12D-F2DFB1D1B77F}" srcOrd="1" destOrd="0" presId="urn:microsoft.com/office/officeart/2008/layout/LinedList"/>
    <dgm:cxn modelId="{B4477A7C-AF2A-42AF-A1A0-525311395960}" type="presParOf" srcId="{3E17315E-C497-4448-9455-681BEBD8A53C}" destId="{F1C1CA4E-75FE-493E-9227-0CECAA7F3DB9}" srcOrd="6" destOrd="0" presId="urn:microsoft.com/office/officeart/2008/layout/LinedList"/>
    <dgm:cxn modelId="{E08B89DB-C052-450E-AFCB-069905596A4E}" type="presParOf" srcId="{3E17315E-C497-4448-9455-681BEBD8A53C}" destId="{7A46DB11-5903-4D24-9787-B5E8BF41F328}" srcOrd="7" destOrd="0" presId="urn:microsoft.com/office/officeart/2008/layout/LinedList"/>
    <dgm:cxn modelId="{425CEA69-4D73-47C3-A5F3-1F83F2B6D934}" type="presParOf" srcId="{7A46DB11-5903-4D24-9787-B5E8BF41F328}" destId="{74BC4D0D-F97F-450B-AC76-C74CAB363FD0}" srcOrd="0" destOrd="0" presId="urn:microsoft.com/office/officeart/2008/layout/LinedList"/>
    <dgm:cxn modelId="{228E5E6D-2A8F-4F99-A155-541AE07A54E3}" type="presParOf" srcId="{7A46DB11-5903-4D24-9787-B5E8BF41F328}" destId="{A2FB3FA4-683E-47EF-97B4-8315BE52484B}" srcOrd="1" destOrd="0" presId="urn:microsoft.com/office/officeart/2008/layout/LinedList"/>
    <dgm:cxn modelId="{FAE1C527-9C41-4742-92DF-8E435210D8B5}" type="presParOf" srcId="{3E17315E-C497-4448-9455-681BEBD8A53C}" destId="{C5133423-232D-4B87-A5B6-1E897EB4DB2B}" srcOrd="8" destOrd="0" presId="urn:microsoft.com/office/officeart/2008/layout/LinedList"/>
    <dgm:cxn modelId="{80B93763-F596-4B3F-A909-36DC49940CD3}" type="presParOf" srcId="{3E17315E-C497-4448-9455-681BEBD8A53C}" destId="{FCEA917D-208A-4EB3-91C0-77095EAEA069}" srcOrd="9" destOrd="0" presId="urn:microsoft.com/office/officeart/2008/layout/LinedList"/>
    <dgm:cxn modelId="{BFF97314-D712-4C0C-ABED-02016E770DEE}" type="presParOf" srcId="{FCEA917D-208A-4EB3-91C0-77095EAEA069}" destId="{43FC59DF-A42B-4964-9817-7CC3520626EA}" srcOrd="0" destOrd="0" presId="urn:microsoft.com/office/officeart/2008/layout/LinedList"/>
    <dgm:cxn modelId="{B2536D61-DBAA-4AA8-B280-C24067E6BAF7}" type="presParOf" srcId="{FCEA917D-208A-4EB3-91C0-77095EAEA069}" destId="{0BC147CE-A5AD-4040-95A5-9DE945AADF78}" srcOrd="1" destOrd="0" presId="urn:microsoft.com/office/officeart/2008/layout/LinedList"/>
    <dgm:cxn modelId="{4C7A9490-34F0-48C4-9C4C-11C10C5F2A12}" type="presParOf" srcId="{3E17315E-C497-4448-9455-681BEBD8A53C}" destId="{DF5AFFCD-4186-4CAE-A37A-31EA469E84BC}" srcOrd="10" destOrd="0" presId="urn:microsoft.com/office/officeart/2008/layout/LinedList"/>
    <dgm:cxn modelId="{8189AC41-9925-4B30-B0BB-E2F6560C8A53}" type="presParOf" srcId="{3E17315E-C497-4448-9455-681BEBD8A53C}" destId="{E96F8EDA-243B-4459-9481-51D1F16F259D}" srcOrd="11" destOrd="0" presId="urn:microsoft.com/office/officeart/2008/layout/LinedList"/>
    <dgm:cxn modelId="{57087036-A227-4E71-85B3-D132E38EE531}" type="presParOf" srcId="{E96F8EDA-243B-4459-9481-51D1F16F259D}" destId="{B0F5B7AE-C248-4C4D-9D62-14C5221A4A00}" srcOrd="0" destOrd="0" presId="urn:microsoft.com/office/officeart/2008/layout/LinedList"/>
    <dgm:cxn modelId="{83C229A4-370E-4F7C-A716-80BB558E14AA}" type="presParOf" srcId="{E96F8EDA-243B-4459-9481-51D1F16F259D}" destId="{566B6AF6-CC6A-4AA7-923D-C221A2D5A56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99C907B-B8A2-430F-95AB-51C250733963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FC28696-112D-4D92-A1C4-FDADD57E6595}">
      <dgm:prSet/>
      <dgm:spPr/>
      <dgm:t>
        <a:bodyPr/>
        <a:lstStyle/>
        <a:p>
          <a:r>
            <a:rPr lang="en-GB"/>
            <a:t>Atherosclerosis:</a:t>
          </a:r>
          <a:endParaRPr lang="en-US"/>
        </a:p>
      </dgm:t>
    </dgm:pt>
    <dgm:pt modelId="{14873697-7526-4045-8D4A-F13D080F957C}" type="parTrans" cxnId="{6984CE0D-C57D-4525-BD67-77644DDCF814}">
      <dgm:prSet/>
      <dgm:spPr/>
      <dgm:t>
        <a:bodyPr/>
        <a:lstStyle/>
        <a:p>
          <a:endParaRPr lang="en-US"/>
        </a:p>
      </dgm:t>
    </dgm:pt>
    <dgm:pt modelId="{DB3547D2-4501-44CC-891A-31A1DAB75B9F}" type="sibTrans" cxnId="{6984CE0D-C57D-4525-BD67-77644DDCF814}">
      <dgm:prSet/>
      <dgm:spPr/>
      <dgm:t>
        <a:bodyPr/>
        <a:lstStyle/>
        <a:p>
          <a:endParaRPr lang="en-US"/>
        </a:p>
      </dgm:t>
    </dgm:pt>
    <dgm:pt modelId="{207252AE-206D-4892-9686-1C792A2E70D9}">
      <dgm:prSet/>
      <dgm:spPr/>
      <dgm:t>
        <a:bodyPr/>
        <a:lstStyle/>
        <a:p>
          <a:r>
            <a:rPr lang="en-GB"/>
            <a:t>• Lipid accumulation</a:t>
          </a:r>
          <a:endParaRPr lang="en-US"/>
        </a:p>
      </dgm:t>
    </dgm:pt>
    <dgm:pt modelId="{6CA518F5-401C-4254-9AC2-8149E8989DBE}" type="parTrans" cxnId="{36BC55EC-408C-4338-8FFE-62AFAD689D9C}">
      <dgm:prSet/>
      <dgm:spPr/>
      <dgm:t>
        <a:bodyPr/>
        <a:lstStyle/>
        <a:p>
          <a:endParaRPr lang="en-US"/>
        </a:p>
      </dgm:t>
    </dgm:pt>
    <dgm:pt modelId="{947360EE-736D-4DE9-8BA6-493BB56A7ECD}" type="sibTrans" cxnId="{36BC55EC-408C-4338-8FFE-62AFAD689D9C}">
      <dgm:prSet/>
      <dgm:spPr/>
      <dgm:t>
        <a:bodyPr/>
        <a:lstStyle/>
        <a:p>
          <a:endParaRPr lang="en-US"/>
        </a:p>
      </dgm:t>
    </dgm:pt>
    <dgm:pt modelId="{B9A695C3-4639-4997-B4BD-183620B8F149}">
      <dgm:prSet/>
      <dgm:spPr/>
      <dgm:t>
        <a:bodyPr/>
        <a:lstStyle/>
        <a:p>
          <a:r>
            <a:rPr lang="en-GB"/>
            <a:t>• Plaque formation</a:t>
          </a:r>
          <a:endParaRPr lang="en-US"/>
        </a:p>
      </dgm:t>
    </dgm:pt>
    <dgm:pt modelId="{DED9D35C-5681-495B-9782-5B858BC660CA}" type="parTrans" cxnId="{3A88DB07-EEC1-4B59-8283-DC00508E8AFC}">
      <dgm:prSet/>
      <dgm:spPr/>
      <dgm:t>
        <a:bodyPr/>
        <a:lstStyle/>
        <a:p>
          <a:endParaRPr lang="en-US"/>
        </a:p>
      </dgm:t>
    </dgm:pt>
    <dgm:pt modelId="{9836F0A2-21AF-4A55-B3F4-DED113419D7B}" type="sibTrans" cxnId="{3A88DB07-EEC1-4B59-8283-DC00508E8AFC}">
      <dgm:prSet/>
      <dgm:spPr/>
      <dgm:t>
        <a:bodyPr/>
        <a:lstStyle/>
        <a:p>
          <a:endParaRPr lang="en-US"/>
        </a:p>
      </dgm:t>
    </dgm:pt>
    <dgm:pt modelId="{51D3B4D0-8770-4189-9352-C14991C6C891}">
      <dgm:prSet/>
      <dgm:spPr/>
      <dgm:t>
        <a:bodyPr/>
        <a:lstStyle/>
        <a:p>
          <a:r>
            <a:rPr lang="en-GB"/>
            <a:t>• Arterial narrowing</a:t>
          </a:r>
          <a:endParaRPr lang="en-US"/>
        </a:p>
      </dgm:t>
    </dgm:pt>
    <dgm:pt modelId="{F34936DC-DD6E-4ED7-A058-A218CD419ECB}" type="parTrans" cxnId="{D1B10385-424B-4F87-8A41-2C60E1C7AF5B}">
      <dgm:prSet/>
      <dgm:spPr/>
      <dgm:t>
        <a:bodyPr/>
        <a:lstStyle/>
        <a:p>
          <a:endParaRPr lang="en-US"/>
        </a:p>
      </dgm:t>
    </dgm:pt>
    <dgm:pt modelId="{F99C91C3-F246-44A3-B32F-95FDE552A5EC}" type="sibTrans" cxnId="{D1B10385-424B-4F87-8A41-2C60E1C7AF5B}">
      <dgm:prSet/>
      <dgm:spPr/>
      <dgm:t>
        <a:bodyPr/>
        <a:lstStyle/>
        <a:p>
          <a:endParaRPr lang="en-US"/>
        </a:p>
      </dgm:t>
    </dgm:pt>
    <dgm:pt modelId="{4F3605A8-2CD4-4A14-B23F-F58F798E7743}">
      <dgm:prSet/>
      <dgm:spPr/>
      <dgm:t>
        <a:bodyPr/>
        <a:lstStyle/>
        <a:p>
          <a:r>
            <a:rPr lang="en-GB"/>
            <a:t>Complications:</a:t>
          </a:r>
          <a:endParaRPr lang="en-US"/>
        </a:p>
      </dgm:t>
    </dgm:pt>
    <dgm:pt modelId="{1F564764-2B32-4E9B-8DE4-43BCCD08C112}" type="parTrans" cxnId="{520DB387-01DB-4B5F-B522-AAEB417C1662}">
      <dgm:prSet/>
      <dgm:spPr/>
      <dgm:t>
        <a:bodyPr/>
        <a:lstStyle/>
        <a:p>
          <a:endParaRPr lang="en-US"/>
        </a:p>
      </dgm:t>
    </dgm:pt>
    <dgm:pt modelId="{BC89C4F5-9E47-496E-A169-1685B3A58756}" type="sibTrans" cxnId="{520DB387-01DB-4B5F-B522-AAEB417C1662}">
      <dgm:prSet/>
      <dgm:spPr/>
      <dgm:t>
        <a:bodyPr/>
        <a:lstStyle/>
        <a:p>
          <a:endParaRPr lang="en-US"/>
        </a:p>
      </dgm:t>
    </dgm:pt>
    <dgm:pt modelId="{AF783A4C-0264-4EF6-9E1C-9ED878E8D248}">
      <dgm:prSet/>
      <dgm:spPr/>
      <dgm:t>
        <a:bodyPr/>
        <a:lstStyle/>
        <a:p>
          <a:r>
            <a:rPr lang="en-GB"/>
            <a:t>• Stroke</a:t>
          </a:r>
          <a:endParaRPr lang="en-US"/>
        </a:p>
      </dgm:t>
    </dgm:pt>
    <dgm:pt modelId="{B0B9904F-052B-47C5-9C9A-FC8FAA1A0CE3}" type="parTrans" cxnId="{4AC067DD-66B9-40F9-9373-8705F333C862}">
      <dgm:prSet/>
      <dgm:spPr/>
      <dgm:t>
        <a:bodyPr/>
        <a:lstStyle/>
        <a:p>
          <a:endParaRPr lang="en-US"/>
        </a:p>
      </dgm:t>
    </dgm:pt>
    <dgm:pt modelId="{18FEE8F4-88A5-457F-B232-A2E0DF15E8A8}" type="sibTrans" cxnId="{4AC067DD-66B9-40F9-9373-8705F333C862}">
      <dgm:prSet/>
      <dgm:spPr/>
      <dgm:t>
        <a:bodyPr/>
        <a:lstStyle/>
        <a:p>
          <a:endParaRPr lang="en-US"/>
        </a:p>
      </dgm:t>
    </dgm:pt>
    <dgm:pt modelId="{523B18EC-091F-4299-8182-81B09E6BA022}">
      <dgm:prSet/>
      <dgm:spPr/>
      <dgm:t>
        <a:bodyPr/>
        <a:lstStyle/>
        <a:p>
          <a:r>
            <a:rPr lang="en-GB"/>
            <a:t>• Myocardial infarction</a:t>
          </a:r>
          <a:endParaRPr lang="en-US"/>
        </a:p>
      </dgm:t>
    </dgm:pt>
    <dgm:pt modelId="{57385D85-4028-482C-B00A-E44B9B6147E6}" type="parTrans" cxnId="{29C9909E-CB6A-41DA-B8FA-DF37C763C858}">
      <dgm:prSet/>
      <dgm:spPr/>
      <dgm:t>
        <a:bodyPr/>
        <a:lstStyle/>
        <a:p>
          <a:endParaRPr lang="en-US"/>
        </a:p>
      </dgm:t>
    </dgm:pt>
    <dgm:pt modelId="{FCC7A8F3-7259-4D89-A0C2-B515A4CFE4C5}" type="sibTrans" cxnId="{29C9909E-CB6A-41DA-B8FA-DF37C763C858}">
      <dgm:prSet/>
      <dgm:spPr/>
      <dgm:t>
        <a:bodyPr/>
        <a:lstStyle/>
        <a:p>
          <a:endParaRPr lang="en-US"/>
        </a:p>
      </dgm:t>
    </dgm:pt>
    <dgm:pt modelId="{3C3156E1-1FF7-4389-BE06-EABF61AE874B}">
      <dgm:prSet phldr="0"/>
      <dgm:spPr/>
      <dgm:t>
        <a:bodyPr/>
        <a:lstStyle/>
        <a:p>
          <a:pPr rtl="0"/>
          <a:r>
            <a:rPr lang="en-GB" sz="1200" i="0">
              <a:latin typeface="Arial"/>
              <a:cs typeface="Arial"/>
            </a:rPr>
            <a:t>(Peate, 2021).</a:t>
          </a:r>
        </a:p>
      </dgm:t>
    </dgm:pt>
    <dgm:pt modelId="{B9B52B76-CB6F-42B2-AB50-E68205A24867}" type="parTrans" cxnId="{276E5DC3-F5D4-4A53-B34E-48953A28F4D5}">
      <dgm:prSet/>
      <dgm:spPr/>
      <dgm:t>
        <a:bodyPr/>
        <a:lstStyle/>
        <a:p>
          <a:endParaRPr lang="en-US"/>
        </a:p>
      </dgm:t>
    </dgm:pt>
    <dgm:pt modelId="{04C2111E-E882-4DCB-B7E2-CF0789244967}" type="sibTrans" cxnId="{276E5DC3-F5D4-4A53-B34E-48953A28F4D5}">
      <dgm:prSet/>
      <dgm:spPr/>
      <dgm:t>
        <a:bodyPr/>
        <a:lstStyle/>
        <a:p>
          <a:endParaRPr lang="en-US"/>
        </a:p>
      </dgm:t>
    </dgm:pt>
    <dgm:pt modelId="{626C6716-DFB7-4F24-81B5-4372EE97CDB5}" type="pres">
      <dgm:prSet presAssocID="{E99C907B-B8A2-430F-95AB-51C250733963}" presName="vert0" presStyleCnt="0">
        <dgm:presLayoutVars>
          <dgm:dir/>
          <dgm:animOne val="branch"/>
          <dgm:animLvl val="lvl"/>
        </dgm:presLayoutVars>
      </dgm:prSet>
      <dgm:spPr/>
    </dgm:pt>
    <dgm:pt modelId="{2B4F111F-4829-40A9-A56F-A671A8A3C938}" type="pres">
      <dgm:prSet presAssocID="{DFC28696-112D-4D92-A1C4-FDADD57E6595}" presName="thickLine" presStyleLbl="alignNode1" presStyleIdx="0" presStyleCnt="8"/>
      <dgm:spPr/>
    </dgm:pt>
    <dgm:pt modelId="{365261E7-4E46-47AF-B86B-83992303A602}" type="pres">
      <dgm:prSet presAssocID="{DFC28696-112D-4D92-A1C4-FDADD57E6595}" presName="horz1" presStyleCnt="0"/>
      <dgm:spPr/>
    </dgm:pt>
    <dgm:pt modelId="{21DE11E8-A579-4B9E-83E2-212A2CCE391E}" type="pres">
      <dgm:prSet presAssocID="{DFC28696-112D-4D92-A1C4-FDADD57E6595}" presName="tx1" presStyleLbl="revTx" presStyleIdx="0" presStyleCnt="8"/>
      <dgm:spPr/>
    </dgm:pt>
    <dgm:pt modelId="{AD567C8F-525A-4820-9D08-CA0EB4338E2A}" type="pres">
      <dgm:prSet presAssocID="{DFC28696-112D-4D92-A1C4-FDADD57E6595}" presName="vert1" presStyleCnt="0"/>
      <dgm:spPr/>
    </dgm:pt>
    <dgm:pt modelId="{2B56A86B-D69A-4FF0-8E83-DD659930D0E0}" type="pres">
      <dgm:prSet presAssocID="{207252AE-206D-4892-9686-1C792A2E70D9}" presName="thickLine" presStyleLbl="alignNode1" presStyleIdx="1" presStyleCnt="8"/>
      <dgm:spPr/>
    </dgm:pt>
    <dgm:pt modelId="{06FEBBDB-339F-4397-BA64-CF2E5E4F295E}" type="pres">
      <dgm:prSet presAssocID="{207252AE-206D-4892-9686-1C792A2E70D9}" presName="horz1" presStyleCnt="0"/>
      <dgm:spPr/>
    </dgm:pt>
    <dgm:pt modelId="{53FAB3B3-C561-418B-9E58-667A11C1E247}" type="pres">
      <dgm:prSet presAssocID="{207252AE-206D-4892-9686-1C792A2E70D9}" presName="tx1" presStyleLbl="revTx" presStyleIdx="1" presStyleCnt="8"/>
      <dgm:spPr/>
    </dgm:pt>
    <dgm:pt modelId="{38ADAC0F-CE04-4B44-A93C-9E498E418C8B}" type="pres">
      <dgm:prSet presAssocID="{207252AE-206D-4892-9686-1C792A2E70D9}" presName="vert1" presStyleCnt="0"/>
      <dgm:spPr/>
    </dgm:pt>
    <dgm:pt modelId="{3AFF6AD3-6A22-48A7-A4E7-2426A196EDFF}" type="pres">
      <dgm:prSet presAssocID="{B9A695C3-4639-4997-B4BD-183620B8F149}" presName="thickLine" presStyleLbl="alignNode1" presStyleIdx="2" presStyleCnt="8"/>
      <dgm:spPr/>
    </dgm:pt>
    <dgm:pt modelId="{F52548E5-F537-43D7-AA29-22CCC2678A61}" type="pres">
      <dgm:prSet presAssocID="{B9A695C3-4639-4997-B4BD-183620B8F149}" presName="horz1" presStyleCnt="0"/>
      <dgm:spPr/>
    </dgm:pt>
    <dgm:pt modelId="{F83497E8-EE1E-4844-A41D-104F0087612F}" type="pres">
      <dgm:prSet presAssocID="{B9A695C3-4639-4997-B4BD-183620B8F149}" presName="tx1" presStyleLbl="revTx" presStyleIdx="2" presStyleCnt="8"/>
      <dgm:spPr/>
    </dgm:pt>
    <dgm:pt modelId="{62607F3E-34AF-4937-83A9-88F7E19C0DF8}" type="pres">
      <dgm:prSet presAssocID="{B9A695C3-4639-4997-B4BD-183620B8F149}" presName="vert1" presStyleCnt="0"/>
      <dgm:spPr/>
    </dgm:pt>
    <dgm:pt modelId="{62E3BB64-CBBE-42E4-A8B8-BCFD5ED028FA}" type="pres">
      <dgm:prSet presAssocID="{51D3B4D0-8770-4189-9352-C14991C6C891}" presName="thickLine" presStyleLbl="alignNode1" presStyleIdx="3" presStyleCnt="8"/>
      <dgm:spPr/>
    </dgm:pt>
    <dgm:pt modelId="{B141E54E-8B85-42A5-9B49-BF0AE336E4F9}" type="pres">
      <dgm:prSet presAssocID="{51D3B4D0-8770-4189-9352-C14991C6C891}" presName="horz1" presStyleCnt="0"/>
      <dgm:spPr/>
    </dgm:pt>
    <dgm:pt modelId="{58B74971-D938-4563-A792-8E7865833889}" type="pres">
      <dgm:prSet presAssocID="{51D3B4D0-8770-4189-9352-C14991C6C891}" presName="tx1" presStyleLbl="revTx" presStyleIdx="3" presStyleCnt="8"/>
      <dgm:spPr/>
    </dgm:pt>
    <dgm:pt modelId="{0267812F-7DBB-4022-A7C8-3F7F5AF25DBE}" type="pres">
      <dgm:prSet presAssocID="{51D3B4D0-8770-4189-9352-C14991C6C891}" presName="vert1" presStyleCnt="0"/>
      <dgm:spPr/>
    </dgm:pt>
    <dgm:pt modelId="{105255B8-06A3-439E-B564-69663B7D5C2A}" type="pres">
      <dgm:prSet presAssocID="{4F3605A8-2CD4-4A14-B23F-F58F798E7743}" presName="thickLine" presStyleLbl="alignNode1" presStyleIdx="4" presStyleCnt="8"/>
      <dgm:spPr/>
    </dgm:pt>
    <dgm:pt modelId="{891C4F82-419B-4347-A1B6-4B7A00B238D6}" type="pres">
      <dgm:prSet presAssocID="{4F3605A8-2CD4-4A14-B23F-F58F798E7743}" presName="horz1" presStyleCnt="0"/>
      <dgm:spPr/>
    </dgm:pt>
    <dgm:pt modelId="{21D151D1-DD05-4455-B3B2-A31D0EB32007}" type="pres">
      <dgm:prSet presAssocID="{4F3605A8-2CD4-4A14-B23F-F58F798E7743}" presName="tx1" presStyleLbl="revTx" presStyleIdx="4" presStyleCnt="8"/>
      <dgm:spPr/>
    </dgm:pt>
    <dgm:pt modelId="{510297E5-D348-4867-909F-10FCCCD49AFD}" type="pres">
      <dgm:prSet presAssocID="{4F3605A8-2CD4-4A14-B23F-F58F798E7743}" presName="vert1" presStyleCnt="0"/>
      <dgm:spPr/>
    </dgm:pt>
    <dgm:pt modelId="{A99034EC-8C1D-47F2-9C32-8936761A07CA}" type="pres">
      <dgm:prSet presAssocID="{AF783A4C-0264-4EF6-9E1C-9ED878E8D248}" presName="thickLine" presStyleLbl="alignNode1" presStyleIdx="5" presStyleCnt="8"/>
      <dgm:spPr/>
    </dgm:pt>
    <dgm:pt modelId="{F83EFB3F-6304-49C5-B7AB-854FABB44BBA}" type="pres">
      <dgm:prSet presAssocID="{AF783A4C-0264-4EF6-9E1C-9ED878E8D248}" presName="horz1" presStyleCnt="0"/>
      <dgm:spPr/>
    </dgm:pt>
    <dgm:pt modelId="{7DE5F76C-5B98-427E-B728-9375B27921D6}" type="pres">
      <dgm:prSet presAssocID="{AF783A4C-0264-4EF6-9E1C-9ED878E8D248}" presName="tx1" presStyleLbl="revTx" presStyleIdx="5" presStyleCnt="8"/>
      <dgm:spPr/>
    </dgm:pt>
    <dgm:pt modelId="{B85FD49E-6237-40D1-B5D4-DE5BE20A7A4E}" type="pres">
      <dgm:prSet presAssocID="{AF783A4C-0264-4EF6-9E1C-9ED878E8D248}" presName="vert1" presStyleCnt="0"/>
      <dgm:spPr/>
    </dgm:pt>
    <dgm:pt modelId="{EE58E7B7-5F86-4A16-9FF7-58CB8B180BE3}" type="pres">
      <dgm:prSet presAssocID="{523B18EC-091F-4299-8182-81B09E6BA022}" presName="thickLine" presStyleLbl="alignNode1" presStyleIdx="6" presStyleCnt="8"/>
      <dgm:spPr/>
    </dgm:pt>
    <dgm:pt modelId="{42697DE0-DD00-489F-87F4-42BD26A68CBD}" type="pres">
      <dgm:prSet presAssocID="{523B18EC-091F-4299-8182-81B09E6BA022}" presName="horz1" presStyleCnt="0"/>
      <dgm:spPr/>
    </dgm:pt>
    <dgm:pt modelId="{886926DE-C8C0-41CD-A41F-F65D612FFFE1}" type="pres">
      <dgm:prSet presAssocID="{523B18EC-091F-4299-8182-81B09E6BA022}" presName="tx1" presStyleLbl="revTx" presStyleIdx="6" presStyleCnt="8"/>
      <dgm:spPr/>
    </dgm:pt>
    <dgm:pt modelId="{92BF42C2-BBA7-402C-A148-9099A169B97E}" type="pres">
      <dgm:prSet presAssocID="{523B18EC-091F-4299-8182-81B09E6BA022}" presName="vert1" presStyleCnt="0"/>
      <dgm:spPr/>
    </dgm:pt>
    <dgm:pt modelId="{37AA66CE-647F-4963-8102-E8F51256631C}" type="pres">
      <dgm:prSet presAssocID="{3C3156E1-1FF7-4389-BE06-EABF61AE874B}" presName="thickLine" presStyleLbl="alignNode1" presStyleIdx="7" presStyleCnt="8"/>
      <dgm:spPr/>
    </dgm:pt>
    <dgm:pt modelId="{FB284103-7374-4C0F-901F-9F708370C96B}" type="pres">
      <dgm:prSet presAssocID="{3C3156E1-1FF7-4389-BE06-EABF61AE874B}" presName="horz1" presStyleCnt="0"/>
      <dgm:spPr/>
    </dgm:pt>
    <dgm:pt modelId="{5651BD6A-72DD-4352-8380-2D0181F11899}" type="pres">
      <dgm:prSet presAssocID="{3C3156E1-1FF7-4389-BE06-EABF61AE874B}" presName="tx1" presStyleLbl="revTx" presStyleIdx="7" presStyleCnt="8"/>
      <dgm:spPr/>
    </dgm:pt>
    <dgm:pt modelId="{41072E7A-09BE-4C3B-A219-80D3ACEA47F6}" type="pres">
      <dgm:prSet presAssocID="{3C3156E1-1FF7-4389-BE06-EABF61AE874B}" presName="vert1" presStyleCnt="0"/>
      <dgm:spPr/>
    </dgm:pt>
  </dgm:ptLst>
  <dgm:cxnLst>
    <dgm:cxn modelId="{3A88DB07-EEC1-4B59-8283-DC00508E8AFC}" srcId="{E99C907B-B8A2-430F-95AB-51C250733963}" destId="{B9A695C3-4639-4997-B4BD-183620B8F149}" srcOrd="2" destOrd="0" parTransId="{DED9D35C-5681-495B-9782-5B858BC660CA}" sibTransId="{9836F0A2-21AF-4A55-B3F4-DED113419D7B}"/>
    <dgm:cxn modelId="{6984CE0D-C57D-4525-BD67-77644DDCF814}" srcId="{E99C907B-B8A2-430F-95AB-51C250733963}" destId="{DFC28696-112D-4D92-A1C4-FDADD57E6595}" srcOrd="0" destOrd="0" parTransId="{14873697-7526-4045-8D4A-F13D080F957C}" sibTransId="{DB3547D2-4501-44CC-891A-31A1DAB75B9F}"/>
    <dgm:cxn modelId="{8FADDC42-FC59-4B7C-8D05-7D3292188573}" type="presOf" srcId="{51D3B4D0-8770-4189-9352-C14991C6C891}" destId="{58B74971-D938-4563-A792-8E7865833889}" srcOrd="0" destOrd="0" presId="urn:microsoft.com/office/officeart/2008/layout/LinedList"/>
    <dgm:cxn modelId="{E36C1145-C388-4AD2-8EC9-3F84F08A31BD}" type="presOf" srcId="{207252AE-206D-4892-9686-1C792A2E70D9}" destId="{53FAB3B3-C561-418B-9E58-667A11C1E247}" srcOrd="0" destOrd="0" presId="urn:microsoft.com/office/officeart/2008/layout/LinedList"/>
    <dgm:cxn modelId="{D1B10385-424B-4F87-8A41-2C60E1C7AF5B}" srcId="{E99C907B-B8A2-430F-95AB-51C250733963}" destId="{51D3B4D0-8770-4189-9352-C14991C6C891}" srcOrd="3" destOrd="0" parTransId="{F34936DC-DD6E-4ED7-A058-A218CD419ECB}" sibTransId="{F99C91C3-F246-44A3-B32F-95FDE552A5EC}"/>
    <dgm:cxn modelId="{520DB387-01DB-4B5F-B522-AAEB417C1662}" srcId="{E99C907B-B8A2-430F-95AB-51C250733963}" destId="{4F3605A8-2CD4-4A14-B23F-F58F798E7743}" srcOrd="4" destOrd="0" parTransId="{1F564764-2B32-4E9B-8DE4-43BCCD08C112}" sibTransId="{BC89C4F5-9E47-496E-A169-1685B3A58756}"/>
    <dgm:cxn modelId="{29C9909E-CB6A-41DA-B8FA-DF37C763C858}" srcId="{E99C907B-B8A2-430F-95AB-51C250733963}" destId="{523B18EC-091F-4299-8182-81B09E6BA022}" srcOrd="6" destOrd="0" parTransId="{57385D85-4028-482C-B00A-E44B9B6147E6}" sibTransId="{FCC7A8F3-7259-4D89-A0C2-B515A4CFE4C5}"/>
    <dgm:cxn modelId="{BEF7E2A9-BA0F-4B42-ACC4-882214BCE509}" type="presOf" srcId="{DFC28696-112D-4D92-A1C4-FDADD57E6595}" destId="{21DE11E8-A579-4B9E-83E2-212A2CCE391E}" srcOrd="0" destOrd="0" presId="urn:microsoft.com/office/officeart/2008/layout/LinedList"/>
    <dgm:cxn modelId="{64A007AE-9D3E-4273-99AF-C9ED9A46BA4F}" type="presOf" srcId="{B9A695C3-4639-4997-B4BD-183620B8F149}" destId="{F83497E8-EE1E-4844-A41D-104F0087612F}" srcOrd="0" destOrd="0" presId="urn:microsoft.com/office/officeart/2008/layout/LinedList"/>
    <dgm:cxn modelId="{44C4F4AE-84E4-4B4F-8D2D-7952F63956E8}" type="presOf" srcId="{3C3156E1-1FF7-4389-BE06-EABF61AE874B}" destId="{5651BD6A-72DD-4352-8380-2D0181F11899}" srcOrd="0" destOrd="0" presId="urn:microsoft.com/office/officeart/2008/layout/LinedList"/>
    <dgm:cxn modelId="{8CC1F5B9-BE9F-438D-B1D8-90ABD73E9C55}" type="presOf" srcId="{523B18EC-091F-4299-8182-81B09E6BA022}" destId="{886926DE-C8C0-41CD-A41F-F65D612FFFE1}" srcOrd="0" destOrd="0" presId="urn:microsoft.com/office/officeart/2008/layout/LinedList"/>
    <dgm:cxn modelId="{276E5DC3-F5D4-4A53-B34E-48953A28F4D5}" srcId="{E99C907B-B8A2-430F-95AB-51C250733963}" destId="{3C3156E1-1FF7-4389-BE06-EABF61AE874B}" srcOrd="7" destOrd="0" parTransId="{B9B52B76-CB6F-42B2-AB50-E68205A24867}" sibTransId="{04C2111E-E882-4DCB-B7E2-CF0789244967}"/>
    <dgm:cxn modelId="{62B1D0C3-6265-48A4-86F1-398B7C32346C}" type="presOf" srcId="{4F3605A8-2CD4-4A14-B23F-F58F798E7743}" destId="{21D151D1-DD05-4455-B3B2-A31D0EB32007}" srcOrd="0" destOrd="0" presId="urn:microsoft.com/office/officeart/2008/layout/LinedList"/>
    <dgm:cxn modelId="{4AC067DD-66B9-40F9-9373-8705F333C862}" srcId="{E99C907B-B8A2-430F-95AB-51C250733963}" destId="{AF783A4C-0264-4EF6-9E1C-9ED878E8D248}" srcOrd="5" destOrd="0" parTransId="{B0B9904F-052B-47C5-9C9A-FC8FAA1A0CE3}" sibTransId="{18FEE8F4-88A5-457F-B232-A2E0DF15E8A8}"/>
    <dgm:cxn modelId="{38DEDAE9-D62A-43CA-A2DB-B455158589EC}" type="presOf" srcId="{E99C907B-B8A2-430F-95AB-51C250733963}" destId="{626C6716-DFB7-4F24-81B5-4372EE97CDB5}" srcOrd="0" destOrd="0" presId="urn:microsoft.com/office/officeart/2008/layout/LinedList"/>
    <dgm:cxn modelId="{36BC55EC-408C-4338-8FFE-62AFAD689D9C}" srcId="{E99C907B-B8A2-430F-95AB-51C250733963}" destId="{207252AE-206D-4892-9686-1C792A2E70D9}" srcOrd="1" destOrd="0" parTransId="{6CA518F5-401C-4254-9AC2-8149E8989DBE}" sibTransId="{947360EE-736D-4DE9-8BA6-493BB56A7ECD}"/>
    <dgm:cxn modelId="{43624EFB-8F38-4B36-B636-0668F8385C3C}" type="presOf" srcId="{AF783A4C-0264-4EF6-9E1C-9ED878E8D248}" destId="{7DE5F76C-5B98-427E-B728-9375B27921D6}" srcOrd="0" destOrd="0" presId="urn:microsoft.com/office/officeart/2008/layout/LinedList"/>
    <dgm:cxn modelId="{E8A3A41D-DBF9-4452-B7BF-B97EB57DA175}" type="presParOf" srcId="{626C6716-DFB7-4F24-81B5-4372EE97CDB5}" destId="{2B4F111F-4829-40A9-A56F-A671A8A3C938}" srcOrd="0" destOrd="0" presId="urn:microsoft.com/office/officeart/2008/layout/LinedList"/>
    <dgm:cxn modelId="{923374EF-099F-4305-880A-DC612450B9C2}" type="presParOf" srcId="{626C6716-DFB7-4F24-81B5-4372EE97CDB5}" destId="{365261E7-4E46-47AF-B86B-83992303A602}" srcOrd="1" destOrd="0" presId="urn:microsoft.com/office/officeart/2008/layout/LinedList"/>
    <dgm:cxn modelId="{0825DBE4-ADDD-4483-A814-B8563E0E674B}" type="presParOf" srcId="{365261E7-4E46-47AF-B86B-83992303A602}" destId="{21DE11E8-A579-4B9E-83E2-212A2CCE391E}" srcOrd="0" destOrd="0" presId="urn:microsoft.com/office/officeart/2008/layout/LinedList"/>
    <dgm:cxn modelId="{619A8E80-9839-4553-A88F-C5F327D227BB}" type="presParOf" srcId="{365261E7-4E46-47AF-B86B-83992303A602}" destId="{AD567C8F-525A-4820-9D08-CA0EB4338E2A}" srcOrd="1" destOrd="0" presId="urn:microsoft.com/office/officeart/2008/layout/LinedList"/>
    <dgm:cxn modelId="{CE9B5741-31B9-4742-98CF-1642B21DEC62}" type="presParOf" srcId="{626C6716-DFB7-4F24-81B5-4372EE97CDB5}" destId="{2B56A86B-D69A-4FF0-8E83-DD659930D0E0}" srcOrd="2" destOrd="0" presId="urn:microsoft.com/office/officeart/2008/layout/LinedList"/>
    <dgm:cxn modelId="{0BB00ED6-A015-4C1F-889C-C5F6B39C20EB}" type="presParOf" srcId="{626C6716-DFB7-4F24-81B5-4372EE97CDB5}" destId="{06FEBBDB-339F-4397-BA64-CF2E5E4F295E}" srcOrd="3" destOrd="0" presId="urn:microsoft.com/office/officeart/2008/layout/LinedList"/>
    <dgm:cxn modelId="{CD619555-F08A-4156-8056-539ABC87BDA8}" type="presParOf" srcId="{06FEBBDB-339F-4397-BA64-CF2E5E4F295E}" destId="{53FAB3B3-C561-418B-9E58-667A11C1E247}" srcOrd="0" destOrd="0" presId="urn:microsoft.com/office/officeart/2008/layout/LinedList"/>
    <dgm:cxn modelId="{1DAA77B9-E593-4174-B84C-0361CF5CDD63}" type="presParOf" srcId="{06FEBBDB-339F-4397-BA64-CF2E5E4F295E}" destId="{38ADAC0F-CE04-4B44-A93C-9E498E418C8B}" srcOrd="1" destOrd="0" presId="urn:microsoft.com/office/officeart/2008/layout/LinedList"/>
    <dgm:cxn modelId="{A433D5E9-9AFC-4686-B3DD-DDD12138192B}" type="presParOf" srcId="{626C6716-DFB7-4F24-81B5-4372EE97CDB5}" destId="{3AFF6AD3-6A22-48A7-A4E7-2426A196EDFF}" srcOrd="4" destOrd="0" presId="urn:microsoft.com/office/officeart/2008/layout/LinedList"/>
    <dgm:cxn modelId="{6873C60D-A839-4477-8443-0D67152AAA77}" type="presParOf" srcId="{626C6716-DFB7-4F24-81B5-4372EE97CDB5}" destId="{F52548E5-F537-43D7-AA29-22CCC2678A61}" srcOrd="5" destOrd="0" presId="urn:microsoft.com/office/officeart/2008/layout/LinedList"/>
    <dgm:cxn modelId="{2A652D5C-6238-4569-92BF-0B80746B0318}" type="presParOf" srcId="{F52548E5-F537-43D7-AA29-22CCC2678A61}" destId="{F83497E8-EE1E-4844-A41D-104F0087612F}" srcOrd="0" destOrd="0" presId="urn:microsoft.com/office/officeart/2008/layout/LinedList"/>
    <dgm:cxn modelId="{8A48713C-E547-4107-A509-9C624E6B7F59}" type="presParOf" srcId="{F52548E5-F537-43D7-AA29-22CCC2678A61}" destId="{62607F3E-34AF-4937-83A9-88F7E19C0DF8}" srcOrd="1" destOrd="0" presId="urn:microsoft.com/office/officeart/2008/layout/LinedList"/>
    <dgm:cxn modelId="{F2ED370F-98A9-43A0-BFC8-927AA13A9C11}" type="presParOf" srcId="{626C6716-DFB7-4F24-81B5-4372EE97CDB5}" destId="{62E3BB64-CBBE-42E4-A8B8-BCFD5ED028FA}" srcOrd="6" destOrd="0" presId="urn:microsoft.com/office/officeart/2008/layout/LinedList"/>
    <dgm:cxn modelId="{1D99AF9E-44C6-4818-9286-3FC4EED5A88B}" type="presParOf" srcId="{626C6716-DFB7-4F24-81B5-4372EE97CDB5}" destId="{B141E54E-8B85-42A5-9B49-BF0AE336E4F9}" srcOrd="7" destOrd="0" presId="urn:microsoft.com/office/officeart/2008/layout/LinedList"/>
    <dgm:cxn modelId="{A0F7E903-EF11-4A98-978A-CA396BA5369A}" type="presParOf" srcId="{B141E54E-8B85-42A5-9B49-BF0AE336E4F9}" destId="{58B74971-D938-4563-A792-8E7865833889}" srcOrd="0" destOrd="0" presId="urn:microsoft.com/office/officeart/2008/layout/LinedList"/>
    <dgm:cxn modelId="{5A9BB07C-CFC0-4B5A-A0F4-4F3BA80C81CC}" type="presParOf" srcId="{B141E54E-8B85-42A5-9B49-BF0AE336E4F9}" destId="{0267812F-7DBB-4022-A7C8-3F7F5AF25DBE}" srcOrd="1" destOrd="0" presId="urn:microsoft.com/office/officeart/2008/layout/LinedList"/>
    <dgm:cxn modelId="{ED028441-ACDB-485A-96AD-E61B3194D7A1}" type="presParOf" srcId="{626C6716-DFB7-4F24-81B5-4372EE97CDB5}" destId="{105255B8-06A3-439E-B564-69663B7D5C2A}" srcOrd="8" destOrd="0" presId="urn:microsoft.com/office/officeart/2008/layout/LinedList"/>
    <dgm:cxn modelId="{85628BE8-AAC8-4922-8814-71DD62FAB91B}" type="presParOf" srcId="{626C6716-DFB7-4F24-81B5-4372EE97CDB5}" destId="{891C4F82-419B-4347-A1B6-4B7A00B238D6}" srcOrd="9" destOrd="0" presId="urn:microsoft.com/office/officeart/2008/layout/LinedList"/>
    <dgm:cxn modelId="{E50D2395-9C3E-4E23-8C5F-7B8DAE77805F}" type="presParOf" srcId="{891C4F82-419B-4347-A1B6-4B7A00B238D6}" destId="{21D151D1-DD05-4455-B3B2-A31D0EB32007}" srcOrd="0" destOrd="0" presId="urn:microsoft.com/office/officeart/2008/layout/LinedList"/>
    <dgm:cxn modelId="{7556B7A7-E09A-4A7A-B038-8FADAAB4EA3A}" type="presParOf" srcId="{891C4F82-419B-4347-A1B6-4B7A00B238D6}" destId="{510297E5-D348-4867-909F-10FCCCD49AFD}" srcOrd="1" destOrd="0" presId="urn:microsoft.com/office/officeart/2008/layout/LinedList"/>
    <dgm:cxn modelId="{81063F07-2334-4DC6-8489-D52ADCF4250B}" type="presParOf" srcId="{626C6716-DFB7-4F24-81B5-4372EE97CDB5}" destId="{A99034EC-8C1D-47F2-9C32-8936761A07CA}" srcOrd="10" destOrd="0" presId="urn:microsoft.com/office/officeart/2008/layout/LinedList"/>
    <dgm:cxn modelId="{653E41FA-7243-40C0-BFFB-BCE4CBE8D43A}" type="presParOf" srcId="{626C6716-DFB7-4F24-81B5-4372EE97CDB5}" destId="{F83EFB3F-6304-49C5-B7AB-854FABB44BBA}" srcOrd="11" destOrd="0" presId="urn:microsoft.com/office/officeart/2008/layout/LinedList"/>
    <dgm:cxn modelId="{AC1E5A19-0841-4A8C-B126-BD1B92C1AFDC}" type="presParOf" srcId="{F83EFB3F-6304-49C5-B7AB-854FABB44BBA}" destId="{7DE5F76C-5B98-427E-B728-9375B27921D6}" srcOrd="0" destOrd="0" presId="urn:microsoft.com/office/officeart/2008/layout/LinedList"/>
    <dgm:cxn modelId="{5210B6BA-350A-4DFB-B70E-D8EBE4B773F7}" type="presParOf" srcId="{F83EFB3F-6304-49C5-B7AB-854FABB44BBA}" destId="{B85FD49E-6237-40D1-B5D4-DE5BE20A7A4E}" srcOrd="1" destOrd="0" presId="urn:microsoft.com/office/officeart/2008/layout/LinedList"/>
    <dgm:cxn modelId="{86C21246-BC3C-4F6B-AB9C-5F6E1814DB4D}" type="presParOf" srcId="{626C6716-DFB7-4F24-81B5-4372EE97CDB5}" destId="{EE58E7B7-5F86-4A16-9FF7-58CB8B180BE3}" srcOrd="12" destOrd="0" presId="urn:microsoft.com/office/officeart/2008/layout/LinedList"/>
    <dgm:cxn modelId="{04654F42-3837-41BB-8335-9B03CF2AD1C4}" type="presParOf" srcId="{626C6716-DFB7-4F24-81B5-4372EE97CDB5}" destId="{42697DE0-DD00-489F-87F4-42BD26A68CBD}" srcOrd="13" destOrd="0" presId="urn:microsoft.com/office/officeart/2008/layout/LinedList"/>
    <dgm:cxn modelId="{3C6E767B-1366-486A-A9F2-AC4D10D38D00}" type="presParOf" srcId="{42697DE0-DD00-489F-87F4-42BD26A68CBD}" destId="{886926DE-C8C0-41CD-A41F-F65D612FFFE1}" srcOrd="0" destOrd="0" presId="urn:microsoft.com/office/officeart/2008/layout/LinedList"/>
    <dgm:cxn modelId="{FD371895-2DCD-4E0A-963F-141C6A759C1C}" type="presParOf" srcId="{42697DE0-DD00-489F-87F4-42BD26A68CBD}" destId="{92BF42C2-BBA7-402C-A148-9099A169B97E}" srcOrd="1" destOrd="0" presId="urn:microsoft.com/office/officeart/2008/layout/LinedList"/>
    <dgm:cxn modelId="{A878177E-4F12-4394-8F4B-C426BC155EF2}" type="presParOf" srcId="{626C6716-DFB7-4F24-81B5-4372EE97CDB5}" destId="{37AA66CE-647F-4963-8102-E8F51256631C}" srcOrd="14" destOrd="0" presId="urn:microsoft.com/office/officeart/2008/layout/LinedList"/>
    <dgm:cxn modelId="{E7232DCA-9922-4D3E-AC4E-0E0AEFE2167D}" type="presParOf" srcId="{626C6716-DFB7-4F24-81B5-4372EE97CDB5}" destId="{FB284103-7374-4C0F-901F-9F708370C96B}" srcOrd="15" destOrd="0" presId="urn:microsoft.com/office/officeart/2008/layout/LinedList"/>
    <dgm:cxn modelId="{53C654F8-D06C-4068-B18C-EE9425B20600}" type="presParOf" srcId="{FB284103-7374-4C0F-901F-9F708370C96B}" destId="{5651BD6A-72DD-4352-8380-2D0181F11899}" srcOrd="0" destOrd="0" presId="urn:microsoft.com/office/officeart/2008/layout/LinedList"/>
    <dgm:cxn modelId="{B41BF132-9524-4229-9DB0-812B209DB8B2}" type="presParOf" srcId="{FB284103-7374-4C0F-901F-9F708370C96B}" destId="{41072E7A-09BE-4C3B-A219-80D3ACEA47F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A16430-2788-4BCF-BDFA-48395456B867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8E1BB42-07D1-4B47-B375-AA43E91EE1B0}">
      <dgm:prSet/>
      <dgm:spPr/>
      <dgm:t>
        <a:bodyPr/>
        <a:lstStyle/>
        <a:p>
          <a:r>
            <a:rPr lang="en-GB"/>
            <a:t>Prevent recurrent stroke</a:t>
          </a:r>
          <a:endParaRPr lang="en-US"/>
        </a:p>
      </dgm:t>
    </dgm:pt>
    <dgm:pt modelId="{5FDE0EFC-F23C-4111-B650-D3999934ECCC}" type="parTrans" cxnId="{0F8B8A3D-CB9D-4106-871E-B04B864D5B0B}">
      <dgm:prSet/>
      <dgm:spPr/>
      <dgm:t>
        <a:bodyPr/>
        <a:lstStyle/>
        <a:p>
          <a:endParaRPr lang="en-US"/>
        </a:p>
      </dgm:t>
    </dgm:pt>
    <dgm:pt modelId="{4CC6B9A2-4EA4-41E5-B223-BA823A7798B0}" type="sibTrans" cxnId="{0F8B8A3D-CB9D-4106-871E-B04B864D5B0B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36EA2DD6-19D2-4579-8583-F93E718FA9B6}">
      <dgm:prSet phldr="0"/>
      <dgm:spPr/>
      <dgm:t>
        <a:bodyPr/>
        <a:lstStyle/>
        <a:p>
          <a:pPr rtl="0"/>
          <a:r>
            <a:rPr lang="en-GB"/>
            <a:t>Enhance blood pressure, lipid profile, and </a:t>
          </a:r>
          <a:r>
            <a:rPr lang="en-GB">
              <a:latin typeface="Aptos Display" panose="020F0302020204030204"/>
            </a:rPr>
            <a:t>glycaemic</a:t>
          </a:r>
          <a:r>
            <a:rPr lang="en-GB"/>
            <a:t> control to maximise </a:t>
          </a:r>
          <a:r>
            <a:rPr lang="en-GB">
              <a:latin typeface="Aptos Display" panose="020F0302020204030204"/>
            </a:rPr>
            <a:t>cardiometalic</a:t>
          </a:r>
          <a:r>
            <a:rPr lang="en-GB"/>
            <a:t> control.</a:t>
          </a:r>
        </a:p>
      </dgm:t>
    </dgm:pt>
    <dgm:pt modelId="{55AA3001-23C5-4FD0-B31B-8C1C985AEC87}" type="parTrans" cxnId="{9AD9FC89-C313-428C-939C-367EF3712716}">
      <dgm:prSet/>
      <dgm:spPr/>
      <dgm:t>
        <a:bodyPr/>
        <a:lstStyle/>
        <a:p>
          <a:endParaRPr lang="en-US"/>
        </a:p>
      </dgm:t>
    </dgm:pt>
    <dgm:pt modelId="{44A78165-8A1C-4393-BFBD-FD5651CF3C35}" type="sibTrans" cxnId="{9AD9FC89-C313-428C-939C-367EF3712716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DAA9C8B3-E006-410E-8DDC-869A3DB4DAAC}">
      <dgm:prSet/>
      <dgm:spPr/>
      <dgm:t>
        <a:bodyPr/>
        <a:lstStyle/>
        <a:p>
          <a:r>
            <a:rPr lang="en-GB"/>
            <a:t>Promote </a:t>
          </a:r>
          <a:r>
            <a:rPr lang="en-GB">
              <a:latin typeface="Aptos Display" panose="020F0302020204030204"/>
            </a:rPr>
            <a:t>self-management</a:t>
          </a:r>
          <a:endParaRPr lang="en-US"/>
        </a:p>
      </dgm:t>
    </dgm:pt>
    <dgm:pt modelId="{6DFDD46F-36CE-49E6-AE09-BCE5C19B3EEA}" type="parTrans" cxnId="{F46907A1-74C3-48E2-ABE3-3F31B4899FB5}">
      <dgm:prSet/>
      <dgm:spPr/>
      <dgm:t>
        <a:bodyPr/>
        <a:lstStyle/>
        <a:p>
          <a:endParaRPr lang="en-US"/>
        </a:p>
      </dgm:t>
    </dgm:pt>
    <dgm:pt modelId="{973E335D-BC5F-476B-BD90-DC3DCAFD81AA}" type="sibTrans" cxnId="{F46907A1-74C3-48E2-ABE3-3F31B4899FB5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DDDC3C3F-6012-42F9-B4A3-3C1FD29BE47A}">
      <dgm:prSet/>
      <dgm:spPr/>
      <dgm:t>
        <a:bodyPr/>
        <a:lstStyle/>
        <a:p>
          <a:r>
            <a:rPr lang="en-GB"/>
            <a:t>Deliver person centred care</a:t>
          </a:r>
          <a:endParaRPr lang="en-US"/>
        </a:p>
      </dgm:t>
    </dgm:pt>
    <dgm:pt modelId="{8A4844EC-C00B-45EF-8D91-EAE37329D3C4}" type="parTrans" cxnId="{CBF39AAB-A11E-43C1-A21F-71EAB64D9E3A}">
      <dgm:prSet/>
      <dgm:spPr/>
      <dgm:t>
        <a:bodyPr/>
        <a:lstStyle/>
        <a:p>
          <a:endParaRPr lang="en-US"/>
        </a:p>
      </dgm:t>
    </dgm:pt>
    <dgm:pt modelId="{C221926D-9312-4D87-8343-632F4C012FF4}" type="sibTrans" cxnId="{CBF39AAB-A11E-43C1-A21F-71EAB64D9E3A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C82D0D24-07F1-4372-A9AA-C741C54EB420}">
      <dgm:prSet/>
      <dgm:spPr/>
      <dgm:t>
        <a:bodyPr/>
        <a:lstStyle/>
        <a:p>
          <a:r>
            <a:rPr lang="en-GB"/>
            <a:t>Smart styles Aligned with NICE/NHS guidance.</a:t>
          </a:r>
          <a:endParaRPr lang="en-US"/>
        </a:p>
      </dgm:t>
    </dgm:pt>
    <dgm:pt modelId="{7C4C03CB-201A-4F10-BF21-3365AF35D423}" type="parTrans" cxnId="{64703236-7434-4315-881D-CA68E30398CA}">
      <dgm:prSet/>
      <dgm:spPr/>
      <dgm:t>
        <a:bodyPr/>
        <a:lstStyle/>
        <a:p>
          <a:endParaRPr lang="en-US"/>
        </a:p>
      </dgm:t>
    </dgm:pt>
    <dgm:pt modelId="{D4A6145D-18F7-4C7C-BE84-E2C473826A19}" type="sibTrans" cxnId="{64703236-7434-4315-881D-CA68E30398CA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803086A2-1BF4-4A0A-BF48-FE866C9511E0}">
      <dgm:prSet phldr="0"/>
      <dgm:spPr/>
      <dgm:t>
        <a:bodyPr/>
        <a:lstStyle/>
        <a:p>
          <a:pPr rtl="0"/>
          <a:r>
            <a:rPr lang="en-GB" sz="1200">
              <a:latin typeface="Arial"/>
              <a:cs typeface="Arial"/>
            </a:rPr>
            <a:t>(National Institute for Health and Care Excellence, 2023a;NHS, 2023).</a:t>
          </a:r>
        </a:p>
      </dgm:t>
    </dgm:pt>
    <dgm:pt modelId="{F4B79949-985D-46A9-A32E-9190C8C2E91B}" type="parTrans" cxnId="{290A8478-DBC0-4AE8-B93A-59740D39313D}">
      <dgm:prSet/>
      <dgm:spPr/>
    </dgm:pt>
    <dgm:pt modelId="{5A0C10A0-BC3C-48BC-BB06-50517B67F210}" type="sibTrans" cxnId="{290A8478-DBC0-4AE8-B93A-59740D39313D}">
      <dgm:prSet phldrT="6" phldr="0"/>
      <dgm:spPr/>
      <dgm:t>
        <a:bodyPr/>
        <a:lstStyle/>
        <a:p>
          <a:r>
            <a:rPr lang="en-GB"/>
            <a:t>6</a:t>
          </a:r>
        </a:p>
      </dgm:t>
    </dgm:pt>
    <dgm:pt modelId="{44A8BC35-A808-4465-AEC3-6B9EC4F8949B}" type="pres">
      <dgm:prSet presAssocID="{0BA16430-2788-4BCF-BDFA-48395456B867}" presName="Name0" presStyleCnt="0">
        <dgm:presLayoutVars>
          <dgm:animLvl val="lvl"/>
          <dgm:resizeHandles val="exact"/>
        </dgm:presLayoutVars>
      </dgm:prSet>
      <dgm:spPr/>
    </dgm:pt>
    <dgm:pt modelId="{04D87551-386D-406F-A0A8-8BC63CBD49FA}" type="pres">
      <dgm:prSet presAssocID="{48E1BB42-07D1-4B47-B375-AA43E91EE1B0}" presName="compositeNode" presStyleCnt="0">
        <dgm:presLayoutVars>
          <dgm:bulletEnabled val="1"/>
        </dgm:presLayoutVars>
      </dgm:prSet>
      <dgm:spPr/>
    </dgm:pt>
    <dgm:pt modelId="{2AED2C81-341A-489E-8F29-CA37DEB11A09}" type="pres">
      <dgm:prSet presAssocID="{48E1BB42-07D1-4B47-B375-AA43E91EE1B0}" presName="bgRect" presStyleLbl="bgAccFollowNode1" presStyleIdx="0" presStyleCnt="6"/>
      <dgm:spPr/>
    </dgm:pt>
    <dgm:pt modelId="{9E69DA58-67AD-41EE-9BC0-099E242F8C5B}" type="pres">
      <dgm:prSet presAssocID="{4CC6B9A2-4EA4-41E5-B223-BA823A7798B0}" presName="sibTransNodeCircle" presStyleLbl="alignNode1" presStyleIdx="0" presStyleCnt="12">
        <dgm:presLayoutVars>
          <dgm:chMax val="0"/>
          <dgm:bulletEnabled/>
        </dgm:presLayoutVars>
      </dgm:prSet>
      <dgm:spPr/>
    </dgm:pt>
    <dgm:pt modelId="{52B3A4F8-EC3B-4072-A5A2-DE0EC120C73F}" type="pres">
      <dgm:prSet presAssocID="{48E1BB42-07D1-4B47-B375-AA43E91EE1B0}" presName="bottomLine" presStyleLbl="alignNode1" presStyleIdx="1" presStyleCnt="12">
        <dgm:presLayoutVars/>
      </dgm:prSet>
      <dgm:spPr/>
    </dgm:pt>
    <dgm:pt modelId="{08DBB728-40A3-4BC5-9147-2B5CDED6441E}" type="pres">
      <dgm:prSet presAssocID="{48E1BB42-07D1-4B47-B375-AA43E91EE1B0}" presName="nodeText" presStyleLbl="bgAccFollowNode1" presStyleIdx="0" presStyleCnt="6">
        <dgm:presLayoutVars>
          <dgm:bulletEnabled val="1"/>
        </dgm:presLayoutVars>
      </dgm:prSet>
      <dgm:spPr/>
    </dgm:pt>
    <dgm:pt modelId="{38962C73-26E2-4EBC-800E-DADC19B8171F}" type="pres">
      <dgm:prSet presAssocID="{4CC6B9A2-4EA4-41E5-B223-BA823A7798B0}" presName="sibTrans" presStyleCnt="0"/>
      <dgm:spPr/>
    </dgm:pt>
    <dgm:pt modelId="{3068DEC8-3F1D-471C-AABA-0867D6D9D1F1}" type="pres">
      <dgm:prSet presAssocID="{36EA2DD6-19D2-4579-8583-F93E718FA9B6}" presName="compositeNode" presStyleCnt="0">
        <dgm:presLayoutVars>
          <dgm:bulletEnabled val="1"/>
        </dgm:presLayoutVars>
      </dgm:prSet>
      <dgm:spPr/>
    </dgm:pt>
    <dgm:pt modelId="{4CE3FE41-522B-4D20-A538-6BACA491186B}" type="pres">
      <dgm:prSet presAssocID="{36EA2DD6-19D2-4579-8583-F93E718FA9B6}" presName="bgRect" presStyleLbl="bgAccFollowNode1" presStyleIdx="1" presStyleCnt="6"/>
      <dgm:spPr/>
    </dgm:pt>
    <dgm:pt modelId="{F35A114F-95B1-4BD2-9D76-8BC67820D400}" type="pres">
      <dgm:prSet presAssocID="{44A78165-8A1C-4393-BFBD-FD5651CF3C35}" presName="sibTransNodeCircle" presStyleLbl="alignNode1" presStyleIdx="2" presStyleCnt="12">
        <dgm:presLayoutVars>
          <dgm:chMax val="0"/>
          <dgm:bulletEnabled/>
        </dgm:presLayoutVars>
      </dgm:prSet>
      <dgm:spPr/>
    </dgm:pt>
    <dgm:pt modelId="{F526DD52-9086-49B2-8C35-D3CA7EB9CBE0}" type="pres">
      <dgm:prSet presAssocID="{36EA2DD6-19D2-4579-8583-F93E718FA9B6}" presName="bottomLine" presStyleLbl="alignNode1" presStyleIdx="3" presStyleCnt="12">
        <dgm:presLayoutVars/>
      </dgm:prSet>
      <dgm:spPr/>
    </dgm:pt>
    <dgm:pt modelId="{2E1C9C0F-D5F0-49B2-A3A8-308CD200DC43}" type="pres">
      <dgm:prSet presAssocID="{36EA2DD6-19D2-4579-8583-F93E718FA9B6}" presName="nodeText" presStyleLbl="bgAccFollowNode1" presStyleIdx="1" presStyleCnt="6">
        <dgm:presLayoutVars>
          <dgm:bulletEnabled val="1"/>
        </dgm:presLayoutVars>
      </dgm:prSet>
      <dgm:spPr/>
    </dgm:pt>
    <dgm:pt modelId="{D2BE6A82-D39D-4BB3-A396-3E1F6B7C2443}" type="pres">
      <dgm:prSet presAssocID="{44A78165-8A1C-4393-BFBD-FD5651CF3C35}" presName="sibTrans" presStyleCnt="0"/>
      <dgm:spPr/>
    </dgm:pt>
    <dgm:pt modelId="{26A2D22C-D793-4483-9142-F3FFBF1EE162}" type="pres">
      <dgm:prSet presAssocID="{DAA9C8B3-E006-410E-8DDC-869A3DB4DAAC}" presName="compositeNode" presStyleCnt="0">
        <dgm:presLayoutVars>
          <dgm:bulletEnabled val="1"/>
        </dgm:presLayoutVars>
      </dgm:prSet>
      <dgm:spPr/>
    </dgm:pt>
    <dgm:pt modelId="{C6883778-407D-473F-8EE9-80E396BE4B4D}" type="pres">
      <dgm:prSet presAssocID="{DAA9C8B3-E006-410E-8DDC-869A3DB4DAAC}" presName="bgRect" presStyleLbl="bgAccFollowNode1" presStyleIdx="2" presStyleCnt="6"/>
      <dgm:spPr/>
    </dgm:pt>
    <dgm:pt modelId="{A5092132-6204-4B59-8F81-834FCA864ECB}" type="pres">
      <dgm:prSet presAssocID="{973E335D-BC5F-476B-BD90-DC3DCAFD81AA}" presName="sibTransNodeCircle" presStyleLbl="alignNode1" presStyleIdx="4" presStyleCnt="12">
        <dgm:presLayoutVars>
          <dgm:chMax val="0"/>
          <dgm:bulletEnabled/>
        </dgm:presLayoutVars>
      </dgm:prSet>
      <dgm:spPr/>
    </dgm:pt>
    <dgm:pt modelId="{7FB8E8FE-A8F6-4D7E-9836-72B89F8C2E2C}" type="pres">
      <dgm:prSet presAssocID="{DAA9C8B3-E006-410E-8DDC-869A3DB4DAAC}" presName="bottomLine" presStyleLbl="alignNode1" presStyleIdx="5" presStyleCnt="12">
        <dgm:presLayoutVars/>
      </dgm:prSet>
      <dgm:spPr/>
    </dgm:pt>
    <dgm:pt modelId="{D3E6AF36-64E2-4583-816C-5A9AAE1151D5}" type="pres">
      <dgm:prSet presAssocID="{DAA9C8B3-E006-410E-8DDC-869A3DB4DAAC}" presName="nodeText" presStyleLbl="bgAccFollowNode1" presStyleIdx="2" presStyleCnt="6">
        <dgm:presLayoutVars>
          <dgm:bulletEnabled val="1"/>
        </dgm:presLayoutVars>
      </dgm:prSet>
      <dgm:spPr/>
    </dgm:pt>
    <dgm:pt modelId="{F62188F2-83C3-426C-9215-5A1B442BC4CA}" type="pres">
      <dgm:prSet presAssocID="{973E335D-BC5F-476B-BD90-DC3DCAFD81AA}" presName="sibTrans" presStyleCnt="0"/>
      <dgm:spPr/>
    </dgm:pt>
    <dgm:pt modelId="{2567AB53-037B-4FAB-A8E3-BC8F20483152}" type="pres">
      <dgm:prSet presAssocID="{DDDC3C3F-6012-42F9-B4A3-3C1FD29BE47A}" presName="compositeNode" presStyleCnt="0">
        <dgm:presLayoutVars>
          <dgm:bulletEnabled val="1"/>
        </dgm:presLayoutVars>
      </dgm:prSet>
      <dgm:spPr/>
    </dgm:pt>
    <dgm:pt modelId="{C31D5E84-9632-449C-AD7C-F4B3E2EA9DB5}" type="pres">
      <dgm:prSet presAssocID="{DDDC3C3F-6012-42F9-B4A3-3C1FD29BE47A}" presName="bgRect" presStyleLbl="bgAccFollowNode1" presStyleIdx="3" presStyleCnt="6"/>
      <dgm:spPr/>
    </dgm:pt>
    <dgm:pt modelId="{92E6B46D-F6DC-407E-8318-3D8CE6F14D78}" type="pres">
      <dgm:prSet presAssocID="{C221926D-9312-4D87-8343-632F4C012FF4}" presName="sibTransNodeCircle" presStyleLbl="alignNode1" presStyleIdx="6" presStyleCnt="12">
        <dgm:presLayoutVars>
          <dgm:chMax val="0"/>
          <dgm:bulletEnabled/>
        </dgm:presLayoutVars>
      </dgm:prSet>
      <dgm:spPr/>
    </dgm:pt>
    <dgm:pt modelId="{5F1FF247-AF7C-4F7B-9F7E-78AFE080AC04}" type="pres">
      <dgm:prSet presAssocID="{DDDC3C3F-6012-42F9-B4A3-3C1FD29BE47A}" presName="bottomLine" presStyleLbl="alignNode1" presStyleIdx="7" presStyleCnt="12">
        <dgm:presLayoutVars/>
      </dgm:prSet>
      <dgm:spPr/>
    </dgm:pt>
    <dgm:pt modelId="{5D99BF55-8AD0-4863-B0C8-C6347C10899F}" type="pres">
      <dgm:prSet presAssocID="{DDDC3C3F-6012-42F9-B4A3-3C1FD29BE47A}" presName="nodeText" presStyleLbl="bgAccFollowNode1" presStyleIdx="3" presStyleCnt="6">
        <dgm:presLayoutVars>
          <dgm:bulletEnabled val="1"/>
        </dgm:presLayoutVars>
      </dgm:prSet>
      <dgm:spPr/>
    </dgm:pt>
    <dgm:pt modelId="{407CFC6E-5837-4424-AA93-5C498C27CAC5}" type="pres">
      <dgm:prSet presAssocID="{C221926D-9312-4D87-8343-632F4C012FF4}" presName="sibTrans" presStyleCnt="0"/>
      <dgm:spPr/>
    </dgm:pt>
    <dgm:pt modelId="{EFE57EDF-53D9-48F2-ADE5-527E6A4D3063}" type="pres">
      <dgm:prSet presAssocID="{C82D0D24-07F1-4372-A9AA-C741C54EB420}" presName="compositeNode" presStyleCnt="0">
        <dgm:presLayoutVars>
          <dgm:bulletEnabled val="1"/>
        </dgm:presLayoutVars>
      </dgm:prSet>
      <dgm:spPr/>
    </dgm:pt>
    <dgm:pt modelId="{7CCFA352-04A6-446F-A05B-C31AAFAD8402}" type="pres">
      <dgm:prSet presAssocID="{C82D0D24-07F1-4372-A9AA-C741C54EB420}" presName="bgRect" presStyleLbl="bgAccFollowNode1" presStyleIdx="4" presStyleCnt="6"/>
      <dgm:spPr/>
    </dgm:pt>
    <dgm:pt modelId="{C0C2AF9E-3E88-4C8C-AB14-CD7A68C26861}" type="pres">
      <dgm:prSet presAssocID="{D4A6145D-18F7-4C7C-BE84-E2C473826A19}" presName="sibTransNodeCircle" presStyleLbl="alignNode1" presStyleIdx="8" presStyleCnt="12">
        <dgm:presLayoutVars>
          <dgm:chMax val="0"/>
          <dgm:bulletEnabled/>
        </dgm:presLayoutVars>
      </dgm:prSet>
      <dgm:spPr/>
    </dgm:pt>
    <dgm:pt modelId="{8C96682E-FBCA-4D1A-9A9B-9DAE14A58B2C}" type="pres">
      <dgm:prSet presAssocID="{C82D0D24-07F1-4372-A9AA-C741C54EB420}" presName="bottomLine" presStyleLbl="alignNode1" presStyleIdx="9" presStyleCnt="12">
        <dgm:presLayoutVars/>
      </dgm:prSet>
      <dgm:spPr/>
    </dgm:pt>
    <dgm:pt modelId="{DED72A43-7F46-4F3D-9220-ACA8ED8BCD57}" type="pres">
      <dgm:prSet presAssocID="{C82D0D24-07F1-4372-A9AA-C741C54EB420}" presName="nodeText" presStyleLbl="bgAccFollowNode1" presStyleIdx="4" presStyleCnt="6">
        <dgm:presLayoutVars>
          <dgm:bulletEnabled val="1"/>
        </dgm:presLayoutVars>
      </dgm:prSet>
      <dgm:spPr/>
    </dgm:pt>
    <dgm:pt modelId="{30139303-AE5D-4E56-95B7-2F84C939A2C3}" type="pres">
      <dgm:prSet presAssocID="{D4A6145D-18F7-4C7C-BE84-E2C473826A19}" presName="sibTrans" presStyleCnt="0"/>
      <dgm:spPr/>
    </dgm:pt>
    <dgm:pt modelId="{7CBDEED2-CFFE-4F97-820C-996B9C91D1FF}" type="pres">
      <dgm:prSet presAssocID="{803086A2-1BF4-4A0A-BF48-FE866C9511E0}" presName="compositeNode" presStyleCnt="0">
        <dgm:presLayoutVars>
          <dgm:bulletEnabled val="1"/>
        </dgm:presLayoutVars>
      </dgm:prSet>
      <dgm:spPr/>
    </dgm:pt>
    <dgm:pt modelId="{DC817DA4-6A2D-4AFA-A870-149F326490B1}" type="pres">
      <dgm:prSet presAssocID="{803086A2-1BF4-4A0A-BF48-FE866C9511E0}" presName="bgRect" presStyleLbl="bgAccFollowNode1" presStyleIdx="5" presStyleCnt="6"/>
      <dgm:spPr/>
    </dgm:pt>
    <dgm:pt modelId="{86A5B1E8-B711-4E57-88A5-C9EC1FD4C952}" type="pres">
      <dgm:prSet presAssocID="{5A0C10A0-BC3C-48BC-BB06-50517B67F210}" presName="sibTransNodeCircle" presStyleLbl="alignNode1" presStyleIdx="10" presStyleCnt="12">
        <dgm:presLayoutVars>
          <dgm:chMax val="0"/>
          <dgm:bulletEnabled/>
        </dgm:presLayoutVars>
      </dgm:prSet>
      <dgm:spPr/>
    </dgm:pt>
    <dgm:pt modelId="{146173EA-0E23-4659-A057-91369F8FD274}" type="pres">
      <dgm:prSet presAssocID="{803086A2-1BF4-4A0A-BF48-FE866C9511E0}" presName="bottomLine" presStyleLbl="alignNode1" presStyleIdx="11" presStyleCnt="12">
        <dgm:presLayoutVars/>
      </dgm:prSet>
      <dgm:spPr/>
    </dgm:pt>
    <dgm:pt modelId="{317480F0-2D73-43B2-9DD0-46CCF02B57F0}" type="pres">
      <dgm:prSet presAssocID="{803086A2-1BF4-4A0A-BF48-FE866C9511E0}" presName="nodeText" presStyleLbl="bgAccFollowNode1" presStyleIdx="5" presStyleCnt="6">
        <dgm:presLayoutVars>
          <dgm:bulletEnabled val="1"/>
        </dgm:presLayoutVars>
      </dgm:prSet>
      <dgm:spPr/>
    </dgm:pt>
  </dgm:ptLst>
  <dgm:cxnLst>
    <dgm:cxn modelId="{DC719C0C-A4E4-4457-A7BF-34FBDB952D42}" type="presOf" srcId="{C82D0D24-07F1-4372-A9AA-C741C54EB420}" destId="{7CCFA352-04A6-446F-A05B-C31AAFAD8402}" srcOrd="0" destOrd="0" presId="urn:microsoft.com/office/officeart/2016/7/layout/BasicLinearProcessNumbered"/>
    <dgm:cxn modelId="{3DD9CA1F-D61F-45B5-A468-B60D765E5C08}" type="presOf" srcId="{4CC6B9A2-4EA4-41E5-B223-BA823A7798B0}" destId="{9E69DA58-67AD-41EE-9BC0-099E242F8C5B}" srcOrd="0" destOrd="0" presId="urn:microsoft.com/office/officeart/2016/7/layout/BasicLinearProcessNumbered"/>
    <dgm:cxn modelId="{189F812B-ABCE-4C6B-899B-AC83DF106F15}" type="presOf" srcId="{36EA2DD6-19D2-4579-8583-F93E718FA9B6}" destId="{4CE3FE41-522B-4D20-A538-6BACA491186B}" srcOrd="0" destOrd="0" presId="urn:microsoft.com/office/officeart/2016/7/layout/BasicLinearProcessNumbered"/>
    <dgm:cxn modelId="{64703236-7434-4315-881D-CA68E30398CA}" srcId="{0BA16430-2788-4BCF-BDFA-48395456B867}" destId="{C82D0D24-07F1-4372-A9AA-C741C54EB420}" srcOrd="4" destOrd="0" parTransId="{7C4C03CB-201A-4F10-BF21-3365AF35D423}" sibTransId="{D4A6145D-18F7-4C7C-BE84-E2C473826A19}"/>
    <dgm:cxn modelId="{D4708036-EDE8-4674-9DA2-64C2660E0597}" type="presOf" srcId="{DDDC3C3F-6012-42F9-B4A3-3C1FD29BE47A}" destId="{C31D5E84-9632-449C-AD7C-F4B3E2EA9DB5}" srcOrd="0" destOrd="0" presId="urn:microsoft.com/office/officeart/2016/7/layout/BasicLinearProcessNumbered"/>
    <dgm:cxn modelId="{D6B9393D-7174-4F16-9DFC-A06F002CE566}" type="presOf" srcId="{803086A2-1BF4-4A0A-BF48-FE866C9511E0}" destId="{317480F0-2D73-43B2-9DD0-46CCF02B57F0}" srcOrd="1" destOrd="0" presId="urn:microsoft.com/office/officeart/2016/7/layout/BasicLinearProcessNumbered"/>
    <dgm:cxn modelId="{0F8B8A3D-CB9D-4106-871E-B04B864D5B0B}" srcId="{0BA16430-2788-4BCF-BDFA-48395456B867}" destId="{48E1BB42-07D1-4B47-B375-AA43E91EE1B0}" srcOrd="0" destOrd="0" parTransId="{5FDE0EFC-F23C-4111-B650-D3999934ECCC}" sibTransId="{4CC6B9A2-4EA4-41E5-B223-BA823A7798B0}"/>
    <dgm:cxn modelId="{FCDC9E60-627F-4C39-B0D9-33B00093D15A}" type="presOf" srcId="{973E335D-BC5F-476B-BD90-DC3DCAFD81AA}" destId="{A5092132-6204-4B59-8F81-834FCA864ECB}" srcOrd="0" destOrd="0" presId="urn:microsoft.com/office/officeart/2016/7/layout/BasicLinearProcessNumbered"/>
    <dgm:cxn modelId="{DCF51E62-2F3D-43AE-AEE3-5F3BDD75D502}" type="presOf" srcId="{C221926D-9312-4D87-8343-632F4C012FF4}" destId="{92E6B46D-F6DC-407E-8318-3D8CE6F14D78}" srcOrd="0" destOrd="0" presId="urn:microsoft.com/office/officeart/2016/7/layout/BasicLinearProcessNumbered"/>
    <dgm:cxn modelId="{920D634B-C016-41DE-A286-24FB3E63EF4A}" type="presOf" srcId="{48E1BB42-07D1-4B47-B375-AA43E91EE1B0}" destId="{2AED2C81-341A-489E-8F29-CA37DEB11A09}" srcOrd="0" destOrd="0" presId="urn:microsoft.com/office/officeart/2016/7/layout/BasicLinearProcessNumbered"/>
    <dgm:cxn modelId="{290A8478-DBC0-4AE8-B93A-59740D39313D}" srcId="{0BA16430-2788-4BCF-BDFA-48395456B867}" destId="{803086A2-1BF4-4A0A-BF48-FE866C9511E0}" srcOrd="5" destOrd="0" parTransId="{F4B79949-985D-46A9-A32E-9190C8C2E91B}" sibTransId="{5A0C10A0-BC3C-48BC-BB06-50517B67F210}"/>
    <dgm:cxn modelId="{D2543285-B72B-48B0-98E9-42973648D6C1}" type="presOf" srcId="{DDDC3C3F-6012-42F9-B4A3-3C1FD29BE47A}" destId="{5D99BF55-8AD0-4863-B0C8-C6347C10899F}" srcOrd="1" destOrd="0" presId="urn:microsoft.com/office/officeart/2016/7/layout/BasicLinearProcessNumbered"/>
    <dgm:cxn modelId="{9AD9FC89-C313-428C-939C-367EF3712716}" srcId="{0BA16430-2788-4BCF-BDFA-48395456B867}" destId="{36EA2DD6-19D2-4579-8583-F93E718FA9B6}" srcOrd="1" destOrd="0" parTransId="{55AA3001-23C5-4FD0-B31B-8C1C985AEC87}" sibTransId="{44A78165-8A1C-4393-BFBD-FD5651CF3C35}"/>
    <dgm:cxn modelId="{331EC18D-6599-4251-8088-D3D26040E886}" type="presOf" srcId="{48E1BB42-07D1-4B47-B375-AA43E91EE1B0}" destId="{08DBB728-40A3-4BC5-9147-2B5CDED6441E}" srcOrd="1" destOrd="0" presId="urn:microsoft.com/office/officeart/2016/7/layout/BasicLinearProcessNumbered"/>
    <dgm:cxn modelId="{E2C84D98-C0DB-4095-9103-1A9762D0FBED}" type="presOf" srcId="{803086A2-1BF4-4A0A-BF48-FE866C9511E0}" destId="{DC817DA4-6A2D-4AFA-A870-149F326490B1}" srcOrd="0" destOrd="0" presId="urn:microsoft.com/office/officeart/2016/7/layout/BasicLinearProcessNumbered"/>
    <dgm:cxn modelId="{C980009A-94CB-420F-8E41-2B28DC084A22}" type="presOf" srcId="{D4A6145D-18F7-4C7C-BE84-E2C473826A19}" destId="{C0C2AF9E-3E88-4C8C-AB14-CD7A68C26861}" srcOrd="0" destOrd="0" presId="urn:microsoft.com/office/officeart/2016/7/layout/BasicLinearProcessNumbered"/>
    <dgm:cxn modelId="{FC79869B-D851-438F-B44B-5FBB2EDF716F}" type="presOf" srcId="{36EA2DD6-19D2-4579-8583-F93E718FA9B6}" destId="{2E1C9C0F-D5F0-49B2-A3A8-308CD200DC43}" srcOrd="1" destOrd="0" presId="urn:microsoft.com/office/officeart/2016/7/layout/BasicLinearProcessNumbered"/>
    <dgm:cxn modelId="{F46907A1-74C3-48E2-ABE3-3F31B4899FB5}" srcId="{0BA16430-2788-4BCF-BDFA-48395456B867}" destId="{DAA9C8B3-E006-410E-8DDC-869A3DB4DAAC}" srcOrd="2" destOrd="0" parTransId="{6DFDD46F-36CE-49E6-AE09-BCE5C19B3EEA}" sibTransId="{973E335D-BC5F-476B-BD90-DC3DCAFD81AA}"/>
    <dgm:cxn modelId="{CBF39AAB-A11E-43C1-A21F-71EAB64D9E3A}" srcId="{0BA16430-2788-4BCF-BDFA-48395456B867}" destId="{DDDC3C3F-6012-42F9-B4A3-3C1FD29BE47A}" srcOrd="3" destOrd="0" parTransId="{8A4844EC-C00B-45EF-8D91-EAE37329D3C4}" sibTransId="{C221926D-9312-4D87-8343-632F4C012FF4}"/>
    <dgm:cxn modelId="{8B0740B1-480C-4595-9F3A-BA54C5DF6144}" type="presOf" srcId="{0BA16430-2788-4BCF-BDFA-48395456B867}" destId="{44A8BC35-A808-4465-AEC3-6B9EC4F8949B}" srcOrd="0" destOrd="0" presId="urn:microsoft.com/office/officeart/2016/7/layout/BasicLinearProcessNumbered"/>
    <dgm:cxn modelId="{2D148DBD-B531-4235-B5BA-1C503F1948B0}" type="presOf" srcId="{DAA9C8B3-E006-410E-8DDC-869A3DB4DAAC}" destId="{C6883778-407D-473F-8EE9-80E396BE4B4D}" srcOrd="0" destOrd="0" presId="urn:microsoft.com/office/officeart/2016/7/layout/BasicLinearProcessNumbered"/>
    <dgm:cxn modelId="{E8702DD9-0F04-4C37-8745-C876E928BA08}" type="presOf" srcId="{5A0C10A0-BC3C-48BC-BB06-50517B67F210}" destId="{86A5B1E8-B711-4E57-88A5-C9EC1FD4C952}" srcOrd="0" destOrd="0" presId="urn:microsoft.com/office/officeart/2016/7/layout/BasicLinearProcessNumbered"/>
    <dgm:cxn modelId="{8832EDDF-0A9C-4F76-A8E4-88AF7F1A50C3}" type="presOf" srcId="{C82D0D24-07F1-4372-A9AA-C741C54EB420}" destId="{DED72A43-7F46-4F3D-9220-ACA8ED8BCD57}" srcOrd="1" destOrd="0" presId="urn:microsoft.com/office/officeart/2016/7/layout/BasicLinearProcessNumbered"/>
    <dgm:cxn modelId="{631FD2E6-2ECF-42B0-84B9-3884C1A2B109}" type="presOf" srcId="{DAA9C8B3-E006-410E-8DDC-869A3DB4DAAC}" destId="{D3E6AF36-64E2-4583-816C-5A9AAE1151D5}" srcOrd="1" destOrd="0" presId="urn:microsoft.com/office/officeart/2016/7/layout/BasicLinearProcessNumbered"/>
    <dgm:cxn modelId="{F67C1DF3-01C7-4455-BE6F-836343B9F0A6}" type="presOf" srcId="{44A78165-8A1C-4393-BFBD-FD5651CF3C35}" destId="{F35A114F-95B1-4BD2-9D76-8BC67820D400}" srcOrd="0" destOrd="0" presId="urn:microsoft.com/office/officeart/2016/7/layout/BasicLinearProcessNumbered"/>
    <dgm:cxn modelId="{EACE55A1-8FE6-4389-9A35-3E24036F108E}" type="presParOf" srcId="{44A8BC35-A808-4465-AEC3-6B9EC4F8949B}" destId="{04D87551-386D-406F-A0A8-8BC63CBD49FA}" srcOrd="0" destOrd="0" presId="urn:microsoft.com/office/officeart/2016/7/layout/BasicLinearProcessNumbered"/>
    <dgm:cxn modelId="{6DD9A6DE-D6A6-452D-8254-E9C29BBF3748}" type="presParOf" srcId="{04D87551-386D-406F-A0A8-8BC63CBD49FA}" destId="{2AED2C81-341A-489E-8F29-CA37DEB11A09}" srcOrd="0" destOrd="0" presId="urn:microsoft.com/office/officeart/2016/7/layout/BasicLinearProcessNumbered"/>
    <dgm:cxn modelId="{10D93B66-2928-4692-BAD9-EE344007A364}" type="presParOf" srcId="{04D87551-386D-406F-A0A8-8BC63CBD49FA}" destId="{9E69DA58-67AD-41EE-9BC0-099E242F8C5B}" srcOrd="1" destOrd="0" presId="urn:microsoft.com/office/officeart/2016/7/layout/BasicLinearProcessNumbered"/>
    <dgm:cxn modelId="{F363600F-9847-4CC6-B796-81514DC2C00C}" type="presParOf" srcId="{04D87551-386D-406F-A0A8-8BC63CBD49FA}" destId="{52B3A4F8-EC3B-4072-A5A2-DE0EC120C73F}" srcOrd="2" destOrd="0" presId="urn:microsoft.com/office/officeart/2016/7/layout/BasicLinearProcessNumbered"/>
    <dgm:cxn modelId="{5965A61D-BC27-4E57-A5E0-54EB6E77B5E9}" type="presParOf" srcId="{04D87551-386D-406F-A0A8-8BC63CBD49FA}" destId="{08DBB728-40A3-4BC5-9147-2B5CDED6441E}" srcOrd="3" destOrd="0" presId="urn:microsoft.com/office/officeart/2016/7/layout/BasicLinearProcessNumbered"/>
    <dgm:cxn modelId="{EF3E7183-43FB-4433-8DC1-24184D2B1BA9}" type="presParOf" srcId="{44A8BC35-A808-4465-AEC3-6B9EC4F8949B}" destId="{38962C73-26E2-4EBC-800E-DADC19B8171F}" srcOrd="1" destOrd="0" presId="urn:microsoft.com/office/officeart/2016/7/layout/BasicLinearProcessNumbered"/>
    <dgm:cxn modelId="{D2AD7310-0114-4854-8C01-399EC8088A80}" type="presParOf" srcId="{44A8BC35-A808-4465-AEC3-6B9EC4F8949B}" destId="{3068DEC8-3F1D-471C-AABA-0867D6D9D1F1}" srcOrd="2" destOrd="0" presId="urn:microsoft.com/office/officeart/2016/7/layout/BasicLinearProcessNumbered"/>
    <dgm:cxn modelId="{0C6D3607-04EF-4C49-9315-4D6485085ABA}" type="presParOf" srcId="{3068DEC8-3F1D-471C-AABA-0867D6D9D1F1}" destId="{4CE3FE41-522B-4D20-A538-6BACA491186B}" srcOrd="0" destOrd="0" presId="urn:microsoft.com/office/officeart/2016/7/layout/BasicLinearProcessNumbered"/>
    <dgm:cxn modelId="{B4FEFA50-A6D2-4E54-B853-9714DC2EBC67}" type="presParOf" srcId="{3068DEC8-3F1D-471C-AABA-0867D6D9D1F1}" destId="{F35A114F-95B1-4BD2-9D76-8BC67820D400}" srcOrd="1" destOrd="0" presId="urn:microsoft.com/office/officeart/2016/7/layout/BasicLinearProcessNumbered"/>
    <dgm:cxn modelId="{703DE4BF-F8E8-4DC9-ADC2-04A3058EED46}" type="presParOf" srcId="{3068DEC8-3F1D-471C-AABA-0867D6D9D1F1}" destId="{F526DD52-9086-49B2-8C35-D3CA7EB9CBE0}" srcOrd="2" destOrd="0" presId="urn:microsoft.com/office/officeart/2016/7/layout/BasicLinearProcessNumbered"/>
    <dgm:cxn modelId="{673CF4F2-611B-45A1-B66D-816B44D30F7B}" type="presParOf" srcId="{3068DEC8-3F1D-471C-AABA-0867D6D9D1F1}" destId="{2E1C9C0F-D5F0-49B2-A3A8-308CD200DC43}" srcOrd="3" destOrd="0" presId="urn:microsoft.com/office/officeart/2016/7/layout/BasicLinearProcessNumbered"/>
    <dgm:cxn modelId="{0767D43A-4E14-4471-BA33-000909F49AA2}" type="presParOf" srcId="{44A8BC35-A808-4465-AEC3-6B9EC4F8949B}" destId="{D2BE6A82-D39D-4BB3-A396-3E1F6B7C2443}" srcOrd="3" destOrd="0" presId="urn:microsoft.com/office/officeart/2016/7/layout/BasicLinearProcessNumbered"/>
    <dgm:cxn modelId="{B4F7F467-AFAD-44F6-863C-1A9544F7ABE7}" type="presParOf" srcId="{44A8BC35-A808-4465-AEC3-6B9EC4F8949B}" destId="{26A2D22C-D793-4483-9142-F3FFBF1EE162}" srcOrd="4" destOrd="0" presId="urn:microsoft.com/office/officeart/2016/7/layout/BasicLinearProcessNumbered"/>
    <dgm:cxn modelId="{CB57203A-1A9A-498A-84BA-6738D64AB2A2}" type="presParOf" srcId="{26A2D22C-D793-4483-9142-F3FFBF1EE162}" destId="{C6883778-407D-473F-8EE9-80E396BE4B4D}" srcOrd="0" destOrd="0" presId="urn:microsoft.com/office/officeart/2016/7/layout/BasicLinearProcessNumbered"/>
    <dgm:cxn modelId="{ADCDD11D-4514-4CB1-9E5D-FDEFE2E08274}" type="presParOf" srcId="{26A2D22C-D793-4483-9142-F3FFBF1EE162}" destId="{A5092132-6204-4B59-8F81-834FCA864ECB}" srcOrd="1" destOrd="0" presId="urn:microsoft.com/office/officeart/2016/7/layout/BasicLinearProcessNumbered"/>
    <dgm:cxn modelId="{0070A4B2-569E-41BF-90EC-4053A21907B6}" type="presParOf" srcId="{26A2D22C-D793-4483-9142-F3FFBF1EE162}" destId="{7FB8E8FE-A8F6-4D7E-9836-72B89F8C2E2C}" srcOrd="2" destOrd="0" presId="urn:microsoft.com/office/officeart/2016/7/layout/BasicLinearProcessNumbered"/>
    <dgm:cxn modelId="{C0F83B68-7671-4B0A-B2D4-002CDBA7F2F8}" type="presParOf" srcId="{26A2D22C-D793-4483-9142-F3FFBF1EE162}" destId="{D3E6AF36-64E2-4583-816C-5A9AAE1151D5}" srcOrd="3" destOrd="0" presId="urn:microsoft.com/office/officeart/2016/7/layout/BasicLinearProcessNumbered"/>
    <dgm:cxn modelId="{F58EE6B3-D4AC-4D69-9A59-54AAB818926A}" type="presParOf" srcId="{44A8BC35-A808-4465-AEC3-6B9EC4F8949B}" destId="{F62188F2-83C3-426C-9215-5A1B442BC4CA}" srcOrd="5" destOrd="0" presId="urn:microsoft.com/office/officeart/2016/7/layout/BasicLinearProcessNumbered"/>
    <dgm:cxn modelId="{ED8B1992-7D91-4C9B-BF0A-12231B65F381}" type="presParOf" srcId="{44A8BC35-A808-4465-AEC3-6B9EC4F8949B}" destId="{2567AB53-037B-4FAB-A8E3-BC8F20483152}" srcOrd="6" destOrd="0" presId="urn:microsoft.com/office/officeart/2016/7/layout/BasicLinearProcessNumbered"/>
    <dgm:cxn modelId="{37A8D5F6-A3E8-4E39-8FE6-424159FA9EED}" type="presParOf" srcId="{2567AB53-037B-4FAB-A8E3-BC8F20483152}" destId="{C31D5E84-9632-449C-AD7C-F4B3E2EA9DB5}" srcOrd="0" destOrd="0" presId="urn:microsoft.com/office/officeart/2016/7/layout/BasicLinearProcessNumbered"/>
    <dgm:cxn modelId="{B8F289DF-3184-4E36-A8EF-0D20D34D556C}" type="presParOf" srcId="{2567AB53-037B-4FAB-A8E3-BC8F20483152}" destId="{92E6B46D-F6DC-407E-8318-3D8CE6F14D78}" srcOrd="1" destOrd="0" presId="urn:microsoft.com/office/officeart/2016/7/layout/BasicLinearProcessNumbered"/>
    <dgm:cxn modelId="{9712119F-C668-4379-B9D6-431897AF6722}" type="presParOf" srcId="{2567AB53-037B-4FAB-A8E3-BC8F20483152}" destId="{5F1FF247-AF7C-4F7B-9F7E-78AFE080AC04}" srcOrd="2" destOrd="0" presId="urn:microsoft.com/office/officeart/2016/7/layout/BasicLinearProcessNumbered"/>
    <dgm:cxn modelId="{7752E4AB-0EA5-4F2E-B42B-1C692D0E6E75}" type="presParOf" srcId="{2567AB53-037B-4FAB-A8E3-BC8F20483152}" destId="{5D99BF55-8AD0-4863-B0C8-C6347C10899F}" srcOrd="3" destOrd="0" presId="urn:microsoft.com/office/officeart/2016/7/layout/BasicLinearProcessNumbered"/>
    <dgm:cxn modelId="{4E5F4786-A086-47BA-A3F7-0E678744395B}" type="presParOf" srcId="{44A8BC35-A808-4465-AEC3-6B9EC4F8949B}" destId="{407CFC6E-5837-4424-AA93-5C498C27CAC5}" srcOrd="7" destOrd="0" presId="urn:microsoft.com/office/officeart/2016/7/layout/BasicLinearProcessNumbered"/>
    <dgm:cxn modelId="{A715AE89-E8C5-4135-98DD-41B3857254DB}" type="presParOf" srcId="{44A8BC35-A808-4465-AEC3-6B9EC4F8949B}" destId="{EFE57EDF-53D9-48F2-ADE5-527E6A4D3063}" srcOrd="8" destOrd="0" presId="urn:microsoft.com/office/officeart/2016/7/layout/BasicLinearProcessNumbered"/>
    <dgm:cxn modelId="{CB8A18F0-F7ED-45B6-85B8-42282A4C6E4F}" type="presParOf" srcId="{EFE57EDF-53D9-48F2-ADE5-527E6A4D3063}" destId="{7CCFA352-04A6-446F-A05B-C31AAFAD8402}" srcOrd="0" destOrd="0" presId="urn:microsoft.com/office/officeart/2016/7/layout/BasicLinearProcessNumbered"/>
    <dgm:cxn modelId="{41F0A69F-2E9D-4759-8B8C-89FF3D9AD94B}" type="presParOf" srcId="{EFE57EDF-53D9-48F2-ADE5-527E6A4D3063}" destId="{C0C2AF9E-3E88-4C8C-AB14-CD7A68C26861}" srcOrd="1" destOrd="0" presId="urn:microsoft.com/office/officeart/2016/7/layout/BasicLinearProcessNumbered"/>
    <dgm:cxn modelId="{4BF6DCA5-D20A-4AB2-AD6C-9CB10800093E}" type="presParOf" srcId="{EFE57EDF-53D9-48F2-ADE5-527E6A4D3063}" destId="{8C96682E-FBCA-4D1A-9A9B-9DAE14A58B2C}" srcOrd="2" destOrd="0" presId="urn:microsoft.com/office/officeart/2016/7/layout/BasicLinearProcessNumbered"/>
    <dgm:cxn modelId="{88682C85-5F9F-4ED6-B5CB-03113F06904D}" type="presParOf" srcId="{EFE57EDF-53D9-48F2-ADE5-527E6A4D3063}" destId="{DED72A43-7F46-4F3D-9220-ACA8ED8BCD57}" srcOrd="3" destOrd="0" presId="urn:microsoft.com/office/officeart/2016/7/layout/BasicLinearProcessNumbered"/>
    <dgm:cxn modelId="{66BF2F3B-0CC6-40BD-B12E-B3EB2BBA110F}" type="presParOf" srcId="{44A8BC35-A808-4465-AEC3-6B9EC4F8949B}" destId="{30139303-AE5D-4E56-95B7-2F84C939A2C3}" srcOrd="9" destOrd="0" presId="urn:microsoft.com/office/officeart/2016/7/layout/BasicLinearProcessNumbered"/>
    <dgm:cxn modelId="{AC0F212E-23C8-439D-A0B8-BFF60D56B21F}" type="presParOf" srcId="{44A8BC35-A808-4465-AEC3-6B9EC4F8949B}" destId="{7CBDEED2-CFFE-4F97-820C-996B9C91D1FF}" srcOrd="10" destOrd="0" presId="urn:microsoft.com/office/officeart/2016/7/layout/BasicLinearProcessNumbered"/>
    <dgm:cxn modelId="{65713F96-C51C-484B-A425-071C15D48078}" type="presParOf" srcId="{7CBDEED2-CFFE-4F97-820C-996B9C91D1FF}" destId="{DC817DA4-6A2D-4AFA-A870-149F326490B1}" srcOrd="0" destOrd="0" presId="urn:microsoft.com/office/officeart/2016/7/layout/BasicLinearProcessNumbered"/>
    <dgm:cxn modelId="{00D3CF15-5EE9-4FC5-AE94-9574F12B161C}" type="presParOf" srcId="{7CBDEED2-CFFE-4F97-820C-996B9C91D1FF}" destId="{86A5B1E8-B711-4E57-88A5-C9EC1FD4C952}" srcOrd="1" destOrd="0" presId="urn:microsoft.com/office/officeart/2016/7/layout/BasicLinearProcessNumbered"/>
    <dgm:cxn modelId="{031925C3-A301-47BB-A3A8-D90F13D44E46}" type="presParOf" srcId="{7CBDEED2-CFFE-4F97-820C-996B9C91D1FF}" destId="{146173EA-0E23-4659-A057-91369F8FD274}" srcOrd="2" destOrd="0" presId="urn:microsoft.com/office/officeart/2016/7/layout/BasicLinearProcessNumbered"/>
    <dgm:cxn modelId="{2EBCEF60-95A4-49E8-A5AC-3340EF449C54}" type="presParOf" srcId="{7CBDEED2-CFFE-4F97-820C-996B9C91D1FF}" destId="{317480F0-2D73-43B2-9DD0-46CCF02B57F0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56A94A8-8BE7-4CEA-ADB2-179FED0FD7A6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DBCA9BB-2852-4CE3-8AFE-74371CA7D701}">
      <dgm:prSet/>
      <dgm:spPr/>
      <dgm:t>
        <a:bodyPr/>
        <a:lstStyle/>
        <a:p>
          <a:r>
            <a:rPr lang="en-GB"/>
            <a:t>Pharmacological:</a:t>
          </a:r>
          <a:endParaRPr lang="en-US"/>
        </a:p>
      </dgm:t>
    </dgm:pt>
    <dgm:pt modelId="{0F350373-F619-4666-BDC5-28AEDE0FEDA0}" type="parTrans" cxnId="{554C52C8-D692-4B42-9FF5-EF95A3236152}">
      <dgm:prSet/>
      <dgm:spPr/>
      <dgm:t>
        <a:bodyPr/>
        <a:lstStyle/>
        <a:p>
          <a:endParaRPr lang="en-US"/>
        </a:p>
      </dgm:t>
    </dgm:pt>
    <dgm:pt modelId="{149AEA92-4CA6-4B4D-ADBF-2A391EC301EE}" type="sibTrans" cxnId="{554C52C8-D692-4B42-9FF5-EF95A3236152}">
      <dgm:prSet/>
      <dgm:spPr/>
      <dgm:t>
        <a:bodyPr/>
        <a:lstStyle/>
        <a:p>
          <a:endParaRPr lang="en-US"/>
        </a:p>
      </dgm:t>
    </dgm:pt>
    <dgm:pt modelId="{43641152-312F-4919-ACA7-7B6D9D4D7D98}">
      <dgm:prSet/>
      <dgm:spPr/>
      <dgm:t>
        <a:bodyPr/>
        <a:lstStyle/>
        <a:p>
          <a:r>
            <a:rPr lang="en-GB"/>
            <a:t> Antihypertensives</a:t>
          </a:r>
          <a:endParaRPr lang="en-US"/>
        </a:p>
      </dgm:t>
    </dgm:pt>
    <dgm:pt modelId="{358F8D60-C147-4442-8AAF-FECFB3624AB6}" type="parTrans" cxnId="{0BCD9818-89CA-4DEC-B4C3-76A0A26ACE80}">
      <dgm:prSet/>
      <dgm:spPr/>
      <dgm:t>
        <a:bodyPr/>
        <a:lstStyle/>
        <a:p>
          <a:endParaRPr lang="en-US"/>
        </a:p>
      </dgm:t>
    </dgm:pt>
    <dgm:pt modelId="{52F081D4-9A1B-42A5-A892-5EC38AF1608B}" type="sibTrans" cxnId="{0BCD9818-89CA-4DEC-B4C3-76A0A26ACE80}">
      <dgm:prSet/>
      <dgm:spPr/>
      <dgm:t>
        <a:bodyPr/>
        <a:lstStyle/>
        <a:p>
          <a:endParaRPr lang="en-US"/>
        </a:p>
      </dgm:t>
    </dgm:pt>
    <dgm:pt modelId="{DF69B7DC-9023-4BC1-885D-2B5800286C7E}">
      <dgm:prSet/>
      <dgm:spPr/>
      <dgm:t>
        <a:bodyPr/>
        <a:lstStyle/>
        <a:p>
          <a:r>
            <a:rPr lang="en-GB"/>
            <a:t> Statins</a:t>
          </a:r>
          <a:endParaRPr lang="en-US"/>
        </a:p>
      </dgm:t>
    </dgm:pt>
    <dgm:pt modelId="{C35D2C52-67B9-49BF-8463-1A49FE07BBD7}" type="parTrans" cxnId="{0BE871E5-81A5-4DC4-A7B6-E00A28A6DAA2}">
      <dgm:prSet/>
      <dgm:spPr/>
      <dgm:t>
        <a:bodyPr/>
        <a:lstStyle/>
        <a:p>
          <a:endParaRPr lang="en-US"/>
        </a:p>
      </dgm:t>
    </dgm:pt>
    <dgm:pt modelId="{8000037B-D98A-4C23-A383-F63B005CD7B1}" type="sibTrans" cxnId="{0BE871E5-81A5-4DC4-A7B6-E00A28A6DAA2}">
      <dgm:prSet/>
      <dgm:spPr/>
      <dgm:t>
        <a:bodyPr/>
        <a:lstStyle/>
        <a:p>
          <a:endParaRPr lang="en-US"/>
        </a:p>
      </dgm:t>
    </dgm:pt>
    <dgm:pt modelId="{9E235AEE-5A1D-486E-9569-A62997072B03}">
      <dgm:prSet/>
      <dgm:spPr/>
      <dgm:t>
        <a:bodyPr/>
        <a:lstStyle/>
        <a:p>
          <a:r>
            <a:rPr lang="en-GB"/>
            <a:t> Antiplatelet therapy</a:t>
          </a:r>
          <a:endParaRPr lang="en-US"/>
        </a:p>
      </dgm:t>
    </dgm:pt>
    <dgm:pt modelId="{B89FDC0F-701B-482C-BDE8-914A98AAFB7D}" type="parTrans" cxnId="{8BFE62A4-F78B-46BB-BE19-669E5209EF14}">
      <dgm:prSet/>
      <dgm:spPr/>
      <dgm:t>
        <a:bodyPr/>
        <a:lstStyle/>
        <a:p>
          <a:endParaRPr lang="en-US"/>
        </a:p>
      </dgm:t>
    </dgm:pt>
    <dgm:pt modelId="{5A0C06AB-C4C4-4823-BCE4-0D6D3D3E3513}" type="sibTrans" cxnId="{8BFE62A4-F78B-46BB-BE19-669E5209EF14}">
      <dgm:prSet/>
      <dgm:spPr/>
      <dgm:t>
        <a:bodyPr/>
        <a:lstStyle/>
        <a:p>
          <a:endParaRPr lang="en-US"/>
        </a:p>
      </dgm:t>
    </dgm:pt>
    <dgm:pt modelId="{6402E458-0BCA-447A-8689-D59DA150D6E2}">
      <dgm:prSet/>
      <dgm:spPr/>
      <dgm:t>
        <a:bodyPr/>
        <a:lstStyle/>
        <a:p>
          <a:r>
            <a:rPr lang="en-GB"/>
            <a:t> Glucose-lowering agents</a:t>
          </a:r>
          <a:endParaRPr lang="en-US"/>
        </a:p>
      </dgm:t>
    </dgm:pt>
    <dgm:pt modelId="{5484F3E5-EEA7-4B37-97C5-2AB07524E824}" type="parTrans" cxnId="{DAE9EB8E-CFA6-4486-BC07-BDE0313329B5}">
      <dgm:prSet/>
      <dgm:spPr/>
      <dgm:t>
        <a:bodyPr/>
        <a:lstStyle/>
        <a:p>
          <a:endParaRPr lang="en-US"/>
        </a:p>
      </dgm:t>
    </dgm:pt>
    <dgm:pt modelId="{F960388C-7F05-4414-B9E9-2397F7658D2B}" type="sibTrans" cxnId="{DAE9EB8E-CFA6-4486-BC07-BDE0313329B5}">
      <dgm:prSet/>
      <dgm:spPr/>
      <dgm:t>
        <a:bodyPr/>
        <a:lstStyle/>
        <a:p>
          <a:endParaRPr lang="en-US"/>
        </a:p>
      </dgm:t>
    </dgm:pt>
    <dgm:pt modelId="{08D60131-FCC0-4990-B5F9-AAD9E61B9F8E}">
      <dgm:prSet/>
      <dgm:spPr/>
      <dgm:t>
        <a:bodyPr/>
        <a:lstStyle/>
        <a:p>
          <a:r>
            <a:rPr lang="en-GB"/>
            <a:t>Lifestyle:</a:t>
          </a:r>
          <a:endParaRPr lang="en-US"/>
        </a:p>
      </dgm:t>
    </dgm:pt>
    <dgm:pt modelId="{F91D895E-33D0-43E8-AB8B-B2A40CCA08DF}" type="parTrans" cxnId="{0E849C2E-0C50-409F-8397-7F88DBF17A42}">
      <dgm:prSet/>
      <dgm:spPr/>
      <dgm:t>
        <a:bodyPr/>
        <a:lstStyle/>
        <a:p>
          <a:endParaRPr lang="en-US"/>
        </a:p>
      </dgm:t>
    </dgm:pt>
    <dgm:pt modelId="{887919B0-4BE5-4CC5-BEF7-F46188D52C46}" type="sibTrans" cxnId="{0E849C2E-0C50-409F-8397-7F88DBF17A42}">
      <dgm:prSet/>
      <dgm:spPr/>
      <dgm:t>
        <a:bodyPr/>
        <a:lstStyle/>
        <a:p>
          <a:endParaRPr lang="en-US"/>
        </a:p>
      </dgm:t>
    </dgm:pt>
    <dgm:pt modelId="{3B50C4A9-82EB-4F06-AC4B-23C1A8BF7340}">
      <dgm:prSet/>
      <dgm:spPr/>
      <dgm:t>
        <a:bodyPr/>
        <a:lstStyle/>
        <a:p>
          <a:r>
            <a:rPr lang="en-GB"/>
            <a:t>Cardioprotective diet</a:t>
          </a:r>
          <a:endParaRPr lang="en-US"/>
        </a:p>
      </dgm:t>
    </dgm:pt>
    <dgm:pt modelId="{A3F987B8-CD7E-4FBD-BC5E-E45435AD0745}" type="parTrans" cxnId="{06F6523E-D0A3-4F14-87DB-3F5EBF0CBB09}">
      <dgm:prSet/>
      <dgm:spPr/>
      <dgm:t>
        <a:bodyPr/>
        <a:lstStyle/>
        <a:p>
          <a:endParaRPr lang="en-US"/>
        </a:p>
      </dgm:t>
    </dgm:pt>
    <dgm:pt modelId="{58CD9DC5-CE81-4342-BA2E-C8752A84D984}" type="sibTrans" cxnId="{06F6523E-D0A3-4F14-87DB-3F5EBF0CBB09}">
      <dgm:prSet/>
      <dgm:spPr/>
      <dgm:t>
        <a:bodyPr/>
        <a:lstStyle/>
        <a:p>
          <a:endParaRPr lang="en-US"/>
        </a:p>
      </dgm:t>
    </dgm:pt>
    <dgm:pt modelId="{785ADE7C-C161-4FA9-AD42-178A1276640F}">
      <dgm:prSet/>
      <dgm:spPr/>
      <dgm:t>
        <a:bodyPr/>
        <a:lstStyle/>
        <a:p>
          <a:r>
            <a:rPr lang="en-GB"/>
            <a:t>Physical activity</a:t>
          </a:r>
          <a:endParaRPr lang="en-US"/>
        </a:p>
      </dgm:t>
    </dgm:pt>
    <dgm:pt modelId="{418762D8-203D-4F03-95FF-57C48FE83EA6}" type="parTrans" cxnId="{7C920415-75D0-428E-A4C1-B46409047D64}">
      <dgm:prSet/>
      <dgm:spPr/>
      <dgm:t>
        <a:bodyPr/>
        <a:lstStyle/>
        <a:p>
          <a:endParaRPr lang="en-US"/>
        </a:p>
      </dgm:t>
    </dgm:pt>
    <dgm:pt modelId="{7F9EFD8C-6668-4A3C-8515-B24B738AB936}" type="sibTrans" cxnId="{7C920415-75D0-428E-A4C1-B46409047D64}">
      <dgm:prSet/>
      <dgm:spPr/>
      <dgm:t>
        <a:bodyPr/>
        <a:lstStyle/>
        <a:p>
          <a:endParaRPr lang="en-US"/>
        </a:p>
      </dgm:t>
    </dgm:pt>
    <dgm:pt modelId="{FF6E8AEC-018E-4BAA-A198-4CB7A9EE610A}">
      <dgm:prSet/>
      <dgm:spPr/>
      <dgm:t>
        <a:bodyPr/>
        <a:lstStyle/>
        <a:p>
          <a:r>
            <a:rPr lang="en-GB"/>
            <a:t>Smoking </a:t>
          </a:r>
          <a:r>
            <a:rPr lang="en-GB">
              <a:latin typeface="Aptos Display" panose="020F0302020204030204"/>
            </a:rPr>
            <a:t>cessation</a:t>
          </a:r>
          <a:r>
            <a:rPr lang="en-GB"/>
            <a:t> </a:t>
          </a:r>
          <a:endParaRPr lang="en-US"/>
        </a:p>
      </dgm:t>
    </dgm:pt>
    <dgm:pt modelId="{0FAA5793-B269-44DA-B6C6-AE8C905BA3EF}" type="parTrans" cxnId="{DFF0E9E7-1432-4347-BA26-4F2CDA79135C}">
      <dgm:prSet/>
      <dgm:spPr/>
      <dgm:t>
        <a:bodyPr/>
        <a:lstStyle/>
        <a:p>
          <a:endParaRPr lang="en-US"/>
        </a:p>
      </dgm:t>
    </dgm:pt>
    <dgm:pt modelId="{F6D81FCE-2EC9-45E3-82F3-CEAADC8A00FB}" type="sibTrans" cxnId="{DFF0E9E7-1432-4347-BA26-4F2CDA79135C}">
      <dgm:prSet/>
      <dgm:spPr/>
      <dgm:t>
        <a:bodyPr/>
        <a:lstStyle/>
        <a:p>
          <a:endParaRPr lang="en-US"/>
        </a:p>
      </dgm:t>
    </dgm:pt>
    <dgm:pt modelId="{3708552D-F520-436E-B3B7-37D9034BFB3C}">
      <dgm:prSet/>
      <dgm:spPr/>
      <dgm:t>
        <a:bodyPr/>
        <a:lstStyle/>
        <a:p>
          <a:r>
            <a:rPr lang="en-GB"/>
            <a:t>Sleep and stress</a:t>
          </a:r>
          <a:endParaRPr lang="en-US"/>
        </a:p>
      </dgm:t>
    </dgm:pt>
    <dgm:pt modelId="{09CE84C1-3263-48B5-9CA4-EE63B8BC741C}" type="parTrans" cxnId="{B2309025-7DE6-49BC-9E84-E7DEF50A5BC0}">
      <dgm:prSet/>
      <dgm:spPr/>
      <dgm:t>
        <a:bodyPr/>
        <a:lstStyle/>
        <a:p>
          <a:endParaRPr lang="en-US"/>
        </a:p>
      </dgm:t>
    </dgm:pt>
    <dgm:pt modelId="{6F762D3D-E148-4851-AB63-A0DF1A84AC9F}" type="sibTrans" cxnId="{B2309025-7DE6-49BC-9E84-E7DEF50A5BC0}">
      <dgm:prSet/>
      <dgm:spPr/>
      <dgm:t>
        <a:bodyPr/>
        <a:lstStyle/>
        <a:p>
          <a:endParaRPr lang="en-US"/>
        </a:p>
      </dgm:t>
    </dgm:pt>
    <dgm:pt modelId="{998FD364-0C89-4F23-B072-EBA73E253EEB}">
      <dgm:prSet phldr="0"/>
      <dgm:spPr/>
      <dgm:t>
        <a:bodyPr/>
        <a:lstStyle/>
        <a:p>
          <a:r>
            <a:rPr lang="en-GB" sz="1100">
              <a:solidFill>
                <a:srgbClr val="444444"/>
              </a:solidFill>
              <a:latin typeface="Calibri"/>
              <a:ea typeface="Calibri"/>
              <a:cs typeface="Calibri"/>
            </a:rPr>
            <a:t>• Weight</a:t>
          </a:r>
          <a:endParaRPr lang="en-GB"/>
        </a:p>
      </dgm:t>
    </dgm:pt>
    <dgm:pt modelId="{98B4DCA8-0CC4-4FBD-AA32-33A46A30AAE4}" type="parTrans" cxnId="{8EC59997-B1D7-46B3-ADD1-EA17F59F0B80}">
      <dgm:prSet/>
      <dgm:spPr/>
    </dgm:pt>
    <dgm:pt modelId="{B789E89F-A34D-4BE6-8FF5-4F86E2B59661}" type="sibTrans" cxnId="{8EC59997-B1D7-46B3-ADD1-EA17F59F0B80}">
      <dgm:prSet/>
      <dgm:spPr/>
      <dgm:t>
        <a:bodyPr/>
        <a:lstStyle/>
        <a:p>
          <a:endParaRPr lang="en-GB"/>
        </a:p>
      </dgm:t>
    </dgm:pt>
    <dgm:pt modelId="{16C3CF74-09C4-43F4-9163-35FBB2AE14B2}">
      <dgm:prSet phldr="0"/>
      <dgm:spPr/>
      <dgm:t>
        <a:bodyPr/>
        <a:lstStyle/>
        <a:p>
          <a:pPr rtl="0"/>
          <a:r>
            <a:rPr lang="en-GB" sz="1200">
              <a:latin typeface="Arial"/>
              <a:cs typeface="Arial"/>
            </a:rPr>
            <a:t>(Eze et al., 2024;(National Institute for Health and Care Excellence, 2023a;NHS, 2023).</a:t>
          </a:r>
          <a:endParaRPr lang="en-GB" sz="1800">
            <a:latin typeface="Arial"/>
            <a:cs typeface="Arial"/>
          </a:endParaRPr>
        </a:p>
      </dgm:t>
    </dgm:pt>
    <dgm:pt modelId="{711C95A1-D685-4D51-B45E-3636360FACB7}" type="parTrans" cxnId="{7E8642C3-3976-4ECE-BE23-152D66605E67}">
      <dgm:prSet/>
      <dgm:spPr/>
    </dgm:pt>
    <dgm:pt modelId="{6DE478F7-7248-4973-A36D-D78DA0B3FB70}" type="sibTrans" cxnId="{7E8642C3-3976-4ECE-BE23-152D66605E67}">
      <dgm:prSet/>
      <dgm:spPr/>
      <dgm:t>
        <a:bodyPr/>
        <a:lstStyle/>
        <a:p>
          <a:endParaRPr lang="en-GB"/>
        </a:p>
      </dgm:t>
    </dgm:pt>
    <dgm:pt modelId="{7161163E-37DF-44BB-BB13-1D0B715AED7F}">
      <dgm:prSet phldr="0"/>
      <dgm:spPr/>
      <dgm:t>
        <a:bodyPr/>
        <a:lstStyle/>
        <a:p>
          <a:pPr rtl="0"/>
          <a:endParaRPr lang="en-GB">
            <a:latin typeface="Aptos Display"/>
            <a:cs typeface="Times New Roman"/>
          </a:endParaRPr>
        </a:p>
      </dgm:t>
    </dgm:pt>
    <dgm:pt modelId="{F12D13A9-C030-4D61-9F89-521083F4EAA8}" type="parTrans" cxnId="{BFB04BF8-292C-4033-B517-43DC1A91B85C}">
      <dgm:prSet/>
      <dgm:spPr/>
    </dgm:pt>
    <dgm:pt modelId="{60F3CD6D-ED00-418C-BE58-77DA48636D78}" type="sibTrans" cxnId="{BFB04BF8-292C-4033-B517-43DC1A91B85C}">
      <dgm:prSet/>
      <dgm:spPr/>
      <dgm:t>
        <a:bodyPr/>
        <a:lstStyle/>
        <a:p>
          <a:endParaRPr lang="en-GB"/>
        </a:p>
      </dgm:t>
    </dgm:pt>
    <dgm:pt modelId="{B9907E75-28B8-4C06-9E0F-C37244600193}">
      <dgm:prSet phldr="0"/>
      <dgm:spPr/>
      <dgm:t>
        <a:bodyPr/>
        <a:lstStyle/>
        <a:p>
          <a:pPr rtl="0"/>
          <a:endParaRPr lang="en-GB">
            <a:latin typeface="Aptos Display" panose="020F0302020204030204"/>
          </a:endParaRPr>
        </a:p>
      </dgm:t>
    </dgm:pt>
    <dgm:pt modelId="{44BF5756-15F0-4B7A-B9F5-7E5ADD719AB1}" type="parTrans" cxnId="{E9A1788A-F703-4309-B073-2308A3F1D71E}">
      <dgm:prSet/>
      <dgm:spPr/>
    </dgm:pt>
    <dgm:pt modelId="{6995DB78-00D9-4914-BBB3-366E3C335B08}" type="sibTrans" cxnId="{E9A1788A-F703-4309-B073-2308A3F1D71E}">
      <dgm:prSet/>
      <dgm:spPr/>
      <dgm:t>
        <a:bodyPr/>
        <a:lstStyle/>
        <a:p>
          <a:endParaRPr lang="en-GB"/>
        </a:p>
      </dgm:t>
    </dgm:pt>
    <dgm:pt modelId="{470E6176-0F0E-42E3-8965-A84B43A909BA}">
      <dgm:prSet phldr="0"/>
      <dgm:spPr/>
      <dgm:t>
        <a:bodyPr/>
        <a:lstStyle/>
        <a:p>
          <a:endParaRPr lang="en-GB">
            <a:latin typeface="Aptos Display" panose="020F0302020204030204"/>
          </a:endParaRPr>
        </a:p>
      </dgm:t>
    </dgm:pt>
    <dgm:pt modelId="{08A33E61-6336-43C5-8BB4-1956001BB493}" type="parTrans" cxnId="{3F0AAA0A-E574-44A1-924F-9B29B0292635}">
      <dgm:prSet/>
      <dgm:spPr/>
    </dgm:pt>
    <dgm:pt modelId="{57951AC0-0EDC-4DFE-B789-D3AECCE5578D}" type="sibTrans" cxnId="{3F0AAA0A-E574-44A1-924F-9B29B0292635}">
      <dgm:prSet/>
      <dgm:spPr/>
      <dgm:t>
        <a:bodyPr/>
        <a:lstStyle/>
        <a:p>
          <a:endParaRPr lang="en-GB"/>
        </a:p>
      </dgm:t>
    </dgm:pt>
    <dgm:pt modelId="{41DE068D-D5F5-46F2-8887-2C01EB2A1CB3}">
      <dgm:prSet phldr="0"/>
      <dgm:spPr/>
      <dgm:t>
        <a:bodyPr/>
        <a:lstStyle/>
        <a:p>
          <a:pPr rtl="0"/>
          <a:r>
            <a:rPr lang="en-GB" sz="1100">
              <a:solidFill>
                <a:srgbClr val="444444"/>
              </a:solidFill>
              <a:latin typeface="Calibri"/>
              <a:ea typeface="Calibri"/>
              <a:cs typeface="Calibri"/>
            </a:rPr>
            <a:t>Monitoring:</a:t>
          </a:r>
          <a:endParaRPr lang="en-US" sz="110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0DD8547D-553E-4556-AB47-27C9CFDD908B}" type="parTrans" cxnId="{B3DCF40B-B71F-4AF1-903B-D831F59E658F}">
      <dgm:prSet/>
      <dgm:spPr/>
    </dgm:pt>
    <dgm:pt modelId="{73A32956-4A3B-4273-9505-86B60357C7BA}" type="sibTrans" cxnId="{B3DCF40B-B71F-4AF1-903B-D831F59E658F}">
      <dgm:prSet/>
      <dgm:spPr/>
      <dgm:t>
        <a:bodyPr/>
        <a:lstStyle/>
        <a:p>
          <a:endParaRPr lang="en-GB"/>
        </a:p>
      </dgm:t>
    </dgm:pt>
    <dgm:pt modelId="{5A456A49-71CC-4A2B-8131-2DEA319BBE73}">
      <dgm:prSet phldr="0"/>
      <dgm:spPr/>
      <dgm:t>
        <a:bodyPr/>
        <a:lstStyle/>
        <a:p>
          <a:r>
            <a:rPr lang="en-GB" sz="1100">
              <a:solidFill>
                <a:srgbClr val="444444"/>
              </a:solidFill>
              <a:latin typeface="Calibri"/>
              <a:ea typeface="Calibri"/>
              <a:cs typeface="Calibri"/>
            </a:rPr>
            <a:t>• Blood pressure</a:t>
          </a:r>
          <a:endParaRPr lang="en-US" sz="110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EED11AD6-6084-42F5-912A-98174666F3D3}" type="parTrans" cxnId="{F64104F7-2D26-4CB8-9893-6E58975BD903}">
      <dgm:prSet/>
      <dgm:spPr/>
    </dgm:pt>
    <dgm:pt modelId="{DBFB071F-F8B7-4F75-8F0A-5D6596B28764}" type="sibTrans" cxnId="{F64104F7-2D26-4CB8-9893-6E58975BD903}">
      <dgm:prSet/>
      <dgm:spPr/>
      <dgm:t>
        <a:bodyPr/>
        <a:lstStyle/>
        <a:p>
          <a:endParaRPr lang="en-GB"/>
        </a:p>
      </dgm:t>
    </dgm:pt>
    <dgm:pt modelId="{1172E801-29EA-44C2-A3E6-661820B9C052}">
      <dgm:prSet phldr="0"/>
      <dgm:spPr/>
      <dgm:t>
        <a:bodyPr/>
        <a:lstStyle/>
        <a:p>
          <a:r>
            <a:rPr lang="en-GB" sz="1100">
              <a:solidFill>
                <a:srgbClr val="444444"/>
              </a:solidFill>
              <a:latin typeface="Calibri"/>
              <a:ea typeface="Calibri"/>
              <a:cs typeface="Calibri"/>
            </a:rPr>
            <a:t>• HbA1c</a:t>
          </a:r>
          <a:endParaRPr lang="en-US" sz="110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BD0F20B0-A1AE-4C9A-B1CB-3D9B59DDF0F1}" type="parTrans" cxnId="{4534756D-DEEC-470F-8A29-1CA3B2A07E8C}">
      <dgm:prSet/>
      <dgm:spPr/>
    </dgm:pt>
    <dgm:pt modelId="{E85EE7D0-EF5E-495B-B935-7C5AD6D98FE2}" type="sibTrans" cxnId="{4534756D-DEEC-470F-8A29-1CA3B2A07E8C}">
      <dgm:prSet/>
      <dgm:spPr/>
      <dgm:t>
        <a:bodyPr/>
        <a:lstStyle/>
        <a:p>
          <a:endParaRPr lang="en-GB"/>
        </a:p>
      </dgm:t>
    </dgm:pt>
    <dgm:pt modelId="{A453905D-E7CA-4C65-A004-3FA83FCDBDB9}">
      <dgm:prSet phldr="0"/>
      <dgm:spPr/>
      <dgm:t>
        <a:bodyPr/>
        <a:lstStyle/>
        <a:p>
          <a:r>
            <a:rPr lang="en-GB" sz="1100">
              <a:solidFill>
                <a:srgbClr val="444444"/>
              </a:solidFill>
              <a:latin typeface="Calibri"/>
              <a:ea typeface="Calibri"/>
              <a:cs typeface="Calibri"/>
            </a:rPr>
            <a:t>• Lipid profile</a:t>
          </a:r>
          <a:endParaRPr lang="en-US" sz="110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A46C5D0A-BE54-4B78-8EC5-936EC40B99B1}" type="parTrans" cxnId="{A614E331-46EE-4152-B2C1-5F8E4199C5EF}">
      <dgm:prSet/>
      <dgm:spPr/>
    </dgm:pt>
    <dgm:pt modelId="{325BB436-7720-4794-8DE4-C736B77E88CE}" type="sibTrans" cxnId="{A614E331-46EE-4152-B2C1-5F8E4199C5EF}">
      <dgm:prSet/>
      <dgm:spPr/>
      <dgm:t>
        <a:bodyPr/>
        <a:lstStyle/>
        <a:p>
          <a:endParaRPr lang="en-GB"/>
        </a:p>
      </dgm:t>
    </dgm:pt>
    <dgm:pt modelId="{EC530BA9-B453-482C-A991-ABF0CDA0E7C6}" type="pres">
      <dgm:prSet presAssocID="{256A94A8-8BE7-4CEA-ADB2-179FED0FD7A6}" presName="vert0" presStyleCnt="0">
        <dgm:presLayoutVars>
          <dgm:dir/>
          <dgm:animOne val="branch"/>
          <dgm:animLvl val="lvl"/>
        </dgm:presLayoutVars>
      </dgm:prSet>
      <dgm:spPr/>
    </dgm:pt>
    <dgm:pt modelId="{2F6C61AB-0F40-4066-ACCB-0FBA669B7781}" type="pres">
      <dgm:prSet presAssocID="{ADBCA9BB-2852-4CE3-8AFE-74371CA7D701}" presName="thickLine" presStyleLbl="alignNode1" presStyleIdx="0" presStyleCnt="19"/>
      <dgm:spPr/>
    </dgm:pt>
    <dgm:pt modelId="{F3C98DD1-6C4A-4BA4-B1FA-928B1C5B4C04}" type="pres">
      <dgm:prSet presAssocID="{ADBCA9BB-2852-4CE3-8AFE-74371CA7D701}" presName="horz1" presStyleCnt="0"/>
      <dgm:spPr/>
    </dgm:pt>
    <dgm:pt modelId="{5A980D8A-9F5C-4601-92A9-F59772160BE0}" type="pres">
      <dgm:prSet presAssocID="{ADBCA9BB-2852-4CE3-8AFE-74371CA7D701}" presName="tx1" presStyleLbl="revTx" presStyleIdx="0" presStyleCnt="19"/>
      <dgm:spPr/>
    </dgm:pt>
    <dgm:pt modelId="{1796DE11-7D33-4F8D-9964-770ADC01A36E}" type="pres">
      <dgm:prSet presAssocID="{ADBCA9BB-2852-4CE3-8AFE-74371CA7D701}" presName="vert1" presStyleCnt="0"/>
      <dgm:spPr/>
    </dgm:pt>
    <dgm:pt modelId="{EAE2CA46-6EEF-40D4-B55E-E3BDC1F1D9A0}" type="pres">
      <dgm:prSet presAssocID="{43641152-312F-4919-ACA7-7B6D9D4D7D98}" presName="thickLine" presStyleLbl="alignNode1" presStyleIdx="1" presStyleCnt="19"/>
      <dgm:spPr/>
    </dgm:pt>
    <dgm:pt modelId="{61A03343-DA7C-4620-933A-3AD513190AC9}" type="pres">
      <dgm:prSet presAssocID="{43641152-312F-4919-ACA7-7B6D9D4D7D98}" presName="horz1" presStyleCnt="0"/>
      <dgm:spPr/>
    </dgm:pt>
    <dgm:pt modelId="{4F2AF470-6DC5-4C31-8A40-1CD3729832C9}" type="pres">
      <dgm:prSet presAssocID="{43641152-312F-4919-ACA7-7B6D9D4D7D98}" presName="tx1" presStyleLbl="revTx" presStyleIdx="1" presStyleCnt="19"/>
      <dgm:spPr/>
    </dgm:pt>
    <dgm:pt modelId="{C3DF5A1D-D417-4F19-8600-C50958946491}" type="pres">
      <dgm:prSet presAssocID="{43641152-312F-4919-ACA7-7B6D9D4D7D98}" presName="vert1" presStyleCnt="0"/>
      <dgm:spPr/>
    </dgm:pt>
    <dgm:pt modelId="{D4F59C09-9CA1-4B23-B75D-057C03279812}" type="pres">
      <dgm:prSet presAssocID="{DF69B7DC-9023-4BC1-885D-2B5800286C7E}" presName="thickLine" presStyleLbl="alignNode1" presStyleIdx="2" presStyleCnt="19"/>
      <dgm:spPr/>
    </dgm:pt>
    <dgm:pt modelId="{5B1B317F-A760-40CF-A1BD-24471EA6236B}" type="pres">
      <dgm:prSet presAssocID="{DF69B7DC-9023-4BC1-885D-2B5800286C7E}" presName="horz1" presStyleCnt="0"/>
      <dgm:spPr/>
    </dgm:pt>
    <dgm:pt modelId="{0B922E0F-BF3D-4617-8400-407C73048944}" type="pres">
      <dgm:prSet presAssocID="{DF69B7DC-9023-4BC1-885D-2B5800286C7E}" presName="tx1" presStyleLbl="revTx" presStyleIdx="2" presStyleCnt="19"/>
      <dgm:spPr/>
    </dgm:pt>
    <dgm:pt modelId="{51D4C7B3-D18C-4C9F-ADAF-121535022743}" type="pres">
      <dgm:prSet presAssocID="{DF69B7DC-9023-4BC1-885D-2B5800286C7E}" presName="vert1" presStyleCnt="0"/>
      <dgm:spPr/>
    </dgm:pt>
    <dgm:pt modelId="{4FDE63B4-B903-49EF-8AD0-6A843586E730}" type="pres">
      <dgm:prSet presAssocID="{9E235AEE-5A1D-486E-9569-A62997072B03}" presName="thickLine" presStyleLbl="alignNode1" presStyleIdx="3" presStyleCnt="19"/>
      <dgm:spPr/>
    </dgm:pt>
    <dgm:pt modelId="{011F8953-843D-4AEF-BCBA-B4FECDB09A13}" type="pres">
      <dgm:prSet presAssocID="{9E235AEE-5A1D-486E-9569-A62997072B03}" presName="horz1" presStyleCnt="0"/>
      <dgm:spPr/>
    </dgm:pt>
    <dgm:pt modelId="{23D5B283-5F34-40F7-A061-9DDF6FD839F6}" type="pres">
      <dgm:prSet presAssocID="{9E235AEE-5A1D-486E-9569-A62997072B03}" presName="tx1" presStyleLbl="revTx" presStyleIdx="3" presStyleCnt="19"/>
      <dgm:spPr/>
    </dgm:pt>
    <dgm:pt modelId="{17F2C08B-063C-4931-BFBE-F51042359ECE}" type="pres">
      <dgm:prSet presAssocID="{9E235AEE-5A1D-486E-9569-A62997072B03}" presName="vert1" presStyleCnt="0"/>
      <dgm:spPr/>
    </dgm:pt>
    <dgm:pt modelId="{3C7BC597-31A2-4F32-A4EF-8A85D15FE5D7}" type="pres">
      <dgm:prSet presAssocID="{6402E458-0BCA-447A-8689-D59DA150D6E2}" presName="thickLine" presStyleLbl="alignNode1" presStyleIdx="4" presStyleCnt="19"/>
      <dgm:spPr/>
    </dgm:pt>
    <dgm:pt modelId="{41589506-440E-4596-9216-F48651897827}" type="pres">
      <dgm:prSet presAssocID="{6402E458-0BCA-447A-8689-D59DA150D6E2}" presName="horz1" presStyleCnt="0"/>
      <dgm:spPr/>
    </dgm:pt>
    <dgm:pt modelId="{E1EB2FAF-8C46-4B2B-8E64-B0302F8EC8CC}" type="pres">
      <dgm:prSet presAssocID="{6402E458-0BCA-447A-8689-D59DA150D6E2}" presName="tx1" presStyleLbl="revTx" presStyleIdx="4" presStyleCnt="19"/>
      <dgm:spPr/>
    </dgm:pt>
    <dgm:pt modelId="{900908F2-2CBF-4D08-A3FA-63F3774EC31F}" type="pres">
      <dgm:prSet presAssocID="{6402E458-0BCA-447A-8689-D59DA150D6E2}" presName="vert1" presStyleCnt="0"/>
      <dgm:spPr/>
    </dgm:pt>
    <dgm:pt modelId="{71C5A2D3-CD84-4211-AAF1-4261537C2BD1}" type="pres">
      <dgm:prSet presAssocID="{470E6176-0F0E-42E3-8965-A84B43A909BA}" presName="thickLine" presStyleLbl="alignNode1" presStyleIdx="5" presStyleCnt="19"/>
      <dgm:spPr/>
    </dgm:pt>
    <dgm:pt modelId="{8D6FDD25-4499-4CB5-A223-0A13C4B006E2}" type="pres">
      <dgm:prSet presAssocID="{470E6176-0F0E-42E3-8965-A84B43A909BA}" presName="horz1" presStyleCnt="0"/>
      <dgm:spPr/>
    </dgm:pt>
    <dgm:pt modelId="{F48D5DB0-6B19-4013-BAF2-123061CF9350}" type="pres">
      <dgm:prSet presAssocID="{470E6176-0F0E-42E3-8965-A84B43A909BA}" presName="tx1" presStyleLbl="revTx" presStyleIdx="5" presStyleCnt="19"/>
      <dgm:spPr/>
    </dgm:pt>
    <dgm:pt modelId="{33246F70-E0B6-4C2C-B45F-163F07B69566}" type="pres">
      <dgm:prSet presAssocID="{470E6176-0F0E-42E3-8965-A84B43A909BA}" presName="vert1" presStyleCnt="0"/>
      <dgm:spPr/>
    </dgm:pt>
    <dgm:pt modelId="{6C02E90D-77DE-419B-A714-CCD6FBA1A471}" type="pres">
      <dgm:prSet presAssocID="{41DE068D-D5F5-46F2-8887-2C01EB2A1CB3}" presName="thickLine" presStyleLbl="alignNode1" presStyleIdx="6" presStyleCnt="19"/>
      <dgm:spPr/>
    </dgm:pt>
    <dgm:pt modelId="{79606A9D-00A5-4D3F-828C-22A51BE75B5F}" type="pres">
      <dgm:prSet presAssocID="{41DE068D-D5F5-46F2-8887-2C01EB2A1CB3}" presName="horz1" presStyleCnt="0"/>
      <dgm:spPr/>
    </dgm:pt>
    <dgm:pt modelId="{2C557B82-7C16-4329-AEE3-A30EE40F2CB0}" type="pres">
      <dgm:prSet presAssocID="{41DE068D-D5F5-46F2-8887-2C01EB2A1CB3}" presName="tx1" presStyleLbl="revTx" presStyleIdx="6" presStyleCnt="19"/>
      <dgm:spPr/>
    </dgm:pt>
    <dgm:pt modelId="{86716054-22A2-4FA7-9CBC-C1DAC150BDD7}" type="pres">
      <dgm:prSet presAssocID="{41DE068D-D5F5-46F2-8887-2C01EB2A1CB3}" presName="vert1" presStyleCnt="0"/>
      <dgm:spPr/>
    </dgm:pt>
    <dgm:pt modelId="{C859FB9B-9AC2-4542-87F9-B12E7DA70C18}" type="pres">
      <dgm:prSet presAssocID="{5A456A49-71CC-4A2B-8131-2DEA319BBE73}" presName="thickLine" presStyleLbl="alignNode1" presStyleIdx="7" presStyleCnt="19"/>
      <dgm:spPr/>
    </dgm:pt>
    <dgm:pt modelId="{8674867A-22B9-4B22-B3BD-06D6DF652402}" type="pres">
      <dgm:prSet presAssocID="{5A456A49-71CC-4A2B-8131-2DEA319BBE73}" presName="horz1" presStyleCnt="0"/>
      <dgm:spPr/>
    </dgm:pt>
    <dgm:pt modelId="{36455E08-A704-4483-8E25-7D035DB7C2D1}" type="pres">
      <dgm:prSet presAssocID="{5A456A49-71CC-4A2B-8131-2DEA319BBE73}" presName="tx1" presStyleLbl="revTx" presStyleIdx="7" presStyleCnt="19"/>
      <dgm:spPr/>
    </dgm:pt>
    <dgm:pt modelId="{165F24DD-532B-4F5E-8B9C-27AAA103D3C5}" type="pres">
      <dgm:prSet presAssocID="{5A456A49-71CC-4A2B-8131-2DEA319BBE73}" presName="vert1" presStyleCnt="0"/>
      <dgm:spPr/>
    </dgm:pt>
    <dgm:pt modelId="{F38F3674-8655-42A9-8631-93B3AE68F470}" type="pres">
      <dgm:prSet presAssocID="{1172E801-29EA-44C2-A3E6-661820B9C052}" presName="thickLine" presStyleLbl="alignNode1" presStyleIdx="8" presStyleCnt="19"/>
      <dgm:spPr/>
    </dgm:pt>
    <dgm:pt modelId="{A263DEFB-B090-447E-9C2C-10D2768BC3A1}" type="pres">
      <dgm:prSet presAssocID="{1172E801-29EA-44C2-A3E6-661820B9C052}" presName="horz1" presStyleCnt="0"/>
      <dgm:spPr/>
    </dgm:pt>
    <dgm:pt modelId="{9F0924B5-FB18-49EA-B065-0A49EDC03411}" type="pres">
      <dgm:prSet presAssocID="{1172E801-29EA-44C2-A3E6-661820B9C052}" presName="tx1" presStyleLbl="revTx" presStyleIdx="8" presStyleCnt="19"/>
      <dgm:spPr/>
    </dgm:pt>
    <dgm:pt modelId="{1B989F1E-786F-4FDB-AE5D-FFAF9D96E330}" type="pres">
      <dgm:prSet presAssocID="{1172E801-29EA-44C2-A3E6-661820B9C052}" presName="vert1" presStyleCnt="0"/>
      <dgm:spPr/>
    </dgm:pt>
    <dgm:pt modelId="{AEFA9356-DB78-403D-9A2A-D21CC5B980BA}" type="pres">
      <dgm:prSet presAssocID="{A453905D-E7CA-4C65-A004-3FA83FCDBDB9}" presName="thickLine" presStyleLbl="alignNode1" presStyleIdx="9" presStyleCnt="19"/>
      <dgm:spPr/>
    </dgm:pt>
    <dgm:pt modelId="{4CADBF9F-3CE3-4B11-AB3C-80460E93959B}" type="pres">
      <dgm:prSet presAssocID="{A453905D-E7CA-4C65-A004-3FA83FCDBDB9}" presName="horz1" presStyleCnt="0"/>
      <dgm:spPr/>
    </dgm:pt>
    <dgm:pt modelId="{14E49EDA-F4C7-468A-8E9F-FB316AD54942}" type="pres">
      <dgm:prSet presAssocID="{A453905D-E7CA-4C65-A004-3FA83FCDBDB9}" presName="tx1" presStyleLbl="revTx" presStyleIdx="9" presStyleCnt="19"/>
      <dgm:spPr/>
    </dgm:pt>
    <dgm:pt modelId="{5D9D317C-DA31-4BE8-84F7-718EE26FC4C2}" type="pres">
      <dgm:prSet presAssocID="{A453905D-E7CA-4C65-A004-3FA83FCDBDB9}" presName="vert1" presStyleCnt="0"/>
      <dgm:spPr/>
    </dgm:pt>
    <dgm:pt modelId="{0752331B-5ABF-4233-BEAA-DD75BFA01D8C}" type="pres">
      <dgm:prSet presAssocID="{998FD364-0C89-4F23-B072-EBA73E253EEB}" presName="thickLine" presStyleLbl="alignNode1" presStyleIdx="10" presStyleCnt="19"/>
      <dgm:spPr/>
    </dgm:pt>
    <dgm:pt modelId="{45897CC3-9326-4027-BA65-FBEE18AF7421}" type="pres">
      <dgm:prSet presAssocID="{998FD364-0C89-4F23-B072-EBA73E253EEB}" presName="horz1" presStyleCnt="0"/>
      <dgm:spPr/>
    </dgm:pt>
    <dgm:pt modelId="{36EC0E59-F628-4C98-8FD8-9C259BE83CE8}" type="pres">
      <dgm:prSet presAssocID="{998FD364-0C89-4F23-B072-EBA73E253EEB}" presName="tx1" presStyleLbl="revTx" presStyleIdx="10" presStyleCnt="19"/>
      <dgm:spPr/>
    </dgm:pt>
    <dgm:pt modelId="{CE498F59-C99D-45C0-A029-BBCE56C721DE}" type="pres">
      <dgm:prSet presAssocID="{998FD364-0C89-4F23-B072-EBA73E253EEB}" presName="vert1" presStyleCnt="0"/>
      <dgm:spPr/>
    </dgm:pt>
    <dgm:pt modelId="{2729952E-13F8-4D2E-AF63-D10D0C2DF5C3}" type="pres">
      <dgm:prSet presAssocID="{B9907E75-28B8-4C06-9E0F-C37244600193}" presName="thickLine" presStyleLbl="alignNode1" presStyleIdx="11" presStyleCnt="19"/>
      <dgm:spPr/>
    </dgm:pt>
    <dgm:pt modelId="{5C359752-E7A2-4DC8-999A-90DC75136758}" type="pres">
      <dgm:prSet presAssocID="{B9907E75-28B8-4C06-9E0F-C37244600193}" presName="horz1" presStyleCnt="0"/>
      <dgm:spPr/>
    </dgm:pt>
    <dgm:pt modelId="{21E6D4E6-1671-43CE-A909-A9A04E0BA82B}" type="pres">
      <dgm:prSet presAssocID="{B9907E75-28B8-4C06-9E0F-C37244600193}" presName="tx1" presStyleLbl="revTx" presStyleIdx="11" presStyleCnt="19"/>
      <dgm:spPr/>
    </dgm:pt>
    <dgm:pt modelId="{19BA22C4-AD9B-486C-9220-A54D1D727CA1}" type="pres">
      <dgm:prSet presAssocID="{B9907E75-28B8-4C06-9E0F-C37244600193}" presName="vert1" presStyleCnt="0"/>
      <dgm:spPr/>
    </dgm:pt>
    <dgm:pt modelId="{539E2DF4-A31A-4845-A3D9-0C4BAD91AD89}" type="pres">
      <dgm:prSet presAssocID="{08D60131-FCC0-4990-B5F9-AAD9E61B9F8E}" presName="thickLine" presStyleLbl="alignNode1" presStyleIdx="12" presStyleCnt="19"/>
      <dgm:spPr/>
    </dgm:pt>
    <dgm:pt modelId="{D409A7CB-14DB-47C3-8B11-22FC039C1460}" type="pres">
      <dgm:prSet presAssocID="{08D60131-FCC0-4990-B5F9-AAD9E61B9F8E}" presName="horz1" presStyleCnt="0"/>
      <dgm:spPr/>
    </dgm:pt>
    <dgm:pt modelId="{E87CBBC4-A56B-4910-9AE7-74C5602A1868}" type="pres">
      <dgm:prSet presAssocID="{08D60131-FCC0-4990-B5F9-AAD9E61B9F8E}" presName="tx1" presStyleLbl="revTx" presStyleIdx="12" presStyleCnt="19"/>
      <dgm:spPr/>
    </dgm:pt>
    <dgm:pt modelId="{168A9008-132D-4511-BA5F-B3FDB00843A6}" type="pres">
      <dgm:prSet presAssocID="{08D60131-FCC0-4990-B5F9-AAD9E61B9F8E}" presName="vert1" presStyleCnt="0"/>
      <dgm:spPr/>
    </dgm:pt>
    <dgm:pt modelId="{79FD6E4A-D54F-4467-98D4-5E076C1DEE8C}" type="pres">
      <dgm:prSet presAssocID="{3B50C4A9-82EB-4F06-AC4B-23C1A8BF7340}" presName="thickLine" presStyleLbl="alignNode1" presStyleIdx="13" presStyleCnt="19"/>
      <dgm:spPr/>
    </dgm:pt>
    <dgm:pt modelId="{FC3C0A53-F70E-4C20-A537-BEF9B59EECB8}" type="pres">
      <dgm:prSet presAssocID="{3B50C4A9-82EB-4F06-AC4B-23C1A8BF7340}" presName="horz1" presStyleCnt="0"/>
      <dgm:spPr/>
    </dgm:pt>
    <dgm:pt modelId="{CEB2DB54-1759-48E7-B3B7-69161D7D47CE}" type="pres">
      <dgm:prSet presAssocID="{3B50C4A9-82EB-4F06-AC4B-23C1A8BF7340}" presName="tx1" presStyleLbl="revTx" presStyleIdx="13" presStyleCnt="19"/>
      <dgm:spPr/>
    </dgm:pt>
    <dgm:pt modelId="{4BD582C1-B1D1-4574-A3A4-FE5B6F18BCB6}" type="pres">
      <dgm:prSet presAssocID="{3B50C4A9-82EB-4F06-AC4B-23C1A8BF7340}" presName="vert1" presStyleCnt="0"/>
      <dgm:spPr/>
    </dgm:pt>
    <dgm:pt modelId="{7E15C076-4432-4552-9803-C0AE42C56462}" type="pres">
      <dgm:prSet presAssocID="{785ADE7C-C161-4FA9-AD42-178A1276640F}" presName="thickLine" presStyleLbl="alignNode1" presStyleIdx="14" presStyleCnt="19"/>
      <dgm:spPr/>
    </dgm:pt>
    <dgm:pt modelId="{005B0052-1019-4B01-BD10-5FD9B88861D0}" type="pres">
      <dgm:prSet presAssocID="{785ADE7C-C161-4FA9-AD42-178A1276640F}" presName="horz1" presStyleCnt="0"/>
      <dgm:spPr/>
    </dgm:pt>
    <dgm:pt modelId="{B226D5B4-6A9E-44F9-8A13-84D022DF555A}" type="pres">
      <dgm:prSet presAssocID="{785ADE7C-C161-4FA9-AD42-178A1276640F}" presName="tx1" presStyleLbl="revTx" presStyleIdx="14" presStyleCnt="19"/>
      <dgm:spPr/>
    </dgm:pt>
    <dgm:pt modelId="{27C19B1B-BD7D-4BAC-975E-43A14F754B37}" type="pres">
      <dgm:prSet presAssocID="{785ADE7C-C161-4FA9-AD42-178A1276640F}" presName="vert1" presStyleCnt="0"/>
      <dgm:spPr/>
    </dgm:pt>
    <dgm:pt modelId="{D94F44E1-D529-4717-BB2D-C330ABCEEB2E}" type="pres">
      <dgm:prSet presAssocID="{FF6E8AEC-018E-4BAA-A198-4CB7A9EE610A}" presName="thickLine" presStyleLbl="alignNode1" presStyleIdx="15" presStyleCnt="19"/>
      <dgm:spPr/>
    </dgm:pt>
    <dgm:pt modelId="{2D548ED6-3C3A-4F18-85B3-900D114DB2D0}" type="pres">
      <dgm:prSet presAssocID="{FF6E8AEC-018E-4BAA-A198-4CB7A9EE610A}" presName="horz1" presStyleCnt="0"/>
      <dgm:spPr/>
    </dgm:pt>
    <dgm:pt modelId="{5BF46EE7-CF1E-40E4-B695-5DD1238C53E9}" type="pres">
      <dgm:prSet presAssocID="{FF6E8AEC-018E-4BAA-A198-4CB7A9EE610A}" presName="tx1" presStyleLbl="revTx" presStyleIdx="15" presStyleCnt="19"/>
      <dgm:spPr/>
    </dgm:pt>
    <dgm:pt modelId="{A65EF62F-5F23-4639-9F29-B78DC8023780}" type="pres">
      <dgm:prSet presAssocID="{FF6E8AEC-018E-4BAA-A198-4CB7A9EE610A}" presName="vert1" presStyleCnt="0"/>
      <dgm:spPr/>
    </dgm:pt>
    <dgm:pt modelId="{00DB2A36-B09B-456A-A272-8471E2F0C334}" type="pres">
      <dgm:prSet presAssocID="{3708552D-F520-436E-B3B7-37D9034BFB3C}" presName="thickLine" presStyleLbl="alignNode1" presStyleIdx="16" presStyleCnt="19"/>
      <dgm:spPr/>
    </dgm:pt>
    <dgm:pt modelId="{4C4BD1F1-8CC7-4C1B-9788-2B76BDB3917F}" type="pres">
      <dgm:prSet presAssocID="{3708552D-F520-436E-B3B7-37D9034BFB3C}" presName="horz1" presStyleCnt="0"/>
      <dgm:spPr/>
    </dgm:pt>
    <dgm:pt modelId="{D3A97346-88D3-49F0-81E0-D6E89AAD3F24}" type="pres">
      <dgm:prSet presAssocID="{3708552D-F520-436E-B3B7-37D9034BFB3C}" presName="tx1" presStyleLbl="revTx" presStyleIdx="16" presStyleCnt="19"/>
      <dgm:spPr/>
    </dgm:pt>
    <dgm:pt modelId="{149730C8-8E63-4054-9855-650CACC8B11D}" type="pres">
      <dgm:prSet presAssocID="{3708552D-F520-436E-B3B7-37D9034BFB3C}" presName="vert1" presStyleCnt="0"/>
      <dgm:spPr/>
    </dgm:pt>
    <dgm:pt modelId="{411F00E9-452F-44A7-A2A3-9A8E8B142641}" type="pres">
      <dgm:prSet presAssocID="{16C3CF74-09C4-43F4-9163-35FBB2AE14B2}" presName="thickLine" presStyleLbl="alignNode1" presStyleIdx="17" presStyleCnt="19"/>
      <dgm:spPr/>
    </dgm:pt>
    <dgm:pt modelId="{53F49B87-41CE-4C97-912B-2F386B8A3E5C}" type="pres">
      <dgm:prSet presAssocID="{16C3CF74-09C4-43F4-9163-35FBB2AE14B2}" presName="horz1" presStyleCnt="0"/>
      <dgm:spPr/>
    </dgm:pt>
    <dgm:pt modelId="{DC9B65F6-D560-46BE-9F95-E33B0AF4623E}" type="pres">
      <dgm:prSet presAssocID="{16C3CF74-09C4-43F4-9163-35FBB2AE14B2}" presName="tx1" presStyleLbl="revTx" presStyleIdx="17" presStyleCnt="19"/>
      <dgm:spPr/>
    </dgm:pt>
    <dgm:pt modelId="{7AEF97EF-C289-4779-96B6-B105CCA50B75}" type="pres">
      <dgm:prSet presAssocID="{16C3CF74-09C4-43F4-9163-35FBB2AE14B2}" presName="vert1" presStyleCnt="0"/>
      <dgm:spPr/>
    </dgm:pt>
    <dgm:pt modelId="{D04CD77C-2A11-4C7E-8C40-9ACA1CDF7EF5}" type="pres">
      <dgm:prSet presAssocID="{7161163E-37DF-44BB-BB13-1D0B715AED7F}" presName="thickLine" presStyleLbl="alignNode1" presStyleIdx="18" presStyleCnt="19"/>
      <dgm:spPr/>
    </dgm:pt>
    <dgm:pt modelId="{39345BF1-F8E5-4D6B-BBB6-261389862229}" type="pres">
      <dgm:prSet presAssocID="{7161163E-37DF-44BB-BB13-1D0B715AED7F}" presName="horz1" presStyleCnt="0"/>
      <dgm:spPr/>
    </dgm:pt>
    <dgm:pt modelId="{5B02DC63-F03F-4A4E-BC6D-AB800F22AC1A}" type="pres">
      <dgm:prSet presAssocID="{7161163E-37DF-44BB-BB13-1D0B715AED7F}" presName="tx1" presStyleLbl="revTx" presStyleIdx="18" presStyleCnt="19"/>
      <dgm:spPr/>
    </dgm:pt>
    <dgm:pt modelId="{664A8858-7022-4BE3-A93B-232A4D667C05}" type="pres">
      <dgm:prSet presAssocID="{7161163E-37DF-44BB-BB13-1D0B715AED7F}" presName="vert1" presStyleCnt="0"/>
      <dgm:spPr/>
    </dgm:pt>
  </dgm:ptLst>
  <dgm:cxnLst>
    <dgm:cxn modelId="{3F0AAA0A-E574-44A1-924F-9B29B0292635}" srcId="{256A94A8-8BE7-4CEA-ADB2-179FED0FD7A6}" destId="{470E6176-0F0E-42E3-8965-A84B43A909BA}" srcOrd="5" destOrd="0" parTransId="{08A33E61-6336-43C5-8BB4-1956001BB493}" sibTransId="{57951AC0-0EDC-4DFE-B789-D3AECCE5578D}"/>
    <dgm:cxn modelId="{B3DCF40B-B71F-4AF1-903B-D831F59E658F}" srcId="{256A94A8-8BE7-4CEA-ADB2-179FED0FD7A6}" destId="{41DE068D-D5F5-46F2-8887-2C01EB2A1CB3}" srcOrd="6" destOrd="0" parTransId="{0DD8547D-553E-4556-AB47-27C9CFDD908B}" sibTransId="{73A32956-4A3B-4273-9505-86B60357C7BA}"/>
    <dgm:cxn modelId="{BC7E1713-64DA-459B-9D0A-9E773B980EB3}" type="presOf" srcId="{ADBCA9BB-2852-4CE3-8AFE-74371CA7D701}" destId="{5A980D8A-9F5C-4601-92A9-F59772160BE0}" srcOrd="0" destOrd="0" presId="urn:microsoft.com/office/officeart/2008/layout/LinedList"/>
    <dgm:cxn modelId="{7C920415-75D0-428E-A4C1-B46409047D64}" srcId="{256A94A8-8BE7-4CEA-ADB2-179FED0FD7A6}" destId="{785ADE7C-C161-4FA9-AD42-178A1276640F}" srcOrd="14" destOrd="0" parTransId="{418762D8-203D-4F03-95FF-57C48FE83EA6}" sibTransId="{7F9EFD8C-6668-4A3C-8515-B24B738AB936}"/>
    <dgm:cxn modelId="{FE802115-EAE5-47DE-9DC5-276E4869A4C4}" type="presOf" srcId="{B9907E75-28B8-4C06-9E0F-C37244600193}" destId="{21E6D4E6-1671-43CE-A909-A9A04E0BA82B}" srcOrd="0" destOrd="0" presId="urn:microsoft.com/office/officeart/2008/layout/LinedList"/>
    <dgm:cxn modelId="{0BCD9818-89CA-4DEC-B4C3-76A0A26ACE80}" srcId="{256A94A8-8BE7-4CEA-ADB2-179FED0FD7A6}" destId="{43641152-312F-4919-ACA7-7B6D9D4D7D98}" srcOrd="1" destOrd="0" parTransId="{358F8D60-C147-4442-8AAF-FECFB3624AB6}" sibTransId="{52F081D4-9A1B-42A5-A892-5EC38AF1608B}"/>
    <dgm:cxn modelId="{0923F618-CD5A-463D-82E2-C5AF08E8BCAB}" type="presOf" srcId="{3708552D-F520-436E-B3B7-37D9034BFB3C}" destId="{D3A97346-88D3-49F0-81E0-D6E89AAD3F24}" srcOrd="0" destOrd="0" presId="urn:microsoft.com/office/officeart/2008/layout/LinedList"/>
    <dgm:cxn modelId="{B2309025-7DE6-49BC-9E84-E7DEF50A5BC0}" srcId="{256A94A8-8BE7-4CEA-ADB2-179FED0FD7A6}" destId="{3708552D-F520-436E-B3B7-37D9034BFB3C}" srcOrd="16" destOrd="0" parTransId="{09CE84C1-3263-48B5-9CA4-EE63B8BC741C}" sibTransId="{6F762D3D-E148-4851-AB63-A0DF1A84AC9F}"/>
    <dgm:cxn modelId="{35C53826-975B-421D-8964-937E69357A79}" type="presOf" srcId="{FF6E8AEC-018E-4BAA-A198-4CB7A9EE610A}" destId="{5BF46EE7-CF1E-40E4-B695-5DD1238C53E9}" srcOrd="0" destOrd="0" presId="urn:microsoft.com/office/officeart/2008/layout/LinedList"/>
    <dgm:cxn modelId="{BF6B772C-C269-46E1-B7E7-F17AA780A222}" type="presOf" srcId="{1172E801-29EA-44C2-A3E6-661820B9C052}" destId="{9F0924B5-FB18-49EA-B065-0A49EDC03411}" srcOrd="0" destOrd="0" presId="urn:microsoft.com/office/officeart/2008/layout/LinedList"/>
    <dgm:cxn modelId="{0E849C2E-0C50-409F-8397-7F88DBF17A42}" srcId="{256A94A8-8BE7-4CEA-ADB2-179FED0FD7A6}" destId="{08D60131-FCC0-4990-B5F9-AAD9E61B9F8E}" srcOrd="12" destOrd="0" parTransId="{F91D895E-33D0-43E8-AB8B-B2A40CCA08DF}" sibTransId="{887919B0-4BE5-4CC5-BEF7-F46188D52C46}"/>
    <dgm:cxn modelId="{DC185F30-A392-471C-A0FA-272A57C3321B}" type="presOf" srcId="{998FD364-0C89-4F23-B072-EBA73E253EEB}" destId="{36EC0E59-F628-4C98-8FD8-9C259BE83CE8}" srcOrd="0" destOrd="0" presId="urn:microsoft.com/office/officeart/2008/layout/LinedList"/>
    <dgm:cxn modelId="{A614E331-46EE-4152-B2C1-5F8E4199C5EF}" srcId="{256A94A8-8BE7-4CEA-ADB2-179FED0FD7A6}" destId="{A453905D-E7CA-4C65-A004-3FA83FCDBDB9}" srcOrd="9" destOrd="0" parTransId="{A46C5D0A-BE54-4B78-8EC5-936EC40B99B1}" sibTransId="{325BB436-7720-4794-8DE4-C736B77E88CE}"/>
    <dgm:cxn modelId="{38516D34-3623-43E5-8648-7ADB34014D12}" type="presOf" srcId="{3B50C4A9-82EB-4F06-AC4B-23C1A8BF7340}" destId="{CEB2DB54-1759-48E7-B3B7-69161D7D47CE}" srcOrd="0" destOrd="0" presId="urn:microsoft.com/office/officeart/2008/layout/LinedList"/>
    <dgm:cxn modelId="{06F6523E-D0A3-4F14-87DB-3F5EBF0CBB09}" srcId="{256A94A8-8BE7-4CEA-ADB2-179FED0FD7A6}" destId="{3B50C4A9-82EB-4F06-AC4B-23C1A8BF7340}" srcOrd="13" destOrd="0" parTransId="{A3F987B8-CD7E-4FBD-BC5E-E45435AD0745}" sibTransId="{58CD9DC5-CE81-4342-BA2E-C8752A84D984}"/>
    <dgm:cxn modelId="{4D639B6A-857C-41BE-8DA4-0EA7344DF408}" type="presOf" srcId="{9E235AEE-5A1D-486E-9569-A62997072B03}" destId="{23D5B283-5F34-40F7-A061-9DDF6FD839F6}" srcOrd="0" destOrd="0" presId="urn:microsoft.com/office/officeart/2008/layout/LinedList"/>
    <dgm:cxn modelId="{4534756D-DEEC-470F-8A29-1CA3B2A07E8C}" srcId="{256A94A8-8BE7-4CEA-ADB2-179FED0FD7A6}" destId="{1172E801-29EA-44C2-A3E6-661820B9C052}" srcOrd="8" destOrd="0" parTransId="{BD0F20B0-A1AE-4C9A-B1CB-3D9B59DDF0F1}" sibTransId="{E85EE7D0-EF5E-495B-B935-7C5AD6D98FE2}"/>
    <dgm:cxn modelId="{109A7859-12C7-460C-8992-D8D4A8B3AFEB}" type="presOf" srcId="{6402E458-0BCA-447A-8689-D59DA150D6E2}" destId="{E1EB2FAF-8C46-4B2B-8E64-B0302F8EC8CC}" srcOrd="0" destOrd="0" presId="urn:microsoft.com/office/officeart/2008/layout/LinedList"/>
    <dgm:cxn modelId="{5F8D7A7D-8DD9-4249-9CB9-B8D14E002798}" type="presOf" srcId="{470E6176-0F0E-42E3-8965-A84B43A909BA}" destId="{F48D5DB0-6B19-4013-BAF2-123061CF9350}" srcOrd="0" destOrd="0" presId="urn:microsoft.com/office/officeart/2008/layout/LinedList"/>
    <dgm:cxn modelId="{877AA982-8672-4B99-A508-3F6B317CA2D6}" type="presOf" srcId="{256A94A8-8BE7-4CEA-ADB2-179FED0FD7A6}" destId="{EC530BA9-B453-482C-A991-ABF0CDA0E7C6}" srcOrd="0" destOrd="0" presId="urn:microsoft.com/office/officeart/2008/layout/LinedList"/>
    <dgm:cxn modelId="{E9A1788A-F703-4309-B073-2308A3F1D71E}" srcId="{256A94A8-8BE7-4CEA-ADB2-179FED0FD7A6}" destId="{B9907E75-28B8-4C06-9E0F-C37244600193}" srcOrd="11" destOrd="0" parTransId="{44BF5756-15F0-4B7A-B9F5-7E5ADD719AB1}" sibTransId="{6995DB78-00D9-4914-BBB3-366E3C335B08}"/>
    <dgm:cxn modelId="{DAE9EB8E-CFA6-4486-BC07-BDE0313329B5}" srcId="{256A94A8-8BE7-4CEA-ADB2-179FED0FD7A6}" destId="{6402E458-0BCA-447A-8689-D59DA150D6E2}" srcOrd="4" destOrd="0" parTransId="{5484F3E5-EEA7-4B37-97C5-2AB07524E824}" sibTransId="{F960388C-7F05-4414-B9E9-2397F7658D2B}"/>
    <dgm:cxn modelId="{8EC59997-B1D7-46B3-ADD1-EA17F59F0B80}" srcId="{256A94A8-8BE7-4CEA-ADB2-179FED0FD7A6}" destId="{998FD364-0C89-4F23-B072-EBA73E253EEB}" srcOrd="10" destOrd="0" parTransId="{98B4DCA8-0CC4-4FBD-AA32-33A46A30AAE4}" sibTransId="{B789E89F-A34D-4BE6-8FF5-4F86E2B59661}"/>
    <dgm:cxn modelId="{2444C69D-D62F-4B04-A788-ABC599E7AF31}" type="presOf" srcId="{DF69B7DC-9023-4BC1-885D-2B5800286C7E}" destId="{0B922E0F-BF3D-4617-8400-407C73048944}" srcOrd="0" destOrd="0" presId="urn:microsoft.com/office/officeart/2008/layout/LinedList"/>
    <dgm:cxn modelId="{8BFE62A4-F78B-46BB-BE19-669E5209EF14}" srcId="{256A94A8-8BE7-4CEA-ADB2-179FED0FD7A6}" destId="{9E235AEE-5A1D-486E-9569-A62997072B03}" srcOrd="3" destOrd="0" parTransId="{B89FDC0F-701B-482C-BDE8-914A98AAFB7D}" sibTransId="{5A0C06AB-C4C4-4823-BCE4-0D6D3D3E3513}"/>
    <dgm:cxn modelId="{08C63EA9-D7BF-47A7-AB0A-5D46B1A0AD65}" type="presOf" srcId="{785ADE7C-C161-4FA9-AD42-178A1276640F}" destId="{B226D5B4-6A9E-44F9-8A13-84D022DF555A}" srcOrd="0" destOrd="0" presId="urn:microsoft.com/office/officeart/2008/layout/LinedList"/>
    <dgm:cxn modelId="{C5F51FB3-89E8-4533-B9F3-DBE56DB7D6ED}" type="presOf" srcId="{A453905D-E7CA-4C65-A004-3FA83FCDBDB9}" destId="{14E49EDA-F4C7-468A-8E9F-FB316AD54942}" srcOrd="0" destOrd="0" presId="urn:microsoft.com/office/officeart/2008/layout/LinedList"/>
    <dgm:cxn modelId="{77858DB9-7614-4084-9AAE-9B0100D56090}" type="presOf" srcId="{08D60131-FCC0-4990-B5F9-AAD9E61B9F8E}" destId="{E87CBBC4-A56B-4910-9AE7-74C5602A1868}" srcOrd="0" destOrd="0" presId="urn:microsoft.com/office/officeart/2008/layout/LinedList"/>
    <dgm:cxn modelId="{7E8642C3-3976-4ECE-BE23-152D66605E67}" srcId="{256A94A8-8BE7-4CEA-ADB2-179FED0FD7A6}" destId="{16C3CF74-09C4-43F4-9163-35FBB2AE14B2}" srcOrd="17" destOrd="0" parTransId="{711C95A1-D685-4D51-B45E-3636360FACB7}" sibTransId="{6DE478F7-7248-4973-A36D-D78DA0B3FB70}"/>
    <dgm:cxn modelId="{554C52C8-D692-4B42-9FF5-EF95A3236152}" srcId="{256A94A8-8BE7-4CEA-ADB2-179FED0FD7A6}" destId="{ADBCA9BB-2852-4CE3-8AFE-74371CA7D701}" srcOrd="0" destOrd="0" parTransId="{0F350373-F619-4666-BDC5-28AEDE0FEDA0}" sibTransId="{149AEA92-4CA6-4B4D-ADBF-2A391EC301EE}"/>
    <dgm:cxn modelId="{D1EC23CF-4364-4A73-9A99-08C6D583CACA}" type="presOf" srcId="{7161163E-37DF-44BB-BB13-1D0B715AED7F}" destId="{5B02DC63-F03F-4A4E-BC6D-AB800F22AC1A}" srcOrd="0" destOrd="0" presId="urn:microsoft.com/office/officeart/2008/layout/LinedList"/>
    <dgm:cxn modelId="{A970A1DC-1BA9-4685-9CB6-0F13260ADB03}" type="presOf" srcId="{43641152-312F-4919-ACA7-7B6D9D4D7D98}" destId="{4F2AF470-6DC5-4C31-8A40-1CD3729832C9}" srcOrd="0" destOrd="0" presId="urn:microsoft.com/office/officeart/2008/layout/LinedList"/>
    <dgm:cxn modelId="{3AA43BE5-B201-4551-9B69-2C82DE67FEC1}" type="presOf" srcId="{41DE068D-D5F5-46F2-8887-2C01EB2A1CB3}" destId="{2C557B82-7C16-4329-AEE3-A30EE40F2CB0}" srcOrd="0" destOrd="0" presId="urn:microsoft.com/office/officeart/2008/layout/LinedList"/>
    <dgm:cxn modelId="{0BE871E5-81A5-4DC4-A7B6-E00A28A6DAA2}" srcId="{256A94A8-8BE7-4CEA-ADB2-179FED0FD7A6}" destId="{DF69B7DC-9023-4BC1-885D-2B5800286C7E}" srcOrd="2" destOrd="0" parTransId="{C35D2C52-67B9-49BF-8463-1A49FE07BBD7}" sibTransId="{8000037B-D98A-4C23-A383-F63B005CD7B1}"/>
    <dgm:cxn modelId="{DFF0E9E7-1432-4347-BA26-4F2CDA79135C}" srcId="{256A94A8-8BE7-4CEA-ADB2-179FED0FD7A6}" destId="{FF6E8AEC-018E-4BAA-A198-4CB7A9EE610A}" srcOrd="15" destOrd="0" parTransId="{0FAA5793-B269-44DA-B6C6-AE8C905BA3EF}" sibTransId="{F6D81FCE-2EC9-45E3-82F3-CEAADC8A00FB}"/>
    <dgm:cxn modelId="{75266EE8-CEF8-4461-AB23-3630D221926E}" type="presOf" srcId="{5A456A49-71CC-4A2B-8131-2DEA319BBE73}" destId="{36455E08-A704-4483-8E25-7D035DB7C2D1}" srcOrd="0" destOrd="0" presId="urn:microsoft.com/office/officeart/2008/layout/LinedList"/>
    <dgm:cxn modelId="{F64104F7-2D26-4CB8-9893-6E58975BD903}" srcId="{256A94A8-8BE7-4CEA-ADB2-179FED0FD7A6}" destId="{5A456A49-71CC-4A2B-8131-2DEA319BBE73}" srcOrd="7" destOrd="0" parTransId="{EED11AD6-6084-42F5-912A-98174666F3D3}" sibTransId="{DBFB071F-F8B7-4F75-8F0A-5D6596B28764}"/>
    <dgm:cxn modelId="{538BBCF7-26BD-4A7A-B18B-B27E2CFF0912}" type="presOf" srcId="{16C3CF74-09C4-43F4-9163-35FBB2AE14B2}" destId="{DC9B65F6-D560-46BE-9F95-E33B0AF4623E}" srcOrd="0" destOrd="0" presId="urn:microsoft.com/office/officeart/2008/layout/LinedList"/>
    <dgm:cxn modelId="{BFB04BF8-292C-4033-B517-43DC1A91B85C}" srcId="{256A94A8-8BE7-4CEA-ADB2-179FED0FD7A6}" destId="{7161163E-37DF-44BB-BB13-1D0B715AED7F}" srcOrd="18" destOrd="0" parTransId="{F12D13A9-C030-4D61-9F89-521083F4EAA8}" sibTransId="{60F3CD6D-ED00-418C-BE58-77DA48636D78}"/>
    <dgm:cxn modelId="{79C4DEE7-9A68-4461-999A-AA4B267695F5}" type="presParOf" srcId="{EC530BA9-B453-482C-A991-ABF0CDA0E7C6}" destId="{2F6C61AB-0F40-4066-ACCB-0FBA669B7781}" srcOrd="0" destOrd="0" presId="urn:microsoft.com/office/officeart/2008/layout/LinedList"/>
    <dgm:cxn modelId="{C0F874FF-032E-405F-AED7-5CB9CD4467DA}" type="presParOf" srcId="{EC530BA9-B453-482C-A991-ABF0CDA0E7C6}" destId="{F3C98DD1-6C4A-4BA4-B1FA-928B1C5B4C04}" srcOrd="1" destOrd="0" presId="urn:microsoft.com/office/officeart/2008/layout/LinedList"/>
    <dgm:cxn modelId="{2FCB14C8-CBA0-447E-8AF1-4701D0738697}" type="presParOf" srcId="{F3C98DD1-6C4A-4BA4-B1FA-928B1C5B4C04}" destId="{5A980D8A-9F5C-4601-92A9-F59772160BE0}" srcOrd="0" destOrd="0" presId="urn:microsoft.com/office/officeart/2008/layout/LinedList"/>
    <dgm:cxn modelId="{7144BA87-E3BD-476B-9E4D-C71E41EF8E85}" type="presParOf" srcId="{F3C98DD1-6C4A-4BA4-B1FA-928B1C5B4C04}" destId="{1796DE11-7D33-4F8D-9964-770ADC01A36E}" srcOrd="1" destOrd="0" presId="urn:microsoft.com/office/officeart/2008/layout/LinedList"/>
    <dgm:cxn modelId="{ABFA5C76-FF7F-47CE-865D-B0E031BA6E04}" type="presParOf" srcId="{EC530BA9-B453-482C-A991-ABF0CDA0E7C6}" destId="{EAE2CA46-6EEF-40D4-B55E-E3BDC1F1D9A0}" srcOrd="2" destOrd="0" presId="urn:microsoft.com/office/officeart/2008/layout/LinedList"/>
    <dgm:cxn modelId="{50C0DF29-828F-4343-9DE9-A6D7D55A993C}" type="presParOf" srcId="{EC530BA9-B453-482C-A991-ABF0CDA0E7C6}" destId="{61A03343-DA7C-4620-933A-3AD513190AC9}" srcOrd="3" destOrd="0" presId="urn:microsoft.com/office/officeart/2008/layout/LinedList"/>
    <dgm:cxn modelId="{6641D486-8AB4-4508-A6C5-D9B3DC6E9945}" type="presParOf" srcId="{61A03343-DA7C-4620-933A-3AD513190AC9}" destId="{4F2AF470-6DC5-4C31-8A40-1CD3729832C9}" srcOrd="0" destOrd="0" presId="urn:microsoft.com/office/officeart/2008/layout/LinedList"/>
    <dgm:cxn modelId="{934B463D-E594-45F0-B569-0F263C67787A}" type="presParOf" srcId="{61A03343-DA7C-4620-933A-3AD513190AC9}" destId="{C3DF5A1D-D417-4F19-8600-C50958946491}" srcOrd="1" destOrd="0" presId="urn:microsoft.com/office/officeart/2008/layout/LinedList"/>
    <dgm:cxn modelId="{BDFB4CC4-76EF-46F3-9025-A8E1EC9D2583}" type="presParOf" srcId="{EC530BA9-B453-482C-A991-ABF0CDA0E7C6}" destId="{D4F59C09-9CA1-4B23-B75D-057C03279812}" srcOrd="4" destOrd="0" presId="urn:microsoft.com/office/officeart/2008/layout/LinedList"/>
    <dgm:cxn modelId="{3F3E1C10-99E3-4634-BDA9-9DD79203D7EA}" type="presParOf" srcId="{EC530BA9-B453-482C-A991-ABF0CDA0E7C6}" destId="{5B1B317F-A760-40CF-A1BD-24471EA6236B}" srcOrd="5" destOrd="0" presId="urn:microsoft.com/office/officeart/2008/layout/LinedList"/>
    <dgm:cxn modelId="{AB2723DA-2D73-4FA6-B004-DF9424C3805B}" type="presParOf" srcId="{5B1B317F-A760-40CF-A1BD-24471EA6236B}" destId="{0B922E0F-BF3D-4617-8400-407C73048944}" srcOrd="0" destOrd="0" presId="urn:microsoft.com/office/officeart/2008/layout/LinedList"/>
    <dgm:cxn modelId="{847F7E05-8302-44DA-86E5-40FF467C542D}" type="presParOf" srcId="{5B1B317F-A760-40CF-A1BD-24471EA6236B}" destId="{51D4C7B3-D18C-4C9F-ADAF-121535022743}" srcOrd="1" destOrd="0" presId="urn:microsoft.com/office/officeart/2008/layout/LinedList"/>
    <dgm:cxn modelId="{EE76E6FA-3084-494C-BD5C-7D9226E2DDEC}" type="presParOf" srcId="{EC530BA9-B453-482C-A991-ABF0CDA0E7C6}" destId="{4FDE63B4-B903-49EF-8AD0-6A843586E730}" srcOrd="6" destOrd="0" presId="urn:microsoft.com/office/officeart/2008/layout/LinedList"/>
    <dgm:cxn modelId="{28DA07A3-09D5-4444-96A5-36634D0CAFA7}" type="presParOf" srcId="{EC530BA9-B453-482C-A991-ABF0CDA0E7C6}" destId="{011F8953-843D-4AEF-BCBA-B4FECDB09A13}" srcOrd="7" destOrd="0" presId="urn:microsoft.com/office/officeart/2008/layout/LinedList"/>
    <dgm:cxn modelId="{1C14A5C7-A621-4A88-BE90-B6D3E81A384B}" type="presParOf" srcId="{011F8953-843D-4AEF-BCBA-B4FECDB09A13}" destId="{23D5B283-5F34-40F7-A061-9DDF6FD839F6}" srcOrd="0" destOrd="0" presId="urn:microsoft.com/office/officeart/2008/layout/LinedList"/>
    <dgm:cxn modelId="{47E478A8-827B-48B8-B6F1-1343D5DA5EA4}" type="presParOf" srcId="{011F8953-843D-4AEF-BCBA-B4FECDB09A13}" destId="{17F2C08B-063C-4931-BFBE-F51042359ECE}" srcOrd="1" destOrd="0" presId="urn:microsoft.com/office/officeart/2008/layout/LinedList"/>
    <dgm:cxn modelId="{C6EDC87F-8EB9-4039-AC45-970ECAE5345B}" type="presParOf" srcId="{EC530BA9-B453-482C-A991-ABF0CDA0E7C6}" destId="{3C7BC597-31A2-4F32-A4EF-8A85D15FE5D7}" srcOrd="8" destOrd="0" presId="urn:microsoft.com/office/officeart/2008/layout/LinedList"/>
    <dgm:cxn modelId="{1F49487F-D2A6-4A60-8C34-9E617312B942}" type="presParOf" srcId="{EC530BA9-B453-482C-A991-ABF0CDA0E7C6}" destId="{41589506-440E-4596-9216-F48651897827}" srcOrd="9" destOrd="0" presId="urn:microsoft.com/office/officeart/2008/layout/LinedList"/>
    <dgm:cxn modelId="{E1E9C214-610E-40F6-A432-7BDD7396C6B1}" type="presParOf" srcId="{41589506-440E-4596-9216-F48651897827}" destId="{E1EB2FAF-8C46-4B2B-8E64-B0302F8EC8CC}" srcOrd="0" destOrd="0" presId="urn:microsoft.com/office/officeart/2008/layout/LinedList"/>
    <dgm:cxn modelId="{C5FD6F73-D114-4ACB-8A89-53A438D8280B}" type="presParOf" srcId="{41589506-440E-4596-9216-F48651897827}" destId="{900908F2-2CBF-4D08-A3FA-63F3774EC31F}" srcOrd="1" destOrd="0" presId="urn:microsoft.com/office/officeart/2008/layout/LinedList"/>
    <dgm:cxn modelId="{71EFC48B-422E-423A-B9E4-E4D3707F601E}" type="presParOf" srcId="{EC530BA9-B453-482C-A991-ABF0CDA0E7C6}" destId="{71C5A2D3-CD84-4211-AAF1-4261537C2BD1}" srcOrd="10" destOrd="0" presId="urn:microsoft.com/office/officeart/2008/layout/LinedList"/>
    <dgm:cxn modelId="{F9A99804-D556-4C30-8072-3B4519AE810C}" type="presParOf" srcId="{EC530BA9-B453-482C-A991-ABF0CDA0E7C6}" destId="{8D6FDD25-4499-4CB5-A223-0A13C4B006E2}" srcOrd="11" destOrd="0" presId="urn:microsoft.com/office/officeart/2008/layout/LinedList"/>
    <dgm:cxn modelId="{6F561A8B-A70C-426A-88E8-1E255750F08F}" type="presParOf" srcId="{8D6FDD25-4499-4CB5-A223-0A13C4B006E2}" destId="{F48D5DB0-6B19-4013-BAF2-123061CF9350}" srcOrd="0" destOrd="0" presId="urn:microsoft.com/office/officeart/2008/layout/LinedList"/>
    <dgm:cxn modelId="{4BBCE4E5-2B6F-4A54-81BC-865FEBA947BF}" type="presParOf" srcId="{8D6FDD25-4499-4CB5-A223-0A13C4B006E2}" destId="{33246F70-E0B6-4C2C-B45F-163F07B69566}" srcOrd="1" destOrd="0" presId="urn:microsoft.com/office/officeart/2008/layout/LinedList"/>
    <dgm:cxn modelId="{FCD547C0-D79F-4BA7-8904-4F80C3874B55}" type="presParOf" srcId="{EC530BA9-B453-482C-A991-ABF0CDA0E7C6}" destId="{6C02E90D-77DE-419B-A714-CCD6FBA1A471}" srcOrd="12" destOrd="0" presId="urn:microsoft.com/office/officeart/2008/layout/LinedList"/>
    <dgm:cxn modelId="{7F95E2D3-6704-4146-98B9-32E10E47D028}" type="presParOf" srcId="{EC530BA9-B453-482C-A991-ABF0CDA0E7C6}" destId="{79606A9D-00A5-4D3F-828C-22A51BE75B5F}" srcOrd="13" destOrd="0" presId="urn:microsoft.com/office/officeart/2008/layout/LinedList"/>
    <dgm:cxn modelId="{D1750A25-8857-4857-AFD9-97B86EE09E64}" type="presParOf" srcId="{79606A9D-00A5-4D3F-828C-22A51BE75B5F}" destId="{2C557B82-7C16-4329-AEE3-A30EE40F2CB0}" srcOrd="0" destOrd="0" presId="urn:microsoft.com/office/officeart/2008/layout/LinedList"/>
    <dgm:cxn modelId="{7C91DF15-230E-4578-9349-1F0B99D184BA}" type="presParOf" srcId="{79606A9D-00A5-4D3F-828C-22A51BE75B5F}" destId="{86716054-22A2-4FA7-9CBC-C1DAC150BDD7}" srcOrd="1" destOrd="0" presId="urn:microsoft.com/office/officeart/2008/layout/LinedList"/>
    <dgm:cxn modelId="{7661EDE5-9B77-4B42-9FFE-611AA0CC45EA}" type="presParOf" srcId="{EC530BA9-B453-482C-A991-ABF0CDA0E7C6}" destId="{C859FB9B-9AC2-4542-87F9-B12E7DA70C18}" srcOrd="14" destOrd="0" presId="urn:microsoft.com/office/officeart/2008/layout/LinedList"/>
    <dgm:cxn modelId="{81F94FF2-B6DB-411A-BC72-F4627BB57BBB}" type="presParOf" srcId="{EC530BA9-B453-482C-A991-ABF0CDA0E7C6}" destId="{8674867A-22B9-4B22-B3BD-06D6DF652402}" srcOrd="15" destOrd="0" presId="urn:microsoft.com/office/officeart/2008/layout/LinedList"/>
    <dgm:cxn modelId="{2BBA2145-03FC-447A-A1BC-02059B125C1A}" type="presParOf" srcId="{8674867A-22B9-4B22-B3BD-06D6DF652402}" destId="{36455E08-A704-4483-8E25-7D035DB7C2D1}" srcOrd="0" destOrd="0" presId="urn:microsoft.com/office/officeart/2008/layout/LinedList"/>
    <dgm:cxn modelId="{65D96152-FC61-4DE0-833C-CCABC5532CEE}" type="presParOf" srcId="{8674867A-22B9-4B22-B3BD-06D6DF652402}" destId="{165F24DD-532B-4F5E-8B9C-27AAA103D3C5}" srcOrd="1" destOrd="0" presId="urn:microsoft.com/office/officeart/2008/layout/LinedList"/>
    <dgm:cxn modelId="{AC0BB5DA-B625-45CA-AB30-D565B0153235}" type="presParOf" srcId="{EC530BA9-B453-482C-A991-ABF0CDA0E7C6}" destId="{F38F3674-8655-42A9-8631-93B3AE68F470}" srcOrd="16" destOrd="0" presId="urn:microsoft.com/office/officeart/2008/layout/LinedList"/>
    <dgm:cxn modelId="{F551B2C1-10B2-492C-BCF7-36C94C542B31}" type="presParOf" srcId="{EC530BA9-B453-482C-A991-ABF0CDA0E7C6}" destId="{A263DEFB-B090-447E-9C2C-10D2768BC3A1}" srcOrd="17" destOrd="0" presId="urn:microsoft.com/office/officeart/2008/layout/LinedList"/>
    <dgm:cxn modelId="{BEE6A211-B594-4D0C-9B9A-3BAC0005951A}" type="presParOf" srcId="{A263DEFB-B090-447E-9C2C-10D2768BC3A1}" destId="{9F0924B5-FB18-49EA-B065-0A49EDC03411}" srcOrd="0" destOrd="0" presId="urn:microsoft.com/office/officeart/2008/layout/LinedList"/>
    <dgm:cxn modelId="{1BC4AF9D-FA7A-42C5-8DC0-76AFAB500669}" type="presParOf" srcId="{A263DEFB-B090-447E-9C2C-10D2768BC3A1}" destId="{1B989F1E-786F-4FDB-AE5D-FFAF9D96E330}" srcOrd="1" destOrd="0" presId="urn:microsoft.com/office/officeart/2008/layout/LinedList"/>
    <dgm:cxn modelId="{712927D4-3A74-43CA-9375-11714B64613B}" type="presParOf" srcId="{EC530BA9-B453-482C-A991-ABF0CDA0E7C6}" destId="{AEFA9356-DB78-403D-9A2A-D21CC5B980BA}" srcOrd="18" destOrd="0" presId="urn:microsoft.com/office/officeart/2008/layout/LinedList"/>
    <dgm:cxn modelId="{3C6023C9-D56F-451C-B90D-E4C611B1C724}" type="presParOf" srcId="{EC530BA9-B453-482C-A991-ABF0CDA0E7C6}" destId="{4CADBF9F-3CE3-4B11-AB3C-80460E93959B}" srcOrd="19" destOrd="0" presId="urn:microsoft.com/office/officeart/2008/layout/LinedList"/>
    <dgm:cxn modelId="{7D5C86D0-751C-446C-A6AB-CD3E3D881C88}" type="presParOf" srcId="{4CADBF9F-3CE3-4B11-AB3C-80460E93959B}" destId="{14E49EDA-F4C7-468A-8E9F-FB316AD54942}" srcOrd="0" destOrd="0" presId="urn:microsoft.com/office/officeart/2008/layout/LinedList"/>
    <dgm:cxn modelId="{BB4AF602-68AA-493D-BEF7-995A9A89CC99}" type="presParOf" srcId="{4CADBF9F-3CE3-4B11-AB3C-80460E93959B}" destId="{5D9D317C-DA31-4BE8-84F7-718EE26FC4C2}" srcOrd="1" destOrd="0" presId="urn:microsoft.com/office/officeart/2008/layout/LinedList"/>
    <dgm:cxn modelId="{EB614347-4120-474E-B581-F04A9B686BB4}" type="presParOf" srcId="{EC530BA9-B453-482C-A991-ABF0CDA0E7C6}" destId="{0752331B-5ABF-4233-BEAA-DD75BFA01D8C}" srcOrd="20" destOrd="0" presId="urn:microsoft.com/office/officeart/2008/layout/LinedList"/>
    <dgm:cxn modelId="{F075A729-AD0C-4C4B-915F-1E2186543610}" type="presParOf" srcId="{EC530BA9-B453-482C-A991-ABF0CDA0E7C6}" destId="{45897CC3-9326-4027-BA65-FBEE18AF7421}" srcOrd="21" destOrd="0" presId="urn:microsoft.com/office/officeart/2008/layout/LinedList"/>
    <dgm:cxn modelId="{777C4C81-07AB-4282-955F-1CAE4FFE2409}" type="presParOf" srcId="{45897CC3-9326-4027-BA65-FBEE18AF7421}" destId="{36EC0E59-F628-4C98-8FD8-9C259BE83CE8}" srcOrd="0" destOrd="0" presId="urn:microsoft.com/office/officeart/2008/layout/LinedList"/>
    <dgm:cxn modelId="{5F4CEE26-DD43-4581-8209-0BD7C925A999}" type="presParOf" srcId="{45897CC3-9326-4027-BA65-FBEE18AF7421}" destId="{CE498F59-C99D-45C0-A029-BBCE56C721DE}" srcOrd="1" destOrd="0" presId="urn:microsoft.com/office/officeart/2008/layout/LinedList"/>
    <dgm:cxn modelId="{5FB44CA8-0645-4ECE-B0A8-91CF66F7ACC6}" type="presParOf" srcId="{EC530BA9-B453-482C-A991-ABF0CDA0E7C6}" destId="{2729952E-13F8-4D2E-AF63-D10D0C2DF5C3}" srcOrd="22" destOrd="0" presId="urn:microsoft.com/office/officeart/2008/layout/LinedList"/>
    <dgm:cxn modelId="{F611B112-1EE6-4776-BC81-C386C2506D77}" type="presParOf" srcId="{EC530BA9-B453-482C-A991-ABF0CDA0E7C6}" destId="{5C359752-E7A2-4DC8-999A-90DC75136758}" srcOrd="23" destOrd="0" presId="urn:microsoft.com/office/officeart/2008/layout/LinedList"/>
    <dgm:cxn modelId="{DEC58389-8532-4CB8-B4BB-BC0331ABF1A5}" type="presParOf" srcId="{5C359752-E7A2-4DC8-999A-90DC75136758}" destId="{21E6D4E6-1671-43CE-A909-A9A04E0BA82B}" srcOrd="0" destOrd="0" presId="urn:microsoft.com/office/officeart/2008/layout/LinedList"/>
    <dgm:cxn modelId="{40DD36D5-DCAD-41B6-96C3-30633084234E}" type="presParOf" srcId="{5C359752-E7A2-4DC8-999A-90DC75136758}" destId="{19BA22C4-AD9B-486C-9220-A54D1D727CA1}" srcOrd="1" destOrd="0" presId="urn:microsoft.com/office/officeart/2008/layout/LinedList"/>
    <dgm:cxn modelId="{2F26E1DA-5F5D-4ED4-B10D-BE6D66B02980}" type="presParOf" srcId="{EC530BA9-B453-482C-A991-ABF0CDA0E7C6}" destId="{539E2DF4-A31A-4845-A3D9-0C4BAD91AD89}" srcOrd="24" destOrd="0" presId="urn:microsoft.com/office/officeart/2008/layout/LinedList"/>
    <dgm:cxn modelId="{5A27A08F-B693-4002-9C32-C94904473339}" type="presParOf" srcId="{EC530BA9-B453-482C-A991-ABF0CDA0E7C6}" destId="{D409A7CB-14DB-47C3-8B11-22FC039C1460}" srcOrd="25" destOrd="0" presId="urn:microsoft.com/office/officeart/2008/layout/LinedList"/>
    <dgm:cxn modelId="{40D288EA-460D-4EE5-9467-A2B6D7285017}" type="presParOf" srcId="{D409A7CB-14DB-47C3-8B11-22FC039C1460}" destId="{E87CBBC4-A56B-4910-9AE7-74C5602A1868}" srcOrd="0" destOrd="0" presId="urn:microsoft.com/office/officeart/2008/layout/LinedList"/>
    <dgm:cxn modelId="{0FAB371B-68C6-4E9A-8AF5-346E789C1EF5}" type="presParOf" srcId="{D409A7CB-14DB-47C3-8B11-22FC039C1460}" destId="{168A9008-132D-4511-BA5F-B3FDB00843A6}" srcOrd="1" destOrd="0" presId="urn:microsoft.com/office/officeart/2008/layout/LinedList"/>
    <dgm:cxn modelId="{123F6E40-9AC5-486E-9EFC-36B8D38B4D26}" type="presParOf" srcId="{EC530BA9-B453-482C-A991-ABF0CDA0E7C6}" destId="{79FD6E4A-D54F-4467-98D4-5E076C1DEE8C}" srcOrd="26" destOrd="0" presId="urn:microsoft.com/office/officeart/2008/layout/LinedList"/>
    <dgm:cxn modelId="{FD491C62-4092-4EF8-BAE2-4B7E69E57B8C}" type="presParOf" srcId="{EC530BA9-B453-482C-A991-ABF0CDA0E7C6}" destId="{FC3C0A53-F70E-4C20-A537-BEF9B59EECB8}" srcOrd="27" destOrd="0" presId="urn:microsoft.com/office/officeart/2008/layout/LinedList"/>
    <dgm:cxn modelId="{749E98F5-E2BA-4187-8441-568FEE4E4A7B}" type="presParOf" srcId="{FC3C0A53-F70E-4C20-A537-BEF9B59EECB8}" destId="{CEB2DB54-1759-48E7-B3B7-69161D7D47CE}" srcOrd="0" destOrd="0" presId="urn:microsoft.com/office/officeart/2008/layout/LinedList"/>
    <dgm:cxn modelId="{9250138D-CFCE-4D7F-B4DD-F4B902A542AA}" type="presParOf" srcId="{FC3C0A53-F70E-4C20-A537-BEF9B59EECB8}" destId="{4BD582C1-B1D1-4574-A3A4-FE5B6F18BCB6}" srcOrd="1" destOrd="0" presId="urn:microsoft.com/office/officeart/2008/layout/LinedList"/>
    <dgm:cxn modelId="{881C06AB-AA4D-4B99-BB3C-CA31B7B3DAAB}" type="presParOf" srcId="{EC530BA9-B453-482C-A991-ABF0CDA0E7C6}" destId="{7E15C076-4432-4552-9803-C0AE42C56462}" srcOrd="28" destOrd="0" presId="urn:microsoft.com/office/officeart/2008/layout/LinedList"/>
    <dgm:cxn modelId="{68DD073F-D687-4395-827D-3FF7845B91B6}" type="presParOf" srcId="{EC530BA9-B453-482C-A991-ABF0CDA0E7C6}" destId="{005B0052-1019-4B01-BD10-5FD9B88861D0}" srcOrd="29" destOrd="0" presId="urn:microsoft.com/office/officeart/2008/layout/LinedList"/>
    <dgm:cxn modelId="{D519FF91-DFEE-46AC-B2AB-48CF8FB23438}" type="presParOf" srcId="{005B0052-1019-4B01-BD10-5FD9B88861D0}" destId="{B226D5B4-6A9E-44F9-8A13-84D022DF555A}" srcOrd="0" destOrd="0" presId="urn:microsoft.com/office/officeart/2008/layout/LinedList"/>
    <dgm:cxn modelId="{EA2532F6-B99E-4A6E-A00B-52DCD2FC030E}" type="presParOf" srcId="{005B0052-1019-4B01-BD10-5FD9B88861D0}" destId="{27C19B1B-BD7D-4BAC-975E-43A14F754B37}" srcOrd="1" destOrd="0" presId="urn:microsoft.com/office/officeart/2008/layout/LinedList"/>
    <dgm:cxn modelId="{A06247AC-6304-4584-8F8C-5EEC568C83EA}" type="presParOf" srcId="{EC530BA9-B453-482C-A991-ABF0CDA0E7C6}" destId="{D94F44E1-D529-4717-BB2D-C330ABCEEB2E}" srcOrd="30" destOrd="0" presId="urn:microsoft.com/office/officeart/2008/layout/LinedList"/>
    <dgm:cxn modelId="{BA6E0413-E527-434E-822A-45029A51CEE0}" type="presParOf" srcId="{EC530BA9-B453-482C-A991-ABF0CDA0E7C6}" destId="{2D548ED6-3C3A-4F18-85B3-900D114DB2D0}" srcOrd="31" destOrd="0" presId="urn:microsoft.com/office/officeart/2008/layout/LinedList"/>
    <dgm:cxn modelId="{D07DECBC-9DB1-4DE5-A5F1-846134B3C638}" type="presParOf" srcId="{2D548ED6-3C3A-4F18-85B3-900D114DB2D0}" destId="{5BF46EE7-CF1E-40E4-B695-5DD1238C53E9}" srcOrd="0" destOrd="0" presId="urn:microsoft.com/office/officeart/2008/layout/LinedList"/>
    <dgm:cxn modelId="{8ADFE45A-2C06-4137-B9FF-CD6F097412FA}" type="presParOf" srcId="{2D548ED6-3C3A-4F18-85B3-900D114DB2D0}" destId="{A65EF62F-5F23-4639-9F29-B78DC8023780}" srcOrd="1" destOrd="0" presId="urn:microsoft.com/office/officeart/2008/layout/LinedList"/>
    <dgm:cxn modelId="{AF3C662B-659B-44B1-BC39-70BF9CEECEE5}" type="presParOf" srcId="{EC530BA9-B453-482C-A991-ABF0CDA0E7C6}" destId="{00DB2A36-B09B-456A-A272-8471E2F0C334}" srcOrd="32" destOrd="0" presId="urn:microsoft.com/office/officeart/2008/layout/LinedList"/>
    <dgm:cxn modelId="{64AA8192-2F9C-46FA-89DA-D0D2CAEF368E}" type="presParOf" srcId="{EC530BA9-B453-482C-A991-ABF0CDA0E7C6}" destId="{4C4BD1F1-8CC7-4C1B-9788-2B76BDB3917F}" srcOrd="33" destOrd="0" presId="urn:microsoft.com/office/officeart/2008/layout/LinedList"/>
    <dgm:cxn modelId="{B3F2ADA6-B224-4610-B165-5E6AEA68066B}" type="presParOf" srcId="{4C4BD1F1-8CC7-4C1B-9788-2B76BDB3917F}" destId="{D3A97346-88D3-49F0-81E0-D6E89AAD3F24}" srcOrd="0" destOrd="0" presId="urn:microsoft.com/office/officeart/2008/layout/LinedList"/>
    <dgm:cxn modelId="{C0037295-1F1B-45D4-8C03-A45A02420189}" type="presParOf" srcId="{4C4BD1F1-8CC7-4C1B-9788-2B76BDB3917F}" destId="{149730C8-8E63-4054-9855-650CACC8B11D}" srcOrd="1" destOrd="0" presId="urn:microsoft.com/office/officeart/2008/layout/LinedList"/>
    <dgm:cxn modelId="{570F84E8-8748-4D8D-AF83-4371B4F7BA83}" type="presParOf" srcId="{EC530BA9-B453-482C-A991-ABF0CDA0E7C6}" destId="{411F00E9-452F-44A7-A2A3-9A8E8B142641}" srcOrd="34" destOrd="0" presId="urn:microsoft.com/office/officeart/2008/layout/LinedList"/>
    <dgm:cxn modelId="{A9754BE2-6221-4422-8E9F-FAC84940F269}" type="presParOf" srcId="{EC530BA9-B453-482C-A991-ABF0CDA0E7C6}" destId="{53F49B87-41CE-4C97-912B-2F386B8A3E5C}" srcOrd="35" destOrd="0" presId="urn:microsoft.com/office/officeart/2008/layout/LinedList"/>
    <dgm:cxn modelId="{F9F59978-751D-4C48-9CE8-812F7CFAAAAE}" type="presParOf" srcId="{53F49B87-41CE-4C97-912B-2F386B8A3E5C}" destId="{DC9B65F6-D560-46BE-9F95-E33B0AF4623E}" srcOrd="0" destOrd="0" presId="urn:microsoft.com/office/officeart/2008/layout/LinedList"/>
    <dgm:cxn modelId="{904BA05D-9DAE-4CEC-B42C-EC096A742809}" type="presParOf" srcId="{53F49B87-41CE-4C97-912B-2F386B8A3E5C}" destId="{7AEF97EF-C289-4779-96B6-B105CCA50B75}" srcOrd="1" destOrd="0" presId="urn:microsoft.com/office/officeart/2008/layout/LinedList"/>
    <dgm:cxn modelId="{9C38A4D5-8523-47F0-AB8E-CD873E897863}" type="presParOf" srcId="{EC530BA9-B453-482C-A991-ABF0CDA0E7C6}" destId="{D04CD77C-2A11-4C7E-8C40-9ACA1CDF7EF5}" srcOrd="36" destOrd="0" presId="urn:microsoft.com/office/officeart/2008/layout/LinedList"/>
    <dgm:cxn modelId="{33C1836D-E599-4471-9036-3701AEC6E5CF}" type="presParOf" srcId="{EC530BA9-B453-482C-A991-ABF0CDA0E7C6}" destId="{39345BF1-F8E5-4D6B-BBB6-261389862229}" srcOrd="37" destOrd="0" presId="urn:microsoft.com/office/officeart/2008/layout/LinedList"/>
    <dgm:cxn modelId="{99D437D0-A8C7-4BD6-8D02-531966A03F64}" type="presParOf" srcId="{39345BF1-F8E5-4D6B-BBB6-261389862229}" destId="{5B02DC63-F03F-4A4E-BC6D-AB800F22AC1A}" srcOrd="0" destOrd="0" presId="urn:microsoft.com/office/officeart/2008/layout/LinedList"/>
    <dgm:cxn modelId="{A37FF5F2-7CB4-41DD-AD89-1B4E9B9023A4}" type="presParOf" srcId="{39345BF1-F8E5-4D6B-BBB6-261389862229}" destId="{664A8858-7022-4BE3-A93B-232A4D667C0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D10EAEC-92F2-47FE-8307-2E008616D217}" type="doc">
      <dgm:prSet loTypeId="urn:microsoft.com/office/officeart/2008/layout/LinedLis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68B26E5-67EA-4E1C-93A1-72C2495F65B8}">
      <dgm:prSet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Multidisciplinary Team: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59878EB2-C5D8-428F-9265-CDF3FD16AC38}" type="parTrans" cxnId="{F8785E9A-A64C-43FE-A910-1F2234C859D7}">
      <dgm:prSet/>
      <dgm:spPr/>
      <dgm:t>
        <a:bodyPr/>
        <a:lstStyle/>
        <a:p>
          <a:endParaRPr lang="en-US"/>
        </a:p>
      </dgm:t>
    </dgm:pt>
    <dgm:pt modelId="{F4734D02-AF34-45B8-AF8E-015B32A059B2}" type="sibTrans" cxnId="{F8785E9A-A64C-43FE-A910-1F2234C859D7}">
      <dgm:prSet/>
      <dgm:spPr/>
      <dgm:t>
        <a:bodyPr/>
        <a:lstStyle/>
        <a:p>
          <a:endParaRPr lang="en-US"/>
        </a:p>
      </dgm:t>
    </dgm:pt>
    <dgm:pt modelId="{51535C67-3119-42EE-BCF1-6E454DC69B57}">
      <dgm:prSet/>
      <dgm:spPr/>
      <dgm:t>
        <a:bodyPr/>
        <a:lstStyle/>
        <a:p>
          <a:pPr rtl="0"/>
          <a:r>
            <a:rPr lang="en-GB">
              <a:latin typeface="Aptos"/>
              <a:ea typeface="+mn-ea"/>
              <a:cs typeface="+mn-cs"/>
            </a:rPr>
            <a:t>GP</a:t>
          </a:r>
          <a:r>
            <a:rPr lang="en-GB">
              <a:latin typeface="Aptos Display" panose="020F0302020204030204"/>
              <a:ea typeface="+mn-ea"/>
              <a:cs typeface="+mn-cs"/>
            </a:rPr>
            <a:t>,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7D783396-B637-4920-9605-110D532A73BB}" type="parTrans" cxnId="{0A1BE097-6B1A-4A5C-8F6E-B4551B8DF914}">
      <dgm:prSet/>
      <dgm:spPr/>
      <dgm:t>
        <a:bodyPr/>
        <a:lstStyle/>
        <a:p>
          <a:endParaRPr lang="en-US"/>
        </a:p>
      </dgm:t>
    </dgm:pt>
    <dgm:pt modelId="{DC41DBAF-12A0-4837-8FED-318404B7C0B8}" type="sibTrans" cxnId="{0A1BE097-6B1A-4A5C-8F6E-B4551B8DF914}">
      <dgm:prSet/>
      <dgm:spPr/>
      <dgm:t>
        <a:bodyPr/>
        <a:lstStyle/>
        <a:p>
          <a:endParaRPr lang="en-US"/>
        </a:p>
      </dgm:t>
    </dgm:pt>
    <dgm:pt modelId="{DE814572-B1A8-477D-8C1D-232127308F30}">
      <dgm:prSet/>
      <dgm:spPr/>
      <dgm:t>
        <a:bodyPr/>
        <a:lstStyle/>
        <a:p>
          <a:pPr rtl="0"/>
          <a:r>
            <a:rPr lang="en-GB">
              <a:latin typeface="Aptos" panose="020B0004020202020204"/>
              <a:ea typeface="+mn-ea"/>
              <a:cs typeface="+mn-cs"/>
            </a:rPr>
            <a:t>Safe-guarding and </a:t>
          </a:r>
          <a:r>
            <a:rPr lang="en-GB">
              <a:latin typeface="Aptos Display" panose="020F0302020204030204"/>
              <a:ea typeface="+mn-ea"/>
              <a:cs typeface="+mn-cs"/>
            </a:rPr>
            <a:t>risk, Informed</a:t>
          </a:r>
          <a:r>
            <a:rPr lang="en-GB">
              <a:latin typeface="Aptos" panose="020B0004020202020204"/>
              <a:ea typeface="+mn-ea"/>
              <a:cs typeface="+mn-cs"/>
            </a:rPr>
            <a:t> </a:t>
          </a:r>
          <a:r>
            <a:rPr lang="en-GB">
              <a:latin typeface="Aptos Display" panose="020F0302020204030204"/>
              <a:ea typeface="+mn-ea"/>
              <a:cs typeface="+mn-cs"/>
            </a:rPr>
            <a:t>consent &amp; Confidentiality,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D051CA8C-8F38-4519-B5CE-040D63C572AD}" type="parTrans" cxnId="{6DE80C77-435B-4554-B78E-B53F595CE178}">
      <dgm:prSet/>
      <dgm:spPr/>
      <dgm:t>
        <a:bodyPr/>
        <a:lstStyle/>
        <a:p>
          <a:endParaRPr lang="en-US"/>
        </a:p>
      </dgm:t>
    </dgm:pt>
    <dgm:pt modelId="{1121B9AE-F592-4A59-8CEB-BE18C94EAB51}" type="sibTrans" cxnId="{6DE80C77-435B-4554-B78E-B53F595CE178}">
      <dgm:prSet/>
      <dgm:spPr/>
      <dgm:t>
        <a:bodyPr/>
        <a:lstStyle/>
        <a:p>
          <a:endParaRPr lang="en-US"/>
        </a:p>
      </dgm:t>
    </dgm:pt>
    <dgm:pt modelId="{048AC169-20B2-4DE9-9586-B899FCD45E70}">
      <dgm:prSet phldr="0"/>
      <dgm:spPr/>
      <dgm:t>
        <a:bodyPr/>
        <a:lstStyle/>
        <a:p>
          <a:pPr rtl="0"/>
          <a:r>
            <a:rPr lang="en-GB" sz="1200">
              <a:latin typeface="Arial"/>
              <a:ea typeface="+mn-ea"/>
              <a:cs typeface="Arial"/>
            </a:rPr>
            <a:t>(World Health Organization, 2023).</a:t>
          </a:r>
          <a:endParaRPr lang="en-GB">
            <a:latin typeface="Aptos" panose="020B0004020202020204"/>
            <a:ea typeface="+mn-ea"/>
            <a:cs typeface="+mn-cs"/>
          </a:endParaRPr>
        </a:p>
      </dgm:t>
    </dgm:pt>
    <dgm:pt modelId="{9740C8B4-E572-4316-8FB4-A57004236976}" type="parTrans" cxnId="{DBA6EFBF-38E6-4E84-A276-7F4D1B56F32E}">
      <dgm:prSet/>
      <dgm:spPr/>
      <dgm:t>
        <a:bodyPr/>
        <a:lstStyle/>
        <a:p>
          <a:endParaRPr lang="en-US"/>
        </a:p>
      </dgm:t>
    </dgm:pt>
    <dgm:pt modelId="{3BAFBA08-3C05-430E-AEDA-80844B3014AD}" type="sibTrans" cxnId="{DBA6EFBF-38E6-4E84-A276-7F4D1B56F32E}">
      <dgm:prSet/>
      <dgm:spPr/>
      <dgm:t>
        <a:bodyPr/>
        <a:lstStyle/>
        <a:p>
          <a:endParaRPr lang="en-US"/>
        </a:p>
      </dgm:t>
    </dgm:pt>
    <dgm:pt modelId="{7E4E9D20-04DC-4149-8BBA-7FCD396F508F}">
      <dgm:prSet phldr="0"/>
      <dgm:spPr/>
      <dgm:t>
        <a:bodyPr/>
        <a:lstStyle/>
        <a:p>
          <a:r>
            <a:rPr lang="en-GB">
              <a:latin typeface="Calibri"/>
              <a:ea typeface="Calibri"/>
              <a:cs typeface="Calibri"/>
            </a:rPr>
            <a:t>Documentation</a:t>
          </a:r>
          <a:endParaRPr lang="en-GB">
            <a:latin typeface="Aptos" panose="020B0004020202020204"/>
            <a:ea typeface="+mn-ea"/>
            <a:cs typeface="+mn-cs"/>
          </a:endParaRPr>
        </a:p>
      </dgm:t>
    </dgm:pt>
    <dgm:pt modelId="{6F45B8E7-DABD-418E-8932-2796A526364B}" type="parTrans" cxnId="{8244B2E9-5C9E-4D9D-9A55-A0288E5902D8}">
      <dgm:prSet/>
      <dgm:spPr/>
    </dgm:pt>
    <dgm:pt modelId="{61764BE6-17D4-4B73-9BFC-B7990AA3F913}" type="sibTrans" cxnId="{8244B2E9-5C9E-4D9D-9A55-A0288E5902D8}">
      <dgm:prSet/>
      <dgm:spPr/>
      <dgm:t>
        <a:bodyPr/>
        <a:lstStyle/>
        <a:p>
          <a:endParaRPr lang="en-US"/>
        </a:p>
      </dgm:t>
    </dgm:pt>
    <dgm:pt modelId="{857C9C85-23B1-4727-9109-A650C7A768C1}">
      <dgm:prSet phldr="0"/>
      <dgm:spPr/>
      <dgm:t>
        <a:bodyPr/>
        <a:lstStyle/>
        <a:p>
          <a:pPr rtl="0"/>
          <a:r>
            <a:rPr lang="en-GB">
              <a:latin typeface="Calibri"/>
              <a:ea typeface="Calibri"/>
              <a:cs typeface="Calibri"/>
            </a:rPr>
            <a:t>Motivational approach</a:t>
          </a:r>
          <a:endParaRPr lang="en-US">
            <a:latin typeface="Calibri"/>
            <a:ea typeface="Calibri"/>
            <a:cs typeface="Calibri"/>
          </a:endParaRPr>
        </a:p>
      </dgm:t>
    </dgm:pt>
    <dgm:pt modelId="{D449BB98-EA0D-47FB-8109-5BDFFF7CEFF3}" type="parTrans" cxnId="{922D6DBC-AA1C-499B-A660-ECF2B7350430}">
      <dgm:prSet/>
      <dgm:spPr/>
    </dgm:pt>
    <dgm:pt modelId="{A99662FA-E7CB-411C-BC1F-A6CAB1C0950D}" type="sibTrans" cxnId="{922D6DBC-AA1C-499B-A660-ECF2B7350430}">
      <dgm:prSet/>
      <dgm:spPr/>
      <dgm:t>
        <a:bodyPr/>
        <a:lstStyle/>
        <a:p>
          <a:endParaRPr lang="en-US"/>
        </a:p>
      </dgm:t>
    </dgm:pt>
    <dgm:pt modelId="{354D26FB-F5D3-4825-B194-49A28ABB3D1B}">
      <dgm:prSet phldr="0"/>
      <dgm:spPr/>
      <dgm:t>
        <a:bodyPr/>
        <a:lstStyle/>
        <a:p>
          <a:pPr rtl="0"/>
          <a:r>
            <a:rPr lang="en-GB">
              <a:latin typeface="Aptos Display" panose="020F0302020204030204"/>
              <a:ea typeface="+mn-ea"/>
              <a:cs typeface="+mn-cs"/>
            </a:rPr>
            <a:t>Ethical</a:t>
          </a:r>
          <a:endParaRPr lang="en-US">
            <a:latin typeface="Aptos Display" panose="020F0302020204030204"/>
            <a:ea typeface="+mn-ea"/>
            <a:cs typeface="+mn-cs"/>
          </a:endParaRPr>
        </a:p>
      </dgm:t>
    </dgm:pt>
    <dgm:pt modelId="{94604765-25E4-4B86-8716-570C060D1FB8}" type="parTrans" cxnId="{EAD8AC05-E969-457D-9DA2-995EE68A8552}">
      <dgm:prSet/>
      <dgm:spPr/>
    </dgm:pt>
    <dgm:pt modelId="{6AE18369-9AA9-42C4-8DD0-BB8B88F6C667}" type="sibTrans" cxnId="{EAD8AC05-E969-457D-9DA2-995EE68A8552}">
      <dgm:prSet/>
      <dgm:spPr/>
      <dgm:t>
        <a:bodyPr/>
        <a:lstStyle/>
        <a:p>
          <a:endParaRPr lang="en-GB"/>
        </a:p>
      </dgm:t>
    </dgm:pt>
    <dgm:pt modelId="{1A0248E9-B60C-4976-8E4C-65803BA1AF89}">
      <dgm:prSet phldr="0"/>
      <dgm:spPr/>
      <dgm:t>
        <a:bodyPr/>
        <a:lstStyle/>
        <a:p>
          <a:pPr rtl="0"/>
          <a:r>
            <a:rPr lang="en-GB">
              <a:latin typeface="Aptos Display" panose="020F0302020204030204"/>
              <a:ea typeface="+mn-ea"/>
              <a:cs typeface="+mn-cs"/>
            </a:rPr>
            <a:t>nurse,</a:t>
          </a:r>
          <a:endParaRPr lang="en-GB">
            <a:latin typeface="Aptos"/>
            <a:ea typeface="+mn-ea"/>
            <a:cs typeface="+mn-cs"/>
          </a:endParaRPr>
        </a:p>
      </dgm:t>
    </dgm:pt>
    <dgm:pt modelId="{44697CA5-FF8C-45C8-B012-107989D4D0CD}" type="parTrans" cxnId="{C6837D65-6F6A-48C6-8104-B9160F8E822E}">
      <dgm:prSet/>
      <dgm:spPr/>
    </dgm:pt>
    <dgm:pt modelId="{8D594984-CBB6-4F0E-8EF3-8BA91776C9D5}" type="sibTrans" cxnId="{C6837D65-6F6A-48C6-8104-B9160F8E822E}">
      <dgm:prSet/>
      <dgm:spPr/>
      <dgm:t>
        <a:bodyPr/>
        <a:lstStyle/>
        <a:p>
          <a:endParaRPr lang="en-GB"/>
        </a:p>
      </dgm:t>
    </dgm:pt>
    <dgm:pt modelId="{C19D9772-26AB-40E5-AFD2-BA8DDEDF0CC5}">
      <dgm:prSet phldr="0"/>
      <dgm:spPr/>
      <dgm:t>
        <a:bodyPr/>
        <a:lstStyle/>
        <a:p>
          <a:pPr rtl="0"/>
          <a:r>
            <a:rPr lang="en-GB">
              <a:latin typeface="Aptos Display" panose="020F0302020204030204"/>
              <a:ea typeface="+mn-ea"/>
              <a:cs typeface="+mn-cs"/>
            </a:rPr>
            <a:t>dietician,</a:t>
          </a:r>
          <a:endParaRPr lang="en-GB">
            <a:latin typeface="Aptos" panose="020B0004020202020204"/>
            <a:ea typeface="+mn-ea"/>
            <a:cs typeface="+mn-cs"/>
          </a:endParaRPr>
        </a:p>
      </dgm:t>
    </dgm:pt>
    <dgm:pt modelId="{8AAD0B51-BFC5-41B5-A143-93E432CCC893}" type="parTrans" cxnId="{A3128EC4-92F0-4329-9080-04FCD7A5CA11}">
      <dgm:prSet/>
      <dgm:spPr/>
    </dgm:pt>
    <dgm:pt modelId="{BF800203-531F-4D2E-80D6-70C67ED481E7}" type="sibTrans" cxnId="{A3128EC4-92F0-4329-9080-04FCD7A5CA11}">
      <dgm:prSet/>
      <dgm:spPr/>
      <dgm:t>
        <a:bodyPr/>
        <a:lstStyle/>
        <a:p>
          <a:endParaRPr lang="en-GB"/>
        </a:p>
      </dgm:t>
    </dgm:pt>
    <dgm:pt modelId="{9664F5CF-90CC-473A-8EBB-34443B59F734}">
      <dgm:prSet phldr="0"/>
      <dgm:spPr/>
      <dgm:t>
        <a:bodyPr/>
        <a:lstStyle/>
        <a:p>
          <a:pPr rtl="0"/>
          <a:r>
            <a:rPr lang="en-GB">
              <a:latin typeface="Aptos Display" panose="020F0302020204030204"/>
              <a:ea typeface="+mn-ea"/>
              <a:cs typeface="+mn-cs"/>
            </a:rPr>
            <a:t>physiotherapist,</a:t>
          </a:r>
          <a:endParaRPr lang="en-GB">
            <a:latin typeface="Aptos"/>
            <a:ea typeface="+mn-ea"/>
            <a:cs typeface="+mn-cs"/>
          </a:endParaRPr>
        </a:p>
      </dgm:t>
    </dgm:pt>
    <dgm:pt modelId="{BA04E755-B1F6-4ACA-AE0B-C57F10085FF3}" type="parTrans" cxnId="{E4FF6532-246A-497F-9E73-2E12321321B5}">
      <dgm:prSet/>
      <dgm:spPr/>
    </dgm:pt>
    <dgm:pt modelId="{D0792F83-BE94-4898-8CC7-222E5F95B9D9}" type="sibTrans" cxnId="{E4FF6532-246A-497F-9E73-2E12321321B5}">
      <dgm:prSet/>
      <dgm:spPr/>
      <dgm:t>
        <a:bodyPr/>
        <a:lstStyle/>
        <a:p>
          <a:endParaRPr lang="en-GB"/>
        </a:p>
      </dgm:t>
    </dgm:pt>
    <dgm:pt modelId="{3BE233CC-ACB1-415F-86F9-CE3E08825319}">
      <dgm:prSet phldr="0"/>
      <dgm:spPr/>
      <dgm:t>
        <a:bodyPr/>
        <a:lstStyle/>
        <a:p>
          <a:pPr rtl="0"/>
          <a:r>
            <a:rPr lang="en-GB">
              <a:latin typeface="Aptos Display" panose="020F0302020204030204"/>
              <a:ea typeface="+mn-ea"/>
              <a:cs typeface="+mn-cs"/>
            </a:rPr>
            <a:t>stroke Rehabilitation team &amp;     Social support</a:t>
          </a:r>
        </a:p>
      </dgm:t>
    </dgm:pt>
    <dgm:pt modelId="{FE0782D7-9BCA-4581-B0E2-C8829CB2FA21}" type="parTrans" cxnId="{261A09B0-8299-43D1-ABC8-0D6EBA66BDFD}">
      <dgm:prSet/>
      <dgm:spPr/>
    </dgm:pt>
    <dgm:pt modelId="{5899909D-04D6-459C-B2D2-FF44BA9EE8C7}" type="sibTrans" cxnId="{261A09B0-8299-43D1-ABC8-0D6EBA66BDFD}">
      <dgm:prSet/>
      <dgm:spPr/>
      <dgm:t>
        <a:bodyPr/>
        <a:lstStyle/>
        <a:p>
          <a:endParaRPr lang="en-GB"/>
        </a:p>
      </dgm:t>
    </dgm:pt>
    <dgm:pt modelId="{B5BF0408-9364-41FB-881C-EEC12AF4B917}">
      <dgm:prSet phldr="0"/>
      <dgm:spPr/>
      <dgm:t>
        <a:bodyPr/>
        <a:lstStyle/>
        <a:p>
          <a:r>
            <a:rPr lang="en-GB">
              <a:latin typeface="Aptos Display" panose="020F0302020204030204"/>
              <a:ea typeface="+mn-ea"/>
              <a:cs typeface="+mn-cs"/>
            </a:rPr>
            <a:t>shared decision making.</a:t>
          </a:r>
          <a:endParaRPr lang="en-GB">
            <a:latin typeface="Aptos" panose="020B0004020202020204"/>
            <a:ea typeface="+mn-ea"/>
            <a:cs typeface="+mn-cs"/>
          </a:endParaRPr>
        </a:p>
      </dgm:t>
    </dgm:pt>
    <dgm:pt modelId="{125B43E2-A3A1-45FC-8EFC-FB40A9CF22B9}" type="parTrans" cxnId="{262B3A9B-4857-4E8F-ABF0-2DAF3EB66B97}">
      <dgm:prSet/>
      <dgm:spPr/>
    </dgm:pt>
    <dgm:pt modelId="{4E6ACCCC-D219-4D75-817B-681D2513C4A3}" type="sibTrans" cxnId="{262B3A9B-4857-4E8F-ABF0-2DAF3EB66B97}">
      <dgm:prSet/>
      <dgm:spPr/>
      <dgm:t>
        <a:bodyPr/>
        <a:lstStyle/>
        <a:p>
          <a:endParaRPr lang="en-GB"/>
        </a:p>
      </dgm:t>
    </dgm:pt>
    <dgm:pt modelId="{023EDFC3-0557-4A2E-BCC7-4C5454EF5EB2}">
      <dgm:prSet phldr="0"/>
      <dgm:spPr/>
      <dgm:t>
        <a:bodyPr/>
        <a:lstStyle/>
        <a:p>
          <a:pPr rtl="0"/>
          <a:r>
            <a:rPr lang="en-GB">
              <a:latin typeface="Aptos Display" panose="020F0302020204030204"/>
              <a:ea typeface="+mn-ea"/>
              <a:cs typeface="+mn-cs"/>
            </a:rPr>
            <a:t>Cultural</a:t>
          </a:r>
          <a:r>
            <a:rPr lang="en-GB">
              <a:latin typeface="Aptos" panose="020B0004020202020204"/>
              <a:ea typeface="+mn-ea"/>
              <a:cs typeface="+mn-cs"/>
            </a:rPr>
            <a:t> sensitivity &amp;</a:t>
          </a:r>
          <a:r>
            <a:rPr lang="en-GB">
              <a:latin typeface="Aptos Display" panose="020F0302020204030204"/>
              <a:ea typeface="+mn-ea"/>
              <a:cs typeface="+mn-cs"/>
            </a:rPr>
            <a:t>equality,</a:t>
          </a:r>
          <a:endParaRPr lang="en-GB">
            <a:latin typeface="Aptos" panose="020B0004020202020204"/>
            <a:ea typeface="+mn-ea"/>
            <a:cs typeface="+mn-cs"/>
          </a:endParaRPr>
        </a:p>
      </dgm:t>
    </dgm:pt>
    <dgm:pt modelId="{7543F61C-B1E6-4495-8AF7-6B6C612A582E}" type="parTrans" cxnId="{E8DC67BC-D31F-4493-994F-B4DE4081A715}">
      <dgm:prSet/>
      <dgm:spPr/>
    </dgm:pt>
    <dgm:pt modelId="{E06DA3CF-BF36-41A2-92C5-F726FBA6B903}" type="sibTrans" cxnId="{E8DC67BC-D31F-4493-994F-B4DE4081A715}">
      <dgm:prSet/>
      <dgm:spPr/>
      <dgm:t>
        <a:bodyPr/>
        <a:lstStyle/>
        <a:p>
          <a:endParaRPr lang="en-GB"/>
        </a:p>
      </dgm:t>
    </dgm:pt>
    <dgm:pt modelId="{CCB17988-21ED-4AD7-ADD3-69868BD1DA9E}">
      <dgm:prSet phldr="0"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Risk benefit discussions professional accountability</a:t>
          </a:r>
        </a:p>
      </dgm:t>
    </dgm:pt>
    <dgm:pt modelId="{EF018AB8-62B0-46F8-A44F-C2C401BFC439}" type="parTrans" cxnId="{3F3D4FF8-FCA5-48FF-A4D0-DEB5017FF361}">
      <dgm:prSet/>
      <dgm:spPr/>
    </dgm:pt>
    <dgm:pt modelId="{C1F99147-6F2B-4D44-9217-71F1B5C72C88}" type="sibTrans" cxnId="{3F3D4FF8-FCA5-48FF-A4D0-DEB5017FF361}">
      <dgm:prSet/>
      <dgm:spPr/>
      <dgm:t>
        <a:bodyPr/>
        <a:lstStyle/>
        <a:p>
          <a:endParaRPr lang="en-GB"/>
        </a:p>
      </dgm:t>
    </dgm:pt>
    <dgm:pt modelId="{9C4C954A-C198-43A6-9BDB-907AF3C01304}" type="pres">
      <dgm:prSet presAssocID="{8D10EAEC-92F2-47FE-8307-2E008616D217}" presName="vert0" presStyleCnt="0">
        <dgm:presLayoutVars>
          <dgm:dir/>
          <dgm:animOne val="branch"/>
          <dgm:animLvl val="lvl"/>
        </dgm:presLayoutVars>
      </dgm:prSet>
      <dgm:spPr/>
    </dgm:pt>
    <dgm:pt modelId="{C789A7A2-B3FE-4F02-8DCB-DB8E8FF8504D}" type="pres">
      <dgm:prSet presAssocID="{668B26E5-67EA-4E1C-93A1-72C2495F65B8}" presName="thickLine" presStyleLbl="alignNode1" presStyleIdx="0" presStyleCnt="14"/>
      <dgm:spPr/>
    </dgm:pt>
    <dgm:pt modelId="{85206AF8-6776-4818-9E0E-5ADD0B1A8514}" type="pres">
      <dgm:prSet presAssocID="{668B26E5-67EA-4E1C-93A1-72C2495F65B8}" presName="horz1" presStyleCnt="0"/>
      <dgm:spPr/>
    </dgm:pt>
    <dgm:pt modelId="{1DAC62FC-CE9B-45E3-8308-D1E57DB9492C}" type="pres">
      <dgm:prSet presAssocID="{668B26E5-67EA-4E1C-93A1-72C2495F65B8}" presName="tx1" presStyleLbl="revTx" presStyleIdx="0" presStyleCnt="14"/>
      <dgm:spPr/>
    </dgm:pt>
    <dgm:pt modelId="{B8AD8E07-6995-43BB-A839-BB6545789888}" type="pres">
      <dgm:prSet presAssocID="{668B26E5-67EA-4E1C-93A1-72C2495F65B8}" presName="vert1" presStyleCnt="0"/>
      <dgm:spPr/>
    </dgm:pt>
    <dgm:pt modelId="{246B9996-DEDD-4A6D-BCAE-02EF7BF5839F}" type="pres">
      <dgm:prSet presAssocID="{51535C67-3119-42EE-BCF1-6E454DC69B57}" presName="thickLine" presStyleLbl="alignNode1" presStyleIdx="1" presStyleCnt="14"/>
      <dgm:spPr/>
    </dgm:pt>
    <dgm:pt modelId="{452889D6-7496-4A92-9AB9-AE97509A3D1D}" type="pres">
      <dgm:prSet presAssocID="{51535C67-3119-42EE-BCF1-6E454DC69B57}" presName="horz1" presStyleCnt="0"/>
      <dgm:spPr/>
    </dgm:pt>
    <dgm:pt modelId="{B4F09CCD-909F-4935-B43F-B3862F8A00A0}" type="pres">
      <dgm:prSet presAssocID="{51535C67-3119-42EE-BCF1-6E454DC69B57}" presName="tx1" presStyleLbl="revTx" presStyleIdx="1" presStyleCnt="14"/>
      <dgm:spPr/>
    </dgm:pt>
    <dgm:pt modelId="{5C7AE554-80EE-4564-A38B-90B68AFAF230}" type="pres">
      <dgm:prSet presAssocID="{51535C67-3119-42EE-BCF1-6E454DC69B57}" presName="vert1" presStyleCnt="0"/>
      <dgm:spPr/>
    </dgm:pt>
    <dgm:pt modelId="{9BAECE3B-FFFC-429F-82FD-8E6D78AA0779}" type="pres">
      <dgm:prSet presAssocID="{1A0248E9-B60C-4976-8E4C-65803BA1AF89}" presName="thickLine" presStyleLbl="alignNode1" presStyleIdx="2" presStyleCnt="14"/>
      <dgm:spPr/>
    </dgm:pt>
    <dgm:pt modelId="{FA71569C-FEBA-430C-9241-3CBBA7F30622}" type="pres">
      <dgm:prSet presAssocID="{1A0248E9-B60C-4976-8E4C-65803BA1AF89}" presName="horz1" presStyleCnt="0"/>
      <dgm:spPr/>
    </dgm:pt>
    <dgm:pt modelId="{E278CDE9-DA4F-4608-B0E7-E413A73461BF}" type="pres">
      <dgm:prSet presAssocID="{1A0248E9-B60C-4976-8E4C-65803BA1AF89}" presName="tx1" presStyleLbl="revTx" presStyleIdx="2" presStyleCnt="14"/>
      <dgm:spPr/>
    </dgm:pt>
    <dgm:pt modelId="{46B15EA5-726E-49B0-91DE-731A7E80ED39}" type="pres">
      <dgm:prSet presAssocID="{1A0248E9-B60C-4976-8E4C-65803BA1AF89}" presName="vert1" presStyleCnt="0"/>
      <dgm:spPr/>
    </dgm:pt>
    <dgm:pt modelId="{5287C881-9FF0-4244-8127-45A920D45157}" type="pres">
      <dgm:prSet presAssocID="{C19D9772-26AB-40E5-AFD2-BA8DDEDF0CC5}" presName="thickLine" presStyleLbl="alignNode1" presStyleIdx="3" presStyleCnt="14"/>
      <dgm:spPr/>
    </dgm:pt>
    <dgm:pt modelId="{256231D4-3D12-4BFD-883C-F1950D82B867}" type="pres">
      <dgm:prSet presAssocID="{C19D9772-26AB-40E5-AFD2-BA8DDEDF0CC5}" presName="horz1" presStyleCnt="0"/>
      <dgm:spPr/>
    </dgm:pt>
    <dgm:pt modelId="{64BAF512-488C-4C33-AD79-3CE21F9A8C8D}" type="pres">
      <dgm:prSet presAssocID="{C19D9772-26AB-40E5-AFD2-BA8DDEDF0CC5}" presName="tx1" presStyleLbl="revTx" presStyleIdx="3" presStyleCnt="14"/>
      <dgm:spPr/>
    </dgm:pt>
    <dgm:pt modelId="{B2CD4667-4B9F-44AF-BE25-E53490D63341}" type="pres">
      <dgm:prSet presAssocID="{C19D9772-26AB-40E5-AFD2-BA8DDEDF0CC5}" presName="vert1" presStyleCnt="0"/>
      <dgm:spPr/>
    </dgm:pt>
    <dgm:pt modelId="{C0FB8AD6-85A1-4F51-89C0-D21191CF3DCC}" type="pres">
      <dgm:prSet presAssocID="{9664F5CF-90CC-473A-8EBB-34443B59F734}" presName="thickLine" presStyleLbl="alignNode1" presStyleIdx="4" presStyleCnt="14"/>
      <dgm:spPr/>
    </dgm:pt>
    <dgm:pt modelId="{0D93AF92-0B8E-4588-B538-91D42D51A5ED}" type="pres">
      <dgm:prSet presAssocID="{9664F5CF-90CC-473A-8EBB-34443B59F734}" presName="horz1" presStyleCnt="0"/>
      <dgm:spPr/>
    </dgm:pt>
    <dgm:pt modelId="{D8FA35CC-82E1-4E19-ABE7-89B92E7A55B3}" type="pres">
      <dgm:prSet presAssocID="{9664F5CF-90CC-473A-8EBB-34443B59F734}" presName="tx1" presStyleLbl="revTx" presStyleIdx="4" presStyleCnt="14"/>
      <dgm:spPr/>
    </dgm:pt>
    <dgm:pt modelId="{3942B594-D832-4E5C-8015-85C243B3FDCD}" type="pres">
      <dgm:prSet presAssocID="{9664F5CF-90CC-473A-8EBB-34443B59F734}" presName="vert1" presStyleCnt="0"/>
      <dgm:spPr/>
    </dgm:pt>
    <dgm:pt modelId="{E5B079C0-DD3E-490F-BBFC-3977802F9090}" type="pres">
      <dgm:prSet presAssocID="{3BE233CC-ACB1-415F-86F9-CE3E08825319}" presName="thickLine" presStyleLbl="alignNode1" presStyleIdx="5" presStyleCnt="14"/>
      <dgm:spPr/>
    </dgm:pt>
    <dgm:pt modelId="{9177C512-9958-4352-B726-9A669C9CDFB1}" type="pres">
      <dgm:prSet presAssocID="{3BE233CC-ACB1-415F-86F9-CE3E08825319}" presName="horz1" presStyleCnt="0"/>
      <dgm:spPr/>
    </dgm:pt>
    <dgm:pt modelId="{D34A0736-3B47-4AB2-96F9-379DA98BCC5B}" type="pres">
      <dgm:prSet presAssocID="{3BE233CC-ACB1-415F-86F9-CE3E08825319}" presName="tx1" presStyleLbl="revTx" presStyleIdx="5" presStyleCnt="14"/>
      <dgm:spPr/>
    </dgm:pt>
    <dgm:pt modelId="{5FF04578-FBCE-4A72-BE51-807CF518DD54}" type="pres">
      <dgm:prSet presAssocID="{3BE233CC-ACB1-415F-86F9-CE3E08825319}" presName="vert1" presStyleCnt="0"/>
      <dgm:spPr/>
    </dgm:pt>
    <dgm:pt modelId="{2C076C79-3AA3-408A-B3B1-BFE66EF95EB7}" type="pres">
      <dgm:prSet presAssocID="{B5BF0408-9364-41FB-881C-EEC12AF4B917}" presName="thickLine" presStyleLbl="alignNode1" presStyleIdx="6" presStyleCnt="14"/>
      <dgm:spPr/>
    </dgm:pt>
    <dgm:pt modelId="{8B2EEB36-D688-41F0-ABEE-FCDB8D24A4BC}" type="pres">
      <dgm:prSet presAssocID="{B5BF0408-9364-41FB-881C-EEC12AF4B917}" presName="horz1" presStyleCnt="0"/>
      <dgm:spPr/>
    </dgm:pt>
    <dgm:pt modelId="{16180EB6-1695-48E7-81B7-C91216DECB77}" type="pres">
      <dgm:prSet presAssocID="{B5BF0408-9364-41FB-881C-EEC12AF4B917}" presName="tx1" presStyleLbl="revTx" presStyleIdx="6" presStyleCnt="14"/>
      <dgm:spPr/>
    </dgm:pt>
    <dgm:pt modelId="{1B02F5DC-C18D-4BE5-A30F-C8C6DC80EF6C}" type="pres">
      <dgm:prSet presAssocID="{B5BF0408-9364-41FB-881C-EEC12AF4B917}" presName="vert1" presStyleCnt="0"/>
      <dgm:spPr/>
    </dgm:pt>
    <dgm:pt modelId="{A498331D-269E-48CC-9C5D-802F418A630E}" type="pres">
      <dgm:prSet presAssocID="{354D26FB-F5D3-4825-B194-49A28ABB3D1B}" presName="thickLine" presStyleLbl="alignNode1" presStyleIdx="7" presStyleCnt="14"/>
      <dgm:spPr/>
    </dgm:pt>
    <dgm:pt modelId="{18386AEF-0532-4B7F-8818-0D2869708AC4}" type="pres">
      <dgm:prSet presAssocID="{354D26FB-F5D3-4825-B194-49A28ABB3D1B}" presName="horz1" presStyleCnt="0"/>
      <dgm:spPr/>
    </dgm:pt>
    <dgm:pt modelId="{7BB0C1FB-53BD-4DD7-B983-956F86783396}" type="pres">
      <dgm:prSet presAssocID="{354D26FB-F5D3-4825-B194-49A28ABB3D1B}" presName="tx1" presStyleLbl="revTx" presStyleIdx="7" presStyleCnt="14"/>
      <dgm:spPr/>
    </dgm:pt>
    <dgm:pt modelId="{41BD055A-C803-4EF7-BD47-92F2ECE90C7A}" type="pres">
      <dgm:prSet presAssocID="{354D26FB-F5D3-4825-B194-49A28ABB3D1B}" presName="vert1" presStyleCnt="0"/>
      <dgm:spPr/>
    </dgm:pt>
    <dgm:pt modelId="{1744D1AF-3949-4021-BA83-6544EA1BA411}" type="pres">
      <dgm:prSet presAssocID="{DE814572-B1A8-477D-8C1D-232127308F30}" presName="thickLine" presStyleLbl="alignNode1" presStyleIdx="8" presStyleCnt="14"/>
      <dgm:spPr/>
    </dgm:pt>
    <dgm:pt modelId="{FA985321-5DC0-44BA-A7AE-7151DD1DDCC4}" type="pres">
      <dgm:prSet presAssocID="{DE814572-B1A8-477D-8C1D-232127308F30}" presName="horz1" presStyleCnt="0"/>
      <dgm:spPr/>
    </dgm:pt>
    <dgm:pt modelId="{754BAF59-CEEA-4B6D-927D-2379DF6E65EA}" type="pres">
      <dgm:prSet presAssocID="{DE814572-B1A8-477D-8C1D-232127308F30}" presName="tx1" presStyleLbl="revTx" presStyleIdx="8" presStyleCnt="14"/>
      <dgm:spPr/>
    </dgm:pt>
    <dgm:pt modelId="{EB6E481D-E9ED-4996-A8C7-86255041288E}" type="pres">
      <dgm:prSet presAssocID="{DE814572-B1A8-477D-8C1D-232127308F30}" presName="vert1" presStyleCnt="0"/>
      <dgm:spPr/>
    </dgm:pt>
    <dgm:pt modelId="{754D018F-C857-4AA2-9C28-40078EBF46CB}" type="pres">
      <dgm:prSet presAssocID="{023EDFC3-0557-4A2E-BCC7-4C5454EF5EB2}" presName="thickLine" presStyleLbl="alignNode1" presStyleIdx="9" presStyleCnt="14"/>
      <dgm:spPr/>
    </dgm:pt>
    <dgm:pt modelId="{A617A553-8714-43F3-8E68-8418BBF9D861}" type="pres">
      <dgm:prSet presAssocID="{023EDFC3-0557-4A2E-BCC7-4C5454EF5EB2}" presName="horz1" presStyleCnt="0"/>
      <dgm:spPr/>
    </dgm:pt>
    <dgm:pt modelId="{702FD230-E739-4939-8332-59138510D475}" type="pres">
      <dgm:prSet presAssocID="{023EDFC3-0557-4A2E-BCC7-4C5454EF5EB2}" presName="tx1" presStyleLbl="revTx" presStyleIdx="9" presStyleCnt="14"/>
      <dgm:spPr/>
    </dgm:pt>
    <dgm:pt modelId="{289AF519-B7A8-4755-8901-DC88E591F0FD}" type="pres">
      <dgm:prSet presAssocID="{023EDFC3-0557-4A2E-BCC7-4C5454EF5EB2}" presName="vert1" presStyleCnt="0"/>
      <dgm:spPr/>
    </dgm:pt>
    <dgm:pt modelId="{CCE1732C-BB13-48D5-9AFF-BEC192A75E39}" type="pres">
      <dgm:prSet presAssocID="{CCB17988-21ED-4AD7-ADD3-69868BD1DA9E}" presName="thickLine" presStyleLbl="alignNode1" presStyleIdx="10" presStyleCnt="14"/>
      <dgm:spPr/>
    </dgm:pt>
    <dgm:pt modelId="{F980B797-504E-4CCE-AA7D-4CFAC06536E7}" type="pres">
      <dgm:prSet presAssocID="{CCB17988-21ED-4AD7-ADD3-69868BD1DA9E}" presName="horz1" presStyleCnt="0"/>
      <dgm:spPr/>
    </dgm:pt>
    <dgm:pt modelId="{1268FFDD-0B4B-446C-AD8F-BC270F69101F}" type="pres">
      <dgm:prSet presAssocID="{CCB17988-21ED-4AD7-ADD3-69868BD1DA9E}" presName="tx1" presStyleLbl="revTx" presStyleIdx="10" presStyleCnt="14"/>
      <dgm:spPr/>
    </dgm:pt>
    <dgm:pt modelId="{EFFF0282-8AB3-445F-8253-CA18F1383D87}" type="pres">
      <dgm:prSet presAssocID="{CCB17988-21ED-4AD7-ADD3-69868BD1DA9E}" presName="vert1" presStyleCnt="0"/>
      <dgm:spPr/>
    </dgm:pt>
    <dgm:pt modelId="{3D76E5FD-92F4-4061-A5A7-2A4DDC978295}" type="pres">
      <dgm:prSet presAssocID="{857C9C85-23B1-4727-9109-A650C7A768C1}" presName="thickLine" presStyleLbl="alignNode1" presStyleIdx="11" presStyleCnt="14"/>
      <dgm:spPr/>
    </dgm:pt>
    <dgm:pt modelId="{363FBD6E-913E-4582-ABE6-B178689B8FB7}" type="pres">
      <dgm:prSet presAssocID="{857C9C85-23B1-4727-9109-A650C7A768C1}" presName="horz1" presStyleCnt="0"/>
      <dgm:spPr/>
    </dgm:pt>
    <dgm:pt modelId="{2C0C87F2-2E18-4F3B-9CF2-A2F024B305DE}" type="pres">
      <dgm:prSet presAssocID="{857C9C85-23B1-4727-9109-A650C7A768C1}" presName="tx1" presStyleLbl="revTx" presStyleIdx="11" presStyleCnt="14"/>
      <dgm:spPr/>
    </dgm:pt>
    <dgm:pt modelId="{611E32EA-AE3F-4084-8D88-11917AED351C}" type="pres">
      <dgm:prSet presAssocID="{857C9C85-23B1-4727-9109-A650C7A768C1}" presName="vert1" presStyleCnt="0"/>
      <dgm:spPr/>
    </dgm:pt>
    <dgm:pt modelId="{870EECF0-333C-416C-A251-D3A9634905F4}" type="pres">
      <dgm:prSet presAssocID="{7E4E9D20-04DC-4149-8BBA-7FCD396F508F}" presName="thickLine" presStyleLbl="alignNode1" presStyleIdx="12" presStyleCnt="14"/>
      <dgm:spPr/>
    </dgm:pt>
    <dgm:pt modelId="{BA954ED1-8206-4198-93D1-D10900B0B17B}" type="pres">
      <dgm:prSet presAssocID="{7E4E9D20-04DC-4149-8BBA-7FCD396F508F}" presName="horz1" presStyleCnt="0"/>
      <dgm:spPr/>
    </dgm:pt>
    <dgm:pt modelId="{C36546B4-8B0F-4054-BFA3-7FB8F32F52EF}" type="pres">
      <dgm:prSet presAssocID="{7E4E9D20-04DC-4149-8BBA-7FCD396F508F}" presName="tx1" presStyleLbl="revTx" presStyleIdx="12" presStyleCnt="14"/>
      <dgm:spPr/>
    </dgm:pt>
    <dgm:pt modelId="{CB8B5FB5-1350-4B61-998D-C466B59E87F2}" type="pres">
      <dgm:prSet presAssocID="{7E4E9D20-04DC-4149-8BBA-7FCD396F508F}" presName="vert1" presStyleCnt="0"/>
      <dgm:spPr/>
    </dgm:pt>
    <dgm:pt modelId="{3CE1B008-D011-491B-A730-A65E383E2007}" type="pres">
      <dgm:prSet presAssocID="{048AC169-20B2-4DE9-9586-B899FCD45E70}" presName="thickLine" presStyleLbl="alignNode1" presStyleIdx="13" presStyleCnt="14"/>
      <dgm:spPr/>
    </dgm:pt>
    <dgm:pt modelId="{6A45B898-1934-49E4-9765-A43608B7D0EC}" type="pres">
      <dgm:prSet presAssocID="{048AC169-20B2-4DE9-9586-B899FCD45E70}" presName="horz1" presStyleCnt="0"/>
      <dgm:spPr/>
    </dgm:pt>
    <dgm:pt modelId="{5CA160B6-391B-4786-A250-4A50BBC95E12}" type="pres">
      <dgm:prSet presAssocID="{048AC169-20B2-4DE9-9586-B899FCD45E70}" presName="tx1" presStyleLbl="revTx" presStyleIdx="13" presStyleCnt="14"/>
      <dgm:spPr/>
    </dgm:pt>
    <dgm:pt modelId="{0B32E8C9-9C27-4B8D-89B6-9DAA6526FE2F}" type="pres">
      <dgm:prSet presAssocID="{048AC169-20B2-4DE9-9586-B899FCD45E70}" presName="vert1" presStyleCnt="0"/>
      <dgm:spPr/>
    </dgm:pt>
  </dgm:ptLst>
  <dgm:cxnLst>
    <dgm:cxn modelId="{EAD8AC05-E969-457D-9DA2-995EE68A8552}" srcId="{8D10EAEC-92F2-47FE-8307-2E008616D217}" destId="{354D26FB-F5D3-4825-B194-49A28ABB3D1B}" srcOrd="7" destOrd="0" parTransId="{94604765-25E4-4B86-8716-570C060D1FB8}" sibTransId="{6AE18369-9AA9-42C4-8DD0-BB8B88F6C667}"/>
    <dgm:cxn modelId="{9E1DA014-F6EC-4F34-81B4-35FB888D077F}" type="presOf" srcId="{3BE233CC-ACB1-415F-86F9-CE3E08825319}" destId="{D34A0736-3B47-4AB2-96F9-379DA98BCC5B}" srcOrd="0" destOrd="0" presId="urn:microsoft.com/office/officeart/2008/layout/LinedList"/>
    <dgm:cxn modelId="{F7BB6F1D-FAF6-4E9B-A400-5214C3428B8F}" type="presOf" srcId="{7E4E9D20-04DC-4149-8BBA-7FCD396F508F}" destId="{C36546B4-8B0F-4054-BFA3-7FB8F32F52EF}" srcOrd="0" destOrd="0" presId="urn:microsoft.com/office/officeart/2008/layout/LinedList"/>
    <dgm:cxn modelId="{E4FF6532-246A-497F-9E73-2E12321321B5}" srcId="{8D10EAEC-92F2-47FE-8307-2E008616D217}" destId="{9664F5CF-90CC-473A-8EBB-34443B59F734}" srcOrd="4" destOrd="0" parTransId="{BA04E755-B1F6-4ACA-AE0B-C57F10085FF3}" sibTransId="{D0792F83-BE94-4898-8CC7-222E5F95B9D9}"/>
    <dgm:cxn modelId="{09CFEE3F-F2E7-48FE-9ADA-F5704624FD42}" type="presOf" srcId="{C19D9772-26AB-40E5-AFD2-BA8DDEDF0CC5}" destId="{64BAF512-488C-4C33-AD79-3CE21F9A8C8D}" srcOrd="0" destOrd="0" presId="urn:microsoft.com/office/officeart/2008/layout/LinedList"/>
    <dgm:cxn modelId="{C6837D65-6F6A-48C6-8104-B9160F8E822E}" srcId="{8D10EAEC-92F2-47FE-8307-2E008616D217}" destId="{1A0248E9-B60C-4976-8E4C-65803BA1AF89}" srcOrd="2" destOrd="0" parTransId="{44697CA5-FF8C-45C8-B012-107989D4D0CD}" sibTransId="{8D594984-CBB6-4F0E-8EF3-8BA91776C9D5}"/>
    <dgm:cxn modelId="{14161D74-E5ED-4F20-964A-D250978835A9}" type="presOf" srcId="{9664F5CF-90CC-473A-8EBB-34443B59F734}" destId="{D8FA35CC-82E1-4E19-ABE7-89B92E7A55B3}" srcOrd="0" destOrd="0" presId="urn:microsoft.com/office/officeart/2008/layout/LinedList"/>
    <dgm:cxn modelId="{92B4CB55-FFDC-41DA-87AF-6CFB27B92757}" type="presOf" srcId="{668B26E5-67EA-4E1C-93A1-72C2495F65B8}" destId="{1DAC62FC-CE9B-45E3-8308-D1E57DB9492C}" srcOrd="0" destOrd="0" presId="urn:microsoft.com/office/officeart/2008/layout/LinedList"/>
    <dgm:cxn modelId="{6DE80C77-435B-4554-B78E-B53F595CE178}" srcId="{8D10EAEC-92F2-47FE-8307-2E008616D217}" destId="{DE814572-B1A8-477D-8C1D-232127308F30}" srcOrd="8" destOrd="0" parTransId="{D051CA8C-8F38-4519-B5CE-040D63C572AD}" sibTransId="{1121B9AE-F592-4A59-8CEB-BE18C94EAB51}"/>
    <dgm:cxn modelId="{C813627B-AC99-4471-BB99-5C275D314D36}" type="presOf" srcId="{B5BF0408-9364-41FB-881C-EEC12AF4B917}" destId="{16180EB6-1695-48E7-81B7-C91216DECB77}" srcOrd="0" destOrd="0" presId="urn:microsoft.com/office/officeart/2008/layout/LinedList"/>
    <dgm:cxn modelId="{A6812292-DDB0-4F6D-B063-F9585C9CFDEC}" type="presOf" srcId="{DE814572-B1A8-477D-8C1D-232127308F30}" destId="{754BAF59-CEEA-4B6D-927D-2379DF6E65EA}" srcOrd="0" destOrd="0" presId="urn:microsoft.com/office/officeart/2008/layout/LinedList"/>
    <dgm:cxn modelId="{0A1BE097-6B1A-4A5C-8F6E-B4551B8DF914}" srcId="{8D10EAEC-92F2-47FE-8307-2E008616D217}" destId="{51535C67-3119-42EE-BCF1-6E454DC69B57}" srcOrd="1" destOrd="0" parTransId="{7D783396-B637-4920-9605-110D532A73BB}" sibTransId="{DC41DBAF-12A0-4837-8FED-318404B7C0B8}"/>
    <dgm:cxn modelId="{F8785E9A-A64C-43FE-A910-1F2234C859D7}" srcId="{8D10EAEC-92F2-47FE-8307-2E008616D217}" destId="{668B26E5-67EA-4E1C-93A1-72C2495F65B8}" srcOrd="0" destOrd="0" parTransId="{59878EB2-C5D8-428F-9265-CDF3FD16AC38}" sibTransId="{F4734D02-AF34-45B8-AF8E-015B32A059B2}"/>
    <dgm:cxn modelId="{262B3A9B-4857-4E8F-ABF0-2DAF3EB66B97}" srcId="{8D10EAEC-92F2-47FE-8307-2E008616D217}" destId="{B5BF0408-9364-41FB-881C-EEC12AF4B917}" srcOrd="6" destOrd="0" parTransId="{125B43E2-A3A1-45FC-8EFC-FB40A9CF22B9}" sibTransId="{4E6ACCCC-D219-4D75-817B-681D2513C4A3}"/>
    <dgm:cxn modelId="{C4403C9B-CEFA-4D0F-A709-B87E6D930395}" type="presOf" srcId="{1A0248E9-B60C-4976-8E4C-65803BA1AF89}" destId="{E278CDE9-DA4F-4608-B0E7-E413A73461BF}" srcOrd="0" destOrd="0" presId="urn:microsoft.com/office/officeart/2008/layout/LinedList"/>
    <dgm:cxn modelId="{E20DF6AD-D921-4D6B-B193-39376916F07A}" type="presOf" srcId="{857C9C85-23B1-4727-9109-A650C7A768C1}" destId="{2C0C87F2-2E18-4F3B-9CF2-A2F024B305DE}" srcOrd="0" destOrd="0" presId="urn:microsoft.com/office/officeart/2008/layout/LinedList"/>
    <dgm:cxn modelId="{261A09B0-8299-43D1-ABC8-0D6EBA66BDFD}" srcId="{8D10EAEC-92F2-47FE-8307-2E008616D217}" destId="{3BE233CC-ACB1-415F-86F9-CE3E08825319}" srcOrd="5" destOrd="0" parTransId="{FE0782D7-9BCA-4581-B0E2-C8829CB2FA21}" sibTransId="{5899909D-04D6-459C-B2D2-FF44BA9EE8C7}"/>
    <dgm:cxn modelId="{5821DEB9-F30D-49BB-8930-8BC3D3AF5555}" type="presOf" srcId="{023EDFC3-0557-4A2E-BCC7-4C5454EF5EB2}" destId="{702FD230-E739-4939-8332-59138510D475}" srcOrd="0" destOrd="0" presId="urn:microsoft.com/office/officeart/2008/layout/LinedList"/>
    <dgm:cxn modelId="{7C5DFDBB-01B5-4DAE-A8EE-6B3A16369696}" type="presOf" srcId="{048AC169-20B2-4DE9-9586-B899FCD45E70}" destId="{5CA160B6-391B-4786-A250-4A50BBC95E12}" srcOrd="0" destOrd="0" presId="urn:microsoft.com/office/officeart/2008/layout/LinedList"/>
    <dgm:cxn modelId="{E8DC67BC-D31F-4493-994F-B4DE4081A715}" srcId="{8D10EAEC-92F2-47FE-8307-2E008616D217}" destId="{023EDFC3-0557-4A2E-BCC7-4C5454EF5EB2}" srcOrd="9" destOrd="0" parTransId="{7543F61C-B1E6-4495-8AF7-6B6C612A582E}" sibTransId="{E06DA3CF-BF36-41A2-92C5-F726FBA6B903}"/>
    <dgm:cxn modelId="{922D6DBC-AA1C-499B-A660-ECF2B7350430}" srcId="{8D10EAEC-92F2-47FE-8307-2E008616D217}" destId="{857C9C85-23B1-4727-9109-A650C7A768C1}" srcOrd="11" destOrd="0" parTransId="{D449BB98-EA0D-47FB-8109-5BDFFF7CEFF3}" sibTransId="{A99662FA-E7CB-411C-BC1F-A6CAB1C0950D}"/>
    <dgm:cxn modelId="{DBA6EFBF-38E6-4E84-A276-7F4D1B56F32E}" srcId="{8D10EAEC-92F2-47FE-8307-2E008616D217}" destId="{048AC169-20B2-4DE9-9586-B899FCD45E70}" srcOrd="13" destOrd="0" parTransId="{9740C8B4-E572-4316-8FB4-A57004236976}" sibTransId="{3BAFBA08-3C05-430E-AEDA-80844B3014AD}"/>
    <dgm:cxn modelId="{A3128EC4-92F0-4329-9080-04FCD7A5CA11}" srcId="{8D10EAEC-92F2-47FE-8307-2E008616D217}" destId="{C19D9772-26AB-40E5-AFD2-BA8DDEDF0CC5}" srcOrd="3" destOrd="0" parTransId="{8AAD0B51-BFC5-41B5-A143-93E432CCC893}" sibTransId="{BF800203-531F-4D2E-80D6-70C67ED481E7}"/>
    <dgm:cxn modelId="{44403CD2-9E80-4ED1-A970-6667F5D0ABD5}" type="presOf" srcId="{354D26FB-F5D3-4825-B194-49A28ABB3D1B}" destId="{7BB0C1FB-53BD-4DD7-B983-956F86783396}" srcOrd="0" destOrd="0" presId="urn:microsoft.com/office/officeart/2008/layout/LinedList"/>
    <dgm:cxn modelId="{F84DB4DD-678B-4378-8C51-CBCBC5ED846B}" type="presOf" srcId="{8D10EAEC-92F2-47FE-8307-2E008616D217}" destId="{9C4C954A-C198-43A6-9BDB-907AF3C01304}" srcOrd="0" destOrd="0" presId="urn:microsoft.com/office/officeart/2008/layout/LinedList"/>
    <dgm:cxn modelId="{D4ACABE2-EF3F-46EA-8FD5-ED1F5EA373FB}" type="presOf" srcId="{CCB17988-21ED-4AD7-ADD3-69868BD1DA9E}" destId="{1268FFDD-0B4B-446C-AD8F-BC270F69101F}" srcOrd="0" destOrd="0" presId="urn:microsoft.com/office/officeart/2008/layout/LinedList"/>
    <dgm:cxn modelId="{8244B2E9-5C9E-4D9D-9A55-A0288E5902D8}" srcId="{8D10EAEC-92F2-47FE-8307-2E008616D217}" destId="{7E4E9D20-04DC-4149-8BBA-7FCD396F508F}" srcOrd="12" destOrd="0" parTransId="{6F45B8E7-DABD-418E-8932-2796A526364B}" sibTransId="{61764BE6-17D4-4B73-9BFC-B7990AA3F913}"/>
    <dgm:cxn modelId="{3EF39CEC-A50A-4434-9309-409FD6E979F0}" type="presOf" srcId="{51535C67-3119-42EE-BCF1-6E454DC69B57}" destId="{B4F09CCD-909F-4935-B43F-B3862F8A00A0}" srcOrd="0" destOrd="0" presId="urn:microsoft.com/office/officeart/2008/layout/LinedList"/>
    <dgm:cxn modelId="{3F3D4FF8-FCA5-48FF-A4D0-DEB5017FF361}" srcId="{8D10EAEC-92F2-47FE-8307-2E008616D217}" destId="{CCB17988-21ED-4AD7-ADD3-69868BD1DA9E}" srcOrd="10" destOrd="0" parTransId="{EF018AB8-62B0-46F8-A44F-C2C401BFC439}" sibTransId="{C1F99147-6F2B-4D44-9217-71F1B5C72C88}"/>
    <dgm:cxn modelId="{A3429E1F-5D01-440F-B4FD-332DE6544C7A}" type="presParOf" srcId="{9C4C954A-C198-43A6-9BDB-907AF3C01304}" destId="{C789A7A2-B3FE-4F02-8DCB-DB8E8FF8504D}" srcOrd="0" destOrd="0" presId="urn:microsoft.com/office/officeart/2008/layout/LinedList"/>
    <dgm:cxn modelId="{C7355139-B0B0-40BF-8738-445057CABDB5}" type="presParOf" srcId="{9C4C954A-C198-43A6-9BDB-907AF3C01304}" destId="{85206AF8-6776-4818-9E0E-5ADD0B1A8514}" srcOrd="1" destOrd="0" presId="urn:microsoft.com/office/officeart/2008/layout/LinedList"/>
    <dgm:cxn modelId="{5DD8A5B6-84E6-4AA2-AAD6-1282DB50DCDE}" type="presParOf" srcId="{85206AF8-6776-4818-9E0E-5ADD0B1A8514}" destId="{1DAC62FC-CE9B-45E3-8308-D1E57DB9492C}" srcOrd="0" destOrd="0" presId="urn:microsoft.com/office/officeart/2008/layout/LinedList"/>
    <dgm:cxn modelId="{9BF8BF27-AEC4-4BF0-936F-68FF085CF193}" type="presParOf" srcId="{85206AF8-6776-4818-9E0E-5ADD0B1A8514}" destId="{B8AD8E07-6995-43BB-A839-BB6545789888}" srcOrd="1" destOrd="0" presId="urn:microsoft.com/office/officeart/2008/layout/LinedList"/>
    <dgm:cxn modelId="{930FCFB8-6437-4403-97EA-CA48D79A09DE}" type="presParOf" srcId="{9C4C954A-C198-43A6-9BDB-907AF3C01304}" destId="{246B9996-DEDD-4A6D-BCAE-02EF7BF5839F}" srcOrd="2" destOrd="0" presId="urn:microsoft.com/office/officeart/2008/layout/LinedList"/>
    <dgm:cxn modelId="{7EF9C4FF-C931-4B56-A1A1-075F1FD4BC5B}" type="presParOf" srcId="{9C4C954A-C198-43A6-9BDB-907AF3C01304}" destId="{452889D6-7496-4A92-9AB9-AE97509A3D1D}" srcOrd="3" destOrd="0" presId="urn:microsoft.com/office/officeart/2008/layout/LinedList"/>
    <dgm:cxn modelId="{B76ADA66-A52F-497B-A96A-50CEE4355A94}" type="presParOf" srcId="{452889D6-7496-4A92-9AB9-AE97509A3D1D}" destId="{B4F09CCD-909F-4935-B43F-B3862F8A00A0}" srcOrd="0" destOrd="0" presId="urn:microsoft.com/office/officeart/2008/layout/LinedList"/>
    <dgm:cxn modelId="{264173DE-A282-4A13-B7C8-A9BBCA8DE20D}" type="presParOf" srcId="{452889D6-7496-4A92-9AB9-AE97509A3D1D}" destId="{5C7AE554-80EE-4564-A38B-90B68AFAF230}" srcOrd="1" destOrd="0" presId="urn:microsoft.com/office/officeart/2008/layout/LinedList"/>
    <dgm:cxn modelId="{51F2939F-C6AB-4E33-8598-7EE10ECB77D9}" type="presParOf" srcId="{9C4C954A-C198-43A6-9BDB-907AF3C01304}" destId="{9BAECE3B-FFFC-429F-82FD-8E6D78AA0779}" srcOrd="4" destOrd="0" presId="urn:microsoft.com/office/officeart/2008/layout/LinedList"/>
    <dgm:cxn modelId="{4E56D43E-458E-4988-9E4E-CB8D95CB1E55}" type="presParOf" srcId="{9C4C954A-C198-43A6-9BDB-907AF3C01304}" destId="{FA71569C-FEBA-430C-9241-3CBBA7F30622}" srcOrd="5" destOrd="0" presId="urn:microsoft.com/office/officeart/2008/layout/LinedList"/>
    <dgm:cxn modelId="{715DEE28-E1F2-44C1-AC36-E4554947FD86}" type="presParOf" srcId="{FA71569C-FEBA-430C-9241-3CBBA7F30622}" destId="{E278CDE9-DA4F-4608-B0E7-E413A73461BF}" srcOrd="0" destOrd="0" presId="urn:microsoft.com/office/officeart/2008/layout/LinedList"/>
    <dgm:cxn modelId="{58ADD3B1-69A3-400E-BB4F-E74559FAC873}" type="presParOf" srcId="{FA71569C-FEBA-430C-9241-3CBBA7F30622}" destId="{46B15EA5-726E-49B0-91DE-731A7E80ED39}" srcOrd="1" destOrd="0" presId="urn:microsoft.com/office/officeart/2008/layout/LinedList"/>
    <dgm:cxn modelId="{CCC68B33-3DE7-43F1-93A9-A66A48E68E66}" type="presParOf" srcId="{9C4C954A-C198-43A6-9BDB-907AF3C01304}" destId="{5287C881-9FF0-4244-8127-45A920D45157}" srcOrd="6" destOrd="0" presId="urn:microsoft.com/office/officeart/2008/layout/LinedList"/>
    <dgm:cxn modelId="{DA17CBFE-11ED-40AF-B338-8FFD4676B280}" type="presParOf" srcId="{9C4C954A-C198-43A6-9BDB-907AF3C01304}" destId="{256231D4-3D12-4BFD-883C-F1950D82B867}" srcOrd="7" destOrd="0" presId="urn:microsoft.com/office/officeart/2008/layout/LinedList"/>
    <dgm:cxn modelId="{B5B4F4BE-CF36-4D9B-8697-F13FF69BBED1}" type="presParOf" srcId="{256231D4-3D12-4BFD-883C-F1950D82B867}" destId="{64BAF512-488C-4C33-AD79-3CE21F9A8C8D}" srcOrd="0" destOrd="0" presId="urn:microsoft.com/office/officeart/2008/layout/LinedList"/>
    <dgm:cxn modelId="{40AA8DD5-39EC-461D-880B-DBED9BFB37AD}" type="presParOf" srcId="{256231D4-3D12-4BFD-883C-F1950D82B867}" destId="{B2CD4667-4B9F-44AF-BE25-E53490D63341}" srcOrd="1" destOrd="0" presId="urn:microsoft.com/office/officeart/2008/layout/LinedList"/>
    <dgm:cxn modelId="{7059E64F-2536-4826-92FA-0DE34605495B}" type="presParOf" srcId="{9C4C954A-C198-43A6-9BDB-907AF3C01304}" destId="{C0FB8AD6-85A1-4F51-89C0-D21191CF3DCC}" srcOrd="8" destOrd="0" presId="urn:microsoft.com/office/officeart/2008/layout/LinedList"/>
    <dgm:cxn modelId="{5365D0F7-BD0F-4D27-A502-F19D229674C1}" type="presParOf" srcId="{9C4C954A-C198-43A6-9BDB-907AF3C01304}" destId="{0D93AF92-0B8E-4588-B538-91D42D51A5ED}" srcOrd="9" destOrd="0" presId="urn:microsoft.com/office/officeart/2008/layout/LinedList"/>
    <dgm:cxn modelId="{8EE17D61-14C1-42C6-80EC-4D36748F36DE}" type="presParOf" srcId="{0D93AF92-0B8E-4588-B538-91D42D51A5ED}" destId="{D8FA35CC-82E1-4E19-ABE7-89B92E7A55B3}" srcOrd="0" destOrd="0" presId="urn:microsoft.com/office/officeart/2008/layout/LinedList"/>
    <dgm:cxn modelId="{B18CC84B-4A56-4543-8202-82B0B577C9A6}" type="presParOf" srcId="{0D93AF92-0B8E-4588-B538-91D42D51A5ED}" destId="{3942B594-D832-4E5C-8015-85C243B3FDCD}" srcOrd="1" destOrd="0" presId="urn:microsoft.com/office/officeart/2008/layout/LinedList"/>
    <dgm:cxn modelId="{A5AD76B2-AA53-4453-8BEB-5A0150614133}" type="presParOf" srcId="{9C4C954A-C198-43A6-9BDB-907AF3C01304}" destId="{E5B079C0-DD3E-490F-BBFC-3977802F9090}" srcOrd="10" destOrd="0" presId="urn:microsoft.com/office/officeart/2008/layout/LinedList"/>
    <dgm:cxn modelId="{DFD03624-1FC9-45D8-A384-3C62A520B191}" type="presParOf" srcId="{9C4C954A-C198-43A6-9BDB-907AF3C01304}" destId="{9177C512-9958-4352-B726-9A669C9CDFB1}" srcOrd="11" destOrd="0" presId="urn:microsoft.com/office/officeart/2008/layout/LinedList"/>
    <dgm:cxn modelId="{D2E315CF-31E5-4A64-9AC1-A3A6EC84B3D6}" type="presParOf" srcId="{9177C512-9958-4352-B726-9A669C9CDFB1}" destId="{D34A0736-3B47-4AB2-96F9-379DA98BCC5B}" srcOrd="0" destOrd="0" presId="urn:microsoft.com/office/officeart/2008/layout/LinedList"/>
    <dgm:cxn modelId="{0CDF88A2-CDFC-4C74-96D8-8E51F0D60C22}" type="presParOf" srcId="{9177C512-9958-4352-B726-9A669C9CDFB1}" destId="{5FF04578-FBCE-4A72-BE51-807CF518DD54}" srcOrd="1" destOrd="0" presId="urn:microsoft.com/office/officeart/2008/layout/LinedList"/>
    <dgm:cxn modelId="{51229711-F981-40C2-9124-A1010FC3F807}" type="presParOf" srcId="{9C4C954A-C198-43A6-9BDB-907AF3C01304}" destId="{2C076C79-3AA3-408A-B3B1-BFE66EF95EB7}" srcOrd="12" destOrd="0" presId="urn:microsoft.com/office/officeart/2008/layout/LinedList"/>
    <dgm:cxn modelId="{4B690F13-B5B3-4CF3-A115-2ECAC1F6C0BD}" type="presParOf" srcId="{9C4C954A-C198-43A6-9BDB-907AF3C01304}" destId="{8B2EEB36-D688-41F0-ABEE-FCDB8D24A4BC}" srcOrd="13" destOrd="0" presId="urn:microsoft.com/office/officeart/2008/layout/LinedList"/>
    <dgm:cxn modelId="{AF9BBA58-504F-4FD8-B577-9EAA29F38EF9}" type="presParOf" srcId="{8B2EEB36-D688-41F0-ABEE-FCDB8D24A4BC}" destId="{16180EB6-1695-48E7-81B7-C91216DECB77}" srcOrd="0" destOrd="0" presId="urn:microsoft.com/office/officeart/2008/layout/LinedList"/>
    <dgm:cxn modelId="{BA37569C-92D7-4F55-87BA-099407477963}" type="presParOf" srcId="{8B2EEB36-D688-41F0-ABEE-FCDB8D24A4BC}" destId="{1B02F5DC-C18D-4BE5-A30F-C8C6DC80EF6C}" srcOrd="1" destOrd="0" presId="urn:microsoft.com/office/officeart/2008/layout/LinedList"/>
    <dgm:cxn modelId="{1F29A663-AB35-4DC1-8A6A-E3CCAD257A43}" type="presParOf" srcId="{9C4C954A-C198-43A6-9BDB-907AF3C01304}" destId="{A498331D-269E-48CC-9C5D-802F418A630E}" srcOrd="14" destOrd="0" presId="urn:microsoft.com/office/officeart/2008/layout/LinedList"/>
    <dgm:cxn modelId="{1A6E8964-82A7-4599-90F9-7158E698156C}" type="presParOf" srcId="{9C4C954A-C198-43A6-9BDB-907AF3C01304}" destId="{18386AEF-0532-4B7F-8818-0D2869708AC4}" srcOrd="15" destOrd="0" presId="urn:microsoft.com/office/officeart/2008/layout/LinedList"/>
    <dgm:cxn modelId="{B53D687B-01BD-45BA-9B90-D37FBCDD50F3}" type="presParOf" srcId="{18386AEF-0532-4B7F-8818-0D2869708AC4}" destId="{7BB0C1FB-53BD-4DD7-B983-956F86783396}" srcOrd="0" destOrd="0" presId="urn:microsoft.com/office/officeart/2008/layout/LinedList"/>
    <dgm:cxn modelId="{F00D93CC-4E7B-4BC4-993A-6BCC9EBDA900}" type="presParOf" srcId="{18386AEF-0532-4B7F-8818-0D2869708AC4}" destId="{41BD055A-C803-4EF7-BD47-92F2ECE90C7A}" srcOrd="1" destOrd="0" presId="urn:microsoft.com/office/officeart/2008/layout/LinedList"/>
    <dgm:cxn modelId="{0992FF14-B64F-4FBD-9223-1E3FA8D4B490}" type="presParOf" srcId="{9C4C954A-C198-43A6-9BDB-907AF3C01304}" destId="{1744D1AF-3949-4021-BA83-6544EA1BA411}" srcOrd="16" destOrd="0" presId="urn:microsoft.com/office/officeart/2008/layout/LinedList"/>
    <dgm:cxn modelId="{6B4A7A27-66F9-4A6E-B710-A29220DD909B}" type="presParOf" srcId="{9C4C954A-C198-43A6-9BDB-907AF3C01304}" destId="{FA985321-5DC0-44BA-A7AE-7151DD1DDCC4}" srcOrd="17" destOrd="0" presId="urn:microsoft.com/office/officeart/2008/layout/LinedList"/>
    <dgm:cxn modelId="{3B28B158-C51C-41BA-A2A8-C6CC860D3726}" type="presParOf" srcId="{FA985321-5DC0-44BA-A7AE-7151DD1DDCC4}" destId="{754BAF59-CEEA-4B6D-927D-2379DF6E65EA}" srcOrd="0" destOrd="0" presId="urn:microsoft.com/office/officeart/2008/layout/LinedList"/>
    <dgm:cxn modelId="{D78EADCA-409B-46F7-AB68-A47680A899CF}" type="presParOf" srcId="{FA985321-5DC0-44BA-A7AE-7151DD1DDCC4}" destId="{EB6E481D-E9ED-4996-A8C7-86255041288E}" srcOrd="1" destOrd="0" presId="urn:microsoft.com/office/officeart/2008/layout/LinedList"/>
    <dgm:cxn modelId="{64326F3C-FD55-416D-AAD7-75A2C8197025}" type="presParOf" srcId="{9C4C954A-C198-43A6-9BDB-907AF3C01304}" destId="{754D018F-C857-4AA2-9C28-40078EBF46CB}" srcOrd="18" destOrd="0" presId="urn:microsoft.com/office/officeart/2008/layout/LinedList"/>
    <dgm:cxn modelId="{D25A4CA7-1E06-47AF-8E29-CD6B83D1D037}" type="presParOf" srcId="{9C4C954A-C198-43A6-9BDB-907AF3C01304}" destId="{A617A553-8714-43F3-8E68-8418BBF9D861}" srcOrd="19" destOrd="0" presId="urn:microsoft.com/office/officeart/2008/layout/LinedList"/>
    <dgm:cxn modelId="{B6C47349-4433-47BD-AE49-BC0E7002C45A}" type="presParOf" srcId="{A617A553-8714-43F3-8E68-8418BBF9D861}" destId="{702FD230-E739-4939-8332-59138510D475}" srcOrd="0" destOrd="0" presId="urn:microsoft.com/office/officeart/2008/layout/LinedList"/>
    <dgm:cxn modelId="{C7B59B81-9EEA-4CA0-A01D-62CD5D965F36}" type="presParOf" srcId="{A617A553-8714-43F3-8E68-8418BBF9D861}" destId="{289AF519-B7A8-4755-8901-DC88E591F0FD}" srcOrd="1" destOrd="0" presId="urn:microsoft.com/office/officeart/2008/layout/LinedList"/>
    <dgm:cxn modelId="{0A60E2D7-D9B3-42AC-9CAD-971485C1B4D6}" type="presParOf" srcId="{9C4C954A-C198-43A6-9BDB-907AF3C01304}" destId="{CCE1732C-BB13-48D5-9AFF-BEC192A75E39}" srcOrd="20" destOrd="0" presId="urn:microsoft.com/office/officeart/2008/layout/LinedList"/>
    <dgm:cxn modelId="{39649D22-D2D0-4CC8-A536-CED9A2CD929B}" type="presParOf" srcId="{9C4C954A-C198-43A6-9BDB-907AF3C01304}" destId="{F980B797-504E-4CCE-AA7D-4CFAC06536E7}" srcOrd="21" destOrd="0" presId="urn:microsoft.com/office/officeart/2008/layout/LinedList"/>
    <dgm:cxn modelId="{1184635F-FDD1-465C-995D-26E63CBABD36}" type="presParOf" srcId="{F980B797-504E-4CCE-AA7D-4CFAC06536E7}" destId="{1268FFDD-0B4B-446C-AD8F-BC270F69101F}" srcOrd="0" destOrd="0" presId="urn:microsoft.com/office/officeart/2008/layout/LinedList"/>
    <dgm:cxn modelId="{D637E99A-6AE3-4B28-A3C3-65DE62BFB2AE}" type="presParOf" srcId="{F980B797-504E-4CCE-AA7D-4CFAC06536E7}" destId="{EFFF0282-8AB3-445F-8253-CA18F1383D87}" srcOrd="1" destOrd="0" presId="urn:microsoft.com/office/officeart/2008/layout/LinedList"/>
    <dgm:cxn modelId="{D82F0B65-6A33-483F-A1E3-77F90BDD6922}" type="presParOf" srcId="{9C4C954A-C198-43A6-9BDB-907AF3C01304}" destId="{3D76E5FD-92F4-4061-A5A7-2A4DDC978295}" srcOrd="22" destOrd="0" presId="urn:microsoft.com/office/officeart/2008/layout/LinedList"/>
    <dgm:cxn modelId="{8DAAB838-95D4-4D93-B4B7-41A0B9B52755}" type="presParOf" srcId="{9C4C954A-C198-43A6-9BDB-907AF3C01304}" destId="{363FBD6E-913E-4582-ABE6-B178689B8FB7}" srcOrd="23" destOrd="0" presId="urn:microsoft.com/office/officeart/2008/layout/LinedList"/>
    <dgm:cxn modelId="{5C7954A1-8E89-4030-911B-47FAB73F3EA6}" type="presParOf" srcId="{363FBD6E-913E-4582-ABE6-B178689B8FB7}" destId="{2C0C87F2-2E18-4F3B-9CF2-A2F024B305DE}" srcOrd="0" destOrd="0" presId="urn:microsoft.com/office/officeart/2008/layout/LinedList"/>
    <dgm:cxn modelId="{5DF3B3B0-76BD-48A6-9FB6-57C471008827}" type="presParOf" srcId="{363FBD6E-913E-4582-ABE6-B178689B8FB7}" destId="{611E32EA-AE3F-4084-8D88-11917AED351C}" srcOrd="1" destOrd="0" presId="urn:microsoft.com/office/officeart/2008/layout/LinedList"/>
    <dgm:cxn modelId="{03125B13-B58E-46F6-8FF3-8B9EDC5CF332}" type="presParOf" srcId="{9C4C954A-C198-43A6-9BDB-907AF3C01304}" destId="{870EECF0-333C-416C-A251-D3A9634905F4}" srcOrd="24" destOrd="0" presId="urn:microsoft.com/office/officeart/2008/layout/LinedList"/>
    <dgm:cxn modelId="{3F9D77AA-095C-4C31-9945-52D1F7AFF55D}" type="presParOf" srcId="{9C4C954A-C198-43A6-9BDB-907AF3C01304}" destId="{BA954ED1-8206-4198-93D1-D10900B0B17B}" srcOrd="25" destOrd="0" presId="urn:microsoft.com/office/officeart/2008/layout/LinedList"/>
    <dgm:cxn modelId="{C9A1DDBF-5FD8-45EC-8C13-893D8970D8A3}" type="presParOf" srcId="{BA954ED1-8206-4198-93D1-D10900B0B17B}" destId="{C36546B4-8B0F-4054-BFA3-7FB8F32F52EF}" srcOrd="0" destOrd="0" presId="urn:microsoft.com/office/officeart/2008/layout/LinedList"/>
    <dgm:cxn modelId="{BE3E824D-D562-4C72-92D9-3CD4DCB6F4F3}" type="presParOf" srcId="{BA954ED1-8206-4198-93D1-D10900B0B17B}" destId="{CB8B5FB5-1350-4B61-998D-C466B59E87F2}" srcOrd="1" destOrd="0" presId="urn:microsoft.com/office/officeart/2008/layout/LinedList"/>
    <dgm:cxn modelId="{B1B685A6-A7F9-45A5-A2F8-C8CDDEC7645C}" type="presParOf" srcId="{9C4C954A-C198-43A6-9BDB-907AF3C01304}" destId="{3CE1B008-D011-491B-A730-A65E383E2007}" srcOrd="26" destOrd="0" presId="urn:microsoft.com/office/officeart/2008/layout/LinedList"/>
    <dgm:cxn modelId="{1CC33B9D-1C95-4DAA-86D1-23E39B272C9C}" type="presParOf" srcId="{9C4C954A-C198-43A6-9BDB-907AF3C01304}" destId="{6A45B898-1934-49E4-9765-A43608B7D0EC}" srcOrd="27" destOrd="0" presId="urn:microsoft.com/office/officeart/2008/layout/LinedList"/>
    <dgm:cxn modelId="{10F923DF-7950-46A2-BE2B-C2771E5894FE}" type="presParOf" srcId="{6A45B898-1934-49E4-9765-A43608B7D0EC}" destId="{5CA160B6-391B-4786-A250-4A50BBC95E12}" srcOrd="0" destOrd="0" presId="urn:microsoft.com/office/officeart/2008/layout/LinedList"/>
    <dgm:cxn modelId="{0B7A09F5-4A4A-4775-AF82-F1C58ECDF815}" type="presParOf" srcId="{6A45B898-1934-49E4-9765-A43608B7D0EC}" destId="{0B32E8C9-9C27-4B8D-89B6-9DAA6526FE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797D6C5-A9A0-47ED-9E4B-EB581C8976B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BE435CF-9CD3-4805-B614-873C7198894B}">
      <dgm:prSet/>
      <dgm:spPr/>
      <dgm:t>
        <a:bodyPr/>
        <a:lstStyle/>
        <a:p>
          <a:r>
            <a:rPr lang="en-GB"/>
            <a:t>CVD, diabetes &amp; stroke are interconnected</a:t>
          </a:r>
          <a:endParaRPr lang="en-US"/>
        </a:p>
      </dgm:t>
    </dgm:pt>
    <dgm:pt modelId="{B076F553-5B08-478A-8489-C22F33760E04}" type="parTrans" cxnId="{E4E64354-6DDA-4B06-8183-586607D776A7}">
      <dgm:prSet/>
      <dgm:spPr/>
      <dgm:t>
        <a:bodyPr/>
        <a:lstStyle/>
        <a:p>
          <a:endParaRPr lang="en-US"/>
        </a:p>
      </dgm:t>
    </dgm:pt>
    <dgm:pt modelId="{08C972C4-A4A5-4472-82C6-AB74D6C6A17C}" type="sibTrans" cxnId="{E4E64354-6DDA-4B06-8183-586607D776A7}">
      <dgm:prSet/>
      <dgm:spPr/>
      <dgm:t>
        <a:bodyPr/>
        <a:lstStyle/>
        <a:p>
          <a:endParaRPr lang="en-US"/>
        </a:p>
      </dgm:t>
    </dgm:pt>
    <dgm:pt modelId="{F44927AA-BFA3-4AB0-9E40-71F7DE3B673E}">
      <dgm:prSet/>
      <dgm:spPr/>
      <dgm:t>
        <a:bodyPr/>
        <a:lstStyle/>
        <a:p>
          <a:r>
            <a:rPr lang="en-GB"/>
            <a:t>• Pathophysiology explains clinical risk</a:t>
          </a:r>
          <a:endParaRPr lang="en-US"/>
        </a:p>
      </dgm:t>
    </dgm:pt>
    <dgm:pt modelId="{578FA6EE-B1B6-466D-A77C-8D0454B20BAA}" type="parTrans" cxnId="{D27798D8-326D-47E5-A3C7-EA05C14318CD}">
      <dgm:prSet/>
      <dgm:spPr/>
      <dgm:t>
        <a:bodyPr/>
        <a:lstStyle/>
        <a:p>
          <a:endParaRPr lang="en-US"/>
        </a:p>
      </dgm:t>
    </dgm:pt>
    <dgm:pt modelId="{11821B5C-8862-45E7-BAE1-033EA2C00FB5}" type="sibTrans" cxnId="{D27798D8-326D-47E5-A3C7-EA05C14318CD}">
      <dgm:prSet/>
      <dgm:spPr/>
      <dgm:t>
        <a:bodyPr/>
        <a:lstStyle/>
        <a:p>
          <a:endParaRPr lang="en-US"/>
        </a:p>
      </dgm:t>
    </dgm:pt>
    <dgm:pt modelId="{B2A8C653-E683-4C45-9339-2E54C0C54020}">
      <dgm:prSet/>
      <dgm:spPr/>
      <dgm:t>
        <a:bodyPr/>
        <a:lstStyle/>
        <a:p>
          <a:r>
            <a:rPr lang="en-GB"/>
            <a:t>• Evidence-based care reduces recurrence</a:t>
          </a:r>
          <a:endParaRPr lang="en-US"/>
        </a:p>
      </dgm:t>
    </dgm:pt>
    <dgm:pt modelId="{CE25880A-9899-46AA-9DFD-C748B59693A8}" type="parTrans" cxnId="{468760E9-FB7C-4C85-ADB7-26872B12BAE3}">
      <dgm:prSet/>
      <dgm:spPr/>
      <dgm:t>
        <a:bodyPr/>
        <a:lstStyle/>
        <a:p>
          <a:endParaRPr lang="en-US"/>
        </a:p>
      </dgm:t>
    </dgm:pt>
    <dgm:pt modelId="{A2EFFDF1-F973-48E9-8FAF-D28AE3FD3264}" type="sibTrans" cxnId="{468760E9-FB7C-4C85-ADB7-26872B12BAE3}">
      <dgm:prSet/>
      <dgm:spPr/>
      <dgm:t>
        <a:bodyPr/>
        <a:lstStyle/>
        <a:p>
          <a:endParaRPr lang="en-US"/>
        </a:p>
      </dgm:t>
    </dgm:pt>
    <dgm:pt modelId="{7179D672-94D9-44ED-8A66-999710610485}">
      <dgm:prSet/>
      <dgm:spPr/>
      <dgm:t>
        <a:bodyPr/>
        <a:lstStyle/>
        <a:p>
          <a:r>
            <a:rPr lang="en-GB"/>
            <a:t>• Multidisciplinary management is essential</a:t>
          </a:r>
          <a:endParaRPr lang="en-US"/>
        </a:p>
      </dgm:t>
    </dgm:pt>
    <dgm:pt modelId="{B949D693-FE7D-43B0-8033-A29B25569406}" type="parTrans" cxnId="{90BBF69D-543B-4FA2-B782-8F8869328023}">
      <dgm:prSet/>
      <dgm:spPr/>
      <dgm:t>
        <a:bodyPr/>
        <a:lstStyle/>
        <a:p>
          <a:endParaRPr lang="en-US"/>
        </a:p>
      </dgm:t>
    </dgm:pt>
    <dgm:pt modelId="{01FA918E-F4A9-43D5-B71C-2BBEEA8C1957}" type="sibTrans" cxnId="{90BBF69D-543B-4FA2-B782-8F8869328023}">
      <dgm:prSet/>
      <dgm:spPr/>
      <dgm:t>
        <a:bodyPr/>
        <a:lstStyle/>
        <a:p>
          <a:endParaRPr lang="en-US"/>
        </a:p>
      </dgm:t>
    </dgm:pt>
    <dgm:pt modelId="{691D78A5-A946-4713-B10E-0345684243FC}" type="pres">
      <dgm:prSet presAssocID="{3797D6C5-A9A0-47ED-9E4B-EB581C8976B4}" presName="vert0" presStyleCnt="0">
        <dgm:presLayoutVars>
          <dgm:dir/>
          <dgm:animOne val="branch"/>
          <dgm:animLvl val="lvl"/>
        </dgm:presLayoutVars>
      </dgm:prSet>
      <dgm:spPr/>
    </dgm:pt>
    <dgm:pt modelId="{A4AEB75F-2773-446B-B99E-A6C3F01D0EC9}" type="pres">
      <dgm:prSet presAssocID="{DBE435CF-9CD3-4805-B614-873C7198894B}" presName="thickLine" presStyleLbl="alignNode1" presStyleIdx="0" presStyleCnt="4"/>
      <dgm:spPr/>
    </dgm:pt>
    <dgm:pt modelId="{1BA5D4D4-90A8-4826-9679-B9DCCE2A6FD9}" type="pres">
      <dgm:prSet presAssocID="{DBE435CF-9CD3-4805-B614-873C7198894B}" presName="horz1" presStyleCnt="0"/>
      <dgm:spPr/>
    </dgm:pt>
    <dgm:pt modelId="{0CBD3CAB-9C03-4B35-B358-F82084C65E87}" type="pres">
      <dgm:prSet presAssocID="{DBE435CF-9CD3-4805-B614-873C7198894B}" presName="tx1" presStyleLbl="revTx" presStyleIdx="0" presStyleCnt="4"/>
      <dgm:spPr/>
    </dgm:pt>
    <dgm:pt modelId="{D517026F-4F2F-452C-A94B-6881A0051F90}" type="pres">
      <dgm:prSet presAssocID="{DBE435CF-9CD3-4805-B614-873C7198894B}" presName="vert1" presStyleCnt="0"/>
      <dgm:spPr/>
    </dgm:pt>
    <dgm:pt modelId="{BABC4B57-4D9F-4731-BD3A-28BDBDE065C5}" type="pres">
      <dgm:prSet presAssocID="{F44927AA-BFA3-4AB0-9E40-71F7DE3B673E}" presName="thickLine" presStyleLbl="alignNode1" presStyleIdx="1" presStyleCnt="4"/>
      <dgm:spPr/>
    </dgm:pt>
    <dgm:pt modelId="{3987F9BD-9A18-456D-82FF-F96253140A5F}" type="pres">
      <dgm:prSet presAssocID="{F44927AA-BFA3-4AB0-9E40-71F7DE3B673E}" presName="horz1" presStyleCnt="0"/>
      <dgm:spPr/>
    </dgm:pt>
    <dgm:pt modelId="{72530BB2-E304-4510-A664-C3E4B0B1DF1A}" type="pres">
      <dgm:prSet presAssocID="{F44927AA-BFA3-4AB0-9E40-71F7DE3B673E}" presName="tx1" presStyleLbl="revTx" presStyleIdx="1" presStyleCnt="4"/>
      <dgm:spPr/>
    </dgm:pt>
    <dgm:pt modelId="{E65A20EC-B1E4-49DC-B452-919370A6D4F5}" type="pres">
      <dgm:prSet presAssocID="{F44927AA-BFA3-4AB0-9E40-71F7DE3B673E}" presName="vert1" presStyleCnt="0"/>
      <dgm:spPr/>
    </dgm:pt>
    <dgm:pt modelId="{07283DF8-DF2B-4941-9328-23208C3DAEE8}" type="pres">
      <dgm:prSet presAssocID="{B2A8C653-E683-4C45-9339-2E54C0C54020}" presName="thickLine" presStyleLbl="alignNode1" presStyleIdx="2" presStyleCnt="4"/>
      <dgm:spPr/>
    </dgm:pt>
    <dgm:pt modelId="{B1295489-1842-4F40-A26A-0CC58172FD30}" type="pres">
      <dgm:prSet presAssocID="{B2A8C653-E683-4C45-9339-2E54C0C54020}" presName="horz1" presStyleCnt="0"/>
      <dgm:spPr/>
    </dgm:pt>
    <dgm:pt modelId="{C4527BBB-6254-4DFF-9B2B-202AB39378BC}" type="pres">
      <dgm:prSet presAssocID="{B2A8C653-E683-4C45-9339-2E54C0C54020}" presName="tx1" presStyleLbl="revTx" presStyleIdx="2" presStyleCnt="4"/>
      <dgm:spPr/>
    </dgm:pt>
    <dgm:pt modelId="{A4DD2066-2115-49BE-B505-204919F52A81}" type="pres">
      <dgm:prSet presAssocID="{B2A8C653-E683-4C45-9339-2E54C0C54020}" presName="vert1" presStyleCnt="0"/>
      <dgm:spPr/>
    </dgm:pt>
    <dgm:pt modelId="{BFBD02E5-1918-44A5-B08F-B59C262CB96F}" type="pres">
      <dgm:prSet presAssocID="{7179D672-94D9-44ED-8A66-999710610485}" presName="thickLine" presStyleLbl="alignNode1" presStyleIdx="3" presStyleCnt="4"/>
      <dgm:spPr/>
    </dgm:pt>
    <dgm:pt modelId="{1C938DE0-AD41-4B71-80CD-056B5EBF10AF}" type="pres">
      <dgm:prSet presAssocID="{7179D672-94D9-44ED-8A66-999710610485}" presName="horz1" presStyleCnt="0"/>
      <dgm:spPr/>
    </dgm:pt>
    <dgm:pt modelId="{BFE8EF80-BC49-4FAB-9E4C-64B1F949A8B5}" type="pres">
      <dgm:prSet presAssocID="{7179D672-94D9-44ED-8A66-999710610485}" presName="tx1" presStyleLbl="revTx" presStyleIdx="3" presStyleCnt="4"/>
      <dgm:spPr/>
    </dgm:pt>
    <dgm:pt modelId="{5AD30C98-8EDB-40FD-A0EB-954905FA3F79}" type="pres">
      <dgm:prSet presAssocID="{7179D672-94D9-44ED-8A66-999710610485}" presName="vert1" presStyleCnt="0"/>
      <dgm:spPr/>
    </dgm:pt>
  </dgm:ptLst>
  <dgm:cxnLst>
    <dgm:cxn modelId="{8EFE8233-CAF2-492C-9E80-27097638099D}" type="presOf" srcId="{7179D672-94D9-44ED-8A66-999710610485}" destId="{BFE8EF80-BC49-4FAB-9E4C-64B1F949A8B5}" srcOrd="0" destOrd="0" presId="urn:microsoft.com/office/officeart/2008/layout/LinedList"/>
    <dgm:cxn modelId="{E4E64354-6DDA-4B06-8183-586607D776A7}" srcId="{3797D6C5-A9A0-47ED-9E4B-EB581C8976B4}" destId="{DBE435CF-9CD3-4805-B614-873C7198894B}" srcOrd="0" destOrd="0" parTransId="{B076F553-5B08-478A-8489-C22F33760E04}" sibTransId="{08C972C4-A4A5-4472-82C6-AB74D6C6A17C}"/>
    <dgm:cxn modelId="{06675B55-83E4-43F5-A559-EBB40CDE2BF5}" type="presOf" srcId="{DBE435CF-9CD3-4805-B614-873C7198894B}" destId="{0CBD3CAB-9C03-4B35-B358-F82084C65E87}" srcOrd="0" destOrd="0" presId="urn:microsoft.com/office/officeart/2008/layout/LinedList"/>
    <dgm:cxn modelId="{8EF19855-FCCE-4E71-A875-D36B12FCC709}" type="presOf" srcId="{3797D6C5-A9A0-47ED-9E4B-EB581C8976B4}" destId="{691D78A5-A946-4713-B10E-0345684243FC}" srcOrd="0" destOrd="0" presId="urn:microsoft.com/office/officeart/2008/layout/LinedList"/>
    <dgm:cxn modelId="{0EE62180-5AFB-4DDD-BA3C-42CD568FA8AC}" type="presOf" srcId="{B2A8C653-E683-4C45-9339-2E54C0C54020}" destId="{C4527BBB-6254-4DFF-9B2B-202AB39378BC}" srcOrd="0" destOrd="0" presId="urn:microsoft.com/office/officeart/2008/layout/LinedList"/>
    <dgm:cxn modelId="{29D5CE89-ABA7-4893-9DA6-D5590E70D3AF}" type="presOf" srcId="{F44927AA-BFA3-4AB0-9E40-71F7DE3B673E}" destId="{72530BB2-E304-4510-A664-C3E4B0B1DF1A}" srcOrd="0" destOrd="0" presId="urn:microsoft.com/office/officeart/2008/layout/LinedList"/>
    <dgm:cxn modelId="{90BBF69D-543B-4FA2-B782-8F8869328023}" srcId="{3797D6C5-A9A0-47ED-9E4B-EB581C8976B4}" destId="{7179D672-94D9-44ED-8A66-999710610485}" srcOrd="3" destOrd="0" parTransId="{B949D693-FE7D-43B0-8033-A29B25569406}" sibTransId="{01FA918E-F4A9-43D5-B71C-2BBEEA8C1957}"/>
    <dgm:cxn modelId="{D27798D8-326D-47E5-A3C7-EA05C14318CD}" srcId="{3797D6C5-A9A0-47ED-9E4B-EB581C8976B4}" destId="{F44927AA-BFA3-4AB0-9E40-71F7DE3B673E}" srcOrd="1" destOrd="0" parTransId="{578FA6EE-B1B6-466D-A77C-8D0454B20BAA}" sibTransId="{11821B5C-8862-45E7-BAE1-033EA2C00FB5}"/>
    <dgm:cxn modelId="{468760E9-FB7C-4C85-ADB7-26872B12BAE3}" srcId="{3797D6C5-A9A0-47ED-9E4B-EB581C8976B4}" destId="{B2A8C653-E683-4C45-9339-2E54C0C54020}" srcOrd="2" destOrd="0" parTransId="{CE25880A-9899-46AA-9DFD-C748B59693A8}" sibTransId="{A2EFFDF1-F973-48E9-8FAF-D28AE3FD3264}"/>
    <dgm:cxn modelId="{9DEB7A80-1494-4235-85AD-0A71FA198A7D}" type="presParOf" srcId="{691D78A5-A946-4713-B10E-0345684243FC}" destId="{A4AEB75F-2773-446B-B99E-A6C3F01D0EC9}" srcOrd="0" destOrd="0" presId="urn:microsoft.com/office/officeart/2008/layout/LinedList"/>
    <dgm:cxn modelId="{200CE64D-AB00-4D49-91C8-FBE8E151B000}" type="presParOf" srcId="{691D78A5-A946-4713-B10E-0345684243FC}" destId="{1BA5D4D4-90A8-4826-9679-B9DCCE2A6FD9}" srcOrd="1" destOrd="0" presId="urn:microsoft.com/office/officeart/2008/layout/LinedList"/>
    <dgm:cxn modelId="{F64ACE11-D690-47E8-AA37-0F0F1A53808C}" type="presParOf" srcId="{1BA5D4D4-90A8-4826-9679-B9DCCE2A6FD9}" destId="{0CBD3CAB-9C03-4B35-B358-F82084C65E87}" srcOrd="0" destOrd="0" presId="urn:microsoft.com/office/officeart/2008/layout/LinedList"/>
    <dgm:cxn modelId="{1FC9E89F-78E1-4E9F-B8C8-46D7530F202F}" type="presParOf" srcId="{1BA5D4D4-90A8-4826-9679-B9DCCE2A6FD9}" destId="{D517026F-4F2F-452C-A94B-6881A0051F90}" srcOrd="1" destOrd="0" presId="urn:microsoft.com/office/officeart/2008/layout/LinedList"/>
    <dgm:cxn modelId="{14860B1A-34D0-4573-8ED4-AA1F42747DF9}" type="presParOf" srcId="{691D78A5-A946-4713-B10E-0345684243FC}" destId="{BABC4B57-4D9F-4731-BD3A-28BDBDE065C5}" srcOrd="2" destOrd="0" presId="urn:microsoft.com/office/officeart/2008/layout/LinedList"/>
    <dgm:cxn modelId="{899086EF-0A27-4F6F-A074-552ED9A14852}" type="presParOf" srcId="{691D78A5-A946-4713-B10E-0345684243FC}" destId="{3987F9BD-9A18-456D-82FF-F96253140A5F}" srcOrd="3" destOrd="0" presId="urn:microsoft.com/office/officeart/2008/layout/LinedList"/>
    <dgm:cxn modelId="{28B436CA-0E3A-49B8-A0BB-260FCA5D1C3D}" type="presParOf" srcId="{3987F9BD-9A18-456D-82FF-F96253140A5F}" destId="{72530BB2-E304-4510-A664-C3E4B0B1DF1A}" srcOrd="0" destOrd="0" presId="urn:microsoft.com/office/officeart/2008/layout/LinedList"/>
    <dgm:cxn modelId="{C7C772BD-4CD4-45C7-84A8-2EC3746A26F9}" type="presParOf" srcId="{3987F9BD-9A18-456D-82FF-F96253140A5F}" destId="{E65A20EC-B1E4-49DC-B452-919370A6D4F5}" srcOrd="1" destOrd="0" presId="urn:microsoft.com/office/officeart/2008/layout/LinedList"/>
    <dgm:cxn modelId="{FA012074-6AC2-4652-8888-4026AD9F1868}" type="presParOf" srcId="{691D78A5-A946-4713-B10E-0345684243FC}" destId="{07283DF8-DF2B-4941-9328-23208C3DAEE8}" srcOrd="4" destOrd="0" presId="urn:microsoft.com/office/officeart/2008/layout/LinedList"/>
    <dgm:cxn modelId="{5B184A4F-7259-4F1C-8FB1-03BE6467FE22}" type="presParOf" srcId="{691D78A5-A946-4713-B10E-0345684243FC}" destId="{B1295489-1842-4F40-A26A-0CC58172FD30}" srcOrd="5" destOrd="0" presId="urn:microsoft.com/office/officeart/2008/layout/LinedList"/>
    <dgm:cxn modelId="{D5F420C2-D2E4-4A3D-B13B-67E0DF547EEF}" type="presParOf" srcId="{B1295489-1842-4F40-A26A-0CC58172FD30}" destId="{C4527BBB-6254-4DFF-9B2B-202AB39378BC}" srcOrd="0" destOrd="0" presId="urn:microsoft.com/office/officeart/2008/layout/LinedList"/>
    <dgm:cxn modelId="{FA90E44D-A17C-46FA-8AC1-E13EA1881B86}" type="presParOf" srcId="{B1295489-1842-4F40-A26A-0CC58172FD30}" destId="{A4DD2066-2115-49BE-B505-204919F52A81}" srcOrd="1" destOrd="0" presId="urn:microsoft.com/office/officeart/2008/layout/LinedList"/>
    <dgm:cxn modelId="{8DAF8973-C96A-4975-B73F-77957CFD3998}" type="presParOf" srcId="{691D78A5-A946-4713-B10E-0345684243FC}" destId="{BFBD02E5-1918-44A5-B08F-B59C262CB96F}" srcOrd="6" destOrd="0" presId="urn:microsoft.com/office/officeart/2008/layout/LinedList"/>
    <dgm:cxn modelId="{6E82491D-1DF2-4A6E-835B-BB2993146174}" type="presParOf" srcId="{691D78A5-A946-4713-B10E-0345684243FC}" destId="{1C938DE0-AD41-4B71-80CD-056B5EBF10AF}" srcOrd="7" destOrd="0" presId="urn:microsoft.com/office/officeart/2008/layout/LinedList"/>
    <dgm:cxn modelId="{C082E162-07E1-4368-92AC-6BAEDA70954C}" type="presParOf" srcId="{1C938DE0-AD41-4B71-80CD-056B5EBF10AF}" destId="{BFE8EF80-BC49-4FAB-9E4C-64B1F949A8B5}" srcOrd="0" destOrd="0" presId="urn:microsoft.com/office/officeart/2008/layout/LinedList"/>
    <dgm:cxn modelId="{9A8B86B4-C9BB-4262-ACA2-AE1B37DA810F}" type="presParOf" srcId="{1C938DE0-AD41-4B71-80CD-056B5EBF10AF}" destId="{5AD30C98-8EDB-40FD-A0EB-954905FA3F7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89EDEB-245B-4756-939A-5672A07BA102}">
      <dsp:nvSpPr>
        <dsp:cNvPr id="0" name=""/>
        <dsp:cNvSpPr/>
      </dsp:nvSpPr>
      <dsp:spPr>
        <a:xfrm>
          <a:off x="0" y="594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A4FDC53-40C6-4CAE-ACF9-C7ACDF499AE4}">
      <dsp:nvSpPr>
        <dsp:cNvPr id="0" name=""/>
        <dsp:cNvSpPr/>
      </dsp:nvSpPr>
      <dsp:spPr>
        <a:xfrm>
          <a:off x="0" y="594"/>
          <a:ext cx="6172199" cy="324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b="1" kern="1200"/>
        </a:p>
      </dsp:txBody>
      <dsp:txXfrm>
        <a:off x="0" y="594"/>
        <a:ext cx="6172199" cy="324829"/>
      </dsp:txXfrm>
    </dsp:sp>
    <dsp:sp modelId="{FEE2A3BB-AD91-4360-A885-A6E026D8DAA5}">
      <dsp:nvSpPr>
        <dsp:cNvPr id="0" name=""/>
        <dsp:cNvSpPr/>
      </dsp:nvSpPr>
      <dsp:spPr>
        <a:xfrm>
          <a:off x="0" y="325423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57B740D-AB59-4B13-A422-F5891E4081C2}">
      <dsp:nvSpPr>
        <dsp:cNvPr id="0" name=""/>
        <dsp:cNvSpPr/>
      </dsp:nvSpPr>
      <dsp:spPr>
        <a:xfrm>
          <a:off x="0" y="325423"/>
          <a:ext cx="6172199" cy="324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latin typeface="Aptos Display" panose="020F0302020204030204"/>
            </a:rPr>
            <a:t>Heart Chambers</a:t>
          </a:r>
          <a:endParaRPr lang="en-US" sz="1000" b="0" kern="1200">
            <a:latin typeface="Aptos Display" panose="020F0302020204030204"/>
          </a:endParaRPr>
        </a:p>
      </dsp:txBody>
      <dsp:txXfrm>
        <a:off x="0" y="325423"/>
        <a:ext cx="6172199" cy="324829"/>
      </dsp:txXfrm>
    </dsp:sp>
    <dsp:sp modelId="{71B20CE9-9B98-4218-B4A6-AD93F6A95332}">
      <dsp:nvSpPr>
        <dsp:cNvPr id="0" name=""/>
        <dsp:cNvSpPr/>
      </dsp:nvSpPr>
      <dsp:spPr>
        <a:xfrm>
          <a:off x="0" y="650252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B13BE0E-D5E1-4430-9703-430934708728}">
      <dsp:nvSpPr>
        <dsp:cNvPr id="0" name=""/>
        <dsp:cNvSpPr/>
      </dsp:nvSpPr>
      <dsp:spPr>
        <a:xfrm>
          <a:off x="0" y="650252"/>
          <a:ext cx="6172199" cy="324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>
              <a:latin typeface="Aptos Display" panose="020F0302020204030204"/>
            </a:rPr>
            <a:t>Right</a:t>
          </a:r>
          <a:r>
            <a:rPr lang="en-US" sz="1000" kern="1200"/>
            <a:t> atrium </a:t>
          </a:r>
          <a:endParaRPr lang="en-GB" sz="1000" kern="1200"/>
        </a:p>
      </dsp:txBody>
      <dsp:txXfrm>
        <a:off x="0" y="650252"/>
        <a:ext cx="6172199" cy="324829"/>
      </dsp:txXfrm>
    </dsp:sp>
    <dsp:sp modelId="{96EEA08A-7DE6-4D62-A529-2FFAD5876A51}">
      <dsp:nvSpPr>
        <dsp:cNvPr id="0" name=""/>
        <dsp:cNvSpPr/>
      </dsp:nvSpPr>
      <dsp:spPr>
        <a:xfrm>
          <a:off x="0" y="975081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ADB51A6-66F2-458F-BCA3-DD297C74123C}">
      <dsp:nvSpPr>
        <dsp:cNvPr id="0" name=""/>
        <dsp:cNvSpPr/>
      </dsp:nvSpPr>
      <dsp:spPr>
        <a:xfrm>
          <a:off x="0" y="975081"/>
          <a:ext cx="6172199" cy="324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Right ventricle </a:t>
          </a:r>
        </a:p>
      </dsp:txBody>
      <dsp:txXfrm>
        <a:off x="0" y="975081"/>
        <a:ext cx="6172199" cy="324829"/>
      </dsp:txXfrm>
    </dsp:sp>
    <dsp:sp modelId="{617923F8-C0A4-48E0-A038-A77BD9A42FB4}">
      <dsp:nvSpPr>
        <dsp:cNvPr id="0" name=""/>
        <dsp:cNvSpPr/>
      </dsp:nvSpPr>
      <dsp:spPr>
        <a:xfrm>
          <a:off x="0" y="1299910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69006D9-2719-4D2E-A179-C0622B457EDB}">
      <dsp:nvSpPr>
        <dsp:cNvPr id="0" name=""/>
        <dsp:cNvSpPr/>
      </dsp:nvSpPr>
      <dsp:spPr>
        <a:xfrm>
          <a:off x="0" y="1299910"/>
          <a:ext cx="6172199" cy="324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Left atrium </a:t>
          </a:r>
        </a:p>
      </dsp:txBody>
      <dsp:txXfrm>
        <a:off x="0" y="1299910"/>
        <a:ext cx="6172199" cy="324829"/>
      </dsp:txXfrm>
    </dsp:sp>
    <dsp:sp modelId="{8E271301-FC57-4830-9797-B0DA7CE4F833}">
      <dsp:nvSpPr>
        <dsp:cNvPr id="0" name=""/>
        <dsp:cNvSpPr/>
      </dsp:nvSpPr>
      <dsp:spPr>
        <a:xfrm>
          <a:off x="0" y="1624739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8B5F47A-C119-4A54-B530-67F284665DD8}">
      <dsp:nvSpPr>
        <dsp:cNvPr id="0" name=""/>
        <dsp:cNvSpPr/>
      </dsp:nvSpPr>
      <dsp:spPr>
        <a:xfrm>
          <a:off x="0" y="1624739"/>
          <a:ext cx="6172199" cy="324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Left ventricle </a:t>
          </a:r>
        </a:p>
      </dsp:txBody>
      <dsp:txXfrm>
        <a:off x="0" y="1624739"/>
        <a:ext cx="6172199" cy="324829"/>
      </dsp:txXfrm>
    </dsp:sp>
    <dsp:sp modelId="{CCB92458-201E-4087-8E85-52949491CA84}">
      <dsp:nvSpPr>
        <dsp:cNvPr id="0" name=""/>
        <dsp:cNvSpPr/>
      </dsp:nvSpPr>
      <dsp:spPr>
        <a:xfrm>
          <a:off x="0" y="1949568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A565B8D-6E60-4654-8277-8003D3AE0E40}">
      <dsp:nvSpPr>
        <dsp:cNvPr id="0" name=""/>
        <dsp:cNvSpPr/>
      </dsp:nvSpPr>
      <dsp:spPr>
        <a:xfrm>
          <a:off x="0" y="1949568"/>
          <a:ext cx="6172199" cy="324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/>
            <a:t>Function: </a:t>
          </a:r>
        </a:p>
      </dsp:txBody>
      <dsp:txXfrm>
        <a:off x="0" y="1949568"/>
        <a:ext cx="6172199" cy="324829"/>
      </dsp:txXfrm>
    </dsp:sp>
    <dsp:sp modelId="{BC9C44D7-7067-4BB0-8196-6143A4885DDD}">
      <dsp:nvSpPr>
        <dsp:cNvPr id="0" name=""/>
        <dsp:cNvSpPr/>
      </dsp:nvSpPr>
      <dsp:spPr>
        <a:xfrm>
          <a:off x="0" y="2274397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C6FF89F-DD98-4681-8AFB-5443A4564292}">
      <dsp:nvSpPr>
        <dsp:cNvPr id="0" name=""/>
        <dsp:cNvSpPr/>
      </dsp:nvSpPr>
      <dsp:spPr>
        <a:xfrm>
          <a:off x="0" y="2274397"/>
          <a:ext cx="6172199" cy="324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 Right side → Pulmonary circulation </a:t>
          </a:r>
        </a:p>
      </dsp:txBody>
      <dsp:txXfrm>
        <a:off x="0" y="2274397"/>
        <a:ext cx="6172199" cy="324829"/>
      </dsp:txXfrm>
    </dsp:sp>
    <dsp:sp modelId="{91802D37-6C62-4383-A72F-34B63044ED45}">
      <dsp:nvSpPr>
        <dsp:cNvPr id="0" name=""/>
        <dsp:cNvSpPr/>
      </dsp:nvSpPr>
      <dsp:spPr>
        <a:xfrm>
          <a:off x="0" y="2599227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7022653-F77D-4FB5-999B-5755196ACD8F}">
      <dsp:nvSpPr>
        <dsp:cNvPr id="0" name=""/>
        <dsp:cNvSpPr/>
      </dsp:nvSpPr>
      <dsp:spPr>
        <a:xfrm>
          <a:off x="0" y="2599227"/>
          <a:ext cx="6172199" cy="324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Left side → Systemic circulation </a:t>
          </a:r>
        </a:p>
      </dsp:txBody>
      <dsp:txXfrm>
        <a:off x="0" y="2599227"/>
        <a:ext cx="6172199" cy="324829"/>
      </dsp:txXfrm>
    </dsp:sp>
    <dsp:sp modelId="{D45278A2-71F2-407B-8C30-54550F4D2135}">
      <dsp:nvSpPr>
        <dsp:cNvPr id="0" name=""/>
        <dsp:cNvSpPr/>
      </dsp:nvSpPr>
      <dsp:spPr>
        <a:xfrm>
          <a:off x="0" y="2924056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7EB5892-8E82-4A48-8818-F50972CFDD19}">
      <dsp:nvSpPr>
        <dsp:cNvPr id="0" name=""/>
        <dsp:cNvSpPr/>
      </dsp:nvSpPr>
      <dsp:spPr>
        <a:xfrm>
          <a:off x="0" y="2924056"/>
          <a:ext cx="6172199" cy="324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/>
            <a:t>Valves: </a:t>
          </a:r>
        </a:p>
      </dsp:txBody>
      <dsp:txXfrm>
        <a:off x="0" y="2924056"/>
        <a:ext cx="6172199" cy="324829"/>
      </dsp:txXfrm>
    </dsp:sp>
    <dsp:sp modelId="{84B5A7E8-E76A-4FBC-A446-43BAB9583809}">
      <dsp:nvSpPr>
        <dsp:cNvPr id="0" name=""/>
        <dsp:cNvSpPr/>
      </dsp:nvSpPr>
      <dsp:spPr>
        <a:xfrm>
          <a:off x="0" y="3248885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BAF40A9-6CB1-43A7-84CF-130D0F64322A}">
      <dsp:nvSpPr>
        <dsp:cNvPr id="0" name=""/>
        <dsp:cNvSpPr/>
      </dsp:nvSpPr>
      <dsp:spPr>
        <a:xfrm>
          <a:off x="0" y="3248885"/>
          <a:ext cx="6172199" cy="324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 Tricuspid </a:t>
          </a:r>
        </a:p>
      </dsp:txBody>
      <dsp:txXfrm>
        <a:off x="0" y="3248885"/>
        <a:ext cx="6172199" cy="324829"/>
      </dsp:txXfrm>
    </dsp:sp>
    <dsp:sp modelId="{E56E786C-73E0-4D27-B679-D5D20C3ED2AB}">
      <dsp:nvSpPr>
        <dsp:cNvPr id="0" name=""/>
        <dsp:cNvSpPr/>
      </dsp:nvSpPr>
      <dsp:spPr>
        <a:xfrm>
          <a:off x="0" y="3573714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A16986F-A921-4A1C-8F9C-83D1454374FD}">
      <dsp:nvSpPr>
        <dsp:cNvPr id="0" name=""/>
        <dsp:cNvSpPr/>
      </dsp:nvSpPr>
      <dsp:spPr>
        <a:xfrm>
          <a:off x="0" y="3573714"/>
          <a:ext cx="6172199" cy="324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Pulmonary </a:t>
          </a:r>
        </a:p>
      </dsp:txBody>
      <dsp:txXfrm>
        <a:off x="0" y="3573714"/>
        <a:ext cx="6172199" cy="324829"/>
      </dsp:txXfrm>
    </dsp:sp>
    <dsp:sp modelId="{A409838D-01BC-4587-9219-B342FD064CA5}">
      <dsp:nvSpPr>
        <dsp:cNvPr id="0" name=""/>
        <dsp:cNvSpPr/>
      </dsp:nvSpPr>
      <dsp:spPr>
        <a:xfrm>
          <a:off x="0" y="3898543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C5B68ED-6866-4166-966D-63303E9A6D86}">
      <dsp:nvSpPr>
        <dsp:cNvPr id="0" name=""/>
        <dsp:cNvSpPr/>
      </dsp:nvSpPr>
      <dsp:spPr>
        <a:xfrm>
          <a:off x="0" y="3898543"/>
          <a:ext cx="6172199" cy="324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Mitral </a:t>
          </a:r>
        </a:p>
      </dsp:txBody>
      <dsp:txXfrm>
        <a:off x="0" y="3898543"/>
        <a:ext cx="6172199" cy="324829"/>
      </dsp:txXfrm>
    </dsp:sp>
    <dsp:sp modelId="{5809C107-22FC-4BDD-A02A-74AF04CF8E13}">
      <dsp:nvSpPr>
        <dsp:cNvPr id="0" name=""/>
        <dsp:cNvSpPr/>
      </dsp:nvSpPr>
      <dsp:spPr>
        <a:xfrm>
          <a:off x="0" y="4223372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575F104-ABC7-428C-A810-9DE08BF70BB2}">
      <dsp:nvSpPr>
        <dsp:cNvPr id="0" name=""/>
        <dsp:cNvSpPr/>
      </dsp:nvSpPr>
      <dsp:spPr>
        <a:xfrm>
          <a:off x="0" y="4223372"/>
          <a:ext cx="6172199" cy="324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Aortic </a:t>
          </a:r>
        </a:p>
      </dsp:txBody>
      <dsp:txXfrm>
        <a:off x="0" y="4223372"/>
        <a:ext cx="6172199" cy="324829"/>
      </dsp:txXfrm>
    </dsp:sp>
    <dsp:sp modelId="{40F1F609-DBA1-43A2-B076-D206A1724DB2}">
      <dsp:nvSpPr>
        <dsp:cNvPr id="0" name=""/>
        <dsp:cNvSpPr/>
      </dsp:nvSpPr>
      <dsp:spPr>
        <a:xfrm>
          <a:off x="0" y="4548201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946B2CE-ABF9-480D-B9C9-D3DA0B409DE0}">
      <dsp:nvSpPr>
        <dsp:cNvPr id="0" name=""/>
        <dsp:cNvSpPr/>
      </dsp:nvSpPr>
      <dsp:spPr>
        <a:xfrm>
          <a:off x="0" y="4548201"/>
          <a:ext cx="6172199" cy="324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The Texas Heart Institute</a:t>
          </a:r>
          <a:r>
            <a:rPr lang="en-US" sz="1000" kern="1200">
              <a:latin typeface="Aptos Display" panose="020F0302020204030204"/>
            </a:rPr>
            <a:t>; </a:t>
          </a:r>
          <a:r>
            <a:rPr lang="en-US" sz="1000" kern="1200"/>
            <a:t>Tortora &amp; Derrickson, 2021</a:t>
          </a:r>
          <a:r>
            <a:rPr lang="en-US" sz="1000" kern="1200">
              <a:latin typeface="Aptos Display" panose="020F0302020204030204"/>
            </a:rPr>
            <a:t>; </a:t>
          </a:r>
          <a:r>
            <a:rPr lang="en-US" sz="1000" kern="1200">
              <a:latin typeface="Arial"/>
              <a:cs typeface="Arial"/>
            </a:rPr>
            <a:t>Waugh, Grant and Ross, 2022;</a:t>
          </a:r>
          <a:r>
            <a:rPr lang="en-GB" sz="1000" kern="1200">
              <a:latin typeface="Arial"/>
              <a:cs typeface="Arial"/>
            </a:rPr>
            <a:t>Hall and Hall, 2021).</a:t>
          </a:r>
        </a:p>
      </dsp:txBody>
      <dsp:txXfrm>
        <a:off x="0" y="4548201"/>
        <a:ext cx="6172199" cy="3248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3881B4-6499-4290-97AB-5F3B3A904272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F8C2EC-8186-489F-B19B-6737A0CD0FCC}">
      <dsp:nvSpPr>
        <dsp:cNvPr id="0" name=""/>
        <dsp:cNvSpPr/>
      </dsp:nvSpPr>
      <dsp:spPr>
        <a:xfrm>
          <a:off x="0" y="212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Vessels:</a:t>
          </a:r>
          <a:endParaRPr lang="en-US" sz="3100" kern="1200"/>
        </a:p>
      </dsp:txBody>
      <dsp:txXfrm>
        <a:off x="0" y="2124"/>
        <a:ext cx="10515600" cy="724514"/>
      </dsp:txXfrm>
    </dsp:sp>
    <dsp:sp modelId="{E15ECC84-755D-4435-89EC-E7367F0A2B3C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FAEA1E-29C5-457E-965C-A6924510B061}">
      <dsp:nvSpPr>
        <dsp:cNvPr id="0" name=""/>
        <dsp:cNvSpPr/>
      </dsp:nvSpPr>
      <dsp:spPr>
        <a:xfrm>
          <a:off x="0" y="72663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• Arteries – High pressure</a:t>
          </a:r>
          <a:endParaRPr lang="en-US" sz="3100" kern="1200"/>
        </a:p>
      </dsp:txBody>
      <dsp:txXfrm>
        <a:off x="0" y="726639"/>
        <a:ext cx="10515600" cy="724514"/>
      </dsp:txXfrm>
    </dsp:sp>
    <dsp:sp modelId="{A6D2E1E2-92D9-4BA4-B8C2-E47F25F3F2B8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A923BB-2CF0-4876-A9AD-0A3216518F99}">
      <dsp:nvSpPr>
        <dsp:cNvPr id="0" name=""/>
        <dsp:cNvSpPr/>
      </dsp:nvSpPr>
      <dsp:spPr>
        <a:xfrm>
          <a:off x="0" y="145115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• Veins – Return blood</a:t>
          </a:r>
          <a:endParaRPr lang="en-US" sz="3100" kern="1200"/>
        </a:p>
      </dsp:txBody>
      <dsp:txXfrm>
        <a:off x="0" y="1451154"/>
        <a:ext cx="10515600" cy="724514"/>
      </dsp:txXfrm>
    </dsp:sp>
    <dsp:sp modelId="{F1C1CA4E-75FE-493E-9227-0CECAA7F3DB9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BC4D0D-F97F-450B-AC76-C74CAB363FD0}">
      <dsp:nvSpPr>
        <dsp:cNvPr id="0" name=""/>
        <dsp:cNvSpPr/>
      </dsp:nvSpPr>
      <dsp:spPr>
        <a:xfrm>
          <a:off x="0" y="217566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• Capillaries – Exchange site</a:t>
          </a:r>
          <a:endParaRPr lang="en-US" sz="3100" kern="1200"/>
        </a:p>
      </dsp:txBody>
      <dsp:txXfrm>
        <a:off x="0" y="2175669"/>
        <a:ext cx="10515600" cy="724514"/>
      </dsp:txXfrm>
    </dsp:sp>
    <dsp:sp modelId="{C5133423-232D-4B87-A5B6-1E897EB4DB2B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FC59DF-A42B-4964-9817-7CC3520626EA}">
      <dsp:nvSpPr>
        <dsp:cNvPr id="0" name=""/>
        <dsp:cNvSpPr/>
      </dsp:nvSpPr>
      <dsp:spPr>
        <a:xfrm>
          <a:off x="0" y="2900183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Coronary circulation supplies the myocardium.</a:t>
          </a:r>
          <a:endParaRPr lang="en-US" sz="3100" kern="1200"/>
        </a:p>
      </dsp:txBody>
      <dsp:txXfrm>
        <a:off x="0" y="2900183"/>
        <a:ext cx="10515600" cy="724514"/>
      </dsp:txXfrm>
    </dsp:sp>
    <dsp:sp modelId="{DF5AFFCD-4186-4CAE-A37A-31EA469E84BC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F5B7AE-C248-4C4D-9D62-14C5221A4A00}">
      <dsp:nvSpPr>
        <dsp:cNvPr id="0" name=""/>
        <dsp:cNvSpPr/>
      </dsp:nvSpPr>
      <dsp:spPr>
        <a:xfrm>
          <a:off x="0" y="3624698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Aptos Display" panose="020F0302020204030204"/>
            </a:rPr>
            <a:t>                               </a:t>
          </a:r>
          <a:r>
            <a:rPr lang="en-GB" sz="3100" kern="1200">
              <a:latin typeface="Aptos Display"/>
              <a:cs typeface="Times New Roman"/>
            </a:rPr>
            <a:t>(Hall and Hall, </a:t>
          </a:r>
          <a:r>
            <a:rPr lang="en-GB" sz="3100" kern="1200">
              <a:latin typeface="Arial"/>
              <a:cs typeface="Arial"/>
            </a:rPr>
            <a:t>2021;NICE, 2023).</a:t>
          </a:r>
        </a:p>
      </dsp:txBody>
      <dsp:txXfrm>
        <a:off x="0" y="3624698"/>
        <a:ext cx="10515600" cy="7245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4F111F-4829-40A9-A56F-A671A8A3C938}">
      <dsp:nvSpPr>
        <dsp:cNvPr id="0" name=""/>
        <dsp:cNvSpPr/>
      </dsp:nvSpPr>
      <dsp:spPr>
        <a:xfrm>
          <a:off x="0" y="0"/>
          <a:ext cx="671355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1DE11E8-A579-4B9E-83E2-212A2CCE391E}">
      <dsp:nvSpPr>
        <dsp:cNvPr id="0" name=""/>
        <dsp:cNvSpPr/>
      </dsp:nvSpPr>
      <dsp:spPr>
        <a:xfrm>
          <a:off x="0" y="0"/>
          <a:ext cx="6713552" cy="514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Atherosclerosis:</a:t>
          </a:r>
          <a:endParaRPr lang="en-US" sz="2300" kern="1200"/>
        </a:p>
      </dsp:txBody>
      <dsp:txXfrm>
        <a:off x="0" y="0"/>
        <a:ext cx="6713552" cy="514896"/>
      </dsp:txXfrm>
    </dsp:sp>
    <dsp:sp modelId="{2B56A86B-D69A-4FF0-8E83-DD659930D0E0}">
      <dsp:nvSpPr>
        <dsp:cNvPr id="0" name=""/>
        <dsp:cNvSpPr/>
      </dsp:nvSpPr>
      <dsp:spPr>
        <a:xfrm>
          <a:off x="0" y="514896"/>
          <a:ext cx="6713552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3FAB3B3-C561-418B-9E58-667A11C1E247}">
      <dsp:nvSpPr>
        <dsp:cNvPr id="0" name=""/>
        <dsp:cNvSpPr/>
      </dsp:nvSpPr>
      <dsp:spPr>
        <a:xfrm>
          <a:off x="0" y="514896"/>
          <a:ext cx="6713552" cy="514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• Lipid accumulation</a:t>
          </a:r>
          <a:endParaRPr lang="en-US" sz="2300" kern="1200"/>
        </a:p>
      </dsp:txBody>
      <dsp:txXfrm>
        <a:off x="0" y="514896"/>
        <a:ext cx="6713552" cy="514896"/>
      </dsp:txXfrm>
    </dsp:sp>
    <dsp:sp modelId="{3AFF6AD3-6A22-48A7-A4E7-2426A196EDFF}">
      <dsp:nvSpPr>
        <dsp:cNvPr id="0" name=""/>
        <dsp:cNvSpPr/>
      </dsp:nvSpPr>
      <dsp:spPr>
        <a:xfrm>
          <a:off x="0" y="1029792"/>
          <a:ext cx="671355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3497E8-EE1E-4844-A41D-104F0087612F}">
      <dsp:nvSpPr>
        <dsp:cNvPr id="0" name=""/>
        <dsp:cNvSpPr/>
      </dsp:nvSpPr>
      <dsp:spPr>
        <a:xfrm>
          <a:off x="0" y="1029793"/>
          <a:ext cx="6713552" cy="514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• Plaque formation</a:t>
          </a:r>
          <a:endParaRPr lang="en-US" sz="2300" kern="1200"/>
        </a:p>
      </dsp:txBody>
      <dsp:txXfrm>
        <a:off x="0" y="1029793"/>
        <a:ext cx="6713552" cy="514896"/>
      </dsp:txXfrm>
    </dsp:sp>
    <dsp:sp modelId="{62E3BB64-CBBE-42E4-A8B8-BCFD5ED028FA}">
      <dsp:nvSpPr>
        <dsp:cNvPr id="0" name=""/>
        <dsp:cNvSpPr/>
      </dsp:nvSpPr>
      <dsp:spPr>
        <a:xfrm>
          <a:off x="0" y="1544689"/>
          <a:ext cx="671355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B74971-D938-4563-A792-8E7865833889}">
      <dsp:nvSpPr>
        <dsp:cNvPr id="0" name=""/>
        <dsp:cNvSpPr/>
      </dsp:nvSpPr>
      <dsp:spPr>
        <a:xfrm>
          <a:off x="0" y="1544689"/>
          <a:ext cx="6713552" cy="514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• Arterial narrowing</a:t>
          </a:r>
          <a:endParaRPr lang="en-US" sz="2300" kern="1200"/>
        </a:p>
      </dsp:txBody>
      <dsp:txXfrm>
        <a:off x="0" y="1544689"/>
        <a:ext cx="6713552" cy="514896"/>
      </dsp:txXfrm>
    </dsp:sp>
    <dsp:sp modelId="{105255B8-06A3-439E-B564-69663B7D5C2A}">
      <dsp:nvSpPr>
        <dsp:cNvPr id="0" name=""/>
        <dsp:cNvSpPr/>
      </dsp:nvSpPr>
      <dsp:spPr>
        <a:xfrm>
          <a:off x="0" y="2059585"/>
          <a:ext cx="6713552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1D151D1-DD05-4455-B3B2-A31D0EB32007}">
      <dsp:nvSpPr>
        <dsp:cNvPr id="0" name=""/>
        <dsp:cNvSpPr/>
      </dsp:nvSpPr>
      <dsp:spPr>
        <a:xfrm>
          <a:off x="0" y="2059586"/>
          <a:ext cx="6713552" cy="514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Complications:</a:t>
          </a:r>
          <a:endParaRPr lang="en-US" sz="2300" kern="1200"/>
        </a:p>
      </dsp:txBody>
      <dsp:txXfrm>
        <a:off x="0" y="2059586"/>
        <a:ext cx="6713552" cy="514896"/>
      </dsp:txXfrm>
    </dsp:sp>
    <dsp:sp modelId="{A99034EC-8C1D-47F2-9C32-8936761A07CA}">
      <dsp:nvSpPr>
        <dsp:cNvPr id="0" name=""/>
        <dsp:cNvSpPr/>
      </dsp:nvSpPr>
      <dsp:spPr>
        <a:xfrm>
          <a:off x="0" y="2574482"/>
          <a:ext cx="671355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DE5F76C-5B98-427E-B728-9375B27921D6}">
      <dsp:nvSpPr>
        <dsp:cNvPr id="0" name=""/>
        <dsp:cNvSpPr/>
      </dsp:nvSpPr>
      <dsp:spPr>
        <a:xfrm>
          <a:off x="0" y="2574482"/>
          <a:ext cx="6713552" cy="514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• Stroke</a:t>
          </a:r>
          <a:endParaRPr lang="en-US" sz="2300" kern="1200"/>
        </a:p>
      </dsp:txBody>
      <dsp:txXfrm>
        <a:off x="0" y="2574482"/>
        <a:ext cx="6713552" cy="514896"/>
      </dsp:txXfrm>
    </dsp:sp>
    <dsp:sp modelId="{EE58E7B7-5F86-4A16-9FF7-58CB8B180BE3}">
      <dsp:nvSpPr>
        <dsp:cNvPr id="0" name=""/>
        <dsp:cNvSpPr/>
      </dsp:nvSpPr>
      <dsp:spPr>
        <a:xfrm>
          <a:off x="0" y="3089379"/>
          <a:ext cx="6713552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86926DE-C8C0-41CD-A41F-F65D612FFFE1}">
      <dsp:nvSpPr>
        <dsp:cNvPr id="0" name=""/>
        <dsp:cNvSpPr/>
      </dsp:nvSpPr>
      <dsp:spPr>
        <a:xfrm>
          <a:off x="0" y="3089379"/>
          <a:ext cx="6713552" cy="514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• Myocardial infarction</a:t>
          </a:r>
          <a:endParaRPr lang="en-US" sz="2300" kern="1200"/>
        </a:p>
      </dsp:txBody>
      <dsp:txXfrm>
        <a:off x="0" y="3089379"/>
        <a:ext cx="6713552" cy="514896"/>
      </dsp:txXfrm>
    </dsp:sp>
    <dsp:sp modelId="{37AA66CE-647F-4963-8102-E8F51256631C}">
      <dsp:nvSpPr>
        <dsp:cNvPr id="0" name=""/>
        <dsp:cNvSpPr/>
      </dsp:nvSpPr>
      <dsp:spPr>
        <a:xfrm>
          <a:off x="0" y="3604275"/>
          <a:ext cx="671355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51BD6A-72DD-4352-8380-2D0181F11899}">
      <dsp:nvSpPr>
        <dsp:cNvPr id="0" name=""/>
        <dsp:cNvSpPr/>
      </dsp:nvSpPr>
      <dsp:spPr>
        <a:xfrm>
          <a:off x="0" y="3604275"/>
          <a:ext cx="6713552" cy="514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i="0" kern="1200">
              <a:latin typeface="Arial"/>
              <a:cs typeface="Arial"/>
            </a:rPr>
            <a:t>(Peate, 2021).</a:t>
          </a:r>
        </a:p>
      </dsp:txBody>
      <dsp:txXfrm>
        <a:off x="0" y="3604275"/>
        <a:ext cx="6713552" cy="5148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ED2C81-341A-489E-8F29-CA37DEB11A09}">
      <dsp:nvSpPr>
        <dsp:cNvPr id="0" name=""/>
        <dsp:cNvSpPr/>
      </dsp:nvSpPr>
      <dsp:spPr>
        <a:xfrm>
          <a:off x="1283" y="1043496"/>
          <a:ext cx="1617389" cy="226434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098" tIns="330200" rIns="12609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Prevent recurrent stroke</a:t>
          </a:r>
          <a:endParaRPr lang="en-US" sz="1100" kern="1200"/>
        </a:p>
      </dsp:txBody>
      <dsp:txXfrm>
        <a:off x="1283" y="1903947"/>
        <a:ext cx="1617389" cy="1358607"/>
      </dsp:txXfrm>
    </dsp:sp>
    <dsp:sp modelId="{9E69DA58-67AD-41EE-9BC0-099E242F8C5B}">
      <dsp:nvSpPr>
        <dsp:cNvPr id="0" name=""/>
        <dsp:cNvSpPr/>
      </dsp:nvSpPr>
      <dsp:spPr>
        <a:xfrm>
          <a:off x="470326" y="1269930"/>
          <a:ext cx="679303" cy="6793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961" tIns="12700" rIns="52961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1</a:t>
          </a:r>
        </a:p>
      </dsp:txBody>
      <dsp:txXfrm>
        <a:off x="569808" y="1369412"/>
        <a:ext cx="480339" cy="480339"/>
      </dsp:txXfrm>
    </dsp:sp>
    <dsp:sp modelId="{52B3A4F8-EC3B-4072-A5A2-DE0EC120C73F}">
      <dsp:nvSpPr>
        <dsp:cNvPr id="0" name=""/>
        <dsp:cNvSpPr/>
      </dsp:nvSpPr>
      <dsp:spPr>
        <a:xfrm>
          <a:off x="1283" y="3307769"/>
          <a:ext cx="161738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E3FE41-522B-4D20-A538-6BACA491186B}">
      <dsp:nvSpPr>
        <dsp:cNvPr id="0" name=""/>
        <dsp:cNvSpPr/>
      </dsp:nvSpPr>
      <dsp:spPr>
        <a:xfrm>
          <a:off x="1780412" y="1043496"/>
          <a:ext cx="1617389" cy="226434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098" tIns="330200" rIns="126098" bIns="33020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Enhance blood pressure, lipid profile, and </a:t>
          </a:r>
          <a:r>
            <a:rPr lang="en-GB" sz="1100" kern="1200">
              <a:latin typeface="Aptos Display" panose="020F0302020204030204"/>
            </a:rPr>
            <a:t>glycaemic</a:t>
          </a:r>
          <a:r>
            <a:rPr lang="en-GB" sz="1100" kern="1200"/>
            <a:t> control to maximise </a:t>
          </a:r>
          <a:r>
            <a:rPr lang="en-GB" sz="1100" kern="1200">
              <a:latin typeface="Aptos Display" panose="020F0302020204030204"/>
            </a:rPr>
            <a:t>cardiometalic</a:t>
          </a:r>
          <a:r>
            <a:rPr lang="en-GB" sz="1100" kern="1200"/>
            <a:t> control.</a:t>
          </a:r>
        </a:p>
      </dsp:txBody>
      <dsp:txXfrm>
        <a:off x="1780412" y="1903947"/>
        <a:ext cx="1617389" cy="1358607"/>
      </dsp:txXfrm>
    </dsp:sp>
    <dsp:sp modelId="{F35A114F-95B1-4BD2-9D76-8BC67820D400}">
      <dsp:nvSpPr>
        <dsp:cNvPr id="0" name=""/>
        <dsp:cNvSpPr/>
      </dsp:nvSpPr>
      <dsp:spPr>
        <a:xfrm>
          <a:off x="2249455" y="1269930"/>
          <a:ext cx="679303" cy="6793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961" tIns="12700" rIns="52961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2</a:t>
          </a:r>
        </a:p>
      </dsp:txBody>
      <dsp:txXfrm>
        <a:off x="2348937" y="1369412"/>
        <a:ext cx="480339" cy="480339"/>
      </dsp:txXfrm>
    </dsp:sp>
    <dsp:sp modelId="{F526DD52-9086-49B2-8C35-D3CA7EB9CBE0}">
      <dsp:nvSpPr>
        <dsp:cNvPr id="0" name=""/>
        <dsp:cNvSpPr/>
      </dsp:nvSpPr>
      <dsp:spPr>
        <a:xfrm>
          <a:off x="1780412" y="3307769"/>
          <a:ext cx="161738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883778-407D-473F-8EE9-80E396BE4B4D}">
      <dsp:nvSpPr>
        <dsp:cNvPr id="0" name=""/>
        <dsp:cNvSpPr/>
      </dsp:nvSpPr>
      <dsp:spPr>
        <a:xfrm>
          <a:off x="3559540" y="1043496"/>
          <a:ext cx="1617389" cy="226434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098" tIns="330200" rIns="12609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Promote </a:t>
          </a:r>
          <a:r>
            <a:rPr lang="en-GB" sz="1100" kern="1200">
              <a:latin typeface="Aptos Display" panose="020F0302020204030204"/>
            </a:rPr>
            <a:t>self-management</a:t>
          </a:r>
          <a:endParaRPr lang="en-US" sz="1100" kern="1200"/>
        </a:p>
      </dsp:txBody>
      <dsp:txXfrm>
        <a:off x="3559540" y="1903947"/>
        <a:ext cx="1617389" cy="1358607"/>
      </dsp:txXfrm>
    </dsp:sp>
    <dsp:sp modelId="{A5092132-6204-4B59-8F81-834FCA864ECB}">
      <dsp:nvSpPr>
        <dsp:cNvPr id="0" name=""/>
        <dsp:cNvSpPr/>
      </dsp:nvSpPr>
      <dsp:spPr>
        <a:xfrm>
          <a:off x="4028583" y="1269930"/>
          <a:ext cx="679303" cy="6793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961" tIns="12700" rIns="52961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3</a:t>
          </a:r>
        </a:p>
      </dsp:txBody>
      <dsp:txXfrm>
        <a:off x="4128065" y="1369412"/>
        <a:ext cx="480339" cy="480339"/>
      </dsp:txXfrm>
    </dsp:sp>
    <dsp:sp modelId="{7FB8E8FE-A8F6-4D7E-9836-72B89F8C2E2C}">
      <dsp:nvSpPr>
        <dsp:cNvPr id="0" name=""/>
        <dsp:cNvSpPr/>
      </dsp:nvSpPr>
      <dsp:spPr>
        <a:xfrm>
          <a:off x="3559540" y="3307769"/>
          <a:ext cx="161738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1D5E84-9632-449C-AD7C-F4B3E2EA9DB5}">
      <dsp:nvSpPr>
        <dsp:cNvPr id="0" name=""/>
        <dsp:cNvSpPr/>
      </dsp:nvSpPr>
      <dsp:spPr>
        <a:xfrm>
          <a:off x="5338669" y="1043496"/>
          <a:ext cx="1617389" cy="226434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098" tIns="330200" rIns="12609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Deliver person centred care</a:t>
          </a:r>
          <a:endParaRPr lang="en-US" sz="1100" kern="1200"/>
        </a:p>
      </dsp:txBody>
      <dsp:txXfrm>
        <a:off x="5338669" y="1903947"/>
        <a:ext cx="1617389" cy="1358607"/>
      </dsp:txXfrm>
    </dsp:sp>
    <dsp:sp modelId="{92E6B46D-F6DC-407E-8318-3D8CE6F14D78}">
      <dsp:nvSpPr>
        <dsp:cNvPr id="0" name=""/>
        <dsp:cNvSpPr/>
      </dsp:nvSpPr>
      <dsp:spPr>
        <a:xfrm>
          <a:off x="5807712" y="1269930"/>
          <a:ext cx="679303" cy="6793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961" tIns="12700" rIns="52961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4</a:t>
          </a:r>
        </a:p>
      </dsp:txBody>
      <dsp:txXfrm>
        <a:off x="5907194" y="1369412"/>
        <a:ext cx="480339" cy="480339"/>
      </dsp:txXfrm>
    </dsp:sp>
    <dsp:sp modelId="{5F1FF247-AF7C-4F7B-9F7E-78AFE080AC04}">
      <dsp:nvSpPr>
        <dsp:cNvPr id="0" name=""/>
        <dsp:cNvSpPr/>
      </dsp:nvSpPr>
      <dsp:spPr>
        <a:xfrm>
          <a:off x="5338669" y="3307769"/>
          <a:ext cx="161738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CFA352-04A6-446F-A05B-C31AAFAD8402}">
      <dsp:nvSpPr>
        <dsp:cNvPr id="0" name=""/>
        <dsp:cNvSpPr/>
      </dsp:nvSpPr>
      <dsp:spPr>
        <a:xfrm>
          <a:off x="7117798" y="1043496"/>
          <a:ext cx="1617389" cy="226434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098" tIns="330200" rIns="12609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Smart styles Aligned with NICE/NHS guidance.</a:t>
          </a:r>
          <a:endParaRPr lang="en-US" sz="1100" kern="1200"/>
        </a:p>
      </dsp:txBody>
      <dsp:txXfrm>
        <a:off x="7117798" y="1903947"/>
        <a:ext cx="1617389" cy="1358607"/>
      </dsp:txXfrm>
    </dsp:sp>
    <dsp:sp modelId="{C0C2AF9E-3E88-4C8C-AB14-CD7A68C26861}">
      <dsp:nvSpPr>
        <dsp:cNvPr id="0" name=""/>
        <dsp:cNvSpPr/>
      </dsp:nvSpPr>
      <dsp:spPr>
        <a:xfrm>
          <a:off x="7586841" y="1269930"/>
          <a:ext cx="679303" cy="6793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961" tIns="12700" rIns="52961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5</a:t>
          </a:r>
        </a:p>
      </dsp:txBody>
      <dsp:txXfrm>
        <a:off x="7686323" y="1369412"/>
        <a:ext cx="480339" cy="480339"/>
      </dsp:txXfrm>
    </dsp:sp>
    <dsp:sp modelId="{8C96682E-FBCA-4D1A-9A9B-9DAE14A58B2C}">
      <dsp:nvSpPr>
        <dsp:cNvPr id="0" name=""/>
        <dsp:cNvSpPr/>
      </dsp:nvSpPr>
      <dsp:spPr>
        <a:xfrm>
          <a:off x="7117798" y="3307769"/>
          <a:ext cx="161738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817DA4-6A2D-4AFA-A870-149F326490B1}">
      <dsp:nvSpPr>
        <dsp:cNvPr id="0" name=""/>
        <dsp:cNvSpPr/>
      </dsp:nvSpPr>
      <dsp:spPr>
        <a:xfrm>
          <a:off x="8896926" y="1043496"/>
          <a:ext cx="1617389" cy="226434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098" tIns="330200" rIns="126098" bIns="33020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(National Institute for Health and Care Excellence, 2023a;NHS, 2023).</a:t>
          </a:r>
        </a:p>
      </dsp:txBody>
      <dsp:txXfrm>
        <a:off x="8896926" y="1903947"/>
        <a:ext cx="1617389" cy="1358607"/>
      </dsp:txXfrm>
    </dsp:sp>
    <dsp:sp modelId="{86A5B1E8-B711-4E57-88A5-C9EC1FD4C952}">
      <dsp:nvSpPr>
        <dsp:cNvPr id="0" name=""/>
        <dsp:cNvSpPr/>
      </dsp:nvSpPr>
      <dsp:spPr>
        <a:xfrm>
          <a:off x="9365969" y="1269930"/>
          <a:ext cx="679303" cy="6793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961" tIns="12700" rIns="52961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6</a:t>
          </a:r>
        </a:p>
      </dsp:txBody>
      <dsp:txXfrm>
        <a:off x="9465451" y="1369412"/>
        <a:ext cx="480339" cy="480339"/>
      </dsp:txXfrm>
    </dsp:sp>
    <dsp:sp modelId="{146173EA-0E23-4659-A057-91369F8FD274}">
      <dsp:nvSpPr>
        <dsp:cNvPr id="0" name=""/>
        <dsp:cNvSpPr/>
      </dsp:nvSpPr>
      <dsp:spPr>
        <a:xfrm>
          <a:off x="8896926" y="3307769"/>
          <a:ext cx="161738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6C61AB-0F40-4066-ACCB-0FBA669B7781}">
      <dsp:nvSpPr>
        <dsp:cNvPr id="0" name=""/>
        <dsp:cNvSpPr/>
      </dsp:nvSpPr>
      <dsp:spPr>
        <a:xfrm>
          <a:off x="0" y="1007"/>
          <a:ext cx="626364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980D8A-9F5C-4601-92A9-F59772160BE0}">
      <dsp:nvSpPr>
        <dsp:cNvPr id="0" name=""/>
        <dsp:cNvSpPr/>
      </dsp:nvSpPr>
      <dsp:spPr>
        <a:xfrm>
          <a:off x="0" y="1007"/>
          <a:ext cx="6263640" cy="289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Pharmacological:</a:t>
          </a:r>
          <a:endParaRPr lang="en-US" sz="1200" kern="1200"/>
        </a:p>
      </dsp:txBody>
      <dsp:txXfrm>
        <a:off x="0" y="1007"/>
        <a:ext cx="6263640" cy="289614"/>
      </dsp:txXfrm>
    </dsp:sp>
    <dsp:sp modelId="{EAE2CA46-6EEF-40D4-B55E-E3BDC1F1D9A0}">
      <dsp:nvSpPr>
        <dsp:cNvPr id="0" name=""/>
        <dsp:cNvSpPr/>
      </dsp:nvSpPr>
      <dsp:spPr>
        <a:xfrm>
          <a:off x="0" y="290622"/>
          <a:ext cx="6263640" cy="0"/>
        </a:xfrm>
        <a:prstGeom prst="line">
          <a:avLst/>
        </a:prstGeom>
        <a:solidFill>
          <a:schemeClr val="accent5">
            <a:hueOff val="-675119"/>
            <a:satOff val="-46"/>
            <a:lumOff val="109"/>
            <a:alphaOff val="0"/>
          </a:schemeClr>
        </a:solidFill>
        <a:ln w="19050" cap="flat" cmpd="sng" algn="ctr">
          <a:solidFill>
            <a:schemeClr val="accent5">
              <a:hueOff val="-675119"/>
              <a:satOff val="-46"/>
              <a:lumOff val="1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2AF470-6DC5-4C31-8A40-1CD3729832C9}">
      <dsp:nvSpPr>
        <dsp:cNvPr id="0" name=""/>
        <dsp:cNvSpPr/>
      </dsp:nvSpPr>
      <dsp:spPr>
        <a:xfrm>
          <a:off x="0" y="290622"/>
          <a:ext cx="6263640" cy="289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 Antihypertensives</a:t>
          </a:r>
          <a:endParaRPr lang="en-US" sz="1200" kern="1200"/>
        </a:p>
      </dsp:txBody>
      <dsp:txXfrm>
        <a:off x="0" y="290622"/>
        <a:ext cx="6263640" cy="289614"/>
      </dsp:txXfrm>
    </dsp:sp>
    <dsp:sp modelId="{D4F59C09-9CA1-4B23-B75D-057C03279812}">
      <dsp:nvSpPr>
        <dsp:cNvPr id="0" name=""/>
        <dsp:cNvSpPr/>
      </dsp:nvSpPr>
      <dsp:spPr>
        <a:xfrm>
          <a:off x="0" y="580236"/>
          <a:ext cx="6263640" cy="0"/>
        </a:xfrm>
        <a:prstGeom prst="line">
          <a:avLst/>
        </a:prstGeom>
        <a:solidFill>
          <a:schemeClr val="accent5">
            <a:hueOff val="-1350239"/>
            <a:satOff val="-92"/>
            <a:lumOff val="218"/>
            <a:alphaOff val="0"/>
          </a:schemeClr>
        </a:solidFill>
        <a:ln w="19050" cap="flat" cmpd="sng" algn="ctr">
          <a:solidFill>
            <a:schemeClr val="accent5">
              <a:hueOff val="-1350239"/>
              <a:satOff val="-92"/>
              <a:lumOff val="2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922E0F-BF3D-4617-8400-407C73048944}">
      <dsp:nvSpPr>
        <dsp:cNvPr id="0" name=""/>
        <dsp:cNvSpPr/>
      </dsp:nvSpPr>
      <dsp:spPr>
        <a:xfrm>
          <a:off x="0" y="580236"/>
          <a:ext cx="6263640" cy="289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 Statins</a:t>
          </a:r>
          <a:endParaRPr lang="en-US" sz="1200" kern="1200"/>
        </a:p>
      </dsp:txBody>
      <dsp:txXfrm>
        <a:off x="0" y="580236"/>
        <a:ext cx="6263640" cy="289614"/>
      </dsp:txXfrm>
    </dsp:sp>
    <dsp:sp modelId="{4FDE63B4-B903-49EF-8AD0-6A843586E730}">
      <dsp:nvSpPr>
        <dsp:cNvPr id="0" name=""/>
        <dsp:cNvSpPr/>
      </dsp:nvSpPr>
      <dsp:spPr>
        <a:xfrm>
          <a:off x="0" y="869850"/>
          <a:ext cx="6263640" cy="0"/>
        </a:xfrm>
        <a:prstGeom prst="line">
          <a:avLst/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accent5">
              <a:hueOff val="-2025358"/>
              <a:satOff val="-138"/>
              <a:lumOff val="3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D5B283-5F34-40F7-A061-9DDF6FD839F6}">
      <dsp:nvSpPr>
        <dsp:cNvPr id="0" name=""/>
        <dsp:cNvSpPr/>
      </dsp:nvSpPr>
      <dsp:spPr>
        <a:xfrm>
          <a:off x="0" y="869850"/>
          <a:ext cx="6263640" cy="289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 Antiplatelet therapy</a:t>
          </a:r>
          <a:endParaRPr lang="en-US" sz="1200" kern="1200"/>
        </a:p>
      </dsp:txBody>
      <dsp:txXfrm>
        <a:off x="0" y="869850"/>
        <a:ext cx="6263640" cy="289614"/>
      </dsp:txXfrm>
    </dsp:sp>
    <dsp:sp modelId="{3C7BC597-31A2-4F32-A4EF-8A85D15FE5D7}">
      <dsp:nvSpPr>
        <dsp:cNvPr id="0" name=""/>
        <dsp:cNvSpPr/>
      </dsp:nvSpPr>
      <dsp:spPr>
        <a:xfrm>
          <a:off x="0" y="1159465"/>
          <a:ext cx="6263640" cy="0"/>
        </a:xfrm>
        <a:prstGeom prst="line">
          <a:avLst/>
        </a:prstGeom>
        <a:solidFill>
          <a:schemeClr val="accent5">
            <a:hueOff val="-2700478"/>
            <a:satOff val="-184"/>
            <a:lumOff val="436"/>
            <a:alphaOff val="0"/>
          </a:schemeClr>
        </a:solidFill>
        <a:ln w="19050" cap="flat" cmpd="sng" algn="ctr">
          <a:solidFill>
            <a:schemeClr val="accent5">
              <a:hueOff val="-2700478"/>
              <a:satOff val="-184"/>
              <a:lumOff val="43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EB2FAF-8C46-4B2B-8E64-B0302F8EC8CC}">
      <dsp:nvSpPr>
        <dsp:cNvPr id="0" name=""/>
        <dsp:cNvSpPr/>
      </dsp:nvSpPr>
      <dsp:spPr>
        <a:xfrm>
          <a:off x="0" y="1159465"/>
          <a:ext cx="6263640" cy="289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 Glucose-lowering agents</a:t>
          </a:r>
          <a:endParaRPr lang="en-US" sz="1200" kern="1200"/>
        </a:p>
      </dsp:txBody>
      <dsp:txXfrm>
        <a:off x="0" y="1159465"/>
        <a:ext cx="6263640" cy="289614"/>
      </dsp:txXfrm>
    </dsp:sp>
    <dsp:sp modelId="{71C5A2D3-CD84-4211-AAF1-4261537C2BD1}">
      <dsp:nvSpPr>
        <dsp:cNvPr id="0" name=""/>
        <dsp:cNvSpPr/>
      </dsp:nvSpPr>
      <dsp:spPr>
        <a:xfrm>
          <a:off x="0" y="1449079"/>
          <a:ext cx="6263640" cy="0"/>
        </a:xfrm>
        <a:prstGeom prst="line">
          <a:avLst/>
        </a:prstGeom>
        <a:solidFill>
          <a:schemeClr val="accent5">
            <a:hueOff val="-3375597"/>
            <a:satOff val="-229"/>
            <a:lumOff val="545"/>
            <a:alphaOff val="0"/>
          </a:schemeClr>
        </a:solidFill>
        <a:ln w="19050" cap="flat" cmpd="sng" algn="ctr">
          <a:solidFill>
            <a:schemeClr val="accent5">
              <a:hueOff val="-3375597"/>
              <a:satOff val="-229"/>
              <a:lumOff val="5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8D5DB0-6B19-4013-BAF2-123061CF9350}">
      <dsp:nvSpPr>
        <dsp:cNvPr id="0" name=""/>
        <dsp:cNvSpPr/>
      </dsp:nvSpPr>
      <dsp:spPr>
        <a:xfrm>
          <a:off x="0" y="1449079"/>
          <a:ext cx="6263640" cy="289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>
            <a:latin typeface="Aptos Display" panose="020F0302020204030204"/>
          </a:endParaRPr>
        </a:p>
      </dsp:txBody>
      <dsp:txXfrm>
        <a:off x="0" y="1449079"/>
        <a:ext cx="6263640" cy="289614"/>
      </dsp:txXfrm>
    </dsp:sp>
    <dsp:sp modelId="{6C02E90D-77DE-419B-A714-CCD6FBA1A471}">
      <dsp:nvSpPr>
        <dsp:cNvPr id="0" name=""/>
        <dsp:cNvSpPr/>
      </dsp:nvSpPr>
      <dsp:spPr>
        <a:xfrm>
          <a:off x="0" y="1738693"/>
          <a:ext cx="6263640" cy="0"/>
        </a:xfrm>
        <a:prstGeom prst="line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557B82-7C16-4329-AEE3-A30EE40F2CB0}">
      <dsp:nvSpPr>
        <dsp:cNvPr id="0" name=""/>
        <dsp:cNvSpPr/>
      </dsp:nvSpPr>
      <dsp:spPr>
        <a:xfrm>
          <a:off x="0" y="1738693"/>
          <a:ext cx="6263640" cy="289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Monitoring:</a:t>
          </a:r>
          <a:endParaRPr lang="en-US" sz="1200" kern="120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1738693"/>
        <a:ext cx="6263640" cy="289614"/>
      </dsp:txXfrm>
    </dsp:sp>
    <dsp:sp modelId="{C859FB9B-9AC2-4542-87F9-B12E7DA70C18}">
      <dsp:nvSpPr>
        <dsp:cNvPr id="0" name=""/>
        <dsp:cNvSpPr/>
      </dsp:nvSpPr>
      <dsp:spPr>
        <a:xfrm>
          <a:off x="0" y="2028308"/>
          <a:ext cx="6263640" cy="0"/>
        </a:xfrm>
        <a:prstGeom prst="line">
          <a:avLst/>
        </a:prstGeom>
        <a:solidFill>
          <a:schemeClr val="accent5">
            <a:hueOff val="-4725836"/>
            <a:satOff val="-321"/>
            <a:lumOff val="763"/>
            <a:alphaOff val="0"/>
          </a:schemeClr>
        </a:solidFill>
        <a:ln w="19050" cap="flat" cmpd="sng" algn="ctr">
          <a:solidFill>
            <a:schemeClr val="accent5">
              <a:hueOff val="-4725836"/>
              <a:satOff val="-321"/>
              <a:lumOff val="7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455E08-A704-4483-8E25-7D035DB7C2D1}">
      <dsp:nvSpPr>
        <dsp:cNvPr id="0" name=""/>
        <dsp:cNvSpPr/>
      </dsp:nvSpPr>
      <dsp:spPr>
        <a:xfrm>
          <a:off x="0" y="2028308"/>
          <a:ext cx="6263640" cy="289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• Blood pressure</a:t>
          </a:r>
          <a:endParaRPr lang="en-US" sz="1200" kern="120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2028308"/>
        <a:ext cx="6263640" cy="289614"/>
      </dsp:txXfrm>
    </dsp:sp>
    <dsp:sp modelId="{F38F3674-8655-42A9-8631-93B3AE68F470}">
      <dsp:nvSpPr>
        <dsp:cNvPr id="0" name=""/>
        <dsp:cNvSpPr/>
      </dsp:nvSpPr>
      <dsp:spPr>
        <a:xfrm>
          <a:off x="0" y="2317922"/>
          <a:ext cx="6263640" cy="0"/>
        </a:xfrm>
        <a:prstGeom prst="line">
          <a:avLst/>
        </a:prstGeom>
        <a:solidFill>
          <a:schemeClr val="accent5">
            <a:hueOff val="-5400955"/>
            <a:satOff val="-367"/>
            <a:lumOff val="872"/>
            <a:alphaOff val="0"/>
          </a:schemeClr>
        </a:solidFill>
        <a:ln w="19050" cap="flat" cmpd="sng" algn="ctr">
          <a:solidFill>
            <a:schemeClr val="accent5">
              <a:hueOff val="-5400955"/>
              <a:satOff val="-367"/>
              <a:lumOff val="87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0924B5-FB18-49EA-B065-0A49EDC03411}">
      <dsp:nvSpPr>
        <dsp:cNvPr id="0" name=""/>
        <dsp:cNvSpPr/>
      </dsp:nvSpPr>
      <dsp:spPr>
        <a:xfrm>
          <a:off x="0" y="2317922"/>
          <a:ext cx="6263640" cy="289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• HbA1c</a:t>
          </a:r>
          <a:endParaRPr lang="en-US" sz="1200" kern="120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2317922"/>
        <a:ext cx="6263640" cy="289614"/>
      </dsp:txXfrm>
    </dsp:sp>
    <dsp:sp modelId="{AEFA9356-DB78-403D-9A2A-D21CC5B980BA}">
      <dsp:nvSpPr>
        <dsp:cNvPr id="0" name=""/>
        <dsp:cNvSpPr/>
      </dsp:nvSpPr>
      <dsp:spPr>
        <a:xfrm>
          <a:off x="0" y="2607536"/>
          <a:ext cx="6263640" cy="0"/>
        </a:xfrm>
        <a:prstGeom prst="line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E49EDA-F4C7-468A-8E9F-FB316AD54942}">
      <dsp:nvSpPr>
        <dsp:cNvPr id="0" name=""/>
        <dsp:cNvSpPr/>
      </dsp:nvSpPr>
      <dsp:spPr>
        <a:xfrm>
          <a:off x="0" y="2607536"/>
          <a:ext cx="6263640" cy="289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• Lipid profile</a:t>
          </a:r>
          <a:endParaRPr lang="en-US" sz="1200" kern="120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2607536"/>
        <a:ext cx="6263640" cy="289614"/>
      </dsp:txXfrm>
    </dsp:sp>
    <dsp:sp modelId="{0752331B-5ABF-4233-BEAA-DD75BFA01D8C}">
      <dsp:nvSpPr>
        <dsp:cNvPr id="0" name=""/>
        <dsp:cNvSpPr/>
      </dsp:nvSpPr>
      <dsp:spPr>
        <a:xfrm>
          <a:off x="0" y="2897151"/>
          <a:ext cx="6263640" cy="0"/>
        </a:xfrm>
        <a:prstGeom prst="line">
          <a:avLst/>
        </a:prstGeom>
        <a:solidFill>
          <a:schemeClr val="accent5">
            <a:hueOff val="-6751195"/>
            <a:satOff val="-459"/>
            <a:lumOff val="1089"/>
            <a:alphaOff val="0"/>
          </a:schemeClr>
        </a:solidFill>
        <a:ln w="19050" cap="flat" cmpd="sng" algn="ctr">
          <a:solidFill>
            <a:schemeClr val="accent5">
              <a:hueOff val="-6751195"/>
              <a:satOff val="-459"/>
              <a:lumOff val="108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EC0E59-F628-4C98-8FD8-9C259BE83CE8}">
      <dsp:nvSpPr>
        <dsp:cNvPr id="0" name=""/>
        <dsp:cNvSpPr/>
      </dsp:nvSpPr>
      <dsp:spPr>
        <a:xfrm>
          <a:off x="0" y="2897151"/>
          <a:ext cx="6263640" cy="289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• Weight</a:t>
          </a:r>
          <a:endParaRPr lang="en-GB" sz="1200" kern="1200"/>
        </a:p>
      </dsp:txBody>
      <dsp:txXfrm>
        <a:off x="0" y="2897151"/>
        <a:ext cx="6263640" cy="289614"/>
      </dsp:txXfrm>
    </dsp:sp>
    <dsp:sp modelId="{2729952E-13F8-4D2E-AF63-D10D0C2DF5C3}">
      <dsp:nvSpPr>
        <dsp:cNvPr id="0" name=""/>
        <dsp:cNvSpPr/>
      </dsp:nvSpPr>
      <dsp:spPr>
        <a:xfrm>
          <a:off x="0" y="3186765"/>
          <a:ext cx="6263640" cy="0"/>
        </a:xfrm>
        <a:prstGeom prst="line">
          <a:avLst/>
        </a:prstGeom>
        <a:solidFill>
          <a:schemeClr val="accent5">
            <a:hueOff val="-7426314"/>
            <a:satOff val="-505"/>
            <a:lumOff val="1198"/>
            <a:alphaOff val="0"/>
          </a:schemeClr>
        </a:solidFill>
        <a:ln w="19050" cap="flat" cmpd="sng" algn="ctr">
          <a:solidFill>
            <a:schemeClr val="accent5">
              <a:hueOff val="-7426314"/>
              <a:satOff val="-505"/>
              <a:lumOff val="11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E6D4E6-1671-43CE-A909-A9A04E0BA82B}">
      <dsp:nvSpPr>
        <dsp:cNvPr id="0" name=""/>
        <dsp:cNvSpPr/>
      </dsp:nvSpPr>
      <dsp:spPr>
        <a:xfrm>
          <a:off x="0" y="3186765"/>
          <a:ext cx="6263640" cy="289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>
            <a:latin typeface="Aptos Display" panose="020F0302020204030204"/>
          </a:endParaRPr>
        </a:p>
      </dsp:txBody>
      <dsp:txXfrm>
        <a:off x="0" y="3186765"/>
        <a:ext cx="6263640" cy="289614"/>
      </dsp:txXfrm>
    </dsp:sp>
    <dsp:sp modelId="{539E2DF4-A31A-4845-A3D9-0C4BAD91AD89}">
      <dsp:nvSpPr>
        <dsp:cNvPr id="0" name=""/>
        <dsp:cNvSpPr/>
      </dsp:nvSpPr>
      <dsp:spPr>
        <a:xfrm>
          <a:off x="0" y="3476379"/>
          <a:ext cx="6263640" cy="0"/>
        </a:xfrm>
        <a:prstGeom prst="line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7CBBC4-A56B-4910-9AE7-74C5602A1868}">
      <dsp:nvSpPr>
        <dsp:cNvPr id="0" name=""/>
        <dsp:cNvSpPr/>
      </dsp:nvSpPr>
      <dsp:spPr>
        <a:xfrm>
          <a:off x="0" y="3476379"/>
          <a:ext cx="6263640" cy="289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Lifestyle:</a:t>
          </a:r>
          <a:endParaRPr lang="en-US" sz="1200" kern="1200"/>
        </a:p>
      </dsp:txBody>
      <dsp:txXfrm>
        <a:off x="0" y="3476379"/>
        <a:ext cx="6263640" cy="289614"/>
      </dsp:txXfrm>
    </dsp:sp>
    <dsp:sp modelId="{79FD6E4A-D54F-4467-98D4-5E076C1DEE8C}">
      <dsp:nvSpPr>
        <dsp:cNvPr id="0" name=""/>
        <dsp:cNvSpPr/>
      </dsp:nvSpPr>
      <dsp:spPr>
        <a:xfrm>
          <a:off x="0" y="3765994"/>
          <a:ext cx="6263640" cy="0"/>
        </a:xfrm>
        <a:prstGeom prst="line">
          <a:avLst/>
        </a:prstGeom>
        <a:solidFill>
          <a:schemeClr val="accent5">
            <a:hueOff val="-8776553"/>
            <a:satOff val="-597"/>
            <a:lumOff val="1416"/>
            <a:alphaOff val="0"/>
          </a:schemeClr>
        </a:solidFill>
        <a:ln w="19050" cap="flat" cmpd="sng" algn="ctr">
          <a:solidFill>
            <a:schemeClr val="accent5">
              <a:hueOff val="-8776553"/>
              <a:satOff val="-597"/>
              <a:lumOff val="14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B2DB54-1759-48E7-B3B7-69161D7D47CE}">
      <dsp:nvSpPr>
        <dsp:cNvPr id="0" name=""/>
        <dsp:cNvSpPr/>
      </dsp:nvSpPr>
      <dsp:spPr>
        <a:xfrm>
          <a:off x="0" y="3765994"/>
          <a:ext cx="6263640" cy="289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Cardioprotective diet</a:t>
          </a:r>
          <a:endParaRPr lang="en-US" sz="1200" kern="1200"/>
        </a:p>
      </dsp:txBody>
      <dsp:txXfrm>
        <a:off x="0" y="3765994"/>
        <a:ext cx="6263640" cy="289614"/>
      </dsp:txXfrm>
    </dsp:sp>
    <dsp:sp modelId="{7E15C076-4432-4552-9803-C0AE42C56462}">
      <dsp:nvSpPr>
        <dsp:cNvPr id="0" name=""/>
        <dsp:cNvSpPr/>
      </dsp:nvSpPr>
      <dsp:spPr>
        <a:xfrm>
          <a:off x="0" y="4055608"/>
          <a:ext cx="6263640" cy="0"/>
        </a:xfrm>
        <a:prstGeom prst="line">
          <a:avLst/>
        </a:prstGeom>
        <a:solidFill>
          <a:schemeClr val="accent5">
            <a:hueOff val="-9451672"/>
            <a:satOff val="-642"/>
            <a:lumOff val="1525"/>
            <a:alphaOff val="0"/>
          </a:schemeClr>
        </a:solidFill>
        <a:ln w="19050" cap="flat" cmpd="sng" algn="ctr">
          <a:solidFill>
            <a:schemeClr val="accent5">
              <a:hueOff val="-9451672"/>
              <a:satOff val="-642"/>
              <a:lumOff val="15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26D5B4-6A9E-44F9-8A13-84D022DF555A}">
      <dsp:nvSpPr>
        <dsp:cNvPr id="0" name=""/>
        <dsp:cNvSpPr/>
      </dsp:nvSpPr>
      <dsp:spPr>
        <a:xfrm>
          <a:off x="0" y="4055608"/>
          <a:ext cx="6263640" cy="289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Physical activity</a:t>
          </a:r>
          <a:endParaRPr lang="en-US" sz="1200" kern="1200"/>
        </a:p>
      </dsp:txBody>
      <dsp:txXfrm>
        <a:off x="0" y="4055608"/>
        <a:ext cx="6263640" cy="289614"/>
      </dsp:txXfrm>
    </dsp:sp>
    <dsp:sp modelId="{D94F44E1-D529-4717-BB2D-C330ABCEEB2E}">
      <dsp:nvSpPr>
        <dsp:cNvPr id="0" name=""/>
        <dsp:cNvSpPr/>
      </dsp:nvSpPr>
      <dsp:spPr>
        <a:xfrm>
          <a:off x="0" y="4345222"/>
          <a:ext cx="6263640" cy="0"/>
        </a:xfrm>
        <a:prstGeom prst="line">
          <a:avLst/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accent5">
              <a:hueOff val="-10126791"/>
              <a:satOff val="-688"/>
              <a:lumOff val="16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F46EE7-CF1E-40E4-B695-5DD1238C53E9}">
      <dsp:nvSpPr>
        <dsp:cNvPr id="0" name=""/>
        <dsp:cNvSpPr/>
      </dsp:nvSpPr>
      <dsp:spPr>
        <a:xfrm>
          <a:off x="0" y="4345222"/>
          <a:ext cx="6263640" cy="289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Smoking </a:t>
          </a:r>
          <a:r>
            <a:rPr lang="en-GB" sz="1200" kern="1200">
              <a:latin typeface="Aptos Display" panose="020F0302020204030204"/>
            </a:rPr>
            <a:t>cessation</a:t>
          </a:r>
          <a:r>
            <a:rPr lang="en-GB" sz="1200" kern="1200"/>
            <a:t> </a:t>
          </a:r>
          <a:endParaRPr lang="en-US" sz="1200" kern="1200"/>
        </a:p>
      </dsp:txBody>
      <dsp:txXfrm>
        <a:off x="0" y="4345222"/>
        <a:ext cx="6263640" cy="289614"/>
      </dsp:txXfrm>
    </dsp:sp>
    <dsp:sp modelId="{00DB2A36-B09B-456A-A272-8471E2F0C334}">
      <dsp:nvSpPr>
        <dsp:cNvPr id="0" name=""/>
        <dsp:cNvSpPr/>
      </dsp:nvSpPr>
      <dsp:spPr>
        <a:xfrm>
          <a:off x="0" y="4634837"/>
          <a:ext cx="6263640" cy="0"/>
        </a:xfrm>
        <a:prstGeom prst="line">
          <a:avLst/>
        </a:prstGeom>
        <a:solidFill>
          <a:schemeClr val="accent5">
            <a:hueOff val="-10801911"/>
            <a:satOff val="-734"/>
            <a:lumOff val="1743"/>
            <a:alphaOff val="0"/>
          </a:schemeClr>
        </a:solidFill>
        <a:ln w="19050" cap="flat" cmpd="sng" algn="ctr">
          <a:solidFill>
            <a:schemeClr val="accent5">
              <a:hueOff val="-10801911"/>
              <a:satOff val="-734"/>
              <a:lumOff val="17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A97346-88D3-49F0-81E0-D6E89AAD3F24}">
      <dsp:nvSpPr>
        <dsp:cNvPr id="0" name=""/>
        <dsp:cNvSpPr/>
      </dsp:nvSpPr>
      <dsp:spPr>
        <a:xfrm>
          <a:off x="0" y="4634837"/>
          <a:ext cx="6263640" cy="289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Sleep and stress</a:t>
          </a:r>
          <a:endParaRPr lang="en-US" sz="1200" kern="1200"/>
        </a:p>
      </dsp:txBody>
      <dsp:txXfrm>
        <a:off x="0" y="4634837"/>
        <a:ext cx="6263640" cy="289614"/>
      </dsp:txXfrm>
    </dsp:sp>
    <dsp:sp modelId="{411F00E9-452F-44A7-A2A3-9A8E8B142641}">
      <dsp:nvSpPr>
        <dsp:cNvPr id="0" name=""/>
        <dsp:cNvSpPr/>
      </dsp:nvSpPr>
      <dsp:spPr>
        <a:xfrm>
          <a:off x="0" y="4924451"/>
          <a:ext cx="6263640" cy="0"/>
        </a:xfrm>
        <a:prstGeom prst="line">
          <a:avLst/>
        </a:prstGeom>
        <a:solidFill>
          <a:schemeClr val="accent5">
            <a:hueOff val="-11477030"/>
            <a:satOff val="-780"/>
            <a:lumOff val="1852"/>
            <a:alphaOff val="0"/>
          </a:schemeClr>
        </a:solidFill>
        <a:ln w="19050" cap="flat" cmpd="sng" algn="ctr">
          <a:solidFill>
            <a:schemeClr val="accent5">
              <a:hueOff val="-11477030"/>
              <a:satOff val="-780"/>
              <a:lumOff val="18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9B65F6-D560-46BE-9F95-E33B0AF4623E}">
      <dsp:nvSpPr>
        <dsp:cNvPr id="0" name=""/>
        <dsp:cNvSpPr/>
      </dsp:nvSpPr>
      <dsp:spPr>
        <a:xfrm>
          <a:off x="0" y="4924451"/>
          <a:ext cx="6263640" cy="289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/>
              <a:cs typeface="Arial"/>
            </a:rPr>
            <a:t>(Eze et al., 2024;(National Institute for Health and Care Excellence, 2023a;NHS, 2023).</a:t>
          </a:r>
        </a:p>
      </dsp:txBody>
      <dsp:txXfrm>
        <a:off x="0" y="4924451"/>
        <a:ext cx="6263640" cy="289614"/>
      </dsp:txXfrm>
    </dsp:sp>
    <dsp:sp modelId="{D04CD77C-2A11-4C7E-8C40-9ACA1CDF7EF5}">
      <dsp:nvSpPr>
        <dsp:cNvPr id="0" name=""/>
        <dsp:cNvSpPr/>
      </dsp:nvSpPr>
      <dsp:spPr>
        <a:xfrm>
          <a:off x="0" y="5214065"/>
          <a:ext cx="6263640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02DC63-F03F-4A4E-BC6D-AB800F22AC1A}">
      <dsp:nvSpPr>
        <dsp:cNvPr id="0" name=""/>
        <dsp:cNvSpPr/>
      </dsp:nvSpPr>
      <dsp:spPr>
        <a:xfrm>
          <a:off x="0" y="5214065"/>
          <a:ext cx="6263640" cy="289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>
            <a:latin typeface="Aptos Display"/>
            <a:cs typeface="Times New Roman"/>
          </a:endParaRPr>
        </a:p>
      </dsp:txBody>
      <dsp:txXfrm>
        <a:off x="0" y="5214065"/>
        <a:ext cx="6263640" cy="28961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89A7A2-B3FE-4F02-8DCB-DB8E8FF8504D}">
      <dsp:nvSpPr>
        <dsp:cNvPr id="0" name=""/>
        <dsp:cNvSpPr/>
      </dsp:nvSpPr>
      <dsp:spPr>
        <a:xfrm>
          <a:off x="0" y="531"/>
          <a:ext cx="539336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DAC62FC-CE9B-45E3-8308-D1E57DB9492C}">
      <dsp:nvSpPr>
        <dsp:cNvPr id="0" name=""/>
        <dsp:cNvSpPr/>
      </dsp:nvSpPr>
      <dsp:spPr>
        <a:xfrm>
          <a:off x="0" y="531"/>
          <a:ext cx="5393361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ptos" panose="020B0004020202020204"/>
              <a:ea typeface="+mn-ea"/>
              <a:cs typeface="+mn-cs"/>
            </a:rPr>
            <a:t>Multidisciplinary Team:</a:t>
          </a:r>
          <a:endParaRPr lang="en-US" sz="1400" kern="1200">
            <a:latin typeface="Aptos" panose="020B0004020202020204"/>
            <a:ea typeface="+mn-ea"/>
            <a:cs typeface="+mn-cs"/>
          </a:endParaRPr>
        </a:p>
      </dsp:txBody>
      <dsp:txXfrm>
        <a:off x="0" y="531"/>
        <a:ext cx="5393361" cy="310733"/>
      </dsp:txXfrm>
    </dsp:sp>
    <dsp:sp modelId="{246B9996-DEDD-4A6D-BCAE-02EF7BF5839F}">
      <dsp:nvSpPr>
        <dsp:cNvPr id="0" name=""/>
        <dsp:cNvSpPr/>
      </dsp:nvSpPr>
      <dsp:spPr>
        <a:xfrm>
          <a:off x="0" y="311265"/>
          <a:ext cx="5393361" cy="0"/>
        </a:xfrm>
        <a:prstGeom prst="line">
          <a:avLst/>
        </a:prstGeom>
        <a:solidFill>
          <a:schemeClr val="accent5">
            <a:hueOff val="-934781"/>
            <a:satOff val="-64"/>
            <a:lumOff val="151"/>
            <a:alphaOff val="0"/>
          </a:schemeClr>
        </a:solidFill>
        <a:ln w="19050" cap="flat" cmpd="sng" algn="ctr">
          <a:solidFill>
            <a:schemeClr val="accent5">
              <a:hueOff val="-934781"/>
              <a:satOff val="-64"/>
              <a:lumOff val="1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4F09CCD-909F-4935-B43F-B3862F8A00A0}">
      <dsp:nvSpPr>
        <dsp:cNvPr id="0" name=""/>
        <dsp:cNvSpPr/>
      </dsp:nvSpPr>
      <dsp:spPr>
        <a:xfrm>
          <a:off x="0" y="311265"/>
          <a:ext cx="5393361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ptos"/>
              <a:ea typeface="+mn-ea"/>
              <a:cs typeface="+mn-cs"/>
            </a:rPr>
            <a:t>GP</a:t>
          </a:r>
          <a:r>
            <a:rPr lang="en-GB" sz="1400" kern="1200">
              <a:latin typeface="Aptos Display" panose="020F0302020204030204"/>
              <a:ea typeface="+mn-ea"/>
              <a:cs typeface="+mn-cs"/>
            </a:rPr>
            <a:t>,</a:t>
          </a:r>
          <a:endParaRPr lang="en-US" sz="1400" kern="1200">
            <a:latin typeface="Aptos" panose="020B0004020202020204"/>
            <a:ea typeface="+mn-ea"/>
            <a:cs typeface="+mn-cs"/>
          </a:endParaRPr>
        </a:p>
      </dsp:txBody>
      <dsp:txXfrm>
        <a:off x="0" y="311265"/>
        <a:ext cx="5393361" cy="310733"/>
      </dsp:txXfrm>
    </dsp:sp>
    <dsp:sp modelId="{9BAECE3B-FFFC-429F-82FD-8E6D78AA0779}">
      <dsp:nvSpPr>
        <dsp:cNvPr id="0" name=""/>
        <dsp:cNvSpPr/>
      </dsp:nvSpPr>
      <dsp:spPr>
        <a:xfrm>
          <a:off x="0" y="621999"/>
          <a:ext cx="5393361" cy="0"/>
        </a:xfrm>
        <a:prstGeom prst="line">
          <a:avLst/>
        </a:prstGeom>
        <a:solidFill>
          <a:schemeClr val="accent5">
            <a:hueOff val="-1869562"/>
            <a:satOff val="-127"/>
            <a:lumOff val="302"/>
            <a:alphaOff val="0"/>
          </a:schemeClr>
        </a:solidFill>
        <a:ln w="19050" cap="flat" cmpd="sng" algn="ctr">
          <a:solidFill>
            <a:schemeClr val="accent5">
              <a:hueOff val="-1869562"/>
              <a:satOff val="-127"/>
              <a:lumOff val="3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278CDE9-DA4F-4608-B0E7-E413A73461BF}">
      <dsp:nvSpPr>
        <dsp:cNvPr id="0" name=""/>
        <dsp:cNvSpPr/>
      </dsp:nvSpPr>
      <dsp:spPr>
        <a:xfrm>
          <a:off x="0" y="621999"/>
          <a:ext cx="5393361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ptos Display" panose="020F0302020204030204"/>
              <a:ea typeface="+mn-ea"/>
              <a:cs typeface="+mn-cs"/>
            </a:rPr>
            <a:t>nurse,</a:t>
          </a:r>
          <a:endParaRPr lang="en-GB" sz="1400" kern="1200">
            <a:latin typeface="Aptos"/>
            <a:ea typeface="+mn-ea"/>
            <a:cs typeface="+mn-cs"/>
          </a:endParaRPr>
        </a:p>
      </dsp:txBody>
      <dsp:txXfrm>
        <a:off x="0" y="621999"/>
        <a:ext cx="5393361" cy="310733"/>
      </dsp:txXfrm>
    </dsp:sp>
    <dsp:sp modelId="{5287C881-9FF0-4244-8127-45A920D45157}">
      <dsp:nvSpPr>
        <dsp:cNvPr id="0" name=""/>
        <dsp:cNvSpPr/>
      </dsp:nvSpPr>
      <dsp:spPr>
        <a:xfrm>
          <a:off x="0" y="932733"/>
          <a:ext cx="5393361" cy="0"/>
        </a:xfrm>
        <a:prstGeom prst="line">
          <a:avLst/>
        </a:prstGeom>
        <a:solidFill>
          <a:schemeClr val="accent5">
            <a:hueOff val="-2804342"/>
            <a:satOff val="-191"/>
            <a:lumOff val="453"/>
            <a:alphaOff val="0"/>
          </a:schemeClr>
        </a:solidFill>
        <a:ln w="19050" cap="flat" cmpd="sng" algn="ctr">
          <a:solidFill>
            <a:schemeClr val="accent5">
              <a:hueOff val="-2804342"/>
              <a:satOff val="-191"/>
              <a:lumOff val="4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4BAF512-488C-4C33-AD79-3CE21F9A8C8D}">
      <dsp:nvSpPr>
        <dsp:cNvPr id="0" name=""/>
        <dsp:cNvSpPr/>
      </dsp:nvSpPr>
      <dsp:spPr>
        <a:xfrm>
          <a:off x="0" y="932733"/>
          <a:ext cx="5393361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ptos Display" panose="020F0302020204030204"/>
              <a:ea typeface="+mn-ea"/>
              <a:cs typeface="+mn-cs"/>
            </a:rPr>
            <a:t>dietician,</a:t>
          </a:r>
          <a:endParaRPr lang="en-GB" sz="1400" kern="1200">
            <a:latin typeface="Aptos" panose="020B0004020202020204"/>
            <a:ea typeface="+mn-ea"/>
            <a:cs typeface="+mn-cs"/>
          </a:endParaRPr>
        </a:p>
      </dsp:txBody>
      <dsp:txXfrm>
        <a:off x="0" y="932733"/>
        <a:ext cx="5393361" cy="310733"/>
      </dsp:txXfrm>
    </dsp:sp>
    <dsp:sp modelId="{C0FB8AD6-85A1-4F51-89C0-D21191CF3DCC}">
      <dsp:nvSpPr>
        <dsp:cNvPr id="0" name=""/>
        <dsp:cNvSpPr/>
      </dsp:nvSpPr>
      <dsp:spPr>
        <a:xfrm>
          <a:off x="0" y="1243467"/>
          <a:ext cx="5393361" cy="0"/>
        </a:xfrm>
        <a:prstGeom prst="line">
          <a:avLst/>
        </a:prstGeom>
        <a:solidFill>
          <a:schemeClr val="accent5">
            <a:hueOff val="-3739123"/>
            <a:satOff val="-254"/>
            <a:lumOff val="603"/>
            <a:alphaOff val="0"/>
          </a:schemeClr>
        </a:solidFill>
        <a:ln w="19050" cap="flat" cmpd="sng" algn="ctr">
          <a:solidFill>
            <a:schemeClr val="accent5">
              <a:hueOff val="-3739123"/>
              <a:satOff val="-254"/>
              <a:lumOff val="6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8FA35CC-82E1-4E19-ABE7-89B92E7A55B3}">
      <dsp:nvSpPr>
        <dsp:cNvPr id="0" name=""/>
        <dsp:cNvSpPr/>
      </dsp:nvSpPr>
      <dsp:spPr>
        <a:xfrm>
          <a:off x="0" y="1243467"/>
          <a:ext cx="5393361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ptos Display" panose="020F0302020204030204"/>
              <a:ea typeface="+mn-ea"/>
              <a:cs typeface="+mn-cs"/>
            </a:rPr>
            <a:t>physiotherapist,</a:t>
          </a:r>
          <a:endParaRPr lang="en-GB" sz="1400" kern="1200">
            <a:latin typeface="Aptos"/>
            <a:ea typeface="+mn-ea"/>
            <a:cs typeface="+mn-cs"/>
          </a:endParaRPr>
        </a:p>
      </dsp:txBody>
      <dsp:txXfrm>
        <a:off x="0" y="1243467"/>
        <a:ext cx="5393361" cy="310733"/>
      </dsp:txXfrm>
    </dsp:sp>
    <dsp:sp modelId="{E5B079C0-DD3E-490F-BBFC-3977802F9090}">
      <dsp:nvSpPr>
        <dsp:cNvPr id="0" name=""/>
        <dsp:cNvSpPr/>
      </dsp:nvSpPr>
      <dsp:spPr>
        <a:xfrm>
          <a:off x="0" y="1554201"/>
          <a:ext cx="5393361" cy="0"/>
        </a:xfrm>
        <a:prstGeom prst="line">
          <a:avLst/>
        </a:prstGeom>
        <a:solidFill>
          <a:schemeClr val="accent5">
            <a:hueOff val="-4673904"/>
            <a:satOff val="-318"/>
            <a:lumOff val="754"/>
            <a:alphaOff val="0"/>
          </a:schemeClr>
        </a:solidFill>
        <a:ln w="19050" cap="flat" cmpd="sng" algn="ctr">
          <a:solidFill>
            <a:schemeClr val="accent5">
              <a:hueOff val="-4673904"/>
              <a:satOff val="-318"/>
              <a:lumOff val="7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34A0736-3B47-4AB2-96F9-379DA98BCC5B}">
      <dsp:nvSpPr>
        <dsp:cNvPr id="0" name=""/>
        <dsp:cNvSpPr/>
      </dsp:nvSpPr>
      <dsp:spPr>
        <a:xfrm>
          <a:off x="0" y="1554201"/>
          <a:ext cx="5393361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ptos Display" panose="020F0302020204030204"/>
              <a:ea typeface="+mn-ea"/>
              <a:cs typeface="+mn-cs"/>
            </a:rPr>
            <a:t>stroke Rehabilitation team &amp;     Social support</a:t>
          </a:r>
        </a:p>
      </dsp:txBody>
      <dsp:txXfrm>
        <a:off x="0" y="1554201"/>
        <a:ext cx="5393361" cy="310733"/>
      </dsp:txXfrm>
    </dsp:sp>
    <dsp:sp modelId="{2C076C79-3AA3-408A-B3B1-BFE66EF95EB7}">
      <dsp:nvSpPr>
        <dsp:cNvPr id="0" name=""/>
        <dsp:cNvSpPr/>
      </dsp:nvSpPr>
      <dsp:spPr>
        <a:xfrm>
          <a:off x="0" y="1864935"/>
          <a:ext cx="5393361" cy="0"/>
        </a:xfrm>
        <a:prstGeom prst="line">
          <a:avLst/>
        </a:prstGeom>
        <a:solidFill>
          <a:schemeClr val="accent5">
            <a:hueOff val="-5608684"/>
            <a:satOff val="-381"/>
            <a:lumOff val="905"/>
            <a:alphaOff val="0"/>
          </a:schemeClr>
        </a:solidFill>
        <a:ln w="19050" cap="flat" cmpd="sng" algn="ctr">
          <a:solidFill>
            <a:schemeClr val="accent5">
              <a:hueOff val="-5608684"/>
              <a:satOff val="-381"/>
              <a:lumOff val="9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6180EB6-1695-48E7-81B7-C91216DECB77}">
      <dsp:nvSpPr>
        <dsp:cNvPr id="0" name=""/>
        <dsp:cNvSpPr/>
      </dsp:nvSpPr>
      <dsp:spPr>
        <a:xfrm>
          <a:off x="0" y="1864935"/>
          <a:ext cx="5393361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ptos Display" panose="020F0302020204030204"/>
              <a:ea typeface="+mn-ea"/>
              <a:cs typeface="+mn-cs"/>
            </a:rPr>
            <a:t>shared decision making.</a:t>
          </a:r>
          <a:endParaRPr lang="en-GB" sz="1400" kern="1200">
            <a:latin typeface="Aptos" panose="020B0004020202020204"/>
            <a:ea typeface="+mn-ea"/>
            <a:cs typeface="+mn-cs"/>
          </a:endParaRPr>
        </a:p>
      </dsp:txBody>
      <dsp:txXfrm>
        <a:off x="0" y="1864935"/>
        <a:ext cx="5393361" cy="310733"/>
      </dsp:txXfrm>
    </dsp:sp>
    <dsp:sp modelId="{A498331D-269E-48CC-9C5D-802F418A630E}">
      <dsp:nvSpPr>
        <dsp:cNvPr id="0" name=""/>
        <dsp:cNvSpPr/>
      </dsp:nvSpPr>
      <dsp:spPr>
        <a:xfrm>
          <a:off x="0" y="2175669"/>
          <a:ext cx="5393361" cy="0"/>
        </a:xfrm>
        <a:prstGeom prst="line">
          <a:avLst/>
        </a:prstGeom>
        <a:solidFill>
          <a:schemeClr val="accent5">
            <a:hueOff val="-6543466"/>
            <a:satOff val="-445"/>
            <a:lumOff val="1056"/>
            <a:alphaOff val="0"/>
          </a:schemeClr>
        </a:solidFill>
        <a:ln w="19050" cap="flat" cmpd="sng" algn="ctr">
          <a:solidFill>
            <a:schemeClr val="accent5">
              <a:hueOff val="-6543466"/>
              <a:satOff val="-445"/>
              <a:lumOff val="10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BB0C1FB-53BD-4DD7-B983-956F86783396}">
      <dsp:nvSpPr>
        <dsp:cNvPr id="0" name=""/>
        <dsp:cNvSpPr/>
      </dsp:nvSpPr>
      <dsp:spPr>
        <a:xfrm>
          <a:off x="0" y="2175669"/>
          <a:ext cx="5393361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ptos Display" panose="020F0302020204030204"/>
              <a:ea typeface="+mn-ea"/>
              <a:cs typeface="+mn-cs"/>
            </a:rPr>
            <a:t>Ethical</a:t>
          </a:r>
          <a:endParaRPr lang="en-US" sz="1400" kern="1200">
            <a:latin typeface="Aptos Display" panose="020F0302020204030204"/>
            <a:ea typeface="+mn-ea"/>
            <a:cs typeface="+mn-cs"/>
          </a:endParaRPr>
        </a:p>
      </dsp:txBody>
      <dsp:txXfrm>
        <a:off x="0" y="2175669"/>
        <a:ext cx="5393361" cy="310733"/>
      </dsp:txXfrm>
    </dsp:sp>
    <dsp:sp modelId="{1744D1AF-3949-4021-BA83-6544EA1BA411}">
      <dsp:nvSpPr>
        <dsp:cNvPr id="0" name=""/>
        <dsp:cNvSpPr/>
      </dsp:nvSpPr>
      <dsp:spPr>
        <a:xfrm>
          <a:off x="0" y="2486402"/>
          <a:ext cx="5393361" cy="0"/>
        </a:xfrm>
        <a:prstGeom prst="line">
          <a:avLst/>
        </a:prstGeom>
        <a:solidFill>
          <a:schemeClr val="accent5">
            <a:hueOff val="-7478246"/>
            <a:satOff val="-508"/>
            <a:lumOff val="1207"/>
            <a:alphaOff val="0"/>
          </a:schemeClr>
        </a:solidFill>
        <a:ln w="19050" cap="flat" cmpd="sng" algn="ctr">
          <a:solidFill>
            <a:schemeClr val="accent5">
              <a:hueOff val="-7478246"/>
              <a:satOff val="-508"/>
              <a:lumOff val="1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54BAF59-CEEA-4B6D-927D-2379DF6E65EA}">
      <dsp:nvSpPr>
        <dsp:cNvPr id="0" name=""/>
        <dsp:cNvSpPr/>
      </dsp:nvSpPr>
      <dsp:spPr>
        <a:xfrm>
          <a:off x="0" y="2486402"/>
          <a:ext cx="5393361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ptos" panose="020B0004020202020204"/>
              <a:ea typeface="+mn-ea"/>
              <a:cs typeface="+mn-cs"/>
            </a:rPr>
            <a:t>Safe-guarding and </a:t>
          </a:r>
          <a:r>
            <a:rPr lang="en-GB" sz="1400" kern="1200">
              <a:latin typeface="Aptos Display" panose="020F0302020204030204"/>
              <a:ea typeface="+mn-ea"/>
              <a:cs typeface="+mn-cs"/>
            </a:rPr>
            <a:t>risk, Informed</a:t>
          </a:r>
          <a:r>
            <a:rPr lang="en-GB" sz="1400" kern="1200">
              <a:latin typeface="Aptos" panose="020B0004020202020204"/>
              <a:ea typeface="+mn-ea"/>
              <a:cs typeface="+mn-cs"/>
            </a:rPr>
            <a:t> </a:t>
          </a:r>
          <a:r>
            <a:rPr lang="en-GB" sz="1400" kern="1200">
              <a:latin typeface="Aptos Display" panose="020F0302020204030204"/>
              <a:ea typeface="+mn-ea"/>
              <a:cs typeface="+mn-cs"/>
            </a:rPr>
            <a:t>consent &amp; Confidentiality,</a:t>
          </a:r>
          <a:endParaRPr lang="en-US" sz="1400" kern="1200">
            <a:latin typeface="Aptos" panose="020B0004020202020204"/>
            <a:ea typeface="+mn-ea"/>
            <a:cs typeface="+mn-cs"/>
          </a:endParaRPr>
        </a:p>
      </dsp:txBody>
      <dsp:txXfrm>
        <a:off x="0" y="2486402"/>
        <a:ext cx="5393361" cy="310733"/>
      </dsp:txXfrm>
    </dsp:sp>
    <dsp:sp modelId="{754D018F-C857-4AA2-9C28-40078EBF46CB}">
      <dsp:nvSpPr>
        <dsp:cNvPr id="0" name=""/>
        <dsp:cNvSpPr/>
      </dsp:nvSpPr>
      <dsp:spPr>
        <a:xfrm>
          <a:off x="0" y="2797136"/>
          <a:ext cx="5393361" cy="0"/>
        </a:xfrm>
        <a:prstGeom prst="line">
          <a:avLst/>
        </a:prstGeom>
        <a:solidFill>
          <a:schemeClr val="accent5">
            <a:hueOff val="-8413027"/>
            <a:satOff val="-572"/>
            <a:lumOff val="1358"/>
            <a:alphaOff val="0"/>
          </a:schemeClr>
        </a:solidFill>
        <a:ln w="19050" cap="flat" cmpd="sng" algn="ctr">
          <a:solidFill>
            <a:schemeClr val="accent5">
              <a:hueOff val="-8413027"/>
              <a:satOff val="-572"/>
              <a:lumOff val="13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02FD230-E739-4939-8332-59138510D475}">
      <dsp:nvSpPr>
        <dsp:cNvPr id="0" name=""/>
        <dsp:cNvSpPr/>
      </dsp:nvSpPr>
      <dsp:spPr>
        <a:xfrm>
          <a:off x="0" y="2797136"/>
          <a:ext cx="5393361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ptos Display" panose="020F0302020204030204"/>
              <a:ea typeface="+mn-ea"/>
              <a:cs typeface="+mn-cs"/>
            </a:rPr>
            <a:t>Cultural</a:t>
          </a:r>
          <a:r>
            <a:rPr lang="en-GB" sz="1400" kern="1200">
              <a:latin typeface="Aptos" panose="020B0004020202020204"/>
              <a:ea typeface="+mn-ea"/>
              <a:cs typeface="+mn-cs"/>
            </a:rPr>
            <a:t> sensitivity &amp;</a:t>
          </a:r>
          <a:r>
            <a:rPr lang="en-GB" sz="1400" kern="1200">
              <a:latin typeface="Aptos Display" panose="020F0302020204030204"/>
              <a:ea typeface="+mn-ea"/>
              <a:cs typeface="+mn-cs"/>
            </a:rPr>
            <a:t>equality,</a:t>
          </a:r>
          <a:endParaRPr lang="en-GB" sz="1400" kern="1200">
            <a:latin typeface="Aptos" panose="020B0004020202020204"/>
            <a:ea typeface="+mn-ea"/>
            <a:cs typeface="+mn-cs"/>
          </a:endParaRPr>
        </a:p>
      </dsp:txBody>
      <dsp:txXfrm>
        <a:off x="0" y="2797136"/>
        <a:ext cx="5393361" cy="310733"/>
      </dsp:txXfrm>
    </dsp:sp>
    <dsp:sp modelId="{CCE1732C-BB13-48D5-9AFF-BEC192A75E39}">
      <dsp:nvSpPr>
        <dsp:cNvPr id="0" name=""/>
        <dsp:cNvSpPr/>
      </dsp:nvSpPr>
      <dsp:spPr>
        <a:xfrm>
          <a:off x="0" y="3107870"/>
          <a:ext cx="5393361" cy="0"/>
        </a:xfrm>
        <a:prstGeom prst="line">
          <a:avLst/>
        </a:prstGeom>
        <a:solidFill>
          <a:schemeClr val="accent5">
            <a:hueOff val="-9347808"/>
            <a:satOff val="-635"/>
            <a:lumOff val="1508"/>
            <a:alphaOff val="0"/>
          </a:schemeClr>
        </a:solidFill>
        <a:ln w="19050" cap="flat" cmpd="sng" algn="ctr">
          <a:solidFill>
            <a:schemeClr val="accent5">
              <a:hueOff val="-9347808"/>
              <a:satOff val="-635"/>
              <a:lumOff val="1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268FFDD-0B4B-446C-AD8F-BC270F69101F}">
      <dsp:nvSpPr>
        <dsp:cNvPr id="0" name=""/>
        <dsp:cNvSpPr/>
      </dsp:nvSpPr>
      <dsp:spPr>
        <a:xfrm>
          <a:off x="0" y="3107870"/>
          <a:ext cx="5393361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ptos" panose="020B0004020202020204"/>
              <a:ea typeface="+mn-ea"/>
              <a:cs typeface="+mn-cs"/>
            </a:rPr>
            <a:t>Risk benefit discussions professional accountability</a:t>
          </a:r>
        </a:p>
      </dsp:txBody>
      <dsp:txXfrm>
        <a:off x="0" y="3107870"/>
        <a:ext cx="5393361" cy="310733"/>
      </dsp:txXfrm>
    </dsp:sp>
    <dsp:sp modelId="{3D76E5FD-92F4-4061-A5A7-2A4DDC978295}">
      <dsp:nvSpPr>
        <dsp:cNvPr id="0" name=""/>
        <dsp:cNvSpPr/>
      </dsp:nvSpPr>
      <dsp:spPr>
        <a:xfrm>
          <a:off x="0" y="3418604"/>
          <a:ext cx="5393361" cy="0"/>
        </a:xfrm>
        <a:prstGeom prst="line">
          <a:avLst/>
        </a:prstGeom>
        <a:solidFill>
          <a:schemeClr val="accent5">
            <a:hueOff val="-10282588"/>
            <a:satOff val="-699"/>
            <a:lumOff val="1659"/>
            <a:alphaOff val="0"/>
          </a:schemeClr>
        </a:solidFill>
        <a:ln w="19050" cap="flat" cmpd="sng" algn="ctr">
          <a:solidFill>
            <a:schemeClr val="accent5">
              <a:hueOff val="-10282588"/>
              <a:satOff val="-699"/>
              <a:lumOff val="16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C0C87F2-2E18-4F3B-9CF2-A2F024B305DE}">
      <dsp:nvSpPr>
        <dsp:cNvPr id="0" name=""/>
        <dsp:cNvSpPr/>
      </dsp:nvSpPr>
      <dsp:spPr>
        <a:xfrm>
          <a:off x="0" y="3418604"/>
          <a:ext cx="5393361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alibri"/>
              <a:ea typeface="Calibri"/>
              <a:cs typeface="Calibri"/>
            </a:rPr>
            <a:t>Motivational approach</a:t>
          </a:r>
          <a:endParaRPr lang="en-US" sz="1400" kern="1200">
            <a:latin typeface="Calibri"/>
            <a:ea typeface="Calibri"/>
            <a:cs typeface="Calibri"/>
          </a:endParaRPr>
        </a:p>
      </dsp:txBody>
      <dsp:txXfrm>
        <a:off x="0" y="3418604"/>
        <a:ext cx="5393361" cy="310733"/>
      </dsp:txXfrm>
    </dsp:sp>
    <dsp:sp modelId="{870EECF0-333C-416C-A251-D3A9634905F4}">
      <dsp:nvSpPr>
        <dsp:cNvPr id="0" name=""/>
        <dsp:cNvSpPr/>
      </dsp:nvSpPr>
      <dsp:spPr>
        <a:xfrm>
          <a:off x="0" y="3729338"/>
          <a:ext cx="5393361" cy="0"/>
        </a:xfrm>
        <a:prstGeom prst="line">
          <a:avLst/>
        </a:prstGeom>
        <a:solidFill>
          <a:schemeClr val="accent5">
            <a:hueOff val="-11217369"/>
            <a:satOff val="-762"/>
            <a:lumOff val="1810"/>
            <a:alphaOff val="0"/>
          </a:schemeClr>
        </a:solidFill>
        <a:ln w="19050" cap="flat" cmpd="sng" algn="ctr">
          <a:solidFill>
            <a:schemeClr val="accent5">
              <a:hueOff val="-11217369"/>
              <a:satOff val="-762"/>
              <a:lumOff val="18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36546B4-8B0F-4054-BFA3-7FB8F32F52EF}">
      <dsp:nvSpPr>
        <dsp:cNvPr id="0" name=""/>
        <dsp:cNvSpPr/>
      </dsp:nvSpPr>
      <dsp:spPr>
        <a:xfrm>
          <a:off x="0" y="3729338"/>
          <a:ext cx="5393361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alibri"/>
              <a:ea typeface="Calibri"/>
              <a:cs typeface="Calibri"/>
            </a:rPr>
            <a:t>Documentation</a:t>
          </a:r>
          <a:endParaRPr lang="en-GB" sz="1400" kern="1200">
            <a:latin typeface="Aptos" panose="020B0004020202020204"/>
            <a:ea typeface="+mn-ea"/>
            <a:cs typeface="+mn-cs"/>
          </a:endParaRPr>
        </a:p>
      </dsp:txBody>
      <dsp:txXfrm>
        <a:off x="0" y="3729338"/>
        <a:ext cx="5393361" cy="310733"/>
      </dsp:txXfrm>
    </dsp:sp>
    <dsp:sp modelId="{3CE1B008-D011-491B-A730-A65E383E2007}">
      <dsp:nvSpPr>
        <dsp:cNvPr id="0" name=""/>
        <dsp:cNvSpPr/>
      </dsp:nvSpPr>
      <dsp:spPr>
        <a:xfrm>
          <a:off x="0" y="4040072"/>
          <a:ext cx="5393361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CA160B6-391B-4786-A250-4A50BBC95E12}">
      <dsp:nvSpPr>
        <dsp:cNvPr id="0" name=""/>
        <dsp:cNvSpPr/>
      </dsp:nvSpPr>
      <dsp:spPr>
        <a:xfrm>
          <a:off x="0" y="4040072"/>
          <a:ext cx="5393361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/>
              <a:ea typeface="+mn-ea"/>
              <a:cs typeface="Arial"/>
            </a:rPr>
            <a:t>(World Health Organization, 2023).</a:t>
          </a:r>
          <a:endParaRPr lang="en-GB" sz="1400" kern="1200">
            <a:latin typeface="Aptos" panose="020B0004020202020204"/>
            <a:ea typeface="+mn-ea"/>
            <a:cs typeface="+mn-cs"/>
          </a:endParaRPr>
        </a:p>
      </dsp:txBody>
      <dsp:txXfrm>
        <a:off x="0" y="4040072"/>
        <a:ext cx="5393361" cy="31073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AEB75F-2773-446B-B99E-A6C3F01D0EC9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BD3CAB-9C03-4B35-B358-F82084C65E87}">
      <dsp:nvSpPr>
        <dsp:cNvPr id="0" name=""/>
        <dsp:cNvSpPr/>
      </dsp:nvSpPr>
      <dsp:spPr>
        <a:xfrm>
          <a:off x="0" y="0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CVD, diabetes &amp; stroke are interconnected</a:t>
          </a:r>
          <a:endParaRPr lang="en-US" sz="4200" kern="1200"/>
        </a:p>
      </dsp:txBody>
      <dsp:txXfrm>
        <a:off x="0" y="0"/>
        <a:ext cx="10515600" cy="1087834"/>
      </dsp:txXfrm>
    </dsp:sp>
    <dsp:sp modelId="{BABC4B57-4D9F-4731-BD3A-28BDBDE065C5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530BB2-E304-4510-A664-C3E4B0B1DF1A}">
      <dsp:nvSpPr>
        <dsp:cNvPr id="0" name=""/>
        <dsp:cNvSpPr/>
      </dsp:nvSpPr>
      <dsp:spPr>
        <a:xfrm>
          <a:off x="0" y="1087834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• Pathophysiology explains clinical risk</a:t>
          </a:r>
          <a:endParaRPr lang="en-US" sz="4200" kern="1200"/>
        </a:p>
      </dsp:txBody>
      <dsp:txXfrm>
        <a:off x="0" y="1087834"/>
        <a:ext cx="10515600" cy="1087834"/>
      </dsp:txXfrm>
    </dsp:sp>
    <dsp:sp modelId="{07283DF8-DF2B-4941-9328-23208C3DAEE8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527BBB-6254-4DFF-9B2B-202AB39378BC}">
      <dsp:nvSpPr>
        <dsp:cNvPr id="0" name=""/>
        <dsp:cNvSpPr/>
      </dsp:nvSpPr>
      <dsp:spPr>
        <a:xfrm>
          <a:off x="0" y="2175669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• Evidence-based care reduces recurrence</a:t>
          </a:r>
          <a:endParaRPr lang="en-US" sz="4200" kern="1200"/>
        </a:p>
      </dsp:txBody>
      <dsp:txXfrm>
        <a:off x="0" y="2175669"/>
        <a:ext cx="10515600" cy="1087834"/>
      </dsp:txXfrm>
    </dsp:sp>
    <dsp:sp modelId="{BFBD02E5-1918-44A5-B08F-B59C262CB96F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E8EF80-BC49-4FAB-9E4C-64B1F949A8B5}">
      <dsp:nvSpPr>
        <dsp:cNvPr id="0" name=""/>
        <dsp:cNvSpPr/>
      </dsp:nvSpPr>
      <dsp:spPr>
        <a:xfrm>
          <a:off x="0" y="3263503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• Multidisciplinary management is essential</a:t>
          </a:r>
          <a:endParaRPr lang="en-US" sz="4200" kern="1200"/>
        </a:p>
      </dsp:txBody>
      <dsp:txXfrm>
        <a:off x="0" y="3263503"/>
        <a:ext cx="10515600" cy="10878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9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1.png"/><Relationship Id="rId4" Type="http://schemas.openxmlformats.org/officeDocument/2006/relationships/diagramData" Target="../diagrams/data1.xml"/><Relationship Id="rId9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.png"/><Relationship Id="rId4" Type="http://schemas.openxmlformats.org/officeDocument/2006/relationships/image" Target="../media/image4.jpeg"/><Relationship Id="rId9" Type="http://schemas.microsoft.com/office/2007/relationships/diagramDrawing" Target="../diagrams/drawing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1.png"/><Relationship Id="rId4" Type="http://schemas.openxmlformats.org/officeDocument/2006/relationships/image" Target="../media/image8.jpeg"/><Relationship Id="rId9" Type="http://schemas.microsoft.com/office/2007/relationships/diagramDrawing" Target="../diagrams/drawing4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6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6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Data" Target="../diagrams/data6.xml"/><Relationship Id="rId11" Type="http://schemas.openxmlformats.org/officeDocument/2006/relationships/image" Target="../media/image1.png"/><Relationship Id="rId5" Type="http://schemas.openxmlformats.org/officeDocument/2006/relationships/image" Target="../media/image10.svg"/><Relationship Id="rId10" Type="http://schemas.microsoft.com/office/2007/relationships/diagramDrawing" Target="../diagrams/drawing6.xml"/><Relationship Id="rId4" Type="http://schemas.openxmlformats.org/officeDocument/2006/relationships/image" Target="../media/image9.png"/><Relationship Id="rId9" Type="http://schemas.openxmlformats.org/officeDocument/2006/relationships/diagramColors" Target="../diagrams/colors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1.png"/><Relationship Id="rId4" Type="http://schemas.openxmlformats.org/officeDocument/2006/relationships/image" Target="../media/image11.jpeg"/><Relationship Id="rId9" Type="http://schemas.microsoft.com/office/2007/relationships/diagramDrawing" Target="../diagrams/drawing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" TargetMode="External"/><Relationship Id="rId13" Type="http://schemas.openxmlformats.org/officeDocument/2006/relationships/hyperlink" Target="https://www.who.int/news-room/fact-sheets/detail/cardiovascular-diseases-(cvds)" TargetMode="External"/><Relationship Id="rId3" Type="http://schemas.openxmlformats.org/officeDocument/2006/relationships/hyperlink" Target="https://doi.org/10.1007/s00395-025-01107-y" TargetMode="External"/><Relationship Id="rId7" Type="http://schemas.openxmlformats.org/officeDocument/2006/relationships/hyperlink" Target="https://www.nice.org.uk/guidance/ng128" TargetMode="External"/><Relationship Id="rId12" Type="http://schemas.openxmlformats.org/officeDocument/2006/relationships/hyperlink" Target="https://doi.org/10.31083/j.rcm2512436" TargetMode="External"/><Relationship Id="rId2" Type="http://schemas.openxmlformats.org/officeDocument/2006/relationships/hyperlink" Target="https://doi.org/10.1093/cvr/cvac05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5772/intechopen.77660" TargetMode="External"/><Relationship Id="rId11" Type="http://schemas.openxmlformats.org/officeDocument/2006/relationships/hyperlink" Target="https://doi.org/10.14814/phy2.70502" TargetMode="External"/><Relationship Id="rId5" Type="http://schemas.openxmlformats.org/officeDocument/2006/relationships/hyperlink" Target="https://doi.org/10.71079/ASIDE.IM.081825136" TargetMode="External"/><Relationship Id="rId10" Type="http://schemas.openxmlformats.org/officeDocument/2006/relationships/hyperlink" Target="https://doi.org/10.58806/ijhmr.2024.v3i10n04" TargetMode="External"/><Relationship Id="rId4" Type="http://schemas.openxmlformats.org/officeDocument/2006/relationships/hyperlink" Target="https://doi.org/10.1093/eurheartj/ehad260" TargetMode="External"/><Relationship Id="rId9" Type="http://schemas.openxmlformats.org/officeDocument/2006/relationships/hyperlink" Target="https://www.nhs.uk/live-well/eat-wel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Rectangle 78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Freeform: Shape 69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" name="Freeform: Shape 71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2141C0-D0B2-0107-817C-31622B905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rgbClr val="FFFFFF"/>
                </a:solidFill>
              </a:rPr>
              <a:t>Evidenced -Based care plan for Cariovascular Disease, Stroke and Type 2 Diabetes. A Patient Centred 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8806A-E297-38F4-5E17-8665E1A528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Learning outcomes</a:t>
            </a:r>
          </a:p>
          <a:p>
            <a:r>
              <a:rPr lang="en-GB" sz="2000">
                <a:ea typeface="+mn-lt"/>
                <a:cs typeface="+mn-lt"/>
              </a:rPr>
              <a:t> Understand the cardiovascular system. </a:t>
            </a:r>
            <a:endParaRPr lang="en-GB" sz="2000"/>
          </a:p>
          <a:p>
            <a:endParaRPr lang="en-GB" sz="2000"/>
          </a:p>
          <a:p>
            <a:r>
              <a:rPr lang="en-GB" sz="2000">
                <a:ea typeface="+mn-lt"/>
                <a:cs typeface="+mn-lt"/>
              </a:rPr>
              <a:t>Recognise the impact of disease. </a:t>
            </a:r>
            <a:endParaRPr lang="en-GB" sz="2000"/>
          </a:p>
          <a:p>
            <a:endParaRPr lang="en-GB" sz="2000"/>
          </a:p>
          <a:p>
            <a:r>
              <a:rPr lang="en-GB" sz="2000">
                <a:ea typeface="+mn-lt"/>
                <a:cs typeface="+mn-lt"/>
              </a:rPr>
              <a:t>Consider evidence-based interventions. </a:t>
            </a:r>
            <a:endParaRPr lang="en-GB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3D371F-3C3E-5BB7-B265-7AF56DA67C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US" sz="1400">
                <a:latin typeface="Calibri"/>
                <a:ea typeface="Calibri"/>
                <a:cs typeface="Calibri"/>
              </a:rPr>
              <a:t>By Kate Narh, level 5 Health and social care student</a:t>
            </a: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endParaRPr lang="en-US" sz="140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US" sz="1400">
                <a:latin typeface="Calibri"/>
                <a:ea typeface="Calibri"/>
                <a:cs typeface="Calibri"/>
              </a:rPr>
              <a:t>Programme: BSc Health and social care </a:t>
            </a: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endParaRPr lang="en-US" sz="140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US" sz="1400">
                <a:latin typeface="Calibri"/>
                <a:ea typeface="Calibri"/>
                <a:cs typeface="Calibri"/>
              </a:rPr>
              <a:t>Module Code: BMHP5023 </a:t>
            </a:r>
            <a:br>
              <a:rPr lang="en-US" sz="1400">
                <a:latin typeface="Calibri"/>
                <a:ea typeface="Calibri"/>
                <a:cs typeface="Calibri"/>
              </a:rPr>
            </a:br>
            <a:r>
              <a:rPr lang="en-US" sz="1400">
                <a:latin typeface="Calibri"/>
                <a:ea typeface="Calibri"/>
                <a:cs typeface="Calibri"/>
              </a:rPr>
              <a:t> </a:t>
            </a: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US" sz="1400">
                <a:latin typeface="Calibri"/>
                <a:ea typeface="Calibri"/>
                <a:cs typeface="Calibri"/>
              </a:rPr>
              <a:t>LECTURER: DR. Robert Nartowski </a:t>
            </a: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endParaRPr lang="en-US" sz="140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US" sz="1400">
                <a:latin typeface="Calibri"/>
                <a:ea typeface="Calibri"/>
                <a:cs typeface="Calibri"/>
              </a:rPr>
              <a:t>Title : Introduction to physiology-Component 2</a:t>
            </a: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endParaRPr lang="en-US" sz="140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US" sz="1400">
                <a:latin typeface="Calibri"/>
                <a:ea typeface="Calibri"/>
                <a:cs typeface="Calibri"/>
              </a:rPr>
              <a:t>Submission Date: 23rd March 2026</a:t>
            </a: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endParaRPr lang="en-US" sz="140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endParaRPr lang="en-US" sz="1400">
              <a:latin typeface="Calibri"/>
              <a:ea typeface="Calibri"/>
              <a:cs typeface="Calibri"/>
            </a:endParaRPr>
          </a:p>
        </p:txBody>
      </p:sp>
      <p:pic>
        <p:nvPicPr>
          <p:cNvPr id="5" name="slide1">
            <a:hlinkClick r:id="" action="ppaction://media"/>
            <a:extLst>
              <a:ext uri="{FF2B5EF4-FFF2-40B4-BE49-F238E27FC236}">
                <a16:creationId xmlns:a16="http://schemas.microsoft.com/office/drawing/2014/main" id="{F32CA639-A13D-90CC-A2AB-10FEB3EAD8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684774" y="401445"/>
            <a:ext cx="609600" cy="609600"/>
          </a:xfrm>
          <a:prstGeom prst="rect">
            <a:avLst/>
          </a:prstGeom>
        </p:spPr>
      </p:pic>
      <p:pic>
        <p:nvPicPr>
          <p:cNvPr id="6" name="slide 1Recorded Sound">
            <a:hlinkClick r:id="" action="ppaction://media"/>
            <a:extLst>
              <a:ext uri="{FF2B5EF4-FFF2-40B4-BE49-F238E27FC236}">
                <a16:creationId xmlns:a16="http://schemas.microsoft.com/office/drawing/2014/main" id="{C0880A5B-6953-AE92-5C36-166E7050AFE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739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788"/>
    </mc:Choice>
    <mc:Fallback>
      <p:transition spd="slow" advTm="167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78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6788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9943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5D4209-EB86-68BA-1572-ED6DF876C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Roadmap of presentation</a:t>
            </a: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41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3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D0344-04B6-78FB-8055-8BD72FCB8D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endParaRPr lang="en-GB" sz="26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6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 Patient's profile</a:t>
            </a:r>
            <a:endParaRPr lang="en-US" sz="26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6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Normal physiology</a:t>
            </a:r>
            <a:endParaRPr lang="en-US" sz="26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6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Pathophysiology </a:t>
            </a:r>
            <a:endParaRPr lang="en-US" sz="26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6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risk factors</a:t>
            </a:r>
            <a:endParaRPr lang="en-US" sz="26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6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An evidence-based care strategy</a:t>
            </a:r>
            <a:endParaRPr lang="en-US" sz="26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6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Monitoring and partnership treatment </a:t>
            </a:r>
            <a:endParaRPr lang="en-US" sz="26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6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Ethical issues</a:t>
            </a:r>
            <a:endParaRPr lang="en-US" sz="26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6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conclusion</a:t>
            </a:r>
            <a:endParaRPr lang="en-GB" sz="2600">
              <a:solidFill>
                <a:schemeClr val="bg1"/>
              </a:solidFill>
            </a:endParaRPr>
          </a:p>
        </p:txBody>
      </p:sp>
      <p:grpSp>
        <p:nvGrpSpPr>
          <p:cNvPr id="49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5" name="Recorded Soundsiide 2">
            <a:hlinkClick r:id="" action="ppaction://media"/>
            <a:extLst>
              <a:ext uri="{FF2B5EF4-FFF2-40B4-BE49-F238E27FC236}">
                <a16:creationId xmlns:a16="http://schemas.microsoft.com/office/drawing/2014/main" id="{57A1B07D-90FE-7EDD-3435-C381730400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183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48"/>
    </mc:Choice>
    <mc:Fallback>
      <p:transition spd="slow" advTm="47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59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428D1-89E2-203E-02B6-B7FBAABFC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</a:rPr>
              <a:t>Patient's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A2EED5-3D26-5ED3-0C32-9A2A15F246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Mr. B. Jones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Age: 65-year-old male, smoker-20/day, no alcohol.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Height:156cm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Weight:98kg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Occupation: Taxi driver (sedentary work)</a:t>
            </a:r>
            <a:endParaRPr lang="en-US" sz="1100"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Lives  with spouse in urban Uk area, limited time for meal preparation</a:t>
            </a:r>
            <a:endParaRPr lang="en-US" sz="1100">
              <a:latin typeface="Arial"/>
              <a:cs typeface="Arial"/>
            </a:endParaRPr>
          </a:p>
          <a:p>
            <a:endParaRPr lang="en-GB" sz="110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100" b="1">
                <a:highlight>
                  <a:srgbClr val="FFFFFF"/>
                </a:highlight>
                <a:latin typeface="Arial"/>
                <a:cs typeface="Arial"/>
              </a:rPr>
              <a:t>Medical background:</a:t>
            </a:r>
            <a:endParaRPr lang="en-US" sz="1100"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Type 2 diabetes (10 years)</a:t>
            </a:r>
            <a:endParaRPr lang="en-US" sz="1100"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Hypertension</a:t>
            </a:r>
            <a:endParaRPr lang="en-US" sz="1100"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Hyperlipidaemia</a:t>
            </a:r>
            <a:endParaRPr lang="en-US" sz="1100"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Ischaemic stroke (6 months ago)</a:t>
            </a:r>
            <a:endParaRPr lang="en-US" sz="1100">
              <a:latin typeface="Arial"/>
              <a:cs typeface="Arial"/>
            </a:endParaRPr>
          </a:p>
          <a:p>
            <a:endParaRPr lang="en-GB" sz="110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100" b="1">
                <a:highlight>
                  <a:srgbClr val="FFFFFF"/>
                </a:highlight>
                <a:latin typeface="Arial"/>
                <a:cs typeface="Arial"/>
              </a:rPr>
              <a:t>Current Clinical Status:</a:t>
            </a:r>
            <a:endParaRPr lang="en-US" sz="1100"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 Mild left-sided weakness</a:t>
            </a:r>
            <a:endParaRPr lang="en-US" sz="1100"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Reduced mobility</a:t>
            </a:r>
            <a:endParaRPr lang="en-US" sz="1100"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Reduced exercise tolerance</a:t>
            </a:r>
            <a:endParaRPr lang="en-US" sz="1100">
              <a:latin typeface="Arial"/>
              <a:cs typeface="Arial"/>
            </a:endParaRPr>
          </a:p>
          <a:p>
            <a:endParaRPr lang="en-GB" sz="110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100" b="1">
                <a:highlight>
                  <a:srgbClr val="FFFFFF"/>
                </a:highlight>
                <a:latin typeface="Arial"/>
                <a:cs typeface="Arial"/>
              </a:rPr>
              <a:t>Medications:</a:t>
            </a:r>
            <a:endParaRPr lang="en-US" sz="1100"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Antihypertensive medication</a:t>
            </a:r>
            <a:endParaRPr lang="en-US" sz="1100"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Statins</a:t>
            </a:r>
            <a:endParaRPr lang="en-US" sz="1100"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Antiplatelet therapy</a:t>
            </a:r>
            <a:endParaRPr lang="en-US" sz="11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 .    Glucose-lowering medication</a:t>
            </a:r>
            <a:endParaRPr lang="en-GB" sz="11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6E170DD-38CE-1ECC-94DD-0D6FCC1108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707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845"/>
    </mc:Choice>
    <mc:Fallback>
      <p:transition spd="slow" advTm="538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8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9" name="Rectangle 11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0FC888-4EB5-639D-D369-0E36E2DEA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Overview of the cardiovascular system</a:t>
            </a:r>
          </a:p>
        </p:txBody>
      </p:sp>
      <p:pic>
        <p:nvPicPr>
          <p:cNvPr id="42" name="Picture 41" descr="Models if molecules in science classroom">
            <a:extLst>
              <a:ext uri="{FF2B5EF4-FFF2-40B4-BE49-F238E27FC236}">
                <a16:creationId xmlns:a16="http://schemas.microsoft.com/office/drawing/2014/main" id="{9415F422-CEDD-D18C-0F56-FFFC8BE9E02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101" r="27454" b="-2"/>
          <a:stretch>
            <a:fillRect/>
          </a:stretch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7EC7A-58D6-ED7E-D930-09F009410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endParaRPr lang="en-GB" sz="2200"/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200">
                <a:latin typeface="Calibri"/>
                <a:ea typeface="Calibri"/>
                <a:cs typeface="Calibri"/>
              </a:rPr>
              <a:t>Definition.</a:t>
            </a: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200">
                <a:latin typeface="Calibri"/>
                <a:ea typeface="Calibri"/>
                <a:cs typeface="Calibri"/>
              </a:rPr>
              <a:t>Reason for Selection</a:t>
            </a: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200">
                <a:latin typeface="Calibri"/>
                <a:ea typeface="Calibri"/>
                <a:cs typeface="Calibri"/>
              </a:rPr>
              <a:t>Transport of nutrients and oxygen. </a:t>
            </a: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200">
                <a:latin typeface="Calibri"/>
                <a:ea typeface="Calibri"/>
                <a:cs typeface="Calibri"/>
              </a:rPr>
              <a:t>Key clinical outcomes affected.</a:t>
            </a: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2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(Hall and Hall, 2021;</a:t>
            </a:r>
            <a:r>
              <a:rPr lang="en-GB" sz="2200">
                <a:latin typeface="Arial"/>
                <a:ea typeface="Calibri"/>
                <a:cs typeface="Arial"/>
              </a:rPr>
              <a:t>Tortora and Derrickson, 2022;Siam </a:t>
            </a:r>
            <a:r>
              <a:rPr lang="en-GB" sz="2200" i="1">
                <a:latin typeface="Arial"/>
                <a:ea typeface="Calibri"/>
                <a:cs typeface="Arial"/>
              </a:rPr>
              <a:t>et al</a:t>
            </a:r>
            <a:r>
              <a:rPr lang="en-GB" sz="2200">
                <a:latin typeface="Arial"/>
                <a:ea typeface="Calibri"/>
                <a:cs typeface="Arial"/>
              </a:rPr>
              <a:t>., 2024)</a:t>
            </a:r>
            <a:endParaRPr lang="en-GB" sz="2200">
              <a:latin typeface="Calibri"/>
              <a:ea typeface="Calibri"/>
              <a:cs typeface="Calibri"/>
            </a:endParaRPr>
          </a:p>
        </p:txBody>
      </p:sp>
      <p:pic>
        <p:nvPicPr>
          <p:cNvPr id="4" name="Recorded Soundslide 4">
            <a:hlinkClick r:id="" action="ppaction://media"/>
            <a:extLst>
              <a:ext uri="{FF2B5EF4-FFF2-40B4-BE49-F238E27FC236}">
                <a16:creationId xmlns:a16="http://schemas.microsoft.com/office/drawing/2014/main" id="{84ADA3DB-B5FC-5C25-55A4-247C6C9218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22659" y="3627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439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959"/>
    </mc:Choice>
    <mc:Fallback>
      <p:transition spd="slow" advTm="87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9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377BF-3742-FB2A-2BD3-2EB9DFC00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sz="4000"/>
              <a:t>Heart anatomy</a:t>
            </a:r>
          </a:p>
          <a:p>
            <a:endParaRPr lang="en-GB" sz="4000"/>
          </a:p>
        </p:txBody>
      </p:sp>
      <p:graphicFrame>
        <p:nvGraphicFramePr>
          <p:cNvPr id="35" name="Content Placeholder 7">
            <a:extLst>
              <a:ext uri="{FF2B5EF4-FFF2-40B4-BE49-F238E27FC236}">
                <a16:creationId xmlns:a16="http://schemas.microsoft.com/office/drawing/2014/main" id="{6D944685-F8B3-B9DE-5883-2C474BAB7207}"/>
              </a:ext>
            </a:extLst>
          </p:cNvPr>
          <p:cNvGraphicFramePr>
            <a:graphicFrameLocks noGrp="1"/>
          </p:cNvGraphicFramePr>
          <p:nvPr>
            <p:ph type="pic" idx="1"/>
            <p:extLst>
              <p:ext uri="{D42A27DB-BD31-4B8C-83A1-F6EECF244321}">
                <p14:modId xmlns:p14="http://schemas.microsoft.com/office/powerpoint/2010/main" val="876675018"/>
              </p:ext>
            </p:extLst>
          </p:nvPr>
        </p:nvGraphicFramePr>
        <p:xfrm>
          <a:off x="5338865" y="1175877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548BEBFC-2F84-7B75-900F-508FE7F70DA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Diagram of a heart with arrows pointing to the heart&#10;&#10;AI-generated content may be incorrect.">
            <a:extLst>
              <a:ext uri="{FF2B5EF4-FFF2-40B4-BE49-F238E27FC236}">
                <a16:creationId xmlns:a16="http://schemas.microsoft.com/office/drawing/2014/main" id="{F6CABE3C-965C-64B9-2FDF-E78303B13D4D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r="-2" b="8819"/>
          <a:stretch>
            <a:fillRect/>
          </a:stretch>
        </p:blipFill>
        <p:spPr>
          <a:xfrm>
            <a:off x="603064" y="1711691"/>
            <a:ext cx="4170530" cy="4335027"/>
          </a:xfrm>
          <a:prstGeom prst="rect">
            <a:avLst/>
          </a:prstGeom>
        </p:spPr>
      </p:pic>
      <p:pic>
        <p:nvPicPr>
          <p:cNvPr id="3" name="Recorded Soundslide 5">
            <a:hlinkClick r:id="" action="ppaction://media"/>
            <a:extLst>
              <a:ext uri="{FF2B5EF4-FFF2-40B4-BE49-F238E27FC236}">
                <a16:creationId xmlns:a16="http://schemas.microsoft.com/office/drawing/2014/main" id="{73BC6736-A7ED-44EF-69F0-E13C329EE2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737986" y="8045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70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224"/>
    </mc:Choice>
    <mc:Fallback>
      <p:transition spd="slow" advTm="602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22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" name="Picture 153">
            <a:extLst>
              <a:ext uri="{FF2B5EF4-FFF2-40B4-BE49-F238E27FC236}">
                <a16:creationId xmlns:a16="http://schemas.microsoft.com/office/drawing/2014/main" id="{43984583-F252-A9D4-E8B4-EF32A1359D6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552" r="11386" b="554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5" name="Rectangle 154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60AB59-25EB-C5CD-F3DC-FDEF5B6FE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highlight>
                  <a:srgbClr val="FFFFFF"/>
                </a:highlight>
                <a:latin typeface="Arial"/>
                <a:cs typeface="Arial"/>
              </a:rPr>
              <a:t>Blood vessels and circulation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9FF72652-D5BB-A697-1794-CFC6C1C0A7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173523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slide 6">
            <a:hlinkClick r:id="" action="ppaction://media"/>
            <a:extLst>
              <a:ext uri="{FF2B5EF4-FFF2-40B4-BE49-F238E27FC236}">
                <a16:creationId xmlns:a16="http://schemas.microsoft.com/office/drawing/2014/main" id="{D034663A-62CF-1F85-8EA4-B9D87C0704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144000" y="5349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885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470"/>
    </mc:Choice>
    <mc:Fallback>
      <p:transition spd="slow" advTm="644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4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6" name="Rectangle 435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938560-2254-609B-65FA-633C239BD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pPr>
              <a:spcBef>
                <a:spcPts val="1000"/>
              </a:spcBef>
            </a:pPr>
            <a:r>
              <a:rPr lang="en-GB" sz="5400" b="1">
                <a:highlight>
                  <a:srgbClr val="FFFFFF"/>
                </a:highlight>
                <a:latin typeface="Arial"/>
                <a:cs typeface="Arial"/>
              </a:rPr>
              <a:t> Cardiovascular Physiology</a:t>
            </a:r>
            <a:endParaRPr lang="en-GB" sz="5400">
              <a:latin typeface="Arial"/>
              <a:cs typeface="Arial"/>
            </a:endParaRPr>
          </a:p>
          <a:p>
            <a:endParaRPr lang="en-GB" sz="5400"/>
          </a:p>
        </p:txBody>
      </p:sp>
      <p:pic>
        <p:nvPicPr>
          <p:cNvPr id="414" name="Picture 413">
            <a:extLst>
              <a:ext uri="{FF2B5EF4-FFF2-40B4-BE49-F238E27FC236}">
                <a16:creationId xmlns:a16="http://schemas.microsoft.com/office/drawing/2014/main" id="{81312A6A-2362-A7BB-5099-5A94F22E6B3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404" r="46356"/>
          <a:stretch>
            <a:fillRect/>
          </a:stretch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37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6" name="Content Placeholder 2">
            <a:extLst>
              <a:ext uri="{FF2B5EF4-FFF2-40B4-BE49-F238E27FC236}">
                <a16:creationId xmlns:a16="http://schemas.microsoft.com/office/drawing/2014/main" id="{23275C26-2F6F-2FE7-E338-27FC35ACF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2000" b="1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2000" b="1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Key Concepts:</a:t>
            </a:r>
          </a:p>
          <a:p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Cardiac Output = Heart Rate × Stroke Volume</a:t>
            </a:r>
          </a:p>
          <a:p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Blood Pressure regulation</a:t>
            </a:r>
          </a:p>
          <a:p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Endothelium regulates ( key concepts for CVD/ diabetes)</a:t>
            </a:r>
            <a:endParaRPr lang="en-GB" sz="2000"/>
          </a:p>
          <a:p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Celebral perfusion.</a:t>
            </a:r>
          </a:p>
          <a:p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(Hall and Hall, 2021;El-Awaisi et al., 2025).</a:t>
            </a:r>
          </a:p>
          <a:p>
            <a:endParaRPr lang="en-GB" sz="2000"/>
          </a:p>
        </p:txBody>
      </p:sp>
      <p:pic>
        <p:nvPicPr>
          <p:cNvPr id="3" name="Recorded Soundslide 7">
            <a:hlinkClick r:id="" action="ppaction://media"/>
            <a:extLst>
              <a:ext uri="{FF2B5EF4-FFF2-40B4-BE49-F238E27FC236}">
                <a16:creationId xmlns:a16="http://schemas.microsoft.com/office/drawing/2014/main" id="{6A33ABA7-5092-FC46-7ECA-522CBF41E7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76696" y="110632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602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046"/>
    </mc:Choice>
    <mc:Fallback>
      <p:transition spd="slow" advTm="650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0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42392F-EFAB-1E69-F229-7AAFDD567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>
                <a:highlight>
                  <a:srgbClr val="FFFFFF"/>
                </a:highlight>
                <a:latin typeface="Arial"/>
                <a:cs typeface="Arial"/>
              </a:rPr>
              <a:t> Pathophysiology</a:t>
            </a:r>
            <a:endParaRPr lang="en-US" sz="5400"/>
          </a:p>
        </p:txBody>
      </p:sp>
      <p:sp>
        <p:nvSpPr>
          <p:cNvPr id="8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2" name="Content Placeholder 2">
            <a:extLst>
              <a:ext uri="{FF2B5EF4-FFF2-40B4-BE49-F238E27FC236}">
                <a16:creationId xmlns:a16="http://schemas.microsoft.com/office/drawing/2014/main" id="{C9CDEDC7-ECBB-369D-474E-8CD2C4E8C5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9813072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slide 8ound">
            <a:hlinkClick r:id="" action="ppaction://media"/>
            <a:extLst>
              <a:ext uri="{FF2B5EF4-FFF2-40B4-BE49-F238E27FC236}">
                <a16:creationId xmlns:a16="http://schemas.microsoft.com/office/drawing/2014/main" id="{6B1576F1-8342-3CCC-C578-A229590C6C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286045" y="7092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406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408"/>
    </mc:Choice>
    <mc:Fallback>
      <p:transition spd="slow" advTm="504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4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6" name="Rectangle 145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7" name="Arc 146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B9EC3A-D5F7-7C6D-E252-ABC9CCC99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GB" b="1">
                <a:highlight>
                  <a:srgbClr val="FFFFFF"/>
                </a:highlight>
                <a:latin typeface="Arial"/>
                <a:cs typeface="Arial"/>
              </a:rPr>
              <a:t>Impact of Diabetes &amp; Hypertension on cardiovascular function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DDD8A-8D09-45AD-A070-8745AFDB13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2200" b="1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GB" sz="2200" b="1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200">
                <a:highlight>
                  <a:srgbClr val="FFFFFF"/>
                </a:highlight>
                <a:latin typeface="Arial"/>
                <a:cs typeface="Arial"/>
              </a:rPr>
              <a:t>Diabetes related vascular damage</a:t>
            </a:r>
          </a:p>
          <a:p>
            <a:pPr marL="0" indent="0">
              <a:buNone/>
            </a:pPr>
            <a:endParaRPr lang="en-GB" sz="220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200">
                <a:highlight>
                  <a:srgbClr val="FFFFFF"/>
                </a:highlight>
                <a:latin typeface="Arial"/>
                <a:cs typeface="Arial"/>
              </a:rPr>
              <a:t>Hypertension</a:t>
            </a:r>
          </a:p>
          <a:p>
            <a:pPr marL="0" indent="0">
              <a:buNone/>
            </a:pPr>
            <a:endParaRPr lang="en-GB" sz="220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200">
                <a:highlight>
                  <a:srgbClr val="FFFFFF"/>
                </a:highlight>
                <a:latin typeface="Arial"/>
                <a:cs typeface="Arial"/>
              </a:rPr>
              <a:t>Dyslipidaemia</a:t>
            </a:r>
          </a:p>
          <a:p>
            <a:pPr marL="0" indent="0">
              <a:buNone/>
            </a:pPr>
            <a:endParaRPr lang="en-GB" sz="220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200">
                <a:highlight>
                  <a:srgbClr val="FFFFFF"/>
                </a:highlight>
                <a:latin typeface="Arial"/>
                <a:cs typeface="Arial"/>
              </a:rPr>
              <a:t>Post stroke effects relevant to care</a:t>
            </a:r>
          </a:p>
          <a:p>
            <a:pPr marL="0" indent="0">
              <a:buNone/>
            </a:pPr>
            <a:r>
              <a:rPr lang="en-GB" sz="2200">
                <a:highlight>
                  <a:srgbClr val="FFFFFF"/>
                </a:highlight>
                <a:latin typeface="Arial"/>
                <a:cs typeface="Arial"/>
              </a:rPr>
              <a:t> Siam et al., 2024;</a:t>
            </a:r>
            <a:r>
              <a:rPr lang="en-GB" sz="2200">
                <a:highlight>
                  <a:srgbClr val="FFFFFF"/>
                </a:highlight>
                <a:latin typeface="Times New Roman"/>
                <a:cs typeface="Times New Roman"/>
              </a:rPr>
              <a:t>El-Awaisi et al., 2025)</a:t>
            </a:r>
          </a:p>
          <a:p>
            <a:pPr marL="0" indent="0">
              <a:buNone/>
            </a:pPr>
            <a:endParaRPr lang="en-GB" sz="220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2200"/>
          </a:p>
        </p:txBody>
      </p:sp>
      <p:sp>
        <p:nvSpPr>
          <p:cNvPr id="148" name="Oval 147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Heart Organ">
            <a:extLst>
              <a:ext uri="{FF2B5EF4-FFF2-40B4-BE49-F238E27FC236}">
                <a16:creationId xmlns:a16="http://schemas.microsoft.com/office/drawing/2014/main" id="{8D68961D-3953-89EC-3A38-6EDFEFB50E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109962" y="1929820"/>
            <a:ext cx="4221597" cy="4221597"/>
          </a:xfrm>
          <a:custGeom>
            <a:avLst/>
            <a:gdLst/>
            <a:ahLst/>
            <a:cxnLst/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</p:spPr>
      </p:pic>
      <p:pic>
        <p:nvPicPr>
          <p:cNvPr id="4" name="Recorded Soundslide 9">
            <a:hlinkClick r:id="" action="ppaction://media"/>
            <a:extLst>
              <a:ext uri="{FF2B5EF4-FFF2-40B4-BE49-F238E27FC236}">
                <a16:creationId xmlns:a16="http://schemas.microsoft.com/office/drawing/2014/main" id="{A3A38FC6-BFE4-6D9C-766A-493651937C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144534" y="112957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972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035"/>
    </mc:Choice>
    <mc:Fallback>
      <p:transition spd="slow" advTm="730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0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64D11E-169F-1936-6948-44F033D52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Risk factors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8A7EBDC-19BA-3328-3AE0-6C40E1BBC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000">
                <a:latin typeface="Calibri"/>
                <a:ea typeface="Calibri"/>
                <a:cs typeface="Calibri"/>
              </a:rPr>
              <a:t>Non-Modifiable: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000">
                <a:latin typeface="Calibri"/>
                <a:ea typeface="Calibri"/>
                <a:cs typeface="Calibri"/>
              </a:rPr>
              <a:t>• Age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000">
                <a:latin typeface="Calibri"/>
                <a:ea typeface="Calibri"/>
                <a:cs typeface="Calibri"/>
              </a:rPr>
              <a:t>• Male gender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000">
                <a:latin typeface="Calibri"/>
                <a:ea typeface="Calibri"/>
                <a:cs typeface="Calibri"/>
              </a:rPr>
              <a:t>Clinical: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000">
                <a:latin typeface="Calibri"/>
                <a:ea typeface="Calibri"/>
                <a:cs typeface="Calibri"/>
              </a:rPr>
              <a:t>• Diabetes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000">
                <a:latin typeface="Calibri"/>
                <a:ea typeface="Calibri"/>
                <a:cs typeface="Calibri"/>
              </a:rPr>
              <a:t>• Hypertension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000">
                <a:latin typeface="Calibri"/>
                <a:ea typeface="Calibri"/>
                <a:cs typeface="Calibri"/>
              </a:rPr>
              <a:t>• Hyperlipidaemia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000">
                <a:latin typeface="Calibri"/>
                <a:ea typeface="Calibri"/>
                <a:cs typeface="Calibri"/>
              </a:rPr>
              <a:t>• Previous stroke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000">
                <a:latin typeface="Calibri"/>
                <a:ea typeface="Calibri"/>
                <a:cs typeface="Calibri"/>
              </a:rPr>
              <a:t>Lifestyle: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000">
                <a:latin typeface="Calibri"/>
                <a:ea typeface="Calibri"/>
                <a:cs typeface="Calibri"/>
              </a:rPr>
              <a:t>• Sedentary work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000">
                <a:latin typeface="Calibri"/>
                <a:ea typeface="Calibri"/>
                <a:cs typeface="Calibri"/>
              </a:rPr>
              <a:t>• Limited physical activity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2000">
                <a:latin typeface="Calibri"/>
                <a:ea typeface="Calibri"/>
                <a:cs typeface="Calibri"/>
              </a:rPr>
              <a:t> .  smoker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r>
              <a:rPr lang="en-GB" sz="1200">
                <a:latin typeface="Arial"/>
                <a:ea typeface="Calibri"/>
                <a:cs typeface="Arial"/>
              </a:rPr>
              <a:t>(European Risk Collaboration, 2023;Shahid et al., 2025).</a:t>
            </a:r>
            <a:endParaRPr lang="en-GB" sz="2000"/>
          </a:p>
        </p:txBody>
      </p:sp>
      <p:pic>
        <p:nvPicPr>
          <p:cNvPr id="3" name="Recorded Soundslide 10">
            <a:hlinkClick r:id="" action="ppaction://media"/>
            <a:extLst>
              <a:ext uri="{FF2B5EF4-FFF2-40B4-BE49-F238E27FC236}">
                <a16:creationId xmlns:a16="http://schemas.microsoft.com/office/drawing/2014/main" id="{E58FE94A-938A-7437-10E6-FC7FA31A83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00" y="50923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488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388"/>
    </mc:Choice>
    <mc:Fallback>
      <p:transition spd="slow" advTm="563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3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Picture 63">
            <a:extLst>
              <a:ext uri="{FF2B5EF4-FFF2-40B4-BE49-F238E27FC236}">
                <a16:creationId xmlns:a16="http://schemas.microsoft.com/office/drawing/2014/main" id="{C1764781-E3B8-9EEC-D504-A2B459C512E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9085" b="1478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8" name="Rectangle 67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632D21-346E-5231-A715-AAE1DA7ED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highlight>
                  <a:srgbClr val="FFFFFF"/>
                </a:highlight>
                <a:latin typeface="Arial"/>
                <a:cs typeface="Arial"/>
              </a:rPr>
              <a:t>Care Plan Goals</a:t>
            </a:r>
            <a:endParaRPr lang="en-US"/>
          </a:p>
        </p:txBody>
      </p:sp>
      <p:graphicFrame>
        <p:nvGraphicFramePr>
          <p:cNvPr id="63" name="Content Placeholder 2">
            <a:extLst>
              <a:ext uri="{FF2B5EF4-FFF2-40B4-BE49-F238E27FC236}">
                <a16:creationId xmlns:a16="http://schemas.microsoft.com/office/drawing/2014/main" id="{79631F88-CA53-A7C1-8A8A-C492DF04C2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209879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slide 11">
            <a:hlinkClick r:id="" action="ppaction://media"/>
            <a:extLst>
              <a:ext uri="{FF2B5EF4-FFF2-40B4-BE49-F238E27FC236}">
                <a16:creationId xmlns:a16="http://schemas.microsoft.com/office/drawing/2014/main" id="{5F4A445A-3DA7-CC40-2992-FA47F04D41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672052" y="68103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443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395"/>
    </mc:Choice>
    <mc:Fallback>
      <p:transition spd="slow" advTm="533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39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Freeform: Shape 45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3" name="Isosceles Triangle 62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Isosceles Triangle 55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9FA722-CEB1-084C-A70F-8A7467DD7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4000" b="1">
                <a:highlight>
                  <a:srgbClr val="FFFFFF"/>
                </a:highlight>
                <a:latin typeface="Arial"/>
                <a:cs typeface="Arial"/>
              </a:rPr>
              <a:t>Evidence-Based Interventions and monitoring</a:t>
            </a:r>
            <a:endParaRPr lang="en-US" sz="4000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374CA65E-371D-491E-F479-E080107B73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3708241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slide 12">
            <a:hlinkClick r:id="" action="ppaction://media"/>
            <a:extLst>
              <a:ext uri="{FF2B5EF4-FFF2-40B4-BE49-F238E27FC236}">
                <a16:creationId xmlns:a16="http://schemas.microsoft.com/office/drawing/2014/main" id="{797EE6A5-5E85-BB9A-7C77-AB66EE1498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671544" y="34263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167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453"/>
    </mc:Choice>
    <mc:Fallback>
      <p:transition spd="slow" advTm="814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45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9" name="Rectangle 27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6F9673-092A-B184-74A4-7DDDE8DAB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sz="2800" b="1">
                <a:highlight>
                  <a:srgbClr val="FFFFFF"/>
                </a:highlight>
                <a:latin typeface="Arial"/>
                <a:cs typeface="Arial"/>
              </a:rPr>
              <a:t>Ethical, Communication and multidisciplinary Considerations</a:t>
            </a:r>
            <a:endParaRPr lang="en-US" sz="2800"/>
          </a:p>
        </p:txBody>
      </p:sp>
      <p:sp>
        <p:nvSpPr>
          <p:cNvPr id="280" name="Freeform: Shape 26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1" name="Oval 280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6" name="Graphic 45" descr="Contract">
            <a:extLst>
              <a:ext uri="{FF2B5EF4-FFF2-40B4-BE49-F238E27FC236}">
                <a16:creationId xmlns:a16="http://schemas.microsoft.com/office/drawing/2014/main" id="{A28E3B0A-33C5-C84D-032B-CE0C9CF18F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82" name="Freeform: Shape 26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83" name="Straight Connector 282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4" name="Freeform: Shape 26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85" name="Freeform: Shape 27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6" name="Freeform: Shape 27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102" name="Content Placeholder 2">
            <a:extLst>
              <a:ext uri="{FF2B5EF4-FFF2-40B4-BE49-F238E27FC236}">
                <a16:creationId xmlns:a16="http://schemas.microsoft.com/office/drawing/2014/main" id="{D8F452A6-7427-F131-CA9D-953A62631B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5395346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slide 13">
            <a:hlinkClick r:id="" action="ppaction://media"/>
            <a:extLst>
              <a:ext uri="{FF2B5EF4-FFF2-40B4-BE49-F238E27FC236}">
                <a16:creationId xmlns:a16="http://schemas.microsoft.com/office/drawing/2014/main" id="{411CF061-EF75-29CF-9D9F-B817CB829A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800591" y="-21604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841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975"/>
    </mc:Choice>
    <mc:Fallback>
      <p:transition spd="slow" advTm="549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97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2" name="Picture 231">
            <a:extLst>
              <a:ext uri="{FF2B5EF4-FFF2-40B4-BE49-F238E27FC236}">
                <a16:creationId xmlns:a16="http://schemas.microsoft.com/office/drawing/2014/main" id="{FA4F8F6E-AAE6-3307-8E8D-FF8F31670C1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0884" r="9085" b="2987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40" name="Rectangle 239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7242DC-E295-D7D5-7222-6A1F29943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</a:p>
        </p:txBody>
      </p:sp>
      <p:graphicFrame>
        <p:nvGraphicFramePr>
          <p:cNvPr id="231" name="Content Placeholder 2">
            <a:extLst>
              <a:ext uri="{FF2B5EF4-FFF2-40B4-BE49-F238E27FC236}">
                <a16:creationId xmlns:a16="http://schemas.microsoft.com/office/drawing/2014/main" id="{15AF4BF2-9254-2A91-3577-15458E6D57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368753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slide 14">
            <a:hlinkClick r:id="" action="ppaction://media"/>
            <a:extLst>
              <a:ext uri="{FF2B5EF4-FFF2-40B4-BE49-F238E27FC236}">
                <a16:creationId xmlns:a16="http://schemas.microsoft.com/office/drawing/2014/main" id="{9D348A14-C972-6BB9-24F4-85D017C4FE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551174" y="6013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938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454"/>
    </mc:Choice>
    <mc:Fallback>
      <p:transition spd="slow" advTm="824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4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5" name="Rectangle 144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F73B57-CFC2-C7A5-064B-FB93C96CD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/>
              <a:t>Reference list</a:t>
            </a:r>
          </a:p>
        </p:txBody>
      </p:sp>
      <p:sp>
        <p:nvSpPr>
          <p:cNvPr id="146" name="Freeform: Shape 100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3EBA1-7C13-5237-7574-5A7680999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Cheema, K.M., Gulati, M., Patel, A. and others (2022) ‘Long-term trends in the epidemiology of cardiovascular diseases in the UK: insights from the British Heart Foundation statistical compendium’, </a:t>
            </a:r>
            <a:r>
              <a:rPr lang="en-GB" sz="2000" i="1">
                <a:highlight>
                  <a:srgbClr val="FFFFFF"/>
                </a:highlight>
                <a:latin typeface="Arial"/>
                <a:cs typeface="Arial"/>
              </a:rPr>
              <a:t>Cardiovascular Research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, 118(10), pp. 2267–2280. Available at: </a:t>
            </a:r>
            <a:r>
              <a:rPr lang="en-GB" sz="2000" u="sng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https://doi.org/10.1093/cvr/cvac053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 (Accessed: 15 March 2026).</a:t>
            </a:r>
          </a:p>
          <a:p>
            <a:pPr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El-Awaisi, J., Kavanagh, D., Heising, S., Schiessl, I.M., Cleary, S.J., Hodson, D.J. and Kalia, N. (2025) ‘Impact of chronic hyperglycaemia on the coronary microcirculation – benefits of targeting IL-36 and diet reversal’, </a:t>
            </a:r>
            <a:r>
              <a:rPr lang="en-GB" sz="2000" i="1">
                <a:highlight>
                  <a:srgbClr val="FFFFFF"/>
                </a:highlight>
                <a:latin typeface="Arial"/>
                <a:cs typeface="Arial"/>
              </a:rPr>
              <a:t>Basic Research in Cardiology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, 120(3), pp. 509–526. Available at: </a:t>
            </a:r>
            <a:r>
              <a:rPr lang="en-GB" sz="2000" u="sng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https://doi.org/10.1007/s00395-025-01107-y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 (Accessed: 15 March 2026).</a:t>
            </a:r>
          </a:p>
          <a:p>
            <a:pPr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European Risk Collaboration (2023) ‘SCORE2-Diabetes: 10-year cardiovascular risk estimation in type 2 diabetes in Europe’, </a:t>
            </a:r>
            <a:r>
              <a:rPr lang="en-GB" sz="2000" i="1">
                <a:highlight>
                  <a:srgbClr val="FFFFFF"/>
                </a:highlight>
                <a:latin typeface="Arial"/>
                <a:cs typeface="Arial"/>
              </a:rPr>
              <a:t>European Heart Journal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, 44(28), pp. 2544–2556. Available at: </a:t>
            </a:r>
            <a:r>
              <a:rPr lang="en-GB" sz="2000" u="sng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https://doi.org/10.1093/eurheartj/ehad260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 (Accessed: 15 March 2026).</a:t>
            </a:r>
          </a:p>
          <a:p>
            <a:pPr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Hall, J.E. and Hall, M.E. (2021) </a:t>
            </a:r>
            <a:r>
              <a:rPr lang="en-GB" sz="2000" i="1">
                <a:highlight>
                  <a:srgbClr val="FFFFFF"/>
                </a:highlight>
                <a:latin typeface="Arial"/>
                <a:cs typeface="Arial"/>
              </a:rPr>
              <a:t>Guyton and Hall textbook of medical physiology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. 14th edn. Philadelphia: Elsevier.</a:t>
            </a:r>
          </a:p>
          <a:p>
            <a:pPr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Shahid, H., et al. (2025) ‘Lifestyle practices in reducing cardiovascular diseases: a prospective cohort study from Pakistan’, </a:t>
            </a:r>
            <a:r>
              <a:rPr lang="en-GB" sz="2000" i="1">
                <a:highlight>
                  <a:srgbClr val="FFFFFF"/>
                </a:highlight>
                <a:latin typeface="Arial"/>
                <a:cs typeface="Arial"/>
              </a:rPr>
              <a:t>ASIDE Internal Medicine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, 2(2). Available at: </a:t>
            </a:r>
            <a:r>
              <a:rPr lang="en-GB" sz="2000" u="sng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https://doi.org/10.71079/ASIDE.IM.081825136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 (Accessed: 15 March 2026).</a:t>
            </a:r>
          </a:p>
          <a:p>
            <a:pPr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Shad, K.F. (2020) </a:t>
            </a:r>
            <a:r>
              <a:rPr lang="en-GB" sz="2000" i="1">
                <a:highlight>
                  <a:srgbClr val="FFFFFF"/>
                </a:highlight>
                <a:latin typeface="Arial"/>
                <a:cs typeface="Arial"/>
              </a:rPr>
              <a:t>Basic and clinical understanding of microcirculation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. Edited by S.S.S. Saravi and N.L. </a:t>
            </a:r>
            <a:r>
              <a:rPr lang="en-GB" sz="2000" err="1">
                <a:highlight>
                  <a:srgbClr val="FFFFFF"/>
                </a:highlight>
                <a:latin typeface="Arial"/>
                <a:cs typeface="Arial"/>
              </a:rPr>
              <a:t>Bilgrami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. London: </a:t>
            </a:r>
            <a:r>
              <a:rPr lang="en-GB" sz="2000" err="1">
                <a:highlight>
                  <a:srgbClr val="FFFFFF"/>
                </a:highlight>
                <a:latin typeface="Arial"/>
                <a:cs typeface="Arial"/>
              </a:rPr>
              <a:t>IntechOpen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GB" sz="2000" u="sng">
                <a:highlight>
                  <a:srgbClr val="FFFFFF"/>
                </a:highlight>
                <a:latin typeface="Arial"/>
                <a:cs typeface="Arial"/>
                <a:hlinkClick r:id="rId6"/>
              </a:rPr>
              <a:t>https://doi.org/10.5772/intechopen.77660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 (Accessed: 15 March 2026).</a:t>
            </a:r>
          </a:p>
          <a:p>
            <a:pPr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National Institute for Health and Care Excellence (NICE) (2022) </a:t>
            </a:r>
            <a:r>
              <a:rPr lang="en-GB" sz="2000" i="1">
                <a:highlight>
                  <a:srgbClr val="FFFFFF"/>
                </a:highlight>
                <a:latin typeface="Arial"/>
                <a:cs typeface="Arial"/>
              </a:rPr>
              <a:t>Stroke and transient ischaemic attack in over 16s: diagnosis and initial management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GB" sz="2000" u="sng">
                <a:highlight>
                  <a:srgbClr val="FFFFFF"/>
                </a:highlight>
                <a:latin typeface="Arial"/>
                <a:cs typeface="Arial"/>
                <a:hlinkClick r:id="rId7"/>
              </a:rPr>
              <a:t>https://www.nice.org.uk/guidance/ng128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 (Accessed: 15 March 2026).</a:t>
            </a:r>
          </a:p>
          <a:p>
            <a:pPr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National Institute for Health and Care Excellence (NICE) (2023a) </a:t>
            </a:r>
            <a:r>
              <a:rPr lang="en-GB" sz="2000" i="1">
                <a:highlight>
                  <a:srgbClr val="FFFFFF"/>
                </a:highlight>
                <a:latin typeface="Arial"/>
                <a:cs typeface="Arial"/>
              </a:rPr>
              <a:t>Cardiovascular disease: risk assessment and reduction, including lipid modification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GB" sz="2000" u="sng">
                <a:highlight>
                  <a:srgbClr val="FFFFFF"/>
                </a:highlight>
                <a:latin typeface="Arial"/>
                <a:cs typeface="Arial"/>
                <a:hlinkClick r:id="rId8"/>
              </a:rPr>
              <a:t>https://www.nice.org.uk/guidance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 (Accessed: 15 March 2026).</a:t>
            </a:r>
          </a:p>
          <a:p>
            <a:pPr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NHS (2023) </a:t>
            </a:r>
            <a:r>
              <a:rPr lang="en-GB" sz="2000" i="1">
                <a:highlight>
                  <a:srgbClr val="FFFFFF"/>
                </a:highlight>
                <a:latin typeface="Arial"/>
                <a:cs typeface="Arial"/>
              </a:rPr>
              <a:t>Healthy eating and diet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GB" sz="2000" u="sng">
                <a:highlight>
                  <a:srgbClr val="FFFFFF"/>
                </a:highlight>
                <a:latin typeface="Arial"/>
                <a:cs typeface="Arial"/>
                <a:hlinkClick r:id="rId9"/>
              </a:rPr>
              <a:t>https://www.nhs.uk/live-well/eat-well/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 (Accessed: 15 March 2026).</a:t>
            </a:r>
          </a:p>
          <a:p>
            <a:pPr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Peate, I. (2021) </a:t>
            </a:r>
            <a:r>
              <a:rPr lang="en-GB" sz="2000" i="1">
                <a:highlight>
                  <a:srgbClr val="FFFFFF"/>
                </a:highlight>
                <a:latin typeface="Arial"/>
                <a:cs typeface="Arial"/>
              </a:rPr>
              <a:t>Fundamentals of applied pathophysiology: an essential guide for nursing and healthcare students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. 4th </a:t>
            </a:r>
            <a:r>
              <a:rPr lang="en-GB" sz="2000" err="1"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. Hoboken: Wiley-Blackwell.</a:t>
            </a:r>
          </a:p>
          <a:p>
            <a:pPr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Eze, E.A., N-Eze, A., Eze, C.R., Okafor, J. and Okafor, B. (2024) ‘Key risk-factors contributing to cardiovascular disease: lifestyle modifications to improve cardiovascular health’, </a:t>
            </a:r>
            <a:r>
              <a:rPr lang="en-GB" sz="2000" i="1">
                <a:highlight>
                  <a:srgbClr val="FFFFFF"/>
                </a:highlight>
                <a:latin typeface="Arial"/>
                <a:cs typeface="Arial"/>
              </a:rPr>
              <a:t>International Journal of Health and Medical Research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, 3(10). Available at: </a:t>
            </a:r>
            <a:r>
              <a:rPr lang="en-GB" sz="2000" u="sng">
                <a:highlight>
                  <a:srgbClr val="FFFFFF"/>
                </a:highlight>
                <a:latin typeface="Arial"/>
                <a:cs typeface="Arial"/>
                <a:hlinkClick r:id="rId10"/>
              </a:rPr>
              <a:t>https://doi.org/10.58806/ijhmr.2024.v3i10n04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 (Accessed: 15 March 2026).</a:t>
            </a:r>
          </a:p>
          <a:p>
            <a:pPr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Rosenberg, A.J., et al. (2025) ‘Contribution of sympathetic nervous system activation to endothelial ischemia reperfusion injury in healthy adults’, </a:t>
            </a:r>
            <a:r>
              <a:rPr lang="en-GB" sz="2000" i="1">
                <a:highlight>
                  <a:srgbClr val="FFFFFF"/>
                </a:highlight>
                <a:latin typeface="Arial"/>
                <a:cs typeface="Arial"/>
              </a:rPr>
              <a:t>Physiological Reports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, 13(15), p. e70502. Available at: </a:t>
            </a:r>
            <a:r>
              <a:rPr lang="en-GB" sz="2000" u="sng">
                <a:highlight>
                  <a:srgbClr val="FFFFFF"/>
                </a:highlight>
                <a:latin typeface="Arial"/>
                <a:cs typeface="Arial"/>
                <a:hlinkClick r:id="rId11"/>
              </a:rPr>
              <a:t>https://doi.org/10.14814/phy2.70502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 (Accessed: 15 March 2026).</a:t>
            </a:r>
          </a:p>
          <a:p>
            <a:pPr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Siam, N.H., Snigdha, N.N., </a:t>
            </a:r>
            <a:r>
              <a:rPr lang="en-GB" sz="2000" err="1">
                <a:highlight>
                  <a:srgbClr val="FFFFFF"/>
                </a:highlight>
                <a:latin typeface="Arial"/>
                <a:cs typeface="Arial"/>
              </a:rPr>
              <a:t>Tabasumma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, N. and Parvin, I. (2024) ‘Diabetes mellitus and cardiovascular disease: exploring epidemiology, pathophysiology and treatment strategies’, </a:t>
            </a:r>
            <a:r>
              <a:rPr lang="en-GB" sz="2000" i="1">
                <a:highlight>
                  <a:srgbClr val="FFFFFF"/>
                </a:highlight>
                <a:latin typeface="Arial"/>
                <a:cs typeface="Arial"/>
              </a:rPr>
              <a:t>Reviews in Cardiovascular Medicine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, 25(12). Available at: </a:t>
            </a:r>
            <a:r>
              <a:rPr lang="en-GB" sz="2000" u="sng">
                <a:highlight>
                  <a:srgbClr val="FFFFFF"/>
                </a:highlight>
                <a:latin typeface="Arial"/>
                <a:cs typeface="Arial"/>
                <a:hlinkClick r:id="rId12"/>
              </a:rPr>
              <a:t>https://doi.org/10.31083/j.rcm2512436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 (Accessed: 15 March 2026).</a:t>
            </a:r>
          </a:p>
          <a:p>
            <a:pPr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Tortora, G.J. and Derrickson, B. (2022) </a:t>
            </a:r>
            <a:r>
              <a:rPr lang="en-GB" sz="2000" i="1">
                <a:highlight>
                  <a:srgbClr val="FFFFFF"/>
                </a:highlight>
                <a:latin typeface="Arial"/>
                <a:cs typeface="Arial"/>
              </a:rPr>
              <a:t>Principles of anatomy and physiology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. Hoboken, NJ: Wiley.</a:t>
            </a:r>
          </a:p>
          <a:p>
            <a:pPr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Waugh, A., Grant, A. and Ross, J.S. (2022) </a:t>
            </a:r>
            <a:r>
              <a:rPr lang="en-GB" sz="2000" i="1">
                <a:highlight>
                  <a:srgbClr val="FFFFFF"/>
                </a:highlight>
                <a:latin typeface="Arial"/>
                <a:cs typeface="Arial"/>
              </a:rPr>
              <a:t>Ross and Wilson anatomy and physiology in health and illness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. 14th </a:t>
            </a:r>
            <a:r>
              <a:rPr lang="en-GB" sz="2000" err="1"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. Amsterdam: Elsevier.</a:t>
            </a:r>
          </a:p>
          <a:p>
            <a:pPr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World Health Organization (2023) </a:t>
            </a:r>
            <a:r>
              <a:rPr lang="en-GB" sz="2000" i="1">
                <a:highlight>
                  <a:srgbClr val="FFFFFF"/>
                </a:highlight>
                <a:latin typeface="Arial"/>
                <a:cs typeface="Arial"/>
              </a:rPr>
              <a:t>Cardiovascular diseases (CVDs)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GB" sz="2000" u="sng">
                <a:highlight>
                  <a:srgbClr val="FFFFFF"/>
                </a:highlight>
                <a:latin typeface="Arial"/>
                <a:cs typeface="Arial"/>
                <a:hlinkClick r:id="rId13"/>
              </a:rPr>
              <a:t>https://www.who.int/news-room/fact-sheets/detail/cardiovascular-diseases-(cvds)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 (Accessed: 2 March 2026).</a:t>
            </a:r>
          </a:p>
          <a:p>
            <a:pPr>
              <a:buNone/>
            </a:pPr>
            <a:endParaRPr lang="en-GB" sz="70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endParaRPr lang="en-GB" sz="70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endParaRPr lang="en-GB" sz="70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endParaRPr lang="en-GB" sz="70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endParaRPr lang="en-GB" sz="70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endParaRPr lang="en-GB" sz="70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endParaRPr lang="en-GB" sz="70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endParaRPr lang="en-GB" sz="70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endParaRPr lang="en-GB" sz="70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GB" sz="700"/>
          </a:p>
        </p:txBody>
      </p:sp>
      <p:sp>
        <p:nvSpPr>
          <p:cNvPr id="147" name="Oval 146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8" name="Block Arc 147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49" name="Freeform: Shape 106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0" name="Straight Connector 149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1" name="Freeform: Shape 110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2" name="Arc 15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" name="Freeform: Shape 114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872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Evidenced -Based care plan for Cariovascular Disease, Stroke and Type 2 Diabetes. A Patient Centred approach</vt:lpstr>
      <vt:lpstr>Roadmap of presentation</vt:lpstr>
      <vt:lpstr>Patient's Profile</vt:lpstr>
      <vt:lpstr>Overview of the cardiovascular system</vt:lpstr>
      <vt:lpstr>Heart anatomy </vt:lpstr>
      <vt:lpstr>Blood vessels and circulation</vt:lpstr>
      <vt:lpstr> Cardiovascular Physiology </vt:lpstr>
      <vt:lpstr> Pathophysiology</vt:lpstr>
      <vt:lpstr>Impact of Diabetes &amp; Hypertension on cardiovascular function</vt:lpstr>
      <vt:lpstr>Risk factors</vt:lpstr>
      <vt:lpstr>Care Plan Goals</vt:lpstr>
      <vt:lpstr>Evidence-Based Interventions and monitoring</vt:lpstr>
      <vt:lpstr>Ethical, Communication and multidisciplinary Considerations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2026-03-05T10:16:39Z</dcterms:created>
  <dcterms:modified xsi:type="dcterms:W3CDTF">2026-03-21T13:45:26Z</dcterms:modified>
</cp:coreProperties>
</file>