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9"/>
  </p:notesMasterIdLst>
  <p:sldIdLst>
    <p:sldId id="256" r:id="rId5"/>
    <p:sldId id="260" r:id="rId6"/>
    <p:sldId id="296" r:id="rId7"/>
    <p:sldId id="417" r:id="rId8"/>
    <p:sldId id="423" r:id="rId9"/>
    <p:sldId id="419" r:id="rId10"/>
    <p:sldId id="426" r:id="rId11"/>
    <p:sldId id="424" r:id="rId12"/>
    <p:sldId id="427" r:id="rId13"/>
    <p:sldId id="425" r:id="rId14"/>
    <p:sldId id="421" r:id="rId15"/>
    <p:sldId id="428" r:id="rId16"/>
    <p:sldId id="429" r:id="rId17"/>
    <p:sldId id="533" r:id="rId18"/>
    <p:sldId id="297" r:id="rId19"/>
    <p:sldId id="532" r:id="rId20"/>
    <p:sldId id="514" r:id="rId21"/>
    <p:sldId id="522" r:id="rId22"/>
    <p:sldId id="520" r:id="rId23"/>
    <p:sldId id="521" r:id="rId24"/>
    <p:sldId id="519" r:id="rId25"/>
    <p:sldId id="517" r:id="rId26"/>
    <p:sldId id="518" r:id="rId27"/>
    <p:sldId id="513" r:id="rId28"/>
    <p:sldId id="524" r:id="rId29"/>
    <p:sldId id="530" r:id="rId30"/>
    <p:sldId id="531" r:id="rId31"/>
    <p:sldId id="523" r:id="rId32"/>
    <p:sldId id="515" r:id="rId33"/>
    <p:sldId id="261" r:id="rId34"/>
    <p:sldId id="262" r:id="rId35"/>
    <p:sldId id="264" r:id="rId36"/>
    <p:sldId id="265" r:id="rId37"/>
    <p:sldId id="266" r:id="rId38"/>
    <p:sldId id="268" r:id="rId39"/>
    <p:sldId id="526" r:id="rId40"/>
    <p:sldId id="270" r:id="rId41"/>
    <p:sldId id="272" r:id="rId42"/>
    <p:sldId id="274" r:id="rId43"/>
    <p:sldId id="275" r:id="rId44"/>
    <p:sldId id="525" r:id="rId45"/>
    <p:sldId id="527" r:id="rId46"/>
    <p:sldId id="528" r:id="rId47"/>
    <p:sldId id="529"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674A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612797-6E13-4FCB-ABD1-8146CE9C2C01}" v="25" dt="2021-03-17T21:58:54.4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4" d="100"/>
          <a:sy n="94" d="100"/>
        </p:scale>
        <p:origin x="85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Williams (SOAC)" userId="d9705ef0-be3d-4927-aab1-9879255c8c5d" providerId="ADAL" clId="{97612797-6E13-4FCB-ABD1-8146CE9C2C01}"/>
    <pc:docChg chg="undo custSel addSld delSld modSld sldOrd">
      <pc:chgData name="David Williams (SOAC)" userId="d9705ef0-be3d-4927-aab1-9879255c8c5d" providerId="ADAL" clId="{97612797-6E13-4FCB-ABD1-8146CE9C2C01}" dt="2021-03-17T21:59:17.956" v="630" actId="27636"/>
      <pc:docMkLst>
        <pc:docMk/>
      </pc:docMkLst>
      <pc:sldChg chg="addSp delSp modSp mod">
        <pc:chgData name="David Williams (SOAC)" userId="d9705ef0-be3d-4927-aab1-9879255c8c5d" providerId="ADAL" clId="{97612797-6E13-4FCB-ABD1-8146CE9C2C01}" dt="2021-03-17T21:59:17.956" v="630" actId="27636"/>
        <pc:sldMkLst>
          <pc:docMk/>
          <pc:sldMk cId="2752702826" sldId="256"/>
        </pc:sldMkLst>
        <pc:spChg chg="mod">
          <ac:chgData name="David Williams (SOAC)" userId="d9705ef0-be3d-4927-aab1-9879255c8c5d" providerId="ADAL" clId="{97612797-6E13-4FCB-ABD1-8146CE9C2C01}" dt="2021-03-17T21:59:17.956" v="630" actId="27636"/>
          <ac:spMkLst>
            <pc:docMk/>
            <pc:sldMk cId="2752702826" sldId="256"/>
            <ac:spMk id="3" creationId="{EA59E049-3D9E-410F-BE4A-3827C6B64EFA}"/>
          </ac:spMkLst>
        </pc:spChg>
        <pc:picChg chg="del mod">
          <ac:chgData name="David Williams (SOAC)" userId="d9705ef0-be3d-4927-aab1-9879255c8c5d" providerId="ADAL" clId="{97612797-6E13-4FCB-ABD1-8146CE9C2C01}" dt="2021-03-17T21:57:26.964" v="609" actId="478"/>
          <ac:picMkLst>
            <pc:docMk/>
            <pc:sldMk cId="2752702826" sldId="256"/>
            <ac:picMk id="5" creationId="{91D3636B-B652-46FC-BD13-1DCCEE52D352}"/>
          </ac:picMkLst>
        </pc:picChg>
        <pc:picChg chg="del">
          <ac:chgData name="David Williams (SOAC)" userId="d9705ef0-be3d-4927-aab1-9879255c8c5d" providerId="ADAL" clId="{97612797-6E13-4FCB-ABD1-8146CE9C2C01}" dt="2021-03-17T21:57:23.628" v="607" actId="478"/>
          <ac:picMkLst>
            <pc:docMk/>
            <pc:sldMk cId="2752702826" sldId="256"/>
            <ac:picMk id="6" creationId="{11410872-0F67-4181-AA9B-5507BC387165}"/>
          </ac:picMkLst>
        </pc:picChg>
        <pc:picChg chg="add mod">
          <ac:chgData name="David Williams (SOAC)" userId="d9705ef0-be3d-4927-aab1-9879255c8c5d" providerId="ADAL" clId="{97612797-6E13-4FCB-ABD1-8146CE9C2C01}" dt="2021-03-17T21:58:27.526" v="612" actId="1076"/>
          <ac:picMkLst>
            <pc:docMk/>
            <pc:sldMk cId="2752702826" sldId="256"/>
            <ac:picMk id="7" creationId="{CCE08F35-166B-4C26-A2CF-30223DE26E61}"/>
          </ac:picMkLst>
        </pc:picChg>
        <pc:picChg chg="add mod">
          <ac:chgData name="David Williams (SOAC)" userId="d9705ef0-be3d-4927-aab1-9879255c8c5d" providerId="ADAL" clId="{97612797-6E13-4FCB-ABD1-8146CE9C2C01}" dt="2021-03-17T21:58:54.441" v="616" actId="1076"/>
          <ac:picMkLst>
            <pc:docMk/>
            <pc:sldMk cId="2752702826" sldId="256"/>
            <ac:picMk id="8" creationId="{7248CD71-6FD6-45BB-ACCB-9F8B0A2B751C}"/>
          </ac:picMkLst>
        </pc:picChg>
      </pc:sldChg>
      <pc:sldChg chg="del">
        <pc:chgData name="David Williams (SOAC)" userId="d9705ef0-be3d-4927-aab1-9879255c8c5d" providerId="ADAL" clId="{97612797-6E13-4FCB-ABD1-8146CE9C2C01}" dt="2021-03-17T18:46:05.162" v="20" actId="47"/>
        <pc:sldMkLst>
          <pc:docMk/>
          <pc:sldMk cId="2254384259" sldId="258"/>
        </pc:sldMkLst>
      </pc:sldChg>
      <pc:sldChg chg="del">
        <pc:chgData name="David Williams (SOAC)" userId="d9705ef0-be3d-4927-aab1-9879255c8c5d" providerId="ADAL" clId="{97612797-6E13-4FCB-ABD1-8146CE9C2C01}" dt="2021-03-17T18:46:05.162" v="20" actId="47"/>
        <pc:sldMkLst>
          <pc:docMk/>
          <pc:sldMk cId="2366744619" sldId="259"/>
        </pc:sldMkLst>
      </pc:sldChg>
      <pc:sldChg chg="modSp mod ord">
        <pc:chgData name="David Williams (SOAC)" userId="d9705ef0-be3d-4927-aab1-9879255c8c5d" providerId="ADAL" clId="{97612797-6E13-4FCB-ABD1-8146CE9C2C01}" dt="2021-03-17T18:45:55.800" v="19" actId="20577"/>
        <pc:sldMkLst>
          <pc:docMk/>
          <pc:sldMk cId="2636626544" sldId="260"/>
        </pc:sldMkLst>
        <pc:spChg chg="mod">
          <ac:chgData name="David Williams (SOAC)" userId="d9705ef0-be3d-4927-aab1-9879255c8c5d" providerId="ADAL" clId="{97612797-6E13-4FCB-ABD1-8146CE9C2C01}" dt="2021-03-17T18:45:55.800" v="19" actId="20577"/>
          <ac:spMkLst>
            <pc:docMk/>
            <pc:sldMk cId="2636626544" sldId="260"/>
            <ac:spMk id="2" creationId="{C1356D87-8E03-45C3-9ACD-92353DE97DCC}"/>
          </ac:spMkLst>
        </pc:spChg>
      </pc:sldChg>
      <pc:sldChg chg="del">
        <pc:chgData name="David Williams (SOAC)" userId="d9705ef0-be3d-4927-aab1-9879255c8c5d" providerId="ADAL" clId="{97612797-6E13-4FCB-ABD1-8146CE9C2C01}" dt="2021-03-17T18:46:05.162" v="20" actId="47"/>
        <pc:sldMkLst>
          <pc:docMk/>
          <pc:sldMk cId="2548547636" sldId="261"/>
        </pc:sldMkLst>
      </pc:sldChg>
      <pc:sldChg chg="addSp delSp modSp mod">
        <pc:chgData name="David Williams (SOAC)" userId="d9705ef0-be3d-4927-aab1-9879255c8c5d" providerId="ADAL" clId="{97612797-6E13-4FCB-ABD1-8146CE9C2C01}" dt="2021-03-17T20:39:01.215" v="175"/>
        <pc:sldMkLst>
          <pc:docMk/>
          <pc:sldMk cId="3213550237" sldId="261"/>
        </pc:sldMkLst>
        <pc:spChg chg="add del mod">
          <ac:chgData name="David Williams (SOAC)" userId="d9705ef0-be3d-4927-aab1-9879255c8c5d" providerId="ADAL" clId="{97612797-6E13-4FCB-ABD1-8146CE9C2C01}" dt="2021-03-17T20:07:45.646" v="27" actId="478"/>
          <ac:spMkLst>
            <pc:docMk/>
            <pc:sldMk cId="3213550237" sldId="261"/>
            <ac:spMk id="3" creationId="{935C8EFD-C88F-4AAA-BD7E-4A9B22B5AE08}"/>
          </ac:spMkLst>
        </pc:spChg>
        <pc:spChg chg="add mod">
          <ac:chgData name="David Williams (SOAC)" userId="d9705ef0-be3d-4927-aab1-9879255c8c5d" providerId="ADAL" clId="{97612797-6E13-4FCB-ABD1-8146CE9C2C01}" dt="2021-03-17T20:39:01.215" v="175"/>
          <ac:spMkLst>
            <pc:docMk/>
            <pc:sldMk cId="3213550237" sldId="261"/>
            <ac:spMk id="6" creationId="{CC672980-7FD8-4A1B-8576-3FA333268C9E}"/>
          </ac:spMkLst>
        </pc:spChg>
        <pc:spChg chg="mod">
          <ac:chgData name="David Williams (SOAC)" userId="d9705ef0-be3d-4927-aab1-9879255c8c5d" providerId="ADAL" clId="{97612797-6E13-4FCB-ABD1-8146CE9C2C01}" dt="2021-03-17T20:10:04.295" v="68" actId="1076"/>
          <ac:spMkLst>
            <pc:docMk/>
            <pc:sldMk cId="3213550237" sldId="261"/>
            <ac:spMk id="9" creationId="{00000000-0000-0000-0000-000000000000}"/>
          </ac:spMkLst>
        </pc:spChg>
        <pc:picChg chg="del">
          <ac:chgData name="David Williams (SOAC)" userId="d9705ef0-be3d-4927-aab1-9879255c8c5d" providerId="ADAL" clId="{97612797-6E13-4FCB-ABD1-8146CE9C2C01}" dt="2021-03-17T20:07:43.675" v="26" actId="478"/>
          <ac:picMkLst>
            <pc:docMk/>
            <pc:sldMk cId="3213550237" sldId="261"/>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2134070480" sldId="262"/>
        </pc:sldMkLst>
      </pc:sldChg>
      <pc:sldChg chg="addSp delSp modSp mod">
        <pc:chgData name="David Williams (SOAC)" userId="d9705ef0-be3d-4927-aab1-9879255c8c5d" providerId="ADAL" clId="{97612797-6E13-4FCB-ABD1-8146CE9C2C01}" dt="2021-03-17T20:15:42.209" v="166" actId="14100"/>
        <pc:sldMkLst>
          <pc:docMk/>
          <pc:sldMk cId="4033914561" sldId="262"/>
        </pc:sldMkLst>
        <pc:spChg chg="add del mod">
          <ac:chgData name="David Williams (SOAC)" userId="d9705ef0-be3d-4927-aab1-9879255c8c5d" providerId="ADAL" clId="{97612797-6E13-4FCB-ABD1-8146CE9C2C01}" dt="2021-03-17T20:07:55.830" v="31" actId="478"/>
          <ac:spMkLst>
            <pc:docMk/>
            <pc:sldMk cId="4033914561" sldId="262"/>
            <ac:spMk id="3" creationId="{B3FAD3EB-F821-4DAD-8AAD-77F014C349A4}"/>
          </ac:spMkLst>
        </pc:spChg>
        <pc:spChg chg="add del mod">
          <ac:chgData name="David Williams (SOAC)" userId="d9705ef0-be3d-4927-aab1-9879255c8c5d" providerId="ADAL" clId="{97612797-6E13-4FCB-ABD1-8146CE9C2C01}" dt="2021-03-17T20:15:42.209" v="166" actId="14100"/>
          <ac:spMkLst>
            <pc:docMk/>
            <pc:sldMk cId="4033914561" sldId="262"/>
            <ac:spMk id="9" creationId="{00000000-0000-0000-0000-000000000000}"/>
          </ac:spMkLst>
        </pc:spChg>
        <pc:picChg chg="del">
          <ac:chgData name="David Williams (SOAC)" userId="d9705ef0-be3d-4927-aab1-9879255c8c5d" providerId="ADAL" clId="{97612797-6E13-4FCB-ABD1-8146CE9C2C01}" dt="2021-03-17T20:07:52.373" v="30" actId="478"/>
          <ac:picMkLst>
            <pc:docMk/>
            <pc:sldMk cId="4033914561" sldId="262"/>
            <ac:picMk id="4" creationId="{00000000-0000-0000-0000-000000000000}"/>
          </ac:picMkLst>
        </pc:picChg>
      </pc:sldChg>
      <pc:sldChg chg="addSp delSp modSp del mod">
        <pc:chgData name="David Williams (SOAC)" userId="d9705ef0-be3d-4927-aab1-9879255c8c5d" providerId="ADAL" clId="{97612797-6E13-4FCB-ABD1-8146CE9C2C01}" dt="2021-03-17T20:38:52.670" v="174" actId="47"/>
        <pc:sldMkLst>
          <pc:docMk/>
          <pc:sldMk cId="1198900877" sldId="263"/>
        </pc:sldMkLst>
        <pc:spChg chg="add del mod">
          <ac:chgData name="David Williams (SOAC)" userId="d9705ef0-be3d-4927-aab1-9879255c8c5d" providerId="ADAL" clId="{97612797-6E13-4FCB-ABD1-8146CE9C2C01}" dt="2021-03-17T20:07:49.697" v="29" actId="478"/>
          <ac:spMkLst>
            <pc:docMk/>
            <pc:sldMk cId="1198900877" sldId="263"/>
            <ac:spMk id="3" creationId="{056FB6AB-11A2-475E-A2E3-6499D5C7FC90}"/>
          </ac:spMkLst>
        </pc:spChg>
        <pc:spChg chg="del mod">
          <ac:chgData name="David Williams (SOAC)" userId="d9705ef0-be3d-4927-aab1-9879255c8c5d" providerId="ADAL" clId="{97612797-6E13-4FCB-ABD1-8146CE9C2C01}" dt="2021-03-17T20:15:23.547" v="158"/>
          <ac:spMkLst>
            <pc:docMk/>
            <pc:sldMk cId="1198900877" sldId="263"/>
            <ac:spMk id="9" creationId="{00000000-0000-0000-0000-000000000000}"/>
          </ac:spMkLst>
        </pc:spChg>
        <pc:picChg chg="del">
          <ac:chgData name="David Williams (SOAC)" userId="d9705ef0-be3d-4927-aab1-9879255c8c5d" providerId="ADAL" clId="{97612797-6E13-4FCB-ABD1-8146CE9C2C01}" dt="2021-03-17T20:07:48.229" v="28" actId="478"/>
          <ac:picMkLst>
            <pc:docMk/>
            <pc:sldMk cId="1198900877" sldId="263"/>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4256222318" sldId="263"/>
        </pc:sldMkLst>
      </pc:sldChg>
      <pc:sldChg chg="addSp delSp modSp mod">
        <pc:chgData name="David Williams (SOAC)" userId="d9705ef0-be3d-4927-aab1-9879255c8c5d" providerId="ADAL" clId="{97612797-6E13-4FCB-ABD1-8146CE9C2C01}" dt="2021-03-17T20:38:50.846" v="173"/>
        <pc:sldMkLst>
          <pc:docMk/>
          <pc:sldMk cId="879081484" sldId="264"/>
        </pc:sldMkLst>
        <pc:spChg chg="add del mod">
          <ac:chgData name="David Williams (SOAC)" userId="d9705ef0-be3d-4927-aab1-9879255c8c5d" providerId="ADAL" clId="{97612797-6E13-4FCB-ABD1-8146CE9C2C01}" dt="2021-03-17T20:09:02.192" v="53" actId="478"/>
          <ac:spMkLst>
            <pc:docMk/>
            <pc:sldMk cId="879081484" sldId="264"/>
            <ac:spMk id="3" creationId="{3F1D0199-8654-4E1C-9F49-94FEF7D4CDB7}"/>
          </ac:spMkLst>
        </pc:spChg>
        <pc:spChg chg="add mod">
          <ac:chgData name="David Williams (SOAC)" userId="d9705ef0-be3d-4927-aab1-9879255c8c5d" providerId="ADAL" clId="{97612797-6E13-4FCB-ABD1-8146CE9C2C01}" dt="2021-03-17T20:38:50.846" v="173"/>
          <ac:spMkLst>
            <pc:docMk/>
            <pc:sldMk cId="879081484" sldId="264"/>
            <ac:spMk id="6" creationId="{30343C68-5DB4-46DF-81F4-F6E077E933B1}"/>
          </ac:spMkLst>
        </pc:spChg>
        <pc:spChg chg="mod">
          <ac:chgData name="David Williams (SOAC)" userId="d9705ef0-be3d-4927-aab1-9879255c8c5d" providerId="ADAL" clId="{97612797-6E13-4FCB-ABD1-8146CE9C2C01}" dt="2021-03-17T20:10:38.775" v="80" actId="1076"/>
          <ac:spMkLst>
            <pc:docMk/>
            <pc:sldMk cId="879081484" sldId="264"/>
            <ac:spMk id="9" creationId="{00000000-0000-0000-0000-000000000000}"/>
          </ac:spMkLst>
        </pc:spChg>
        <pc:picChg chg="del">
          <ac:chgData name="David Williams (SOAC)" userId="d9705ef0-be3d-4927-aab1-9879255c8c5d" providerId="ADAL" clId="{97612797-6E13-4FCB-ABD1-8146CE9C2C01}" dt="2021-03-17T20:08:59.938" v="52" actId="478"/>
          <ac:picMkLst>
            <pc:docMk/>
            <pc:sldMk cId="879081484" sldId="264"/>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4116397632" sldId="264"/>
        </pc:sldMkLst>
      </pc:sldChg>
      <pc:sldChg chg="addSp delSp modSp mod">
        <pc:chgData name="David Williams (SOAC)" userId="d9705ef0-be3d-4927-aab1-9879255c8c5d" providerId="ADAL" clId="{97612797-6E13-4FCB-ABD1-8146CE9C2C01}" dt="2021-03-17T20:38:44.830" v="172"/>
        <pc:sldMkLst>
          <pc:docMk/>
          <pc:sldMk cId="1226478246" sldId="265"/>
        </pc:sldMkLst>
        <pc:spChg chg="add del mod">
          <ac:chgData name="David Williams (SOAC)" userId="d9705ef0-be3d-4927-aab1-9879255c8c5d" providerId="ADAL" clId="{97612797-6E13-4FCB-ABD1-8146CE9C2C01}" dt="2021-03-17T20:08:57.512" v="51" actId="478"/>
          <ac:spMkLst>
            <pc:docMk/>
            <pc:sldMk cId="1226478246" sldId="265"/>
            <ac:spMk id="3" creationId="{0D809AF1-842D-48A7-B7F6-AA5D0ED10A8C}"/>
          </ac:spMkLst>
        </pc:spChg>
        <pc:spChg chg="add mod">
          <ac:chgData name="David Williams (SOAC)" userId="d9705ef0-be3d-4927-aab1-9879255c8c5d" providerId="ADAL" clId="{97612797-6E13-4FCB-ABD1-8146CE9C2C01}" dt="2021-03-17T20:38:44.830" v="172"/>
          <ac:spMkLst>
            <pc:docMk/>
            <pc:sldMk cId="1226478246" sldId="265"/>
            <ac:spMk id="6" creationId="{21F23D03-4DB7-4895-8549-5938A351EAD9}"/>
          </ac:spMkLst>
        </pc:spChg>
        <pc:spChg chg="mod">
          <ac:chgData name="David Williams (SOAC)" userId="d9705ef0-be3d-4927-aab1-9879255c8c5d" providerId="ADAL" clId="{97612797-6E13-4FCB-ABD1-8146CE9C2C01}" dt="2021-03-17T20:10:49.401" v="85" actId="6549"/>
          <ac:spMkLst>
            <pc:docMk/>
            <pc:sldMk cId="1226478246" sldId="265"/>
            <ac:spMk id="9" creationId="{00000000-0000-0000-0000-000000000000}"/>
          </ac:spMkLst>
        </pc:spChg>
        <pc:picChg chg="del">
          <ac:chgData name="David Williams (SOAC)" userId="d9705ef0-be3d-4927-aab1-9879255c8c5d" providerId="ADAL" clId="{97612797-6E13-4FCB-ABD1-8146CE9C2C01}" dt="2021-03-17T20:08:55.710" v="50" actId="478"/>
          <ac:picMkLst>
            <pc:docMk/>
            <pc:sldMk cId="1226478246" sldId="265"/>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4240713581" sldId="265"/>
        </pc:sldMkLst>
      </pc:sldChg>
      <pc:sldChg chg="addSp delSp modSp mod">
        <pc:chgData name="David Williams (SOAC)" userId="d9705ef0-be3d-4927-aab1-9879255c8c5d" providerId="ADAL" clId="{97612797-6E13-4FCB-ABD1-8146CE9C2C01}" dt="2021-03-17T20:40:21.754" v="181" actId="120"/>
        <pc:sldMkLst>
          <pc:docMk/>
          <pc:sldMk cId="3799030700" sldId="266"/>
        </pc:sldMkLst>
        <pc:spChg chg="add del mod">
          <ac:chgData name="David Williams (SOAC)" userId="d9705ef0-be3d-4927-aab1-9879255c8c5d" providerId="ADAL" clId="{97612797-6E13-4FCB-ABD1-8146CE9C2C01}" dt="2021-03-17T20:08:52.410" v="49" actId="478"/>
          <ac:spMkLst>
            <pc:docMk/>
            <pc:sldMk cId="3799030700" sldId="266"/>
            <ac:spMk id="3" creationId="{C6B6A826-9273-42C6-BD5D-4A495B15DCD8}"/>
          </ac:spMkLst>
        </pc:spChg>
        <pc:spChg chg="add mod">
          <ac:chgData name="David Williams (SOAC)" userId="d9705ef0-be3d-4927-aab1-9879255c8c5d" providerId="ADAL" clId="{97612797-6E13-4FCB-ABD1-8146CE9C2C01}" dt="2021-03-17T20:39:15.365" v="176"/>
          <ac:spMkLst>
            <pc:docMk/>
            <pc:sldMk cId="3799030700" sldId="266"/>
            <ac:spMk id="6" creationId="{A404B5EB-B79B-4A55-B82C-6A73D22CA7C6}"/>
          </ac:spMkLst>
        </pc:spChg>
        <pc:spChg chg="mod">
          <ac:chgData name="David Williams (SOAC)" userId="d9705ef0-be3d-4927-aab1-9879255c8c5d" providerId="ADAL" clId="{97612797-6E13-4FCB-ABD1-8146CE9C2C01}" dt="2021-03-17T20:40:21.754" v="181" actId="120"/>
          <ac:spMkLst>
            <pc:docMk/>
            <pc:sldMk cId="3799030700" sldId="266"/>
            <ac:spMk id="9" creationId="{00000000-0000-0000-0000-000000000000}"/>
          </ac:spMkLst>
        </pc:spChg>
        <pc:picChg chg="del">
          <ac:chgData name="David Williams (SOAC)" userId="d9705ef0-be3d-4927-aab1-9879255c8c5d" providerId="ADAL" clId="{97612797-6E13-4FCB-ABD1-8146CE9C2C01}" dt="2021-03-17T20:08:50.811" v="48" actId="478"/>
          <ac:picMkLst>
            <pc:docMk/>
            <pc:sldMk cId="3799030700" sldId="266"/>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4293621225" sldId="266"/>
        </pc:sldMkLst>
      </pc:sldChg>
      <pc:sldChg chg="addSp delSp modSp del mod">
        <pc:chgData name="David Williams (SOAC)" userId="d9705ef0-be3d-4927-aab1-9879255c8c5d" providerId="ADAL" clId="{97612797-6E13-4FCB-ABD1-8146CE9C2C01}" dt="2021-03-17T20:10:59.284" v="87" actId="47"/>
        <pc:sldMkLst>
          <pc:docMk/>
          <pc:sldMk cId="4091727814" sldId="267"/>
        </pc:sldMkLst>
        <pc:spChg chg="add del mod">
          <ac:chgData name="David Williams (SOAC)" userId="d9705ef0-be3d-4927-aab1-9879255c8c5d" providerId="ADAL" clId="{97612797-6E13-4FCB-ABD1-8146CE9C2C01}" dt="2021-03-17T20:08:47.955" v="47" actId="478"/>
          <ac:spMkLst>
            <pc:docMk/>
            <pc:sldMk cId="4091727814" sldId="267"/>
            <ac:spMk id="3" creationId="{4B2677D8-CE80-4F87-96E9-C7A1FCB032DE}"/>
          </ac:spMkLst>
        </pc:spChg>
        <pc:spChg chg="mod">
          <ac:chgData name="David Williams (SOAC)" userId="d9705ef0-be3d-4927-aab1-9879255c8c5d" providerId="ADAL" clId="{97612797-6E13-4FCB-ABD1-8146CE9C2C01}" dt="2021-03-17T20:10:57.338" v="86" actId="21"/>
          <ac:spMkLst>
            <pc:docMk/>
            <pc:sldMk cId="4091727814" sldId="267"/>
            <ac:spMk id="9" creationId="{00000000-0000-0000-0000-000000000000}"/>
          </ac:spMkLst>
        </pc:spChg>
        <pc:picChg chg="del">
          <ac:chgData name="David Williams (SOAC)" userId="d9705ef0-be3d-4927-aab1-9879255c8c5d" providerId="ADAL" clId="{97612797-6E13-4FCB-ABD1-8146CE9C2C01}" dt="2021-03-17T20:08:46.262" v="46" actId="478"/>
          <ac:picMkLst>
            <pc:docMk/>
            <pc:sldMk cId="4091727814" sldId="267"/>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4237626999" sldId="267"/>
        </pc:sldMkLst>
      </pc:sldChg>
      <pc:sldChg chg="del">
        <pc:chgData name="David Williams (SOAC)" userId="d9705ef0-be3d-4927-aab1-9879255c8c5d" providerId="ADAL" clId="{97612797-6E13-4FCB-ABD1-8146CE9C2C01}" dt="2021-03-17T18:46:05.162" v="20" actId="47"/>
        <pc:sldMkLst>
          <pc:docMk/>
          <pc:sldMk cId="187711743" sldId="268"/>
        </pc:sldMkLst>
      </pc:sldChg>
      <pc:sldChg chg="addSp delSp modSp mod">
        <pc:chgData name="David Williams (SOAC)" userId="d9705ef0-be3d-4927-aab1-9879255c8c5d" providerId="ADAL" clId="{97612797-6E13-4FCB-ABD1-8146CE9C2C01}" dt="2021-03-17T20:39:20.163" v="177"/>
        <pc:sldMkLst>
          <pc:docMk/>
          <pc:sldMk cId="1560500228" sldId="268"/>
        </pc:sldMkLst>
        <pc:spChg chg="add del mod">
          <ac:chgData name="David Williams (SOAC)" userId="d9705ef0-be3d-4927-aab1-9879255c8c5d" providerId="ADAL" clId="{97612797-6E13-4FCB-ABD1-8146CE9C2C01}" dt="2021-03-17T20:08:43.179" v="45" actId="478"/>
          <ac:spMkLst>
            <pc:docMk/>
            <pc:sldMk cId="1560500228" sldId="268"/>
            <ac:spMk id="3" creationId="{D37D7BC7-DC65-4992-8C77-E6385B31410C}"/>
          </ac:spMkLst>
        </pc:spChg>
        <pc:spChg chg="add mod">
          <ac:chgData name="David Williams (SOAC)" userId="d9705ef0-be3d-4927-aab1-9879255c8c5d" providerId="ADAL" clId="{97612797-6E13-4FCB-ABD1-8146CE9C2C01}" dt="2021-03-17T20:39:20.163" v="177"/>
          <ac:spMkLst>
            <pc:docMk/>
            <pc:sldMk cId="1560500228" sldId="268"/>
            <ac:spMk id="6" creationId="{42950377-5D39-4C4B-8A79-BA86B3EB74B2}"/>
          </ac:spMkLst>
        </pc:spChg>
        <pc:spChg chg="mod">
          <ac:chgData name="David Williams (SOAC)" userId="d9705ef0-be3d-4927-aab1-9879255c8c5d" providerId="ADAL" clId="{97612797-6E13-4FCB-ABD1-8146CE9C2C01}" dt="2021-03-17T20:12:01.749" v="121" actId="1076"/>
          <ac:spMkLst>
            <pc:docMk/>
            <pc:sldMk cId="1560500228" sldId="268"/>
            <ac:spMk id="9" creationId="{00000000-0000-0000-0000-000000000000}"/>
          </ac:spMkLst>
        </pc:spChg>
        <pc:picChg chg="del">
          <ac:chgData name="David Williams (SOAC)" userId="d9705ef0-be3d-4927-aab1-9879255c8c5d" providerId="ADAL" clId="{97612797-6E13-4FCB-ABD1-8146CE9C2C01}" dt="2021-03-17T20:08:41.307" v="44" actId="478"/>
          <ac:picMkLst>
            <pc:docMk/>
            <pc:sldMk cId="1560500228" sldId="268"/>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343730068" sldId="269"/>
        </pc:sldMkLst>
      </pc:sldChg>
      <pc:sldChg chg="addSp delSp modSp del mod">
        <pc:chgData name="David Williams (SOAC)" userId="d9705ef0-be3d-4927-aab1-9879255c8c5d" providerId="ADAL" clId="{97612797-6E13-4FCB-ABD1-8146CE9C2C01}" dt="2021-03-17T20:12:18.029" v="123" actId="47"/>
        <pc:sldMkLst>
          <pc:docMk/>
          <pc:sldMk cId="649341601" sldId="269"/>
        </pc:sldMkLst>
        <pc:spChg chg="add del mod">
          <ac:chgData name="David Williams (SOAC)" userId="d9705ef0-be3d-4927-aab1-9879255c8c5d" providerId="ADAL" clId="{97612797-6E13-4FCB-ABD1-8146CE9C2C01}" dt="2021-03-17T20:08:30.889" v="41" actId="478"/>
          <ac:spMkLst>
            <pc:docMk/>
            <pc:sldMk cId="649341601" sldId="269"/>
            <ac:spMk id="3" creationId="{A0D56188-EBD1-42EC-B698-36C213C62026}"/>
          </ac:spMkLst>
        </pc:spChg>
        <pc:spChg chg="mod">
          <ac:chgData name="David Williams (SOAC)" userId="d9705ef0-be3d-4927-aab1-9879255c8c5d" providerId="ADAL" clId="{97612797-6E13-4FCB-ABD1-8146CE9C2C01}" dt="2021-03-17T20:12:15.752" v="122" actId="21"/>
          <ac:spMkLst>
            <pc:docMk/>
            <pc:sldMk cId="649341601" sldId="269"/>
            <ac:spMk id="9" creationId="{00000000-0000-0000-0000-000000000000}"/>
          </ac:spMkLst>
        </pc:spChg>
        <pc:picChg chg="del">
          <ac:chgData name="David Williams (SOAC)" userId="d9705ef0-be3d-4927-aab1-9879255c8c5d" providerId="ADAL" clId="{97612797-6E13-4FCB-ABD1-8146CE9C2C01}" dt="2021-03-17T20:08:29.291" v="40" actId="478"/>
          <ac:picMkLst>
            <pc:docMk/>
            <pc:sldMk cId="649341601" sldId="269"/>
            <ac:picMk id="4" creationId="{00000000-0000-0000-0000-000000000000}"/>
          </ac:picMkLst>
        </pc:picChg>
      </pc:sldChg>
      <pc:sldChg chg="addSp delSp modSp mod">
        <pc:chgData name="David Williams (SOAC)" userId="d9705ef0-be3d-4927-aab1-9879255c8c5d" providerId="ADAL" clId="{97612797-6E13-4FCB-ABD1-8146CE9C2C01}" dt="2021-03-17T20:40:04.919" v="178"/>
        <pc:sldMkLst>
          <pc:docMk/>
          <pc:sldMk cId="605304001" sldId="270"/>
        </pc:sldMkLst>
        <pc:spChg chg="add del mod">
          <ac:chgData name="David Williams (SOAC)" userId="d9705ef0-be3d-4927-aab1-9879255c8c5d" providerId="ADAL" clId="{97612797-6E13-4FCB-ABD1-8146CE9C2C01}" dt="2021-03-17T20:08:38.010" v="43" actId="478"/>
          <ac:spMkLst>
            <pc:docMk/>
            <pc:sldMk cId="605304001" sldId="270"/>
            <ac:spMk id="3" creationId="{07CD2F4E-09BE-4873-91E0-8CF0087AA5F9}"/>
          </ac:spMkLst>
        </pc:spChg>
        <pc:spChg chg="add mod">
          <ac:chgData name="David Williams (SOAC)" userId="d9705ef0-be3d-4927-aab1-9879255c8c5d" providerId="ADAL" clId="{97612797-6E13-4FCB-ABD1-8146CE9C2C01}" dt="2021-03-17T20:40:04.919" v="178"/>
          <ac:spMkLst>
            <pc:docMk/>
            <pc:sldMk cId="605304001" sldId="270"/>
            <ac:spMk id="6" creationId="{18AF5E84-616F-44FB-9C11-41AB692EB28C}"/>
          </ac:spMkLst>
        </pc:spChg>
        <pc:spChg chg="mod">
          <ac:chgData name="David Williams (SOAC)" userId="d9705ef0-be3d-4927-aab1-9879255c8c5d" providerId="ADAL" clId="{97612797-6E13-4FCB-ABD1-8146CE9C2C01}" dt="2021-03-17T20:12:44.492" v="134" actId="20577"/>
          <ac:spMkLst>
            <pc:docMk/>
            <pc:sldMk cId="605304001" sldId="270"/>
            <ac:spMk id="9" creationId="{00000000-0000-0000-0000-000000000000}"/>
          </ac:spMkLst>
        </pc:spChg>
        <pc:picChg chg="del">
          <ac:chgData name="David Williams (SOAC)" userId="d9705ef0-be3d-4927-aab1-9879255c8c5d" providerId="ADAL" clId="{97612797-6E13-4FCB-ABD1-8146CE9C2C01}" dt="2021-03-17T20:08:35.961" v="42" actId="478"/>
          <ac:picMkLst>
            <pc:docMk/>
            <pc:sldMk cId="605304001" sldId="270"/>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2503937470" sldId="270"/>
        </pc:sldMkLst>
      </pc:sldChg>
      <pc:sldChg chg="del">
        <pc:chgData name="David Williams (SOAC)" userId="d9705ef0-be3d-4927-aab1-9879255c8c5d" providerId="ADAL" clId="{97612797-6E13-4FCB-ABD1-8146CE9C2C01}" dt="2021-03-17T18:46:05.162" v="20" actId="47"/>
        <pc:sldMkLst>
          <pc:docMk/>
          <pc:sldMk cId="3982914509" sldId="271"/>
        </pc:sldMkLst>
      </pc:sldChg>
      <pc:sldChg chg="addSp delSp modSp mod">
        <pc:chgData name="David Williams (SOAC)" userId="d9705ef0-be3d-4927-aab1-9879255c8c5d" providerId="ADAL" clId="{97612797-6E13-4FCB-ABD1-8146CE9C2C01}" dt="2021-03-17T20:40:09.184" v="179"/>
        <pc:sldMkLst>
          <pc:docMk/>
          <pc:sldMk cId="3516695255" sldId="272"/>
        </pc:sldMkLst>
        <pc:spChg chg="del">
          <ac:chgData name="David Williams (SOAC)" userId="d9705ef0-be3d-4927-aab1-9879255c8c5d" providerId="ADAL" clId="{97612797-6E13-4FCB-ABD1-8146CE9C2C01}" dt="2021-03-17T20:08:21.185" v="38" actId="478"/>
          <ac:spMkLst>
            <pc:docMk/>
            <pc:sldMk cId="3516695255" sldId="272"/>
            <ac:spMk id="2" creationId="{00000000-0000-0000-0000-000000000000}"/>
          </ac:spMkLst>
        </pc:spChg>
        <pc:spChg chg="add del mod">
          <ac:chgData name="David Williams (SOAC)" userId="d9705ef0-be3d-4927-aab1-9879255c8c5d" providerId="ADAL" clId="{97612797-6E13-4FCB-ABD1-8146CE9C2C01}" dt="2021-03-17T20:08:22.997" v="39" actId="478"/>
          <ac:spMkLst>
            <pc:docMk/>
            <pc:sldMk cId="3516695255" sldId="272"/>
            <ac:spMk id="5" creationId="{0138422C-E4C9-4A26-99C7-32D707DC9D13}"/>
          </ac:spMkLst>
        </pc:spChg>
        <pc:spChg chg="add mod">
          <ac:chgData name="David Williams (SOAC)" userId="d9705ef0-be3d-4927-aab1-9879255c8c5d" providerId="ADAL" clId="{97612797-6E13-4FCB-ABD1-8146CE9C2C01}" dt="2021-03-17T20:40:09.184" v="179"/>
          <ac:spMkLst>
            <pc:docMk/>
            <pc:sldMk cId="3516695255" sldId="272"/>
            <ac:spMk id="7" creationId="{DC481EA8-5C25-4AE7-89F1-F9AF311965CF}"/>
          </ac:spMkLst>
        </pc:spChg>
        <pc:spChg chg="mod">
          <ac:chgData name="David Williams (SOAC)" userId="d9705ef0-be3d-4927-aab1-9879255c8c5d" providerId="ADAL" clId="{97612797-6E13-4FCB-ABD1-8146CE9C2C01}" dt="2021-03-17T20:12:57.292" v="136" actId="6549"/>
          <ac:spMkLst>
            <pc:docMk/>
            <pc:sldMk cId="3516695255" sldId="272"/>
            <ac:spMk id="9" creationId="{00000000-0000-0000-0000-000000000000}"/>
          </ac:spMkLst>
        </pc:spChg>
        <pc:picChg chg="del">
          <ac:chgData name="David Williams (SOAC)" userId="d9705ef0-be3d-4927-aab1-9879255c8c5d" providerId="ADAL" clId="{97612797-6E13-4FCB-ABD1-8146CE9C2C01}" dt="2021-03-17T20:08:21.185" v="38" actId="478"/>
          <ac:picMkLst>
            <pc:docMk/>
            <pc:sldMk cId="3516695255" sldId="272"/>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3524522483" sldId="272"/>
        </pc:sldMkLst>
      </pc:sldChg>
      <pc:sldChg chg="addSp delSp modSp del mod">
        <pc:chgData name="David Williams (SOAC)" userId="d9705ef0-be3d-4927-aab1-9879255c8c5d" providerId="ADAL" clId="{97612797-6E13-4FCB-ABD1-8146CE9C2C01}" dt="2021-03-17T20:13:07.598" v="140" actId="47"/>
        <pc:sldMkLst>
          <pc:docMk/>
          <pc:sldMk cId="1988565225" sldId="273"/>
        </pc:sldMkLst>
        <pc:spChg chg="add del mod">
          <ac:chgData name="David Williams (SOAC)" userId="d9705ef0-be3d-4927-aab1-9879255c8c5d" providerId="ADAL" clId="{97612797-6E13-4FCB-ABD1-8146CE9C2C01}" dt="2021-03-17T20:08:12.314" v="35" actId="478"/>
          <ac:spMkLst>
            <pc:docMk/>
            <pc:sldMk cId="1988565225" sldId="273"/>
            <ac:spMk id="3" creationId="{A5B667AC-4041-4029-9609-EABFFDBD2731}"/>
          </ac:spMkLst>
        </pc:spChg>
        <pc:spChg chg="del mod">
          <ac:chgData name="David Williams (SOAC)" userId="d9705ef0-be3d-4927-aab1-9879255c8c5d" providerId="ADAL" clId="{97612797-6E13-4FCB-ABD1-8146CE9C2C01}" dt="2021-03-17T20:13:07.065" v="139"/>
          <ac:spMkLst>
            <pc:docMk/>
            <pc:sldMk cId="1988565225" sldId="273"/>
            <ac:spMk id="9" creationId="{00000000-0000-0000-0000-000000000000}"/>
          </ac:spMkLst>
        </pc:spChg>
        <pc:picChg chg="del">
          <ac:chgData name="David Williams (SOAC)" userId="d9705ef0-be3d-4927-aab1-9879255c8c5d" providerId="ADAL" clId="{97612797-6E13-4FCB-ABD1-8146CE9C2C01}" dt="2021-03-17T20:08:11.174" v="34" actId="478"/>
          <ac:picMkLst>
            <pc:docMk/>
            <pc:sldMk cId="1988565225" sldId="273"/>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3101929279" sldId="273"/>
        </pc:sldMkLst>
      </pc:sldChg>
      <pc:sldChg chg="addSp delSp modSp mod">
        <pc:chgData name="David Williams (SOAC)" userId="d9705ef0-be3d-4927-aab1-9879255c8c5d" providerId="ADAL" clId="{97612797-6E13-4FCB-ABD1-8146CE9C2C01}" dt="2021-03-17T20:40:15.026" v="180"/>
        <pc:sldMkLst>
          <pc:docMk/>
          <pc:sldMk cId="860130701" sldId="274"/>
        </pc:sldMkLst>
        <pc:spChg chg="add del mod">
          <ac:chgData name="David Williams (SOAC)" userId="d9705ef0-be3d-4927-aab1-9879255c8c5d" providerId="ADAL" clId="{97612797-6E13-4FCB-ABD1-8146CE9C2C01}" dt="2021-03-17T20:08:18.204" v="37" actId="478"/>
          <ac:spMkLst>
            <pc:docMk/>
            <pc:sldMk cId="860130701" sldId="274"/>
            <ac:spMk id="3" creationId="{FEAC8C03-13B0-49CA-9D37-E193EC37204A}"/>
          </ac:spMkLst>
        </pc:spChg>
        <pc:spChg chg="add mod">
          <ac:chgData name="David Williams (SOAC)" userId="d9705ef0-be3d-4927-aab1-9879255c8c5d" providerId="ADAL" clId="{97612797-6E13-4FCB-ABD1-8146CE9C2C01}" dt="2021-03-17T20:40:15.026" v="180"/>
          <ac:spMkLst>
            <pc:docMk/>
            <pc:sldMk cId="860130701" sldId="274"/>
            <ac:spMk id="6" creationId="{D17CD075-9B59-4894-BE55-C23C2B5704E7}"/>
          </ac:spMkLst>
        </pc:spChg>
        <pc:spChg chg="mod">
          <ac:chgData name="David Williams (SOAC)" userId="d9705ef0-be3d-4927-aab1-9879255c8c5d" providerId="ADAL" clId="{97612797-6E13-4FCB-ABD1-8146CE9C2C01}" dt="2021-03-17T20:13:52.803" v="154" actId="404"/>
          <ac:spMkLst>
            <pc:docMk/>
            <pc:sldMk cId="860130701" sldId="274"/>
            <ac:spMk id="9" creationId="{00000000-0000-0000-0000-000000000000}"/>
          </ac:spMkLst>
        </pc:spChg>
        <pc:picChg chg="del">
          <ac:chgData name="David Williams (SOAC)" userId="d9705ef0-be3d-4927-aab1-9879255c8c5d" providerId="ADAL" clId="{97612797-6E13-4FCB-ABD1-8146CE9C2C01}" dt="2021-03-17T20:08:16" v="36" actId="478"/>
          <ac:picMkLst>
            <pc:docMk/>
            <pc:sldMk cId="860130701" sldId="274"/>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2525763832" sldId="274"/>
        </pc:sldMkLst>
      </pc:sldChg>
      <pc:sldChg chg="addSp delSp modSp mod">
        <pc:chgData name="David Williams (SOAC)" userId="d9705ef0-be3d-4927-aab1-9879255c8c5d" providerId="ADAL" clId="{97612797-6E13-4FCB-ABD1-8146CE9C2C01}" dt="2021-03-17T21:11:07.633" v="331" actId="20577"/>
        <pc:sldMkLst>
          <pc:docMk/>
          <pc:sldMk cId="515869351" sldId="275"/>
        </pc:sldMkLst>
        <pc:spChg chg="add del mod">
          <ac:chgData name="David Williams (SOAC)" userId="d9705ef0-be3d-4927-aab1-9879255c8c5d" providerId="ADAL" clId="{97612797-6E13-4FCB-ABD1-8146CE9C2C01}" dt="2021-03-17T20:08:08.902" v="33" actId="478"/>
          <ac:spMkLst>
            <pc:docMk/>
            <pc:sldMk cId="515869351" sldId="275"/>
            <ac:spMk id="3" creationId="{FC417A70-7E0D-4C00-9D1D-B54516A286EC}"/>
          </ac:spMkLst>
        </pc:spChg>
        <pc:spChg chg="add mod">
          <ac:chgData name="David Williams (SOAC)" userId="d9705ef0-be3d-4927-aab1-9879255c8c5d" providerId="ADAL" clId="{97612797-6E13-4FCB-ABD1-8146CE9C2C01}" dt="2021-03-17T21:11:07.633" v="331" actId="20577"/>
          <ac:spMkLst>
            <pc:docMk/>
            <pc:sldMk cId="515869351" sldId="275"/>
            <ac:spMk id="6" creationId="{89A26C8A-78BC-411F-9F0F-A125A76F70EA}"/>
          </ac:spMkLst>
        </pc:spChg>
        <pc:spChg chg="mod">
          <ac:chgData name="David Williams (SOAC)" userId="d9705ef0-be3d-4927-aab1-9879255c8c5d" providerId="ADAL" clId="{97612797-6E13-4FCB-ABD1-8146CE9C2C01}" dt="2021-03-17T20:13:41.236" v="152" actId="1076"/>
          <ac:spMkLst>
            <pc:docMk/>
            <pc:sldMk cId="515869351" sldId="275"/>
            <ac:spMk id="9" creationId="{00000000-0000-0000-0000-000000000000}"/>
          </ac:spMkLst>
        </pc:spChg>
        <pc:picChg chg="del">
          <ac:chgData name="David Williams (SOAC)" userId="d9705ef0-be3d-4927-aab1-9879255c8c5d" providerId="ADAL" clId="{97612797-6E13-4FCB-ABD1-8146CE9C2C01}" dt="2021-03-17T20:08:05.169" v="32" actId="478"/>
          <ac:picMkLst>
            <pc:docMk/>
            <pc:sldMk cId="515869351" sldId="275"/>
            <ac:picMk id="4" creationId="{00000000-0000-0000-0000-000000000000}"/>
          </ac:picMkLst>
        </pc:picChg>
      </pc:sldChg>
      <pc:sldChg chg="del">
        <pc:chgData name="David Williams (SOAC)" userId="d9705ef0-be3d-4927-aab1-9879255c8c5d" providerId="ADAL" clId="{97612797-6E13-4FCB-ABD1-8146CE9C2C01}" dt="2021-03-17T18:46:05.162" v="20" actId="47"/>
        <pc:sldMkLst>
          <pc:docMk/>
          <pc:sldMk cId="1864042137" sldId="284"/>
        </pc:sldMkLst>
      </pc:sldChg>
      <pc:sldChg chg="del">
        <pc:chgData name="David Williams (SOAC)" userId="d9705ef0-be3d-4927-aab1-9879255c8c5d" providerId="ADAL" clId="{97612797-6E13-4FCB-ABD1-8146CE9C2C01}" dt="2021-03-17T18:46:05.162" v="20" actId="47"/>
        <pc:sldMkLst>
          <pc:docMk/>
          <pc:sldMk cId="464369164" sldId="286"/>
        </pc:sldMkLst>
      </pc:sldChg>
      <pc:sldChg chg="del">
        <pc:chgData name="David Williams (SOAC)" userId="d9705ef0-be3d-4927-aab1-9879255c8c5d" providerId="ADAL" clId="{97612797-6E13-4FCB-ABD1-8146CE9C2C01}" dt="2021-03-17T18:46:05.162" v="20" actId="47"/>
        <pc:sldMkLst>
          <pc:docMk/>
          <pc:sldMk cId="284044309" sldId="287"/>
        </pc:sldMkLst>
      </pc:sldChg>
      <pc:sldChg chg="modSp mod">
        <pc:chgData name="David Williams (SOAC)" userId="d9705ef0-be3d-4927-aab1-9879255c8c5d" providerId="ADAL" clId="{97612797-6E13-4FCB-ABD1-8146CE9C2C01}" dt="2021-03-17T21:22:22.853" v="541" actId="27636"/>
        <pc:sldMkLst>
          <pc:docMk/>
          <pc:sldMk cId="2466819838" sldId="297"/>
        </pc:sldMkLst>
        <pc:spChg chg="mod">
          <ac:chgData name="David Williams (SOAC)" userId="d9705ef0-be3d-4927-aab1-9879255c8c5d" providerId="ADAL" clId="{97612797-6E13-4FCB-ABD1-8146CE9C2C01}" dt="2021-03-17T21:22:22.853" v="541" actId="27636"/>
          <ac:spMkLst>
            <pc:docMk/>
            <pc:sldMk cId="2466819838" sldId="297"/>
            <ac:spMk id="3" creationId="{DCEB263E-DB1B-4BF3-AB36-E0DA3AAE283E}"/>
          </ac:spMkLst>
        </pc:spChg>
      </pc:sldChg>
      <pc:sldChg chg="del">
        <pc:chgData name="David Williams (SOAC)" userId="d9705ef0-be3d-4927-aab1-9879255c8c5d" providerId="ADAL" clId="{97612797-6E13-4FCB-ABD1-8146CE9C2C01}" dt="2021-03-17T18:46:05.162" v="20" actId="47"/>
        <pc:sldMkLst>
          <pc:docMk/>
          <pc:sldMk cId="2364506630" sldId="308"/>
        </pc:sldMkLst>
      </pc:sldChg>
      <pc:sldChg chg="del">
        <pc:chgData name="David Williams (SOAC)" userId="d9705ef0-be3d-4927-aab1-9879255c8c5d" providerId="ADAL" clId="{97612797-6E13-4FCB-ABD1-8146CE9C2C01}" dt="2021-03-17T18:46:05.162" v="20" actId="47"/>
        <pc:sldMkLst>
          <pc:docMk/>
          <pc:sldMk cId="4222849466" sldId="310"/>
        </pc:sldMkLst>
      </pc:sldChg>
      <pc:sldChg chg="del">
        <pc:chgData name="David Williams (SOAC)" userId="d9705ef0-be3d-4927-aab1-9879255c8c5d" providerId="ADAL" clId="{97612797-6E13-4FCB-ABD1-8146CE9C2C01}" dt="2021-03-17T18:46:05.162" v="20" actId="47"/>
        <pc:sldMkLst>
          <pc:docMk/>
          <pc:sldMk cId="3044103862" sldId="311"/>
        </pc:sldMkLst>
      </pc:sldChg>
      <pc:sldChg chg="del">
        <pc:chgData name="David Williams (SOAC)" userId="d9705ef0-be3d-4927-aab1-9879255c8c5d" providerId="ADAL" clId="{97612797-6E13-4FCB-ABD1-8146CE9C2C01}" dt="2021-03-17T18:46:05.162" v="20" actId="47"/>
        <pc:sldMkLst>
          <pc:docMk/>
          <pc:sldMk cId="3366046786" sldId="312"/>
        </pc:sldMkLst>
      </pc:sldChg>
      <pc:sldChg chg="del">
        <pc:chgData name="David Williams (SOAC)" userId="d9705ef0-be3d-4927-aab1-9879255c8c5d" providerId="ADAL" clId="{97612797-6E13-4FCB-ABD1-8146CE9C2C01}" dt="2021-03-17T18:46:05.162" v="20" actId="47"/>
        <pc:sldMkLst>
          <pc:docMk/>
          <pc:sldMk cId="3334392526" sldId="313"/>
        </pc:sldMkLst>
      </pc:sldChg>
      <pc:sldChg chg="del">
        <pc:chgData name="David Williams (SOAC)" userId="d9705ef0-be3d-4927-aab1-9879255c8c5d" providerId="ADAL" clId="{97612797-6E13-4FCB-ABD1-8146CE9C2C01}" dt="2021-03-17T18:46:05.162" v="20" actId="47"/>
        <pc:sldMkLst>
          <pc:docMk/>
          <pc:sldMk cId="522823427" sldId="314"/>
        </pc:sldMkLst>
      </pc:sldChg>
      <pc:sldChg chg="del">
        <pc:chgData name="David Williams (SOAC)" userId="d9705ef0-be3d-4927-aab1-9879255c8c5d" providerId="ADAL" clId="{97612797-6E13-4FCB-ABD1-8146CE9C2C01}" dt="2021-03-17T18:46:05.162" v="20" actId="47"/>
        <pc:sldMkLst>
          <pc:docMk/>
          <pc:sldMk cId="1358861650" sldId="315"/>
        </pc:sldMkLst>
      </pc:sldChg>
      <pc:sldChg chg="del">
        <pc:chgData name="David Williams (SOAC)" userId="d9705ef0-be3d-4927-aab1-9879255c8c5d" providerId="ADAL" clId="{97612797-6E13-4FCB-ABD1-8146CE9C2C01}" dt="2021-03-17T18:46:05.162" v="20" actId="47"/>
        <pc:sldMkLst>
          <pc:docMk/>
          <pc:sldMk cId="1459145216" sldId="316"/>
        </pc:sldMkLst>
      </pc:sldChg>
      <pc:sldChg chg="del">
        <pc:chgData name="David Williams (SOAC)" userId="d9705ef0-be3d-4927-aab1-9879255c8c5d" providerId="ADAL" clId="{97612797-6E13-4FCB-ABD1-8146CE9C2C01}" dt="2021-03-17T18:46:05.162" v="20" actId="47"/>
        <pc:sldMkLst>
          <pc:docMk/>
          <pc:sldMk cId="355793036" sldId="317"/>
        </pc:sldMkLst>
      </pc:sldChg>
      <pc:sldChg chg="del">
        <pc:chgData name="David Williams (SOAC)" userId="d9705ef0-be3d-4927-aab1-9879255c8c5d" providerId="ADAL" clId="{97612797-6E13-4FCB-ABD1-8146CE9C2C01}" dt="2021-03-17T18:46:05.162" v="20" actId="47"/>
        <pc:sldMkLst>
          <pc:docMk/>
          <pc:sldMk cId="2301191493" sldId="318"/>
        </pc:sldMkLst>
      </pc:sldChg>
      <pc:sldChg chg="del">
        <pc:chgData name="David Williams (SOAC)" userId="d9705ef0-be3d-4927-aab1-9879255c8c5d" providerId="ADAL" clId="{97612797-6E13-4FCB-ABD1-8146CE9C2C01}" dt="2021-03-17T18:46:05.162" v="20" actId="47"/>
        <pc:sldMkLst>
          <pc:docMk/>
          <pc:sldMk cId="294173396" sldId="319"/>
        </pc:sldMkLst>
      </pc:sldChg>
      <pc:sldChg chg="del">
        <pc:chgData name="David Williams (SOAC)" userId="d9705ef0-be3d-4927-aab1-9879255c8c5d" providerId="ADAL" clId="{97612797-6E13-4FCB-ABD1-8146CE9C2C01}" dt="2021-03-17T18:46:05.162" v="20" actId="47"/>
        <pc:sldMkLst>
          <pc:docMk/>
          <pc:sldMk cId="2936844198" sldId="320"/>
        </pc:sldMkLst>
      </pc:sldChg>
      <pc:sldChg chg="del">
        <pc:chgData name="David Williams (SOAC)" userId="d9705ef0-be3d-4927-aab1-9879255c8c5d" providerId="ADAL" clId="{97612797-6E13-4FCB-ABD1-8146CE9C2C01}" dt="2021-03-17T18:46:05.162" v="20" actId="47"/>
        <pc:sldMkLst>
          <pc:docMk/>
          <pc:sldMk cId="192930652" sldId="321"/>
        </pc:sldMkLst>
      </pc:sldChg>
      <pc:sldChg chg="del">
        <pc:chgData name="David Williams (SOAC)" userId="d9705ef0-be3d-4927-aab1-9879255c8c5d" providerId="ADAL" clId="{97612797-6E13-4FCB-ABD1-8146CE9C2C01}" dt="2021-03-17T18:46:05.162" v="20" actId="47"/>
        <pc:sldMkLst>
          <pc:docMk/>
          <pc:sldMk cId="2870058513" sldId="322"/>
        </pc:sldMkLst>
      </pc:sldChg>
      <pc:sldChg chg="del">
        <pc:chgData name="David Williams (SOAC)" userId="d9705ef0-be3d-4927-aab1-9879255c8c5d" providerId="ADAL" clId="{97612797-6E13-4FCB-ABD1-8146CE9C2C01}" dt="2021-03-17T18:46:05.162" v="20" actId="47"/>
        <pc:sldMkLst>
          <pc:docMk/>
          <pc:sldMk cId="2586749985" sldId="323"/>
        </pc:sldMkLst>
      </pc:sldChg>
      <pc:sldChg chg="del">
        <pc:chgData name="David Williams (SOAC)" userId="d9705ef0-be3d-4927-aab1-9879255c8c5d" providerId="ADAL" clId="{97612797-6E13-4FCB-ABD1-8146CE9C2C01}" dt="2021-03-17T18:46:05.162" v="20" actId="47"/>
        <pc:sldMkLst>
          <pc:docMk/>
          <pc:sldMk cId="397978833" sldId="324"/>
        </pc:sldMkLst>
      </pc:sldChg>
      <pc:sldChg chg="del">
        <pc:chgData name="David Williams (SOAC)" userId="d9705ef0-be3d-4927-aab1-9879255c8c5d" providerId="ADAL" clId="{97612797-6E13-4FCB-ABD1-8146CE9C2C01}" dt="2021-03-17T18:46:05.162" v="20" actId="47"/>
        <pc:sldMkLst>
          <pc:docMk/>
          <pc:sldMk cId="2782307404" sldId="325"/>
        </pc:sldMkLst>
      </pc:sldChg>
      <pc:sldChg chg="del">
        <pc:chgData name="David Williams (SOAC)" userId="d9705ef0-be3d-4927-aab1-9879255c8c5d" providerId="ADAL" clId="{97612797-6E13-4FCB-ABD1-8146CE9C2C01}" dt="2021-03-17T18:46:05.162" v="20" actId="47"/>
        <pc:sldMkLst>
          <pc:docMk/>
          <pc:sldMk cId="1790803149" sldId="326"/>
        </pc:sldMkLst>
      </pc:sldChg>
      <pc:sldChg chg="del">
        <pc:chgData name="David Williams (SOAC)" userId="d9705ef0-be3d-4927-aab1-9879255c8c5d" providerId="ADAL" clId="{97612797-6E13-4FCB-ABD1-8146CE9C2C01}" dt="2021-03-17T18:46:05.162" v="20" actId="47"/>
        <pc:sldMkLst>
          <pc:docMk/>
          <pc:sldMk cId="1301609152" sldId="327"/>
        </pc:sldMkLst>
      </pc:sldChg>
      <pc:sldChg chg="del">
        <pc:chgData name="David Williams (SOAC)" userId="d9705ef0-be3d-4927-aab1-9879255c8c5d" providerId="ADAL" clId="{97612797-6E13-4FCB-ABD1-8146CE9C2C01}" dt="2021-03-17T18:46:05.162" v="20" actId="47"/>
        <pc:sldMkLst>
          <pc:docMk/>
          <pc:sldMk cId="1724353271" sldId="328"/>
        </pc:sldMkLst>
      </pc:sldChg>
      <pc:sldChg chg="del">
        <pc:chgData name="David Williams (SOAC)" userId="d9705ef0-be3d-4927-aab1-9879255c8c5d" providerId="ADAL" clId="{97612797-6E13-4FCB-ABD1-8146CE9C2C01}" dt="2021-03-17T18:46:05.162" v="20" actId="47"/>
        <pc:sldMkLst>
          <pc:docMk/>
          <pc:sldMk cId="502318791" sldId="329"/>
        </pc:sldMkLst>
      </pc:sldChg>
      <pc:sldChg chg="del">
        <pc:chgData name="David Williams (SOAC)" userId="d9705ef0-be3d-4927-aab1-9879255c8c5d" providerId="ADAL" clId="{97612797-6E13-4FCB-ABD1-8146CE9C2C01}" dt="2021-03-17T18:46:05.162" v="20" actId="47"/>
        <pc:sldMkLst>
          <pc:docMk/>
          <pc:sldMk cId="935270459" sldId="330"/>
        </pc:sldMkLst>
      </pc:sldChg>
      <pc:sldChg chg="del">
        <pc:chgData name="David Williams (SOAC)" userId="d9705ef0-be3d-4927-aab1-9879255c8c5d" providerId="ADAL" clId="{97612797-6E13-4FCB-ABD1-8146CE9C2C01}" dt="2021-03-17T18:46:05.162" v="20" actId="47"/>
        <pc:sldMkLst>
          <pc:docMk/>
          <pc:sldMk cId="4169584751" sldId="331"/>
        </pc:sldMkLst>
      </pc:sldChg>
      <pc:sldChg chg="del">
        <pc:chgData name="David Williams (SOAC)" userId="d9705ef0-be3d-4927-aab1-9879255c8c5d" providerId="ADAL" clId="{97612797-6E13-4FCB-ABD1-8146CE9C2C01}" dt="2021-03-17T18:46:05.162" v="20" actId="47"/>
        <pc:sldMkLst>
          <pc:docMk/>
          <pc:sldMk cId="548779931" sldId="332"/>
        </pc:sldMkLst>
      </pc:sldChg>
      <pc:sldChg chg="del">
        <pc:chgData name="David Williams (SOAC)" userId="d9705ef0-be3d-4927-aab1-9879255c8c5d" providerId="ADAL" clId="{97612797-6E13-4FCB-ABD1-8146CE9C2C01}" dt="2021-03-17T18:46:05.162" v="20" actId="47"/>
        <pc:sldMkLst>
          <pc:docMk/>
          <pc:sldMk cId="3488631670" sldId="333"/>
        </pc:sldMkLst>
      </pc:sldChg>
      <pc:sldChg chg="del">
        <pc:chgData name="David Williams (SOAC)" userId="d9705ef0-be3d-4927-aab1-9879255c8c5d" providerId="ADAL" clId="{97612797-6E13-4FCB-ABD1-8146CE9C2C01}" dt="2021-03-17T18:46:05.162" v="20" actId="47"/>
        <pc:sldMkLst>
          <pc:docMk/>
          <pc:sldMk cId="2473453974" sldId="334"/>
        </pc:sldMkLst>
      </pc:sldChg>
      <pc:sldChg chg="del">
        <pc:chgData name="David Williams (SOAC)" userId="d9705ef0-be3d-4927-aab1-9879255c8c5d" providerId="ADAL" clId="{97612797-6E13-4FCB-ABD1-8146CE9C2C01}" dt="2021-03-17T18:46:05.162" v="20" actId="47"/>
        <pc:sldMkLst>
          <pc:docMk/>
          <pc:sldMk cId="827350624" sldId="335"/>
        </pc:sldMkLst>
      </pc:sldChg>
      <pc:sldChg chg="del">
        <pc:chgData name="David Williams (SOAC)" userId="d9705ef0-be3d-4927-aab1-9879255c8c5d" providerId="ADAL" clId="{97612797-6E13-4FCB-ABD1-8146CE9C2C01}" dt="2021-03-17T18:46:05.162" v="20" actId="47"/>
        <pc:sldMkLst>
          <pc:docMk/>
          <pc:sldMk cId="1258067517" sldId="336"/>
        </pc:sldMkLst>
      </pc:sldChg>
      <pc:sldChg chg="del">
        <pc:chgData name="David Williams (SOAC)" userId="d9705ef0-be3d-4927-aab1-9879255c8c5d" providerId="ADAL" clId="{97612797-6E13-4FCB-ABD1-8146CE9C2C01}" dt="2021-03-17T18:46:05.162" v="20" actId="47"/>
        <pc:sldMkLst>
          <pc:docMk/>
          <pc:sldMk cId="3311952802" sldId="337"/>
        </pc:sldMkLst>
      </pc:sldChg>
      <pc:sldChg chg="del">
        <pc:chgData name="David Williams (SOAC)" userId="d9705ef0-be3d-4927-aab1-9879255c8c5d" providerId="ADAL" clId="{97612797-6E13-4FCB-ABD1-8146CE9C2C01}" dt="2021-03-17T18:46:05.162" v="20" actId="47"/>
        <pc:sldMkLst>
          <pc:docMk/>
          <pc:sldMk cId="3879975132" sldId="338"/>
        </pc:sldMkLst>
      </pc:sldChg>
      <pc:sldChg chg="del">
        <pc:chgData name="David Williams (SOAC)" userId="d9705ef0-be3d-4927-aab1-9879255c8c5d" providerId="ADAL" clId="{97612797-6E13-4FCB-ABD1-8146CE9C2C01}" dt="2021-03-17T18:46:05.162" v="20" actId="47"/>
        <pc:sldMkLst>
          <pc:docMk/>
          <pc:sldMk cId="2273438359" sldId="339"/>
        </pc:sldMkLst>
      </pc:sldChg>
      <pc:sldChg chg="del">
        <pc:chgData name="David Williams (SOAC)" userId="d9705ef0-be3d-4927-aab1-9879255c8c5d" providerId="ADAL" clId="{97612797-6E13-4FCB-ABD1-8146CE9C2C01}" dt="2021-03-17T18:46:05.162" v="20" actId="47"/>
        <pc:sldMkLst>
          <pc:docMk/>
          <pc:sldMk cId="1694032289" sldId="340"/>
        </pc:sldMkLst>
      </pc:sldChg>
      <pc:sldChg chg="del">
        <pc:chgData name="David Williams (SOAC)" userId="d9705ef0-be3d-4927-aab1-9879255c8c5d" providerId="ADAL" clId="{97612797-6E13-4FCB-ABD1-8146CE9C2C01}" dt="2021-03-17T18:46:05.162" v="20" actId="47"/>
        <pc:sldMkLst>
          <pc:docMk/>
          <pc:sldMk cId="2602489657" sldId="342"/>
        </pc:sldMkLst>
      </pc:sldChg>
      <pc:sldChg chg="del">
        <pc:chgData name="David Williams (SOAC)" userId="d9705ef0-be3d-4927-aab1-9879255c8c5d" providerId="ADAL" clId="{97612797-6E13-4FCB-ABD1-8146CE9C2C01}" dt="2021-03-17T18:46:05.162" v="20" actId="47"/>
        <pc:sldMkLst>
          <pc:docMk/>
          <pc:sldMk cId="4008039810" sldId="343"/>
        </pc:sldMkLst>
      </pc:sldChg>
      <pc:sldChg chg="modSp mod">
        <pc:chgData name="David Williams (SOAC)" userId="d9705ef0-be3d-4927-aab1-9879255c8c5d" providerId="ADAL" clId="{97612797-6E13-4FCB-ABD1-8146CE9C2C01}" dt="2021-03-17T21:25:35.491" v="606" actId="1076"/>
        <pc:sldMkLst>
          <pc:docMk/>
          <pc:sldMk cId="1289946340" sldId="417"/>
        </pc:sldMkLst>
        <pc:spChg chg="mod">
          <ac:chgData name="David Williams (SOAC)" userId="d9705ef0-be3d-4927-aab1-9879255c8c5d" providerId="ADAL" clId="{97612797-6E13-4FCB-ABD1-8146CE9C2C01}" dt="2021-03-17T21:25:35.491" v="606" actId="1076"/>
          <ac:spMkLst>
            <pc:docMk/>
            <pc:sldMk cId="1289946340" sldId="417"/>
            <ac:spMk id="3" creationId="{00000000-0000-0000-0000-000000000000}"/>
          </ac:spMkLst>
        </pc:spChg>
        <pc:picChg chg="mod">
          <ac:chgData name="David Williams (SOAC)" userId="d9705ef0-be3d-4927-aab1-9879255c8c5d" providerId="ADAL" clId="{97612797-6E13-4FCB-ABD1-8146CE9C2C01}" dt="2021-03-17T21:25:27.548" v="603" actId="1076"/>
          <ac:picMkLst>
            <pc:docMk/>
            <pc:sldMk cId="1289946340" sldId="417"/>
            <ac:picMk id="4" creationId="{B9BDA5FB-C9C9-4A5D-9D57-5916BFE61A35}"/>
          </ac:picMkLst>
        </pc:picChg>
        <pc:picChg chg="mod modCrop">
          <ac:chgData name="David Williams (SOAC)" userId="d9705ef0-be3d-4927-aab1-9879255c8c5d" providerId="ADAL" clId="{97612797-6E13-4FCB-ABD1-8146CE9C2C01}" dt="2021-03-17T21:25:20.675" v="602" actId="1076"/>
          <ac:picMkLst>
            <pc:docMk/>
            <pc:sldMk cId="1289946340" sldId="417"/>
            <ac:picMk id="5" creationId="{64630437-F2FC-461A-930B-0F1157060DC6}"/>
          </ac:picMkLst>
        </pc:picChg>
      </pc:sldChg>
      <pc:sldChg chg="ord">
        <pc:chgData name="David Williams (SOAC)" userId="d9705ef0-be3d-4927-aab1-9879255c8c5d" providerId="ADAL" clId="{97612797-6E13-4FCB-ABD1-8146CE9C2C01}" dt="2021-03-17T21:07:31.575" v="272"/>
        <pc:sldMkLst>
          <pc:docMk/>
          <pc:sldMk cId="1404261137" sldId="513"/>
        </pc:sldMkLst>
      </pc:sldChg>
      <pc:sldChg chg="modSp new mod">
        <pc:chgData name="David Williams (SOAC)" userId="d9705ef0-be3d-4927-aab1-9879255c8c5d" providerId="ADAL" clId="{97612797-6E13-4FCB-ABD1-8146CE9C2C01}" dt="2021-03-17T21:04:14.657" v="251" actId="27636"/>
        <pc:sldMkLst>
          <pc:docMk/>
          <pc:sldMk cId="389522171" sldId="514"/>
        </pc:sldMkLst>
        <pc:spChg chg="mod">
          <ac:chgData name="David Williams (SOAC)" userId="d9705ef0-be3d-4927-aab1-9879255c8c5d" providerId="ADAL" clId="{97612797-6E13-4FCB-ABD1-8146CE9C2C01}" dt="2021-03-17T21:04:01.140" v="249" actId="20577"/>
          <ac:spMkLst>
            <pc:docMk/>
            <pc:sldMk cId="389522171" sldId="514"/>
            <ac:spMk id="2" creationId="{7A9E41DB-B4A0-4E31-A383-EF660738088E}"/>
          </ac:spMkLst>
        </pc:spChg>
        <pc:spChg chg="mod">
          <ac:chgData name="David Williams (SOAC)" userId="d9705ef0-be3d-4927-aab1-9879255c8c5d" providerId="ADAL" clId="{97612797-6E13-4FCB-ABD1-8146CE9C2C01}" dt="2021-03-17T21:04:14.657" v="251" actId="27636"/>
          <ac:spMkLst>
            <pc:docMk/>
            <pc:sldMk cId="389522171" sldId="514"/>
            <ac:spMk id="3" creationId="{CBD6315F-C87C-40A7-8C72-9AEA15D47FE1}"/>
          </ac:spMkLst>
        </pc:spChg>
      </pc:sldChg>
      <pc:sldChg chg="addSp delSp modSp mod">
        <pc:chgData name="David Williams (SOAC)" userId="d9705ef0-be3d-4927-aab1-9879255c8c5d" providerId="ADAL" clId="{97612797-6E13-4FCB-ABD1-8146CE9C2C01}" dt="2021-03-17T20:38:33.552" v="170" actId="20577"/>
        <pc:sldMkLst>
          <pc:docMk/>
          <pc:sldMk cId="2842050303" sldId="515"/>
        </pc:sldMkLst>
        <pc:spChg chg="add del mod">
          <ac:chgData name="David Williams (SOAC)" userId="d9705ef0-be3d-4927-aab1-9879255c8c5d" providerId="ADAL" clId="{97612797-6E13-4FCB-ABD1-8146CE9C2C01}" dt="2021-03-17T20:07:35.969" v="23" actId="478"/>
          <ac:spMkLst>
            <pc:docMk/>
            <pc:sldMk cId="2842050303" sldId="515"/>
            <ac:spMk id="3" creationId="{9974E1D4-A301-4144-9418-FB62CAE0971B}"/>
          </ac:spMkLst>
        </pc:spChg>
        <pc:spChg chg="add del mod">
          <ac:chgData name="David Williams (SOAC)" userId="d9705ef0-be3d-4927-aab1-9879255c8c5d" providerId="ADAL" clId="{97612797-6E13-4FCB-ABD1-8146CE9C2C01}" dt="2021-03-17T20:07:41.102" v="25" actId="478"/>
          <ac:spMkLst>
            <pc:docMk/>
            <pc:sldMk cId="2842050303" sldId="515"/>
            <ac:spMk id="6" creationId="{A114818D-5CAB-4C9D-898F-07871E6AC466}"/>
          </ac:spMkLst>
        </pc:spChg>
        <pc:spChg chg="add mod">
          <ac:chgData name="David Williams (SOAC)" userId="d9705ef0-be3d-4927-aab1-9879255c8c5d" providerId="ADAL" clId="{97612797-6E13-4FCB-ABD1-8146CE9C2C01}" dt="2021-03-17T20:38:33.552" v="170" actId="20577"/>
          <ac:spMkLst>
            <pc:docMk/>
            <pc:sldMk cId="2842050303" sldId="515"/>
            <ac:spMk id="8" creationId="{2964DE51-17CA-47DB-AB27-2FC1B8BA55F8}"/>
          </ac:spMkLst>
        </pc:spChg>
        <pc:spChg chg="add del mod">
          <ac:chgData name="David Williams (SOAC)" userId="d9705ef0-be3d-4927-aab1-9879255c8c5d" providerId="ADAL" clId="{97612797-6E13-4FCB-ABD1-8146CE9C2C01}" dt="2021-03-17T20:10:27.337" v="77" actId="14100"/>
          <ac:spMkLst>
            <pc:docMk/>
            <pc:sldMk cId="2842050303" sldId="515"/>
            <ac:spMk id="9" creationId="{00000000-0000-0000-0000-000000000000}"/>
          </ac:spMkLst>
        </pc:spChg>
        <pc:picChg chg="add del">
          <ac:chgData name="David Williams (SOAC)" userId="d9705ef0-be3d-4927-aab1-9879255c8c5d" providerId="ADAL" clId="{97612797-6E13-4FCB-ABD1-8146CE9C2C01}" dt="2021-03-17T20:07:37.399" v="24" actId="478"/>
          <ac:picMkLst>
            <pc:docMk/>
            <pc:sldMk cId="2842050303" sldId="515"/>
            <ac:picMk id="4" creationId="{00000000-0000-0000-0000-000000000000}"/>
          </ac:picMkLst>
        </pc:picChg>
      </pc:sldChg>
      <pc:sldChg chg="addSp delSp modSp del mod">
        <pc:chgData name="David Williams (SOAC)" userId="d9705ef0-be3d-4927-aab1-9879255c8c5d" providerId="ADAL" clId="{97612797-6E13-4FCB-ABD1-8146CE9C2C01}" dt="2021-03-17T21:18:29.003" v="513" actId="2696"/>
        <pc:sldMkLst>
          <pc:docMk/>
          <pc:sldMk cId="2320947271" sldId="516"/>
        </pc:sldMkLst>
        <pc:spChg chg="add del mod">
          <ac:chgData name="David Williams (SOAC)" userId="d9705ef0-be3d-4927-aab1-9879255c8c5d" providerId="ADAL" clId="{97612797-6E13-4FCB-ABD1-8146CE9C2C01}" dt="2021-03-17T20:09:08.386" v="55" actId="478"/>
          <ac:spMkLst>
            <pc:docMk/>
            <pc:sldMk cId="2320947271" sldId="516"/>
            <ac:spMk id="3" creationId="{29A3A584-249C-4F74-9F1F-67FADFC200F5}"/>
          </ac:spMkLst>
        </pc:spChg>
        <pc:spChg chg="add mod">
          <ac:chgData name="David Williams (SOAC)" userId="d9705ef0-be3d-4927-aab1-9879255c8c5d" providerId="ADAL" clId="{97612797-6E13-4FCB-ABD1-8146CE9C2C01}" dt="2021-03-17T20:38:41.176" v="171"/>
          <ac:spMkLst>
            <pc:docMk/>
            <pc:sldMk cId="2320947271" sldId="516"/>
            <ac:spMk id="6" creationId="{4766B7D4-ECB7-484B-9ECC-1FC4C268AFC6}"/>
          </ac:spMkLst>
        </pc:spChg>
        <pc:spChg chg="mod">
          <ac:chgData name="David Williams (SOAC)" userId="d9705ef0-be3d-4927-aab1-9879255c8c5d" providerId="ADAL" clId="{97612797-6E13-4FCB-ABD1-8146CE9C2C01}" dt="2021-03-17T21:18:22.584" v="512" actId="14100"/>
          <ac:spMkLst>
            <pc:docMk/>
            <pc:sldMk cId="2320947271" sldId="516"/>
            <ac:spMk id="9" creationId="{00000000-0000-0000-0000-000000000000}"/>
          </ac:spMkLst>
        </pc:spChg>
        <pc:picChg chg="del">
          <ac:chgData name="David Williams (SOAC)" userId="d9705ef0-be3d-4927-aab1-9879255c8c5d" providerId="ADAL" clId="{97612797-6E13-4FCB-ABD1-8146CE9C2C01}" dt="2021-03-17T20:09:06.169" v="54" actId="478"/>
          <ac:picMkLst>
            <pc:docMk/>
            <pc:sldMk cId="2320947271" sldId="516"/>
            <ac:picMk id="4" creationId="{00000000-0000-0000-0000-000000000000}"/>
          </ac:picMkLst>
        </pc:picChg>
      </pc:sldChg>
      <pc:sldChg chg="modSp add mod">
        <pc:chgData name="David Williams (SOAC)" userId="d9705ef0-be3d-4927-aab1-9879255c8c5d" providerId="ADAL" clId="{97612797-6E13-4FCB-ABD1-8146CE9C2C01}" dt="2021-03-17T21:02:40.884" v="223"/>
        <pc:sldMkLst>
          <pc:docMk/>
          <pc:sldMk cId="1278014821" sldId="517"/>
        </pc:sldMkLst>
        <pc:spChg chg="mod">
          <ac:chgData name="David Williams (SOAC)" userId="d9705ef0-be3d-4927-aab1-9879255c8c5d" providerId="ADAL" clId="{97612797-6E13-4FCB-ABD1-8146CE9C2C01}" dt="2021-03-17T21:02:40.884" v="223"/>
          <ac:spMkLst>
            <pc:docMk/>
            <pc:sldMk cId="1278014821" sldId="517"/>
            <ac:spMk id="3" creationId="{CBD6315F-C87C-40A7-8C72-9AEA15D47FE1}"/>
          </ac:spMkLst>
        </pc:spChg>
      </pc:sldChg>
      <pc:sldChg chg="modSp add mod">
        <pc:chgData name="David Williams (SOAC)" userId="d9705ef0-be3d-4927-aab1-9879255c8c5d" providerId="ADAL" clId="{97612797-6E13-4FCB-ABD1-8146CE9C2C01}" dt="2021-03-17T21:03:17.914" v="234" actId="20577"/>
        <pc:sldMkLst>
          <pc:docMk/>
          <pc:sldMk cId="2305555346" sldId="518"/>
        </pc:sldMkLst>
        <pc:spChg chg="mod">
          <ac:chgData name="David Williams (SOAC)" userId="d9705ef0-be3d-4927-aab1-9879255c8c5d" providerId="ADAL" clId="{97612797-6E13-4FCB-ABD1-8146CE9C2C01}" dt="2021-03-17T21:03:17.914" v="234" actId="20577"/>
          <ac:spMkLst>
            <pc:docMk/>
            <pc:sldMk cId="2305555346" sldId="518"/>
            <ac:spMk id="3" creationId="{CBD6315F-C87C-40A7-8C72-9AEA15D47FE1}"/>
          </ac:spMkLst>
        </pc:spChg>
      </pc:sldChg>
      <pc:sldChg chg="add">
        <pc:chgData name="David Williams (SOAC)" userId="d9705ef0-be3d-4927-aab1-9879255c8c5d" providerId="ADAL" clId="{97612797-6E13-4FCB-ABD1-8146CE9C2C01}" dt="2021-03-17T21:03:33.020" v="235" actId="2890"/>
        <pc:sldMkLst>
          <pc:docMk/>
          <pc:sldMk cId="930319881" sldId="519"/>
        </pc:sldMkLst>
      </pc:sldChg>
      <pc:sldChg chg="modSp add mod">
        <pc:chgData name="David Williams (SOAC)" userId="d9705ef0-be3d-4927-aab1-9879255c8c5d" providerId="ADAL" clId="{97612797-6E13-4FCB-ABD1-8146CE9C2C01}" dt="2021-03-17T21:05:28.767" v="259"/>
        <pc:sldMkLst>
          <pc:docMk/>
          <pc:sldMk cId="2490936292" sldId="520"/>
        </pc:sldMkLst>
        <pc:spChg chg="mod">
          <ac:chgData name="David Williams (SOAC)" userId="d9705ef0-be3d-4927-aab1-9879255c8c5d" providerId="ADAL" clId="{97612797-6E13-4FCB-ABD1-8146CE9C2C01}" dt="2021-03-17T21:05:28.767" v="259"/>
          <ac:spMkLst>
            <pc:docMk/>
            <pc:sldMk cId="2490936292" sldId="520"/>
            <ac:spMk id="3" creationId="{CBD6315F-C87C-40A7-8C72-9AEA15D47FE1}"/>
          </ac:spMkLst>
        </pc:spChg>
      </pc:sldChg>
      <pc:sldChg chg="modSp add mod">
        <pc:chgData name="David Williams (SOAC)" userId="d9705ef0-be3d-4927-aab1-9879255c8c5d" providerId="ADAL" clId="{97612797-6E13-4FCB-ABD1-8146CE9C2C01}" dt="2021-03-17T21:06:32.976" v="267" actId="27636"/>
        <pc:sldMkLst>
          <pc:docMk/>
          <pc:sldMk cId="3881339664" sldId="521"/>
        </pc:sldMkLst>
        <pc:spChg chg="mod">
          <ac:chgData name="David Williams (SOAC)" userId="d9705ef0-be3d-4927-aab1-9879255c8c5d" providerId="ADAL" clId="{97612797-6E13-4FCB-ABD1-8146CE9C2C01}" dt="2021-03-17T21:06:32.976" v="267" actId="27636"/>
          <ac:spMkLst>
            <pc:docMk/>
            <pc:sldMk cId="3881339664" sldId="521"/>
            <ac:spMk id="3" creationId="{CBD6315F-C87C-40A7-8C72-9AEA15D47FE1}"/>
          </ac:spMkLst>
        </pc:spChg>
      </pc:sldChg>
      <pc:sldChg chg="modSp add mod">
        <pc:chgData name="David Williams (SOAC)" userId="d9705ef0-be3d-4927-aab1-9879255c8c5d" providerId="ADAL" clId="{97612797-6E13-4FCB-ABD1-8146CE9C2C01}" dt="2021-03-17T21:07:16.978" v="270" actId="27636"/>
        <pc:sldMkLst>
          <pc:docMk/>
          <pc:sldMk cId="3789366300" sldId="522"/>
        </pc:sldMkLst>
        <pc:spChg chg="mod">
          <ac:chgData name="David Williams (SOAC)" userId="d9705ef0-be3d-4927-aab1-9879255c8c5d" providerId="ADAL" clId="{97612797-6E13-4FCB-ABD1-8146CE9C2C01}" dt="2021-03-17T21:07:16.978" v="270" actId="27636"/>
          <ac:spMkLst>
            <pc:docMk/>
            <pc:sldMk cId="3789366300" sldId="522"/>
            <ac:spMk id="3" creationId="{CBD6315F-C87C-40A7-8C72-9AEA15D47FE1}"/>
          </ac:spMkLst>
        </pc:spChg>
      </pc:sldChg>
      <pc:sldChg chg="add">
        <pc:chgData name="David Williams (SOAC)" userId="d9705ef0-be3d-4927-aab1-9879255c8c5d" providerId="ADAL" clId="{97612797-6E13-4FCB-ABD1-8146CE9C2C01}" dt="2021-03-17T21:08:04.674" v="273" actId="2890"/>
        <pc:sldMkLst>
          <pc:docMk/>
          <pc:sldMk cId="1917471808" sldId="523"/>
        </pc:sldMkLst>
      </pc:sldChg>
      <pc:sldChg chg="modSp add mod ord">
        <pc:chgData name="David Williams (SOAC)" userId="d9705ef0-be3d-4927-aab1-9879255c8c5d" providerId="ADAL" clId="{97612797-6E13-4FCB-ABD1-8146CE9C2C01}" dt="2021-03-17T21:19:04.791" v="519" actId="6549"/>
        <pc:sldMkLst>
          <pc:docMk/>
          <pc:sldMk cId="2493843082" sldId="524"/>
        </pc:sldMkLst>
        <pc:spChg chg="mod">
          <ac:chgData name="David Williams (SOAC)" userId="d9705ef0-be3d-4927-aab1-9879255c8c5d" providerId="ADAL" clId="{97612797-6E13-4FCB-ABD1-8146CE9C2C01}" dt="2021-03-17T21:09:22.198" v="308" actId="20577"/>
          <ac:spMkLst>
            <pc:docMk/>
            <pc:sldMk cId="2493843082" sldId="524"/>
            <ac:spMk id="2" creationId="{7A9E41DB-B4A0-4E31-A383-EF660738088E}"/>
          </ac:spMkLst>
        </pc:spChg>
        <pc:spChg chg="mod">
          <ac:chgData name="David Williams (SOAC)" userId="d9705ef0-be3d-4927-aab1-9879255c8c5d" providerId="ADAL" clId="{97612797-6E13-4FCB-ABD1-8146CE9C2C01}" dt="2021-03-17T21:19:04.791" v="519" actId="6549"/>
          <ac:spMkLst>
            <pc:docMk/>
            <pc:sldMk cId="2493843082" sldId="524"/>
            <ac:spMk id="3" creationId="{CBD6315F-C87C-40A7-8C72-9AEA15D47FE1}"/>
          </ac:spMkLst>
        </pc:spChg>
      </pc:sldChg>
      <pc:sldChg chg="addSp delSp modSp add mod">
        <pc:chgData name="David Williams (SOAC)" userId="d9705ef0-be3d-4927-aab1-9879255c8c5d" providerId="ADAL" clId="{97612797-6E13-4FCB-ABD1-8146CE9C2C01}" dt="2021-03-17T21:11:15.044" v="332"/>
        <pc:sldMkLst>
          <pc:docMk/>
          <pc:sldMk cId="718085710" sldId="525"/>
        </pc:sldMkLst>
        <pc:spChg chg="add del">
          <ac:chgData name="David Williams (SOAC)" userId="d9705ef0-be3d-4927-aab1-9879255c8c5d" providerId="ADAL" clId="{97612797-6E13-4FCB-ABD1-8146CE9C2C01}" dt="2021-03-17T21:10:39.004" v="321" actId="22"/>
          <ac:spMkLst>
            <pc:docMk/>
            <pc:sldMk cId="718085710" sldId="525"/>
            <ac:spMk id="4" creationId="{D03B9B11-9CAC-43B8-B90D-B1A0A87DB97C}"/>
          </ac:spMkLst>
        </pc:spChg>
        <pc:spChg chg="add mod">
          <ac:chgData name="David Williams (SOAC)" userId="d9705ef0-be3d-4927-aab1-9879255c8c5d" providerId="ADAL" clId="{97612797-6E13-4FCB-ABD1-8146CE9C2C01}" dt="2021-03-17T21:11:15.044" v="332"/>
          <ac:spMkLst>
            <pc:docMk/>
            <pc:sldMk cId="718085710" sldId="525"/>
            <ac:spMk id="5" creationId="{036FB8CF-C209-47D2-B45B-33790C580AA0}"/>
          </ac:spMkLst>
        </pc:spChg>
        <pc:spChg chg="mod">
          <ac:chgData name="David Williams (SOAC)" userId="d9705ef0-be3d-4927-aab1-9879255c8c5d" providerId="ADAL" clId="{97612797-6E13-4FCB-ABD1-8146CE9C2C01}" dt="2021-03-17T21:10:51.032" v="322" actId="207"/>
          <ac:spMkLst>
            <pc:docMk/>
            <pc:sldMk cId="718085710" sldId="525"/>
            <ac:spMk id="9" creationId="{00000000-0000-0000-0000-000000000000}"/>
          </ac:spMkLst>
        </pc:spChg>
      </pc:sldChg>
      <pc:sldChg chg="addSp modSp add mod">
        <pc:chgData name="David Williams (SOAC)" userId="d9705ef0-be3d-4927-aab1-9879255c8c5d" providerId="ADAL" clId="{97612797-6E13-4FCB-ABD1-8146CE9C2C01}" dt="2021-03-17T21:12:41.979" v="344" actId="1076"/>
        <pc:sldMkLst>
          <pc:docMk/>
          <pc:sldMk cId="1084761870" sldId="526"/>
        </pc:sldMkLst>
        <pc:spChg chg="add mod">
          <ac:chgData name="David Williams (SOAC)" userId="d9705ef0-be3d-4927-aab1-9879255c8c5d" providerId="ADAL" clId="{97612797-6E13-4FCB-ABD1-8146CE9C2C01}" dt="2021-03-17T21:12:41.979" v="344" actId="1076"/>
          <ac:spMkLst>
            <pc:docMk/>
            <pc:sldMk cId="1084761870" sldId="526"/>
            <ac:spMk id="4" creationId="{D9D12B13-8B30-4D30-BEAB-AA99F3762A7F}"/>
          </ac:spMkLst>
        </pc:spChg>
        <pc:spChg chg="mod">
          <ac:chgData name="David Williams (SOAC)" userId="d9705ef0-be3d-4927-aab1-9879255c8c5d" providerId="ADAL" clId="{97612797-6E13-4FCB-ABD1-8146CE9C2C01}" dt="2021-03-17T21:12:10.109" v="339" actId="14100"/>
          <ac:spMkLst>
            <pc:docMk/>
            <pc:sldMk cId="1084761870" sldId="526"/>
            <ac:spMk id="9" creationId="{00000000-0000-0000-0000-000000000000}"/>
          </ac:spMkLst>
        </pc:spChg>
      </pc:sldChg>
      <pc:sldChg chg="modSp add mod">
        <pc:chgData name="David Williams (SOAC)" userId="d9705ef0-be3d-4927-aab1-9879255c8c5d" providerId="ADAL" clId="{97612797-6E13-4FCB-ABD1-8146CE9C2C01}" dt="2021-03-17T21:17:49.452" v="510" actId="20577"/>
        <pc:sldMkLst>
          <pc:docMk/>
          <pc:sldMk cId="1244737631" sldId="527"/>
        </pc:sldMkLst>
        <pc:spChg chg="mod">
          <ac:chgData name="David Williams (SOAC)" userId="d9705ef0-be3d-4927-aab1-9879255c8c5d" providerId="ADAL" clId="{97612797-6E13-4FCB-ABD1-8146CE9C2C01}" dt="2021-03-17T21:13:06.085" v="353" actId="20577"/>
          <ac:spMkLst>
            <pc:docMk/>
            <pc:sldMk cId="1244737631" sldId="527"/>
            <ac:spMk id="5" creationId="{036FB8CF-C209-47D2-B45B-33790C580AA0}"/>
          </ac:spMkLst>
        </pc:spChg>
        <pc:spChg chg="mod">
          <ac:chgData name="David Williams (SOAC)" userId="d9705ef0-be3d-4927-aab1-9879255c8c5d" providerId="ADAL" clId="{97612797-6E13-4FCB-ABD1-8146CE9C2C01}" dt="2021-03-17T21:17:49.452" v="510" actId="20577"/>
          <ac:spMkLst>
            <pc:docMk/>
            <pc:sldMk cId="1244737631" sldId="527"/>
            <ac:spMk id="9" creationId="{00000000-0000-0000-0000-000000000000}"/>
          </ac:spMkLst>
        </pc:spChg>
      </pc:sldChg>
      <pc:sldChg chg="modSp add mod">
        <pc:chgData name="David Williams (SOAC)" userId="d9705ef0-be3d-4927-aab1-9879255c8c5d" providerId="ADAL" clId="{97612797-6E13-4FCB-ABD1-8146CE9C2C01}" dt="2021-03-17T21:15:06.221" v="412" actId="20577"/>
        <pc:sldMkLst>
          <pc:docMk/>
          <pc:sldMk cId="4331739" sldId="528"/>
        </pc:sldMkLst>
        <pc:spChg chg="mod">
          <ac:chgData name="David Williams (SOAC)" userId="d9705ef0-be3d-4927-aab1-9879255c8c5d" providerId="ADAL" clId="{97612797-6E13-4FCB-ABD1-8146CE9C2C01}" dt="2021-03-17T21:13:11.205" v="359" actId="20577"/>
          <ac:spMkLst>
            <pc:docMk/>
            <pc:sldMk cId="4331739" sldId="528"/>
            <ac:spMk id="5" creationId="{036FB8CF-C209-47D2-B45B-33790C580AA0}"/>
          </ac:spMkLst>
        </pc:spChg>
        <pc:spChg chg="mod">
          <ac:chgData name="David Williams (SOAC)" userId="d9705ef0-be3d-4927-aab1-9879255c8c5d" providerId="ADAL" clId="{97612797-6E13-4FCB-ABD1-8146CE9C2C01}" dt="2021-03-17T21:15:06.221" v="412" actId="20577"/>
          <ac:spMkLst>
            <pc:docMk/>
            <pc:sldMk cId="4331739" sldId="528"/>
            <ac:spMk id="9" creationId="{00000000-0000-0000-0000-000000000000}"/>
          </ac:spMkLst>
        </pc:spChg>
      </pc:sldChg>
      <pc:sldChg chg="modSp add mod">
        <pc:chgData name="David Williams (SOAC)" userId="d9705ef0-be3d-4927-aab1-9879255c8c5d" providerId="ADAL" clId="{97612797-6E13-4FCB-ABD1-8146CE9C2C01}" dt="2021-03-17T21:14:10.052" v="383" actId="20577"/>
        <pc:sldMkLst>
          <pc:docMk/>
          <pc:sldMk cId="3186433482" sldId="529"/>
        </pc:sldMkLst>
        <pc:spChg chg="mod">
          <ac:chgData name="David Williams (SOAC)" userId="d9705ef0-be3d-4927-aab1-9879255c8c5d" providerId="ADAL" clId="{97612797-6E13-4FCB-ABD1-8146CE9C2C01}" dt="2021-03-17T21:13:17.839" v="367" actId="20577"/>
          <ac:spMkLst>
            <pc:docMk/>
            <pc:sldMk cId="3186433482" sldId="529"/>
            <ac:spMk id="5" creationId="{036FB8CF-C209-47D2-B45B-33790C580AA0}"/>
          </ac:spMkLst>
        </pc:spChg>
        <pc:spChg chg="mod">
          <ac:chgData name="David Williams (SOAC)" userId="d9705ef0-be3d-4927-aab1-9879255c8c5d" providerId="ADAL" clId="{97612797-6E13-4FCB-ABD1-8146CE9C2C01}" dt="2021-03-17T21:14:10.052" v="383" actId="20577"/>
          <ac:spMkLst>
            <pc:docMk/>
            <pc:sldMk cId="3186433482" sldId="529"/>
            <ac:spMk id="9" creationId="{00000000-0000-0000-0000-000000000000}"/>
          </ac:spMkLst>
        </pc:spChg>
      </pc:sldChg>
      <pc:sldChg chg="modSp add mod">
        <pc:chgData name="David Williams (SOAC)" userId="d9705ef0-be3d-4927-aab1-9879255c8c5d" providerId="ADAL" clId="{97612797-6E13-4FCB-ABD1-8146CE9C2C01}" dt="2021-03-17T21:19:33.463" v="524" actId="20577"/>
        <pc:sldMkLst>
          <pc:docMk/>
          <pc:sldMk cId="132952653" sldId="530"/>
        </pc:sldMkLst>
        <pc:spChg chg="mod">
          <ac:chgData name="David Williams (SOAC)" userId="d9705ef0-be3d-4927-aab1-9879255c8c5d" providerId="ADAL" clId="{97612797-6E13-4FCB-ABD1-8146CE9C2C01}" dt="2021-03-17T21:19:33.463" v="524" actId="20577"/>
          <ac:spMkLst>
            <pc:docMk/>
            <pc:sldMk cId="132952653" sldId="530"/>
            <ac:spMk id="3" creationId="{CBD6315F-C87C-40A7-8C72-9AEA15D47FE1}"/>
          </ac:spMkLst>
        </pc:spChg>
      </pc:sldChg>
      <pc:sldChg chg="modSp add mod">
        <pc:chgData name="David Williams (SOAC)" userId="d9705ef0-be3d-4927-aab1-9879255c8c5d" providerId="ADAL" clId="{97612797-6E13-4FCB-ABD1-8146CE9C2C01}" dt="2021-03-17T21:20:25.259" v="528" actId="20577"/>
        <pc:sldMkLst>
          <pc:docMk/>
          <pc:sldMk cId="2170111496" sldId="531"/>
        </pc:sldMkLst>
        <pc:spChg chg="mod">
          <ac:chgData name="David Williams (SOAC)" userId="d9705ef0-be3d-4927-aab1-9879255c8c5d" providerId="ADAL" clId="{97612797-6E13-4FCB-ABD1-8146CE9C2C01}" dt="2021-03-17T21:20:25.259" v="528" actId="20577"/>
          <ac:spMkLst>
            <pc:docMk/>
            <pc:sldMk cId="2170111496" sldId="531"/>
            <ac:spMk id="3" creationId="{CBD6315F-C87C-40A7-8C72-9AEA15D47FE1}"/>
          </ac:spMkLst>
        </pc:spChg>
      </pc:sldChg>
      <pc:sldChg chg="modSp add mod">
        <pc:chgData name="David Williams (SOAC)" userId="d9705ef0-be3d-4927-aab1-9879255c8c5d" providerId="ADAL" clId="{97612797-6E13-4FCB-ABD1-8146CE9C2C01}" dt="2021-03-17T21:22:16.943" v="539" actId="27636"/>
        <pc:sldMkLst>
          <pc:docMk/>
          <pc:sldMk cId="456451405" sldId="532"/>
        </pc:sldMkLst>
        <pc:spChg chg="mod">
          <ac:chgData name="David Williams (SOAC)" userId="d9705ef0-be3d-4927-aab1-9879255c8c5d" providerId="ADAL" clId="{97612797-6E13-4FCB-ABD1-8146CE9C2C01}" dt="2021-03-17T21:22:16.943" v="539" actId="27636"/>
          <ac:spMkLst>
            <pc:docMk/>
            <pc:sldMk cId="456451405" sldId="532"/>
            <ac:spMk id="3" creationId="{DCEB263E-DB1B-4BF3-AB36-E0DA3AAE283E}"/>
          </ac:spMkLst>
        </pc:spChg>
      </pc:sldChg>
      <pc:sldChg chg="modSp add mod ord">
        <pc:chgData name="David Williams (SOAC)" userId="d9705ef0-be3d-4927-aab1-9879255c8c5d" providerId="ADAL" clId="{97612797-6E13-4FCB-ABD1-8146CE9C2C01}" dt="2021-03-17T21:24:49.197" v="597"/>
        <pc:sldMkLst>
          <pc:docMk/>
          <pc:sldMk cId="1530269274" sldId="533"/>
        </pc:sldMkLst>
        <pc:spChg chg="mod">
          <ac:chgData name="David Williams (SOAC)" userId="d9705ef0-be3d-4927-aab1-9879255c8c5d" providerId="ADAL" clId="{97612797-6E13-4FCB-ABD1-8146CE9C2C01}" dt="2021-03-17T21:23:21.153" v="569" actId="20577"/>
          <ac:spMkLst>
            <pc:docMk/>
            <pc:sldMk cId="1530269274" sldId="533"/>
            <ac:spMk id="2" creationId="{7BE8D325-5E99-45EB-99A7-1D35A3979691}"/>
          </ac:spMkLst>
        </pc:spChg>
        <pc:spChg chg="mod">
          <ac:chgData name="David Williams (SOAC)" userId="d9705ef0-be3d-4927-aab1-9879255c8c5d" providerId="ADAL" clId="{97612797-6E13-4FCB-ABD1-8146CE9C2C01}" dt="2021-03-17T21:24:44.047" v="595" actId="27636"/>
          <ac:spMkLst>
            <pc:docMk/>
            <pc:sldMk cId="1530269274" sldId="533"/>
            <ac:spMk id="3" creationId="{DCEB263E-DB1B-4BF3-AB36-E0DA3AAE283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2D6EA9-F5B6-46A0-BDAA-1416E56E9D81}" type="datetimeFigureOut">
              <a:rPr lang="en-GB" smtClean="0"/>
              <a:t>17/03/2021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B34089-23D1-40AA-BAA3-9C4CAE9A6F7E}" type="slidenum">
              <a:rPr lang="en-GB" smtClean="0"/>
              <a:t>‹#›</a:t>
            </a:fld>
            <a:endParaRPr lang="en-GB"/>
          </a:p>
        </p:txBody>
      </p:sp>
    </p:spTree>
    <p:extLst>
      <p:ext uri="{BB962C8B-B14F-4D97-AF65-F5344CB8AC3E}">
        <p14:creationId xmlns:p14="http://schemas.microsoft.com/office/powerpoint/2010/main" val="2459794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17/03/2021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17/03/2021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17/03/2021</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17/03/2021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17/03/2021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17/03/2021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17/03/2021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17/03/2021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17/03/2021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17/03/2021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17/03/2021</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17/03/2021</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6DFE-C643-4FB0-8A61-7E47E16ACDB7}"/>
              </a:ext>
            </a:extLst>
          </p:cNvPr>
          <p:cNvSpPr>
            <a:spLocks noGrp="1"/>
          </p:cNvSpPr>
          <p:nvPr>
            <p:ph type="ctrTitle"/>
          </p:nvPr>
        </p:nvSpPr>
        <p:spPr/>
        <p:txBody>
          <a:bodyPr>
            <a:normAutofit fontScale="90000"/>
          </a:bodyPr>
          <a:lstStyle/>
          <a:p>
            <a:r>
              <a:rPr lang="en-GB" dirty="0">
                <a:solidFill>
                  <a:schemeClr val="tx2">
                    <a:lumMod val="10000"/>
                  </a:schemeClr>
                </a:solidFill>
              </a:rPr>
              <a:t>ACCA4031: Software Applications for Business</a:t>
            </a:r>
          </a:p>
        </p:txBody>
      </p:sp>
      <p:sp>
        <p:nvSpPr>
          <p:cNvPr id="3" name="Subtitle 2">
            <a:extLst>
              <a:ext uri="{FF2B5EF4-FFF2-40B4-BE49-F238E27FC236}">
                <a16:creationId xmlns:a16="http://schemas.microsoft.com/office/drawing/2014/main" id="{EA59E049-3D9E-410F-BE4A-3827C6B64EFA}"/>
              </a:ext>
            </a:extLst>
          </p:cNvPr>
          <p:cNvSpPr>
            <a:spLocks noGrp="1"/>
          </p:cNvSpPr>
          <p:nvPr>
            <p:ph type="subTitle" idx="1"/>
          </p:nvPr>
        </p:nvSpPr>
        <p:spPr>
          <a:xfrm>
            <a:off x="3565263" y="4061564"/>
            <a:ext cx="5121537" cy="2623625"/>
          </a:xfrm>
        </p:spPr>
        <p:txBody>
          <a:bodyPr>
            <a:normAutofit fontScale="92500" lnSpcReduction="10000"/>
          </a:bodyPr>
          <a:lstStyle/>
          <a:p>
            <a:r>
              <a:rPr lang="en-GB" sz="4400" b="1" dirty="0"/>
              <a:t>Database </a:t>
            </a:r>
          </a:p>
          <a:p>
            <a:r>
              <a:rPr lang="en-GB" sz="4400" b="1" dirty="0"/>
              <a:t>Concepts</a:t>
            </a:r>
          </a:p>
          <a:p>
            <a:endParaRPr lang="en-GB" b="1" dirty="0"/>
          </a:p>
          <a:p>
            <a:r>
              <a:rPr lang="en-GB" sz="2600"/>
              <a:t>Mr</a:t>
            </a:r>
            <a:r>
              <a:rPr lang="en-GB" sz="2600" dirty="0"/>
              <a:t>. David A Williams BSc. Hons, MSc., PGCert (TfHE), FHEA, ADG FE/HE, MBCS</a:t>
            </a:r>
          </a:p>
        </p:txBody>
      </p:sp>
      <p:pic>
        <p:nvPicPr>
          <p:cNvPr id="7" name="Picture 2" descr="Executive Perspective: Database Directions | Transforming Data with  Intelligence">
            <a:extLst>
              <a:ext uri="{FF2B5EF4-FFF2-40B4-BE49-F238E27FC236}">
                <a16:creationId xmlns:a16="http://schemas.microsoft.com/office/drawing/2014/main" id="{CCE08F35-166B-4C26-A2CF-30223DE26E61}"/>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38730" y1="28750" x2="38730" y2="28750"/>
                        <a14:foregroundMark x1="38730" y1="28750" x2="38730" y2="28750"/>
                        <a14:foregroundMark x1="43648" y1="11750" x2="43648" y2="11750"/>
                        <a14:foregroundMark x1="43648" y1="11750" x2="43648" y2="11750"/>
                        <a14:foregroundMark x1="35963" y1="12000" x2="35963" y2="12000"/>
                        <a14:foregroundMark x1="35963" y1="12000" x2="35963" y2="12000"/>
                        <a14:foregroundMark x1="35963" y1="12000" x2="35963" y2="12000"/>
                        <a14:foregroundMark x1="31045" y1="12000" x2="31045" y2="12000"/>
                        <a14:foregroundMark x1="31045" y1="12000" x2="31045" y2="12000"/>
                        <a14:foregroundMark x1="31045" y1="11750" x2="34836" y2="10500"/>
                        <a14:foregroundMark x1="30430" y1="10000" x2="29201" y2="10750"/>
                        <a14:foregroundMark x1="29201" y1="10750" x2="29201" y2="10750"/>
                        <a14:foregroundMark x1="30430" y1="80000" x2="30430" y2="80000"/>
                        <a14:foregroundMark x1="30430" y1="80000" x2="30430" y2="80000"/>
                      </a14:backgroundRemoval>
                    </a14:imgEffect>
                  </a14:imgLayer>
                </a14:imgProps>
              </a:ext>
              <a:ext uri="{28A0092B-C50C-407E-A947-70E740481C1C}">
                <a14:useLocalDpi xmlns:a14="http://schemas.microsoft.com/office/drawing/2010/main" val="0"/>
              </a:ext>
            </a:extLst>
          </a:blip>
          <a:srcRect l="26482" r="23729"/>
          <a:stretch/>
        </p:blipFill>
        <p:spPr bwMode="auto">
          <a:xfrm>
            <a:off x="284480" y="3913883"/>
            <a:ext cx="3553194" cy="295228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Executive Perspective: Database Directions | Transforming Data with  Intelligence">
            <a:extLst>
              <a:ext uri="{FF2B5EF4-FFF2-40B4-BE49-F238E27FC236}">
                <a16:creationId xmlns:a16="http://schemas.microsoft.com/office/drawing/2014/main" id="{7248CD71-6FD6-45BB-ACCB-9F8B0A2B751C}"/>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38730" y1="28750" x2="38730" y2="28750"/>
                        <a14:foregroundMark x1="38730" y1="28750" x2="38730" y2="28750"/>
                        <a14:foregroundMark x1="43648" y1="11750" x2="43648" y2="11750"/>
                        <a14:foregroundMark x1="43648" y1="11750" x2="43648" y2="11750"/>
                        <a14:foregroundMark x1="35963" y1="12000" x2="35963" y2="12000"/>
                        <a14:foregroundMark x1="35963" y1="12000" x2="35963" y2="12000"/>
                        <a14:foregroundMark x1="35963" y1="12000" x2="35963" y2="12000"/>
                        <a14:foregroundMark x1="31045" y1="12000" x2="31045" y2="12000"/>
                        <a14:foregroundMark x1="31045" y1="12000" x2="31045" y2="12000"/>
                        <a14:foregroundMark x1="31045" y1="11750" x2="34836" y2="10500"/>
                        <a14:foregroundMark x1="30430" y1="10000" x2="29201" y2="10750"/>
                        <a14:foregroundMark x1="29201" y1="10750" x2="29201" y2="10750"/>
                        <a14:foregroundMark x1="30430" y1="80000" x2="30430" y2="80000"/>
                        <a14:foregroundMark x1="30430" y1="80000" x2="30430" y2="80000"/>
                      </a14:backgroundRemoval>
                    </a14:imgEffect>
                  </a14:imgLayer>
                </a14:imgProps>
              </a:ext>
              <a:ext uri="{28A0092B-C50C-407E-A947-70E740481C1C}">
                <a14:useLocalDpi xmlns:a14="http://schemas.microsoft.com/office/drawing/2010/main" val="0"/>
              </a:ext>
            </a:extLst>
          </a:blip>
          <a:srcRect l="26482" r="23729"/>
          <a:stretch/>
        </p:blipFill>
        <p:spPr bwMode="auto">
          <a:xfrm flipH="1">
            <a:off x="8354328" y="3897231"/>
            <a:ext cx="3553194" cy="2952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Databases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636626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databases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7065318" cy="4206240"/>
          </a:xfrm>
        </p:spPr>
        <p:txBody>
          <a:bodyPr>
            <a:normAutofit/>
          </a:bodyPr>
          <a:lstStyle/>
          <a:p>
            <a:pPr marL="0" indent="0">
              <a:buNone/>
            </a:pPr>
            <a:r>
              <a:rPr lang="en-GB" sz="2800" b="1" dirty="0"/>
              <a:t>A database is an organised collection of structured information, or data, typically stored electronically in a computer system. </a:t>
            </a:r>
          </a:p>
          <a:p>
            <a:pPr marL="0" indent="0">
              <a:buNone/>
            </a:pPr>
            <a:r>
              <a:rPr lang="en-GB" sz="2800" b="1" dirty="0"/>
              <a:t>A database is usually controlled by a database management system (DBMS). </a:t>
            </a:r>
          </a:p>
          <a:p>
            <a:pPr marL="0" indent="0">
              <a:buNone/>
            </a:pPr>
            <a:r>
              <a:rPr lang="en-GB" sz="2800" b="1" dirty="0"/>
              <a:t>Together, the data and the DBMS, along with the applications that are associated with them, are referred to as a database system, often shortened to just database.</a:t>
            </a:r>
          </a:p>
        </p:txBody>
      </p:sp>
      <p:pic>
        <p:nvPicPr>
          <p:cNvPr id="4" name="Picture 3">
            <a:extLst>
              <a:ext uri="{FF2B5EF4-FFF2-40B4-BE49-F238E27FC236}">
                <a16:creationId xmlns:a16="http://schemas.microsoft.com/office/drawing/2014/main" id="{2A09E57B-AC5E-4322-BD48-6F53309E947E}"/>
              </a:ext>
            </a:extLst>
          </p:cNvPr>
          <p:cNvPicPr>
            <a:picLocks noChangeAspect="1"/>
          </p:cNvPicPr>
          <p:nvPr/>
        </p:nvPicPr>
        <p:blipFill>
          <a:blip r:embed="rId2"/>
          <a:stretch>
            <a:fillRect/>
          </a:stretch>
        </p:blipFill>
        <p:spPr>
          <a:xfrm>
            <a:off x="8601145" y="1618271"/>
            <a:ext cx="3590855" cy="4993057"/>
          </a:xfrm>
          <a:prstGeom prst="rect">
            <a:avLst/>
          </a:prstGeom>
        </p:spPr>
      </p:pic>
    </p:spTree>
    <p:extLst>
      <p:ext uri="{BB962C8B-B14F-4D97-AF65-F5344CB8AC3E}">
        <p14:creationId xmlns:p14="http://schemas.microsoft.com/office/powerpoint/2010/main" val="421632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84176"/>
            <a:ext cx="9467461" cy="1508760"/>
          </a:xfrm>
        </p:spPr>
        <p:txBody>
          <a:bodyPr/>
          <a:lstStyle/>
          <a:p>
            <a:r>
              <a:rPr lang="en-GB" i="1" u="sng" dirty="0">
                <a:effectLst/>
                <a:latin typeface="Garamond"/>
                <a:ea typeface="Times New Roman"/>
                <a:cs typeface="Times New Roman"/>
              </a:rPr>
              <a:t>File-based and database systems</a:t>
            </a:r>
            <a:endParaRPr lang="en-GB" dirty="0"/>
          </a:p>
        </p:txBody>
      </p:sp>
      <p:sp>
        <p:nvSpPr>
          <p:cNvPr id="3" name="Content Placeholder 2"/>
          <p:cNvSpPr>
            <a:spLocks noGrp="1"/>
          </p:cNvSpPr>
          <p:nvPr>
            <p:ph idx="1"/>
          </p:nvPr>
        </p:nvSpPr>
        <p:spPr>
          <a:xfrm>
            <a:off x="528320" y="4340708"/>
            <a:ext cx="4391768" cy="2311601"/>
          </a:xfrm>
        </p:spPr>
        <p:txBody>
          <a:bodyPr>
            <a:normAutofit/>
          </a:bodyPr>
          <a:lstStyle/>
          <a:p>
            <a:pPr marL="64008" indent="0" algn="ctr">
              <a:buNone/>
            </a:pPr>
            <a:r>
              <a:rPr lang="en-GB" sz="2800" dirty="0">
                <a:latin typeface="Times New Roman"/>
                <a:ea typeface="Times New Roman"/>
              </a:rPr>
              <a:t>The data store serving the programs with data can be designed either as a series of independent files or as an integrated database. </a:t>
            </a:r>
          </a:p>
          <a:p>
            <a:pPr marL="64008" indent="0" algn="ctr">
              <a:buNone/>
            </a:pPr>
            <a:endParaRPr lang="en-GB" sz="2800" dirty="0">
              <a:latin typeface="Times New Roman"/>
              <a:ea typeface="Times New Roman"/>
            </a:endParaRPr>
          </a:p>
          <a:p>
            <a:pPr marL="64008" indent="0" algn="ctr">
              <a:buNone/>
            </a:pPr>
            <a:endParaRPr lang="en-GB" sz="2800" dirty="0"/>
          </a:p>
        </p:txBody>
      </p:sp>
      <p:pic>
        <p:nvPicPr>
          <p:cNvPr id="4" name="Picture 3">
            <a:extLst>
              <a:ext uri="{FF2B5EF4-FFF2-40B4-BE49-F238E27FC236}">
                <a16:creationId xmlns:a16="http://schemas.microsoft.com/office/drawing/2014/main" id="{B9BDA5FB-C9C9-4A5D-9D57-5916BFE61A35}"/>
              </a:ext>
            </a:extLst>
          </p:cNvPr>
          <p:cNvPicPr>
            <a:picLocks noChangeAspect="1"/>
          </p:cNvPicPr>
          <p:nvPr/>
        </p:nvPicPr>
        <p:blipFill>
          <a:blip r:embed="rId2"/>
          <a:stretch>
            <a:fillRect/>
          </a:stretch>
        </p:blipFill>
        <p:spPr>
          <a:xfrm>
            <a:off x="528320" y="2005026"/>
            <a:ext cx="4391769" cy="1861055"/>
          </a:xfrm>
          <a:prstGeom prst="rect">
            <a:avLst/>
          </a:prstGeom>
        </p:spPr>
      </p:pic>
      <p:pic>
        <p:nvPicPr>
          <p:cNvPr id="5" name="Picture 4">
            <a:extLst>
              <a:ext uri="{FF2B5EF4-FFF2-40B4-BE49-F238E27FC236}">
                <a16:creationId xmlns:a16="http://schemas.microsoft.com/office/drawing/2014/main" id="{64630437-F2FC-461A-930B-0F1157060DC6}"/>
              </a:ext>
            </a:extLst>
          </p:cNvPr>
          <p:cNvPicPr>
            <a:picLocks noChangeAspect="1"/>
          </p:cNvPicPr>
          <p:nvPr/>
        </p:nvPicPr>
        <p:blipFill rotWithShape="1">
          <a:blip r:embed="rId3"/>
          <a:srcRect t="8788" b="3477"/>
          <a:stretch/>
        </p:blipFill>
        <p:spPr>
          <a:xfrm>
            <a:off x="5252720" y="1904696"/>
            <a:ext cx="6309360" cy="4872024"/>
          </a:xfrm>
          <a:prstGeom prst="rect">
            <a:avLst/>
          </a:prstGeom>
        </p:spPr>
      </p:pic>
    </p:spTree>
    <p:extLst>
      <p:ext uri="{BB962C8B-B14F-4D97-AF65-F5344CB8AC3E}">
        <p14:creationId xmlns:p14="http://schemas.microsoft.com/office/powerpoint/2010/main" val="1289946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file-based approach</a:t>
            </a:r>
            <a:endParaRPr lang="en-GB" dirty="0"/>
          </a:p>
        </p:txBody>
      </p:sp>
      <p:sp>
        <p:nvSpPr>
          <p:cNvPr id="3" name="Content Placeholder 2"/>
          <p:cNvSpPr>
            <a:spLocks noGrp="1"/>
          </p:cNvSpPr>
          <p:nvPr>
            <p:ph idx="1"/>
          </p:nvPr>
        </p:nvSpPr>
        <p:spPr>
          <a:xfrm>
            <a:off x="8490410" y="1804051"/>
            <a:ext cx="3701590" cy="5065064"/>
          </a:xfrm>
        </p:spPr>
        <p:txBody>
          <a:bodyPr>
            <a:normAutofit fontScale="92500" lnSpcReduction="10000"/>
          </a:bodyPr>
          <a:lstStyle/>
          <a:p>
            <a:pPr marL="64008" indent="0" algn="ctr">
              <a:buNone/>
            </a:pPr>
            <a:r>
              <a:rPr lang="en-GB" sz="2800" dirty="0">
                <a:latin typeface="Times New Roman"/>
                <a:ea typeface="Times New Roman"/>
              </a:rPr>
              <a:t>The file-based approach stores data in individual files, one for each application.  Conventional files will remain a practical way to store data for some (but not all) applications.  </a:t>
            </a:r>
          </a:p>
          <a:p>
            <a:pPr marL="64008" indent="0" algn="ctr">
              <a:buNone/>
            </a:pPr>
            <a:endParaRPr lang="en-GB" sz="2800" dirty="0">
              <a:latin typeface="Times New Roman"/>
              <a:ea typeface="Times New Roman"/>
            </a:endParaRPr>
          </a:p>
          <a:p>
            <a:pPr marL="64008" indent="0" algn="ctr">
              <a:buNone/>
            </a:pPr>
            <a:r>
              <a:rPr lang="en-GB" sz="2800" dirty="0">
                <a:latin typeface="Times New Roman"/>
                <a:ea typeface="Times New Roman"/>
              </a:rPr>
              <a:t>A file can be designed and built quite rapidly, and any concerns about data availability and security are minimised.</a:t>
            </a:r>
          </a:p>
          <a:p>
            <a:pPr marL="64008" indent="0" algn="ctr">
              <a:buNone/>
            </a:pPr>
            <a:endParaRPr lang="en-GB" sz="2800" dirty="0"/>
          </a:p>
        </p:txBody>
      </p:sp>
      <p:pic>
        <p:nvPicPr>
          <p:cNvPr id="4" name="Picture 3">
            <a:extLst>
              <a:ext uri="{FF2B5EF4-FFF2-40B4-BE49-F238E27FC236}">
                <a16:creationId xmlns:a16="http://schemas.microsoft.com/office/drawing/2014/main" id="{3D5E79E1-EFDE-4649-8F50-94259A3AEB42}"/>
              </a:ext>
            </a:extLst>
          </p:cNvPr>
          <p:cNvPicPr>
            <a:picLocks noChangeAspect="1"/>
          </p:cNvPicPr>
          <p:nvPr/>
        </p:nvPicPr>
        <p:blipFill rotWithShape="1">
          <a:blip r:embed="rId2"/>
          <a:srcRect l="2135" r="2665" b="5755"/>
          <a:stretch/>
        </p:blipFill>
        <p:spPr>
          <a:xfrm>
            <a:off x="0" y="1817384"/>
            <a:ext cx="8639175" cy="5065064"/>
          </a:xfrm>
          <a:prstGeom prst="rect">
            <a:avLst/>
          </a:prstGeom>
        </p:spPr>
      </p:pic>
    </p:spTree>
    <p:extLst>
      <p:ext uri="{BB962C8B-B14F-4D97-AF65-F5344CB8AC3E}">
        <p14:creationId xmlns:p14="http://schemas.microsoft.com/office/powerpoint/2010/main" val="3352768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file-based approach</a:t>
            </a:r>
            <a:endParaRPr lang="en-GB" dirty="0"/>
          </a:p>
        </p:txBody>
      </p:sp>
      <p:sp>
        <p:nvSpPr>
          <p:cNvPr id="3" name="Content Placeholder 2"/>
          <p:cNvSpPr>
            <a:spLocks noGrp="1"/>
          </p:cNvSpPr>
          <p:nvPr>
            <p:ph idx="1"/>
          </p:nvPr>
        </p:nvSpPr>
        <p:spPr>
          <a:xfrm>
            <a:off x="0" y="1866828"/>
            <a:ext cx="5209309" cy="5065064"/>
          </a:xfrm>
        </p:spPr>
        <p:txBody>
          <a:bodyPr>
            <a:normAutofit lnSpcReduction="10000"/>
          </a:bodyPr>
          <a:lstStyle/>
          <a:p>
            <a:pPr marL="64008" indent="0">
              <a:spcAft>
                <a:spcPts val="0"/>
              </a:spcAft>
              <a:buNone/>
            </a:pPr>
            <a:r>
              <a:rPr lang="en-GB" sz="2800" dirty="0">
                <a:latin typeface="Times New Roman"/>
                <a:ea typeface="Times New Roman"/>
              </a:rPr>
              <a:t>The following features suggest that a </a:t>
            </a:r>
            <a:r>
              <a:rPr lang="en-GB" sz="2800" b="1" dirty="0">
                <a:latin typeface="Times New Roman"/>
                <a:ea typeface="Times New Roman"/>
              </a:rPr>
              <a:t>file-based</a:t>
            </a:r>
            <a:r>
              <a:rPr lang="en-GB" sz="2800" dirty="0">
                <a:latin typeface="Times New Roman"/>
                <a:ea typeface="Times New Roman"/>
              </a:rPr>
              <a:t> system may be suitable:</a:t>
            </a:r>
          </a:p>
          <a:p>
            <a:pPr marL="342900" indent="-342900">
              <a:spcAft>
                <a:spcPts val="0"/>
              </a:spcAft>
              <a:buFont typeface="Wingdings"/>
              <a:buChar char=""/>
              <a:tabLst>
                <a:tab pos="457200" algn="l"/>
              </a:tabLst>
            </a:pPr>
            <a:r>
              <a:rPr lang="en-GB" sz="2800" dirty="0">
                <a:latin typeface="Times New Roman"/>
                <a:ea typeface="Times New Roman"/>
              </a:rPr>
              <a:t>There is little or no common data usage between different applications.</a:t>
            </a:r>
          </a:p>
          <a:p>
            <a:pPr marL="342900" indent="-342900">
              <a:spcAft>
                <a:spcPts val="0"/>
              </a:spcAft>
              <a:buFont typeface="Wingdings"/>
              <a:buChar char=""/>
              <a:tabLst>
                <a:tab pos="457200" algn="l"/>
              </a:tabLst>
            </a:pPr>
            <a:r>
              <a:rPr lang="en-GB" sz="2800" dirty="0">
                <a:latin typeface="Times New Roman"/>
                <a:ea typeface="Times New Roman"/>
              </a:rPr>
              <a:t>There is a need for fast transaction processing.</a:t>
            </a:r>
          </a:p>
          <a:p>
            <a:pPr marL="342900" indent="-342900">
              <a:spcAft>
                <a:spcPts val="0"/>
              </a:spcAft>
              <a:buFont typeface="Wingdings"/>
              <a:buChar char=""/>
              <a:tabLst>
                <a:tab pos="457200" algn="l"/>
              </a:tabLst>
            </a:pPr>
            <a:r>
              <a:rPr lang="en-GB" sz="2800" dirty="0">
                <a:latin typeface="Times New Roman"/>
                <a:ea typeface="Times New Roman"/>
              </a:rPr>
              <a:t>Sophisticated flexible enquiry facilities are not required – reports are standard and unchanging.</a:t>
            </a:r>
          </a:p>
          <a:p>
            <a:pPr marL="64008" indent="0">
              <a:buNone/>
            </a:pPr>
            <a:endParaRPr lang="en-GB" sz="2800" dirty="0"/>
          </a:p>
        </p:txBody>
      </p:sp>
      <p:pic>
        <p:nvPicPr>
          <p:cNvPr id="5" name="Picture 4">
            <a:extLst>
              <a:ext uri="{FF2B5EF4-FFF2-40B4-BE49-F238E27FC236}">
                <a16:creationId xmlns:a16="http://schemas.microsoft.com/office/drawing/2014/main" id="{4CEC4706-6B4B-4B56-ABE1-144A3EA363F3}"/>
              </a:ext>
            </a:extLst>
          </p:cNvPr>
          <p:cNvPicPr>
            <a:picLocks noChangeAspect="1"/>
          </p:cNvPicPr>
          <p:nvPr/>
        </p:nvPicPr>
        <p:blipFill>
          <a:blip r:embed="rId2"/>
          <a:stretch>
            <a:fillRect/>
          </a:stretch>
        </p:blipFill>
        <p:spPr>
          <a:xfrm>
            <a:off x="4828651" y="1792936"/>
            <a:ext cx="7363349" cy="5065064"/>
          </a:xfrm>
          <a:prstGeom prst="rect">
            <a:avLst/>
          </a:prstGeom>
        </p:spPr>
      </p:pic>
    </p:spTree>
    <p:extLst>
      <p:ext uri="{BB962C8B-B14F-4D97-AF65-F5344CB8AC3E}">
        <p14:creationId xmlns:p14="http://schemas.microsoft.com/office/powerpoint/2010/main" val="2924818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file-based approach</a:t>
            </a:r>
            <a:endParaRPr lang="en-GB" dirty="0"/>
          </a:p>
        </p:txBody>
      </p:sp>
      <p:sp>
        <p:nvSpPr>
          <p:cNvPr id="3" name="Content Placeholder 2"/>
          <p:cNvSpPr>
            <a:spLocks noGrp="1"/>
          </p:cNvSpPr>
          <p:nvPr>
            <p:ph idx="1"/>
          </p:nvPr>
        </p:nvSpPr>
        <p:spPr>
          <a:xfrm>
            <a:off x="3571874" y="1792936"/>
            <a:ext cx="8620125" cy="5065064"/>
          </a:xfrm>
        </p:spPr>
        <p:txBody>
          <a:bodyPr>
            <a:normAutofit lnSpcReduction="10000"/>
          </a:bodyPr>
          <a:lstStyle/>
          <a:p>
            <a:pPr marL="64008" indent="0">
              <a:spcAft>
                <a:spcPts val="0"/>
              </a:spcAft>
              <a:buNone/>
            </a:pPr>
            <a:r>
              <a:rPr lang="en-GB" sz="2400" dirty="0">
                <a:latin typeface="Times New Roman"/>
                <a:ea typeface="Times New Roman"/>
              </a:rPr>
              <a:t>However, the </a:t>
            </a:r>
            <a:r>
              <a:rPr lang="en-GB" sz="2400" b="1" u="sng" dirty="0">
                <a:latin typeface="Times New Roman"/>
                <a:ea typeface="Times New Roman"/>
              </a:rPr>
              <a:t>disadvantages</a:t>
            </a:r>
            <a:r>
              <a:rPr lang="en-GB" sz="2400" dirty="0">
                <a:latin typeface="Times New Roman"/>
                <a:ea typeface="Times New Roman"/>
              </a:rPr>
              <a:t> associated with the file-based approach include:</a:t>
            </a:r>
          </a:p>
          <a:p>
            <a:pPr marL="457200" indent="-457200">
              <a:tabLst>
                <a:tab pos="228600" algn="l"/>
              </a:tabLst>
            </a:pPr>
            <a:r>
              <a:rPr lang="en-GB" sz="2400" dirty="0">
                <a:latin typeface="Times New Roman"/>
                <a:ea typeface="Times New Roman"/>
              </a:rPr>
              <a:t>Files are tied to applications, not to the objects or entities to which those files refer (relations are ignored unless needed within an application).</a:t>
            </a:r>
          </a:p>
          <a:p>
            <a:pPr marL="457200" indent="-457200">
              <a:tabLst>
                <a:tab pos="228600" algn="l"/>
              </a:tabLst>
            </a:pPr>
            <a:r>
              <a:rPr lang="en-GB" sz="2400" dirty="0">
                <a:latin typeface="Times New Roman"/>
                <a:ea typeface="Times New Roman"/>
              </a:rPr>
              <a:t>The lack of potential for files to evolve (they tend to be designed for the immediate needs of each application and developed in a piecemeal fashion). </a:t>
            </a:r>
          </a:p>
          <a:p>
            <a:pPr marL="0" indent="0">
              <a:buNone/>
            </a:pPr>
            <a:r>
              <a:rPr lang="en-GB" sz="2400" dirty="0">
                <a:latin typeface="Times New Roman"/>
                <a:ea typeface="Times New Roman"/>
              </a:rPr>
              <a:t>The retrieval of data for new applications is difficult where the required data is spread over several files. The data may also be difficult to retrieve if it is not stored in a manner convenient for this new application.  For example, the payroll programs will need to ‘know’ how the employee file is organised in order to access records.  It makes a great deal of difference if the file is ordered sequentially by employee# or organised with an employee# index</a:t>
            </a:r>
            <a:endParaRPr lang="en-GB" sz="2400" dirty="0"/>
          </a:p>
        </p:txBody>
      </p:sp>
      <p:pic>
        <p:nvPicPr>
          <p:cNvPr id="4" name="Picture 3">
            <a:extLst>
              <a:ext uri="{FF2B5EF4-FFF2-40B4-BE49-F238E27FC236}">
                <a16:creationId xmlns:a16="http://schemas.microsoft.com/office/drawing/2014/main" id="{340CF3C8-76D0-4223-820A-29170225777B}"/>
              </a:ext>
            </a:extLst>
          </p:cNvPr>
          <p:cNvPicPr>
            <a:picLocks noChangeAspect="1"/>
          </p:cNvPicPr>
          <p:nvPr/>
        </p:nvPicPr>
        <p:blipFill rotWithShape="1">
          <a:blip r:embed="rId2"/>
          <a:srcRect l="23873" r="5377"/>
          <a:stretch/>
        </p:blipFill>
        <p:spPr>
          <a:xfrm>
            <a:off x="1" y="1821511"/>
            <a:ext cx="3571874" cy="5036490"/>
          </a:xfrm>
          <a:prstGeom prst="rect">
            <a:avLst/>
          </a:prstGeom>
        </p:spPr>
      </p:pic>
    </p:spTree>
    <p:extLst>
      <p:ext uri="{BB962C8B-B14F-4D97-AF65-F5344CB8AC3E}">
        <p14:creationId xmlns:p14="http://schemas.microsoft.com/office/powerpoint/2010/main" val="3389610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file-based approach</a:t>
            </a:r>
            <a:endParaRPr lang="en-GB" dirty="0"/>
          </a:p>
        </p:txBody>
      </p:sp>
      <p:sp>
        <p:nvSpPr>
          <p:cNvPr id="3" name="Content Placeholder 2"/>
          <p:cNvSpPr>
            <a:spLocks noGrp="1"/>
          </p:cNvSpPr>
          <p:nvPr>
            <p:ph idx="1"/>
          </p:nvPr>
        </p:nvSpPr>
        <p:spPr>
          <a:xfrm>
            <a:off x="0" y="1868804"/>
            <a:ext cx="6772275" cy="4989195"/>
          </a:xfrm>
        </p:spPr>
        <p:txBody>
          <a:bodyPr>
            <a:normAutofit fontScale="92500"/>
          </a:bodyPr>
          <a:lstStyle/>
          <a:p>
            <a:pPr marL="457200" indent="-457200">
              <a:tabLst>
                <a:tab pos="228600" algn="l"/>
              </a:tabLst>
            </a:pPr>
            <a:r>
              <a:rPr lang="en-GB" sz="2800" dirty="0">
                <a:latin typeface="Times New Roman"/>
                <a:ea typeface="Times New Roman"/>
              </a:rPr>
              <a:t>The same data may be repeated on many files (e.g. </a:t>
            </a:r>
            <a:r>
              <a:rPr lang="en-GB" sz="2800" i="1" dirty="0">
                <a:latin typeface="Times New Roman"/>
                <a:ea typeface="Times New Roman"/>
              </a:rPr>
              <a:t>employee address</a:t>
            </a:r>
            <a:r>
              <a:rPr lang="en-GB" sz="2800" dirty="0">
                <a:latin typeface="Times New Roman"/>
                <a:ea typeface="Times New Roman"/>
              </a:rPr>
              <a:t>) and/or the same data may be held under different names (e.g. </a:t>
            </a:r>
            <a:r>
              <a:rPr lang="en-GB" sz="2800" i="1" dirty="0">
                <a:latin typeface="Times New Roman"/>
                <a:ea typeface="Times New Roman"/>
              </a:rPr>
              <a:t>employee name</a:t>
            </a:r>
            <a:r>
              <a:rPr lang="en-GB" sz="2800" dirty="0">
                <a:latin typeface="Times New Roman"/>
                <a:ea typeface="Times New Roman"/>
              </a:rPr>
              <a:t> and </a:t>
            </a:r>
            <a:r>
              <a:rPr lang="en-GB" sz="2800" i="1" dirty="0">
                <a:latin typeface="Times New Roman"/>
                <a:ea typeface="Times New Roman"/>
              </a:rPr>
              <a:t>staff name</a:t>
            </a:r>
            <a:r>
              <a:rPr lang="en-GB" sz="2800" dirty="0">
                <a:latin typeface="Times New Roman"/>
                <a:ea typeface="Times New Roman"/>
              </a:rPr>
              <a:t>), and/or the physical characteristics of storage of the same data on different files may be different.</a:t>
            </a:r>
          </a:p>
          <a:p>
            <a:pPr marL="457200" indent="-457200">
              <a:tabLst>
                <a:tab pos="228600" algn="l"/>
              </a:tabLst>
            </a:pPr>
            <a:r>
              <a:rPr lang="en-GB" sz="2800" dirty="0">
                <a:latin typeface="Times New Roman"/>
                <a:ea typeface="Times New Roman"/>
              </a:rPr>
              <a:t>There are data integrity concerns because a change in one file will also require modification of the same data in other files – can lead to inconsistencies. </a:t>
            </a:r>
          </a:p>
          <a:p>
            <a:pPr marL="457200" indent="-457200">
              <a:tabLst>
                <a:tab pos="228600" algn="l"/>
              </a:tabLst>
            </a:pPr>
            <a:r>
              <a:rPr lang="en-GB" sz="2800" dirty="0">
                <a:latin typeface="Times New Roman"/>
                <a:ea typeface="Times New Roman"/>
              </a:rPr>
              <a:t>Up-dating files is more time consuming.</a:t>
            </a:r>
          </a:p>
          <a:p>
            <a:pPr marL="457200" indent="-457200">
              <a:tabLst>
                <a:tab pos="228600" algn="l"/>
              </a:tabLst>
            </a:pPr>
            <a:r>
              <a:rPr lang="en-GB" sz="2800" dirty="0">
                <a:latin typeface="Times New Roman"/>
                <a:ea typeface="Times New Roman"/>
              </a:rPr>
              <a:t>The responsibility for data is dispersed.</a:t>
            </a:r>
          </a:p>
          <a:p>
            <a:pPr marL="64008" indent="0">
              <a:buNone/>
            </a:pPr>
            <a:endParaRPr lang="en-GB" sz="2800" dirty="0"/>
          </a:p>
        </p:txBody>
      </p:sp>
      <p:pic>
        <p:nvPicPr>
          <p:cNvPr id="7170" name="Picture 2" descr="Advantages and Disadvantages of Digital Marketing - Muzawed">
            <a:extLst>
              <a:ext uri="{FF2B5EF4-FFF2-40B4-BE49-F238E27FC236}">
                <a16:creationId xmlns:a16="http://schemas.microsoft.com/office/drawing/2014/main" id="{F3A84C4D-B82C-4621-A90C-D1492BA25E12}"/>
              </a:ext>
            </a:extLst>
          </p:cNvPr>
          <p:cNvPicPr>
            <a:picLocks noChangeAspect="1" noChangeArrowheads="1"/>
          </p:cNvPicPr>
          <p:nvPr/>
        </p:nvPicPr>
        <p:blipFill>
          <a:blip r:embed="rId2">
            <a:duotone>
              <a:prstClr val="black"/>
              <a:srgbClr val="FF0000">
                <a:tint val="45000"/>
                <a:satMod val="400000"/>
              </a:srgbClr>
            </a:duotone>
            <a:extLst>
              <a:ext uri="{BEBA8EAE-BF5A-486C-A8C5-ECC9F3942E4B}">
                <a14:imgProps xmlns:a14="http://schemas.microsoft.com/office/drawing/2010/main">
                  <a14:imgLayer r:embed="rId3">
                    <a14:imgEffect>
                      <a14:backgroundRemoval t="1000" b="98167" l="167" r="98000">
                        <a14:foregroundMark x1="11833" y1="18833" x2="11833" y2="18833"/>
                        <a14:foregroundMark x1="11833" y1="18833" x2="11833" y2="18833"/>
                        <a14:foregroundMark x1="11833" y1="18833" x2="11833" y2="18833"/>
                        <a14:foregroundMark x1="11833" y1="18833" x2="11833" y2="18833"/>
                        <a14:foregroundMark x1="11833" y1="18833" x2="11833" y2="18833"/>
                        <a14:foregroundMark x1="333" y1="49833" x2="333" y2="49833"/>
                        <a14:foregroundMark x1="333" y1="49833" x2="333" y2="49833"/>
                        <a14:foregroundMark x1="333" y1="49833" x2="333" y2="49833"/>
                        <a14:foregroundMark x1="58000" y1="90500" x2="58000" y2="90500"/>
                        <a14:foregroundMark x1="58000" y1="90500" x2="58000" y2="90500"/>
                        <a14:foregroundMark x1="75833" y1="90333" x2="75833" y2="90333"/>
                        <a14:foregroundMark x1="75833" y1="90333" x2="75833" y2="90333"/>
                        <a14:foregroundMark x1="48667" y1="98333" x2="48667" y2="98333"/>
                        <a14:foregroundMark x1="48667" y1="98333" x2="48667" y2="98333"/>
                        <a14:foregroundMark x1="23333" y1="38500" x2="23333" y2="38500"/>
                        <a14:foregroundMark x1="23333" y1="38500" x2="23333" y2="38500"/>
                        <a14:foregroundMark x1="23333" y1="38500" x2="23333" y2="38500"/>
                        <a14:foregroundMark x1="51167" y1="1000" x2="51167" y2="1000"/>
                        <a14:foregroundMark x1="51167" y1="1000" x2="51167" y2="1000"/>
                        <a14:foregroundMark x1="98000" y1="45500" x2="98000" y2="45500"/>
                        <a14:foregroundMark x1="98000" y1="45500" x2="98000" y2="45500"/>
                        <a14:foregroundMark x1="98000" y1="45500" x2="98000" y2="45500"/>
                        <a14:foregroundMark x1="98000" y1="45500" x2="98000" y2="45500"/>
                      </a14:backgroundRemoval>
                    </a14:imgEffect>
                  </a14:imgLayer>
                </a14:imgProps>
              </a:ext>
              <a:ext uri="{28A0092B-C50C-407E-A947-70E740481C1C}">
                <a14:useLocalDpi xmlns:a14="http://schemas.microsoft.com/office/drawing/2010/main" val="0"/>
              </a:ext>
            </a:extLst>
          </a:blip>
          <a:srcRect/>
          <a:stretch>
            <a:fillRect/>
          </a:stretch>
        </p:blipFill>
        <p:spPr bwMode="auto">
          <a:xfrm>
            <a:off x="6772275" y="1868804"/>
            <a:ext cx="5340061" cy="49891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6633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database approach</a:t>
            </a:r>
            <a:endParaRPr lang="en-GB" dirty="0"/>
          </a:p>
        </p:txBody>
      </p:sp>
      <p:sp>
        <p:nvSpPr>
          <p:cNvPr id="3" name="Content Placeholder 2"/>
          <p:cNvSpPr>
            <a:spLocks noGrp="1"/>
          </p:cNvSpPr>
          <p:nvPr>
            <p:ph idx="1"/>
          </p:nvPr>
        </p:nvSpPr>
        <p:spPr>
          <a:xfrm>
            <a:off x="6012873" y="1794779"/>
            <a:ext cx="6179127" cy="5065064"/>
          </a:xfrm>
        </p:spPr>
        <p:txBody>
          <a:bodyPr>
            <a:normAutofit fontScale="92500"/>
          </a:bodyPr>
          <a:lstStyle/>
          <a:p>
            <a:pPr marL="64008" indent="0">
              <a:buNone/>
            </a:pPr>
            <a:r>
              <a:rPr lang="en-GB" dirty="0">
                <a:latin typeface="Times New Roman"/>
                <a:ea typeface="Times New Roman"/>
              </a:rPr>
              <a:t>A central feature of the database approach is the recognition that data is an important resource of an organisation, a valuable asset that requires careful planning and management. </a:t>
            </a:r>
          </a:p>
          <a:p>
            <a:pPr marL="64008" indent="0">
              <a:buNone/>
            </a:pPr>
            <a:endParaRPr lang="en-GB" dirty="0">
              <a:latin typeface="Times New Roman"/>
              <a:ea typeface="Times New Roman"/>
            </a:endParaRPr>
          </a:p>
          <a:p>
            <a:pPr marL="64008" indent="0">
              <a:buNone/>
            </a:pPr>
            <a:r>
              <a:rPr lang="en-GB" dirty="0">
                <a:latin typeface="Times New Roman"/>
                <a:ea typeface="Times New Roman"/>
              </a:rPr>
              <a:t>The database is a store of data, which may be used for many applications within the organisation.  It must be designed to service these and future needs.  In particular, it must allow extraction of information for management information requirements in as flexible a manner as is needed for management decision making.  </a:t>
            </a:r>
          </a:p>
          <a:p>
            <a:pPr marL="64008" indent="0">
              <a:buNone/>
            </a:pPr>
            <a:endParaRPr lang="en-GB" dirty="0">
              <a:latin typeface="Times New Roman"/>
              <a:ea typeface="Times New Roman"/>
            </a:endParaRPr>
          </a:p>
          <a:p>
            <a:pPr marL="64008" indent="0">
              <a:buNone/>
            </a:pPr>
            <a:r>
              <a:rPr lang="en-GB" dirty="0">
                <a:latin typeface="Times New Roman"/>
                <a:ea typeface="Times New Roman"/>
              </a:rPr>
              <a:t>For this reason, the (relational) database is at the heart of a comprehensive and evolving management information system.</a:t>
            </a:r>
            <a:endParaRPr lang="en-GB" dirty="0"/>
          </a:p>
        </p:txBody>
      </p:sp>
      <p:pic>
        <p:nvPicPr>
          <p:cNvPr id="8194" name="Picture 2" descr="Executive Perspective: Database Directions | Transforming Data with  Intelligence">
            <a:extLst>
              <a:ext uri="{FF2B5EF4-FFF2-40B4-BE49-F238E27FC236}">
                <a16:creationId xmlns:a16="http://schemas.microsoft.com/office/drawing/2014/main" id="{9D02AACD-76D4-41B1-A085-06EDAB9F1D35}"/>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38730" y1="28750" x2="38730" y2="28750"/>
                        <a14:foregroundMark x1="38730" y1="28750" x2="38730" y2="28750"/>
                        <a14:foregroundMark x1="43648" y1="11750" x2="43648" y2="11750"/>
                        <a14:foregroundMark x1="43648" y1="11750" x2="43648" y2="11750"/>
                        <a14:foregroundMark x1="35963" y1="12000" x2="35963" y2="12000"/>
                        <a14:foregroundMark x1="35963" y1="12000" x2="35963" y2="12000"/>
                        <a14:foregroundMark x1="35963" y1="12000" x2="35963" y2="12000"/>
                        <a14:foregroundMark x1="31045" y1="12000" x2="31045" y2="12000"/>
                        <a14:foregroundMark x1="31045" y1="12000" x2="31045" y2="12000"/>
                        <a14:foregroundMark x1="31045" y1="11750" x2="34836" y2="10500"/>
                        <a14:foregroundMark x1="30430" y1="10000" x2="29201" y2="10750"/>
                        <a14:foregroundMark x1="29201" y1="10750" x2="29201" y2="10750"/>
                        <a14:foregroundMark x1="30430" y1="80000" x2="30430" y2="80000"/>
                        <a14:foregroundMark x1="30430" y1="80000" x2="30430" y2="80000"/>
                      </a14:backgroundRemoval>
                    </a14:imgEffect>
                  </a14:imgLayer>
                </a14:imgProps>
              </a:ext>
              <a:ext uri="{28A0092B-C50C-407E-A947-70E740481C1C}">
                <a14:useLocalDpi xmlns:a14="http://schemas.microsoft.com/office/drawing/2010/main" val="0"/>
              </a:ext>
            </a:extLst>
          </a:blip>
          <a:srcRect l="26482" r="23729"/>
          <a:stretch/>
        </p:blipFill>
        <p:spPr bwMode="auto">
          <a:xfrm>
            <a:off x="0" y="1792936"/>
            <a:ext cx="6096000" cy="50650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1082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database approach</a:t>
            </a:r>
            <a:endParaRPr lang="en-GB" dirty="0"/>
          </a:p>
        </p:txBody>
      </p:sp>
      <p:sp>
        <p:nvSpPr>
          <p:cNvPr id="3" name="Content Placeholder 2"/>
          <p:cNvSpPr>
            <a:spLocks noGrp="1"/>
          </p:cNvSpPr>
          <p:nvPr>
            <p:ph idx="1"/>
          </p:nvPr>
        </p:nvSpPr>
        <p:spPr>
          <a:xfrm>
            <a:off x="1" y="1792936"/>
            <a:ext cx="4901937" cy="5065064"/>
          </a:xfrm>
        </p:spPr>
        <p:txBody>
          <a:bodyPr>
            <a:normAutofit lnSpcReduction="10000"/>
          </a:bodyPr>
          <a:lstStyle/>
          <a:p>
            <a:pPr marL="64008" indent="0">
              <a:spcAft>
                <a:spcPts val="0"/>
              </a:spcAft>
              <a:buNone/>
            </a:pPr>
            <a:r>
              <a:rPr lang="en-GB" dirty="0">
                <a:latin typeface="Times New Roman"/>
                <a:ea typeface="Times New Roman"/>
              </a:rPr>
              <a:t>The following features suggest that a </a:t>
            </a:r>
            <a:r>
              <a:rPr lang="en-GB" b="1" dirty="0">
                <a:latin typeface="Times New Roman"/>
                <a:ea typeface="Times New Roman"/>
              </a:rPr>
              <a:t>database</a:t>
            </a:r>
            <a:r>
              <a:rPr lang="en-GB" dirty="0">
                <a:latin typeface="Times New Roman"/>
                <a:ea typeface="Times New Roman"/>
              </a:rPr>
              <a:t> system is more appropriate:</a:t>
            </a:r>
          </a:p>
          <a:p>
            <a:pPr marL="64008" indent="0">
              <a:spcAft>
                <a:spcPts val="0"/>
              </a:spcAft>
              <a:buNone/>
            </a:pPr>
            <a:endParaRPr lang="en-GB" dirty="0">
              <a:latin typeface="Times New Roman"/>
              <a:ea typeface="Times New Roman"/>
            </a:endParaRPr>
          </a:p>
          <a:p>
            <a:pPr marL="342900" indent="-342900">
              <a:spcAft>
                <a:spcPts val="0"/>
              </a:spcAft>
              <a:buFont typeface="Wingdings"/>
              <a:buChar char=""/>
              <a:tabLst>
                <a:tab pos="457200" algn="l"/>
              </a:tabLst>
            </a:pPr>
            <a:r>
              <a:rPr lang="en-GB" dirty="0">
                <a:latin typeface="Times New Roman"/>
                <a:ea typeface="Times New Roman"/>
              </a:rPr>
              <a:t>The same data is commonly shared by several applications.</a:t>
            </a:r>
          </a:p>
          <a:p>
            <a:pPr marL="342900" indent="-342900">
              <a:spcAft>
                <a:spcPts val="0"/>
              </a:spcAft>
              <a:buFont typeface="Wingdings"/>
              <a:buChar char=""/>
              <a:tabLst>
                <a:tab pos="457200" algn="l"/>
              </a:tabLst>
            </a:pPr>
            <a:r>
              <a:rPr lang="en-GB" dirty="0">
                <a:latin typeface="Times New Roman"/>
                <a:ea typeface="Times New Roman"/>
              </a:rPr>
              <a:t>Data in one part of the organisation is related to, and integrated with, data in other parts.</a:t>
            </a:r>
          </a:p>
          <a:p>
            <a:pPr marL="342900" indent="-342900">
              <a:spcAft>
                <a:spcPts val="0"/>
              </a:spcAft>
              <a:buFont typeface="Wingdings"/>
              <a:buChar char=""/>
              <a:tabLst>
                <a:tab pos="457200" algn="l"/>
              </a:tabLst>
            </a:pPr>
            <a:r>
              <a:rPr lang="en-GB" dirty="0">
                <a:latin typeface="Times New Roman"/>
                <a:ea typeface="Times New Roman"/>
              </a:rPr>
              <a:t>The data structure for the organisation is stable.</a:t>
            </a:r>
          </a:p>
          <a:p>
            <a:pPr marL="342900" indent="-342900">
              <a:spcAft>
                <a:spcPts val="0"/>
              </a:spcAft>
              <a:buFont typeface="Wingdings"/>
              <a:buChar char=""/>
              <a:tabLst>
                <a:tab pos="457200" algn="l"/>
              </a:tabLst>
            </a:pPr>
            <a:r>
              <a:rPr lang="en-GB" dirty="0">
                <a:latin typeface="Times New Roman"/>
                <a:ea typeface="Times New Roman"/>
              </a:rPr>
              <a:t>The applications (procedures and programs) for which the data is to be used are likely to change over time.</a:t>
            </a:r>
          </a:p>
          <a:p>
            <a:pPr marL="342900" indent="-342900">
              <a:spcAft>
                <a:spcPts val="0"/>
              </a:spcAft>
              <a:buFont typeface="Wingdings"/>
              <a:buChar char=""/>
              <a:tabLst>
                <a:tab pos="457200" algn="l"/>
              </a:tabLst>
            </a:pPr>
            <a:r>
              <a:rPr lang="en-GB" dirty="0">
                <a:latin typeface="Times New Roman"/>
                <a:ea typeface="Times New Roman"/>
              </a:rPr>
              <a:t>There is a need for flexible enquiry and reporting facilities.</a:t>
            </a:r>
          </a:p>
          <a:p>
            <a:pPr marL="64008" indent="0">
              <a:buNone/>
            </a:pPr>
            <a:endParaRPr lang="en-GB" dirty="0"/>
          </a:p>
        </p:txBody>
      </p:sp>
      <p:pic>
        <p:nvPicPr>
          <p:cNvPr id="4" name="Picture 3">
            <a:extLst>
              <a:ext uri="{FF2B5EF4-FFF2-40B4-BE49-F238E27FC236}">
                <a16:creationId xmlns:a16="http://schemas.microsoft.com/office/drawing/2014/main" id="{B5C3D8E5-B065-43CC-BBA4-099162E37020}"/>
              </a:ext>
            </a:extLst>
          </p:cNvPr>
          <p:cNvPicPr>
            <a:picLocks noChangeAspect="1"/>
          </p:cNvPicPr>
          <p:nvPr/>
        </p:nvPicPr>
        <p:blipFill rotWithShape="1">
          <a:blip r:embed="rId2"/>
          <a:srcRect l="3580" r="4214" b="2084"/>
          <a:stretch/>
        </p:blipFill>
        <p:spPr>
          <a:xfrm>
            <a:off x="4802909" y="1792936"/>
            <a:ext cx="7389092" cy="5065064"/>
          </a:xfrm>
          <a:prstGeom prst="rect">
            <a:avLst/>
          </a:prstGeom>
        </p:spPr>
      </p:pic>
    </p:spTree>
    <p:extLst>
      <p:ext uri="{BB962C8B-B14F-4D97-AF65-F5344CB8AC3E}">
        <p14:creationId xmlns:p14="http://schemas.microsoft.com/office/powerpoint/2010/main" val="2859032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database approach</a:t>
            </a:r>
            <a:endParaRPr lang="en-GB" dirty="0"/>
          </a:p>
        </p:txBody>
      </p:sp>
      <p:sp>
        <p:nvSpPr>
          <p:cNvPr id="3" name="Content Placeholder 2"/>
          <p:cNvSpPr>
            <a:spLocks noGrp="1"/>
          </p:cNvSpPr>
          <p:nvPr>
            <p:ph idx="1"/>
          </p:nvPr>
        </p:nvSpPr>
        <p:spPr>
          <a:xfrm>
            <a:off x="4181474" y="1792936"/>
            <a:ext cx="8010525" cy="5065064"/>
          </a:xfrm>
        </p:spPr>
        <p:txBody>
          <a:bodyPr>
            <a:normAutofit fontScale="92500" lnSpcReduction="10000"/>
          </a:bodyPr>
          <a:lstStyle/>
          <a:p>
            <a:pPr marL="64008" indent="0">
              <a:spcAft>
                <a:spcPts val="0"/>
              </a:spcAft>
              <a:buNone/>
            </a:pPr>
            <a:r>
              <a:rPr lang="en-GB" sz="2400" b="1" dirty="0">
                <a:latin typeface="Times New Roman"/>
                <a:ea typeface="Times New Roman"/>
              </a:rPr>
              <a:t>Database </a:t>
            </a:r>
            <a:r>
              <a:rPr lang="en-GB" sz="2400" dirty="0">
                <a:latin typeface="Times New Roman"/>
                <a:ea typeface="Times New Roman"/>
              </a:rPr>
              <a:t>systems, if appropriate, offer substantial </a:t>
            </a:r>
            <a:r>
              <a:rPr lang="en-GB" sz="2400" b="1" u="sng" dirty="0">
                <a:latin typeface="Times New Roman"/>
                <a:ea typeface="Times New Roman"/>
              </a:rPr>
              <a:t>advantages</a:t>
            </a:r>
            <a:r>
              <a:rPr lang="en-GB" sz="2400" dirty="0">
                <a:latin typeface="Times New Roman"/>
                <a:ea typeface="Times New Roman"/>
              </a:rPr>
              <a:t> over file-based systems in the same circumstances:</a:t>
            </a:r>
          </a:p>
          <a:p>
            <a:pPr marL="342900" indent="-342900">
              <a:spcAft>
                <a:spcPts val="0"/>
              </a:spcAft>
              <a:buFont typeface="Wingdings"/>
              <a:buChar char=""/>
              <a:tabLst>
                <a:tab pos="228600" algn="l"/>
              </a:tabLst>
            </a:pPr>
            <a:r>
              <a:rPr lang="en-GB" sz="2400" dirty="0">
                <a:latin typeface="Times New Roman"/>
                <a:ea typeface="Times New Roman"/>
              </a:rPr>
              <a:t>Independence of data and programs is possible.  The DBMS maintains the same view of the data to the accessing program no matter how the data may be physically reorganised on the disk. </a:t>
            </a:r>
          </a:p>
          <a:p>
            <a:pPr marL="342900" indent="-342900">
              <a:spcAft>
                <a:spcPts val="0"/>
              </a:spcAft>
              <a:buFont typeface="Wingdings"/>
              <a:buChar char=""/>
              <a:tabLst>
                <a:tab pos="228600" algn="l"/>
              </a:tabLst>
            </a:pPr>
            <a:r>
              <a:rPr lang="en-GB" sz="2400" dirty="0">
                <a:latin typeface="Times New Roman"/>
                <a:ea typeface="Times New Roman"/>
              </a:rPr>
              <a:t>Data redundancy is minimised and data consistency is maintained. Application programmer productivity is enhanced.</a:t>
            </a:r>
          </a:p>
          <a:p>
            <a:pPr marL="342900" indent="-342900">
              <a:spcAft>
                <a:spcPts val="0"/>
              </a:spcAft>
              <a:buFont typeface="Wingdings"/>
              <a:buChar char=""/>
              <a:tabLst>
                <a:tab pos="228600" algn="l"/>
              </a:tabLst>
            </a:pPr>
            <a:r>
              <a:rPr lang="en-GB" sz="2400" dirty="0">
                <a:latin typeface="Times New Roman"/>
                <a:ea typeface="Times New Roman"/>
              </a:rPr>
              <a:t>Control over data is centralised, leading to better data management.</a:t>
            </a:r>
          </a:p>
          <a:p>
            <a:pPr marL="342900" indent="-342900">
              <a:spcAft>
                <a:spcPts val="0"/>
              </a:spcAft>
              <a:buFont typeface="Wingdings"/>
              <a:buChar char=""/>
              <a:tabLst>
                <a:tab pos="228600" algn="l"/>
              </a:tabLst>
            </a:pPr>
            <a:r>
              <a:rPr lang="en-GB" sz="2400" dirty="0">
                <a:latin typeface="Times New Roman"/>
                <a:ea typeface="Times New Roman"/>
              </a:rPr>
              <a:t>Data can be shared easily between different applications (but it can authorise different user access to different parts of the database).</a:t>
            </a:r>
          </a:p>
          <a:p>
            <a:pPr marL="342900" indent="-342900">
              <a:spcAft>
                <a:spcPts val="0"/>
              </a:spcAft>
              <a:buFont typeface="Wingdings"/>
              <a:buChar char=""/>
              <a:tabLst>
                <a:tab pos="228600" algn="l"/>
              </a:tabLst>
            </a:pPr>
            <a:r>
              <a:rPr lang="en-GB" sz="2400" dirty="0">
                <a:latin typeface="Times New Roman"/>
                <a:ea typeface="Times New Roman"/>
              </a:rPr>
              <a:t>The physical details of data storage are hidden from users, who are presented with tailor-made logical views of relevant data.</a:t>
            </a:r>
          </a:p>
          <a:p>
            <a:pPr marL="64008" indent="0">
              <a:buNone/>
            </a:pPr>
            <a:endParaRPr lang="en-GB" sz="2400" dirty="0"/>
          </a:p>
        </p:txBody>
      </p:sp>
      <p:pic>
        <p:nvPicPr>
          <p:cNvPr id="4" name="Picture 3">
            <a:extLst>
              <a:ext uri="{FF2B5EF4-FFF2-40B4-BE49-F238E27FC236}">
                <a16:creationId xmlns:a16="http://schemas.microsoft.com/office/drawing/2014/main" id="{987C4F72-457F-4047-AFD6-999F9E0DC8F2}"/>
              </a:ext>
            </a:extLst>
          </p:cNvPr>
          <p:cNvPicPr>
            <a:picLocks noChangeAspect="1"/>
          </p:cNvPicPr>
          <p:nvPr/>
        </p:nvPicPr>
        <p:blipFill>
          <a:blip r:embed="rId2"/>
          <a:stretch>
            <a:fillRect/>
          </a:stretch>
        </p:blipFill>
        <p:spPr>
          <a:xfrm>
            <a:off x="12294" y="1821510"/>
            <a:ext cx="4167368" cy="5036489"/>
          </a:xfrm>
          <a:prstGeom prst="rect">
            <a:avLst/>
          </a:prstGeom>
        </p:spPr>
      </p:pic>
    </p:spTree>
    <p:extLst>
      <p:ext uri="{BB962C8B-B14F-4D97-AF65-F5344CB8AC3E}">
        <p14:creationId xmlns:p14="http://schemas.microsoft.com/office/powerpoint/2010/main" val="3267816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database approach</a:t>
            </a:r>
            <a:endParaRPr lang="en-GB" dirty="0"/>
          </a:p>
        </p:txBody>
      </p:sp>
      <p:sp>
        <p:nvSpPr>
          <p:cNvPr id="3" name="Content Placeholder 2"/>
          <p:cNvSpPr>
            <a:spLocks noGrp="1"/>
          </p:cNvSpPr>
          <p:nvPr>
            <p:ph idx="1"/>
          </p:nvPr>
        </p:nvSpPr>
        <p:spPr>
          <a:xfrm>
            <a:off x="109537" y="1907185"/>
            <a:ext cx="6143624" cy="4950815"/>
          </a:xfrm>
        </p:spPr>
        <p:txBody>
          <a:bodyPr>
            <a:normAutofit/>
          </a:bodyPr>
          <a:lstStyle/>
          <a:p>
            <a:pPr marL="64008" indent="0">
              <a:spcAft>
                <a:spcPts val="0"/>
              </a:spcAft>
              <a:buNone/>
            </a:pPr>
            <a:r>
              <a:rPr lang="en-GB" sz="3200" dirty="0">
                <a:latin typeface="Times New Roman"/>
                <a:ea typeface="Times New Roman"/>
              </a:rPr>
              <a:t>Difficulties and </a:t>
            </a:r>
            <a:r>
              <a:rPr lang="en-GB" sz="3200" b="1" u="sng" dirty="0">
                <a:latin typeface="Times New Roman"/>
                <a:ea typeface="Times New Roman"/>
              </a:rPr>
              <a:t>disadvantages</a:t>
            </a:r>
            <a:r>
              <a:rPr lang="en-GB" sz="3200" dirty="0">
                <a:latin typeface="Times New Roman"/>
                <a:ea typeface="Times New Roman"/>
              </a:rPr>
              <a:t> of </a:t>
            </a:r>
            <a:r>
              <a:rPr lang="en-GB" sz="3200" b="1" dirty="0">
                <a:latin typeface="Times New Roman"/>
                <a:ea typeface="Times New Roman"/>
              </a:rPr>
              <a:t>database</a:t>
            </a:r>
            <a:r>
              <a:rPr lang="en-GB" sz="3200" dirty="0">
                <a:latin typeface="Times New Roman"/>
                <a:ea typeface="Times New Roman"/>
              </a:rPr>
              <a:t> systems include:</a:t>
            </a:r>
          </a:p>
          <a:p>
            <a:pPr marL="342900" indent="-342900">
              <a:spcAft>
                <a:spcPts val="0"/>
              </a:spcAft>
              <a:buFont typeface="Arial"/>
              <a:buChar char="✘"/>
              <a:tabLst>
                <a:tab pos="228600" algn="l"/>
              </a:tabLst>
            </a:pPr>
            <a:r>
              <a:rPr lang="en-GB" sz="3200" dirty="0">
                <a:latin typeface="Times New Roman"/>
                <a:ea typeface="Times New Roman"/>
              </a:rPr>
              <a:t>The need for integrated initial design (difficult) rather than piecemeal design of files to meet problems as they arise (easy).</a:t>
            </a:r>
          </a:p>
          <a:p>
            <a:pPr marL="342900" indent="-342900">
              <a:spcAft>
                <a:spcPts val="0"/>
              </a:spcAft>
              <a:buFont typeface="Arial"/>
              <a:buChar char="✘"/>
              <a:tabLst>
                <a:tab pos="228600" algn="l"/>
              </a:tabLst>
            </a:pPr>
            <a:r>
              <a:rPr lang="en-GB" sz="3200" dirty="0">
                <a:latin typeface="Times New Roman"/>
                <a:ea typeface="Times New Roman"/>
              </a:rPr>
              <a:t>Slow processing speed.</a:t>
            </a:r>
          </a:p>
          <a:p>
            <a:pPr marL="342900" indent="-342900">
              <a:spcAft>
                <a:spcPts val="0"/>
              </a:spcAft>
              <a:buFont typeface="Arial"/>
              <a:buChar char="✘"/>
              <a:tabLst>
                <a:tab pos="228600" algn="l"/>
              </a:tabLst>
            </a:pPr>
            <a:r>
              <a:rPr lang="en-GB" sz="3200" dirty="0">
                <a:latin typeface="Times New Roman"/>
                <a:ea typeface="Times New Roman"/>
              </a:rPr>
              <a:t>The need to purchase costly database management software and extensive disk storage.</a:t>
            </a:r>
          </a:p>
        </p:txBody>
      </p:sp>
      <p:pic>
        <p:nvPicPr>
          <p:cNvPr id="4" name="Picture 3">
            <a:extLst>
              <a:ext uri="{FF2B5EF4-FFF2-40B4-BE49-F238E27FC236}">
                <a16:creationId xmlns:a16="http://schemas.microsoft.com/office/drawing/2014/main" id="{AC7A0691-ECD3-44C2-8694-A1A8F01D1758}"/>
              </a:ext>
            </a:extLst>
          </p:cNvPr>
          <p:cNvPicPr>
            <a:picLocks noChangeAspect="1"/>
          </p:cNvPicPr>
          <p:nvPr/>
        </p:nvPicPr>
        <p:blipFill rotWithShape="1">
          <a:blip r:embed="rId2"/>
          <a:srcRect l="34922" t="20781" r="31641" b="20469"/>
          <a:stretch/>
        </p:blipFill>
        <p:spPr>
          <a:xfrm>
            <a:off x="6157912" y="1907185"/>
            <a:ext cx="5924551" cy="4836565"/>
          </a:xfrm>
          <a:prstGeom prst="rect">
            <a:avLst/>
          </a:prstGeom>
        </p:spPr>
      </p:pic>
    </p:spTree>
    <p:extLst>
      <p:ext uri="{BB962C8B-B14F-4D97-AF65-F5344CB8AC3E}">
        <p14:creationId xmlns:p14="http://schemas.microsoft.com/office/powerpoint/2010/main" val="15780943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database approach</a:t>
            </a:r>
            <a:endParaRPr lang="en-GB" dirty="0"/>
          </a:p>
        </p:txBody>
      </p:sp>
      <p:sp>
        <p:nvSpPr>
          <p:cNvPr id="3" name="Content Placeholder 2"/>
          <p:cNvSpPr>
            <a:spLocks noGrp="1"/>
          </p:cNvSpPr>
          <p:nvPr>
            <p:ph idx="1"/>
          </p:nvPr>
        </p:nvSpPr>
        <p:spPr>
          <a:xfrm>
            <a:off x="5848351" y="1792936"/>
            <a:ext cx="6343650" cy="5065064"/>
          </a:xfrm>
        </p:spPr>
        <p:txBody>
          <a:bodyPr>
            <a:normAutofit/>
          </a:bodyPr>
          <a:lstStyle/>
          <a:p>
            <a:pPr marL="64008" indent="0">
              <a:buNone/>
            </a:pPr>
            <a:r>
              <a:rPr lang="en-GB" sz="2800" dirty="0">
                <a:latin typeface="Times New Roman"/>
                <a:ea typeface="Times New Roman"/>
              </a:rPr>
              <a:t>Over time, disk technology has become cheaper and faster which partially explains the drift towards databases.  </a:t>
            </a:r>
          </a:p>
          <a:p>
            <a:pPr marL="64008" indent="0">
              <a:buNone/>
            </a:pPr>
            <a:r>
              <a:rPr lang="en-GB" sz="2800" dirty="0">
                <a:latin typeface="Times New Roman"/>
                <a:ea typeface="Times New Roman"/>
              </a:rPr>
              <a:t>It is common to use file-based systems for financial accounting/bookkeeping purposes, where heavy transaction processing occurs.  </a:t>
            </a:r>
          </a:p>
          <a:p>
            <a:pPr marL="64008" indent="0">
              <a:buNone/>
            </a:pPr>
            <a:r>
              <a:rPr lang="en-GB" sz="2800" dirty="0">
                <a:latin typeface="Times New Roman"/>
                <a:ea typeface="Times New Roman"/>
              </a:rPr>
              <a:t>However, the flexible requirements of internal management accounting and the provision of information for tactical and operational management decisions are best served by database systems.</a:t>
            </a:r>
            <a:endParaRPr lang="en-GB" sz="2800" dirty="0"/>
          </a:p>
        </p:txBody>
      </p:sp>
      <p:pic>
        <p:nvPicPr>
          <p:cNvPr id="4" name="Picture 3">
            <a:extLst>
              <a:ext uri="{FF2B5EF4-FFF2-40B4-BE49-F238E27FC236}">
                <a16:creationId xmlns:a16="http://schemas.microsoft.com/office/drawing/2014/main" id="{E89BF85A-E263-4C93-AC1A-8945E6A454A6}"/>
              </a:ext>
            </a:extLst>
          </p:cNvPr>
          <p:cNvPicPr>
            <a:picLocks noChangeAspect="1"/>
          </p:cNvPicPr>
          <p:nvPr/>
        </p:nvPicPr>
        <p:blipFill>
          <a:blip r:embed="rId2"/>
          <a:stretch>
            <a:fillRect/>
          </a:stretch>
        </p:blipFill>
        <p:spPr>
          <a:xfrm>
            <a:off x="114299" y="1947862"/>
            <a:ext cx="5648325" cy="3916641"/>
          </a:xfrm>
          <a:prstGeom prst="rect">
            <a:avLst/>
          </a:prstGeom>
        </p:spPr>
      </p:pic>
      <p:sp>
        <p:nvSpPr>
          <p:cNvPr id="6" name="TextBox 5">
            <a:extLst>
              <a:ext uri="{FF2B5EF4-FFF2-40B4-BE49-F238E27FC236}">
                <a16:creationId xmlns:a16="http://schemas.microsoft.com/office/drawing/2014/main" id="{6C15E79A-5F92-4B77-9FA4-381EA06455C3}"/>
              </a:ext>
            </a:extLst>
          </p:cNvPr>
          <p:cNvSpPr txBox="1"/>
          <p:nvPr/>
        </p:nvSpPr>
        <p:spPr>
          <a:xfrm>
            <a:off x="341746" y="5864503"/>
            <a:ext cx="5190836" cy="830997"/>
          </a:xfrm>
          <a:prstGeom prst="rect">
            <a:avLst/>
          </a:prstGeom>
          <a:noFill/>
        </p:spPr>
        <p:txBody>
          <a:bodyPr wrap="square">
            <a:spAutoFit/>
          </a:bodyPr>
          <a:lstStyle/>
          <a:p>
            <a:pPr algn="ctr"/>
            <a:r>
              <a:rPr lang="en-GB" sz="2400" i="1" u="sng" dirty="0"/>
              <a:t>Picture Of An IBM Hard Drive Being Loaded Onto An Airplane In 1956</a:t>
            </a:r>
          </a:p>
        </p:txBody>
      </p:sp>
    </p:spTree>
    <p:extLst>
      <p:ext uri="{BB962C8B-B14F-4D97-AF65-F5344CB8AC3E}">
        <p14:creationId xmlns:p14="http://schemas.microsoft.com/office/powerpoint/2010/main" val="42409856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Database management systems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26720" y="2011679"/>
            <a:ext cx="5487383" cy="4757831"/>
          </a:xfrm>
        </p:spPr>
        <p:txBody>
          <a:bodyPr>
            <a:normAutofit lnSpcReduction="10000"/>
          </a:bodyPr>
          <a:lstStyle/>
          <a:p>
            <a:pPr marL="0" indent="0">
              <a:buNone/>
            </a:pPr>
            <a:r>
              <a:rPr lang="en-GB" sz="2000" b="1" dirty="0"/>
              <a:t>"Database Management System." In short, a DBMS is a database program. Technically speaking, it is a software system that uses a standard method of </a:t>
            </a:r>
            <a:r>
              <a:rPr lang="en-GB" sz="2000" b="1" dirty="0" err="1"/>
              <a:t>cataloging</a:t>
            </a:r>
            <a:r>
              <a:rPr lang="en-GB" sz="2000" b="1" dirty="0"/>
              <a:t>, retrieving, and running queries on data. </a:t>
            </a:r>
          </a:p>
          <a:p>
            <a:pPr marL="0" indent="0">
              <a:buNone/>
            </a:pPr>
            <a:r>
              <a:rPr lang="en-GB" sz="2000" b="1" dirty="0"/>
              <a:t>The DBMS manages incoming data, organises it, and provides ways for the data to be modified or extracted by users or other programs.</a:t>
            </a:r>
          </a:p>
          <a:p>
            <a:pPr marL="0" indent="0">
              <a:buNone/>
            </a:pPr>
            <a:r>
              <a:rPr lang="en-GB" sz="2000" b="1" dirty="0"/>
              <a:t>Some DBMS examples include</a:t>
            </a:r>
          </a:p>
          <a:p>
            <a:r>
              <a:rPr lang="en-GB" sz="2000" b="1" dirty="0"/>
              <a:t>MySQL</a:t>
            </a:r>
          </a:p>
          <a:p>
            <a:r>
              <a:rPr lang="en-GB" sz="2000" b="1" dirty="0"/>
              <a:t>Microsoft Access</a:t>
            </a:r>
          </a:p>
          <a:p>
            <a:r>
              <a:rPr lang="en-GB" sz="2000" b="1" dirty="0"/>
              <a:t>SQL Server</a:t>
            </a:r>
          </a:p>
          <a:p>
            <a:r>
              <a:rPr lang="en-GB" sz="2000" b="1" dirty="0"/>
              <a:t>Oracle</a:t>
            </a:r>
          </a:p>
          <a:p>
            <a:r>
              <a:rPr lang="en-GB" sz="2000" b="1" dirty="0" err="1"/>
              <a:t>dBASE</a:t>
            </a:r>
            <a:endParaRPr lang="en-GB" sz="2000" b="1" dirty="0"/>
          </a:p>
        </p:txBody>
      </p:sp>
      <p:pic>
        <p:nvPicPr>
          <p:cNvPr id="8" name="Picture 7">
            <a:extLst>
              <a:ext uri="{FF2B5EF4-FFF2-40B4-BE49-F238E27FC236}">
                <a16:creationId xmlns:a16="http://schemas.microsoft.com/office/drawing/2014/main" id="{29B4DAC9-71AD-43BD-82F5-E6C72DF39AF3}"/>
              </a:ext>
            </a:extLst>
          </p:cNvPr>
          <p:cNvPicPr>
            <a:picLocks noChangeAspect="1"/>
          </p:cNvPicPr>
          <p:nvPr/>
        </p:nvPicPr>
        <p:blipFill>
          <a:blip r:embed="rId2"/>
          <a:stretch>
            <a:fillRect/>
          </a:stretch>
        </p:blipFill>
        <p:spPr>
          <a:xfrm>
            <a:off x="6051756" y="1911452"/>
            <a:ext cx="6059999" cy="4872806"/>
          </a:xfrm>
          <a:prstGeom prst="rect">
            <a:avLst/>
          </a:prstGeom>
        </p:spPr>
      </p:pic>
    </p:spTree>
    <p:extLst>
      <p:ext uri="{BB962C8B-B14F-4D97-AF65-F5344CB8AC3E}">
        <p14:creationId xmlns:p14="http://schemas.microsoft.com/office/powerpoint/2010/main" val="15302692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access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233680" y="2011679"/>
            <a:ext cx="5680423" cy="4757831"/>
          </a:xfrm>
        </p:spPr>
        <p:txBody>
          <a:bodyPr>
            <a:normAutofit fontScale="92500" lnSpcReduction="10000"/>
          </a:bodyPr>
          <a:lstStyle/>
          <a:p>
            <a:pPr marL="0" indent="0">
              <a:buNone/>
            </a:pPr>
            <a:r>
              <a:rPr lang="en-GB" sz="2800" b="1" dirty="0"/>
              <a:t>Microsoft Access is a relational database management system (RDBMS) developed by Microsoft. It’s part of the Microsoft Office suite, included in the Professional and higher editions or sold separately.</a:t>
            </a:r>
          </a:p>
          <a:p>
            <a:pPr marL="0" indent="0">
              <a:buNone/>
            </a:pPr>
            <a:endParaRPr lang="en-GB" sz="3200" b="1" dirty="0"/>
          </a:p>
          <a:p>
            <a:pPr marL="0" indent="0">
              <a:buNone/>
            </a:pPr>
            <a:r>
              <a:rPr lang="en-GB" sz="2800" b="1" dirty="0"/>
              <a:t>Microsoft Access provides a quick and easy way to develop databases and is particularly well suited for individuals and small business. Access is the most popular desktop database on the market.</a:t>
            </a:r>
          </a:p>
        </p:txBody>
      </p:sp>
      <p:pic>
        <p:nvPicPr>
          <p:cNvPr id="8" name="Picture 7">
            <a:extLst>
              <a:ext uri="{FF2B5EF4-FFF2-40B4-BE49-F238E27FC236}">
                <a16:creationId xmlns:a16="http://schemas.microsoft.com/office/drawing/2014/main" id="{29B4DAC9-71AD-43BD-82F5-E6C72DF39AF3}"/>
              </a:ext>
            </a:extLst>
          </p:cNvPr>
          <p:cNvPicPr>
            <a:picLocks noChangeAspect="1"/>
          </p:cNvPicPr>
          <p:nvPr/>
        </p:nvPicPr>
        <p:blipFill>
          <a:blip r:embed="rId2"/>
          <a:stretch>
            <a:fillRect/>
          </a:stretch>
        </p:blipFill>
        <p:spPr>
          <a:xfrm>
            <a:off x="6051756" y="1911452"/>
            <a:ext cx="6059999" cy="4872806"/>
          </a:xfrm>
          <a:prstGeom prst="rect">
            <a:avLst/>
          </a:prstGeom>
        </p:spPr>
      </p:pic>
    </p:spTree>
    <p:extLst>
      <p:ext uri="{BB962C8B-B14F-4D97-AF65-F5344CB8AC3E}">
        <p14:creationId xmlns:p14="http://schemas.microsoft.com/office/powerpoint/2010/main" val="2466819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access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26720" y="2011679"/>
            <a:ext cx="5487383" cy="4757831"/>
          </a:xfrm>
        </p:spPr>
        <p:txBody>
          <a:bodyPr>
            <a:normAutofit/>
          </a:bodyPr>
          <a:lstStyle/>
          <a:p>
            <a:pPr marL="0" indent="0">
              <a:buNone/>
            </a:pPr>
            <a:r>
              <a:rPr lang="en-GB" sz="1600" b="1" dirty="0"/>
              <a:t>Microsoft Access Features;</a:t>
            </a:r>
          </a:p>
          <a:p>
            <a:r>
              <a:rPr lang="en-GB" sz="1600" b="1" dirty="0"/>
              <a:t>Ideal for individual users and smaller teams</a:t>
            </a:r>
          </a:p>
          <a:p>
            <a:r>
              <a:rPr lang="en-GB" sz="1600" b="1" dirty="0"/>
              <a:t>Easier than client-server database to understand and use</a:t>
            </a:r>
          </a:p>
          <a:p>
            <a:r>
              <a:rPr lang="en-GB" sz="1600" b="1" dirty="0"/>
              <a:t>Import and export to other Microsoft Office and other applications</a:t>
            </a:r>
          </a:p>
          <a:p>
            <a:r>
              <a:rPr lang="en-GB" sz="1600" b="1" dirty="0"/>
              <a:t>Ready templates for regular users to create and publish data</a:t>
            </a:r>
          </a:p>
          <a:p>
            <a:r>
              <a:rPr lang="en-GB" sz="1600" b="1" dirty="0"/>
              <a:t>Allows building and publishing Web databases effortlessly</a:t>
            </a:r>
          </a:p>
          <a:p>
            <a:r>
              <a:rPr lang="en-GB" sz="1600" b="1" dirty="0"/>
              <a:t>A user friendly feature ‘Tell Me’ for assistance</a:t>
            </a:r>
          </a:p>
          <a:p>
            <a:r>
              <a:rPr lang="en-GB" sz="1600" b="1" dirty="0"/>
              <a:t>Allows developers to create custom solutions using VBA code</a:t>
            </a:r>
          </a:p>
          <a:p>
            <a:r>
              <a:rPr lang="en-GB" sz="1600" b="1" dirty="0"/>
              <a:t>Hide/Show option for Ribbon</a:t>
            </a:r>
          </a:p>
          <a:p>
            <a:r>
              <a:rPr lang="en-GB" sz="1600" b="1" dirty="0"/>
              <a:t>Allows users to Report View Eliminates Extra Reports</a:t>
            </a:r>
          </a:p>
          <a:p>
            <a:r>
              <a:rPr lang="en-GB" sz="1600" b="1" dirty="0"/>
              <a:t>Allows output Reports in PDF format</a:t>
            </a:r>
          </a:p>
        </p:txBody>
      </p:sp>
      <p:pic>
        <p:nvPicPr>
          <p:cNvPr id="8" name="Picture 7">
            <a:extLst>
              <a:ext uri="{FF2B5EF4-FFF2-40B4-BE49-F238E27FC236}">
                <a16:creationId xmlns:a16="http://schemas.microsoft.com/office/drawing/2014/main" id="{29B4DAC9-71AD-43BD-82F5-E6C72DF39AF3}"/>
              </a:ext>
            </a:extLst>
          </p:cNvPr>
          <p:cNvPicPr>
            <a:picLocks noChangeAspect="1"/>
          </p:cNvPicPr>
          <p:nvPr/>
        </p:nvPicPr>
        <p:blipFill>
          <a:blip r:embed="rId2"/>
          <a:stretch>
            <a:fillRect/>
          </a:stretch>
        </p:blipFill>
        <p:spPr>
          <a:xfrm>
            <a:off x="6051756" y="1911452"/>
            <a:ext cx="6059999" cy="4872806"/>
          </a:xfrm>
          <a:prstGeom prst="rect">
            <a:avLst/>
          </a:prstGeom>
        </p:spPr>
      </p:pic>
    </p:spTree>
    <p:extLst>
      <p:ext uri="{BB962C8B-B14F-4D97-AF65-F5344CB8AC3E}">
        <p14:creationId xmlns:p14="http://schemas.microsoft.com/office/powerpoint/2010/main" val="4564514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41DB-B4A0-4E31-A383-EF660738088E}"/>
              </a:ext>
            </a:extLst>
          </p:cNvPr>
          <p:cNvSpPr>
            <a:spLocks noGrp="1"/>
          </p:cNvSpPr>
          <p:nvPr>
            <p:ph type="title"/>
          </p:nvPr>
        </p:nvSpPr>
        <p:spPr/>
        <p:txBody>
          <a:bodyPr/>
          <a:lstStyle/>
          <a:p>
            <a:r>
              <a:rPr lang="en-GB" dirty="0"/>
              <a:t>Database terms </a:t>
            </a:r>
          </a:p>
        </p:txBody>
      </p:sp>
      <p:sp>
        <p:nvSpPr>
          <p:cNvPr id="3" name="Content Placeholder 2">
            <a:extLst>
              <a:ext uri="{FF2B5EF4-FFF2-40B4-BE49-F238E27FC236}">
                <a16:creationId xmlns:a16="http://schemas.microsoft.com/office/drawing/2014/main" id="{CBD6315F-C87C-40A7-8C72-9AEA15D47FE1}"/>
              </a:ext>
            </a:extLst>
          </p:cNvPr>
          <p:cNvSpPr>
            <a:spLocks noGrp="1"/>
          </p:cNvSpPr>
          <p:nvPr>
            <p:ph idx="1"/>
          </p:nvPr>
        </p:nvSpPr>
        <p:spPr/>
        <p:txBody>
          <a:bodyPr>
            <a:normAutofit lnSpcReduction="10000"/>
          </a:bodyPr>
          <a:lstStyle/>
          <a:p>
            <a:pPr marL="0" indent="0">
              <a:buNone/>
            </a:pPr>
            <a:r>
              <a:rPr lang="en-GB" dirty="0"/>
              <a:t>A database consists of one or more tables.  Each table is made up of rows and columns.  If you think of a table as a grid, the column go from left to right across the grid and each entry of data is listed down as a row.</a:t>
            </a:r>
          </a:p>
          <a:p>
            <a:pPr marL="0" indent="0">
              <a:buNone/>
            </a:pPr>
            <a:endParaRPr lang="en-GB" dirty="0"/>
          </a:p>
          <a:p>
            <a:pPr marL="0" indent="0">
              <a:buNone/>
            </a:pPr>
            <a:r>
              <a:rPr lang="en-GB" dirty="0"/>
              <a:t>Each row in a relational is uniquely  identified by a primary key.  This can be by one or more sets of column values.  In most scenarios it is a single column, such as </a:t>
            </a:r>
            <a:r>
              <a:rPr lang="en-GB" dirty="0" err="1"/>
              <a:t>employeeID</a:t>
            </a:r>
            <a:r>
              <a:rPr lang="en-GB" dirty="0"/>
              <a:t>.</a:t>
            </a:r>
          </a:p>
          <a:p>
            <a:pPr marL="0" indent="0">
              <a:buNone/>
            </a:pPr>
            <a:endParaRPr lang="en-GB" dirty="0"/>
          </a:p>
          <a:p>
            <a:pPr marL="0" indent="0">
              <a:buNone/>
            </a:pPr>
            <a:r>
              <a:rPr lang="en-GB" dirty="0"/>
              <a:t>Every relational table has one primary key.  Its purpose is to uniquely identify each row in the database.  No two rows can have the same primary key value.  The practical result of this is that you can select every single row by just knowing its primary key.</a:t>
            </a:r>
          </a:p>
        </p:txBody>
      </p:sp>
    </p:spTree>
    <p:extLst>
      <p:ext uri="{BB962C8B-B14F-4D97-AF65-F5344CB8AC3E}">
        <p14:creationId xmlns:p14="http://schemas.microsoft.com/office/powerpoint/2010/main" val="3895221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41DB-B4A0-4E31-A383-EF660738088E}"/>
              </a:ext>
            </a:extLst>
          </p:cNvPr>
          <p:cNvSpPr>
            <a:spLocks noGrp="1"/>
          </p:cNvSpPr>
          <p:nvPr>
            <p:ph type="title"/>
          </p:nvPr>
        </p:nvSpPr>
        <p:spPr/>
        <p:txBody>
          <a:bodyPr/>
          <a:lstStyle/>
          <a:p>
            <a:r>
              <a:rPr lang="en-GB" dirty="0"/>
              <a:t>Database terms </a:t>
            </a:r>
          </a:p>
        </p:txBody>
      </p:sp>
      <p:sp>
        <p:nvSpPr>
          <p:cNvPr id="3" name="Content Placeholder 2">
            <a:extLst>
              <a:ext uri="{FF2B5EF4-FFF2-40B4-BE49-F238E27FC236}">
                <a16:creationId xmlns:a16="http://schemas.microsoft.com/office/drawing/2014/main" id="{CBD6315F-C87C-40A7-8C72-9AEA15D47FE1}"/>
              </a:ext>
            </a:extLst>
          </p:cNvPr>
          <p:cNvSpPr>
            <a:spLocks noGrp="1"/>
          </p:cNvSpPr>
          <p:nvPr>
            <p:ph idx="1"/>
          </p:nvPr>
        </p:nvSpPr>
        <p:spPr/>
        <p:txBody>
          <a:bodyPr>
            <a:normAutofit/>
          </a:bodyPr>
          <a:lstStyle/>
          <a:p>
            <a:pPr marL="0" indent="0">
              <a:buNone/>
            </a:pPr>
            <a:r>
              <a:rPr lang="en-GB" dirty="0"/>
              <a:t>Tables are used to store data within the database.  They are its main component and without them, the database would serve little purpose. Tables are uniquely named within a database.  Many operations, such as queries use these names.  Typically a table is named to represent the type of data stored within.</a:t>
            </a:r>
          </a:p>
          <a:p>
            <a:pPr marL="0" indent="0">
              <a:buNone/>
            </a:pPr>
            <a:endParaRPr lang="en-GB" dirty="0"/>
          </a:p>
          <a:p>
            <a:pPr marL="0" indent="0">
              <a:buNone/>
            </a:pPr>
            <a:r>
              <a:rPr lang="en-GB" dirty="0"/>
              <a:t>For example, a table holding employee data may be called Employees. A table consists of rows and columns.  The columns are defined to house a specific data type, such as dates, numeric, or textual data.  Each column is also given a name.  Continuing with our example, an employee’s name may defined in the table as two columns as FirstName and </a:t>
            </a:r>
            <a:r>
              <a:rPr lang="en-GB" dirty="0" err="1"/>
              <a:t>LastName</a:t>
            </a:r>
            <a:r>
              <a:rPr lang="en-GB" dirty="0"/>
              <a:t>.</a:t>
            </a:r>
          </a:p>
        </p:txBody>
      </p:sp>
    </p:spTree>
    <p:extLst>
      <p:ext uri="{BB962C8B-B14F-4D97-AF65-F5344CB8AC3E}">
        <p14:creationId xmlns:p14="http://schemas.microsoft.com/office/powerpoint/2010/main" val="37893663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41DB-B4A0-4E31-A383-EF660738088E}"/>
              </a:ext>
            </a:extLst>
          </p:cNvPr>
          <p:cNvSpPr>
            <a:spLocks noGrp="1"/>
          </p:cNvSpPr>
          <p:nvPr>
            <p:ph type="title"/>
          </p:nvPr>
        </p:nvSpPr>
        <p:spPr/>
        <p:txBody>
          <a:bodyPr/>
          <a:lstStyle/>
          <a:p>
            <a:r>
              <a:rPr lang="en-GB" dirty="0"/>
              <a:t>Database terms </a:t>
            </a:r>
          </a:p>
        </p:txBody>
      </p:sp>
      <p:sp>
        <p:nvSpPr>
          <p:cNvPr id="3" name="Content Placeholder 2">
            <a:extLst>
              <a:ext uri="{FF2B5EF4-FFF2-40B4-BE49-F238E27FC236}">
                <a16:creationId xmlns:a16="http://schemas.microsoft.com/office/drawing/2014/main" id="{CBD6315F-C87C-40A7-8C72-9AEA15D47FE1}"/>
              </a:ext>
            </a:extLst>
          </p:cNvPr>
          <p:cNvSpPr>
            <a:spLocks noGrp="1"/>
          </p:cNvSpPr>
          <p:nvPr>
            <p:ph idx="1"/>
          </p:nvPr>
        </p:nvSpPr>
        <p:spPr/>
        <p:txBody>
          <a:bodyPr>
            <a:normAutofit/>
          </a:bodyPr>
          <a:lstStyle/>
          <a:p>
            <a:pPr marL="0" indent="0">
              <a:buNone/>
            </a:pPr>
            <a:r>
              <a:rPr lang="en-GB" dirty="0"/>
              <a:t>Columns</a:t>
            </a:r>
          </a:p>
          <a:p>
            <a:pPr marL="0" indent="0">
              <a:buNone/>
            </a:pPr>
            <a:r>
              <a:rPr lang="en-GB" dirty="0"/>
              <a:t>Columns are defined to hold a specific type of data, such as dates, numeric, or textual data.  In the simplest of definitions a column is defined by its name and data type.  The name is used in SQL statements when selecting and ordering data, and the data type is used to validate information stored.</a:t>
            </a:r>
          </a:p>
          <a:p>
            <a:pPr marL="0" indent="0">
              <a:buNone/>
            </a:pPr>
            <a:r>
              <a:rPr lang="en-GB" dirty="0"/>
              <a:t>Rows</a:t>
            </a:r>
          </a:p>
          <a:p>
            <a:pPr marL="0" indent="0">
              <a:buNone/>
            </a:pPr>
            <a:r>
              <a:rPr lang="en-GB" dirty="0"/>
              <a:t>A table can contain zero or more rows.  When there are zero, it said to be empty.  There is not practical limit on the number of rows a table can hold; however, remember the table’s primary key may have some influence on this. </a:t>
            </a:r>
          </a:p>
        </p:txBody>
      </p:sp>
    </p:spTree>
    <p:extLst>
      <p:ext uri="{BB962C8B-B14F-4D97-AF65-F5344CB8AC3E}">
        <p14:creationId xmlns:p14="http://schemas.microsoft.com/office/powerpoint/2010/main" val="24909362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41DB-B4A0-4E31-A383-EF660738088E}"/>
              </a:ext>
            </a:extLst>
          </p:cNvPr>
          <p:cNvSpPr>
            <a:spLocks noGrp="1"/>
          </p:cNvSpPr>
          <p:nvPr>
            <p:ph type="title"/>
          </p:nvPr>
        </p:nvSpPr>
        <p:spPr/>
        <p:txBody>
          <a:bodyPr/>
          <a:lstStyle/>
          <a:p>
            <a:r>
              <a:rPr lang="en-GB" dirty="0"/>
              <a:t>Database terms </a:t>
            </a:r>
          </a:p>
        </p:txBody>
      </p:sp>
      <p:sp>
        <p:nvSpPr>
          <p:cNvPr id="3" name="Content Placeholder 2">
            <a:extLst>
              <a:ext uri="{FF2B5EF4-FFF2-40B4-BE49-F238E27FC236}">
                <a16:creationId xmlns:a16="http://schemas.microsoft.com/office/drawing/2014/main" id="{CBD6315F-C87C-40A7-8C72-9AEA15D47FE1}"/>
              </a:ext>
            </a:extLst>
          </p:cNvPr>
          <p:cNvSpPr>
            <a:spLocks noGrp="1"/>
          </p:cNvSpPr>
          <p:nvPr>
            <p:ph idx="1"/>
          </p:nvPr>
        </p:nvSpPr>
        <p:spPr>
          <a:xfrm>
            <a:off x="1202919" y="2011680"/>
            <a:ext cx="9784080" cy="4562144"/>
          </a:xfrm>
        </p:spPr>
        <p:txBody>
          <a:bodyPr>
            <a:normAutofit lnSpcReduction="10000"/>
          </a:bodyPr>
          <a:lstStyle/>
          <a:p>
            <a:pPr marL="0" indent="0">
              <a:buNone/>
            </a:pPr>
            <a:r>
              <a:rPr lang="en-GB" dirty="0"/>
              <a:t>A SQL database is used to store and retrieve data.  </a:t>
            </a:r>
          </a:p>
          <a:p>
            <a:pPr marL="0" indent="0">
              <a:buNone/>
            </a:pPr>
            <a:r>
              <a:rPr lang="en-GB" dirty="0"/>
              <a:t>The database is housed in a database server and largely controlled by a database management system.  All SQL databases, whether they MS SQL Server, MySQL, Oracle, or Progress have several components in common.  They are:</a:t>
            </a:r>
          </a:p>
          <a:p>
            <a:r>
              <a:rPr lang="en-GB" dirty="0"/>
              <a:t>Tables</a:t>
            </a:r>
          </a:p>
          <a:p>
            <a:r>
              <a:rPr lang="en-GB" dirty="0"/>
              <a:t>Indexes</a:t>
            </a:r>
          </a:p>
          <a:p>
            <a:r>
              <a:rPr lang="en-GB" dirty="0"/>
              <a:t>Views</a:t>
            </a:r>
          </a:p>
          <a:p>
            <a:r>
              <a:rPr lang="en-GB" dirty="0"/>
              <a:t>Stored Procedures</a:t>
            </a:r>
          </a:p>
          <a:p>
            <a:r>
              <a:rPr lang="en-GB" dirty="0"/>
              <a:t>Triggers</a:t>
            </a:r>
          </a:p>
          <a:p>
            <a:pPr marL="0" indent="0">
              <a:buNone/>
            </a:pPr>
            <a:r>
              <a:rPr lang="en-GB" dirty="0"/>
              <a:t>It is these various pieces that are used to house, retrieve, and process data with the SQL database.</a:t>
            </a:r>
          </a:p>
        </p:txBody>
      </p:sp>
    </p:spTree>
    <p:extLst>
      <p:ext uri="{BB962C8B-B14F-4D97-AF65-F5344CB8AC3E}">
        <p14:creationId xmlns:p14="http://schemas.microsoft.com/office/powerpoint/2010/main" val="38813396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41DB-B4A0-4E31-A383-EF660738088E}"/>
              </a:ext>
            </a:extLst>
          </p:cNvPr>
          <p:cNvSpPr>
            <a:spLocks noGrp="1"/>
          </p:cNvSpPr>
          <p:nvPr>
            <p:ph type="title"/>
          </p:nvPr>
        </p:nvSpPr>
        <p:spPr/>
        <p:txBody>
          <a:bodyPr/>
          <a:lstStyle/>
          <a:p>
            <a:r>
              <a:rPr lang="en-GB" dirty="0"/>
              <a:t>Normalisation </a:t>
            </a:r>
          </a:p>
        </p:txBody>
      </p:sp>
      <p:sp>
        <p:nvSpPr>
          <p:cNvPr id="3" name="Content Placeholder 2">
            <a:extLst>
              <a:ext uri="{FF2B5EF4-FFF2-40B4-BE49-F238E27FC236}">
                <a16:creationId xmlns:a16="http://schemas.microsoft.com/office/drawing/2014/main" id="{CBD6315F-C87C-40A7-8C72-9AEA15D47FE1}"/>
              </a:ext>
            </a:extLst>
          </p:cNvPr>
          <p:cNvSpPr>
            <a:spLocks noGrp="1"/>
          </p:cNvSpPr>
          <p:nvPr>
            <p:ph idx="1"/>
          </p:nvPr>
        </p:nvSpPr>
        <p:spPr/>
        <p:txBody>
          <a:bodyPr/>
          <a:lstStyle/>
          <a:p>
            <a:pPr marL="0" indent="0">
              <a:buNone/>
            </a:pPr>
            <a:r>
              <a:rPr lang="en-GB" dirty="0"/>
              <a:t>Database normalisation is a process used to organise a database into tables and columns.  </a:t>
            </a:r>
          </a:p>
          <a:p>
            <a:pPr marL="0" indent="0">
              <a:buNone/>
            </a:pPr>
            <a:r>
              <a:rPr lang="en-GB" dirty="0"/>
              <a:t>The main idea with this is that a table should be about a specific topic and only supporting topics included. </a:t>
            </a:r>
          </a:p>
          <a:p>
            <a:pPr marL="0" indent="0">
              <a:buNone/>
            </a:pPr>
            <a:endParaRPr lang="en-GB" dirty="0"/>
          </a:p>
          <a:p>
            <a:pPr marL="0" indent="0">
              <a:buNone/>
            </a:pPr>
            <a:r>
              <a:rPr lang="en-GB" dirty="0"/>
              <a:t>Take a spreadsheet containing the information as an example, where the data contains salespeople and customers serving several purposes:</a:t>
            </a:r>
          </a:p>
          <a:p>
            <a:r>
              <a:rPr lang="en-GB" dirty="0"/>
              <a:t>Identify salespeople in your organization</a:t>
            </a:r>
          </a:p>
          <a:p>
            <a:r>
              <a:rPr lang="en-GB" dirty="0"/>
              <a:t>List all customers your company calls upon to sell a product</a:t>
            </a:r>
          </a:p>
          <a:p>
            <a:r>
              <a:rPr lang="en-GB" dirty="0"/>
              <a:t>Identify which salespeople call on specific customers.</a:t>
            </a:r>
          </a:p>
        </p:txBody>
      </p:sp>
    </p:spTree>
    <p:extLst>
      <p:ext uri="{BB962C8B-B14F-4D97-AF65-F5344CB8AC3E}">
        <p14:creationId xmlns:p14="http://schemas.microsoft.com/office/powerpoint/2010/main" val="9303198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41DB-B4A0-4E31-A383-EF660738088E}"/>
              </a:ext>
            </a:extLst>
          </p:cNvPr>
          <p:cNvSpPr>
            <a:spLocks noGrp="1"/>
          </p:cNvSpPr>
          <p:nvPr>
            <p:ph type="title"/>
          </p:nvPr>
        </p:nvSpPr>
        <p:spPr/>
        <p:txBody>
          <a:bodyPr/>
          <a:lstStyle/>
          <a:p>
            <a:r>
              <a:rPr lang="en-GB" dirty="0"/>
              <a:t>Normalisation </a:t>
            </a:r>
          </a:p>
        </p:txBody>
      </p:sp>
      <p:sp>
        <p:nvSpPr>
          <p:cNvPr id="3" name="Content Placeholder 2">
            <a:extLst>
              <a:ext uri="{FF2B5EF4-FFF2-40B4-BE49-F238E27FC236}">
                <a16:creationId xmlns:a16="http://schemas.microsoft.com/office/drawing/2014/main" id="{CBD6315F-C87C-40A7-8C72-9AEA15D47FE1}"/>
              </a:ext>
            </a:extLst>
          </p:cNvPr>
          <p:cNvSpPr>
            <a:spLocks noGrp="1"/>
          </p:cNvSpPr>
          <p:nvPr>
            <p:ph idx="1"/>
          </p:nvPr>
        </p:nvSpPr>
        <p:spPr/>
        <p:txBody>
          <a:bodyPr/>
          <a:lstStyle/>
          <a:p>
            <a:pPr marL="0" indent="0">
              <a:buNone/>
            </a:pPr>
            <a:r>
              <a:rPr lang="en-GB" dirty="0"/>
              <a:t>By limiting a table to one purpose you reduce the number of duplicate data contained within your database. </a:t>
            </a:r>
          </a:p>
          <a:p>
            <a:pPr marL="0" indent="0">
              <a:buNone/>
            </a:pPr>
            <a:r>
              <a:rPr lang="en-GB" dirty="0"/>
              <a:t>This eliminates some issues stemming from database modifications.</a:t>
            </a:r>
          </a:p>
          <a:p>
            <a:pPr marL="0" indent="0">
              <a:buNone/>
            </a:pPr>
            <a:r>
              <a:rPr lang="en-GB" dirty="0"/>
              <a:t>To achieve these objectives, we’ll use some established rules. </a:t>
            </a:r>
          </a:p>
          <a:p>
            <a:pPr marL="0" indent="0">
              <a:buNone/>
            </a:pPr>
            <a:r>
              <a:rPr lang="en-GB" dirty="0"/>
              <a:t>As you apply these rules, new tables are formed. </a:t>
            </a:r>
          </a:p>
          <a:p>
            <a:pPr marL="0" indent="0">
              <a:buNone/>
            </a:pPr>
            <a:r>
              <a:rPr lang="en-GB" dirty="0"/>
              <a:t>There are three normal forms most databases adhere to using.  </a:t>
            </a:r>
          </a:p>
          <a:p>
            <a:pPr marL="0" indent="0">
              <a:buNone/>
            </a:pPr>
            <a:r>
              <a:rPr lang="en-GB" dirty="0"/>
              <a:t>As tables satisfy each successive database normalisation form, they become less prone to database modification anomalies and more focused toward a sole purpose or topic. </a:t>
            </a:r>
          </a:p>
          <a:p>
            <a:pPr marL="0" indent="0">
              <a:buNone/>
            </a:pPr>
            <a:endParaRPr lang="en-GB" dirty="0"/>
          </a:p>
        </p:txBody>
      </p:sp>
    </p:spTree>
    <p:extLst>
      <p:ext uri="{BB962C8B-B14F-4D97-AF65-F5344CB8AC3E}">
        <p14:creationId xmlns:p14="http://schemas.microsoft.com/office/powerpoint/2010/main" val="12780148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41DB-B4A0-4E31-A383-EF660738088E}"/>
              </a:ext>
            </a:extLst>
          </p:cNvPr>
          <p:cNvSpPr>
            <a:spLocks noGrp="1"/>
          </p:cNvSpPr>
          <p:nvPr>
            <p:ph type="title"/>
          </p:nvPr>
        </p:nvSpPr>
        <p:spPr/>
        <p:txBody>
          <a:bodyPr/>
          <a:lstStyle/>
          <a:p>
            <a:r>
              <a:rPr lang="en-GB" dirty="0"/>
              <a:t>Normalisation </a:t>
            </a:r>
          </a:p>
        </p:txBody>
      </p:sp>
      <p:sp>
        <p:nvSpPr>
          <p:cNvPr id="3" name="Content Placeholder 2">
            <a:extLst>
              <a:ext uri="{FF2B5EF4-FFF2-40B4-BE49-F238E27FC236}">
                <a16:creationId xmlns:a16="http://schemas.microsoft.com/office/drawing/2014/main" id="{CBD6315F-C87C-40A7-8C72-9AEA15D47FE1}"/>
              </a:ext>
            </a:extLst>
          </p:cNvPr>
          <p:cNvSpPr>
            <a:spLocks noGrp="1"/>
          </p:cNvSpPr>
          <p:nvPr>
            <p:ph idx="1"/>
          </p:nvPr>
        </p:nvSpPr>
        <p:spPr/>
        <p:txBody>
          <a:bodyPr/>
          <a:lstStyle/>
          <a:p>
            <a:pPr marL="0" indent="0">
              <a:buNone/>
            </a:pPr>
            <a:r>
              <a:rPr lang="en-GB" dirty="0"/>
              <a:t>There are three main reasons to normalize a database.  </a:t>
            </a:r>
          </a:p>
          <a:p>
            <a:pPr marL="0" indent="0">
              <a:buNone/>
            </a:pPr>
            <a:r>
              <a:rPr lang="en-GB" dirty="0"/>
              <a:t>The first is to minimize duplicate data</a:t>
            </a:r>
          </a:p>
          <a:p>
            <a:pPr marL="0" indent="0">
              <a:buNone/>
            </a:pPr>
            <a:r>
              <a:rPr lang="en-GB" dirty="0"/>
              <a:t>The second is to minimize or avoid data modification issues</a:t>
            </a:r>
          </a:p>
          <a:p>
            <a:pPr marL="0" indent="0">
              <a:buNone/>
            </a:pPr>
            <a:r>
              <a:rPr lang="en-GB" dirty="0"/>
              <a:t>The third is to simplify queries.</a:t>
            </a:r>
          </a:p>
        </p:txBody>
      </p:sp>
    </p:spTree>
    <p:extLst>
      <p:ext uri="{BB962C8B-B14F-4D97-AF65-F5344CB8AC3E}">
        <p14:creationId xmlns:p14="http://schemas.microsoft.com/office/powerpoint/2010/main" val="23055553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database approach- ERD</a:t>
            </a:r>
            <a:endParaRPr lang="en-GB" dirty="0"/>
          </a:p>
        </p:txBody>
      </p:sp>
      <p:pic>
        <p:nvPicPr>
          <p:cNvPr id="8" name="Picture 7">
            <a:extLst>
              <a:ext uri="{FF2B5EF4-FFF2-40B4-BE49-F238E27FC236}">
                <a16:creationId xmlns:a16="http://schemas.microsoft.com/office/drawing/2014/main" id="{4D9E4144-B51B-4F34-9CC2-1F16D30ACC5C}"/>
              </a:ext>
            </a:extLst>
          </p:cNvPr>
          <p:cNvPicPr>
            <a:picLocks noChangeAspect="1"/>
          </p:cNvPicPr>
          <p:nvPr/>
        </p:nvPicPr>
        <p:blipFill>
          <a:blip r:embed="rId2"/>
          <a:stretch>
            <a:fillRect/>
          </a:stretch>
        </p:blipFill>
        <p:spPr>
          <a:xfrm>
            <a:off x="0" y="1776122"/>
            <a:ext cx="12192000" cy="5088388"/>
          </a:xfrm>
          <a:prstGeom prst="rect">
            <a:avLst/>
          </a:prstGeom>
        </p:spPr>
      </p:pic>
    </p:spTree>
    <p:extLst>
      <p:ext uri="{BB962C8B-B14F-4D97-AF65-F5344CB8AC3E}">
        <p14:creationId xmlns:p14="http://schemas.microsoft.com/office/powerpoint/2010/main" val="14042611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41DB-B4A0-4E31-A383-EF660738088E}"/>
              </a:ext>
            </a:extLst>
          </p:cNvPr>
          <p:cNvSpPr>
            <a:spLocks noGrp="1"/>
          </p:cNvSpPr>
          <p:nvPr>
            <p:ph type="title"/>
          </p:nvPr>
        </p:nvSpPr>
        <p:spPr/>
        <p:txBody>
          <a:bodyPr/>
          <a:lstStyle/>
          <a:p>
            <a:r>
              <a:rPr lang="en-GB" dirty="0"/>
              <a:t>Entity Relationship diagrams ERD </a:t>
            </a:r>
          </a:p>
        </p:txBody>
      </p:sp>
      <p:sp>
        <p:nvSpPr>
          <p:cNvPr id="3" name="Content Placeholder 2">
            <a:extLst>
              <a:ext uri="{FF2B5EF4-FFF2-40B4-BE49-F238E27FC236}">
                <a16:creationId xmlns:a16="http://schemas.microsoft.com/office/drawing/2014/main" id="{CBD6315F-C87C-40A7-8C72-9AEA15D47FE1}"/>
              </a:ext>
            </a:extLst>
          </p:cNvPr>
          <p:cNvSpPr>
            <a:spLocks noGrp="1"/>
          </p:cNvSpPr>
          <p:nvPr>
            <p:ph idx="1"/>
          </p:nvPr>
        </p:nvSpPr>
        <p:spPr/>
        <p:txBody>
          <a:bodyPr/>
          <a:lstStyle/>
          <a:p>
            <a:pPr marL="0" indent="0">
              <a:buNone/>
            </a:pPr>
            <a:r>
              <a:rPr lang="en-GB" dirty="0"/>
              <a:t>An Entity Relationship Diagram (ERD) is a visual representation of different entities within a system and how they relate to each other. </a:t>
            </a:r>
          </a:p>
          <a:p>
            <a:pPr marL="0" indent="0">
              <a:buNone/>
            </a:pPr>
            <a:r>
              <a:rPr lang="en-GB" dirty="0"/>
              <a:t>Peter Chen is credited with introducing the widely adopted ER model in his paper “The Entity Relationship Model-Toward a Unified View of Data“. The focus was on entities and relationships and he introduced a diagramming representation for database design as well.</a:t>
            </a:r>
          </a:p>
          <a:p>
            <a:pPr marL="0" indent="0">
              <a:buNone/>
            </a:pPr>
            <a:r>
              <a:rPr lang="en-GB" dirty="0"/>
              <a:t>His model was inspired by the data structure diagrams introduced by Charles Bachman. One of the early forms of ER diagrams, Bachman diagrams are named after him.</a:t>
            </a:r>
          </a:p>
        </p:txBody>
      </p:sp>
    </p:spTree>
    <p:extLst>
      <p:ext uri="{BB962C8B-B14F-4D97-AF65-F5344CB8AC3E}">
        <p14:creationId xmlns:p14="http://schemas.microsoft.com/office/powerpoint/2010/main" val="24938430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41DB-B4A0-4E31-A383-EF660738088E}"/>
              </a:ext>
            </a:extLst>
          </p:cNvPr>
          <p:cNvSpPr>
            <a:spLocks noGrp="1"/>
          </p:cNvSpPr>
          <p:nvPr>
            <p:ph type="title"/>
          </p:nvPr>
        </p:nvSpPr>
        <p:spPr/>
        <p:txBody>
          <a:bodyPr/>
          <a:lstStyle/>
          <a:p>
            <a:r>
              <a:rPr lang="en-GB" dirty="0"/>
              <a:t>Entity Relationship diagrams ERD </a:t>
            </a:r>
          </a:p>
        </p:txBody>
      </p:sp>
      <p:sp>
        <p:nvSpPr>
          <p:cNvPr id="3" name="Content Placeholder 2">
            <a:extLst>
              <a:ext uri="{FF2B5EF4-FFF2-40B4-BE49-F238E27FC236}">
                <a16:creationId xmlns:a16="http://schemas.microsoft.com/office/drawing/2014/main" id="{CBD6315F-C87C-40A7-8C72-9AEA15D47FE1}"/>
              </a:ext>
            </a:extLst>
          </p:cNvPr>
          <p:cNvSpPr>
            <a:spLocks noGrp="1"/>
          </p:cNvSpPr>
          <p:nvPr>
            <p:ph idx="1"/>
          </p:nvPr>
        </p:nvSpPr>
        <p:spPr/>
        <p:txBody>
          <a:bodyPr/>
          <a:lstStyle/>
          <a:p>
            <a:pPr marL="0" indent="0">
              <a:buNone/>
            </a:pPr>
            <a:r>
              <a:rPr lang="en-GB" dirty="0"/>
              <a:t>ER Models in Database Design</a:t>
            </a:r>
          </a:p>
          <a:p>
            <a:pPr marL="0" indent="0">
              <a:buNone/>
            </a:pPr>
            <a:r>
              <a:rPr lang="en-GB" dirty="0"/>
              <a:t>They are widely used to design relational databases. The entities in the ER schema become tables, attributes and converted the database schema. </a:t>
            </a:r>
          </a:p>
          <a:p>
            <a:pPr marL="0" indent="0">
              <a:buNone/>
            </a:pPr>
            <a:r>
              <a:rPr lang="en-GB" dirty="0"/>
              <a:t>Since they can be used to visualise database tables and their relationships it’s commonly used for database troubleshooting as well.</a:t>
            </a:r>
          </a:p>
        </p:txBody>
      </p:sp>
    </p:spTree>
    <p:extLst>
      <p:ext uri="{BB962C8B-B14F-4D97-AF65-F5344CB8AC3E}">
        <p14:creationId xmlns:p14="http://schemas.microsoft.com/office/powerpoint/2010/main" val="1329526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41DB-B4A0-4E31-A383-EF660738088E}"/>
              </a:ext>
            </a:extLst>
          </p:cNvPr>
          <p:cNvSpPr>
            <a:spLocks noGrp="1"/>
          </p:cNvSpPr>
          <p:nvPr>
            <p:ph type="title"/>
          </p:nvPr>
        </p:nvSpPr>
        <p:spPr/>
        <p:txBody>
          <a:bodyPr/>
          <a:lstStyle/>
          <a:p>
            <a:r>
              <a:rPr lang="en-GB" dirty="0"/>
              <a:t>Entity Relationship diagrams ERD </a:t>
            </a:r>
          </a:p>
        </p:txBody>
      </p:sp>
      <p:sp>
        <p:nvSpPr>
          <p:cNvPr id="3" name="Content Placeholder 2">
            <a:extLst>
              <a:ext uri="{FF2B5EF4-FFF2-40B4-BE49-F238E27FC236}">
                <a16:creationId xmlns:a16="http://schemas.microsoft.com/office/drawing/2014/main" id="{CBD6315F-C87C-40A7-8C72-9AEA15D47FE1}"/>
              </a:ext>
            </a:extLst>
          </p:cNvPr>
          <p:cNvSpPr>
            <a:spLocks noGrp="1"/>
          </p:cNvSpPr>
          <p:nvPr>
            <p:ph idx="1"/>
          </p:nvPr>
        </p:nvSpPr>
        <p:spPr/>
        <p:txBody>
          <a:bodyPr/>
          <a:lstStyle/>
          <a:p>
            <a:pPr marL="0" indent="0">
              <a:buNone/>
            </a:pPr>
            <a:r>
              <a:rPr lang="en-GB" dirty="0"/>
              <a:t>Benefits of ER diagrams</a:t>
            </a:r>
          </a:p>
          <a:p>
            <a:pPr marL="0" indent="0">
              <a:buNone/>
            </a:pPr>
            <a:r>
              <a:rPr lang="en-GB" dirty="0"/>
              <a:t>ER diagrams constitute a very useful framework for creating and manipulating databases. </a:t>
            </a:r>
          </a:p>
          <a:p>
            <a:pPr marL="0" indent="0">
              <a:buNone/>
            </a:pPr>
            <a:r>
              <a:rPr lang="en-GB" dirty="0"/>
              <a:t>First, ER diagrams are easy to understand and do not require a person to undergo extensive training to be able to work with it efficiently and accurately. </a:t>
            </a:r>
          </a:p>
          <a:p>
            <a:pPr marL="0" indent="0">
              <a:buNone/>
            </a:pPr>
            <a:r>
              <a:rPr lang="en-GB" dirty="0"/>
              <a:t>This means that designers can use ER diagrams to easily communicate with developers, customers, and end users, regardless of their IT proficiency. Second, ER diagrams are readily translatable into relational tables which can be used to quickly build databases.</a:t>
            </a:r>
          </a:p>
        </p:txBody>
      </p:sp>
    </p:spTree>
    <p:extLst>
      <p:ext uri="{BB962C8B-B14F-4D97-AF65-F5344CB8AC3E}">
        <p14:creationId xmlns:p14="http://schemas.microsoft.com/office/powerpoint/2010/main" val="21701114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effectLst/>
                <a:latin typeface="Times New Roman"/>
              </a:rPr>
              <a:t>The database approach- ERD</a:t>
            </a:r>
            <a:endParaRPr lang="en-GB" dirty="0"/>
          </a:p>
        </p:txBody>
      </p:sp>
      <p:pic>
        <p:nvPicPr>
          <p:cNvPr id="8" name="Picture 7">
            <a:extLst>
              <a:ext uri="{FF2B5EF4-FFF2-40B4-BE49-F238E27FC236}">
                <a16:creationId xmlns:a16="http://schemas.microsoft.com/office/drawing/2014/main" id="{4D9E4144-B51B-4F34-9CC2-1F16D30ACC5C}"/>
              </a:ext>
            </a:extLst>
          </p:cNvPr>
          <p:cNvPicPr>
            <a:picLocks noChangeAspect="1"/>
          </p:cNvPicPr>
          <p:nvPr/>
        </p:nvPicPr>
        <p:blipFill>
          <a:blip r:embed="rId2"/>
          <a:stretch>
            <a:fillRect/>
          </a:stretch>
        </p:blipFill>
        <p:spPr>
          <a:xfrm>
            <a:off x="0" y="1776122"/>
            <a:ext cx="12192000" cy="5088388"/>
          </a:xfrm>
          <a:prstGeom prst="rect">
            <a:avLst/>
          </a:prstGeom>
        </p:spPr>
      </p:pic>
    </p:spTree>
    <p:extLst>
      <p:ext uri="{BB962C8B-B14F-4D97-AF65-F5344CB8AC3E}">
        <p14:creationId xmlns:p14="http://schemas.microsoft.com/office/powerpoint/2010/main" val="19174718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12286" y="1953930"/>
            <a:ext cx="8749364" cy="3970318"/>
          </a:xfrm>
          <a:prstGeom prst="rect">
            <a:avLst/>
          </a:prstGeom>
          <a:noFill/>
        </p:spPr>
        <p:txBody>
          <a:bodyPr wrap="square" rtlCol="0">
            <a:spAutoFit/>
          </a:bodyPr>
          <a:lstStyle/>
          <a:p>
            <a:r>
              <a:rPr lang="en-GB" sz="3600" dirty="0"/>
              <a:t>Structured Query Language (SQL)…</a:t>
            </a:r>
          </a:p>
          <a:p>
            <a:endParaRPr lang="en-GB" sz="3600" dirty="0"/>
          </a:p>
          <a:p>
            <a:r>
              <a:rPr lang="en-GB" sz="3600" dirty="0"/>
              <a:t>…is a fourth generation Language for communicating or </a:t>
            </a:r>
            <a:r>
              <a:rPr lang="en-US" altLang="en-US" sz="3600" dirty="0"/>
              <a:t>for interfacing with relational databases and is a common interface to many systems and has become the industry standard.</a:t>
            </a:r>
            <a:endParaRPr lang="en-GB" sz="3200" dirty="0"/>
          </a:p>
        </p:txBody>
      </p:sp>
      <p:sp>
        <p:nvSpPr>
          <p:cNvPr id="8" name="Title 1">
            <a:extLst>
              <a:ext uri="{FF2B5EF4-FFF2-40B4-BE49-F238E27FC236}">
                <a16:creationId xmlns:a16="http://schemas.microsoft.com/office/drawing/2014/main" id="{2964DE51-17CA-47DB-AB27-2FC1B8BA55F8}"/>
              </a:ext>
            </a:extLst>
          </p:cNvPr>
          <p:cNvSpPr>
            <a:spLocks noGrp="1"/>
          </p:cNvSpPr>
          <p:nvPr>
            <p:ph type="title"/>
          </p:nvPr>
        </p:nvSpPr>
        <p:spPr>
          <a:xfrm>
            <a:off x="1202919" y="284176"/>
            <a:ext cx="8874142" cy="1508760"/>
          </a:xfrm>
        </p:spPr>
        <p:txBody>
          <a:bodyPr/>
          <a:lstStyle/>
          <a:p>
            <a:r>
              <a:rPr lang="en-GB" b="1" u="sng" dirty="0">
                <a:effectLst/>
                <a:latin typeface="Times New Roman"/>
              </a:rPr>
              <a:t>SQL</a:t>
            </a:r>
            <a:endParaRPr lang="en-GB" dirty="0"/>
          </a:p>
        </p:txBody>
      </p:sp>
    </p:spTree>
    <p:extLst>
      <p:ext uri="{BB962C8B-B14F-4D97-AF65-F5344CB8AC3E}">
        <p14:creationId xmlns:p14="http://schemas.microsoft.com/office/powerpoint/2010/main" val="28420503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718686" y="2167288"/>
            <a:ext cx="8749364" cy="2862322"/>
          </a:xfrm>
          <a:prstGeom prst="rect">
            <a:avLst/>
          </a:prstGeom>
          <a:noFill/>
        </p:spPr>
        <p:txBody>
          <a:bodyPr wrap="square" rtlCol="0">
            <a:spAutoFit/>
          </a:bodyPr>
          <a:lstStyle/>
          <a:p>
            <a:r>
              <a:rPr lang="en-US" altLang="en-US" sz="3600" dirty="0"/>
              <a:t>SQL differs from third generation programming languages in that it allows users or programmers to tell the RDBMS “what” they want done without regard for “how” it is done.</a:t>
            </a:r>
            <a:endParaRPr lang="en-GB" sz="5400" dirty="0"/>
          </a:p>
        </p:txBody>
      </p:sp>
      <p:sp>
        <p:nvSpPr>
          <p:cNvPr id="6" name="Title 1">
            <a:extLst>
              <a:ext uri="{FF2B5EF4-FFF2-40B4-BE49-F238E27FC236}">
                <a16:creationId xmlns:a16="http://schemas.microsoft.com/office/drawing/2014/main" id="{CC672980-7FD8-4A1B-8576-3FA333268C9E}"/>
              </a:ext>
            </a:extLst>
          </p:cNvPr>
          <p:cNvSpPr>
            <a:spLocks noGrp="1"/>
          </p:cNvSpPr>
          <p:nvPr>
            <p:ph type="title"/>
          </p:nvPr>
        </p:nvSpPr>
        <p:spPr>
          <a:xfrm>
            <a:off x="1202919" y="284176"/>
            <a:ext cx="8874142" cy="1508760"/>
          </a:xfrm>
        </p:spPr>
        <p:txBody>
          <a:bodyPr/>
          <a:lstStyle/>
          <a:p>
            <a:r>
              <a:rPr lang="en-GB" b="1" u="sng" dirty="0">
                <a:effectLst/>
                <a:latin typeface="Times New Roman"/>
              </a:rPr>
              <a:t>SQL</a:t>
            </a:r>
            <a:endParaRPr lang="en-GB" dirty="0"/>
          </a:p>
        </p:txBody>
      </p:sp>
    </p:spTree>
    <p:extLst>
      <p:ext uri="{BB962C8B-B14F-4D97-AF65-F5344CB8AC3E}">
        <p14:creationId xmlns:p14="http://schemas.microsoft.com/office/powerpoint/2010/main" val="32135502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664142" y="1760418"/>
            <a:ext cx="11344977" cy="4801314"/>
          </a:xfrm>
          <a:prstGeom prst="rect">
            <a:avLst/>
          </a:prstGeom>
          <a:noFill/>
        </p:spPr>
        <p:txBody>
          <a:bodyPr wrap="square" rtlCol="0">
            <a:spAutoFit/>
          </a:bodyPr>
          <a:lstStyle/>
          <a:p>
            <a:r>
              <a:rPr lang="en-US" altLang="en-US" sz="3600" dirty="0"/>
              <a:t>This concept makes it suitable for use by non-programmers whose only concern is the updating and retrieval of information.</a:t>
            </a:r>
          </a:p>
          <a:p>
            <a:endParaRPr lang="en-US" altLang="en-US" sz="3600" dirty="0"/>
          </a:p>
          <a:p>
            <a:pPr>
              <a:lnSpc>
                <a:spcPct val="90000"/>
              </a:lnSpc>
            </a:pPr>
            <a:r>
              <a:rPr lang="en-US" altLang="en-US" sz="3600" dirty="0"/>
              <a:t>Time spent learning the SQL interface on one supplier’s RDBMS will not be lost if the company then adopts a rival RDBMS which itself supports SQL.</a:t>
            </a:r>
          </a:p>
          <a:p>
            <a:pPr>
              <a:lnSpc>
                <a:spcPct val="90000"/>
              </a:lnSpc>
            </a:pPr>
            <a:endParaRPr lang="en-US" altLang="en-US" sz="3600" dirty="0"/>
          </a:p>
          <a:p>
            <a:pPr>
              <a:lnSpc>
                <a:spcPct val="90000"/>
              </a:lnSpc>
            </a:pPr>
            <a:r>
              <a:rPr lang="en-US" altLang="en-US" sz="3600" dirty="0"/>
              <a:t>The </a:t>
            </a:r>
            <a:r>
              <a:rPr lang="en-US" altLang="en-US" sz="3600" b="1" u="sng" dirty="0"/>
              <a:t>BULK</a:t>
            </a:r>
            <a:r>
              <a:rPr lang="en-US" altLang="en-US" sz="3600" dirty="0"/>
              <a:t> of SQL is standard across all RDBMS platforms.</a:t>
            </a:r>
            <a:endParaRPr lang="en-GB" sz="5400" dirty="0"/>
          </a:p>
        </p:txBody>
      </p:sp>
    </p:spTree>
    <p:extLst>
      <p:ext uri="{BB962C8B-B14F-4D97-AF65-F5344CB8AC3E}">
        <p14:creationId xmlns:p14="http://schemas.microsoft.com/office/powerpoint/2010/main" val="40339145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413886" y="1933609"/>
            <a:ext cx="8749364" cy="4579715"/>
          </a:xfrm>
          <a:prstGeom prst="rect">
            <a:avLst/>
          </a:prstGeom>
          <a:noFill/>
        </p:spPr>
        <p:txBody>
          <a:bodyPr wrap="square" rtlCol="0">
            <a:spAutoFit/>
          </a:bodyPr>
          <a:lstStyle/>
          <a:p>
            <a:pPr>
              <a:lnSpc>
                <a:spcPct val="90000"/>
              </a:lnSpc>
            </a:pPr>
            <a:r>
              <a:rPr lang="en-US" altLang="en-US" sz="3600" dirty="0"/>
              <a:t>Most vendors introduce non-standard extensions to the language to enhance the capabilities of their product.</a:t>
            </a:r>
          </a:p>
          <a:p>
            <a:pPr>
              <a:lnSpc>
                <a:spcPct val="90000"/>
              </a:lnSpc>
            </a:pPr>
            <a:endParaRPr lang="en-US" altLang="en-US" sz="3600" dirty="0"/>
          </a:p>
          <a:p>
            <a:pPr>
              <a:lnSpc>
                <a:spcPct val="90000"/>
              </a:lnSpc>
            </a:pPr>
            <a:r>
              <a:rPr lang="en-US" altLang="en-US" sz="3600" dirty="0"/>
              <a:t>Non-standard extensions obviously lead to platform specific versions, but it does allow the American National Standards Institute (ANSI) to include the best extensions in the next version of the standard language. </a:t>
            </a:r>
          </a:p>
        </p:txBody>
      </p:sp>
      <p:sp>
        <p:nvSpPr>
          <p:cNvPr id="6" name="Title 1">
            <a:extLst>
              <a:ext uri="{FF2B5EF4-FFF2-40B4-BE49-F238E27FC236}">
                <a16:creationId xmlns:a16="http://schemas.microsoft.com/office/drawing/2014/main" id="{30343C68-5DB4-46DF-81F4-F6E077E933B1}"/>
              </a:ext>
            </a:extLst>
          </p:cNvPr>
          <p:cNvSpPr>
            <a:spLocks noGrp="1"/>
          </p:cNvSpPr>
          <p:nvPr>
            <p:ph type="title"/>
          </p:nvPr>
        </p:nvSpPr>
        <p:spPr>
          <a:xfrm>
            <a:off x="1202919" y="284176"/>
            <a:ext cx="8874142" cy="1508760"/>
          </a:xfrm>
        </p:spPr>
        <p:txBody>
          <a:bodyPr/>
          <a:lstStyle/>
          <a:p>
            <a:r>
              <a:rPr lang="en-GB" b="1" u="sng" dirty="0">
                <a:effectLst/>
                <a:latin typeface="Times New Roman"/>
              </a:rPr>
              <a:t>SQL</a:t>
            </a:r>
            <a:endParaRPr lang="en-GB" dirty="0"/>
          </a:p>
        </p:txBody>
      </p:sp>
    </p:spTree>
    <p:extLst>
      <p:ext uri="{BB962C8B-B14F-4D97-AF65-F5344CB8AC3E}">
        <p14:creationId xmlns:p14="http://schemas.microsoft.com/office/powerpoint/2010/main" val="8790814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83406" y="1974248"/>
            <a:ext cx="8749364" cy="3416320"/>
          </a:xfrm>
          <a:prstGeom prst="rect">
            <a:avLst/>
          </a:prstGeom>
          <a:noFill/>
        </p:spPr>
        <p:txBody>
          <a:bodyPr wrap="square" rtlCol="0">
            <a:spAutoFit/>
          </a:bodyPr>
          <a:lstStyle/>
          <a:p>
            <a:r>
              <a:rPr lang="en-US" altLang="en-US" sz="3600" dirty="0"/>
              <a:t>There are three basic ANSI categories of command:</a:t>
            </a:r>
          </a:p>
          <a:p>
            <a:pPr lvl="1"/>
            <a:endParaRPr lang="en-US" altLang="en-US" sz="3600" dirty="0"/>
          </a:p>
          <a:p>
            <a:pPr lvl="1"/>
            <a:r>
              <a:rPr lang="en-US" altLang="en-US" sz="3600" dirty="0"/>
              <a:t>Data Definition Language (DDL)</a:t>
            </a:r>
          </a:p>
          <a:p>
            <a:pPr lvl="1"/>
            <a:r>
              <a:rPr lang="en-US" altLang="en-US" sz="3600" dirty="0"/>
              <a:t>Data Control Language (DCL)</a:t>
            </a:r>
          </a:p>
          <a:p>
            <a:pPr lvl="1"/>
            <a:r>
              <a:rPr lang="en-US" altLang="en-US" sz="3600" dirty="0"/>
              <a:t>Data Manipulation Language (DML)</a:t>
            </a:r>
            <a:endParaRPr lang="en-GB" sz="5400" dirty="0"/>
          </a:p>
        </p:txBody>
      </p:sp>
      <p:sp>
        <p:nvSpPr>
          <p:cNvPr id="6" name="Title 1">
            <a:extLst>
              <a:ext uri="{FF2B5EF4-FFF2-40B4-BE49-F238E27FC236}">
                <a16:creationId xmlns:a16="http://schemas.microsoft.com/office/drawing/2014/main" id="{21F23D03-4DB7-4895-8549-5938A351EAD9}"/>
              </a:ext>
            </a:extLst>
          </p:cNvPr>
          <p:cNvSpPr>
            <a:spLocks noGrp="1"/>
          </p:cNvSpPr>
          <p:nvPr>
            <p:ph type="title"/>
          </p:nvPr>
        </p:nvSpPr>
        <p:spPr>
          <a:xfrm>
            <a:off x="1202919" y="284176"/>
            <a:ext cx="8874142" cy="1508760"/>
          </a:xfrm>
        </p:spPr>
        <p:txBody>
          <a:bodyPr/>
          <a:lstStyle/>
          <a:p>
            <a:r>
              <a:rPr lang="en-GB" b="1" u="sng" dirty="0">
                <a:effectLst/>
                <a:latin typeface="Times New Roman"/>
              </a:rPr>
              <a:t>SQL</a:t>
            </a:r>
            <a:endParaRPr lang="en-GB" dirty="0"/>
          </a:p>
        </p:txBody>
      </p:sp>
    </p:spTree>
    <p:extLst>
      <p:ext uri="{BB962C8B-B14F-4D97-AF65-F5344CB8AC3E}">
        <p14:creationId xmlns:p14="http://schemas.microsoft.com/office/powerpoint/2010/main" val="12264782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721318" y="1837065"/>
            <a:ext cx="8749364" cy="4370427"/>
          </a:xfrm>
          <a:prstGeom prst="rect">
            <a:avLst/>
          </a:prstGeom>
          <a:noFill/>
        </p:spPr>
        <p:txBody>
          <a:bodyPr wrap="square" rtlCol="0">
            <a:spAutoFit/>
          </a:bodyPr>
          <a:lstStyle/>
          <a:p>
            <a:pPr algn="ctr"/>
            <a:r>
              <a:rPr lang="en-US" altLang="en-US" sz="5400" dirty="0"/>
              <a:t>DDL Commands</a:t>
            </a:r>
          </a:p>
          <a:p>
            <a:pPr lvl="1"/>
            <a:endParaRPr lang="en-US" altLang="en-US" sz="3200" dirty="0"/>
          </a:p>
          <a:p>
            <a:pPr lvl="1"/>
            <a:r>
              <a:rPr lang="en-US" altLang="en-US" sz="3200" dirty="0"/>
              <a:t>These commands are used for creating, altering and dropping (deleting) database tables.</a:t>
            </a:r>
          </a:p>
          <a:p>
            <a:pPr lvl="1"/>
            <a:endParaRPr lang="en-US" altLang="en-US" sz="3200" dirty="0"/>
          </a:p>
          <a:p>
            <a:pPr lvl="1"/>
            <a:r>
              <a:rPr lang="en-US" altLang="en-US" sz="3200" dirty="0"/>
              <a:t>The use of DDL commands is usually restricted to a Database Administrator (DBA) whose has overall control of the database.</a:t>
            </a:r>
          </a:p>
        </p:txBody>
      </p:sp>
      <p:sp>
        <p:nvSpPr>
          <p:cNvPr id="6" name="Title 1">
            <a:extLst>
              <a:ext uri="{FF2B5EF4-FFF2-40B4-BE49-F238E27FC236}">
                <a16:creationId xmlns:a16="http://schemas.microsoft.com/office/drawing/2014/main" id="{A404B5EB-B79B-4A55-B82C-6A73D22CA7C6}"/>
              </a:ext>
            </a:extLst>
          </p:cNvPr>
          <p:cNvSpPr>
            <a:spLocks noGrp="1"/>
          </p:cNvSpPr>
          <p:nvPr>
            <p:ph type="title"/>
          </p:nvPr>
        </p:nvSpPr>
        <p:spPr>
          <a:xfrm>
            <a:off x="1202919" y="284176"/>
            <a:ext cx="8874142" cy="1508760"/>
          </a:xfrm>
        </p:spPr>
        <p:txBody>
          <a:bodyPr/>
          <a:lstStyle/>
          <a:p>
            <a:r>
              <a:rPr lang="en-GB" b="1" u="sng" dirty="0">
                <a:effectLst/>
                <a:latin typeface="Times New Roman"/>
              </a:rPr>
              <a:t>SQL</a:t>
            </a:r>
            <a:endParaRPr lang="en-GB" dirty="0"/>
          </a:p>
        </p:txBody>
      </p:sp>
    </p:spTree>
    <p:extLst>
      <p:ext uri="{BB962C8B-B14F-4D97-AF65-F5344CB8AC3E}">
        <p14:creationId xmlns:p14="http://schemas.microsoft.com/office/powerpoint/2010/main" val="37990307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0" y="1923449"/>
            <a:ext cx="8749364" cy="4708981"/>
          </a:xfrm>
          <a:prstGeom prst="rect">
            <a:avLst/>
          </a:prstGeom>
          <a:noFill/>
        </p:spPr>
        <p:txBody>
          <a:bodyPr wrap="square" rtlCol="0">
            <a:spAutoFit/>
          </a:bodyPr>
          <a:lstStyle/>
          <a:p>
            <a:pPr lvl="1"/>
            <a:r>
              <a:rPr lang="en-US" altLang="en-US" sz="3600" dirty="0"/>
              <a:t>Typical DDL commands are:</a:t>
            </a:r>
          </a:p>
          <a:p>
            <a:pPr lvl="2"/>
            <a:endParaRPr lang="en-US" altLang="en-US" sz="3600" dirty="0"/>
          </a:p>
          <a:p>
            <a:pPr lvl="2"/>
            <a:r>
              <a:rPr lang="en-US" altLang="en-US" sz="3600" dirty="0"/>
              <a:t>Create Table			Create View		</a:t>
            </a:r>
          </a:p>
          <a:p>
            <a:pPr lvl="2"/>
            <a:r>
              <a:rPr lang="en-US" altLang="en-US" sz="3600" dirty="0"/>
              <a:t>Alter Table				Drop View</a:t>
            </a:r>
          </a:p>
          <a:p>
            <a:pPr lvl="2"/>
            <a:r>
              <a:rPr lang="en-US" altLang="en-US" sz="3600" dirty="0"/>
              <a:t>Drop Table				Create Index</a:t>
            </a:r>
          </a:p>
          <a:p>
            <a:pPr lvl="2"/>
            <a:r>
              <a:rPr lang="en-US" altLang="en-US" sz="3600" dirty="0"/>
              <a:t>Drop Index</a:t>
            </a:r>
          </a:p>
          <a:p>
            <a:pPr lvl="2"/>
            <a:endParaRPr lang="en-US" altLang="en-US" sz="3600" dirty="0"/>
          </a:p>
          <a:p>
            <a:endParaRPr lang="en-GB" sz="4800" dirty="0"/>
          </a:p>
        </p:txBody>
      </p:sp>
      <p:sp>
        <p:nvSpPr>
          <p:cNvPr id="6" name="Title 1">
            <a:extLst>
              <a:ext uri="{FF2B5EF4-FFF2-40B4-BE49-F238E27FC236}">
                <a16:creationId xmlns:a16="http://schemas.microsoft.com/office/drawing/2014/main" id="{42950377-5D39-4C4B-8A79-BA86B3EB74B2}"/>
              </a:ext>
            </a:extLst>
          </p:cNvPr>
          <p:cNvSpPr>
            <a:spLocks noGrp="1"/>
          </p:cNvSpPr>
          <p:nvPr>
            <p:ph type="title"/>
          </p:nvPr>
        </p:nvSpPr>
        <p:spPr>
          <a:xfrm>
            <a:off x="1202919" y="284176"/>
            <a:ext cx="8874142" cy="1508760"/>
          </a:xfrm>
        </p:spPr>
        <p:txBody>
          <a:bodyPr/>
          <a:lstStyle/>
          <a:p>
            <a:r>
              <a:rPr lang="en-GB" b="1" u="sng" dirty="0">
                <a:effectLst/>
                <a:latin typeface="Times New Roman"/>
              </a:rPr>
              <a:t>SQL</a:t>
            </a:r>
            <a:endParaRPr lang="en-GB" dirty="0"/>
          </a:p>
        </p:txBody>
      </p:sp>
    </p:spTree>
    <p:extLst>
      <p:ext uri="{BB962C8B-B14F-4D97-AF65-F5344CB8AC3E}">
        <p14:creationId xmlns:p14="http://schemas.microsoft.com/office/powerpoint/2010/main" val="15605002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0" y="1923449"/>
            <a:ext cx="5334000" cy="4154984"/>
          </a:xfrm>
          <a:prstGeom prst="rect">
            <a:avLst/>
          </a:prstGeom>
          <a:noFill/>
        </p:spPr>
        <p:txBody>
          <a:bodyPr wrap="square" rtlCol="0">
            <a:spAutoFit/>
          </a:bodyPr>
          <a:lstStyle/>
          <a:p>
            <a:pPr lvl="1"/>
            <a:r>
              <a:rPr lang="en-GB" altLang="en-US" sz="2400" dirty="0"/>
              <a:t>The CREATE TABLE statement is used to create a new table in a database.</a:t>
            </a:r>
          </a:p>
          <a:p>
            <a:pPr lvl="1"/>
            <a:endParaRPr lang="en-GB" altLang="en-US" sz="2400" dirty="0"/>
          </a:p>
          <a:p>
            <a:pPr lvl="1"/>
            <a:r>
              <a:rPr lang="en-GB" altLang="en-US" sz="2400" dirty="0"/>
              <a:t>Syntax</a:t>
            </a:r>
          </a:p>
          <a:p>
            <a:pPr lvl="1"/>
            <a:r>
              <a:rPr lang="en-GB" altLang="en-US" sz="2400" dirty="0"/>
              <a:t>CREATE TABLE </a:t>
            </a:r>
            <a:r>
              <a:rPr lang="en-GB" altLang="en-US" sz="2400" dirty="0" err="1"/>
              <a:t>table_name</a:t>
            </a:r>
            <a:r>
              <a:rPr lang="en-GB" altLang="en-US" sz="2400" dirty="0"/>
              <a:t> (</a:t>
            </a:r>
          </a:p>
          <a:p>
            <a:pPr lvl="1"/>
            <a:r>
              <a:rPr lang="en-GB" altLang="en-US" sz="2400" dirty="0"/>
              <a:t>    column1 datatype,</a:t>
            </a:r>
          </a:p>
          <a:p>
            <a:pPr lvl="1"/>
            <a:r>
              <a:rPr lang="en-GB" altLang="en-US" sz="2400" dirty="0"/>
              <a:t>    column2 datatype,</a:t>
            </a:r>
          </a:p>
          <a:p>
            <a:pPr lvl="1"/>
            <a:r>
              <a:rPr lang="en-GB" altLang="en-US" sz="2400" dirty="0"/>
              <a:t>    column3 datatype,</a:t>
            </a:r>
          </a:p>
          <a:p>
            <a:pPr lvl="1"/>
            <a:r>
              <a:rPr lang="en-GB" altLang="en-US" sz="2400" dirty="0"/>
              <a:t>   ....</a:t>
            </a:r>
          </a:p>
          <a:p>
            <a:pPr lvl="1"/>
            <a:r>
              <a:rPr lang="en-GB" altLang="en-US" sz="2400" dirty="0"/>
              <a:t>);</a:t>
            </a:r>
            <a:endParaRPr lang="en-GB" sz="3600" dirty="0"/>
          </a:p>
        </p:txBody>
      </p:sp>
      <p:sp>
        <p:nvSpPr>
          <p:cNvPr id="6" name="Title 1">
            <a:extLst>
              <a:ext uri="{FF2B5EF4-FFF2-40B4-BE49-F238E27FC236}">
                <a16:creationId xmlns:a16="http://schemas.microsoft.com/office/drawing/2014/main" id="{42950377-5D39-4C4B-8A79-BA86B3EB74B2}"/>
              </a:ext>
            </a:extLst>
          </p:cNvPr>
          <p:cNvSpPr>
            <a:spLocks noGrp="1"/>
          </p:cNvSpPr>
          <p:nvPr>
            <p:ph type="title"/>
          </p:nvPr>
        </p:nvSpPr>
        <p:spPr>
          <a:xfrm>
            <a:off x="1202919" y="284176"/>
            <a:ext cx="8874142" cy="1508760"/>
          </a:xfrm>
        </p:spPr>
        <p:txBody>
          <a:bodyPr/>
          <a:lstStyle/>
          <a:p>
            <a:r>
              <a:rPr lang="en-GB" b="1" u="sng" dirty="0">
                <a:effectLst/>
                <a:latin typeface="Times New Roman"/>
              </a:rPr>
              <a:t>SQL</a:t>
            </a:r>
            <a:endParaRPr lang="en-GB" dirty="0"/>
          </a:p>
        </p:txBody>
      </p:sp>
      <p:sp>
        <p:nvSpPr>
          <p:cNvPr id="4" name="TextBox 3">
            <a:extLst>
              <a:ext uri="{FF2B5EF4-FFF2-40B4-BE49-F238E27FC236}">
                <a16:creationId xmlns:a16="http://schemas.microsoft.com/office/drawing/2014/main" id="{D9D12B13-8B30-4D30-BEAB-AA99F3762A7F}"/>
              </a:ext>
            </a:extLst>
          </p:cNvPr>
          <p:cNvSpPr txBox="1"/>
          <p:nvPr/>
        </p:nvSpPr>
        <p:spPr>
          <a:xfrm>
            <a:off x="6695442" y="3400777"/>
            <a:ext cx="5334000" cy="2677656"/>
          </a:xfrm>
          <a:prstGeom prst="rect">
            <a:avLst/>
          </a:prstGeom>
          <a:noFill/>
        </p:spPr>
        <p:txBody>
          <a:bodyPr wrap="square" rtlCol="0">
            <a:spAutoFit/>
          </a:bodyPr>
          <a:lstStyle/>
          <a:p>
            <a:pPr lvl="1"/>
            <a:r>
              <a:rPr lang="en-GB" altLang="en-US" sz="2400" dirty="0"/>
              <a:t>CREATE TABLE Persons (</a:t>
            </a:r>
          </a:p>
          <a:p>
            <a:pPr lvl="1"/>
            <a:r>
              <a:rPr lang="en-GB" altLang="en-US" sz="2400" dirty="0"/>
              <a:t>    </a:t>
            </a:r>
            <a:r>
              <a:rPr lang="en-GB" altLang="en-US" sz="2400" dirty="0" err="1"/>
              <a:t>PersonID</a:t>
            </a:r>
            <a:r>
              <a:rPr lang="en-GB" altLang="en-US" sz="2400" dirty="0"/>
              <a:t> int,</a:t>
            </a:r>
          </a:p>
          <a:p>
            <a:pPr lvl="1"/>
            <a:r>
              <a:rPr lang="en-GB" altLang="en-US" sz="2400" dirty="0"/>
              <a:t>    </a:t>
            </a:r>
            <a:r>
              <a:rPr lang="en-GB" altLang="en-US" sz="2400" dirty="0" err="1"/>
              <a:t>LastName</a:t>
            </a:r>
            <a:r>
              <a:rPr lang="en-GB" altLang="en-US" sz="2400" dirty="0"/>
              <a:t> varchar(255),</a:t>
            </a:r>
          </a:p>
          <a:p>
            <a:pPr lvl="1"/>
            <a:r>
              <a:rPr lang="en-GB" altLang="en-US" sz="2400" dirty="0"/>
              <a:t>    FirstName varchar(255),</a:t>
            </a:r>
          </a:p>
          <a:p>
            <a:pPr lvl="1"/>
            <a:r>
              <a:rPr lang="en-GB" altLang="en-US" sz="2400" dirty="0"/>
              <a:t>    Address varchar(255),</a:t>
            </a:r>
          </a:p>
          <a:p>
            <a:pPr lvl="1"/>
            <a:r>
              <a:rPr lang="en-GB" altLang="en-US" sz="2400" dirty="0"/>
              <a:t>    City varchar(255)</a:t>
            </a:r>
          </a:p>
          <a:p>
            <a:pPr lvl="1"/>
            <a:r>
              <a:rPr lang="en-GB" altLang="en-US" sz="2400" dirty="0"/>
              <a:t>);</a:t>
            </a:r>
            <a:endParaRPr lang="en-GB" sz="3600" dirty="0"/>
          </a:p>
        </p:txBody>
      </p:sp>
    </p:spTree>
    <p:extLst>
      <p:ext uri="{BB962C8B-B14F-4D97-AF65-F5344CB8AC3E}">
        <p14:creationId xmlns:p14="http://schemas.microsoft.com/office/powerpoint/2010/main" val="10847618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739006" y="1892968"/>
            <a:ext cx="8749364" cy="4431983"/>
          </a:xfrm>
          <a:prstGeom prst="rect">
            <a:avLst/>
          </a:prstGeom>
          <a:noFill/>
        </p:spPr>
        <p:txBody>
          <a:bodyPr wrap="square" rtlCol="0">
            <a:spAutoFit/>
          </a:bodyPr>
          <a:lstStyle/>
          <a:p>
            <a:pPr algn="ctr"/>
            <a:r>
              <a:rPr lang="en-US" altLang="en-US" sz="5400" dirty="0"/>
              <a:t>DCL Commands</a:t>
            </a:r>
          </a:p>
          <a:p>
            <a:endParaRPr lang="en-GB" sz="3600" dirty="0"/>
          </a:p>
          <a:p>
            <a:r>
              <a:rPr lang="en-GB" sz="3600" dirty="0"/>
              <a:t> Typical DCL commands are:</a:t>
            </a:r>
          </a:p>
          <a:p>
            <a:endParaRPr lang="en-GB" sz="3600" dirty="0"/>
          </a:p>
          <a:p>
            <a:r>
              <a:rPr lang="en-GB" sz="3600" dirty="0"/>
              <a:t>GRANT 	Used to grant and limit privileges.</a:t>
            </a:r>
          </a:p>
          <a:p>
            <a:r>
              <a:rPr lang="en-GB" sz="3600" dirty="0"/>
              <a:t>REVOKE 	used to remove privileges.</a:t>
            </a:r>
          </a:p>
          <a:p>
            <a:endParaRPr lang="en-GB" sz="4800" dirty="0"/>
          </a:p>
        </p:txBody>
      </p:sp>
      <p:sp>
        <p:nvSpPr>
          <p:cNvPr id="6" name="Title 1">
            <a:extLst>
              <a:ext uri="{FF2B5EF4-FFF2-40B4-BE49-F238E27FC236}">
                <a16:creationId xmlns:a16="http://schemas.microsoft.com/office/drawing/2014/main" id="{18AF5E84-616F-44FB-9C11-41AB692EB28C}"/>
              </a:ext>
            </a:extLst>
          </p:cNvPr>
          <p:cNvSpPr>
            <a:spLocks noGrp="1"/>
          </p:cNvSpPr>
          <p:nvPr>
            <p:ph type="title"/>
          </p:nvPr>
        </p:nvSpPr>
        <p:spPr>
          <a:xfrm>
            <a:off x="1202919" y="284176"/>
            <a:ext cx="8874142" cy="1508760"/>
          </a:xfrm>
        </p:spPr>
        <p:txBody>
          <a:bodyPr/>
          <a:lstStyle/>
          <a:p>
            <a:r>
              <a:rPr lang="en-GB" b="1" u="sng" dirty="0">
                <a:effectLst/>
                <a:latin typeface="Times New Roman"/>
              </a:rPr>
              <a:t>SQL</a:t>
            </a:r>
            <a:endParaRPr lang="en-GB" dirty="0"/>
          </a:p>
        </p:txBody>
      </p:sp>
    </p:spTree>
    <p:extLst>
      <p:ext uri="{BB962C8B-B14F-4D97-AF65-F5344CB8AC3E}">
        <p14:creationId xmlns:p14="http://schemas.microsoft.com/office/powerpoint/2010/main" val="6053040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647566" y="1953929"/>
            <a:ext cx="8749364" cy="3970318"/>
          </a:xfrm>
          <a:prstGeom prst="rect">
            <a:avLst/>
          </a:prstGeom>
          <a:noFill/>
        </p:spPr>
        <p:txBody>
          <a:bodyPr wrap="square" rtlCol="0">
            <a:spAutoFit/>
          </a:bodyPr>
          <a:lstStyle/>
          <a:p>
            <a:pPr lvl="2" indent="-822325"/>
            <a:r>
              <a:rPr lang="en-US" altLang="en-US" sz="2800" dirty="0"/>
              <a:t>COMMIT 		</a:t>
            </a:r>
          </a:p>
          <a:p>
            <a:pPr lvl="2"/>
            <a:r>
              <a:rPr lang="en-US" altLang="en-US" sz="2800" dirty="0"/>
              <a:t>used to write changes to physical  disk based database and therefore make them permanent.</a:t>
            </a:r>
          </a:p>
          <a:p>
            <a:pPr lvl="2"/>
            <a:endParaRPr lang="en-US" altLang="en-US" sz="2800" dirty="0"/>
          </a:p>
          <a:p>
            <a:pPr lvl="2" indent="-822325"/>
            <a:r>
              <a:rPr lang="en-US" altLang="en-US" sz="2800" dirty="0"/>
              <a:t> ROLLBACK	</a:t>
            </a:r>
          </a:p>
          <a:p>
            <a:pPr lvl="2" indent="-822325"/>
            <a:r>
              <a:rPr lang="en-US" altLang="en-US" sz="2800" dirty="0"/>
              <a:t>          if used before a COMMIT will reverse the set of changes that have been made, is often used in response to an error condition during database transaction processing.</a:t>
            </a:r>
            <a:endParaRPr lang="en-GB" sz="7200" dirty="0"/>
          </a:p>
        </p:txBody>
      </p:sp>
      <p:sp>
        <p:nvSpPr>
          <p:cNvPr id="7" name="Title 1">
            <a:extLst>
              <a:ext uri="{FF2B5EF4-FFF2-40B4-BE49-F238E27FC236}">
                <a16:creationId xmlns:a16="http://schemas.microsoft.com/office/drawing/2014/main" id="{DC481EA8-5C25-4AE7-89F1-F9AF311965CF}"/>
              </a:ext>
            </a:extLst>
          </p:cNvPr>
          <p:cNvSpPr>
            <a:spLocks noGrp="1"/>
          </p:cNvSpPr>
          <p:nvPr>
            <p:ph type="title"/>
          </p:nvPr>
        </p:nvSpPr>
        <p:spPr>
          <a:xfrm>
            <a:off x="1202919" y="284176"/>
            <a:ext cx="8874142" cy="1508760"/>
          </a:xfrm>
        </p:spPr>
        <p:txBody>
          <a:bodyPr/>
          <a:lstStyle/>
          <a:p>
            <a:r>
              <a:rPr lang="en-GB" b="1" u="sng" dirty="0">
                <a:effectLst/>
                <a:latin typeface="Times New Roman"/>
              </a:rPr>
              <a:t>SQL</a:t>
            </a:r>
            <a:endParaRPr lang="en-GB" dirty="0"/>
          </a:p>
        </p:txBody>
      </p:sp>
    </p:spTree>
    <p:extLst>
      <p:ext uri="{BB962C8B-B14F-4D97-AF65-F5344CB8AC3E}">
        <p14:creationId xmlns:p14="http://schemas.microsoft.com/office/powerpoint/2010/main" val="35166952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815966" y="1496728"/>
            <a:ext cx="8749364" cy="4739759"/>
          </a:xfrm>
          <a:prstGeom prst="rect">
            <a:avLst/>
          </a:prstGeom>
          <a:noFill/>
        </p:spPr>
        <p:txBody>
          <a:bodyPr wrap="square" rtlCol="0">
            <a:spAutoFit/>
          </a:bodyPr>
          <a:lstStyle/>
          <a:p>
            <a:pPr algn="ctr"/>
            <a:endParaRPr lang="en-US" altLang="en-US" sz="3600" dirty="0"/>
          </a:p>
          <a:p>
            <a:pPr algn="ctr"/>
            <a:r>
              <a:rPr lang="en-US" altLang="en-US" sz="5400" dirty="0"/>
              <a:t>DML Commands</a:t>
            </a:r>
          </a:p>
          <a:p>
            <a:pPr algn="ctr"/>
            <a:endParaRPr lang="en-US" altLang="en-US" sz="4400" dirty="0"/>
          </a:p>
          <a:p>
            <a:pPr algn="ctr"/>
            <a:r>
              <a:rPr lang="en-GB" sz="4000" dirty="0"/>
              <a:t>These commands are used for inserting, deleting and querying data values in the database.</a:t>
            </a:r>
          </a:p>
          <a:p>
            <a:pPr algn="ctr"/>
            <a:endParaRPr lang="en-GB" sz="4800" dirty="0"/>
          </a:p>
        </p:txBody>
      </p:sp>
      <p:sp>
        <p:nvSpPr>
          <p:cNvPr id="6" name="Title 1">
            <a:extLst>
              <a:ext uri="{FF2B5EF4-FFF2-40B4-BE49-F238E27FC236}">
                <a16:creationId xmlns:a16="http://schemas.microsoft.com/office/drawing/2014/main" id="{D17CD075-9B59-4894-BE55-C23C2B5704E7}"/>
              </a:ext>
            </a:extLst>
          </p:cNvPr>
          <p:cNvSpPr>
            <a:spLocks noGrp="1"/>
          </p:cNvSpPr>
          <p:nvPr>
            <p:ph type="title"/>
          </p:nvPr>
        </p:nvSpPr>
        <p:spPr>
          <a:xfrm>
            <a:off x="1202919" y="284176"/>
            <a:ext cx="8874142" cy="1508760"/>
          </a:xfrm>
        </p:spPr>
        <p:txBody>
          <a:bodyPr/>
          <a:lstStyle/>
          <a:p>
            <a:r>
              <a:rPr lang="en-GB" b="1" u="sng" dirty="0">
                <a:effectLst/>
                <a:latin typeface="Times New Roman"/>
              </a:rPr>
              <a:t>SQL</a:t>
            </a:r>
            <a:endParaRPr lang="en-GB" dirty="0"/>
          </a:p>
        </p:txBody>
      </p:sp>
    </p:spTree>
    <p:extLst>
      <p:ext uri="{BB962C8B-B14F-4D97-AF65-F5344CB8AC3E}">
        <p14:creationId xmlns:p14="http://schemas.microsoft.com/office/powerpoint/2010/main" val="8601307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78606" y="1964353"/>
            <a:ext cx="8749364" cy="4893647"/>
          </a:xfrm>
          <a:prstGeom prst="rect">
            <a:avLst/>
          </a:prstGeom>
          <a:noFill/>
        </p:spPr>
        <p:txBody>
          <a:bodyPr wrap="square" rtlCol="0">
            <a:spAutoFit/>
          </a:bodyPr>
          <a:lstStyle/>
          <a:p>
            <a:pPr lvl="1"/>
            <a:r>
              <a:rPr lang="en-US" altLang="en-US" sz="4000" dirty="0"/>
              <a:t>Typical DDL commands are:</a:t>
            </a:r>
          </a:p>
          <a:p>
            <a:pPr lvl="1"/>
            <a:endParaRPr lang="en-US" altLang="en-US" sz="4000" dirty="0"/>
          </a:p>
          <a:p>
            <a:pPr lvl="2"/>
            <a:r>
              <a:rPr lang="en-US" altLang="en-US" sz="4000" dirty="0"/>
              <a:t>SELECT</a:t>
            </a:r>
          </a:p>
          <a:p>
            <a:pPr lvl="2"/>
            <a:r>
              <a:rPr lang="en-US" altLang="en-US" sz="4000" dirty="0"/>
              <a:t>INSERT</a:t>
            </a:r>
          </a:p>
          <a:p>
            <a:pPr lvl="2"/>
            <a:r>
              <a:rPr lang="en-US" altLang="en-US" sz="4000" dirty="0"/>
              <a:t>DELETE</a:t>
            </a:r>
          </a:p>
          <a:p>
            <a:pPr lvl="2"/>
            <a:r>
              <a:rPr lang="en-US" altLang="en-US" sz="4000" dirty="0"/>
              <a:t>UPDATE</a:t>
            </a:r>
          </a:p>
          <a:p>
            <a:endParaRPr lang="en-GB" sz="7200" dirty="0"/>
          </a:p>
        </p:txBody>
      </p:sp>
      <p:sp>
        <p:nvSpPr>
          <p:cNvPr id="6" name="Title 1">
            <a:extLst>
              <a:ext uri="{FF2B5EF4-FFF2-40B4-BE49-F238E27FC236}">
                <a16:creationId xmlns:a16="http://schemas.microsoft.com/office/drawing/2014/main" id="{89A26C8A-78BC-411F-9F0F-A125A76F70EA}"/>
              </a:ext>
            </a:extLst>
          </p:cNvPr>
          <p:cNvSpPr>
            <a:spLocks noGrp="1"/>
          </p:cNvSpPr>
          <p:nvPr>
            <p:ph type="title"/>
          </p:nvPr>
        </p:nvSpPr>
        <p:spPr>
          <a:xfrm>
            <a:off x="1202919" y="284176"/>
            <a:ext cx="8874142" cy="1508760"/>
          </a:xfrm>
        </p:spPr>
        <p:txBody>
          <a:bodyPr/>
          <a:lstStyle/>
          <a:p>
            <a:r>
              <a:rPr lang="en-GB" b="1" u="sng" dirty="0">
                <a:effectLst/>
                <a:latin typeface="Times New Roman"/>
              </a:rPr>
              <a:t>SQL: Select</a:t>
            </a:r>
            <a:endParaRPr lang="en-GB" dirty="0"/>
          </a:p>
        </p:txBody>
      </p:sp>
    </p:spTree>
    <p:extLst>
      <p:ext uri="{BB962C8B-B14F-4D97-AF65-F5344CB8AC3E}">
        <p14:creationId xmlns:p14="http://schemas.microsoft.com/office/powerpoint/2010/main" val="5158693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78606" y="1964353"/>
            <a:ext cx="8749364" cy="4524315"/>
          </a:xfrm>
          <a:prstGeom prst="rect">
            <a:avLst/>
          </a:prstGeom>
          <a:noFill/>
        </p:spPr>
        <p:txBody>
          <a:bodyPr wrap="square" rtlCol="0">
            <a:spAutoFit/>
          </a:bodyPr>
          <a:lstStyle/>
          <a:p>
            <a:pPr algn="l"/>
            <a:r>
              <a:rPr lang="en-GB" sz="2400" b="0" i="0" dirty="0">
                <a:effectLst/>
                <a:latin typeface="Consolas" panose="020B0609020204030204" pitchFamily="49" charset="0"/>
              </a:rPr>
              <a:t>SELECT </a:t>
            </a:r>
            <a:r>
              <a:rPr lang="en-GB" sz="2400" b="0" i="1" dirty="0">
                <a:effectLst/>
                <a:latin typeface="Consolas" panose="020B0609020204030204" pitchFamily="49" charset="0"/>
              </a:rPr>
              <a:t>column1</a:t>
            </a:r>
            <a:r>
              <a:rPr lang="en-GB" sz="2400" b="0" i="0" dirty="0">
                <a:effectLst/>
                <a:latin typeface="Consolas" panose="020B0609020204030204" pitchFamily="49" charset="0"/>
              </a:rPr>
              <a:t>,</a:t>
            </a:r>
            <a:r>
              <a:rPr lang="en-GB" sz="2400" b="0" i="1" dirty="0">
                <a:effectLst/>
                <a:latin typeface="Consolas" panose="020B0609020204030204" pitchFamily="49" charset="0"/>
              </a:rPr>
              <a:t> column2, ...</a:t>
            </a:r>
            <a:br>
              <a:rPr lang="en-GB" sz="2400" b="0" i="0" dirty="0">
                <a:effectLst/>
                <a:latin typeface="Consolas" panose="020B0609020204030204" pitchFamily="49" charset="0"/>
              </a:rPr>
            </a:br>
            <a:r>
              <a:rPr lang="en-GB" sz="2400" b="0" i="0" dirty="0">
                <a:effectLst/>
                <a:latin typeface="Consolas" panose="020B0609020204030204" pitchFamily="49" charset="0"/>
              </a:rPr>
              <a:t>FROM </a:t>
            </a:r>
            <a:r>
              <a:rPr lang="en-GB" sz="2400" b="0" i="1" dirty="0" err="1">
                <a:effectLst/>
                <a:latin typeface="Consolas" panose="020B0609020204030204" pitchFamily="49" charset="0"/>
              </a:rPr>
              <a:t>table_name</a:t>
            </a:r>
            <a:r>
              <a:rPr lang="en-GB" sz="2400" b="0" i="0" dirty="0">
                <a:effectLst/>
                <a:latin typeface="Consolas" panose="020B0609020204030204" pitchFamily="49" charset="0"/>
              </a:rPr>
              <a:t>;</a:t>
            </a:r>
          </a:p>
          <a:p>
            <a:pPr algn="l"/>
            <a:endParaRPr lang="en-GB" sz="2400" b="0" i="0" dirty="0">
              <a:effectLst/>
              <a:latin typeface="Consolas" panose="020B0609020204030204" pitchFamily="49" charset="0"/>
            </a:endParaRPr>
          </a:p>
          <a:p>
            <a:pPr algn="l"/>
            <a:r>
              <a:rPr lang="en-GB" sz="2400" b="0" i="0" dirty="0">
                <a:effectLst/>
                <a:latin typeface="Verdana" panose="020B0604030504040204" pitchFamily="34" charset="0"/>
              </a:rPr>
              <a:t>Here, column1, column2, ... are the field names of the table you want to select data from. If you want to select all the fields available in the table, use the following syntax:</a:t>
            </a:r>
          </a:p>
          <a:p>
            <a:pPr algn="l"/>
            <a:endParaRPr lang="en-GB" sz="2400" b="0" i="0" dirty="0">
              <a:effectLst/>
              <a:latin typeface="Verdana" panose="020B0604030504040204" pitchFamily="34" charset="0"/>
            </a:endParaRPr>
          </a:p>
          <a:p>
            <a:pPr algn="l"/>
            <a:r>
              <a:rPr lang="en-GB" sz="2400" b="0" i="0" dirty="0">
                <a:effectLst/>
                <a:latin typeface="Consolas" panose="020B0609020204030204" pitchFamily="49" charset="0"/>
              </a:rPr>
              <a:t>SELECT * FROM </a:t>
            </a:r>
            <a:r>
              <a:rPr lang="en-GB" sz="2400" b="0" i="1" dirty="0" err="1">
                <a:effectLst/>
                <a:latin typeface="Consolas" panose="020B0609020204030204" pitchFamily="49" charset="0"/>
              </a:rPr>
              <a:t>table_name</a:t>
            </a:r>
            <a:r>
              <a:rPr lang="en-GB" sz="2400" b="0" i="0" dirty="0">
                <a:effectLst/>
                <a:latin typeface="Consolas" panose="020B0609020204030204" pitchFamily="49" charset="0"/>
              </a:rPr>
              <a:t>;</a:t>
            </a:r>
          </a:p>
          <a:p>
            <a:endParaRPr lang="en-GB" sz="7200" dirty="0"/>
          </a:p>
        </p:txBody>
      </p:sp>
      <p:sp>
        <p:nvSpPr>
          <p:cNvPr id="5" name="Title 1">
            <a:extLst>
              <a:ext uri="{FF2B5EF4-FFF2-40B4-BE49-F238E27FC236}">
                <a16:creationId xmlns:a16="http://schemas.microsoft.com/office/drawing/2014/main" id="{036FB8CF-C209-47D2-B45B-33790C580AA0}"/>
              </a:ext>
            </a:extLst>
          </p:cNvPr>
          <p:cNvSpPr>
            <a:spLocks noGrp="1"/>
          </p:cNvSpPr>
          <p:nvPr>
            <p:ph type="title"/>
          </p:nvPr>
        </p:nvSpPr>
        <p:spPr>
          <a:xfrm>
            <a:off x="1202919" y="284176"/>
            <a:ext cx="8874142" cy="1508760"/>
          </a:xfrm>
        </p:spPr>
        <p:txBody>
          <a:bodyPr/>
          <a:lstStyle/>
          <a:p>
            <a:r>
              <a:rPr lang="en-GB" b="1" u="sng" dirty="0">
                <a:effectLst/>
                <a:latin typeface="Times New Roman"/>
              </a:rPr>
              <a:t>SQL: Select</a:t>
            </a:r>
            <a:endParaRPr lang="en-GB" dirty="0"/>
          </a:p>
        </p:txBody>
      </p:sp>
    </p:spTree>
    <p:extLst>
      <p:ext uri="{BB962C8B-B14F-4D97-AF65-F5344CB8AC3E}">
        <p14:creationId xmlns:p14="http://schemas.microsoft.com/office/powerpoint/2010/main" val="7180857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78606" y="1964353"/>
            <a:ext cx="8749364" cy="4524315"/>
          </a:xfrm>
          <a:prstGeom prst="rect">
            <a:avLst/>
          </a:prstGeom>
          <a:noFill/>
        </p:spPr>
        <p:txBody>
          <a:bodyPr wrap="square" rtlCol="0">
            <a:spAutoFit/>
          </a:bodyPr>
          <a:lstStyle/>
          <a:p>
            <a:pPr algn="l"/>
            <a:r>
              <a:rPr lang="en-GB" sz="2400" b="0" i="0" dirty="0">
                <a:effectLst/>
                <a:latin typeface="Consolas" panose="020B0609020204030204" pitchFamily="49" charset="0"/>
              </a:rPr>
              <a:t>Syntax</a:t>
            </a:r>
          </a:p>
          <a:p>
            <a:pPr algn="l"/>
            <a:endParaRPr lang="en-GB" sz="2400" b="0" i="0" dirty="0">
              <a:effectLst/>
              <a:latin typeface="Consolas" panose="020B0609020204030204" pitchFamily="49" charset="0"/>
            </a:endParaRPr>
          </a:p>
          <a:p>
            <a:pPr algn="l"/>
            <a:r>
              <a:rPr lang="en-GB" sz="2400" b="0" i="0" dirty="0">
                <a:effectLst/>
                <a:latin typeface="Consolas" panose="020B0609020204030204" pitchFamily="49" charset="0"/>
              </a:rPr>
              <a:t>INSERT INTO </a:t>
            </a:r>
            <a:r>
              <a:rPr lang="en-GB" sz="2400" b="0" i="0" dirty="0" err="1">
                <a:effectLst/>
                <a:latin typeface="Consolas" panose="020B0609020204030204" pitchFamily="49" charset="0"/>
              </a:rPr>
              <a:t>table_name</a:t>
            </a:r>
            <a:r>
              <a:rPr lang="en-GB" sz="2400" b="0" i="0" dirty="0">
                <a:effectLst/>
                <a:latin typeface="Consolas" panose="020B0609020204030204" pitchFamily="49" charset="0"/>
              </a:rPr>
              <a:t> (column1, column2, column3, ...)</a:t>
            </a:r>
          </a:p>
          <a:p>
            <a:pPr algn="l"/>
            <a:r>
              <a:rPr lang="en-GB" sz="2400" b="0" i="0" dirty="0">
                <a:effectLst/>
                <a:latin typeface="Consolas" panose="020B0609020204030204" pitchFamily="49" charset="0"/>
              </a:rPr>
              <a:t>VALUES (value1, value2, value3, ...);</a:t>
            </a:r>
          </a:p>
          <a:p>
            <a:pPr algn="l"/>
            <a:endParaRPr lang="en-GB" sz="2400" b="0" i="0" dirty="0">
              <a:effectLst/>
              <a:latin typeface="Consolas" panose="020B0609020204030204" pitchFamily="49" charset="0"/>
            </a:endParaRPr>
          </a:p>
          <a:p>
            <a:pPr algn="l"/>
            <a:r>
              <a:rPr lang="en-GB" sz="2400" b="0" i="0" dirty="0">
                <a:effectLst/>
                <a:latin typeface="Consolas" panose="020B0609020204030204" pitchFamily="49" charset="0"/>
              </a:rPr>
              <a:t>Example</a:t>
            </a:r>
          </a:p>
          <a:p>
            <a:pPr algn="l"/>
            <a:endParaRPr lang="en-GB" sz="2400" b="0" i="0" dirty="0">
              <a:effectLst/>
              <a:latin typeface="Consolas" panose="020B0609020204030204" pitchFamily="49" charset="0"/>
            </a:endParaRPr>
          </a:p>
          <a:p>
            <a:pPr algn="l"/>
            <a:r>
              <a:rPr lang="en-GB" sz="2400" b="0" i="0" dirty="0">
                <a:effectLst/>
                <a:latin typeface="Consolas" panose="020B0609020204030204" pitchFamily="49" charset="0"/>
              </a:rPr>
              <a:t>INSERT INTO Customers (</a:t>
            </a:r>
            <a:r>
              <a:rPr lang="en-GB" sz="2400" b="0" i="0" dirty="0" err="1">
                <a:effectLst/>
                <a:latin typeface="Consolas" panose="020B0609020204030204" pitchFamily="49" charset="0"/>
              </a:rPr>
              <a:t>CustomerName</a:t>
            </a:r>
            <a:r>
              <a:rPr lang="en-GB" sz="2400" b="0" i="0" dirty="0">
                <a:effectLst/>
                <a:latin typeface="Consolas" panose="020B0609020204030204" pitchFamily="49" charset="0"/>
              </a:rPr>
              <a:t>, </a:t>
            </a:r>
            <a:r>
              <a:rPr lang="en-GB" sz="2400" b="0" i="0" dirty="0" err="1">
                <a:effectLst/>
                <a:latin typeface="Consolas" panose="020B0609020204030204" pitchFamily="49" charset="0"/>
              </a:rPr>
              <a:t>ContactName</a:t>
            </a:r>
            <a:r>
              <a:rPr lang="en-GB" sz="2400" b="0" i="0" dirty="0">
                <a:effectLst/>
                <a:latin typeface="Consolas" panose="020B0609020204030204" pitchFamily="49" charset="0"/>
              </a:rPr>
              <a:t>, Address, City, </a:t>
            </a:r>
            <a:r>
              <a:rPr lang="en-GB" sz="2400" b="0" i="0" dirty="0" err="1">
                <a:effectLst/>
                <a:latin typeface="Consolas" panose="020B0609020204030204" pitchFamily="49" charset="0"/>
              </a:rPr>
              <a:t>PostalCode</a:t>
            </a:r>
            <a:r>
              <a:rPr lang="en-GB" sz="2400" b="0" i="0" dirty="0">
                <a:effectLst/>
                <a:latin typeface="Consolas" panose="020B0609020204030204" pitchFamily="49" charset="0"/>
              </a:rPr>
              <a:t>, Country)</a:t>
            </a:r>
          </a:p>
          <a:p>
            <a:pPr algn="l"/>
            <a:r>
              <a:rPr lang="en-GB" sz="2400" b="0" i="0" dirty="0">
                <a:effectLst/>
                <a:latin typeface="Consolas" panose="020B0609020204030204" pitchFamily="49" charset="0"/>
              </a:rPr>
              <a:t>VALUES (‘UWTSD’, ‘Dave Williams’, ‘this street’, ‘Swansea’, ‘SA1 1XX’, UK');</a:t>
            </a:r>
            <a:endParaRPr lang="en-GB" sz="7200" dirty="0"/>
          </a:p>
        </p:txBody>
      </p:sp>
      <p:sp>
        <p:nvSpPr>
          <p:cNvPr id="5" name="Title 1">
            <a:extLst>
              <a:ext uri="{FF2B5EF4-FFF2-40B4-BE49-F238E27FC236}">
                <a16:creationId xmlns:a16="http://schemas.microsoft.com/office/drawing/2014/main" id="{036FB8CF-C209-47D2-B45B-33790C580AA0}"/>
              </a:ext>
            </a:extLst>
          </p:cNvPr>
          <p:cNvSpPr>
            <a:spLocks noGrp="1"/>
          </p:cNvSpPr>
          <p:nvPr>
            <p:ph type="title"/>
          </p:nvPr>
        </p:nvSpPr>
        <p:spPr>
          <a:xfrm>
            <a:off x="1202919" y="284176"/>
            <a:ext cx="8874142" cy="1508760"/>
          </a:xfrm>
        </p:spPr>
        <p:txBody>
          <a:bodyPr/>
          <a:lstStyle/>
          <a:p>
            <a:r>
              <a:rPr lang="en-GB" b="1" u="sng" dirty="0">
                <a:effectLst/>
                <a:latin typeface="Times New Roman"/>
              </a:rPr>
              <a:t>SQL: insert</a:t>
            </a:r>
            <a:endParaRPr lang="en-GB" dirty="0"/>
          </a:p>
        </p:txBody>
      </p:sp>
    </p:spTree>
    <p:extLst>
      <p:ext uri="{BB962C8B-B14F-4D97-AF65-F5344CB8AC3E}">
        <p14:creationId xmlns:p14="http://schemas.microsoft.com/office/powerpoint/2010/main" val="12447376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78606" y="1964353"/>
            <a:ext cx="8749364" cy="3416320"/>
          </a:xfrm>
          <a:prstGeom prst="rect">
            <a:avLst/>
          </a:prstGeom>
          <a:noFill/>
        </p:spPr>
        <p:txBody>
          <a:bodyPr wrap="square" rtlCol="0">
            <a:spAutoFit/>
          </a:bodyPr>
          <a:lstStyle/>
          <a:p>
            <a:pPr algn="l"/>
            <a:r>
              <a:rPr lang="en-GB" sz="2400" b="0" i="0" dirty="0">
                <a:effectLst/>
                <a:latin typeface="Consolas" panose="020B0609020204030204" pitchFamily="49" charset="0"/>
              </a:rPr>
              <a:t>Syntax</a:t>
            </a:r>
          </a:p>
          <a:p>
            <a:pPr algn="l"/>
            <a:endParaRPr lang="en-GB" sz="2400" b="0" i="0" dirty="0">
              <a:effectLst/>
              <a:latin typeface="Consolas" panose="020B0609020204030204" pitchFamily="49" charset="0"/>
            </a:endParaRPr>
          </a:p>
          <a:p>
            <a:pPr algn="l"/>
            <a:r>
              <a:rPr lang="en-GB" sz="2400" b="0" i="0" dirty="0">
                <a:effectLst/>
                <a:latin typeface="Consolas" panose="020B0609020204030204" pitchFamily="49" charset="0"/>
              </a:rPr>
              <a:t>DELETE FROM </a:t>
            </a:r>
            <a:r>
              <a:rPr lang="en-GB" sz="2400" b="0" i="0" dirty="0" err="1">
                <a:effectLst/>
                <a:latin typeface="Consolas" panose="020B0609020204030204" pitchFamily="49" charset="0"/>
              </a:rPr>
              <a:t>table_name</a:t>
            </a:r>
            <a:r>
              <a:rPr lang="en-GB" sz="2400" b="0" i="0" dirty="0">
                <a:effectLst/>
                <a:latin typeface="Consolas" panose="020B0609020204030204" pitchFamily="49" charset="0"/>
              </a:rPr>
              <a:t> WHERE condition;</a:t>
            </a:r>
          </a:p>
          <a:p>
            <a:pPr algn="l"/>
            <a:endParaRPr lang="en-GB" sz="2400" dirty="0">
              <a:latin typeface="Consolas" panose="020B0609020204030204" pitchFamily="49" charset="0"/>
            </a:endParaRPr>
          </a:p>
          <a:p>
            <a:pPr algn="l"/>
            <a:endParaRPr lang="en-GB" sz="2400" dirty="0">
              <a:latin typeface="Consolas" panose="020B0609020204030204" pitchFamily="49" charset="0"/>
            </a:endParaRPr>
          </a:p>
          <a:p>
            <a:pPr algn="l"/>
            <a:r>
              <a:rPr lang="en-GB" sz="2400" dirty="0">
                <a:latin typeface="Consolas" panose="020B0609020204030204" pitchFamily="49" charset="0"/>
              </a:rPr>
              <a:t>Example</a:t>
            </a:r>
          </a:p>
          <a:p>
            <a:pPr algn="l"/>
            <a:endParaRPr lang="en-GB" sz="2400" dirty="0">
              <a:latin typeface="Consolas" panose="020B0609020204030204" pitchFamily="49" charset="0"/>
            </a:endParaRPr>
          </a:p>
          <a:p>
            <a:pPr algn="l"/>
            <a:r>
              <a:rPr lang="en-GB" sz="2400" dirty="0">
                <a:latin typeface="Consolas" panose="020B0609020204030204" pitchFamily="49" charset="0"/>
              </a:rPr>
              <a:t>DELETE FROM Customers WHERE </a:t>
            </a:r>
            <a:r>
              <a:rPr lang="en-GB" sz="2400" dirty="0" err="1">
                <a:latin typeface="Consolas" panose="020B0609020204030204" pitchFamily="49" charset="0"/>
              </a:rPr>
              <a:t>CustomerName</a:t>
            </a:r>
            <a:r>
              <a:rPr lang="en-GB" sz="2400" dirty="0">
                <a:latin typeface="Consolas" panose="020B0609020204030204" pitchFamily="49" charset="0"/>
              </a:rPr>
              <a:t>=David A Williams';</a:t>
            </a:r>
          </a:p>
        </p:txBody>
      </p:sp>
      <p:sp>
        <p:nvSpPr>
          <p:cNvPr id="5" name="Title 1">
            <a:extLst>
              <a:ext uri="{FF2B5EF4-FFF2-40B4-BE49-F238E27FC236}">
                <a16:creationId xmlns:a16="http://schemas.microsoft.com/office/drawing/2014/main" id="{036FB8CF-C209-47D2-B45B-33790C580AA0}"/>
              </a:ext>
            </a:extLst>
          </p:cNvPr>
          <p:cNvSpPr>
            <a:spLocks noGrp="1"/>
          </p:cNvSpPr>
          <p:nvPr>
            <p:ph type="title"/>
          </p:nvPr>
        </p:nvSpPr>
        <p:spPr>
          <a:xfrm>
            <a:off x="1202919" y="284176"/>
            <a:ext cx="8874142" cy="1508760"/>
          </a:xfrm>
        </p:spPr>
        <p:txBody>
          <a:bodyPr/>
          <a:lstStyle/>
          <a:p>
            <a:r>
              <a:rPr lang="en-GB" b="1" u="sng" dirty="0">
                <a:effectLst/>
                <a:latin typeface="Times New Roman"/>
              </a:rPr>
              <a:t>SQL: delete</a:t>
            </a:r>
            <a:endParaRPr lang="en-GB" dirty="0"/>
          </a:p>
        </p:txBody>
      </p:sp>
    </p:spTree>
    <p:extLst>
      <p:ext uri="{BB962C8B-B14F-4D97-AF65-F5344CB8AC3E}">
        <p14:creationId xmlns:p14="http://schemas.microsoft.com/office/powerpoint/2010/main" val="43317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78606" y="1964353"/>
            <a:ext cx="8749364" cy="5262979"/>
          </a:xfrm>
          <a:prstGeom prst="rect">
            <a:avLst/>
          </a:prstGeom>
          <a:noFill/>
        </p:spPr>
        <p:txBody>
          <a:bodyPr wrap="square" rtlCol="0">
            <a:spAutoFit/>
          </a:bodyPr>
          <a:lstStyle/>
          <a:p>
            <a:pPr algn="l"/>
            <a:r>
              <a:rPr lang="en-GB" sz="2400" b="0" i="0" dirty="0">
                <a:effectLst/>
                <a:latin typeface="Consolas" panose="020B0609020204030204" pitchFamily="49" charset="0"/>
              </a:rPr>
              <a:t>Syntax</a:t>
            </a:r>
          </a:p>
          <a:p>
            <a:pPr algn="l"/>
            <a:endParaRPr lang="en-GB" sz="2400" dirty="0">
              <a:latin typeface="Consolas" panose="020B0609020204030204" pitchFamily="49" charset="0"/>
            </a:endParaRPr>
          </a:p>
          <a:p>
            <a:pPr algn="l"/>
            <a:r>
              <a:rPr lang="en-GB" sz="2400" b="0" i="0" dirty="0">
                <a:effectLst/>
                <a:latin typeface="Consolas" panose="020B0609020204030204" pitchFamily="49" charset="0"/>
              </a:rPr>
              <a:t>UPDATE Syntax</a:t>
            </a:r>
          </a:p>
          <a:p>
            <a:pPr algn="l"/>
            <a:r>
              <a:rPr lang="en-GB" sz="2400" b="0" i="0" dirty="0">
                <a:effectLst/>
                <a:latin typeface="Consolas" panose="020B0609020204030204" pitchFamily="49" charset="0"/>
              </a:rPr>
              <a:t>UPDATE </a:t>
            </a:r>
            <a:r>
              <a:rPr lang="en-GB" sz="2400" b="0" i="0" dirty="0" err="1">
                <a:effectLst/>
                <a:latin typeface="Consolas" panose="020B0609020204030204" pitchFamily="49" charset="0"/>
              </a:rPr>
              <a:t>table_name</a:t>
            </a:r>
            <a:endParaRPr lang="en-GB" sz="2400" b="0" i="0" dirty="0">
              <a:effectLst/>
              <a:latin typeface="Consolas" panose="020B0609020204030204" pitchFamily="49" charset="0"/>
            </a:endParaRPr>
          </a:p>
          <a:p>
            <a:pPr algn="l"/>
            <a:r>
              <a:rPr lang="en-GB" sz="2400" b="0" i="0" dirty="0">
                <a:effectLst/>
                <a:latin typeface="Consolas" panose="020B0609020204030204" pitchFamily="49" charset="0"/>
              </a:rPr>
              <a:t>SET column1 = value1, column2 = value2, ...</a:t>
            </a:r>
          </a:p>
          <a:p>
            <a:pPr algn="l"/>
            <a:r>
              <a:rPr lang="en-GB" sz="2400" b="0" i="0" dirty="0">
                <a:effectLst/>
                <a:latin typeface="Consolas" panose="020B0609020204030204" pitchFamily="49" charset="0"/>
              </a:rPr>
              <a:t>WHERE condition;</a:t>
            </a:r>
          </a:p>
          <a:p>
            <a:pPr algn="l"/>
            <a:endParaRPr lang="en-GB" sz="2400" dirty="0">
              <a:latin typeface="Consolas" panose="020B0609020204030204" pitchFamily="49" charset="0"/>
            </a:endParaRPr>
          </a:p>
          <a:p>
            <a:pPr algn="l"/>
            <a:r>
              <a:rPr lang="en-GB" sz="2400" b="0" i="0" dirty="0">
                <a:effectLst/>
                <a:latin typeface="Consolas" panose="020B0609020204030204" pitchFamily="49" charset="0"/>
              </a:rPr>
              <a:t>Example</a:t>
            </a:r>
          </a:p>
          <a:p>
            <a:pPr algn="l"/>
            <a:endParaRPr lang="en-GB" sz="2400" b="0" i="0" dirty="0">
              <a:effectLst/>
              <a:latin typeface="Consolas" panose="020B0609020204030204" pitchFamily="49" charset="0"/>
            </a:endParaRPr>
          </a:p>
          <a:p>
            <a:pPr algn="l"/>
            <a:r>
              <a:rPr lang="en-GB" sz="2400" b="0" i="0" dirty="0">
                <a:effectLst/>
                <a:latin typeface="Consolas" panose="020B0609020204030204" pitchFamily="49" charset="0"/>
              </a:rPr>
              <a:t>UPDATE Customers</a:t>
            </a:r>
          </a:p>
          <a:p>
            <a:pPr algn="l"/>
            <a:r>
              <a:rPr lang="en-GB" sz="2400" b="0" i="0" dirty="0">
                <a:effectLst/>
                <a:latin typeface="Consolas" panose="020B0609020204030204" pitchFamily="49" charset="0"/>
              </a:rPr>
              <a:t>SET </a:t>
            </a:r>
            <a:r>
              <a:rPr lang="en-GB" sz="2400" b="0" i="0" dirty="0" err="1">
                <a:effectLst/>
                <a:latin typeface="Consolas" panose="020B0609020204030204" pitchFamily="49" charset="0"/>
              </a:rPr>
              <a:t>ContactName</a:t>
            </a:r>
            <a:r>
              <a:rPr lang="en-GB" sz="2400" b="0" i="0" dirty="0">
                <a:effectLst/>
                <a:latin typeface="Consolas" panose="020B0609020204030204" pitchFamily="49" charset="0"/>
              </a:rPr>
              <a:t> = 'Alfred Schmidt', City= 'Frankfurt'</a:t>
            </a:r>
          </a:p>
          <a:p>
            <a:pPr algn="l"/>
            <a:r>
              <a:rPr lang="en-GB" sz="2400" b="0" i="0" dirty="0">
                <a:effectLst/>
                <a:latin typeface="Consolas" panose="020B0609020204030204" pitchFamily="49" charset="0"/>
              </a:rPr>
              <a:t>WHERE </a:t>
            </a:r>
            <a:r>
              <a:rPr lang="en-GB" sz="2400" b="0" i="0" dirty="0" err="1">
                <a:effectLst/>
                <a:latin typeface="Consolas" panose="020B0609020204030204" pitchFamily="49" charset="0"/>
              </a:rPr>
              <a:t>CustomerID</a:t>
            </a:r>
            <a:r>
              <a:rPr lang="en-GB" sz="2400" b="0" i="0" dirty="0">
                <a:effectLst/>
                <a:latin typeface="Consolas" panose="020B0609020204030204" pitchFamily="49" charset="0"/>
              </a:rPr>
              <a:t> = 1;</a:t>
            </a:r>
          </a:p>
          <a:p>
            <a:pPr algn="l"/>
            <a:endParaRPr lang="en-GB" sz="2400" dirty="0">
              <a:latin typeface="Consolas" panose="020B0609020204030204" pitchFamily="49" charset="0"/>
            </a:endParaRPr>
          </a:p>
        </p:txBody>
      </p:sp>
      <p:sp>
        <p:nvSpPr>
          <p:cNvPr id="5" name="Title 1">
            <a:extLst>
              <a:ext uri="{FF2B5EF4-FFF2-40B4-BE49-F238E27FC236}">
                <a16:creationId xmlns:a16="http://schemas.microsoft.com/office/drawing/2014/main" id="{036FB8CF-C209-47D2-B45B-33790C580AA0}"/>
              </a:ext>
            </a:extLst>
          </p:cNvPr>
          <p:cNvSpPr>
            <a:spLocks noGrp="1"/>
          </p:cNvSpPr>
          <p:nvPr>
            <p:ph type="title"/>
          </p:nvPr>
        </p:nvSpPr>
        <p:spPr>
          <a:xfrm>
            <a:off x="1202919" y="284176"/>
            <a:ext cx="8874142" cy="1508760"/>
          </a:xfrm>
        </p:spPr>
        <p:txBody>
          <a:bodyPr/>
          <a:lstStyle/>
          <a:p>
            <a:r>
              <a:rPr lang="en-GB" b="1" u="sng" dirty="0">
                <a:effectLst/>
                <a:latin typeface="Times New Roman"/>
              </a:rPr>
              <a:t>SQL: update</a:t>
            </a:r>
            <a:endParaRPr lang="en-GB" dirty="0"/>
          </a:p>
        </p:txBody>
      </p:sp>
    </p:spTree>
    <p:extLst>
      <p:ext uri="{BB962C8B-B14F-4D97-AF65-F5344CB8AC3E}">
        <p14:creationId xmlns:p14="http://schemas.microsoft.com/office/powerpoint/2010/main" val="31864334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2" ma:contentTypeDescription="Create a new document." ma:contentTypeScope="" ma:versionID="48d6ce274c2c99f53fa470523dcf380d">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2e65138d66d826f98f465ac36663b993"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8A276B6-176B-4067-82FD-C89B44799588}">
  <ds:schemaRefs>
    <ds:schemaRef ds:uri="4f627824-a7cf-4e54-9661-934e5f85792b"/>
    <ds:schemaRef ds:uri="http://www.w3.org/XML/1998/namespace"/>
    <ds:schemaRef ds:uri="http://schemas.microsoft.com/office/2006/documentManagement/types"/>
    <ds:schemaRef ds:uri="http://schemas.microsoft.com/office/2006/metadata/properties"/>
    <ds:schemaRef ds:uri="19514574-b5d9-49eb-9678-28308461b4ba"/>
    <ds:schemaRef ds:uri="http://schemas.microsoft.com/office/infopath/2007/PartnerControls"/>
    <ds:schemaRef ds:uri="http://purl.org/dc/elements/1.1/"/>
    <ds:schemaRef ds:uri="http://schemas.openxmlformats.org/package/2006/metadata/core-properties"/>
    <ds:schemaRef ds:uri="http://purl.org/dc/dcmitype/"/>
    <ds:schemaRef ds:uri="http://purl.org/dc/terms/"/>
  </ds:schemaRefs>
</ds:datastoreItem>
</file>

<file path=customXml/itemProps2.xml><?xml version="1.0" encoding="utf-8"?>
<ds:datastoreItem xmlns:ds="http://schemas.openxmlformats.org/officeDocument/2006/customXml" ds:itemID="{6376FA44-2F1D-423A-A197-9873AC9D2B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332A56-BB42-464B-B748-8153E505D87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3276</TotalTime>
  <Words>2777</Words>
  <Application>Microsoft Office PowerPoint</Application>
  <PresentationFormat>Widescreen</PresentationFormat>
  <Paragraphs>260</Paragraphs>
  <Slides>44</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44</vt:i4>
      </vt:variant>
    </vt:vector>
  </HeadingPairs>
  <TitlesOfParts>
    <vt:vector size="54" baseType="lpstr">
      <vt:lpstr>Arial</vt:lpstr>
      <vt:lpstr>Arial Rounded MT Bold</vt:lpstr>
      <vt:lpstr>Calibri</vt:lpstr>
      <vt:lpstr>Consolas</vt:lpstr>
      <vt:lpstr>Corbel</vt:lpstr>
      <vt:lpstr>Garamond</vt:lpstr>
      <vt:lpstr>Times New Roman</vt:lpstr>
      <vt:lpstr>Verdana</vt:lpstr>
      <vt:lpstr>Wingdings</vt:lpstr>
      <vt:lpstr>Banded</vt:lpstr>
      <vt:lpstr>ACCA4031: Software Applications for Business</vt:lpstr>
      <vt:lpstr>Databases</vt:lpstr>
      <vt:lpstr>databases</vt:lpstr>
      <vt:lpstr>File-based and database systems</vt:lpstr>
      <vt:lpstr>The file-based approach</vt:lpstr>
      <vt:lpstr>The file-based approach</vt:lpstr>
      <vt:lpstr>The file-based approach</vt:lpstr>
      <vt:lpstr>The file-based approach</vt:lpstr>
      <vt:lpstr>The database approach</vt:lpstr>
      <vt:lpstr>The database approach</vt:lpstr>
      <vt:lpstr>The database approach</vt:lpstr>
      <vt:lpstr>The database approach</vt:lpstr>
      <vt:lpstr>The database approach</vt:lpstr>
      <vt:lpstr>Database management systems</vt:lpstr>
      <vt:lpstr>Microsoft access</vt:lpstr>
      <vt:lpstr>Microsoft access</vt:lpstr>
      <vt:lpstr>Database terms </vt:lpstr>
      <vt:lpstr>Database terms </vt:lpstr>
      <vt:lpstr>Database terms </vt:lpstr>
      <vt:lpstr>Database terms </vt:lpstr>
      <vt:lpstr>Normalisation </vt:lpstr>
      <vt:lpstr>Normalisation </vt:lpstr>
      <vt:lpstr>Normalisation </vt:lpstr>
      <vt:lpstr>The database approach- ERD</vt:lpstr>
      <vt:lpstr>Entity Relationship diagrams ERD </vt:lpstr>
      <vt:lpstr>Entity Relationship diagrams ERD </vt:lpstr>
      <vt:lpstr>Entity Relationship diagrams ERD </vt:lpstr>
      <vt:lpstr>The database approach- ERD</vt:lpstr>
      <vt:lpstr>SQL</vt:lpstr>
      <vt:lpstr>SQL</vt:lpstr>
      <vt:lpstr>PowerPoint Presentation</vt:lpstr>
      <vt:lpstr>SQL</vt:lpstr>
      <vt:lpstr>SQL</vt:lpstr>
      <vt:lpstr>SQL</vt:lpstr>
      <vt:lpstr>SQL</vt:lpstr>
      <vt:lpstr>SQL</vt:lpstr>
      <vt:lpstr>SQL</vt:lpstr>
      <vt:lpstr>SQL</vt:lpstr>
      <vt:lpstr>SQL</vt:lpstr>
      <vt:lpstr>SQL: Select</vt:lpstr>
      <vt:lpstr>SQL: Select</vt:lpstr>
      <vt:lpstr>SQL: insert</vt:lpstr>
      <vt:lpstr>SQL: delete</vt:lpstr>
      <vt:lpstr>SQL: update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ACCA4031: Software and Applications for Business</dc:title>
  <dc:creator>David Williams (SOAC)</dc:creator>
  <cp:lastModifiedBy>David Williams (SOAC)</cp:lastModifiedBy>
  <cp:revision>3</cp:revision>
  <dcterms:created xsi:type="dcterms:W3CDTF">2021-01-17T14:45:14Z</dcterms:created>
  <dcterms:modified xsi:type="dcterms:W3CDTF">2021-03-17T21:59:37Z</dcterms:modified>
</cp:coreProperties>
</file>