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 id="2147483672" r:id="rId2"/>
  </p:sldMasterIdLst>
  <p:notesMasterIdLst>
    <p:notesMasterId r:id="rId39"/>
  </p:notesMasterIdLst>
  <p:sldIdLst>
    <p:sldId id="259" r:id="rId3"/>
    <p:sldId id="299" r:id="rId4"/>
    <p:sldId id="300" r:id="rId5"/>
    <p:sldId id="263" r:id="rId6"/>
    <p:sldId id="264" r:id="rId7"/>
    <p:sldId id="262" r:id="rId8"/>
    <p:sldId id="265" r:id="rId9"/>
    <p:sldId id="266" r:id="rId10"/>
    <p:sldId id="267" r:id="rId11"/>
    <p:sldId id="268" r:id="rId12"/>
    <p:sldId id="301" r:id="rId13"/>
    <p:sldId id="279" r:id="rId14"/>
    <p:sldId id="273" r:id="rId15"/>
    <p:sldId id="274" r:id="rId16"/>
    <p:sldId id="278" r:id="rId17"/>
    <p:sldId id="302" r:id="rId18"/>
    <p:sldId id="281" r:id="rId19"/>
    <p:sldId id="282" r:id="rId20"/>
    <p:sldId id="283" r:id="rId21"/>
    <p:sldId id="284" r:id="rId22"/>
    <p:sldId id="285" r:id="rId23"/>
    <p:sldId id="286" r:id="rId24"/>
    <p:sldId id="303" r:id="rId25"/>
    <p:sldId id="288" r:id="rId26"/>
    <p:sldId id="289" r:id="rId27"/>
    <p:sldId id="290" r:id="rId28"/>
    <p:sldId id="291" r:id="rId29"/>
    <p:sldId id="258" r:id="rId30"/>
    <p:sldId id="270" r:id="rId31"/>
    <p:sldId id="292" r:id="rId32"/>
    <p:sldId id="293" r:id="rId33"/>
    <p:sldId id="294" r:id="rId34"/>
    <p:sldId id="295" r:id="rId35"/>
    <p:sldId id="296" r:id="rId36"/>
    <p:sldId id="297" r:id="rId37"/>
    <p:sldId id="298" r:id="rId3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4" autoAdjust="0"/>
    <p:restoredTop sz="94660"/>
  </p:normalViewPr>
  <p:slideViewPr>
    <p:cSldViewPr snapToGrid="0">
      <p:cViewPr varScale="1">
        <p:scale>
          <a:sx n="92" d="100"/>
          <a:sy n="92" d="100"/>
        </p:scale>
        <p:origin x="498" y="90"/>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9" Type="http://schemas.openxmlformats.org/officeDocument/2006/relationships/notesMaster" Target="notesMasters/notesMaster1.xml"/><Relationship Id="rId21" Type="http://schemas.openxmlformats.org/officeDocument/2006/relationships/slide" Target="slides/slide19.xml"/><Relationship Id="rId34" Type="http://schemas.openxmlformats.org/officeDocument/2006/relationships/slide" Target="slides/slide32.xml"/><Relationship Id="rId42" Type="http://schemas.openxmlformats.org/officeDocument/2006/relationships/theme" Target="theme/theme1.xml"/><Relationship Id="rId7" Type="http://schemas.openxmlformats.org/officeDocument/2006/relationships/slide" Target="slides/slide5.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slide" Target="slides/slide18.xml"/><Relationship Id="rId29" Type="http://schemas.openxmlformats.org/officeDocument/2006/relationships/slide" Target="slides/slide27.xml"/><Relationship Id="rId41"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slide" Target="slides/slide30.xml"/><Relationship Id="rId37" Type="http://schemas.openxmlformats.org/officeDocument/2006/relationships/slide" Target="slides/slide35.xml"/><Relationship Id="rId40" Type="http://schemas.openxmlformats.org/officeDocument/2006/relationships/presProps" Target="presProps.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openxmlformats.org/officeDocument/2006/relationships/slide" Target="slides/slide34.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slide" Target="slides/slide29.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slide" Target="slides/slide28.xml"/><Relationship Id="rId35" Type="http://schemas.openxmlformats.org/officeDocument/2006/relationships/slide" Target="slides/slide33.xml"/><Relationship Id="rId43" Type="http://schemas.openxmlformats.org/officeDocument/2006/relationships/tableStyles" Target="tableStyles.xml"/><Relationship Id="rId8" Type="http://schemas.openxmlformats.org/officeDocument/2006/relationships/slide" Target="slides/slide6.xml"/><Relationship Id="rId3" Type="http://schemas.openxmlformats.org/officeDocument/2006/relationships/slide" Target="slides/slide1.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slide" Target="slides/slide31.xml"/><Relationship Id="rId38" Type="http://schemas.openxmlformats.org/officeDocument/2006/relationships/slide" Target="slides/slide36.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63E9B8D-31F6-4B4F-9A67-09A4A0E41F56}" type="datetimeFigureOut">
              <a:rPr lang="en-US" smtClean="0"/>
              <a:t>10/25/19</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55F8562-7663-4274-A9BF-DFC719CB9781}" type="slidenum">
              <a:rPr lang="en-US" smtClean="0"/>
              <a:t>‹#›</a:t>
            </a:fld>
            <a:endParaRPr lang="en-US"/>
          </a:p>
        </p:txBody>
      </p:sp>
    </p:spTree>
    <p:extLst>
      <p:ext uri="{BB962C8B-B14F-4D97-AF65-F5344CB8AC3E}">
        <p14:creationId xmlns:p14="http://schemas.microsoft.com/office/powerpoint/2010/main" val="367763150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E0641133-1DBC-4566-AD97-C869078DA95D}" type="slidenum">
              <a:rPr lang="en-US" smtClean="0">
                <a:solidFill>
                  <a:prstClr val="black"/>
                </a:solidFill>
              </a:rPr>
              <a:pPr/>
              <a:t>1</a:t>
            </a:fld>
            <a:endParaRPr lang="en-US">
              <a:solidFill>
                <a:prstClr val="black"/>
              </a:solidFill>
            </a:endParaRPr>
          </a:p>
        </p:txBody>
      </p:sp>
    </p:spTree>
    <p:extLst>
      <p:ext uri="{BB962C8B-B14F-4D97-AF65-F5344CB8AC3E}">
        <p14:creationId xmlns:p14="http://schemas.microsoft.com/office/powerpoint/2010/main" val="191862930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7">
            <a:extLst>
              <a:ext uri="{FF2B5EF4-FFF2-40B4-BE49-F238E27FC236}">
                <a16:creationId xmlns:a16="http://schemas.microsoft.com/office/drawing/2014/main" id="{14D1E57E-8535-4AB3-A86F-4B35A27B3A58}"/>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14F7B14A-997E-4469-A90A-67D2C3E003FE}" type="slidenum">
              <a:rPr lang="en-US" altLang="en-US" smtClean="0">
                <a:solidFill>
                  <a:srgbClr val="000000"/>
                </a:solidFill>
              </a:rPr>
              <a:pPr/>
              <a:t>27</a:t>
            </a:fld>
            <a:endParaRPr lang="en-US" altLang="en-US">
              <a:solidFill>
                <a:srgbClr val="000000"/>
              </a:solidFill>
            </a:endParaRPr>
          </a:p>
        </p:txBody>
      </p:sp>
      <p:sp>
        <p:nvSpPr>
          <p:cNvPr id="12291" name="Rectangle 2">
            <a:extLst>
              <a:ext uri="{FF2B5EF4-FFF2-40B4-BE49-F238E27FC236}">
                <a16:creationId xmlns:a16="http://schemas.microsoft.com/office/drawing/2014/main" id="{461ECC3D-53DC-407B-971A-2F2F71FDD6C1}"/>
              </a:ext>
            </a:extLst>
          </p:cNvPr>
          <p:cNvSpPr>
            <a:spLocks noGrp="1" noRot="1" noChangeAspect="1" noChangeArrowheads="1" noTextEdit="1"/>
          </p:cNvSpPr>
          <p:nvPr>
            <p:ph type="sldImg"/>
          </p:nvPr>
        </p:nvSpPr>
        <p:spPr>
          <a:ln/>
        </p:spPr>
      </p:sp>
      <p:sp>
        <p:nvSpPr>
          <p:cNvPr id="12292" name="Rectangle 3">
            <a:extLst>
              <a:ext uri="{FF2B5EF4-FFF2-40B4-BE49-F238E27FC236}">
                <a16:creationId xmlns:a16="http://schemas.microsoft.com/office/drawing/2014/main" id="{7C4AA1CD-A67B-41B4-A13C-094D89099794}"/>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Tree>
    <p:extLst>
      <p:ext uri="{BB962C8B-B14F-4D97-AF65-F5344CB8AC3E}">
        <p14:creationId xmlns:p14="http://schemas.microsoft.com/office/powerpoint/2010/main" val="2231173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7">
            <a:extLst>
              <a:ext uri="{FF2B5EF4-FFF2-40B4-BE49-F238E27FC236}">
                <a16:creationId xmlns:a16="http://schemas.microsoft.com/office/drawing/2014/main" id="{14D1E57E-8535-4AB3-A86F-4B35A27B3A58}"/>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14F7B14A-997E-4469-A90A-67D2C3E003FE}" type="slidenum">
              <a:rPr lang="en-US" altLang="en-US" smtClean="0">
                <a:solidFill>
                  <a:srgbClr val="000000"/>
                </a:solidFill>
              </a:rPr>
              <a:pPr/>
              <a:t>32</a:t>
            </a:fld>
            <a:endParaRPr lang="en-US" altLang="en-US">
              <a:solidFill>
                <a:srgbClr val="000000"/>
              </a:solidFill>
            </a:endParaRPr>
          </a:p>
        </p:txBody>
      </p:sp>
      <p:sp>
        <p:nvSpPr>
          <p:cNvPr id="12291" name="Rectangle 2">
            <a:extLst>
              <a:ext uri="{FF2B5EF4-FFF2-40B4-BE49-F238E27FC236}">
                <a16:creationId xmlns:a16="http://schemas.microsoft.com/office/drawing/2014/main" id="{461ECC3D-53DC-407B-971A-2F2F71FDD6C1}"/>
              </a:ext>
            </a:extLst>
          </p:cNvPr>
          <p:cNvSpPr>
            <a:spLocks noGrp="1" noRot="1" noChangeAspect="1" noChangeArrowheads="1" noTextEdit="1"/>
          </p:cNvSpPr>
          <p:nvPr>
            <p:ph type="sldImg"/>
          </p:nvPr>
        </p:nvSpPr>
        <p:spPr>
          <a:ln/>
        </p:spPr>
      </p:sp>
      <p:sp>
        <p:nvSpPr>
          <p:cNvPr id="12292" name="Rectangle 3">
            <a:extLst>
              <a:ext uri="{FF2B5EF4-FFF2-40B4-BE49-F238E27FC236}">
                <a16:creationId xmlns:a16="http://schemas.microsoft.com/office/drawing/2014/main" id="{7C4AA1CD-A67B-41B4-A13C-094D89099794}"/>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Tree>
    <p:extLst>
      <p:ext uri="{BB962C8B-B14F-4D97-AF65-F5344CB8AC3E}">
        <p14:creationId xmlns:p14="http://schemas.microsoft.com/office/powerpoint/2010/main" val="241755076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7">
            <a:extLst>
              <a:ext uri="{FF2B5EF4-FFF2-40B4-BE49-F238E27FC236}">
                <a16:creationId xmlns:a16="http://schemas.microsoft.com/office/drawing/2014/main" id="{14D1E57E-8535-4AB3-A86F-4B35A27B3A58}"/>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14F7B14A-997E-4469-A90A-67D2C3E003FE}" type="slidenum">
              <a:rPr lang="en-US" altLang="en-US" smtClean="0">
                <a:solidFill>
                  <a:srgbClr val="000000"/>
                </a:solidFill>
              </a:rPr>
              <a:pPr/>
              <a:t>33</a:t>
            </a:fld>
            <a:endParaRPr lang="en-US" altLang="en-US">
              <a:solidFill>
                <a:srgbClr val="000000"/>
              </a:solidFill>
            </a:endParaRPr>
          </a:p>
        </p:txBody>
      </p:sp>
      <p:sp>
        <p:nvSpPr>
          <p:cNvPr id="12291" name="Rectangle 2">
            <a:extLst>
              <a:ext uri="{FF2B5EF4-FFF2-40B4-BE49-F238E27FC236}">
                <a16:creationId xmlns:a16="http://schemas.microsoft.com/office/drawing/2014/main" id="{461ECC3D-53DC-407B-971A-2F2F71FDD6C1}"/>
              </a:ext>
            </a:extLst>
          </p:cNvPr>
          <p:cNvSpPr>
            <a:spLocks noGrp="1" noRot="1" noChangeAspect="1" noChangeArrowheads="1" noTextEdit="1"/>
          </p:cNvSpPr>
          <p:nvPr>
            <p:ph type="sldImg"/>
          </p:nvPr>
        </p:nvSpPr>
        <p:spPr>
          <a:ln/>
        </p:spPr>
      </p:sp>
      <p:sp>
        <p:nvSpPr>
          <p:cNvPr id="12292" name="Rectangle 3">
            <a:extLst>
              <a:ext uri="{FF2B5EF4-FFF2-40B4-BE49-F238E27FC236}">
                <a16:creationId xmlns:a16="http://schemas.microsoft.com/office/drawing/2014/main" id="{7C4AA1CD-A67B-41B4-A13C-094D89099794}"/>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Tree>
    <p:extLst>
      <p:ext uri="{BB962C8B-B14F-4D97-AF65-F5344CB8AC3E}">
        <p14:creationId xmlns:p14="http://schemas.microsoft.com/office/powerpoint/2010/main" val="56653015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7">
            <a:extLst>
              <a:ext uri="{FF2B5EF4-FFF2-40B4-BE49-F238E27FC236}">
                <a16:creationId xmlns:a16="http://schemas.microsoft.com/office/drawing/2014/main" id="{14D1E57E-8535-4AB3-A86F-4B35A27B3A58}"/>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14F7B14A-997E-4469-A90A-67D2C3E003FE}" type="slidenum">
              <a:rPr lang="en-US" altLang="en-US" smtClean="0">
                <a:solidFill>
                  <a:srgbClr val="000000"/>
                </a:solidFill>
              </a:rPr>
              <a:pPr/>
              <a:t>34</a:t>
            </a:fld>
            <a:endParaRPr lang="en-US" altLang="en-US">
              <a:solidFill>
                <a:srgbClr val="000000"/>
              </a:solidFill>
            </a:endParaRPr>
          </a:p>
        </p:txBody>
      </p:sp>
      <p:sp>
        <p:nvSpPr>
          <p:cNvPr id="12291" name="Rectangle 2">
            <a:extLst>
              <a:ext uri="{FF2B5EF4-FFF2-40B4-BE49-F238E27FC236}">
                <a16:creationId xmlns:a16="http://schemas.microsoft.com/office/drawing/2014/main" id="{461ECC3D-53DC-407B-971A-2F2F71FDD6C1}"/>
              </a:ext>
            </a:extLst>
          </p:cNvPr>
          <p:cNvSpPr>
            <a:spLocks noGrp="1" noRot="1" noChangeAspect="1" noChangeArrowheads="1" noTextEdit="1"/>
          </p:cNvSpPr>
          <p:nvPr>
            <p:ph type="sldImg"/>
          </p:nvPr>
        </p:nvSpPr>
        <p:spPr>
          <a:ln/>
        </p:spPr>
      </p:sp>
      <p:sp>
        <p:nvSpPr>
          <p:cNvPr id="12292" name="Rectangle 3">
            <a:extLst>
              <a:ext uri="{FF2B5EF4-FFF2-40B4-BE49-F238E27FC236}">
                <a16:creationId xmlns:a16="http://schemas.microsoft.com/office/drawing/2014/main" id="{7C4AA1CD-A67B-41B4-A13C-094D89099794}"/>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Tree>
    <p:extLst>
      <p:ext uri="{BB962C8B-B14F-4D97-AF65-F5344CB8AC3E}">
        <p14:creationId xmlns:p14="http://schemas.microsoft.com/office/powerpoint/2010/main" val="107775919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7">
            <a:extLst>
              <a:ext uri="{FF2B5EF4-FFF2-40B4-BE49-F238E27FC236}">
                <a16:creationId xmlns:a16="http://schemas.microsoft.com/office/drawing/2014/main" id="{14D1E57E-8535-4AB3-A86F-4B35A27B3A58}"/>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14F7B14A-997E-4469-A90A-67D2C3E003FE}" type="slidenum">
              <a:rPr lang="en-US" altLang="en-US" smtClean="0">
                <a:solidFill>
                  <a:srgbClr val="000000"/>
                </a:solidFill>
              </a:rPr>
              <a:pPr/>
              <a:t>35</a:t>
            </a:fld>
            <a:endParaRPr lang="en-US" altLang="en-US">
              <a:solidFill>
                <a:srgbClr val="000000"/>
              </a:solidFill>
            </a:endParaRPr>
          </a:p>
        </p:txBody>
      </p:sp>
      <p:sp>
        <p:nvSpPr>
          <p:cNvPr id="12291" name="Rectangle 2">
            <a:extLst>
              <a:ext uri="{FF2B5EF4-FFF2-40B4-BE49-F238E27FC236}">
                <a16:creationId xmlns:a16="http://schemas.microsoft.com/office/drawing/2014/main" id="{461ECC3D-53DC-407B-971A-2F2F71FDD6C1}"/>
              </a:ext>
            </a:extLst>
          </p:cNvPr>
          <p:cNvSpPr>
            <a:spLocks noGrp="1" noRot="1" noChangeAspect="1" noChangeArrowheads="1" noTextEdit="1"/>
          </p:cNvSpPr>
          <p:nvPr>
            <p:ph type="sldImg"/>
          </p:nvPr>
        </p:nvSpPr>
        <p:spPr>
          <a:ln/>
        </p:spPr>
      </p:sp>
      <p:sp>
        <p:nvSpPr>
          <p:cNvPr id="12292" name="Rectangle 3">
            <a:extLst>
              <a:ext uri="{FF2B5EF4-FFF2-40B4-BE49-F238E27FC236}">
                <a16:creationId xmlns:a16="http://schemas.microsoft.com/office/drawing/2014/main" id="{7C4AA1CD-A67B-41B4-A13C-094D89099794}"/>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Tree>
    <p:extLst>
      <p:ext uri="{BB962C8B-B14F-4D97-AF65-F5344CB8AC3E}">
        <p14:creationId xmlns:p14="http://schemas.microsoft.com/office/powerpoint/2010/main" val="92625787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7">
            <a:extLst>
              <a:ext uri="{FF2B5EF4-FFF2-40B4-BE49-F238E27FC236}">
                <a16:creationId xmlns:a16="http://schemas.microsoft.com/office/drawing/2014/main" id="{14D1E57E-8535-4AB3-A86F-4B35A27B3A58}"/>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14F7B14A-997E-4469-A90A-67D2C3E003FE}" type="slidenum">
              <a:rPr lang="en-US" altLang="en-US" smtClean="0">
                <a:solidFill>
                  <a:srgbClr val="000000"/>
                </a:solidFill>
              </a:rPr>
              <a:pPr/>
              <a:t>36</a:t>
            </a:fld>
            <a:endParaRPr lang="en-US" altLang="en-US">
              <a:solidFill>
                <a:srgbClr val="000000"/>
              </a:solidFill>
            </a:endParaRPr>
          </a:p>
        </p:txBody>
      </p:sp>
      <p:sp>
        <p:nvSpPr>
          <p:cNvPr id="12291" name="Rectangle 2">
            <a:extLst>
              <a:ext uri="{FF2B5EF4-FFF2-40B4-BE49-F238E27FC236}">
                <a16:creationId xmlns:a16="http://schemas.microsoft.com/office/drawing/2014/main" id="{461ECC3D-53DC-407B-971A-2F2F71FDD6C1}"/>
              </a:ext>
            </a:extLst>
          </p:cNvPr>
          <p:cNvSpPr>
            <a:spLocks noGrp="1" noRot="1" noChangeAspect="1" noChangeArrowheads="1" noTextEdit="1"/>
          </p:cNvSpPr>
          <p:nvPr>
            <p:ph type="sldImg"/>
          </p:nvPr>
        </p:nvSpPr>
        <p:spPr>
          <a:ln/>
        </p:spPr>
      </p:sp>
      <p:sp>
        <p:nvSpPr>
          <p:cNvPr id="12292" name="Rectangle 3">
            <a:extLst>
              <a:ext uri="{FF2B5EF4-FFF2-40B4-BE49-F238E27FC236}">
                <a16:creationId xmlns:a16="http://schemas.microsoft.com/office/drawing/2014/main" id="{7C4AA1CD-A67B-41B4-A13C-094D89099794}"/>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Tree>
    <p:extLst>
      <p:ext uri="{BB962C8B-B14F-4D97-AF65-F5344CB8AC3E}">
        <p14:creationId xmlns:p14="http://schemas.microsoft.com/office/powerpoint/2010/main" val="1365338349"/>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bwMode="auto">
      <p:bgPr>
        <a:blipFill dpi="0" rotWithShape="0">
          <a:blip r:embed="rId2" cstate="email">
            <a:extLst>
              <a:ext uri="{28A0092B-C50C-407E-A947-70E740481C1C}">
                <a14:useLocalDpi xmlns:a14="http://schemas.microsoft.com/office/drawing/2010/main"/>
              </a:ext>
            </a:extLst>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noProof="1"/>
              <a:t>Click to edit Master title style</a:t>
            </a:r>
            <a:endParaRPr lang="en-GB" noProof="1"/>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noProof="1"/>
              <a:t>Click to edit Master subtitle style</a:t>
            </a:r>
            <a:endParaRPr lang="en-GB" noProof="1"/>
          </a:p>
        </p:txBody>
      </p:sp>
      <p:sp>
        <p:nvSpPr>
          <p:cNvPr id="4" name="Date Placeholder 3"/>
          <p:cNvSpPr>
            <a:spLocks noGrp="1"/>
          </p:cNvSpPr>
          <p:nvPr>
            <p:ph type="dt" sz="half" idx="10"/>
          </p:nvPr>
        </p:nvSpPr>
        <p:spPr>
          <a:xfrm>
            <a:off x="527051" y="6524626"/>
            <a:ext cx="1295400" cy="219075"/>
          </a:xfrm>
        </p:spPr>
        <p:txBody>
          <a:bodyPr/>
          <a:lstStyle>
            <a:lvl1pPr>
              <a:defRPr/>
            </a:lvl1pPr>
          </a:lstStyle>
          <a:p>
            <a:pPr>
              <a:defRPr/>
            </a:pPr>
            <a:fld id="{133BBE07-3DD1-4519-8C86-F70A84A50DFF}" type="datetime1">
              <a:rPr lang="en-GB" altLang="en-US"/>
              <a:pPr>
                <a:defRPr/>
              </a:pPr>
              <a:t>25/10/2019</a:t>
            </a:fld>
            <a:endParaRPr lang="en-GB" altLang="en-US"/>
          </a:p>
        </p:txBody>
      </p:sp>
      <p:sp>
        <p:nvSpPr>
          <p:cNvPr id="5" name="Footer Placeholder 4"/>
          <p:cNvSpPr>
            <a:spLocks noGrp="1"/>
          </p:cNvSpPr>
          <p:nvPr>
            <p:ph type="ftr" sz="quarter" idx="11"/>
          </p:nvPr>
        </p:nvSpPr>
        <p:spPr>
          <a:xfrm>
            <a:off x="5520267" y="6381751"/>
            <a:ext cx="3860800" cy="365125"/>
          </a:xfrm>
          <a:prstGeom prst="rect">
            <a:avLst/>
          </a:prstGeom>
        </p:spPr>
        <p:txBody>
          <a:bodyPr vert="horz" wrap="square" lIns="91440" tIns="45720" rIns="91440" bIns="45720" numCol="1" anchor="t" anchorCtr="0" compatLnSpc="1">
            <a:prstTxWarp prst="textNoShape">
              <a:avLst/>
            </a:prstTxWarp>
          </a:bodyPr>
          <a:lstStyle>
            <a:lvl1pPr eaLnBrk="1" hangingPunct="1">
              <a:defRPr>
                <a:latin typeface="Myriad Pro" charset="0"/>
              </a:defRPr>
            </a:lvl1pPr>
          </a:lstStyle>
          <a:p>
            <a:pPr fontAlgn="base">
              <a:spcBef>
                <a:spcPct val="0"/>
              </a:spcBef>
              <a:spcAft>
                <a:spcPct val="0"/>
              </a:spcAft>
              <a:defRPr/>
            </a:pPr>
            <a:endParaRPr lang="en-GB" altLang="en-US">
              <a:solidFill>
                <a:prstClr val="black"/>
              </a:solidFill>
            </a:endParaRPr>
          </a:p>
        </p:txBody>
      </p:sp>
      <p:sp>
        <p:nvSpPr>
          <p:cNvPr id="6" name="Slide Number Placeholder 5"/>
          <p:cNvSpPr>
            <a:spLocks noGrp="1"/>
          </p:cNvSpPr>
          <p:nvPr>
            <p:ph type="sldNum" sz="quarter" idx="12"/>
          </p:nvPr>
        </p:nvSpPr>
        <p:spPr/>
        <p:txBody>
          <a:bodyPr/>
          <a:lstStyle>
            <a:lvl1pPr>
              <a:defRPr/>
            </a:lvl1pPr>
          </a:lstStyle>
          <a:p>
            <a:pPr>
              <a:defRPr/>
            </a:pPr>
            <a:fld id="{E5AA8558-275B-4EFA-904B-A7E46B571033}" type="slidenum">
              <a:rPr lang="en-GB" altLang="en-US"/>
              <a:pPr>
                <a:defRPr/>
              </a:pPr>
              <a:t>‹#›</a:t>
            </a:fld>
            <a:endParaRPr lang="en-GB" altLang="en-US"/>
          </a:p>
        </p:txBody>
      </p:sp>
    </p:spTree>
    <p:extLst>
      <p:ext uri="{BB962C8B-B14F-4D97-AF65-F5344CB8AC3E}">
        <p14:creationId xmlns:p14="http://schemas.microsoft.com/office/powerpoint/2010/main" val="303846465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noProof="1"/>
              <a:t>Click to edit Master title style</a:t>
            </a:r>
            <a:endParaRPr lang="en-GB" noProof="1"/>
          </a:p>
        </p:txBody>
      </p:sp>
      <p:sp>
        <p:nvSpPr>
          <p:cNvPr id="3" name="Content Placeholder 2"/>
          <p:cNvSpPr>
            <a:spLocks noGrp="1"/>
          </p:cNvSpPr>
          <p:nvPr>
            <p:ph idx="1"/>
          </p:nvPr>
        </p:nvSpPr>
        <p:spPr>
          <a:xfrm>
            <a:off x="609600" y="1600201"/>
            <a:ext cx="10972800" cy="3917032"/>
          </a:xfrm>
        </p:spPr>
        <p:txBody>
          <a:bodyPr/>
          <a:lstStyle/>
          <a:p>
            <a:pPr lvl="0"/>
            <a:r>
              <a:rPr lang="en-US" noProof="1"/>
              <a:t>Click to edit Master text styles</a:t>
            </a:r>
          </a:p>
          <a:p>
            <a:pPr lvl="1"/>
            <a:r>
              <a:rPr lang="en-US" noProof="1"/>
              <a:t>Second level</a:t>
            </a:r>
          </a:p>
          <a:p>
            <a:pPr lvl="2"/>
            <a:r>
              <a:rPr lang="en-US" noProof="1"/>
              <a:t>Third level</a:t>
            </a:r>
          </a:p>
          <a:p>
            <a:pPr lvl="3"/>
            <a:r>
              <a:rPr lang="en-US" noProof="1"/>
              <a:t>Fourth level</a:t>
            </a:r>
          </a:p>
          <a:p>
            <a:pPr lvl="4"/>
            <a:r>
              <a:rPr lang="en-US" noProof="1"/>
              <a:t>Fifth level</a:t>
            </a:r>
            <a:endParaRPr lang="en-GB" noProof="1"/>
          </a:p>
        </p:txBody>
      </p:sp>
      <p:sp>
        <p:nvSpPr>
          <p:cNvPr id="4" name="Date Placeholder 3"/>
          <p:cNvSpPr>
            <a:spLocks noGrp="1"/>
          </p:cNvSpPr>
          <p:nvPr>
            <p:ph type="dt" sz="half" idx="10"/>
          </p:nvPr>
        </p:nvSpPr>
        <p:spPr/>
        <p:txBody>
          <a:bodyPr/>
          <a:lstStyle>
            <a:lvl1pPr>
              <a:defRPr/>
            </a:lvl1pPr>
          </a:lstStyle>
          <a:p>
            <a:pPr>
              <a:defRPr/>
            </a:pPr>
            <a:fld id="{0A176F3B-745D-45FB-B7CD-8CA5F13DB35B}" type="datetime1">
              <a:rPr lang="en-GB" altLang="en-US"/>
              <a:pPr>
                <a:defRPr/>
              </a:pPr>
              <a:t>25/10/2019</a:t>
            </a:fld>
            <a:endParaRPr lang="en-GB" altLang="en-US"/>
          </a:p>
        </p:txBody>
      </p:sp>
      <p:sp>
        <p:nvSpPr>
          <p:cNvPr id="5" name="Footer Placeholder 4"/>
          <p:cNvSpPr>
            <a:spLocks noGrp="1"/>
          </p:cNvSpPr>
          <p:nvPr>
            <p:ph type="ftr" sz="quarter" idx="11"/>
          </p:nvPr>
        </p:nvSpPr>
        <p:spPr>
          <a:xfrm>
            <a:off x="4176184" y="6461126"/>
            <a:ext cx="3860800" cy="365125"/>
          </a:xfrm>
          <a:prstGeom prst="rect">
            <a:avLst/>
          </a:prstGeom>
        </p:spPr>
        <p:txBody>
          <a:bodyPr vert="horz" wrap="square" lIns="91440" tIns="45720" rIns="91440" bIns="45720" numCol="1" anchor="t" anchorCtr="0" compatLnSpc="1">
            <a:prstTxWarp prst="textNoShape">
              <a:avLst/>
            </a:prstTxWarp>
          </a:bodyPr>
          <a:lstStyle>
            <a:lvl1pPr eaLnBrk="1" hangingPunct="1">
              <a:defRPr>
                <a:latin typeface="Myriad Pro" charset="0"/>
              </a:defRPr>
            </a:lvl1pPr>
          </a:lstStyle>
          <a:p>
            <a:pPr fontAlgn="base">
              <a:spcBef>
                <a:spcPct val="0"/>
              </a:spcBef>
              <a:spcAft>
                <a:spcPct val="0"/>
              </a:spcAft>
              <a:defRPr/>
            </a:pPr>
            <a:endParaRPr lang="en-GB" altLang="en-US">
              <a:solidFill>
                <a:prstClr val="black"/>
              </a:solidFill>
            </a:endParaRPr>
          </a:p>
        </p:txBody>
      </p:sp>
      <p:sp>
        <p:nvSpPr>
          <p:cNvPr id="6" name="Slide Number Placeholder 5"/>
          <p:cNvSpPr>
            <a:spLocks noGrp="1"/>
          </p:cNvSpPr>
          <p:nvPr>
            <p:ph type="sldNum" sz="quarter" idx="12"/>
          </p:nvPr>
        </p:nvSpPr>
        <p:spPr/>
        <p:txBody>
          <a:bodyPr/>
          <a:lstStyle>
            <a:lvl1pPr>
              <a:defRPr/>
            </a:lvl1pPr>
          </a:lstStyle>
          <a:p>
            <a:pPr>
              <a:defRPr/>
            </a:pPr>
            <a:fld id="{DA1B984D-C5EA-4D18-9CAC-97EC30AD4895}" type="slidenum">
              <a:rPr lang="en-GB" altLang="en-US"/>
              <a:pPr>
                <a:defRPr/>
              </a:pPr>
              <a:t>‹#›</a:t>
            </a:fld>
            <a:endParaRPr lang="en-GB" altLang="en-US"/>
          </a:p>
        </p:txBody>
      </p:sp>
    </p:spTree>
    <p:extLst>
      <p:ext uri="{BB962C8B-B14F-4D97-AF65-F5344CB8AC3E}">
        <p14:creationId xmlns:p14="http://schemas.microsoft.com/office/powerpoint/2010/main" val="54064738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noProof="1"/>
              <a:t>Click to edit Master title style</a:t>
            </a:r>
            <a:endParaRPr lang="en-GB" noProof="1"/>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noProof="1"/>
              <a:t>Click to edit Master text styles</a:t>
            </a:r>
          </a:p>
        </p:txBody>
      </p:sp>
      <p:sp>
        <p:nvSpPr>
          <p:cNvPr id="4" name="Date Placeholder 3"/>
          <p:cNvSpPr>
            <a:spLocks noGrp="1"/>
          </p:cNvSpPr>
          <p:nvPr>
            <p:ph type="dt" sz="half" idx="10"/>
          </p:nvPr>
        </p:nvSpPr>
        <p:spPr/>
        <p:txBody>
          <a:bodyPr/>
          <a:lstStyle>
            <a:lvl1pPr>
              <a:defRPr/>
            </a:lvl1pPr>
          </a:lstStyle>
          <a:p>
            <a:pPr>
              <a:defRPr/>
            </a:pPr>
            <a:fld id="{696101E6-D7F2-489E-8943-9D864D7090F7}" type="datetime1">
              <a:rPr lang="en-GB" altLang="en-US"/>
              <a:pPr>
                <a:defRPr/>
              </a:pPr>
              <a:t>25/10/2019</a:t>
            </a:fld>
            <a:endParaRPr lang="en-GB" altLang="en-US"/>
          </a:p>
        </p:txBody>
      </p:sp>
      <p:sp>
        <p:nvSpPr>
          <p:cNvPr id="5" name="Slide Number Placeholder 5"/>
          <p:cNvSpPr>
            <a:spLocks noGrp="1"/>
          </p:cNvSpPr>
          <p:nvPr>
            <p:ph type="sldNum" sz="quarter" idx="11"/>
          </p:nvPr>
        </p:nvSpPr>
        <p:spPr/>
        <p:txBody>
          <a:bodyPr/>
          <a:lstStyle>
            <a:lvl1pPr>
              <a:defRPr/>
            </a:lvl1pPr>
          </a:lstStyle>
          <a:p>
            <a:pPr>
              <a:defRPr/>
            </a:pPr>
            <a:fld id="{79C775AA-A18B-44A9-9FA4-204CEC8D4B12}" type="slidenum">
              <a:rPr lang="en-GB" altLang="en-US"/>
              <a:pPr>
                <a:defRPr/>
              </a:pPr>
              <a:t>‹#›</a:t>
            </a:fld>
            <a:endParaRPr lang="en-GB" altLang="en-US"/>
          </a:p>
        </p:txBody>
      </p:sp>
    </p:spTree>
    <p:extLst>
      <p:ext uri="{BB962C8B-B14F-4D97-AF65-F5344CB8AC3E}">
        <p14:creationId xmlns:p14="http://schemas.microsoft.com/office/powerpoint/2010/main" val="370876537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noProof="1"/>
              <a:t>Click to edit Master title style</a:t>
            </a:r>
            <a:endParaRPr lang="en-GB" noProof="1"/>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noProof="1"/>
              <a:t>Click to edit Master text styles</a:t>
            </a:r>
          </a:p>
          <a:p>
            <a:pPr lvl="1"/>
            <a:r>
              <a:rPr lang="en-US" noProof="1"/>
              <a:t>Second level</a:t>
            </a:r>
          </a:p>
          <a:p>
            <a:pPr lvl="2"/>
            <a:r>
              <a:rPr lang="en-US" noProof="1"/>
              <a:t>Third level</a:t>
            </a:r>
          </a:p>
          <a:p>
            <a:pPr lvl="3"/>
            <a:r>
              <a:rPr lang="en-US" noProof="1"/>
              <a:t>Fourth level</a:t>
            </a:r>
          </a:p>
          <a:p>
            <a:pPr lvl="4"/>
            <a:r>
              <a:rPr lang="en-US" noProof="1"/>
              <a:t>Fifth level</a:t>
            </a:r>
            <a:endParaRPr lang="en-GB" noProof="1"/>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noProof="1"/>
              <a:t>Click to edit Master text styles</a:t>
            </a:r>
          </a:p>
          <a:p>
            <a:pPr lvl="1"/>
            <a:r>
              <a:rPr lang="en-US" noProof="1"/>
              <a:t>Second level</a:t>
            </a:r>
          </a:p>
          <a:p>
            <a:pPr lvl="2"/>
            <a:r>
              <a:rPr lang="en-US" noProof="1"/>
              <a:t>Third level</a:t>
            </a:r>
          </a:p>
          <a:p>
            <a:pPr lvl="3"/>
            <a:r>
              <a:rPr lang="en-US" noProof="1"/>
              <a:t>Fourth level</a:t>
            </a:r>
          </a:p>
          <a:p>
            <a:pPr lvl="4"/>
            <a:r>
              <a:rPr lang="en-US" noProof="1"/>
              <a:t>Fifth level</a:t>
            </a:r>
            <a:endParaRPr lang="en-GB" noProof="1"/>
          </a:p>
        </p:txBody>
      </p:sp>
      <p:sp>
        <p:nvSpPr>
          <p:cNvPr id="5" name="Date Placeholder 3"/>
          <p:cNvSpPr>
            <a:spLocks noGrp="1"/>
          </p:cNvSpPr>
          <p:nvPr>
            <p:ph type="dt" sz="half" idx="10"/>
          </p:nvPr>
        </p:nvSpPr>
        <p:spPr/>
        <p:txBody>
          <a:bodyPr/>
          <a:lstStyle>
            <a:lvl1pPr>
              <a:defRPr/>
            </a:lvl1pPr>
          </a:lstStyle>
          <a:p>
            <a:pPr>
              <a:defRPr/>
            </a:pPr>
            <a:fld id="{3F05534A-CF9E-4C4B-AC31-EE2997508E64}" type="datetime1">
              <a:rPr lang="en-GB" altLang="en-US"/>
              <a:pPr>
                <a:defRPr/>
              </a:pPr>
              <a:t>25/10/2019</a:t>
            </a:fld>
            <a:endParaRPr lang="en-GB" altLang="en-US"/>
          </a:p>
        </p:txBody>
      </p:sp>
      <p:sp>
        <p:nvSpPr>
          <p:cNvPr id="6" name="Slide Number Placeholder 5"/>
          <p:cNvSpPr>
            <a:spLocks noGrp="1"/>
          </p:cNvSpPr>
          <p:nvPr>
            <p:ph type="sldNum" sz="quarter" idx="11"/>
          </p:nvPr>
        </p:nvSpPr>
        <p:spPr/>
        <p:txBody>
          <a:bodyPr/>
          <a:lstStyle>
            <a:lvl1pPr>
              <a:defRPr/>
            </a:lvl1pPr>
          </a:lstStyle>
          <a:p>
            <a:pPr>
              <a:defRPr/>
            </a:pPr>
            <a:fld id="{5E4E08B2-D3D4-4DD2-B061-1A742C342161}" type="slidenum">
              <a:rPr lang="en-GB" altLang="en-US"/>
              <a:pPr>
                <a:defRPr/>
              </a:pPr>
              <a:t>‹#›</a:t>
            </a:fld>
            <a:endParaRPr lang="en-GB" altLang="en-US"/>
          </a:p>
        </p:txBody>
      </p:sp>
    </p:spTree>
    <p:extLst>
      <p:ext uri="{BB962C8B-B14F-4D97-AF65-F5344CB8AC3E}">
        <p14:creationId xmlns:p14="http://schemas.microsoft.com/office/powerpoint/2010/main" val="351418896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noProof="1"/>
              <a:t>Click to edit Master title style</a:t>
            </a:r>
            <a:endParaRPr lang="en-GB" noProof="1"/>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noProof="1"/>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noProof="1"/>
              <a:t>Click to edit Master text styles</a:t>
            </a:r>
          </a:p>
          <a:p>
            <a:pPr lvl="1"/>
            <a:r>
              <a:rPr lang="en-US" noProof="1"/>
              <a:t>Second level</a:t>
            </a:r>
          </a:p>
          <a:p>
            <a:pPr lvl="2"/>
            <a:r>
              <a:rPr lang="en-US" noProof="1"/>
              <a:t>Third level</a:t>
            </a:r>
          </a:p>
          <a:p>
            <a:pPr lvl="3"/>
            <a:r>
              <a:rPr lang="en-US" noProof="1"/>
              <a:t>Fourth level</a:t>
            </a:r>
          </a:p>
          <a:p>
            <a:pPr lvl="4"/>
            <a:r>
              <a:rPr lang="en-US" noProof="1"/>
              <a:t>Fifth level</a:t>
            </a:r>
            <a:endParaRPr lang="en-GB" noProof="1"/>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noProof="1"/>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noProof="1"/>
              <a:t>Click to edit Master text styles</a:t>
            </a:r>
          </a:p>
          <a:p>
            <a:pPr lvl="1"/>
            <a:r>
              <a:rPr lang="en-US" noProof="1"/>
              <a:t>Second level</a:t>
            </a:r>
          </a:p>
          <a:p>
            <a:pPr lvl="2"/>
            <a:r>
              <a:rPr lang="en-US" noProof="1"/>
              <a:t>Third level</a:t>
            </a:r>
          </a:p>
          <a:p>
            <a:pPr lvl="3"/>
            <a:r>
              <a:rPr lang="en-US" noProof="1"/>
              <a:t>Fourth level</a:t>
            </a:r>
          </a:p>
          <a:p>
            <a:pPr lvl="4"/>
            <a:r>
              <a:rPr lang="en-US" noProof="1"/>
              <a:t>Fifth level</a:t>
            </a:r>
            <a:endParaRPr lang="en-GB" noProof="1"/>
          </a:p>
        </p:txBody>
      </p:sp>
      <p:sp>
        <p:nvSpPr>
          <p:cNvPr id="7" name="Date Placeholder 3"/>
          <p:cNvSpPr>
            <a:spLocks noGrp="1"/>
          </p:cNvSpPr>
          <p:nvPr>
            <p:ph type="dt" sz="half" idx="10"/>
          </p:nvPr>
        </p:nvSpPr>
        <p:spPr/>
        <p:txBody>
          <a:bodyPr/>
          <a:lstStyle>
            <a:lvl1pPr>
              <a:defRPr/>
            </a:lvl1pPr>
          </a:lstStyle>
          <a:p>
            <a:pPr>
              <a:defRPr/>
            </a:pPr>
            <a:fld id="{896B685A-860A-4424-9141-E4FB1B5EFF63}" type="datetime1">
              <a:rPr lang="en-GB" altLang="en-US"/>
              <a:pPr>
                <a:defRPr/>
              </a:pPr>
              <a:t>25/10/2019</a:t>
            </a:fld>
            <a:endParaRPr lang="en-GB" altLang="en-US"/>
          </a:p>
        </p:txBody>
      </p:sp>
      <p:sp>
        <p:nvSpPr>
          <p:cNvPr id="8" name="Slide Number Placeholder 5"/>
          <p:cNvSpPr>
            <a:spLocks noGrp="1"/>
          </p:cNvSpPr>
          <p:nvPr>
            <p:ph type="sldNum" sz="quarter" idx="11"/>
          </p:nvPr>
        </p:nvSpPr>
        <p:spPr/>
        <p:txBody>
          <a:bodyPr/>
          <a:lstStyle>
            <a:lvl1pPr>
              <a:defRPr/>
            </a:lvl1pPr>
          </a:lstStyle>
          <a:p>
            <a:pPr>
              <a:defRPr/>
            </a:pPr>
            <a:fld id="{B18BC338-6CCA-4E06-BA8E-76F6F7AE3D5A}" type="slidenum">
              <a:rPr lang="en-GB" altLang="en-US"/>
              <a:pPr>
                <a:defRPr/>
              </a:pPr>
              <a:t>‹#›</a:t>
            </a:fld>
            <a:endParaRPr lang="en-GB" altLang="en-US"/>
          </a:p>
        </p:txBody>
      </p:sp>
    </p:spTree>
    <p:extLst>
      <p:ext uri="{BB962C8B-B14F-4D97-AF65-F5344CB8AC3E}">
        <p14:creationId xmlns:p14="http://schemas.microsoft.com/office/powerpoint/2010/main" val="426945441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noProof="1"/>
              <a:t>Click to edit Master title style</a:t>
            </a:r>
            <a:endParaRPr lang="en-GB" noProof="1"/>
          </a:p>
        </p:txBody>
      </p:sp>
      <p:sp>
        <p:nvSpPr>
          <p:cNvPr id="3" name="Date Placeholder 3"/>
          <p:cNvSpPr>
            <a:spLocks noGrp="1"/>
          </p:cNvSpPr>
          <p:nvPr>
            <p:ph type="dt" sz="half" idx="10"/>
          </p:nvPr>
        </p:nvSpPr>
        <p:spPr/>
        <p:txBody>
          <a:bodyPr/>
          <a:lstStyle>
            <a:lvl1pPr>
              <a:defRPr/>
            </a:lvl1pPr>
          </a:lstStyle>
          <a:p>
            <a:pPr>
              <a:defRPr/>
            </a:pPr>
            <a:fld id="{D9A66E44-0FB1-4766-9546-2EA8BFE1EE06}" type="datetime1">
              <a:rPr lang="en-GB" altLang="en-US"/>
              <a:pPr>
                <a:defRPr/>
              </a:pPr>
              <a:t>25/10/2019</a:t>
            </a:fld>
            <a:endParaRPr lang="en-GB" altLang="en-US"/>
          </a:p>
        </p:txBody>
      </p:sp>
      <p:sp>
        <p:nvSpPr>
          <p:cNvPr id="4" name="Slide Number Placeholder 5"/>
          <p:cNvSpPr>
            <a:spLocks noGrp="1"/>
          </p:cNvSpPr>
          <p:nvPr>
            <p:ph type="sldNum" sz="quarter" idx="11"/>
          </p:nvPr>
        </p:nvSpPr>
        <p:spPr/>
        <p:txBody>
          <a:bodyPr/>
          <a:lstStyle>
            <a:lvl1pPr>
              <a:defRPr/>
            </a:lvl1pPr>
          </a:lstStyle>
          <a:p>
            <a:pPr>
              <a:defRPr/>
            </a:pPr>
            <a:fld id="{634B8ACE-9DB7-45C7-8107-F24B6EF509B2}" type="slidenum">
              <a:rPr lang="en-GB" altLang="en-US"/>
              <a:pPr>
                <a:defRPr/>
              </a:pPr>
              <a:t>‹#›</a:t>
            </a:fld>
            <a:endParaRPr lang="en-GB" altLang="en-US"/>
          </a:p>
        </p:txBody>
      </p:sp>
    </p:spTree>
    <p:extLst>
      <p:ext uri="{BB962C8B-B14F-4D97-AF65-F5344CB8AC3E}">
        <p14:creationId xmlns:p14="http://schemas.microsoft.com/office/powerpoint/2010/main" val="332761074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p:cNvSpPr>
            <a:spLocks noGrp="1"/>
          </p:cNvSpPr>
          <p:nvPr>
            <p:ph type="dt" sz="half" idx="10"/>
          </p:nvPr>
        </p:nvSpPr>
        <p:spPr/>
        <p:txBody>
          <a:bodyPr/>
          <a:lstStyle>
            <a:lvl1pPr>
              <a:defRPr/>
            </a:lvl1pPr>
          </a:lstStyle>
          <a:p>
            <a:pPr>
              <a:defRPr/>
            </a:pPr>
            <a:fld id="{8A97C9DD-ED9B-441C-B202-40B35C449E23}" type="datetime1">
              <a:rPr lang="en-GB" altLang="en-US"/>
              <a:pPr>
                <a:defRPr/>
              </a:pPr>
              <a:t>25/10/2019</a:t>
            </a:fld>
            <a:endParaRPr lang="en-GB" altLang="en-US"/>
          </a:p>
        </p:txBody>
      </p:sp>
      <p:sp>
        <p:nvSpPr>
          <p:cNvPr id="3" name="Slide Number Placeholder 5"/>
          <p:cNvSpPr>
            <a:spLocks noGrp="1"/>
          </p:cNvSpPr>
          <p:nvPr>
            <p:ph type="sldNum" sz="quarter" idx="11"/>
          </p:nvPr>
        </p:nvSpPr>
        <p:spPr/>
        <p:txBody>
          <a:bodyPr/>
          <a:lstStyle>
            <a:lvl1pPr>
              <a:defRPr/>
            </a:lvl1pPr>
          </a:lstStyle>
          <a:p>
            <a:pPr>
              <a:defRPr/>
            </a:pPr>
            <a:fld id="{44D05C20-4C2B-49DE-8726-5C65091E2388}" type="slidenum">
              <a:rPr lang="en-GB" altLang="en-US"/>
              <a:pPr>
                <a:defRPr/>
              </a:pPr>
              <a:t>‹#›</a:t>
            </a:fld>
            <a:endParaRPr lang="en-GB" altLang="en-US"/>
          </a:p>
        </p:txBody>
      </p:sp>
    </p:spTree>
    <p:extLst>
      <p:ext uri="{BB962C8B-B14F-4D97-AF65-F5344CB8AC3E}">
        <p14:creationId xmlns:p14="http://schemas.microsoft.com/office/powerpoint/2010/main" val="248191321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noProof="1"/>
              <a:t>Click to edit Master title style</a:t>
            </a:r>
            <a:endParaRPr lang="en-GB" noProof="1"/>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noProof="1"/>
              <a:t>Click to edit Master text styles</a:t>
            </a:r>
          </a:p>
          <a:p>
            <a:pPr lvl="1"/>
            <a:r>
              <a:rPr lang="en-US" noProof="1"/>
              <a:t>Second level</a:t>
            </a:r>
          </a:p>
          <a:p>
            <a:pPr lvl="2"/>
            <a:r>
              <a:rPr lang="en-US" noProof="1"/>
              <a:t>Third level</a:t>
            </a:r>
          </a:p>
          <a:p>
            <a:pPr lvl="3"/>
            <a:r>
              <a:rPr lang="en-US" noProof="1"/>
              <a:t>Fourth level</a:t>
            </a:r>
          </a:p>
          <a:p>
            <a:pPr lvl="4"/>
            <a:r>
              <a:rPr lang="en-US" noProof="1"/>
              <a:t>Fifth level</a:t>
            </a:r>
            <a:endParaRPr lang="en-GB" noProof="1"/>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noProof="1"/>
              <a:t>Click to edit Master text styles</a:t>
            </a:r>
          </a:p>
        </p:txBody>
      </p:sp>
      <p:sp>
        <p:nvSpPr>
          <p:cNvPr id="5" name="Date Placeholder 3"/>
          <p:cNvSpPr>
            <a:spLocks noGrp="1"/>
          </p:cNvSpPr>
          <p:nvPr>
            <p:ph type="dt" sz="half" idx="10"/>
          </p:nvPr>
        </p:nvSpPr>
        <p:spPr/>
        <p:txBody>
          <a:bodyPr/>
          <a:lstStyle>
            <a:lvl1pPr>
              <a:defRPr/>
            </a:lvl1pPr>
          </a:lstStyle>
          <a:p>
            <a:pPr>
              <a:defRPr/>
            </a:pPr>
            <a:fld id="{813943F3-106B-4D1D-A3D9-424DD7F69772}" type="datetime1">
              <a:rPr lang="en-GB" altLang="en-US"/>
              <a:pPr>
                <a:defRPr/>
              </a:pPr>
              <a:t>25/10/2019</a:t>
            </a:fld>
            <a:endParaRPr lang="en-GB" altLang="en-US"/>
          </a:p>
        </p:txBody>
      </p:sp>
      <p:sp>
        <p:nvSpPr>
          <p:cNvPr id="6" name="Slide Number Placeholder 5"/>
          <p:cNvSpPr>
            <a:spLocks noGrp="1"/>
          </p:cNvSpPr>
          <p:nvPr>
            <p:ph type="sldNum" sz="quarter" idx="11"/>
          </p:nvPr>
        </p:nvSpPr>
        <p:spPr/>
        <p:txBody>
          <a:bodyPr/>
          <a:lstStyle>
            <a:lvl1pPr>
              <a:defRPr/>
            </a:lvl1pPr>
          </a:lstStyle>
          <a:p>
            <a:pPr>
              <a:defRPr/>
            </a:pPr>
            <a:fld id="{BE65437A-C7A2-4FE5-BEC9-16CD6F50507A}" type="slidenum">
              <a:rPr lang="en-GB" altLang="en-US"/>
              <a:pPr>
                <a:defRPr/>
              </a:pPr>
              <a:t>‹#›</a:t>
            </a:fld>
            <a:endParaRPr lang="en-GB" altLang="en-US"/>
          </a:p>
        </p:txBody>
      </p:sp>
    </p:spTree>
    <p:extLst>
      <p:ext uri="{BB962C8B-B14F-4D97-AF65-F5344CB8AC3E}">
        <p14:creationId xmlns:p14="http://schemas.microsoft.com/office/powerpoint/2010/main" val="136623473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noProof="1"/>
              <a:t>Click to edit Master title style</a:t>
            </a:r>
            <a:endParaRPr lang="en-GB" noProof="1"/>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1"/>
              <a:t>Click icon to add picture</a:t>
            </a:r>
            <a:endParaRPr lang="en-GB" noProof="1"/>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noProof="1"/>
              <a:t>Click to edit Master text styles</a:t>
            </a:r>
          </a:p>
        </p:txBody>
      </p:sp>
      <p:sp>
        <p:nvSpPr>
          <p:cNvPr id="5" name="Date Placeholder 3"/>
          <p:cNvSpPr>
            <a:spLocks noGrp="1"/>
          </p:cNvSpPr>
          <p:nvPr>
            <p:ph type="dt" sz="half" idx="10"/>
          </p:nvPr>
        </p:nvSpPr>
        <p:spPr/>
        <p:txBody>
          <a:bodyPr/>
          <a:lstStyle>
            <a:lvl1pPr>
              <a:defRPr/>
            </a:lvl1pPr>
          </a:lstStyle>
          <a:p>
            <a:pPr>
              <a:defRPr/>
            </a:pPr>
            <a:fld id="{7F5FA8AD-80B1-4337-8B79-C28A23803365}" type="datetime1">
              <a:rPr lang="en-GB" altLang="en-US"/>
              <a:pPr>
                <a:defRPr/>
              </a:pPr>
              <a:t>25/10/2019</a:t>
            </a:fld>
            <a:endParaRPr lang="en-GB" altLang="en-US"/>
          </a:p>
        </p:txBody>
      </p:sp>
      <p:sp>
        <p:nvSpPr>
          <p:cNvPr id="6" name="Slide Number Placeholder 5"/>
          <p:cNvSpPr>
            <a:spLocks noGrp="1"/>
          </p:cNvSpPr>
          <p:nvPr>
            <p:ph type="sldNum" sz="quarter" idx="11"/>
          </p:nvPr>
        </p:nvSpPr>
        <p:spPr/>
        <p:txBody>
          <a:bodyPr/>
          <a:lstStyle>
            <a:lvl1pPr>
              <a:defRPr/>
            </a:lvl1pPr>
          </a:lstStyle>
          <a:p>
            <a:pPr>
              <a:defRPr/>
            </a:pPr>
            <a:fld id="{07D8C45F-E0FF-4702-B6AF-CE350F410342}" type="slidenum">
              <a:rPr lang="en-GB" altLang="en-US"/>
              <a:pPr>
                <a:defRPr/>
              </a:pPr>
              <a:t>‹#›</a:t>
            </a:fld>
            <a:endParaRPr lang="en-GB" altLang="en-US"/>
          </a:p>
        </p:txBody>
      </p:sp>
    </p:spTree>
    <p:extLst>
      <p:ext uri="{BB962C8B-B14F-4D97-AF65-F5344CB8AC3E}">
        <p14:creationId xmlns:p14="http://schemas.microsoft.com/office/powerpoint/2010/main" val="293029556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noProof="1"/>
              <a:t>Click to edit Master title style</a:t>
            </a:r>
            <a:endParaRPr lang="en-GB" noProof="1"/>
          </a:p>
        </p:txBody>
      </p:sp>
      <p:sp>
        <p:nvSpPr>
          <p:cNvPr id="3" name="Vertical Text Placeholder 2"/>
          <p:cNvSpPr>
            <a:spLocks noGrp="1"/>
          </p:cNvSpPr>
          <p:nvPr>
            <p:ph type="body" orient="vert" idx="1"/>
          </p:nvPr>
        </p:nvSpPr>
        <p:spPr/>
        <p:txBody>
          <a:bodyPr vert="eaVert"/>
          <a:lstStyle/>
          <a:p>
            <a:pPr lvl="0"/>
            <a:r>
              <a:rPr lang="en-US" noProof="1"/>
              <a:t>Click to edit Master text styles</a:t>
            </a:r>
          </a:p>
          <a:p>
            <a:pPr lvl="1"/>
            <a:r>
              <a:rPr lang="en-US" noProof="1"/>
              <a:t>Second level</a:t>
            </a:r>
          </a:p>
          <a:p>
            <a:pPr lvl="2"/>
            <a:r>
              <a:rPr lang="en-US" noProof="1"/>
              <a:t>Third level</a:t>
            </a:r>
          </a:p>
          <a:p>
            <a:pPr lvl="3"/>
            <a:r>
              <a:rPr lang="en-US" noProof="1"/>
              <a:t>Fourth level</a:t>
            </a:r>
          </a:p>
          <a:p>
            <a:pPr lvl="4"/>
            <a:r>
              <a:rPr lang="en-US" noProof="1"/>
              <a:t>Fifth level</a:t>
            </a:r>
            <a:endParaRPr lang="en-GB" noProof="1"/>
          </a:p>
        </p:txBody>
      </p:sp>
      <p:sp>
        <p:nvSpPr>
          <p:cNvPr id="4" name="Date Placeholder 3"/>
          <p:cNvSpPr>
            <a:spLocks noGrp="1"/>
          </p:cNvSpPr>
          <p:nvPr>
            <p:ph type="dt" sz="half" idx="10"/>
          </p:nvPr>
        </p:nvSpPr>
        <p:spPr/>
        <p:txBody>
          <a:bodyPr/>
          <a:lstStyle>
            <a:lvl1pPr>
              <a:defRPr/>
            </a:lvl1pPr>
          </a:lstStyle>
          <a:p>
            <a:pPr>
              <a:defRPr/>
            </a:pPr>
            <a:fld id="{EAC14548-5B07-4643-A26E-9F4E2B944F6B}" type="datetime1">
              <a:rPr lang="en-GB" altLang="en-US"/>
              <a:pPr>
                <a:defRPr/>
              </a:pPr>
              <a:t>25/10/2019</a:t>
            </a:fld>
            <a:endParaRPr lang="en-GB" altLang="en-US"/>
          </a:p>
        </p:txBody>
      </p:sp>
      <p:sp>
        <p:nvSpPr>
          <p:cNvPr id="5" name="Slide Number Placeholder 5"/>
          <p:cNvSpPr>
            <a:spLocks noGrp="1"/>
          </p:cNvSpPr>
          <p:nvPr>
            <p:ph type="sldNum" sz="quarter" idx="11"/>
          </p:nvPr>
        </p:nvSpPr>
        <p:spPr/>
        <p:txBody>
          <a:bodyPr/>
          <a:lstStyle>
            <a:lvl1pPr>
              <a:defRPr/>
            </a:lvl1pPr>
          </a:lstStyle>
          <a:p>
            <a:pPr>
              <a:defRPr/>
            </a:pPr>
            <a:fld id="{24899C91-DC7F-4896-BF19-207C25C807C7}" type="slidenum">
              <a:rPr lang="en-GB" altLang="en-US"/>
              <a:pPr>
                <a:defRPr/>
              </a:pPr>
              <a:t>‹#›</a:t>
            </a:fld>
            <a:endParaRPr lang="en-GB" altLang="en-US"/>
          </a:p>
        </p:txBody>
      </p:sp>
    </p:spTree>
    <p:extLst>
      <p:ext uri="{BB962C8B-B14F-4D97-AF65-F5344CB8AC3E}">
        <p14:creationId xmlns:p14="http://schemas.microsoft.com/office/powerpoint/2010/main" val="406883688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noProof="1"/>
              <a:t>Click to edit Master title style</a:t>
            </a:r>
            <a:endParaRPr lang="en-GB" noProof="1"/>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noProof="1"/>
              <a:t>Click to edit Master text styles</a:t>
            </a:r>
          </a:p>
          <a:p>
            <a:pPr lvl="1"/>
            <a:r>
              <a:rPr lang="en-US" noProof="1"/>
              <a:t>Second level</a:t>
            </a:r>
          </a:p>
          <a:p>
            <a:pPr lvl="2"/>
            <a:r>
              <a:rPr lang="en-US" noProof="1"/>
              <a:t>Third level</a:t>
            </a:r>
          </a:p>
          <a:p>
            <a:pPr lvl="3"/>
            <a:r>
              <a:rPr lang="en-US" noProof="1"/>
              <a:t>Fourth level</a:t>
            </a:r>
          </a:p>
          <a:p>
            <a:pPr lvl="4"/>
            <a:r>
              <a:rPr lang="en-US" noProof="1"/>
              <a:t>Fifth level</a:t>
            </a:r>
            <a:endParaRPr lang="en-GB" noProof="1"/>
          </a:p>
        </p:txBody>
      </p:sp>
      <p:sp>
        <p:nvSpPr>
          <p:cNvPr id="4" name="Date Placeholder 3"/>
          <p:cNvSpPr>
            <a:spLocks noGrp="1"/>
          </p:cNvSpPr>
          <p:nvPr>
            <p:ph type="dt" sz="half" idx="10"/>
          </p:nvPr>
        </p:nvSpPr>
        <p:spPr/>
        <p:txBody>
          <a:bodyPr/>
          <a:lstStyle>
            <a:lvl1pPr>
              <a:defRPr/>
            </a:lvl1pPr>
          </a:lstStyle>
          <a:p>
            <a:pPr>
              <a:defRPr/>
            </a:pPr>
            <a:fld id="{A84D3A24-9AFA-4710-A1B8-62904D03EE74}" type="datetime1">
              <a:rPr lang="en-GB" altLang="en-US"/>
              <a:pPr>
                <a:defRPr/>
              </a:pPr>
              <a:t>25/10/2019</a:t>
            </a:fld>
            <a:endParaRPr lang="en-GB" altLang="en-US"/>
          </a:p>
        </p:txBody>
      </p:sp>
      <p:sp>
        <p:nvSpPr>
          <p:cNvPr id="5" name="Slide Number Placeholder 5"/>
          <p:cNvSpPr>
            <a:spLocks noGrp="1"/>
          </p:cNvSpPr>
          <p:nvPr>
            <p:ph type="sldNum" sz="quarter" idx="11"/>
          </p:nvPr>
        </p:nvSpPr>
        <p:spPr/>
        <p:txBody>
          <a:bodyPr/>
          <a:lstStyle>
            <a:lvl1pPr>
              <a:defRPr/>
            </a:lvl1pPr>
          </a:lstStyle>
          <a:p>
            <a:pPr>
              <a:defRPr/>
            </a:pPr>
            <a:fld id="{3FCCEAFF-F7D6-4265-A6C7-90DF75273282}" type="slidenum">
              <a:rPr lang="en-GB" altLang="en-US"/>
              <a:pPr>
                <a:defRPr/>
              </a:pPr>
              <a:t>‹#›</a:t>
            </a:fld>
            <a:endParaRPr lang="en-GB" altLang="en-US"/>
          </a:p>
        </p:txBody>
      </p:sp>
    </p:spTree>
    <p:extLst>
      <p:ext uri="{BB962C8B-B14F-4D97-AF65-F5344CB8AC3E}">
        <p14:creationId xmlns:p14="http://schemas.microsoft.com/office/powerpoint/2010/main" val="241611973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7_custom layout">
    <p:spTree>
      <p:nvGrpSpPr>
        <p:cNvPr id="1" name=""/>
        <p:cNvGrpSpPr/>
        <p:nvPr/>
      </p:nvGrpSpPr>
      <p:grpSpPr>
        <a:xfrm>
          <a:off x="0" y="0"/>
          <a:ext cx="0" cy="0"/>
          <a:chOff x="0" y="0"/>
          <a:chExt cx="0" cy="0"/>
        </a:xfrm>
      </p:grpSpPr>
      <p:sp>
        <p:nvSpPr>
          <p:cNvPr id="6" name="Picture Placeholder 2"/>
          <p:cNvSpPr>
            <a:spLocks noGrp="1"/>
          </p:cNvSpPr>
          <p:nvPr>
            <p:ph type="pic" sz="quarter" idx="10"/>
          </p:nvPr>
        </p:nvSpPr>
        <p:spPr>
          <a:xfrm>
            <a:off x="10019832" y="0"/>
            <a:ext cx="2172168" cy="6176375"/>
          </a:xfrm>
          <a:prstGeom prst="rect">
            <a:avLst/>
          </a:prstGeom>
          <a:solidFill>
            <a:schemeClr val="bg1">
              <a:lumMod val="85000"/>
              <a:alpha val="12000"/>
            </a:schemeClr>
          </a:solidFill>
          <a:ln>
            <a:noFill/>
          </a:ln>
          <a:effectLst/>
        </p:spPr>
        <p:txBody>
          <a:bodyPr vert="horz" wrap="square" lIns="60954" tIns="30477" rIns="60954" bIns="30477" numCol="1" anchor="t" anchorCtr="0" compatLnSpc="1">
            <a:prstTxWarp prst="textNoShape">
              <a:avLst/>
            </a:prstTxWarp>
          </a:bodyPr>
          <a:lstStyle>
            <a:lvl1pPr>
              <a:defRPr lang="en-US" sz="100"/>
            </a:lvl1pPr>
          </a:lstStyle>
          <a:p>
            <a:pPr lvl="0"/>
            <a:endParaRPr lang="en-US" dirty="0"/>
          </a:p>
        </p:txBody>
      </p:sp>
      <p:sp>
        <p:nvSpPr>
          <p:cNvPr id="7" name="Picture Placeholder 2"/>
          <p:cNvSpPr>
            <a:spLocks noGrp="1"/>
          </p:cNvSpPr>
          <p:nvPr>
            <p:ph type="pic" sz="quarter" idx="11"/>
          </p:nvPr>
        </p:nvSpPr>
        <p:spPr>
          <a:xfrm>
            <a:off x="7847664" y="0"/>
            <a:ext cx="2172168" cy="5227566"/>
          </a:xfrm>
          <a:prstGeom prst="rect">
            <a:avLst/>
          </a:prstGeom>
          <a:solidFill>
            <a:schemeClr val="bg1">
              <a:lumMod val="85000"/>
              <a:alpha val="12000"/>
            </a:schemeClr>
          </a:solidFill>
          <a:ln>
            <a:noFill/>
          </a:ln>
          <a:effectLst/>
        </p:spPr>
        <p:txBody>
          <a:bodyPr vert="horz" wrap="square" lIns="60954" tIns="30477" rIns="60954" bIns="30477" numCol="1" anchor="t" anchorCtr="0" compatLnSpc="1">
            <a:prstTxWarp prst="textNoShape">
              <a:avLst/>
            </a:prstTxWarp>
          </a:bodyPr>
          <a:lstStyle>
            <a:lvl1pPr>
              <a:defRPr lang="en-US" sz="100"/>
            </a:lvl1pPr>
          </a:lstStyle>
          <a:p>
            <a:pPr lvl="0"/>
            <a:endParaRPr lang="en-US" dirty="0"/>
          </a:p>
        </p:txBody>
      </p:sp>
      <p:sp>
        <p:nvSpPr>
          <p:cNvPr id="8" name="Picture Placeholder 2"/>
          <p:cNvSpPr>
            <a:spLocks noGrp="1"/>
          </p:cNvSpPr>
          <p:nvPr>
            <p:ph type="pic" sz="quarter" idx="12"/>
          </p:nvPr>
        </p:nvSpPr>
        <p:spPr>
          <a:xfrm>
            <a:off x="5675496" y="0"/>
            <a:ext cx="2172168" cy="4278758"/>
          </a:xfrm>
          <a:prstGeom prst="rect">
            <a:avLst/>
          </a:prstGeom>
          <a:solidFill>
            <a:schemeClr val="bg1">
              <a:lumMod val="85000"/>
              <a:alpha val="12000"/>
            </a:schemeClr>
          </a:solidFill>
          <a:ln>
            <a:noFill/>
          </a:ln>
          <a:effectLst/>
        </p:spPr>
        <p:txBody>
          <a:bodyPr vert="horz" wrap="square" lIns="60954" tIns="30477" rIns="60954" bIns="30477" numCol="1" anchor="t" anchorCtr="0" compatLnSpc="1">
            <a:prstTxWarp prst="textNoShape">
              <a:avLst/>
            </a:prstTxWarp>
          </a:bodyPr>
          <a:lstStyle>
            <a:lvl1pPr>
              <a:defRPr lang="en-US" sz="100"/>
            </a:lvl1pPr>
          </a:lstStyle>
          <a:p>
            <a:pPr lvl="0"/>
            <a:endParaRPr lang="en-US" dirty="0"/>
          </a:p>
        </p:txBody>
      </p:sp>
    </p:spTree>
    <p:extLst>
      <p:ext uri="{BB962C8B-B14F-4D97-AF65-F5344CB8AC3E}">
        <p14:creationId xmlns:p14="http://schemas.microsoft.com/office/powerpoint/2010/main" val="98228308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14_custom layout">
    <p:spTree>
      <p:nvGrpSpPr>
        <p:cNvPr id="1" name=""/>
        <p:cNvGrpSpPr/>
        <p:nvPr/>
      </p:nvGrpSpPr>
      <p:grpSpPr>
        <a:xfrm>
          <a:off x="0" y="0"/>
          <a:ext cx="0" cy="0"/>
          <a:chOff x="0" y="0"/>
          <a:chExt cx="0" cy="0"/>
        </a:xfrm>
      </p:grpSpPr>
      <p:sp>
        <p:nvSpPr>
          <p:cNvPr id="3" name="Рисунок 2"/>
          <p:cNvSpPr>
            <a:spLocks noGrp="1"/>
          </p:cNvSpPr>
          <p:nvPr>
            <p:ph type="pic" sz="quarter" idx="10"/>
          </p:nvPr>
        </p:nvSpPr>
        <p:spPr>
          <a:xfrm>
            <a:off x="5599164" y="0"/>
            <a:ext cx="6592836" cy="6858000"/>
          </a:xfrm>
          <a:custGeom>
            <a:avLst/>
            <a:gdLst>
              <a:gd name="connsiteX0" fmla="*/ 0 w 9889254"/>
              <a:gd name="connsiteY0" fmla="*/ 1 h 10293057"/>
              <a:gd name="connsiteX1" fmla="*/ 3217760 w 9889254"/>
              <a:gd name="connsiteY1" fmla="*/ 1 h 10293057"/>
              <a:gd name="connsiteX2" fmla="*/ 3217759 w 9889254"/>
              <a:gd name="connsiteY2" fmla="*/ 6276403 h 10293057"/>
              <a:gd name="connsiteX3" fmla="*/ 1773378 w 9889254"/>
              <a:gd name="connsiteY3" fmla="*/ 7876977 h 10293057"/>
              <a:gd name="connsiteX4" fmla="*/ 1608889 w 9889254"/>
              <a:gd name="connsiteY4" fmla="*/ 7885283 h 10293057"/>
              <a:gd name="connsiteX5" fmla="*/ 1773379 w 9889254"/>
              <a:gd name="connsiteY5" fmla="*/ 7893589 h 10293057"/>
              <a:gd name="connsiteX6" fmla="*/ 3217760 w 9889254"/>
              <a:gd name="connsiteY6" fmla="*/ 9494162 h 10293057"/>
              <a:gd name="connsiteX7" fmla="*/ 3217760 w 9889254"/>
              <a:gd name="connsiteY7" fmla="*/ 10293057 h 10293057"/>
              <a:gd name="connsiteX8" fmla="*/ 0 w 9889254"/>
              <a:gd name="connsiteY8" fmla="*/ 10293057 h 10293057"/>
              <a:gd name="connsiteX9" fmla="*/ 0 w 9889254"/>
              <a:gd name="connsiteY9" fmla="*/ 9494162 h 10293057"/>
              <a:gd name="connsiteX10" fmla="*/ 1608880 w 9889254"/>
              <a:gd name="connsiteY10" fmla="*/ 7885282 h 10293057"/>
              <a:gd name="connsiteX11" fmla="*/ 0 w 9889254"/>
              <a:gd name="connsiteY11" fmla="*/ 6276402 h 10293057"/>
              <a:gd name="connsiteX12" fmla="*/ 3335748 w 9889254"/>
              <a:gd name="connsiteY12" fmla="*/ 0 h 10293057"/>
              <a:gd name="connsiteX13" fmla="*/ 6553507 w 9889254"/>
              <a:gd name="connsiteY13" fmla="*/ 0 h 10293057"/>
              <a:gd name="connsiteX14" fmla="*/ 6553507 w 9889254"/>
              <a:gd name="connsiteY14" fmla="*/ 1685214 h 10293057"/>
              <a:gd name="connsiteX15" fmla="*/ 5109126 w 9889254"/>
              <a:gd name="connsiteY15" fmla="*/ 3285788 h 10293057"/>
              <a:gd name="connsiteX16" fmla="*/ 4944639 w 9889254"/>
              <a:gd name="connsiteY16" fmla="*/ 3294094 h 10293057"/>
              <a:gd name="connsiteX17" fmla="*/ 5109126 w 9889254"/>
              <a:gd name="connsiteY17" fmla="*/ 3302400 h 10293057"/>
              <a:gd name="connsiteX18" fmla="*/ 6553507 w 9889254"/>
              <a:gd name="connsiteY18" fmla="*/ 4902973 h 10293057"/>
              <a:gd name="connsiteX19" fmla="*/ 6553506 w 9889254"/>
              <a:gd name="connsiteY19" fmla="*/ 10293057 h 10293057"/>
              <a:gd name="connsiteX20" fmla="*/ 3335747 w 9889254"/>
              <a:gd name="connsiteY20" fmla="*/ 10293057 h 10293057"/>
              <a:gd name="connsiteX21" fmla="*/ 3335747 w 9889254"/>
              <a:gd name="connsiteY21" fmla="*/ 4902973 h 10293057"/>
              <a:gd name="connsiteX22" fmla="*/ 4780128 w 9889254"/>
              <a:gd name="connsiteY22" fmla="*/ 3302400 h 10293057"/>
              <a:gd name="connsiteX23" fmla="*/ 4944624 w 9889254"/>
              <a:gd name="connsiteY23" fmla="*/ 3294093 h 10293057"/>
              <a:gd name="connsiteX24" fmla="*/ 4780129 w 9889254"/>
              <a:gd name="connsiteY24" fmla="*/ 3285787 h 10293057"/>
              <a:gd name="connsiteX25" fmla="*/ 3335748 w 9889254"/>
              <a:gd name="connsiteY25" fmla="*/ 1685213 h 10293057"/>
              <a:gd name="connsiteX26" fmla="*/ 6671495 w 9889254"/>
              <a:gd name="connsiteY26" fmla="*/ 0 h 10293057"/>
              <a:gd name="connsiteX27" fmla="*/ 9889254 w 9889254"/>
              <a:gd name="connsiteY27" fmla="*/ 0 h 10293057"/>
              <a:gd name="connsiteX28" fmla="*/ 9889254 w 9889254"/>
              <a:gd name="connsiteY28" fmla="*/ 4962285 h 10293057"/>
              <a:gd name="connsiteX29" fmla="*/ 8444872 w 9889254"/>
              <a:gd name="connsiteY29" fmla="*/ 6562858 h 10293057"/>
              <a:gd name="connsiteX30" fmla="*/ 8280384 w 9889254"/>
              <a:gd name="connsiteY30" fmla="*/ 6571165 h 10293057"/>
              <a:gd name="connsiteX31" fmla="*/ 8444874 w 9889254"/>
              <a:gd name="connsiteY31" fmla="*/ 6579471 h 10293057"/>
              <a:gd name="connsiteX32" fmla="*/ 9889254 w 9889254"/>
              <a:gd name="connsiteY32" fmla="*/ 8180044 h 10293057"/>
              <a:gd name="connsiteX33" fmla="*/ 9889254 w 9889254"/>
              <a:gd name="connsiteY33" fmla="*/ 10293057 h 10293057"/>
              <a:gd name="connsiteX34" fmla="*/ 6671495 w 9889254"/>
              <a:gd name="connsiteY34" fmla="*/ 10293057 h 10293057"/>
              <a:gd name="connsiteX35" fmla="*/ 6671495 w 9889254"/>
              <a:gd name="connsiteY35" fmla="*/ 8180044 h 10293057"/>
              <a:gd name="connsiteX36" fmla="*/ 8280375 w 9889254"/>
              <a:gd name="connsiteY36" fmla="*/ 6571164 h 10293057"/>
              <a:gd name="connsiteX37" fmla="*/ 6671495 w 9889254"/>
              <a:gd name="connsiteY37" fmla="*/ 4962284 h 102930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9889254" h="10293057">
                <a:moveTo>
                  <a:pt x="0" y="1"/>
                </a:moveTo>
                <a:lnTo>
                  <a:pt x="3217760" y="1"/>
                </a:lnTo>
                <a:lnTo>
                  <a:pt x="3217759" y="6276403"/>
                </a:lnTo>
                <a:cubicBezTo>
                  <a:pt x="3217759" y="7109428"/>
                  <a:pt x="2584665" y="7794586"/>
                  <a:pt x="1773378" y="7876977"/>
                </a:cubicBezTo>
                <a:lnTo>
                  <a:pt x="1608889" y="7885283"/>
                </a:lnTo>
                <a:lnTo>
                  <a:pt x="1773379" y="7893589"/>
                </a:lnTo>
                <a:cubicBezTo>
                  <a:pt x="2584666" y="7975979"/>
                  <a:pt x="3217760" y="8661137"/>
                  <a:pt x="3217760" y="9494162"/>
                </a:cubicBezTo>
                <a:lnTo>
                  <a:pt x="3217760" y="10293057"/>
                </a:lnTo>
                <a:lnTo>
                  <a:pt x="0" y="10293057"/>
                </a:lnTo>
                <a:lnTo>
                  <a:pt x="0" y="9494162"/>
                </a:lnTo>
                <a:cubicBezTo>
                  <a:pt x="0" y="8605602"/>
                  <a:pt x="720320" y="7885282"/>
                  <a:pt x="1608880" y="7885282"/>
                </a:cubicBezTo>
                <a:cubicBezTo>
                  <a:pt x="720320" y="7885282"/>
                  <a:pt x="0" y="7164962"/>
                  <a:pt x="0" y="6276402"/>
                </a:cubicBezTo>
                <a:close/>
                <a:moveTo>
                  <a:pt x="3335748" y="0"/>
                </a:moveTo>
                <a:lnTo>
                  <a:pt x="6553507" y="0"/>
                </a:lnTo>
                <a:lnTo>
                  <a:pt x="6553507" y="1685214"/>
                </a:lnTo>
                <a:cubicBezTo>
                  <a:pt x="6553507" y="2518239"/>
                  <a:pt x="5920413" y="3203397"/>
                  <a:pt x="5109126" y="3285788"/>
                </a:cubicBezTo>
                <a:lnTo>
                  <a:pt x="4944639" y="3294094"/>
                </a:lnTo>
                <a:lnTo>
                  <a:pt x="5109126" y="3302400"/>
                </a:lnTo>
                <a:cubicBezTo>
                  <a:pt x="5920413" y="3384790"/>
                  <a:pt x="6553507" y="4069948"/>
                  <a:pt x="6553507" y="4902973"/>
                </a:cubicBezTo>
                <a:lnTo>
                  <a:pt x="6553506" y="10293057"/>
                </a:lnTo>
                <a:lnTo>
                  <a:pt x="3335747" y="10293057"/>
                </a:lnTo>
                <a:lnTo>
                  <a:pt x="3335747" y="4902973"/>
                </a:lnTo>
                <a:cubicBezTo>
                  <a:pt x="3335747" y="4069948"/>
                  <a:pt x="3968841" y="3384790"/>
                  <a:pt x="4780128" y="3302400"/>
                </a:cubicBezTo>
                <a:lnTo>
                  <a:pt x="4944624" y="3294093"/>
                </a:lnTo>
                <a:lnTo>
                  <a:pt x="4780129" y="3285787"/>
                </a:lnTo>
                <a:cubicBezTo>
                  <a:pt x="3968842" y="3203396"/>
                  <a:pt x="3335748" y="2518239"/>
                  <a:pt x="3335748" y="1685213"/>
                </a:cubicBezTo>
                <a:close/>
                <a:moveTo>
                  <a:pt x="6671495" y="0"/>
                </a:moveTo>
                <a:lnTo>
                  <a:pt x="9889254" y="0"/>
                </a:lnTo>
                <a:lnTo>
                  <a:pt x="9889254" y="4962285"/>
                </a:lnTo>
                <a:cubicBezTo>
                  <a:pt x="9889254" y="5795310"/>
                  <a:pt x="9256160" y="6480468"/>
                  <a:pt x="8444872" y="6562858"/>
                </a:cubicBezTo>
                <a:lnTo>
                  <a:pt x="8280384" y="6571165"/>
                </a:lnTo>
                <a:lnTo>
                  <a:pt x="8444874" y="6579471"/>
                </a:lnTo>
                <a:cubicBezTo>
                  <a:pt x="9256160" y="6661861"/>
                  <a:pt x="9889254" y="7347019"/>
                  <a:pt x="9889254" y="8180044"/>
                </a:cubicBezTo>
                <a:lnTo>
                  <a:pt x="9889254" y="10293057"/>
                </a:lnTo>
                <a:lnTo>
                  <a:pt x="6671495" y="10293057"/>
                </a:lnTo>
                <a:lnTo>
                  <a:pt x="6671495" y="8180044"/>
                </a:lnTo>
                <a:cubicBezTo>
                  <a:pt x="6671495" y="7291484"/>
                  <a:pt x="7391815" y="6571164"/>
                  <a:pt x="8280375" y="6571164"/>
                </a:cubicBezTo>
                <a:cubicBezTo>
                  <a:pt x="7391815" y="6571164"/>
                  <a:pt x="6671495" y="5850844"/>
                  <a:pt x="6671495" y="4962284"/>
                </a:cubicBezTo>
                <a:close/>
              </a:path>
            </a:pathLst>
          </a:custGeom>
          <a:solidFill>
            <a:schemeClr val="bg1">
              <a:lumMod val="85000"/>
              <a:alpha val="12000"/>
            </a:schemeClr>
          </a:solidFill>
          <a:ln>
            <a:noFill/>
          </a:ln>
          <a:effectLst/>
        </p:spPr>
        <p:txBody>
          <a:bodyPr vert="horz" wrap="square" lIns="60954" tIns="30477" rIns="60954" bIns="30477" numCol="1" anchor="t" anchorCtr="0" compatLnSpc="1">
            <a:prstTxWarp prst="textNoShape">
              <a:avLst/>
            </a:prstTxWarp>
          </a:bodyPr>
          <a:lstStyle>
            <a:lvl1pPr>
              <a:defRPr lang="en-US" sz="100">
                <a:solidFill>
                  <a:schemeClr val="tx1"/>
                </a:solidFill>
              </a:defRPr>
            </a:lvl1pPr>
          </a:lstStyle>
          <a:p>
            <a:pPr lvl="0"/>
            <a:endParaRPr lang="en-US"/>
          </a:p>
        </p:txBody>
      </p:sp>
    </p:spTree>
    <p:extLst>
      <p:ext uri="{BB962C8B-B14F-4D97-AF65-F5344CB8AC3E}">
        <p14:creationId xmlns:p14="http://schemas.microsoft.com/office/powerpoint/2010/main" val="188556153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userDrawn="1">
  <p:cSld name="22_custom layout">
    <p:spTree>
      <p:nvGrpSpPr>
        <p:cNvPr id="1" name=""/>
        <p:cNvGrpSpPr/>
        <p:nvPr/>
      </p:nvGrpSpPr>
      <p:grpSpPr>
        <a:xfrm>
          <a:off x="0" y="0"/>
          <a:ext cx="0" cy="0"/>
          <a:chOff x="0" y="0"/>
          <a:chExt cx="0" cy="0"/>
        </a:xfrm>
      </p:grpSpPr>
      <p:sp>
        <p:nvSpPr>
          <p:cNvPr id="3" name="Рисунок 2"/>
          <p:cNvSpPr>
            <a:spLocks noGrp="1"/>
          </p:cNvSpPr>
          <p:nvPr>
            <p:ph type="pic" sz="quarter" idx="10"/>
          </p:nvPr>
        </p:nvSpPr>
        <p:spPr bwMode="auto">
          <a:xfrm>
            <a:off x="4388104" y="0"/>
            <a:ext cx="7803897" cy="6858000"/>
          </a:xfrm>
          <a:custGeom>
            <a:avLst/>
            <a:gdLst>
              <a:gd name="connsiteX0" fmla="*/ 10043317 w 11705845"/>
              <a:gd name="connsiteY0" fmla="*/ 0 h 10288588"/>
              <a:gd name="connsiteX1" fmla="*/ 11705845 w 11705845"/>
              <a:gd name="connsiteY1" fmla="*/ 0 h 10288588"/>
              <a:gd name="connsiteX2" fmla="*/ 11705845 w 11705845"/>
              <a:gd name="connsiteY2" fmla="*/ 3129719 h 10288588"/>
              <a:gd name="connsiteX3" fmla="*/ 9384096 w 11705845"/>
              <a:gd name="connsiteY3" fmla="*/ 673013 h 10288588"/>
              <a:gd name="connsiteX4" fmla="*/ 0 w 11705845"/>
              <a:gd name="connsiteY4" fmla="*/ 0 h 10288588"/>
              <a:gd name="connsiteX5" fmla="*/ 1515023 w 11705845"/>
              <a:gd name="connsiteY5" fmla="*/ 0 h 10288588"/>
              <a:gd name="connsiteX6" fmla="*/ 6896747 w 11705845"/>
              <a:gd name="connsiteY6" fmla="*/ 0 h 10288588"/>
              <a:gd name="connsiteX7" fmla="*/ 8407248 w 11705845"/>
              <a:gd name="connsiteY7" fmla="*/ 0 h 10288588"/>
              <a:gd name="connsiteX8" fmla="*/ 11705845 w 11705845"/>
              <a:gd name="connsiteY8" fmla="*/ 3487858 h 10288588"/>
              <a:gd name="connsiteX9" fmla="*/ 11705845 w 11705845"/>
              <a:gd name="connsiteY9" fmla="*/ 10288588 h 10288588"/>
              <a:gd name="connsiteX10" fmla="*/ 11245089 w 11705845"/>
              <a:gd name="connsiteY10" fmla="*/ 10288588 h 10288588"/>
              <a:gd name="connsiteX11" fmla="*/ 9732328 w 11705845"/>
              <a:gd name="connsiteY11" fmla="*/ 10288588 h 102885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1705845" h="10288588">
                <a:moveTo>
                  <a:pt x="10043317" y="0"/>
                </a:moveTo>
                <a:lnTo>
                  <a:pt x="11705845" y="0"/>
                </a:lnTo>
                <a:lnTo>
                  <a:pt x="11705845" y="3129719"/>
                </a:lnTo>
                <a:lnTo>
                  <a:pt x="9384096" y="673013"/>
                </a:lnTo>
                <a:close/>
                <a:moveTo>
                  <a:pt x="0" y="0"/>
                </a:moveTo>
                <a:lnTo>
                  <a:pt x="1515023" y="0"/>
                </a:lnTo>
                <a:lnTo>
                  <a:pt x="6896747" y="0"/>
                </a:lnTo>
                <a:lnTo>
                  <a:pt x="8407248" y="0"/>
                </a:lnTo>
                <a:lnTo>
                  <a:pt x="11705845" y="3487858"/>
                </a:lnTo>
                <a:lnTo>
                  <a:pt x="11705845" y="10288588"/>
                </a:lnTo>
                <a:lnTo>
                  <a:pt x="11245089" y="10288588"/>
                </a:lnTo>
                <a:lnTo>
                  <a:pt x="9732328" y="10288588"/>
                </a:lnTo>
                <a:close/>
              </a:path>
            </a:pathLst>
          </a:custGeom>
          <a:solidFill>
            <a:schemeClr val="bg1">
              <a:lumMod val="85000"/>
              <a:alpha val="12000"/>
            </a:schemeClr>
          </a:solidFill>
          <a:ln>
            <a:noFill/>
          </a:ln>
          <a:effectLst/>
        </p:spPr>
        <p:txBody>
          <a:bodyPr vert="horz" wrap="square" lIns="60954" tIns="30477" rIns="60954" bIns="30477" numCol="1" anchor="t" anchorCtr="0" compatLnSpc="1">
            <a:prstTxWarp prst="textNoShape">
              <a:avLst/>
            </a:prstTxWarp>
          </a:bodyPr>
          <a:lstStyle>
            <a:lvl1pPr>
              <a:defRPr lang="en-US" sz="100"/>
            </a:lvl1pPr>
          </a:lstStyle>
          <a:p>
            <a:pPr lvl="0"/>
            <a:endParaRPr lang="en-US"/>
          </a:p>
        </p:txBody>
      </p:sp>
      <p:sp>
        <p:nvSpPr>
          <p:cNvPr id="5" name="Freeform 8"/>
          <p:cNvSpPr>
            <a:spLocks noGrp="1"/>
          </p:cNvSpPr>
          <p:nvPr>
            <p:ph type="pic" sz="quarter" idx="11"/>
          </p:nvPr>
        </p:nvSpPr>
        <p:spPr bwMode="auto">
          <a:xfrm>
            <a:off x="4357953" y="3617407"/>
            <a:ext cx="6256065" cy="3240593"/>
          </a:xfrm>
          <a:custGeom>
            <a:avLst/>
            <a:gdLst>
              <a:gd name="T0" fmla="*/ 4153 w 4153"/>
              <a:gd name="T1" fmla="*/ 2152 h 2152"/>
              <a:gd name="T2" fmla="*/ 0 w 4153"/>
              <a:gd name="T3" fmla="*/ 2152 h 2152"/>
              <a:gd name="T4" fmla="*/ 2119 w 4153"/>
              <a:gd name="T5" fmla="*/ 0 h 2152"/>
              <a:gd name="T6" fmla="*/ 4153 w 4153"/>
              <a:gd name="T7" fmla="*/ 2152 h 2152"/>
            </a:gdLst>
            <a:ahLst/>
            <a:cxnLst>
              <a:cxn ang="0">
                <a:pos x="T0" y="T1"/>
              </a:cxn>
              <a:cxn ang="0">
                <a:pos x="T2" y="T3"/>
              </a:cxn>
              <a:cxn ang="0">
                <a:pos x="T4" y="T5"/>
              </a:cxn>
              <a:cxn ang="0">
                <a:pos x="T6" y="T7"/>
              </a:cxn>
            </a:cxnLst>
            <a:rect l="0" t="0" r="r" b="b"/>
            <a:pathLst>
              <a:path w="4153" h="2152">
                <a:moveTo>
                  <a:pt x="4153" y="2152"/>
                </a:moveTo>
                <a:lnTo>
                  <a:pt x="0" y="2152"/>
                </a:lnTo>
                <a:lnTo>
                  <a:pt x="2119" y="0"/>
                </a:lnTo>
                <a:lnTo>
                  <a:pt x="4153" y="2152"/>
                </a:lnTo>
                <a:close/>
              </a:path>
            </a:pathLst>
          </a:custGeom>
          <a:solidFill>
            <a:schemeClr val="bg1">
              <a:lumMod val="85000"/>
              <a:alpha val="12000"/>
            </a:schemeClr>
          </a:solidFill>
          <a:ln>
            <a:noFill/>
          </a:ln>
          <a:effectLst/>
        </p:spPr>
        <p:txBody>
          <a:bodyPr vert="horz" wrap="square" lIns="60954" tIns="30477" rIns="60954" bIns="30477" numCol="1" anchor="t" anchorCtr="0" compatLnSpc="1">
            <a:prstTxWarp prst="textNoShape">
              <a:avLst/>
            </a:prstTxWarp>
          </a:bodyPr>
          <a:lstStyle>
            <a:lvl1pPr>
              <a:defRPr lang="en-US" sz="100"/>
            </a:lvl1pPr>
          </a:lstStyle>
          <a:p>
            <a:pPr lvl="0"/>
            <a:endParaRPr lang="en-US"/>
          </a:p>
        </p:txBody>
      </p:sp>
    </p:spTree>
    <p:extLst>
      <p:ext uri="{BB962C8B-B14F-4D97-AF65-F5344CB8AC3E}">
        <p14:creationId xmlns:p14="http://schemas.microsoft.com/office/powerpoint/2010/main" val="295353860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cstate="email">
            <a:extLst>
              <a:ext uri="{28A0092B-C50C-407E-A947-70E740481C1C}">
                <a14:useLocalDpi xmlns:a14="http://schemas.microsoft.com/office/drawing/2010/main"/>
              </a:ext>
            </a:extLst>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E6221893-BF60-42C4-A241-0DFC41786101}"/>
              </a:ext>
            </a:extLst>
          </p:cNvPr>
          <p:cNvSpPr>
            <a:spLocks noGrp="1"/>
          </p:cNvSpPr>
          <p:nvPr>
            <p:ph type="dt" sz="half" idx="10"/>
          </p:nvPr>
        </p:nvSpPr>
        <p:spPr>
          <a:xfrm>
            <a:off x="527051" y="6524626"/>
            <a:ext cx="1295400" cy="219075"/>
          </a:xfrm>
        </p:spPr>
        <p:txBody>
          <a:bodyPr/>
          <a:lstStyle>
            <a:lvl1pPr>
              <a:defRPr/>
            </a:lvl1pPr>
          </a:lstStyle>
          <a:p>
            <a:pPr>
              <a:defRPr/>
            </a:pPr>
            <a:fld id="{259325D9-C7C0-42EB-AEBB-E19A63C4F488}" type="datetime1">
              <a:rPr lang="en-GB" altLang="en-US">
                <a:solidFill>
                  <a:prstClr val="black">
                    <a:tint val="75000"/>
                  </a:prstClr>
                </a:solidFill>
              </a:rPr>
              <a:pPr>
                <a:defRPr/>
              </a:pPr>
              <a:t>25/10/2019</a:t>
            </a:fld>
            <a:endParaRPr lang="en-GB" altLang="en-US">
              <a:solidFill>
                <a:prstClr val="black">
                  <a:tint val="75000"/>
                </a:prstClr>
              </a:solidFill>
            </a:endParaRPr>
          </a:p>
        </p:txBody>
      </p:sp>
      <p:sp>
        <p:nvSpPr>
          <p:cNvPr id="5" name="Footer Placeholder 4">
            <a:extLst>
              <a:ext uri="{FF2B5EF4-FFF2-40B4-BE49-F238E27FC236}">
                <a16:creationId xmlns:a16="http://schemas.microsoft.com/office/drawing/2014/main" id="{0901D290-1AFB-448D-89F6-B196B58D63F5}"/>
              </a:ext>
            </a:extLst>
          </p:cNvPr>
          <p:cNvSpPr>
            <a:spLocks noGrp="1"/>
          </p:cNvSpPr>
          <p:nvPr>
            <p:ph type="ftr" sz="quarter" idx="11"/>
          </p:nvPr>
        </p:nvSpPr>
        <p:spPr>
          <a:xfrm>
            <a:off x="5520267" y="6381751"/>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r>
              <a:rPr lang="en-GB" altLang="en-US">
                <a:solidFill>
                  <a:prstClr val="black"/>
                </a:solidFill>
              </a:rPr>
              <a:t>Mary March</a:t>
            </a:r>
          </a:p>
        </p:txBody>
      </p:sp>
      <p:sp>
        <p:nvSpPr>
          <p:cNvPr id="6" name="Slide Number Placeholder 5">
            <a:extLst>
              <a:ext uri="{FF2B5EF4-FFF2-40B4-BE49-F238E27FC236}">
                <a16:creationId xmlns:a16="http://schemas.microsoft.com/office/drawing/2014/main" id="{1DB6C7E8-E5D7-46BD-8D55-A7D36701D868}"/>
              </a:ext>
            </a:extLst>
          </p:cNvPr>
          <p:cNvSpPr>
            <a:spLocks noGrp="1"/>
          </p:cNvSpPr>
          <p:nvPr>
            <p:ph type="sldNum" sz="quarter" idx="12"/>
          </p:nvPr>
        </p:nvSpPr>
        <p:spPr/>
        <p:txBody>
          <a:bodyPr/>
          <a:lstStyle>
            <a:lvl1pPr>
              <a:defRPr/>
            </a:lvl1pPr>
          </a:lstStyle>
          <a:p>
            <a:pPr>
              <a:defRPr/>
            </a:pPr>
            <a:fld id="{2F733F99-5C49-4C7A-AF84-B7546E8A6B51}" type="slidenum">
              <a:rPr lang="en-GB" altLang="en-US"/>
              <a:pPr>
                <a:defRPr/>
              </a:pPr>
              <a:t>‹#›</a:t>
            </a:fld>
            <a:endParaRPr lang="en-GB" altLang="en-US"/>
          </a:p>
        </p:txBody>
      </p:sp>
    </p:spTree>
    <p:extLst>
      <p:ext uri="{BB962C8B-B14F-4D97-AF65-F5344CB8AC3E}">
        <p14:creationId xmlns:p14="http://schemas.microsoft.com/office/powerpoint/2010/main" val="308671938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6F2A6CE-75E8-4B14-93F8-13D45B245D43}"/>
              </a:ext>
            </a:extLst>
          </p:cNvPr>
          <p:cNvSpPr>
            <a:spLocks noGrp="1"/>
          </p:cNvSpPr>
          <p:nvPr>
            <p:ph type="dt" sz="half" idx="10"/>
          </p:nvPr>
        </p:nvSpPr>
        <p:spPr/>
        <p:txBody>
          <a:bodyPr/>
          <a:lstStyle>
            <a:lvl1pPr>
              <a:defRPr/>
            </a:lvl1pPr>
          </a:lstStyle>
          <a:p>
            <a:pPr>
              <a:defRPr/>
            </a:pPr>
            <a:fld id="{384B99DA-8C13-4E5F-AA0A-1F1000BE46CB}" type="datetime1">
              <a:rPr lang="en-GB" altLang="en-US">
                <a:solidFill>
                  <a:prstClr val="black">
                    <a:tint val="75000"/>
                  </a:prstClr>
                </a:solidFill>
              </a:rPr>
              <a:pPr>
                <a:defRPr/>
              </a:pPr>
              <a:t>25/10/2019</a:t>
            </a:fld>
            <a:endParaRPr lang="en-GB" altLang="en-US">
              <a:solidFill>
                <a:prstClr val="black">
                  <a:tint val="75000"/>
                </a:prstClr>
              </a:solidFill>
            </a:endParaRPr>
          </a:p>
        </p:txBody>
      </p:sp>
      <p:sp>
        <p:nvSpPr>
          <p:cNvPr id="5" name="Footer Placeholder 4">
            <a:extLst>
              <a:ext uri="{FF2B5EF4-FFF2-40B4-BE49-F238E27FC236}">
                <a16:creationId xmlns:a16="http://schemas.microsoft.com/office/drawing/2014/main" id="{CDDFBDF1-FB2E-4348-8155-5B482237B058}"/>
              </a:ext>
            </a:extLst>
          </p:cNvPr>
          <p:cNvSpPr>
            <a:spLocks noGrp="1"/>
          </p:cNvSpPr>
          <p:nvPr>
            <p:ph type="ftr" sz="quarter" idx="11"/>
          </p:nvPr>
        </p:nvSpPr>
        <p:spPr>
          <a:xfrm>
            <a:off x="4176184" y="6461126"/>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r>
              <a:rPr lang="en-GB" altLang="en-US">
                <a:solidFill>
                  <a:prstClr val="black"/>
                </a:solidFill>
              </a:rPr>
              <a:t>Mary March</a:t>
            </a:r>
          </a:p>
        </p:txBody>
      </p:sp>
      <p:sp>
        <p:nvSpPr>
          <p:cNvPr id="6" name="Slide Number Placeholder 5">
            <a:extLst>
              <a:ext uri="{FF2B5EF4-FFF2-40B4-BE49-F238E27FC236}">
                <a16:creationId xmlns:a16="http://schemas.microsoft.com/office/drawing/2014/main" id="{2152B546-001A-4BA7-9BEF-7A1E6CACE192}"/>
              </a:ext>
            </a:extLst>
          </p:cNvPr>
          <p:cNvSpPr>
            <a:spLocks noGrp="1"/>
          </p:cNvSpPr>
          <p:nvPr>
            <p:ph type="sldNum" sz="quarter" idx="12"/>
          </p:nvPr>
        </p:nvSpPr>
        <p:spPr/>
        <p:txBody>
          <a:bodyPr/>
          <a:lstStyle>
            <a:lvl1pPr>
              <a:defRPr/>
            </a:lvl1pPr>
          </a:lstStyle>
          <a:p>
            <a:pPr>
              <a:defRPr/>
            </a:pPr>
            <a:fld id="{101007CA-6A5A-466A-BC7B-D9FB033B9BF6}" type="slidenum">
              <a:rPr lang="en-GB" altLang="en-US"/>
              <a:pPr>
                <a:defRPr/>
              </a:pPr>
              <a:t>‹#›</a:t>
            </a:fld>
            <a:endParaRPr lang="en-GB" altLang="en-US"/>
          </a:p>
        </p:txBody>
      </p:sp>
    </p:spTree>
    <p:extLst>
      <p:ext uri="{BB962C8B-B14F-4D97-AF65-F5344CB8AC3E}">
        <p14:creationId xmlns:p14="http://schemas.microsoft.com/office/powerpoint/2010/main" val="2855047893"/>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3CB71EC1-5AAF-41E1-A9E0-BFA606AE465E}"/>
              </a:ext>
            </a:extLst>
          </p:cNvPr>
          <p:cNvSpPr>
            <a:spLocks noGrp="1"/>
          </p:cNvSpPr>
          <p:nvPr>
            <p:ph type="dt" sz="half" idx="10"/>
          </p:nvPr>
        </p:nvSpPr>
        <p:spPr/>
        <p:txBody>
          <a:bodyPr/>
          <a:lstStyle>
            <a:lvl1pPr>
              <a:defRPr/>
            </a:lvl1pPr>
          </a:lstStyle>
          <a:p>
            <a:pPr>
              <a:defRPr/>
            </a:pPr>
            <a:fld id="{20B73E60-0876-4F4A-8F82-84A1B1823F5C}" type="datetime1">
              <a:rPr lang="en-GB" altLang="en-US">
                <a:solidFill>
                  <a:prstClr val="black">
                    <a:tint val="75000"/>
                  </a:prstClr>
                </a:solidFill>
              </a:rPr>
              <a:pPr>
                <a:defRPr/>
              </a:pPr>
              <a:t>25/10/2019</a:t>
            </a:fld>
            <a:endParaRPr lang="en-GB" altLang="en-US">
              <a:solidFill>
                <a:prstClr val="black">
                  <a:tint val="75000"/>
                </a:prstClr>
              </a:solidFill>
            </a:endParaRPr>
          </a:p>
        </p:txBody>
      </p:sp>
      <p:sp>
        <p:nvSpPr>
          <p:cNvPr id="5" name="Slide Number Placeholder 5">
            <a:extLst>
              <a:ext uri="{FF2B5EF4-FFF2-40B4-BE49-F238E27FC236}">
                <a16:creationId xmlns:a16="http://schemas.microsoft.com/office/drawing/2014/main" id="{1AA0E1DC-C07F-433C-B628-2DFAD3B54086}"/>
              </a:ext>
            </a:extLst>
          </p:cNvPr>
          <p:cNvSpPr>
            <a:spLocks noGrp="1"/>
          </p:cNvSpPr>
          <p:nvPr>
            <p:ph type="sldNum" sz="quarter" idx="11"/>
          </p:nvPr>
        </p:nvSpPr>
        <p:spPr/>
        <p:txBody>
          <a:bodyPr/>
          <a:lstStyle>
            <a:lvl1pPr>
              <a:defRPr/>
            </a:lvl1pPr>
          </a:lstStyle>
          <a:p>
            <a:pPr>
              <a:defRPr/>
            </a:pPr>
            <a:fld id="{B597A0D0-E8BB-4015-B311-33B1E3A1E815}" type="slidenum">
              <a:rPr lang="en-GB" altLang="en-US"/>
              <a:pPr>
                <a:defRPr/>
              </a:pPr>
              <a:t>‹#›</a:t>
            </a:fld>
            <a:endParaRPr lang="en-GB" altLang="en-US"/>
          </a:p>
        </p:txBody>
      </p:sp>
    </p:spTree>
    <p:extLst>
      <p:ext uri="{BB962C8B-B14F-4D97-AF65-F5344CB8AC3E}">
        <p14:creationId xmlns:p14="http://schemas.microsoft.com/office/powerpoint/2010/main" val="1237331800"/>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2487EBFC-6B3E-4761-A3EE-E67906EC8B64}"/>
              </a:ext>
            </a:extLst>
          </p:cNvPr>
          <p:cNvSpPr>
            <a:spLocks noGrp="1"/>
          </p:cNvSpPr>
          <p:nvPr>
            <p:ph type="dt" sz="half" idx="10"/>
          </p:nvPr>
        </p:nvSpPr>
        <p:spPr/>
        <p:txBody>
          <a:bodyPr/>
          <a:lstStyle>
            <a:lvl1pPr>
              <a:defRPr/>
            </a:lvl1pPr>
          </a:lstStyle>
          <a:p>
            <a:pPr>
              <a:defRPr/>
            </a:pPr>
            <a:fld id="{6729F174-4E7E-4651-BE04-FB34C38F7A97}" type="datetime1">
              <a:rPr lang="en-GB" altLang="en-US">
                <a:solidFill>
                  <a:prstClr val="black">
                    <a:tint val="75000"/>
                  </a:prstClr>
                </a:solidFill>
              </a:rPr>
              <a:pPr>
                <a:defRPr/>
              </a:pPr>
              <a:t>25/10/2019</a:t>
            </a:fld>
            <a:endParaRPr lang="en-GB" altLang="en-US">
              <a:solidFill>
                <a:prstClr val="black">
                  <a:tint val="75000"/>
                </a:prstClr>
              </a:solidFill>
            </a:endParaRPr>
          </a:p>
        </p:txBody>
      </p:sp>
      <p:sp>
        <p:nvSpPr>
          <p:cNvPr id="6" name="Slide Number Placeholder 5">
            <a:extLst>
              <a:ext uri="{FF2B5EF4-FFF2-40B4-BE49-F238E27FC236}">
                <a16:creationId xmlns:a16="http://schemas.microsoft.com/office/drawing/2014/main" id="{E3CD2253-9347-4F78-A218-15CDBF8057BA}"/>
              </a:ext>
            </a:extLst>
          </p:cNvPr>
          <p:cNvSpPr>
            <a:spLocks noGrp="1"/>
          </p:cNvSpPr>
          <p:nvPr>
            <p:ph type="sldNum" sz="quarter" idx="11"/>
          </p:nvPr>
        </p:nvSpPr>
        <p:spPr/>
        <p:txBody>
          <a:bodyPr/>
          <a:lstStyle>
            <a:lvl1pPr>
              <a:defRPr/>
            </a:lvl1pPr>
          </a:lstStyle>
          <a:p>
            <a:pPr>
              <a:defRPr/>
            </a:pPr>
            <a:fld id="{00F3E2FC-8669-4267-A62E-33FE30C83C55}" type="slidenum">
              <a:rPr lang="en-GB" altLang="en-US"/>
              <a:pPr>
                <a:defRPr/>
              </a:pPr>
              <a:t>‹#›</a:t>
            </a:fld>
            <a:endParaRPr lang="en-GB" altLang="en-US"/>
          </a:p>
        </p:txBody>
      </p:sp>
    </p:spTree>
    <p:extLst>
      <p:ext uri="{BB962C8B-B14F-4D97-AF65-F5344CB8AC3E}">
        <p14:creationId xmlns:p14="http://schemas.microsoft.com/office/powerpoint/2010/main" val="3400311123"/>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7A997B1F-63AC-42BA-A117-2BB993461931}"/>
              </a:ext>
            </a:extLst>
          </p:cNvPr>
          <p:cNvSpPr>
            <a:spLocks noGrp="1"/>
          </p:cNvSpPr>
          <p:nvPr>
            <p:ph type="dt" sz="half" idx="10"/>
          </p:nvPr>
        </p:nvSpPr>
        <p:spPr/>
        <p:txBody>
          <a:bodyPr/>
          <a:lstStyle>
            <a:lvl1pPr>
              <a:defRPr/>
            </a:lvl1pPr>
          </a:lstStyle>
          <a:p>
            <a:pPr>
              <a:defRPr/>
            </a:pPr>
            <a:fld id="{4AF98087-ED90-4911-BE74-9A997ABD6711}" type="datetime1">
              <a:rPr lang="en-GB" altLang="en-US">
                <a:solidFill>
                  <a:prstClr val="black">
                    <a:tint val="75000"/>
                  </a:prstClr>
                </a:solidFill>
              </a:rPr>
              <a:pPr>
                <a:defRPr/>
              </a:pPr>
              <a:t>25/10/2019</a:t>
            </a:fld>
            <a:endParaRPr lang="en-GB" altLang="en-US">
              <a:solidFill>
                <a:prstClr val="black">
                  <a:tint val="75000"/>
                </a:prstClr>
              </a:solidFill>
            </a:endParaRPr>
          </a:p>
        </p:txBody>
      </p:sp>
      <p:sp>
        <p:nvSpPr>
          <p:cNvPr id="8" name="Slide Number Placeholder 5">
            <a:extLst>
              <a:ext uri="{FF2B5EF4-FFF2-40B4-BE49-F238E27FC236}">
                <a16:creationId xmlns:a16="http://schemas.microsoft.com/office/drawing/2014/main" id="{B140FB6D-2D48-4815-88D0-108E1C5D7E0C}"/>
              </a:ext>
            </a:extLst>
          </p:cNvPr>
          <p:cNvSpPr>
            <a:spLocks noGrp="1"/>
          </p:cNvSpPr>
          <p:nvPr>
            <p:ph type="sldNum" sz="quarter" idx="11"/>
          </p:nvPr>
        </p:nvSpPr>
        <p:spPr/>
        <p:txBody>
          <a:bodyPr/>
          <a:lstStyle>
            <a:lvl1pPr>
              <a:defRPr/>
            </a:lvl1pPr>
          </a:lstStyle>
          <a:p>
            <a:pPr>
              <a:defRPr/>
            </a:pPr>
            <a:fld id="{94E0A6B8-DA9D-4B8D-895D-5FCD4DD918CF}" type="slidenum">
              <a:rPr lang="en-GB" altLang="en-US"/>
              <a:pPr>
                <a:defRPr/>
              </a:pPr>
              <a:t>‹#›</a:t>
            </a:fld>
            <a:endParaRPr lang="en-GB" altLang="en-US"/>
          </a:p>
        </p:txBody>
      </p:sp>
    </p:spTree>
    <p:extLst>
      <p:ext uri="{BB962C8B-B14F-4D97-AF65-F5344CB8AC3E}">
        <p14:creationId xmlns:p14="http://schemas.microsoft.com/office/powerpoint/2010/main" val="312152272"/>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45D73968-E418-4D94-9B8A-032D839683C6}"/>
              </a:ext>
            </a:extLst>
          </p:cNvPr>
          <p:cNvSpPr>
            <a:spLocks noGrp="1"/>
          </p:cNvSpPr>
          <p:nvPr>
            <p:ph type="dt" sz="half" idx="10"/>
          </p:nvPr>
        </p:nvSpPr>
        <p:spPr/>
        <p:txBody>
          <a:bodyPr/>
          <a:lstStyle>
            <a:lvl1pPr>
              <a:defRPr/>
            </a:lvl1pPr>
          </a:lstStyle>
          <a:p>
            <a:pPr>
              <a:defRPr/>
            </a:pPr>
            <a:fld id="{2E22D1C0-EA1F-4F8B-8785-B07BF54BD0F9}" type="datetime1">
              <a:rPr lang="en-GB" altLang="en-US">
                <a:solidFill>
                  <a:prstClr val="black">
                    <a:tint val="75000"/>
                  </a:prstClr>
                </a:solidFill>
              </a:rPr>
              <a:pPr>
                <a:defRPr/>
              </a:pPr>
              <a:t>25/10/2019</a:t>
            </a:fld>
            <a:endParaRPr lang="en-GB" altLang="en-US">
              <a:solidFill>
                <a:prstClr val="black">
                  <a:tint val="75000"/>
                </a:prstClr>
              </a:solidFill>
            </a:endParaRPr>
          </a:p>
        </p:txBody>
      </p:sp>
      <p:sp>
        <p:nvSpPr>
          <p:cNvPr id="4" name="Slide Number Placeholder 5">
            <a:extLst>
              <a:ext uri="{FF2B5EF4-FFF2-40B4-BE49-F238E27FC236}">
                <a16:creationId xmlns:a16="http://schemas.microsoft.com/office/drawing/2014/main" id="{99C47B18-E0DD-4E5D-98B6-8ADAF7FC3F9E}"/>
              </a:ext>
            </a:extLst>
          </p:cNvPr>
          <p:cNvSpPr>
            <a:spLocks noGrp="1"/>
          </p:cNvSpPr>
          <p:nvPr>
            <p:ph type="sldNum" sz="quarter" idx="11"/>
          </p:nvPr>
        </p:nvSpPr>
        <p:spPr/>
        <p:txBody>
          <a:bodyPr/>
          <a:lstStyle>
            <a:lvl1pPr>
              <a:defRPr/>
            </a:lvl1pPr>
          </a:lstStyle>
          <a:p>
            <a:pPr>
              <a:defRPr/>
            </a:pPr>
            <a:fld id="{BCCDFD50-638D-4B7D-8CA4-BA6FE506198A}" type="slidenum">
              <a:rPr lang="en-GB" altLang="en-US"/>
              <a:pPr>
                <a:defRPr/>
              </a:pPr>
              <a:t>‹#›</a:t>
            </a:fld>
            <a:endParaRPr lang="en-GB" altLang="en-US"/>
          </a:p>
        </p:txBody>
      </p:sp>
    </p:spTree>
    <p:extLst>
      <p:ext uri="{BB962C8B-B14F-4D97-AF65-F5344CB8AC3E}">
        <p14:creationId xmlns:p14="http://schemas.microsoft.com/office/powerpoint/2010/main" val="1726488729"/>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4C742947-4F5D-4204-A97C-9D9B8E91FB18}"/>
              </a:ext>
            </a:extLst>
          </p:cNvPr>
          <p:cNvSpPr>
            <a:spLocks noGrp="1"/>
          </p:cNvSpPr>
          <p:nvPr>
            <p:ph type="dt" sz="half" idx="10"/>
          </p:nvPr>
        </p:nvSpPr>
        <p:spPr/>
        <p:txBody>
          <a:bodyPr/>
          <a:lstStyle>
            <a:lvl1pPr>
              <a:defRPr/>
            </a:lvl1pPr>
          </a:lstStyle>
          <a:p>
            <a:pPr>
              <a:defRPr/>
            </a:pPr>
            <a:fld id="{47C9B511-EA7C-47B7-97E3-4B5B1A80CF69}" type="datetime1">
              <a:rPr lang="en-GB" altLang="en-US">
                <a:solidFill>
                  <a:prstClr val="black">
                    <a:tint val="75000"/>
                  </a:prstClr>
                </a:solidFill>
              </a:rPr>
              <a:pPr>
                <a:defRPr/>
              </a:pPr>
              <a:t>25/10/2019</a:t>
            </a:fld>
            <a:endParaRPr lang="en-GB" altLang="en-US">
              <a:solidFill>
                <a:prstClr val="black">
                  <a:tint val="75000"/>
                </a:prstClr>
              </a:solidFill>
            </a:endParaRPr>
          </a:p>
        </p:txBody>
      </p:sp>
      <p:sp>
        <p:nvSpPr>
          <p:cNvPr id="3" name="Slide Number Placeholder 5">
            <a:extLst>
              <a:ext uri="{FF2B5EF4-FFF2-40B4-BE49-F238E27FC236}">
                <a16:creationId xmlns:a16="http://schemas.microsoft.com/office/drawing/2014/main" id="{345FF0DB-E84C-4DAD-9D73-795846A0546D}"/>
              </a:ext>
            </a:extLst>
          </p:cNvPr>
          <p:cNvSpPr>
            <a:spLocks noGrp="1"/>
          </p:cNvSpPr>
          <p:nvPr>
            <p:ph type="sldNum" sz="quarter" idx="11"/>
          </p:nvPr>
        </p:nvSpPr>
        <p:spPr/>
        <p:txBody>
          <a:bodyPr/>
          <a:lstStyle>
            <a:lvl1pPr>
              <a:defRPr/>
            </a:lvl1pPr>
          </a:lstStyle>
          <a:p>
            <a:pPr>
              <a:defRPr/>
            </a:pPr>
            <a:fld id="{CD5821EE-AFC6-47E5-BF66-66E4B21DAC71}" type="slidenum">
              <a:rPr lang="en-GB" altLang="en-US"/>
              <a:pPr>
                <a:defRPr/>
              </a:pPr>
              <a:t>‹#›</a:t>
            </a:fld>
            <a:endParaRPr lang="en-GB" altLang="en-US"/>
          </a:p>
        </p:txBody>
      </p:sp>
    </p:spTree>
    <p:extLst>
      <p:ext uri="{BB962C8B-B14F-4D97-AF65-F5344CB8AC3E}">
        <p14:creationId xmlns:p14="http://schemas.microsoft.com/office/powerpoint/2010/main" val="271141872"/>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3">
            <a:extLst>
              <a:ext uri="{FF2B5EF4-FFF2-40B4-BE49-F238E27FC236}">
                <a16:creationId xmlns:a16="http://schemas.microsoft.com/office/drawing/2014/main" id="{46047277-E28E-478C-8847-F7A5E45662A5}"/>
              </a:ext>
            </a:extLst>
          </p:cNvPr>
          <p:cNvSpPr>
            <a:spLocks noGrp="1"/>
          </p:cNvSpPr>
          <p:nvPr>
            <p:ph type="dt" sz="half" idx="10"/>
          </p:nvPr>
        </p:nvSpPr>
        <p:spPr/>
        <p:txBody>
          <a:bodyPr/>
          <a:lstStyle>
            <a:lvl1pPr>
              <a:defRPr/>
            </a:lvl1pPr>
          </a:lstStyle>
          <a:p>
            <a:pPr>
              <a:defRPr/>
            </a:pPr>
            <a:fld id="{48487C5A-1B21-445F-A5EA-4485B0FC1EAF}" type="datetime1">
              <a:rPr lang="en-GB" altLang="en-US">
                <a:solidFill>
                  <a:prstClr val="black">
                    <a:tint val="75000"/>
                  </a:prstClr>
                </a:solidFill>
              </a:rPr>
              <a:pPr>
                <a:defRPr/>
              </a:pPr>
              <a:t>25/10/2019</a:t>
            </a:fld>
            <a:endParaRPr lang="en-GB" altLang="en-US">
              <a:solidFill>
                <a:prstClr val="black">
                  <a:tint val="75000"/>
                </a:prstClr>
              </a:solidFill>
            </a:endParaRPr>
          </a:p>
        </p:txBody>
      </p:sp>
      <p:sp>
        <p:nvSpPr>
          <p:cNvPr id="6" name="Slide Number Placeholder 5">
            <a:extLst>
              <a:ext uri="{FF2B5EF4-FFF2-40B4-BE49-F238E27FC236}">
                <a16:creationId xmlns:a16="http://schemas.microsoft.com/office/drawing/2014/main" id="{7C6F7CBF-E1F4-4489-88D3-9E19A646DD22}"/>
              </a:ext>
            </a:extLst>
          </p:cNvPr>
          <p:cNvSpPr>
            <a:spLocks noGrp="1"/>
          </p:cNvSpPr>
          <p:nvPr>
            <p:ph type="sldNum" sz="quarter" idx="11"/>
          </p:nvPr>
        </p:nvSpPr>
        <p:spPr/>
        <p:txBody>
          <a:bodyPr/>
          <a:lstStyle>
            <a:lvl1pPr>
              <a:defRPr/>
            </a:lvl1pPr>
          </a:lstStyle>
          <a:p>
            <a:pPr>
              <a:defRPr/>
            </a:pPr>
            <a:fld id="{07B02990-287C-41FC-9BF8-A67E112CA0AB}" type="slidenum">
              <a:rPr lang="en-GB" altLang="en-US"/>
              <a:pPr>
                <a:defRPr/>
              </a:pPr>
              <a:t>‹#›</a:t>
            </a:fld>
            <a:endParaRPr lang="en-GB" altLang="en-US"/>
          </a:p>
        </p:txBody>
      </p:sp>
    </p:spTree>
    <p:extLst>
      <p:ext uri="{BB962C8B-B14F-4D97-AF65-F5344CB8AC3E}">
        <p14:creationId xmlns:p14="http://schemas.microsoft.com/office/powerpoint/2010/main" val="268375327"/>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3">
            <a:extLst>
              <a:ext uri="{FF2B5EF4-FFF2-40B4-BE49-F238E27FC236}">
                <a16:creationId xmlns:a16="http://schemas.microsoft.com/office/drawing/2014/main" id="{239C6C6D-18BD-439C-8BC7-EDE5541F6F01}"/>
              </a:ext>
            </a:extLst>
          </p:cNvPr>
          <p:cNvSpPr>
            <a:spLocks noGrp="1"/>
          </p:cNvSpPr>
          <p:nvPr>
            <p:ph type="dt" sz="half" idx="10"/>
          </p:nvPr>
        </p:nvSpPr>
        <p:spPr/>
        <p:txBody>
          <a:bodyPr/>
          <a:lstStyle>
            <a:lvl1pPr>
              <a:defRPr/>
            </a:lvl1pPr>
          </a:lstStyle>
          <a:p>
            <a:pPr>
              <a:defRPr/>
            </a:pPr>
            <a:fld id="{B9188D40-EA84-4741-A93C-333A7A4EA90F}" type="datetime1">
              <a:rPr lang="en-GB" altLang="en-US">
                <a:solidFill>
                  <a:prstClr val="black">
                    <a:tint val="75000"/>
                  </a:prstClr>
                </a:solidFill>
              </a:rPr>
              <a:pPr>
                <a:defRPr/>
              </a:pPr>
              <a:t>25/10/2019</a:t>
            </a:fld>
            <a:endParaRPr lang="en-GB" altLang="en-US">
              <a:solidFill>
                <a:prstClr val="black">
                  <a:tint val="75000"/>
                </a:prstClr>
              </a:solidFill>
            </a:endParaRPr>
          </a:p>
        </p:txBody>
      </p:sp>
      <p:sp>
        <p:nvSpPr>
          <p:cNvPr id="6" name="Slide Number Placeholder 5">
            <a:extLst>
              <a:ext uri="{FF2B5EF4-FFF2-40B4-BE49-F238E27FC236}">
                <a16:creationId xmlns:a16="http://schemas.microsoft.com/office/drawing/2014/main" id="{035AFCA5-C958-4CD4-AD11-13B5F0553BEB}"/>
              </a:ext>
            </a:extLst>
          </p:cNvPr>
          <p:cNvSpPr>
            <a:spLocks noGrp="1"/>
          </p:cNvSpPr>
          <p:nvPr>
            <p:ph type="sldNum" sz="quarter" idx="11"/>
          </p:nvPr>
        </p:nvSpPr>
        <p:spPr/>
        <p:txBody>
          <a:bodyPr/>
          <a:lstStyle>
            <a:lvl1pPr>
              <a:defRPr/>
            </a:lvl1pPr>
          </a:lstStyle>
          <a:p>
            <a:pPr>
              <a:defRPr/>
            </a:pPr>
            <a:fld id="{F657F800-730A-4389-AB21-8BF89553559F}" type="slidenum">
              <a:rPr lang="en-GB" altLang="en-US"/>
              <a:pPr>
                <a:defRPr/>
              </a:pPr>
              <a:t>‹#›</a:t>
            </a:fld>
            <a:endParaRPr lang="en-GB" altLang="en-US"/>
          </a:p>
        </p:txBody>
      </p:sp>
    </p:spTree>
    <p:extLst>
      <p:ext uri="{BB962C8B-B14F-4D97-AF65-F5344CB8AC3E}">
        <p14:creationId xmlns:p14="http://schemas.microsoft.com/office/powerpoint/2010/main" val="3509482333"/>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0946E4D-DD66-45A3-B080-3ADF58A43F7D}"/>
              </a:ext>
            </a:extLst>
          </p:cNvPr>
          <p:cNvSpPr>
            <a:spLocks noGrp="1"/>
          </p:cNvSpPr>
          <p:nvPr>
            <p:ph type="dt" sz="half" idx="10"/>
          </p:nvPr>
        </p:nvSpPr>
        <p:spPr/>
        <p:txBody>
          <a:bodyPr/>
          <a:lstStyle>
            <a:lvl1pPr>
              <a:defRPr/>
            </a:lvl1pPr>
          </a:lstStyle>
          <a:p>
            <a:pPr>
              <a:defRPr/>
            </a:pPr>
            <a:fld id="{A3A90FD6-5905-4EA8-AD06-91B3123ED931}" type="datetime1">
              <a:rPr lang="en-GB" altLang="en-US">
                <a:solidFill>
                  <a:prstClr val="black">
                    <a:tint val="75000"/>
                  </a:prstClr>
                </a:solidFill>
              </a:rPr>
              <a:pPr>
                <a:defRPr/>
              </a:pPr>
              <a:t>25/10/2019</a:t>
            </a:fld>
            <a:endParaRPr lang="en-GB" altLang="en-US">
              <a:solidFill>
                <a:prstClr val="black">
                  <a:tint val="75000"/>
                </a:prstClr>
              </a:solidFill>
            </a:endParaRPr>
          </a:p>
        </p:txBody>
      </p:sp>
      <p:sp>
        <p:nvSpPr>
          <p:cNvPr id="5" name="Slide Number Placeholder 5">
            <a:extLst>
              <a:ext uri="{FF2B5EF4-FFF2-40B4-BE49-F238E27FC236}">
                <a16:creationId xmlns:a16="http://schemas.microsoft.com/office/drawing/2014/main" id="{F6B36D09-EA00-43E6-96AB-021BA89D990C}"/>
              </a:ext>
            </a:extLst>
          </p:cNvPr>
          <p:cNvSpPr>
            <a:spLocks noGrp="1"/>
          </p:cNvSpPr>
          <p:nvPr>
            <p:ph type="sldNum" sz="quarter" idx="11"/>
          </p:nvPr>
        </p:nvSpPr>
        <p:spPr/>
        <p:txBody>
          <a:bodyPr/>
          <a:lstStyle>
            <a:lvl1pPr>
              <a:defRPr/>
            </a:lvl1pPr>
          </a:lstStyle>
          <a:p>
            <a:pPr>
              <a:defRPr/>
            </a:pPr>
            <a:fld id="{238FE9CA-6F00-4071-81A8-4EBE4EFA0F40}" type="slidenum">
              <a:rPr lang="en-GB" altLang="en-US"/>
              <a:pPr>
                <a:defRPr/>
              </a:pPr>
              <a:t>‹#›</a:t>
            </a:fld>
            <a:endParaRPr lang="en-GB" altLang="en-US"/>
          </a:p>
        </p:txBody>
      </p:sp>
    </p:spTree>
    <p:extLst>
      <p:ext uri="{BB962C8B-B14F-4D97-AF65-F5344CB8AC3E}">
        <p14:creationId xmlns:p14="http://schemas.microsoft.com/office/powerpoint/2010/main" val="1524306278"/>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3094065-F68E-4E09-9865-3DBEAFE44871}"/>
              </a:ext>
            </a:extLst>
          </p:cNvPr>
          <p:cNvSpPr>
            <a:spLocks noGrp="1"/>
          </p:cNvSpPr>
          <p:nvPr>
            <p:ph type="dt" sz="half" idx="10"/>
          </p:nvPr>
        </p:nvSpPr>
        <p:spPr/>
        <p:txBody>
          <a:bodyPr/>
          <a:lstStyle>
            <a:lvl1pPr>
              <a:defRPr/>
            </a:lvl1pPr>
          </a:lstStyle>
          <a:p>
            <a:pPr>
              <a:defRPr/>
            </a:pPr>
            <a:fld id="{5FC6DEAE-81AF-4D2F-BBD0-D85B4251B949}" type="datetime1">
              <a:rPr lang="en-GB" altLang="en-US">
                <a:solidFill>
                  <a:prstClr val="black">
                    <a:tint val="75000"/>
                  </a:prstClr>
                </a:solidFill>
              </a:rPr>
              <a:pPr>
                <a:defRPr/>
              </a:pPr>
              <a:t>25/10/2019</a:t>
            </a:fld>
            <a:endParaRPr lang="en-GB" altLang="en-US">
              <a:solidFill>
                <a:prstClr val="black">
                  <a:tint val="75000"/>
                </a:prstClr>
              </a:solidFill>
            </a:endParaRPr>
          </a:p>
        </p:txBody>
      </p:sp>
      <p:sp>
        <p:nvSpPr>
          <p:cNvPr id="5" name="Slide Number Placeholder 5">
            <a:extLst>
              <a:ext uri="{FF2B5EF4-FFF2-40B4-BE49-F238E27FC236}">
                <a16:creationId xmlns:a16="http://schemas.microsoft.com/office/drawing/2014/main" id="{9C3D29A6-4BB7-4C3A-A58F-565A794C301F}"/>
              </a:ext>
            </a:extLst>
          </p:cNvPr>
          <p:cNvSpPr>
            <a:spLocks noGrp="1"/>
          </p:cNvSpPr>
          <p:nvPr>
            <p:ph type="sldNum" sz="quarter" idx="11"/>
          </p:nvPr>
        </p:nvSpPr>
        <p:spPr/>
        <p:txBody>
          <a:bodyPr/>
          <a:lstStyle>
            <a:lvl1pPr>
              <a:defRPr/>
            </a:lvl1pPr>
          </a:lstStyle>
          <a:p>
            <a:pPr>
              <a:defRPr/>
            </a:pPr>
            <a:fld id="{5179077C-C058-415F-A9A2-BF6E8D9D1A4E}" type="slidenum">
              <a:rPr lang="en-GB" altLang="en-US"/>
              <a:pPr>
                <a:defRPr/>
              </a:pPr>
              <a:t>‹#›</a:t>
            </a:fld>
            <a:endParaRPr lang="en-GB" altLang="en-US"/>
          </a:p>
        </p:txBody>
      </p:sp>
    </p:spTree>
    <p:extLst>
      <p:ext uri="{BB962C8B-B14F-4D97-AF65-F5344CB8AC3E}">
        <p14:creationId xmlns:p14="http://schemas.microsoft.com/office/powerpoint/2010/main" val="354803654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6" Type="http://schemas.openxmlformats.org/officeDocument/2006/relationships/image" Target="../media/image1.jpe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theme" Target="../theme/theme1.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2.xml"/><Relationship Id="rId13" Type="http://schemas.openxmlformats.org/officeDocument/2006/relationships/image" Target="../media/image3.jpeg"/><Relationship Id="rId3" Type="http://schemas.openxmlformats.org/officeDocument/2006/relationships/slideLayout" Target="../slideLayouts/slideLayout17.xml"/><Relationship Id="rId7" Type="http://schemas.openxmlformats.org/officeDocument/2006/relationships/slideLayout" Target="../slideLayouts/slideLayout21.xml"/><Relationship Id="rId12" Type="http://schemas.openxmlformats.org/officeDocument/2006/relationships/theme" Target="../theme/theme2.xml"/><Relationship Id="rId2" Type="http://schemas.openxmlformats.org/officeDocument/2006/relationships/slideLayout" Target="../slideLayouts/slideLayout16.xml"/><Relationship Id="rId1" Type="http://schemas.openxmlformats.org/officeDocument/2006/relationships/slideLayout" Target="../slideLayouts/slideLayout15.xml"/><Relationship Id="rId6" Type="http://schemas.openxmlformats.org/officeDocument/2006/relationships/slideLayout" Target="../slideLayouts/slideLayout20.xml"/><Relationship Id="rId11" Type="http://schemas.openxmlformats.org/officeDocument/2006/relationships/slideLayout" Target="../slideLayouts/slideLayout25.xml"/><Relationship Id="rId5" Type="http://schemas.openxmlformats.org/officeDocument/2006/relationships/slideLayout" Target="../slideLayouts/slideLayout19.xml"/><Relationship Id="rId10" Type="http://schemas.openxmlformats.org/officeDocument/2006/relationships/slideLayout" Target="../slideLayouts/slideLayout24.xml"/><Relationship Id="rId4" Type="http://schemas.openxmlformats.org/officeDocument/2006/relationships/slideLayout" Target="../slideLayouts/slideLayout18.xml"/><Relationship Id="rId9" Type="http://schemas.openxmlformats.org/officeDocument/2006/relationships/slideLayout" Target="../slideLayouts/slideLayout23.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bwMode="auto">
      <p:bgPr>
        <a:blipFill dpi="0" rotWithShape="0">
          <a:blip r:embed="rId16" cstate="email">
            <a:extLst>
              <a:ext uri="{28A0092B-C50C-407E-A947-70E740481C1C}">
                <a14:useLocalDpi xmlns:a14="http://schemas.microsoft.com/office/drawing/2010/main"/>
              </a:ext>
            </a:extLst>
          </a:blip>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noChangeArrowheads="1"/>
          </p:cNvSpPr>
          <p:nvPr>
            <p:ph type="title" idx="4294967295"/>
          </p:nvPr>
        </p:nvSpPr>
        <p:spPr bwMode="auto">
          <a:xfrm>
            <a:off x="609600" y="274638"/>
            <a:ext cx="109728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zh-CN"/>
              <a:t>Click to edit Master title style</a:t>
            </a:r>
            <a:endParaRPr lang="en-GB" altLang="en-US"/>
          </a:p>
        </p:txBody>
      </p:sp>
      <p:sp>
        <p:nvSpPr>
          <p:cNvPr id="1027" name="Text Placeholder 2"/>
          <p:cNvSpPr>
            <a:spLocks noGrp="1" noChangeArrowheads="1"/>
          </p:cNvSpPr>
          <p:nvPr>
            <p:ph type="body" idx="4294967295"/>
          </p:nvPr>
        </p:nvSpPr>
        <p:spPr bwMode="auto">
          <a:xfrm>
            <a:off x="609600" y="1600200"/>
            <a:ext cx="109728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zh-CN"/>
              <a:t>Click to edit Master text styles</a:t>
            </a:r>
          </a:p>
          <a:p>
            <a:pPr lvl="1"/>
            <a:r>
              <a:rPr lang="en-US" altLang="zh-CN"/>
              <a:t>Second level</a:t>
            </a:r>
          </a:p>
          <a:p>
            <a:pPr lvl="2"/>
            <a:r>
              <a:rPr lang="en-US" altLang="zh-CN"/>
              <a:t>Third level</a:t>
            </a:r>
          </a:p>
          <a:p>
            <a:pPr lvl="3"/>
            <a:r>
              <a:rPr lang="en-US" altLang="zh-CN"/>
              <a:t>Fourth level</a:t>
            </a:r>
          </a:p>
          <a:p>
            <a:pPr lvl="4"/>
            <a:r>
              <a:rPr lang="en-US" altLang="zh-CN"/>
              <a:t>Fifth level</a:t>
            </a:r>
            <a:endParaRPr lang="en-GB" altLang="en-US"/>
          </a:p>
        </p:txBody>
      </p:sp>
      <p:sp>
        <p:nvSpPr>
          <p:cNvPr id="4" name="Date Placeholder 3"/>
          <p:cNvSpPr>
            <a:spLocks noGrp="1"/>
          </p:cNvSpPr>
          <p:nvPr>
            <p:ph type="dt" sz="half" idx="2"/>
          </p:nvPr>
        </p:nvSpPr>
        <p:spPr>
          <a:xfrm>
            <a:off x="334433" y="6524626"/>
            <a:ext cx="1295400" cy="219075"/>
          </a:xfrm>
          <a:prstGeom prst="rect">
            <a:avLst/>
          </a:prstGeom>
        </p:spPr>
        <p:txBody>
          <a:bodyPr vert="horz" wrap="square" lIns="91440" tIns="45720" rIns="91440" bIns="45720" numCol="1" anchor="ctr" anchorCtr="0" compatLnSpc="1">
            <a:prstTxWarp prst="textNoShape">
              <a:avLst/>
            </a:prstTxWarp>
          </a:bodyPr>
          <a:lstStyle>
            <a:lvl1pPr algn="ctr" eaLnBrk="1" hangingPunct="1">
              <a:defRPr sz="1000">
                <a:solidFill>
                  <a:srgbClr val="898989"/>
                </a:solidFill>
                <a:latin typeface="Myriad Pro" charset="0"/>
              </a:defRPr>
            </a:lvl1pPr>
          </a:lstStyle>
          <a:p>
            <a:pPr fontAlgn="base">
              <a:spcBef>
                <a:spcPct val="0"/>
              </a:spcBef>
              <a:spcAft>
                <a:spcPct val="0"/>
              </a:spcAft>
              <a:defRPr/>
            </a:pPr>
            <a:fld id="{19D25C73-7FE0-49DE-BCF0-C409B4ADDBDE}" type="datetime1">
              <a:rPr lang="en-GB" altLang="en-US"/>
              <a:pPr fontAlgn="base">
                <a:spcBef>
                  <a:spcPct val="0"/>
                </a:spcBef>
                <a:spcAft>
                  <a:spcPct val="0"/>
                </a:spcAft>
                <a:defRPr/>
              </a:pPr>
              <a:t>25/10/2019</a:t>
            </a:fld>
            <a:endParaRPr lang="en-GB" altLang="en-US"/>
          </a:p>
        </p:txBody>
      </p:sp>
      <p:sp>
        <p:nvSpPr>
          <p:cNvPr id="6" name="Slide Number Placeholder 5"/>
          <p:cNvSpPr>
            <a:spLocks noGrp="1"/>
          </p:cNvSpPr>
          <p:nvPr>
            <p:ph type="sldNum" sz="quarter" idx="4"/>
          </p:nvPr>
        </p:nvSpPr>
        <p:spPr>
          <a:xfrm>
            <a:off x="10608733" y="6381751"/>
            <a:ext cx="973667"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charset="0"/>
              </a:defRPr>
            </a:lvl1pPr>
          </a:lstStyle>
          <a:p>
            <a:pPr fontAlgn="base">
              <a:spcBef>
                <a:spcPct val="0"/>
              </a:spcBef>
              <a:spcAft>
                <a:spcPct val="0"/>
              </a:spcAft>
              <a:defRPr/>
            </a:pPr>
            <a:fld id="{783FAB79-A43D-421E-84E9-B87CBCB32F3E}" type="slidenum">
              <a:rPr lang="en-GB" altLang="en-US"/>
              <a:pPr fontAlgn="base">
                <a:spcBef>
                  <a:spcPct val="0"/>
                </a:spcBef>
                <a:spcAft>
                  <a:spcPct val="0"/>
                </a:spcAft>
                <a:defRPr/>
              </a:pPr>
              <a:t>‹#›</a:t>
            </a:fld>
            <a:endParaRPr lang="en-GB" altLang="en-US"/>
          </a:p>
        </p:txBody>
      </p:sp>
    </p:spTree>
    <p:extLst>
      <p:ext uri="{BB962C8B-B14F-4D97-AF65-F5344CB8AC3E}">
        <p14:creationId xmlns:p14="http://schemas.microsoft.com/office/powerpoint/2010/main" val="3985750013"/>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84" r:id="rId12"/>
    <p:sldLayoutId id="2147483685" r:id="rId13"/>
    <p:sldLayoutId id="2147483686" r:id="rId14"/>
  </p:sldLayoutIdLst>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charset="0"/>
        </a:defRPr>
      </a:lvl2pPr>
      <a:lvl3pPr algn="ctr" rtl="0" eaLnBrk="0" fontAlgn="base" hangingPunct="0">
        <a:spcBef>
          <a:spcPct val="0"/>
        </a:spcBef>
        <a:spcAft>
          <a:spcPct val="0"/>
        </a:spcAft>
        <a:defRPr sz="4400">
          <a:solidFill>
            <a:schemeClr val="tx1"/>
          </a:solidFill>
          <a:latin typeface="Myriad Pro" charset="0"/>
        </a:defRPr>
      </a:lvl3pPr>
      <a:lvl4pPr algn="ctr" rtl="0" eaLnBrk="0" fontAlgn="base" hangingPunct="0">
        <a:spcBef>
          <a:spcPct val="0"/>
        </a:spcBef>
        <a:spcAft>
          <a:spcPct val="0"/>
        </a:spcAft>
        <a:defRPr sz="4400">
          <a:solidFill>
            <a:schemeClr val="tx1"/>
          </a:solidFill>
          <a:latin typeface="Myriad Pro" charset="0"/>
        </a:defRPr>
      </a:lvl4pPr>
      <a:lvl5pPr algn="ctr" rtl="0" eaLnBrk="0" fontAlgn="base" hangingPunct="0">
        <a:spcBef>
          <a:spcPct val="0"/>
        </a:spcBef>
        <a:spcAft>
          <a:spcPct val="0"/>
        </a:spcAft>
        <a:defRPr sz="4400">
          <a:solidFill>
            <a:schemeClr val="tx1"/>
          </a:solidFill>
          <a:latin typeface="Myriad Pro" charset="0"/>
        </a:defRPr>
      </a:lvl5pPr>
      <a:lvl6pPr marL="457200" algn="ctr" rtl="0" fontAlgn="base">
        <a:spcBef>
          <a:spcPct val="0"/>
        </a:spcBef>
        <a:spcAft>
          <a:spcPct val="0"/>
        </a:spcAft>
        <a:defRPr sz="4400">
          <a:solidFill>
            <a:schemeClr val="tx1"/>
          </a:solidFill>
          <a:latin typeface="Myriad Pro" charset="0"/>
        </a:defRPr>
      </a:lvl6pPr>
      <a:lvl7pPr marL="914400" algn="ctr" rtl="0" fontAlgn="base">
        <a:spcBef>
          <a:spcPct val="0"/>
        </a:spcBef>
        <a:spcAft>
          <a:spcPct val="0"/>
        </a:spcAft>
        <a:defRPr sz="4400">
          <a:solidFill>
            <a:schemeClr val="tx1"/>
          </a:solidFill>
          <a:latin typeface="Myriad Pro" charset="0"/>
        </a:defRPr>
      </a:lvl7pPr>
      <a:lvl8pPr marL="1371600" algn="ctr" rtl="0" fontAlgn="base">
        <a:spcBef>
          <a:spcPct val="0"/>
        </a:spcBef>
        <a:spcAft>
          <a:spcPct val="0"/>
        </a:spcAft>
        <a:defRPr sz="4400">
          <a:solidFill>
            <a:schemeClr val="tx1"/>
          </a:solidFill>
          <a:latin typeface="Myriad Pro" charset="0"/>
        </a:defRPr>
      </a:lvl8pPr>
      <a:lvl9pPr marL="1828800" algn="ctr" rtl="0" fontAlgn="base">
        <a:spcBef>
          <a:spcPct val="0"/>
        </a:spcBef>
        <a:spcAft>
          <a:spcPct val="0"/>
        </a:spcAft>
        <a:defRPr sz="4400">
          <a:solidFill>
            <a:schemeClr val="tx1"/>
          </a:solidFill>
          <a:latin typeface="Myriad Pro" charset="0"/>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blipFill dpi="0" rotWithShape="0">
          <a:blip r:embed="rId13" cstate="email">
            <a:extLst>
              <a:ext uri="{28A0092B-C50C-407E-A947-70E740481C1C}">
                <a14:useLocalDpi xmlns:a14="http://schemas.microsoft.com/office/drawing/2010/main"/>
              </a:ext>
            </a:extLst>
          </a:blip>
          <a:srcRect/>
          <a:stretch>
            <a:fillRect/>
          </a:stretch>
        </a:blipFill>
        <a:effectLst/>
      </p:bgPr>
    </p:bg>
    <p:spTree>
      <p:nvGrpSpPr>
        <p:cNvPr id="1" name=""/>
        <p:cNvGrpSpPr/>
        <p:nvPr/>
      </p:nvGrpSpPr>
      <p:grpSpPr>
        <a:xfrm>
          <a:off x="0" y="0"/>
          <a:ext cx="0" cy="0"/>
          <a:chOff x="0" y="0"/>
          <a:chExt cx="0" cy="0"/>
        </a:xfrm>
      </p:grpSpPr>
      <p:sp>
        <p:nvSpPr>
          <p:cNvPr id="1026" name="Title Placeholder 1">
            <a:extLst>
              <a:ext uri="{FF2B5EF4-FFF2-40B4-BE49-F238E27FC236}">
                <a16:creationId xmlns:a16="http://schemas.microsoft.com/office/drawing/2014/main" id="{801D05D9-85EE-4CA6-B1FE-52A2A35F53D8}"/>
              </a:ext>
            </a:extLst>
          </p:cNvPr>
          <p:cNvSpPr>
            <a:spLocks noGrp="1"/>
          </p:cNvSpPr>
          <p:nvPr>
            <p:ph type="title"/>
          </p:nvPr>
        </p:nvSpPr>
        <p:spPr bwMode="auto">
          <a:xfrm>
            <a:off x="609600" y="274638"/>
            <a:ext cx="109728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a:extLst>
              <a:ext uri="{FF2B5EF4-FFF2-40B4-BE49-F238E27FC236}">
                <a16:creationId xmlns:a16="http://schemas.microsoft.com/office/drawing/2014/main" id="{5AA63280-4E75-4EE4-9174-627D188C2A16}"/>
              </a:ext>
            </a:extLst>
          </p:cNvPr>
          <p:cNvSpPr>
            <a:spLocks noGrp="1"/>
          </p:cNvSpPr>
          <p:nvPr>
            <p:ph type="body" idx="1"/>
          </p:nvPr>
        </p:nvSpPr>
        <p:spPr bwMode="auto">
          <a:xfrm>
            <a:off x="609600" y="1600200"/>
            <a:ext cx="109728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FAF70A52-E04C-4984-8F0A-92FD0EB7E3E1}"/>
              </a:ext>
            </a:extLst>
          </p:cNvPr>
          <p:cNvSpPr>
            <a:spLocks noGrp="1"/>
          </p:cNvSpPr>
          <p:nvPr>
            <p:ph type="dt" sz="half" idx="2"/>
          </p:nvPr>
        </p:nvSpPr>
        <p:spPr>
          <a:xfrm>
            <a:off x="334433" y="6524626"/>
            <a:ext cx="129540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59B12514-B2BD-43EE-BCBD-7E23DB886ACD}" type="datetime1">
              <a:rPr lang="en-GB" altLang="en-US">
                <a:solidFill>
                  <a:prstClr val="black">
                    <a:tint val="75000"/>
                  </a:prstClr>
                </a:solidFill>
              </a:rPr>
              <a:pPr>
                <a:defRPr/>
              </a:pPr>
              <a:t>25/10/2019</a:t>
            </a:fld>
            <a:endParaRPr lang="en-GB" altLang="en-US">
              <a:solidFill>
                <a:prstClr val="black">
                  <a:tint val="75000"/>
                </a:prstClr>
              </a:solidFill>
            </a:endParaRPr>
          </a:p>
        </p:txBody>
      </p:sp>
      <p:sp>
        <p:nvSpPr>
          <p:cNvPr id="6" name="Slide Number Placeholder 5">
            <a:extLst>
              <a:ext uri="{FF2B5EF4-FFF2-40B4-BE49-F238E27FC236}">
                <a16:creationId xmlns:a16="http://schemas.microsoft.com/office/drawing/2014/main" id="{1CA088D9-18CB-45E8-8513-B5E739104FEB}"/>
              </a:ext>
            </a:extLst>
          </p:cNvPr>
          <p:cNvSpPr>
            <a:spLocks noGrp="1"/>
          </p:cNvSpPr>
          <p:nvPr>
            <p:ph type="sldNum" sz="quarter" idx="4"/>
          </p:nvPr>
        </p:nvSpPr>
        <p:spPr>
          <a:xfrm>
            <a:off x="10608733" y="6381751"/>
            <a:ext cx="973667"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fontAlgn="base">
              <a:spcBef>
                <a:spcPct val="0"/>
              </a:spcBef>
              <a:spcAft>
                <a:spcPct val="0"/>
              </a:spcAft>
              <a:defRPr/>
            </a:pPr>
            <a:fld id="{99394249-8463-4BC8-8578-8F2970A0B96D}" type="slidenum">
              <a:rPr lang="en-GB" altLang="en-US"/>
              <a:pPr fontAlgn="base">
                <a:spcBef>
                  <a:spcPct val="0"/>
                </a:spcBef>
                <a:spcAft>
                  <a:spcPct val="0"/>
                </a:spcAft>
                <a:defRPr/>
              </a:pPr>
              <a:t>‹#›</a:t>
            </a:fld>
            <a:endParaRPr lang="en-GB" altLang="en-US"/>
          </a:p>
        </p:txBody>
      </p:sp>
    </p:spTree>
    <p:extLst>
      <p:ext uri="{BB962C8B-B14F-4D97-AF65-F5344CB8AC3E}">
        <p14:creationId xmlns:p14="http://schemas.microsoft.com/office/powerpoint/2010/main" val="3045303676"/>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hf sldNum="0" hd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1.xml"/><Relationship Id="rId1" Type="http://schemas.openxmlformats.org/officeDocument/2006/relationships/slideLayout" Target="../slideLayouts/slideLayout16.xml"/></Relationships>
</file>

<file path=ppt/slides/_rels/slide2.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1.xml"/></Relationships>
</file>

<file path=ppt/slides/_rels/slide3.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16.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6.xml.rels><?xml version="1.0" encoding="UTF-8" standalone="yes"?>
<Relationships xmlns="http://schemas.openxmlformats.org/package/2006/relationships"><Relationship Id="rId3" Type="http://schemas.openxmlformats.org/officeDocument/2006/relationships/image" Target="../media/image9.svg"/><Relationship Id="rId7" Type="http://schemas.openxmlformats.org/officeDocument/2006/relationships/image" Target="../media/image13.svg"/><Relationship Id="rId2" Type="http://schemas.openxmlformats.org/officeDocument/2006/relationships/image" Target="../media/image8.png"/><Relationship Id="rId1" Type="http://schemas.openxmlformats.org/officeDocument/2006/relationships/slideLayout" Target="../slideLayouts/slideLayout2.xml"/><Relationship Id="rId6" Type="http://schemas.openxmlformats.org/officeDocument/2006/relationships/image" Target="../media/image12.png"/><Relationship Id="rId5" Type="http://schemas.openxmlformats.org/officeDocument/2006/relationships/image" Target="../media/image11.svg"/><Relationship Id="rId4" Type="http://schemas.openxmlformats.org/officeDocument/2006/relationships/image" Target="../media/image10.png"/></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3.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13.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a:extLst>
              <a:ext uri="{FF2B5EF4-FFF2-40B4-BE49-F238E27FC236}">
                <a16:creationId xmlns:a16="http://schemas.microsoft.com/office/drawing/2014/main" id="{8DA32E8A-5DB2-4AA4-AA5A-9D6420CF51C9}"/>
              </a:ext>
            </a:extLst>
          </p:cNvPr>
          <p:cNvSpPr>
            <a:spLocks noGrp="1"/>
          </p:cNvSpPr>
          <p:nvPr>
            <p:ph type="title"/>
          </p:nvPr>
        </p:nvSpPr>
        <p:spPr>
          <a:xfrm>
            <a:off x="1524000" y="188913"/>
            <a:ext cx="8686800" cy="1143000"/>
          </a:xfrm>
        </p:spPr>
        <p:txBody>
          <a:bodyPr/>
          <a:lstStyle/>
          <a:p>
            <a:r>
              <a:rPr lang="en-GB" altLang="en-US" sz="3200" b="1" dirty="0"/>
              <a:t>An Appraisal of a Guest Service Experience</a:t>
            </a:r>
          </a:p>
        </p:txBody>
      </p:sp>
      <p:sp>
        <p:nvSpPr>
          <p:cNvPr id="6147" name="Subtitle 2">
            <a:extLst>
              <a:ext uri="{FF2B5EF4-FFF2-40B4-BE49-F238E27FC236}">
                <a16:creationId xmlns:a16="http://schemas.microsoft.com/office/drawing/2014/main" id="{DFF9AAD1-A0E4-41E9-85C5-C54A68C04797}"/>
              </a:ext>
            </a:extLst>
          </p:cNvPr>
          <p:cNvSpPr>
            <a:spLocks noGrp="1"/>
          </p:cNvSpPr>
          <p:nvPr>
            <p:ph idx="1"/>
          </p:nvPr>
        </p:nvSpPr>
        <p:spPr>
          <a:xfrm>
            <a:off x="2062957" y="1169989"/>
            <a:ext cx="8229600" cy="3183802"/>
          </a:xfrm>
        </p:spPr>
        <p:txBody>
          <a:bodyPr/>
          <a:lstStyle/>
          <a:p>
            <a:pPr eaLnBrk="1" hangingPunct="1">
              <a:buNone/>
            </a:pPr>
            <a:r>
              <a:rPr lang="en-GB" altLang="en-US" sz="2400" dirty="0"/>
              <a:t>Title: </a:t>
            </a:r>
            <a:r>
              <a:rPr lang="en-GB" altLang="en-US" sz="2400" b="1" dirty="0"/>
              <a:t>An Appraisal of a Guest Service Experience…..</a:t>
            </a:r>
          </a:p>
          <a:p>
            <a:pPr eaLnBrk="1" hangingPunct="1">
              <a:buNone/>
            </a:pPr>
            <a:r>
              <a:rPr lang="en-GB" altLang="en-US" sz="2400" dirty="0"/>
              <a:t>Name of the Students and ID Number</a:t>
            </a:r>
          </a:p>
          <a:p>
            <a:pPr eaLnBrk="1" hangingPunct="1">
              <a:buNone/>
            </a:pPr>
            <a:r>
              <a:rPr lang="en-GB" altLang="en-US" sz="2400" dirty="0" err="1"/>
              <a:t>Catalin</a:t>
            </a:r>
            <a:r>
              <a:rPr lang="en-GB" altLang="en-US" sz="2400" dirty="0"/>
              <a:t> </a:t>
            </a:r>
            <a:r>
              <a:rPr lang="en-GB" altLang="en-US" sz="2400" dirty="0" err="1"/>
              <a:t>Carament</a:t>
            </a:r>
            <a:r>
              <a:rPr lang="en-GB" altLang="en-US" sz="2400" dirty="0"/>
              <a:t> 			1815657</a:t>
            </a:r>
          </a:p>
          <a:p>
            <a:pPr eaLnBrk="1" hangingPunct="1">
              <a:buNone/>
            </a:pPr>
            <a:r>
              <a:rPr lang="en-GB" altLang="en-US" sz="2400" dirty="0"/>
              <a:t>Cristina Gabriela M. 			1815456</a:t>
            </a:r>
          </a:p>
          <a:p>
            <a:pPr eaLnBrk="1" hangingPunct="1">
              <a:buNone/>
            </a:pPr>
            <a:r>
              <a:rPr lang="en-GB" altLang="en-US" sz="2400" dirty="0"/>
              <a:t>Florina </a:t>
            </a:r>
            <a:r>
              <a:rPr lang="en-GB" altLang="en-US" sz="2400" dirty="0" err="1"/>
              <a:t>Persida</a:t>
            </a:r>
            <a:r>
              <a:rPr lang="en-GB" altLang="en-US" sz="2400" dirty="0"/>
              <a:t> R. 			1816297</a:t>
            </a:r>
          </a:p>
          <a:p>
            <a:pPr eaLnBrk="1" hangingPunct="1">
              <a:buNone/>
            </a:pPr>
            <a:r>
              <a:rPr lang="en-GB" altLang="en-US" sz="2400" dirty="0"/>
              <a:t>George Ivan				1816313</a:t>
            </a:r>
          </a:p>
          <a:p>
            <a:pPr eaLnBrk="1" hangingPunct="1">
              <a:buFont typeface="Arial" panose="020B0604020202020204" pitchFamily="34" charset="0"/>
              <a:buNone/>
            </a:pPr>
            <a:r>
              <a:rPr lang="en-GB" altLang="en-US" sz="2400" dirty="0"/>
              <a:t>Lecturer  Name:</a:t>
            </a:r>
          </a:p>
          <a:p>
            <a:pPr eaLnBrk="1" hangingPunct="1">
              <a:buFont typeface="Arial" panose="020B0604020202020204" pitchFamily="34" charset="0"/>
              <a:buNone/>
            </a:pPr>
            <a:endParaRPr lang="en-GB" altLang="en-US" sz="2400" dirty="0"/>
          </a:p>
        </p:txBody>
      </p:sp>
      <p:sp>
        <p:nvSpPr>
          <p:cNvPr id="4" name="Date Placeholder 3">
            <a:extLst>
              <a:ext uri="{FF2B5EF4-FFF2-40B4-BE49-F238E27FC236}">
                <a16:creationId xmlns:a16="http://schemas.microsoft.com/office/drawing/2014/main" id="{109843B8-E41C-4FE6-9ECB-4DD3EE242A10}"/>
              </a:ext>
            </a:extLst>
          </p:cNvPr>
          <p:cNvSpPr>
            <a:spLocks noGrp="1"/>
          </p:cNvSpPr>
          <p:nvPr>
            <p:ph type="dt" sz="quarter" idx="10"/>
          </p:nvPr>
        </p:nvSpPr>
        <p:spPr/>
        <p:txBody>
          <a:bodyPr/>
          <a:lstStyle/>
          <a:p>
            <a:pPr>
              <a:defRPr/>
            </a:pPr>
            <a:fld id="{73B07335-0E4B-4830-9DA1-499DF5ED18FC}" type="datetime1">
              <a:rPr lang="en-GB" altLang="en-US">
                <a:solidFill>
                  <a:prstClr val="black">
                    <a:tint val="75000"/>
                  </a:prstClr>
                </a:solidFill>
              </a:rPr>
              <a:pPr>
                <a:defRPr/>
              </a:pPr>
              <a:t>25/10/2019</a:t>
            </a:fld>
            <a:endParaRPr lang="en-GB" altLang="en-US">
              <a:solidFill>
                <a:prstClr val="black">
                  <a:tint val="75000"/>
                </a:prstClr>
              </a:solidFill>
            </a:endParaRPr>
          </a:p>
        </p:txBody>
      </p:sp>
      <p:pic>
        <p:nvPicPr>
          <p:cNvPr id="6149" name="Picture 1">
            <a:extLst>
              <a:ext uri="{FF2B5EF4-FFF2-40B4-BE49-F238E27FC236}">
                <a16:creationId xmlns:a16="http://schemas.microsoft.com/office/drawing/2014/main" id="{8756414D-01CC-4C61-A255-232F4DBFF682}"/>
              </a:ext>
            </a:extLst>
          </p:cNvPr>
          <p:cNvPicPr>
            <a:picLocks noChangeAspect="1"/>
          </p:cNvPicPr>
          <p:nvPr/>
        </p:nvPicPr>
        <p:blipFill>
          <a:blip r:embed="rId3">
            <a:extLst>
              <a:ext uri="{28A0092B-C50C-407E-A947-70E740481C1C}">
                <a14:useLocalDpi xmlns:a14="http://schemas.microsoft.com/office/drawing/2010/main"/>
              </a:ext>
            </a:extLst>
          </a:blip>
          <a:srcRect/>
          <a:stretch>
            <a:fillRect/>
          </a:stretch>
        </p:blipFill>
        <p:spPr bwMode="auto">
          <a:xfrm>
            <a:off x="6819901" y="3914676"/>
            <a:ext cx="5372099" cy="177954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12362638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C:\Users\samsung\Downloads\christy-ash-A9QZqYWu1U8-unsplash.jpg"/>
          <p:cNvPicPr>
            <a:picLocks noChangeAspect="1" noChangeArrowheads="1"/>
          </p:cNvPicPr>
          <p:nvPr/>
        </p:nvPicPr>
        <p:blipFill>
          <a:blip r:embed="rId2" cstate="email">
            <a:extLst>
              <a:ext uri="{28A0092B-C50C-407E-A947-70E740481C1C}">
                <a14:useLocalDpi xmlns:a14="http://schemas.microsoft.com/office/drawing/2010/main"/>
              </a:ext>
            </a:extLst>
          </a:blip>
          <a:srcRect/>
          <a:stretch>
            <a:fillRect/>
          </a:stretch>
        </p:blipFill>
        <p:spPr bwMode="auto">
          <a:xfrm>
            <a:off x="0" y="-1"/>
            <a:ext cx="12192000" cy="5721531"/>
          </a:xfrm>
          <a:prstGeom prst="rect">
            <a:avLst/>
          </a:prstGeom>
          <a:noFill/>
        </p:spPr>
      </p:pic>
      <p:sp>
        <p:nvSpPr>
          <p:cNvPr id="5" name="Rectangle 4"/>
          <p:cNvSpPr/>
          <p:nvPr/>
        </p:nvSpPr>
        <p:spPr>
          <a:xfrm>
            <a:off x="0" y="0"/>
            <a:ext cx="12192000" cy="5734594"/>
          </a:xfrm>
          <a:prstGeom prst="rect">
            <a:avLst/>
          </a:prstGeom>
          <a:solidFill>
            <a:schemeClr val="tx1">
              <a:alpha val="60000"/>
            </a:schemeClr>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6" name="Rectangle 3">
            <a:extLst>
              <a:ext uri="{FF2B5EF4-FFF2-40B4-BE49-F238E27FC236}">
                <a16:creationId xmlns:a16="http://schemas.microsoft.com/office/drawing/2014/main" id="{BFF85E77-D367-42C1-BDA9-AD01E8E287ED}"/>
              </a:ext>
            </a:extLst>
          </p:cNvPr>
          <p:cNvSpPr txBox="1">
            <a:spLocks/>
          </p:cNvSpPr>
          <p:nvPr/>
        </p:nvSpPr>
        <p:spPr>
          <a:xfrm>
            <a:off x="4059863" y="1920669"/>
            <a:ext cx="5406253" cy="1471012"/>
          </a:xfrm>
          <a:prstGeom prst="rect">
            <a:avLst/>
          </a:prstGeom>
        </p:spPr>
        <p:txBody>
          <a:bodyPr anchor="ct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eaLnBrk="1" hangingPunct="1">
              <a:buFontTx/>
              <a:buNone/>
            </a:pPr>
            <a:r>
              <a:rPr lang="en-US" b="1" dirty="0">
                <a:solidFill>
                  <a:schemeClr val="bg1"/>
                </a:solidFill>
                <a:latin typeface="+mj-lt"/>
                <a:cs typeface="Calibri" pitchFamily="34" charset="0"/>
              </a:rPr>
              <a:t>The Goring Hotel, London</a:t>
            </a:r>
          </a:p>
        </p:txBody>
      </p:sp>
      <p:sp>
        <p:nvSpPr>
          <p:cNvPr id="7" name="Rectangle 6"/>
          <p:cNvSpPr/>
          <p:nvPr/>
        </p:nvSpPr>
        <p:spPr>
          <a:xfrm>
            <a:off x="1433945" y="779748"/>
            <a:ext cx="10124209" cy="600164"/>
          </a:xfrm>
          <a:prstGeom prst="rect">
            <a:avLst/>
          </a:prstGeom>
        </p:spPr>
        <p:txBody>
          <a:bodyPr wrap="square">
            <a:spAutoFit/>
          </a:bodyPr>
          <a:lstStyle/>
          <a:p>
            <a:r>
              <a:rPr lang="en-US" sz="3300" b="1" dirty="0">
                <a:solidFill>
                  <a:schemeClr val="bg1"/>
                </a:solidFill>
                <a:latin typeface="+mj-lt"/>
                <a:cs typeface="Calibri" pitchFamily="34" charset="0"/>
              </a:rPr>
              <a:t>Guest Service Appraisal in the Hospitality Industry </a:t>
            </a:r>
          </a:p>
        </p:txBody>
      </p:sp>
      <p:sp>
        <p:nvSpPr>
          <p:cNvPr id="8" name="Rectangle 7"/>
          <p:cNvSpPr/>
          <p:nvPr/>
        </p:nvSpPr>
        <p:spPr>
          <a:xfrm>
            <a:off x="0" y="559838"/>
            <a:ext cx="615820" cy="522514"/>
          </a:xfrm>
          <a:prstGeom prst="rect">
            <a:avLst/>
          </a:prstGeom>
          <a:solidFill>
            <a:srgbClr val="00B0F0"/>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solidFill>
                <a:schemeClr val="bg1"/>
              </a:solidFill>
              <a:latin typeface="+mj-lt"/>
            </a:endParaRPr>
          </a:p>
        </p:txBody>
      </p:sp>
    </p:spTree>
    <p:extLst>
      <p:ext uri="{BB962C8B-B14F-4D97-AF65-F5344CB8AC3E}">
        <p14:creationId xmlns:p14="http://schemas.microsoft.com/office/powerpoint/2010/main" val="70961700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122" name="Picture 2" descr="C:\Users\samsung\Desktop\pedro-lastra-Nyvq2juw4_o-unsplash.jpg"/>
          <p:cNvPicPr>
            <a:picLocks noChangeAspect="1" noChangeArrowheads="1"/>
          </p:cNvPicPr>
          <p:nvPr/>
        </p:nvPicPr>
        <p:blipFill>
          <a:blip r:embed="rId2" cstate="email">
            <a:extLst>
              <a:ext uri="{28A0092B-C50C-407E-A947-70E740481C1C}">
                <a14:useLocalDpi xmlns:a14="http://schemas.microsoft.com/office/drawing/2010/main"/>
              </a:ext>
            </a:extLst>
          </a:blip>
          <a:srcRect/>
          <a:stretch>
            <a:fillRect/>
          </a:stretch>
        </p:blipFill>
        <p:spPr bwMode="auto">
          <a:xfrm>
            <a:off x="0" y="-1"/>
            <a:ext cx="12192000" cy="5708469"/>
          </a:xfrm>
          <a:prstGeom prst="rect">
            <a:avLst/>
          </a:prstGeom>
          <a:noFill/>
        </p:spPr>
      </p:pic>
      <p:sp>
        <p:nvSpPr>
          <p:cNvPr id="56" name="Rectangle 55"/>
          <p:cNvSpPr/>
          <p:nvPr/>
        </p:nvSpPr>
        <p:spPr>
          <a:xfrm>
            <a:off x="0" y="0"/>
            <a:ext cx="12192000" cy="5708469"/>
          </a:xfrm>
          <a:prstGeom prst="rect">
            <a:avLst/>
          </a:pr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bg1"/>
              </a:solidFill>
            </a:endParaRPr>
          </a:p>
        </p:txBody>
      </p:sp>
      <p:sp>
        <p:nvSpPr>
          <p:cNvPr id="10" name="object 10"/>
          <p:cNvSpPr/>
          <p:nvPr/>
        </p:nvSpPr>
        <p:spPr>
          <a:xfrm>
            <a:off x="9144000" y="1166830"/>
            <a:ext cx="0" cy="0"/>
          </a:xfrm>
          <a:custGeom>
            <a:avLst/>
            <a:gdLst/>
            <a:ahLst/>
            <a:cxnLst/>
            <a:rect l="l" t="t" r="r" b="b"/>
            <a:pathLst>
              <a:path>
                <a:moveTo>
                  <a:pt x="0" y="0"/>
                </a:moveTo>
                <a:lnTo>
                  <a:pt x="0" y="0"/>
                </a:lnTo>
              </a:path>
            </a:pathLst>
          </a:custGeom>
          <a:ln w="25400">
            <a:solidFill>
              <a:srgbClr val="5C4C50"/>
            </a:solidFill>
          </a:ln>
        </p:spPr>
        <p:txBody>
          <a:bodyPr wrap="square" lIns="0" tIns="0" rIns="0" bIns="0" rtlCol="0"/>
          <a:lstStyle/>
          <a:p>
            <a:pPr defTabSz="761970"/>
            <a:endParaRPr sz="1500">
              <a:solidFill>
                <a:schemeClr val="bg1"/>
              </a:solidFill>
              <a:latin typeface="Calibri"/>
            </a:endParaRPr>
          </a:p>
        </p:txBody>
      </p:sp>
      <p:sp>
        <p:nvSpPr>
          <p:cNvPr id="11" name="object 11"/>
          <p:cNvSpPr/>
          <p:nvPr/>
        </p:nvSpPr>
        <p:spPr>
          <a:xfrm>
            <a:off x="9144000" y="6127747"/>
            <a:ext cx="0" cy="0"/>
          </a:xfrm>
          <a:custGeom>
            <a:avLst/>
            <a:gdLst/>
            <a:ahLst/>
            <a:cxnLst/>
            <a:rect l="l" t="t" r="r" b="b"/>
            <a:pathLst>
              <a:path>
                <a:moveTo>
                  <a:pt x="0" y="0"/>
                </a:moveTo>
                <a:lnTo>
                  <a:pt x="0" y="0"/>
                </a:lnTo>
              </a:path>
            </a:pathLst>
          </a:custGeom>
          <a:ln w="25400">
            <a:solidFill>
              <a:srgbClr val="5C4C50"/>
            </a:solidFill>
          </a:ln>
        </p:spPr>
        <p:txBody>
          <a:bodyPr wrap="square" lIns="0" tIns="0" rIns="0" bIns="0" rtlCol="0"/>
          <a:lstStyle/>
          <a:p>
            <a:pPr defTabSz="761970"/>
            <a:endParaRPr sz="1500">
              <a:solidFill>
                <a:schemeClr val="bg1"/>
              </a:solidFill>
              <a:latin typeface="Calibri"/>
            </a:endParaRPr>
          </a:p>
        </p:txBody>
      </p:sp>
      <p:sp>
        <p:nvSpPr>
          <p:cNvPr id="54" name="Rectangle 53"/>
          <p:cNvSpPr/>
          <p:nvPr/>
        </p:nvSpPr>
        <p:spPr>
          <a:xfrm>
            <a:off x="0" y="559838"/>
            <a:ext cx="615820" cy="522514"/>
          </a:xfrm>
          <a:prstGeom prst="rect">
            <a:avLst/>
          </a:prstGeom>
          <a:solidFill>
            <a:srgbClr val="00B0F0"/>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solidFill>
                <a:schemeClr val="bg1"/>
              </a:solidFill>
              <a:latin typeface="+mj-lt"/>
            </a:endParaRPr>
          </a:p>
        </p:txBody>
      </p:sp>
      <p:sp>
        <p:nvSpPr>
          <p:cNvPr id="14" name="Title 5"/>
          <p:cNvSpPr>
            <a:spLocks noGrp="1"/>
          </p:cNvSpPr>
          <p:nvPr>
            <p:ph type="title"/>
          </p:nvPr>
        </p:nvSpPr>
        <p:spPr>
          <a:xfrm>
            <a:off x="3298584" y="1338133"/>
            <a:ext cx="6248400" cy="744265"/>
          </a:xfrm>
        </p:spPr>
        <p:txBody>
          <a:bodyPr anchor="t"/>
          <a:lstStyle/>
          <a:p>
            <a:pPr algn="l"/>
            <a:r>
              <a:rPr lang="en-US" sz="3300" b="1" dirty="0">
                <a:solidFill>
                  <a:schemeClr val="bg1"/>
                </a:solidFill>
                <a:latin typeface="Calibri" pitchFamily="34" charset="0"/>
                <a:cs typeface="Calibri" pitchFamily="34" charset="0"/>
              </a:rPr>
              <a:t>Objective of the Study</a:t>
            </a:r>
          </a:p>
        </p:txBody>
      </p:sp>
      <p:sp>
        <p:nvSpPr>
          <p:cNvPr id="18" name="Content Placeholder 12"/>
          <p:cNvSpPr>
            <a:spLocks noGrp="1"/>
          </p:cNvSpPr>
          <p:nvPr>
            <p:ph idx="1"/>
          </p:nvPr>
        </p:nvSpPr>
        <p:spPr>
          <a:xfrm>
            <a:off x="1828800" y="2747416"/>
            <a:ext cx="8759536" cy="1377775"/>
          </a:xfrm>
        </p:spPr>
        <p:txBody>
          <a:bodyPr/>
          <a:lstStyle/>
          <a:p>
            <a:pPr marL="457200" indent="-457200" algn="just"/>
            <a:r>
              <a:rPr lang="en-US" sz="2000" dirty="0">
                <a:solidFill>
                  <a:schemeClr val="bg1"/>
                </a:solidFill>
              </a:rPr>
              <a:t>Evaluate the performance of the Goring Hotel to determine its guest service quality, its strengths and weakness in relationship with Guest satisfaction </a:t>
            </a:r>
          </a:p>
          <a:p>
            <a:pPr marL="0" indent="0" algn="just">
              <a:buNone/>
            </a:pPr>
            <a:endParaRPr lang="en-US" sz="2000" dirty="0">
              <a:solidFill>
                <a:schemeClr val="bg1"/>
              </a:solidFill>
            </a:endParaRPr>
          </a:p>
        </p:txBody>
      </p:sp>
    </p:spTree>
    <p:extLst>
      <p:ext uri="{BB962C8B-B14F-4D97-AF65-F5344CB8AC3E}">
        <p14:creationId xmlns:p14="http://schemas.microsoft.com/office/powerpoint/2010/main" val="412040086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7"/>
          <p:cNvSpPr>
            <a:spLocks noGrp="1"/>
          </p:cNvSpPr>
          <p:nvPr>
            <p:ph type="title"/>
          </p:nvPr>
        </p:nvSpPr>
        <p:spPr>
          <a:xfrm>
            <a:off x="4010280" y="886265"/>
            <a:ext cx="4676522" cy="650811"/>
          </a:xfrm>
        </p:spPr>
        <p:txBody>
          <a:bodyPr anchor="t"/>
          <a:lstStyle/>
          <a:p>
            <a:pPr algn="l"/>
            <a:r>
              <a:rPr lang="en-US" sz="3300" b="1" dirty="0">
                <a:latin typeface="Calibri" pitchFamily="34" charset="0"/>
                <a:cs typeface="Calibri" pitchFamily="34" charset="0"/>
              </a:rPr>
              <a:t>Guest Service</a:t>
            </a:r>
          </a:p>
        </p:txBody>
      </p:sp>
      <p:sp>
        <p:nvSpPr>
          <p:cNvPr id="4" name="Date Placeholder 3">
            <a:extLst>
              <a:ext uri="{FF2B5EF4-FFF2-40B4-BE49-F238E27FC236}">
                <a16:creationId xmlns:a16="http://schemas.microsoft.com/office/drawing/2014/main" id="{109843B8-E41C-4FE6-9ECB-4DD3EE242A10}"/>
              </a:ext>
            </a:extLst>
          </p:cNvPr>
          <p:cNvSpPr>
            <a:spLocks noGrp="1"/>
          </p:cNvSpPr>
          <p:nvPr>
            <p:ph type="dt" sz="half" idx="10"/>
          </p:nvPr>
        </p:nvSpPr>
        <p:spPr/>
        <p:txBody>
          <a:bodyPr/>
          <a:lstStyle/>
          <a:p>
            <a:pPr>
              <a:defRPr/>
            </a:pPr>
            <a:fld id="{73B07335-0E4B-4830-9DA1-499DF5ED18FC}" type="datetime1">
              <a:rPr lang="en-GB" altLang="en-US">
                <a:solidFill>
                  <a:prstClr val="black">
                    <a:tint val="75000"/>
                  </a:prstClr>
                </a:solidFill>
              </a:rPr>
              <a:pPr>
                <a:defRPr/>
              </a:pPr>
              <a:t>25/10/2019</a:t>
            </a:fld>
            <a:endParaRPr lang="en-GB" altLang="en-US">
              <a:solidFill>
                <a:prstClr val="black">
                  <a:tint val="75000"/>
                </a:prstClr>
              </a:solidFill>
            </a:endParaRPr>
          </a:p>
        </p:txBody>
      </p:sp>
      <p:sp>
        <p:nvSpPr>
          <p:cNvPr id="7" name="Rectangle 6"/>
          <p:cNvSpPr/>
          <p:nvPr/>
        </p:nvSpPr>
        <p:spPr>
          <a:xfrm>
            <a:off x="735381" y="2002200"/>
            <a:ext cx="10584493" cy="2246769"/>
          </a:xfrm>
          <a:prstGeom prst="rect">
            <a:avLst/>
          </a:prstGeom>
        </p:spPr>
        <p:txBody>
          <a:bodyPr wrap="square">
            <a:spAutoFit/>
          </a:bodyPr>
          <a:lstStyle/>
          <a:p>
            <a:pPr algn="just"/>
            <a:r>
              <a:rPr lang="en-US" sz="2000" dirty="0"/>
              <a:t>Guest service is the art of taking care of a customer needs by providing and delivering professional, helpful high quality services and assistance before, during and after the customer requests are met. Customer service involves meeting the needs and desire of any customer in a professional manner (</a:t>
            </a:r>
            <a:r>
              <a:rPr lang="en-US" sz="2000" dirty="0" err="1"/>
              <a:t>Venelin</a:t>
            </a:r>
            <a:r>
              <a:rPr lang="en-US" sz="2000" dirty="0"/>
              <a:t>, 2018). Exceptional guests services are characterized by Personalization, Politeness and responsiveness are some traits of good customer services (</a:t>
            </a:r>
            <a:r>
              <a:rPr lang="en-US" sz="2000" dirty="0" err="1"/>
              <a:t>Venelin</a:t>
            </a:r>
            <a:r>
              <a:rPr lang="en-US" sz="2000" dirty="0"/>
              <a:t>, 2018).</a:t>
            </a:r>
          </a:p>
          <a:p>
            <a:pPr algn="just"/>
            <a:endParaRPr lang="en-US" sz="2000" dirty="0">
              <a:solidFill>
                <a:srgbClr val="FF0000"/>
              </a:solidFill>
              <a:latin typeface="Calibri" pitchFamily="34" charset="0"/>
              <a:cs typeface="Calibri" pitchFamily="34" charset="0"/>
            </a:endParaRPr>
          </a:p>
        </p:txBody>
      </p:sp>
      <p:sp>
        <p:nvSpPr>
          <p:cNvPr id="10" name="Rectangle 9"/>
          <p:cNvSpPr/>
          <p:nvPr/>
        </p:nvSpPr>
        <p:spPr>
          <a:xfrm>
            <a:off x="0" y="661182"/>
            <a:ext cx="576775" cy="450166"/>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92132811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a:xfrm>
            <a:off x="4415413" y="561360"/>
            <a:ext cx="5518299" cy="649809"/>
          </a:xfrm>
        </p:spPr>
        <p:txBody>
          <a:bodyPr anchor="t"/>
          <a:lstStyle/>
          <a:p>
            <a:pPr algn="l"/>
            <a:r>
              <a:rPr lang="en-US" sz="3300" b="1" dirty="0">
                <a:latin typeface="Calibri" pitchFamily="34" charset="0"/>
                <a:cs typeface="Calibri" pitchFamily="34" charset="0"/>
              </a:rPr>
              <a:t>Appraisal</a:t>
            </a:r>
          </a:p>
        </p:txBody>
      </p:sp>
      <p:sp>
        <p:nvSpPr>
          <p:cNvPr id="4" name="Date Placeholder 3">
            <a:extLst>
              <a:ext uri="{FF2B5EF4-FFF2-40B4-BE49-F238E27FC236}">
                <a16:creationId xmlns:a16="http://schemas.microsoft.com/office/drawing/2014/main" id="{109843B8-E41C-4FE6-9ECB-4DD3EE242A10}"/>
              </a:ext>
            </a:extLst>
          </p:cNvPr>
          <p:cNvSpPr>
            <a:spLocks noGrp="1"/>
          </p:cNvSpPr>
          <p:nvPr>
            <p:ph type="dt" sz="half" idx="10"/>
          </p:nvPr>
        </p:nvSpPr>
        <p:spPr/>
        <p:txBody>
          <a:bodyPr/>
          <a:lstStyle/>
          <a:p>
            <a:pPr>
              <a:defRPr/>
            </a:pPr>
            <a:fld id="{73B07335-0E4B-4830-9DA1-499DF5ED18FC}" type="datetime1">
              <a:rPr lang="en-GB" altLang="en-US">
                <a:solidFill>
                  <a:prstClr val="black">
                    <a:tint val="75000"/>
                  </a:prstClr>
                </a:solidFill>
              </a:rPr>
              <a:pPr>
                <a:defRPr/>
              </a:pPr>
              <a:t>25/10/2019</a:t>
            </a:fld>
            <a:endParaRPr lang="en-GB" altLang="en-US">
              <a:solidFill>
                <a:prstClr val="black">
                  <a:tint val="75000"/>
                </a:prstClr>
              </a:solidFill>
            </a:endParaRPr>
          </a:p>
        </p:txBody>
      </p:sp>
      <p:sp>
        <p:nvSpPr>
          <p:cNvPr id="7" name="Rectangle 6"/>
          <p:cNvSpPr/>
          <p:nvPr/>
        </p:nvSpPr>
        <p:spPr>
          <a:xfrm>
            <a:off x="825862" y="735933"/>
            <a:ext cx="10584493" cy="2246769"/>
          </a:xfrm>
          <a:prstGeom prst="rect">
            <a:avLst/>
          </a:prstGeom>
        </p:spPr>
        <p:txBody>
          <a:bodyPr wrap="square">
            <a:spAutoFit/>
          </a:bodyPr>
          <a:lstStyle/>
          <a:p>
            <a:pPr algn="just"/>
            <a:endParaRPr lang="en-US" sz="2000" dirty="0">
              <a:latin typeface="Times New Roman" panose="02020603050405020304" pitchFamily="18" charset="0"/>
              <a:cs typeface="Times New Roman" panose="02020603050405020304" pitchFamily="18" charset="0"/>
            </a:endParaRPr>
          </a:p>
          <a:p>
            <a:pPr algn="just"/>
            <a:endParaRPr lang="en-US" sz="2000" dirty="0">
              <a:latin typeface="Times New Roman" panose="02020603050405020304" pitchFamily="18" charset="0"/>
              <a:cs typeface="Times New Roman" panose="02020603050405020304" pitchFamily="18" charset="0"/>
            </a:endParaRPr>
          </a:p>
          <a:p>
            <a:pPr algn="just"/>
            <a:r>
              <a:rPr lang="en-US" sz="2000" dirty="0">
                <a:latin typeface="Times New Roman" panose="02020603050405020304" pitchFamily="18" charset="0"/>
                <a:cs typeface="Times New Roman" panose="02020603050405020304" pitchFamily="18" charset="0"/>
              </a:rPr>
              <a:t>Appraisal is the critical evaluation of the performances of employees within certain period of time. It is centered on the performances, skills and the knowledge of staffs on their job (</a:t>
            </a:r>
            <a:r>
              <a:rPr lang="en-US" sz="2000" dirty="0" err="1">
                <a:latin typeface="Times New Roman" panose="02020603050405020304" pitchFamily="18" charset="0"/>
                <a:cs typeface="Times New Roman" panose="02020603050405020304" pitchFamily="18" charset="0"/>
              </a:rPr>
              <a:t>Koziba</a:t>
            </a:r>
            <a:r>
              <a:rPr lang="en-US" sz="2000" dirty="0">
                <a:latin typeface="Times New Roman" panose="02020603050405020304" pitchFamily="18" charset="0"/>
                <a:cs typeface="Times New Roman" panose="02020603050405020304" pitchFamily="18" charset="0"/>
              </a:rPr>
              <a:t> </a:t>
            </a:r>
            <a:r>
              <a:rPr lang="en-US" sz="2000" i="1" dirty="0">
                <a:latin typeface="Times New Roman" panose="02020603050405020304" pitchFamily="18" charset="0"/>
                <a:cs typeface="Times New Roman" panose="02020603050405020304" pitchFamily="18" charset="0"/>
              </a:rPr>
              <a:t>et al.,</a:t>
            </a:r>
            <a:r>
              <a:rPr lang="en-US" sz="2000" dirty="0">
                <a:latin typeface="Times New Roman" panose="02020603050405020304" pitchFamily="18" charset="0"/>
                <a:cs typeface="Times New Roman" panose="02020603050405020304" pitchFamily="18" charset="0"/>
              </a:rPr>
              <a:t> 2015).</a:t>
            </a:r>
          </a:p>
          <a:p>
            <a:pPr algn="just"/>
            <a:endParaRPr lang="en-US" sz="2000" dirty="0">
              <a:latin typeface="Times New Roman" panose="02020603050405020304" pitchFamily="18" charset="0"/>
              <a:cs typeface="Times New Roman" panose="02020603050405020304" pitchFamily="18" charset="0"/>
            </a:endParaRPr>
          </a:p>
          <a:p>
            <a:pPr algn="just"/>
            <a:r>
              <a:rPr lang="en-US" sz="2000" dirty="0">
                <a:latin typeface="Times New Roman" panose="02020603050405020304" pitchFamily="18" charset="0"/>
                <a:cs typeface="Times New Roman" panose="02020603050405020304" pitchFamily="18" charset="0"/>
              </a:rPr>
              <a:t>The goal of an appraisal process is to demonstrate the strengths, weakness of employees and areas in which they need to improve their performances for the betterment of the organization.  </a:t>
            </a:r>
          </a:p>
        </p:txBody>
      </p:sp>
      <p:sp>
        <p:nvSpPr>
          <p:cNvPr id="8" name="Rectangle 7"/>
          <p:cNvSpPr/>
          <p:nvPr/>
        </p:nvSpPr>
        <p:spPr>
          <a:xfrm>
            <a:off x="0" y="661182"/>
            <a:ext cx="576775" cy="450166"/>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68256598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7"/>
          <p:cNvSpPr>
            <a:spLocks noGrp="1"/>
          </p:cNvSpPr>
          <p:nvPr>
            <p:ph type="title"/>
          </p:nvPr>
        </p:nvSpPr>
        <p:spPr>
          <a:xfrm>
            <a:off x="4405135" y="886265"/>
            <a:ext cx="4676522" cy="650811"/>
          </a:xfrm>
        </p:spPr>
        <p:txBody>
          <a:bodyPr anchor="t"/>
          <a:lstStyle/>
          <a:p>
            <a:pPr algn="l"/>
            <a:r>
              <a:rPr lang="en-US" sz="3300" b="1" dirty="0">
                <a:latin typeface="Calibri" pitchFamily="34" charset="0"/>
                <a:cs typeface="Calibri" pitchFamily="34" charset="0"/>
              </a:rPr>
              <a:t> Guest Satisfaction</a:t>
            </a:r>
          </a:p>
        </p:txBody>
      </p:sp>
      <p:sp>
        <p:nvSpPr>
          <p:cNvPr id="4" name="Date Placeholder 3">
            <a:extLst>
              <a:ext uri="{FF2B5EF4-FFF2-40B4-BE49-F238E27FC236}">
                <a16:creationId xmlns:a16="http://schemas.microsoft.com/office/drawing/2014/main" id="{109843B8-E41C-4FE6-9ECB-4DD3EE242A10}"/>
              </a:ext>
            </a:extLst>
          </p:cNvPr>
          <p:cNvSpPr>
            <a:spLocks noGrp="1"/>
          </p:cNvSpPr>
          <p:nvPr>
            <p:ph type="dt" sz="half" idx="10"/>
          </p:nvPr>
        </p:nvSpPr>
        <p:spPr/>
        <p:txBody>
          <a:bodyPr/>
          <a:lstStyle/>
          <a:p>
            <a:pPr>
              <a:defRPr/>
            </a:pPr>
            <a:fld id="{73B07335-0E4B-4830-9DA1-499DF5ED18FC}" type="datetime1">
              <a:rPr lang="en-GB" altLang="en-US">
                <a:solidFill>
                  <a:prstClr val="black">
                    <a:tint val="75000"/>
                  </a:prstClr>
                </a:solidFill>
              </a:rPr>
              <a:pPr>
                <a:defRPr/>
              </a:pPr>
              <a:t>25/10/2019</a:t>
            </a:fld>
            <a:endParaRPr lang="en-GB" altLang="en-US">
              <a:solidFill>
                <a:prstClr val="black">
                  <a:tint val="75000"/>
                </a:prstClr>
              </a:solidFill>
            </a:endParaRPr>
          </a:p>
        </p:txBody>
      </p:sp>
      <p:sp>
        <p:nvSpPr>
          <p:cNvPr id="7" name="Rectangle 6"/>
          <p:cNvSpPr/>
          <p:nvPr/>
        </p:nvSpPr>
        <p:spPr>
          <a:xfrm>
            <a:off x="735381" y="2002200"/>
            <a:ext cx="10584493" cy="1200329"/>
          </a:xfrm>
          <a:prstGeom prst="rect">
            <a:avLst/>
          </a:prstGeom>
        </p:spPr>
        <p:txBody>
          <a:bodyPr wrap="square">
            <a:spAutoFit/>
          </a:bodyPr>
          <a:lstStyle/>
          <a:p>
            <a:pPr algn="just"/>
            <a:r>
              <a:rPr lang="en-US" dirty="0">
                <a:latin typeface="Times New Roman" panose="02020603050405020304" pitchFamily="18" charset="0"/>
                <a:cs typeface="Times New Roman" panose="02020603050405020304" pitchFamily="18" charset="0"/>
              </a:rPr>
              <a:t>Guest satisfaction is the art of offering services that not only meet, but also exceed guests’ expectations. This is achievable through a preliminary study of their requirements and expectations (Jour </a:t>
            </a:r>
            <a:r>
              <a:rPr lang="en-US" i="1" dirty="0">
                <a:latin typeface="Times New Roman" panose="02020603050405020304" pitchFamily="18" charset="0"/>
                <a:cs typeface="Times New Roman" panose="02020603050405020304" pitchFamily="18" charset="0"/>
              </a:rPr>
              <a:t>et al.,</a:t>
            </a:r>
            <a:r>
              <a:rPr lang="en-US" dirty="0">
                <a:latin typeface="Times New Roman" panose="02020603050405020304" pitchFamily="18" charset="0"/>
                <a:cs typeface="Times New Roman" panose="02020603050405020304" pitchFamily="18" charset="0"/>
              </a:rPr>
              <a:t> 2017).</a:t>
            </a:r>
            <a:r>
              <a:rPr lang="en-US" dirty="0">
                <a:solidFill>
                  <a:srgbClr val="FF0000"/>
                </a:solidFill>
                <a:latin typeface="Times New Roman" panose="02020603050405020304" pitchFamily="18" charset="0"/>
                <a:cs typeface="Times New Roman" panose="02020603050405020304" pitchFamily="18" charset="0"/>
              </a:rPr>
              <a:t> </a:t>
            </a:r>
            <a:endParaRPr lang="en-US" b="1" dirty="0">
              <a:solidFill>
                <a:srgbClr val="FF0000"/>
              </a:solidFill>
              <a:latin typeface="Times New Roman" panose="02020603050405020304" pitchFamily="18" charset="0"/>
              <a:cs typeface="Times New Roman" panose="02020603050405020304" pitchFamily="18" charset="0"/>
            </a:endParaRPr>
          </a:p>
          <a:p>
            <a:pPr algn="just"/>
            <a:r>
              <a:rPr lang="en-US" b="1" dirty="0">
                <a:latin typeface="Times New Roman" panose="02020603050405020304" pitchFamily="18" charset="0"/>
                <a:cs typeface="Times New Roman" panose="02020603050405020304" pitchFamily="18" charset="0"/>
              </a:rPr>
              <a:t> </a:t>
            </a:r>
          </a:p>
          <a:p>
            <a:pPr algn="just"/>
            <a:endParaRPr lang="en-US" b="1" dirty="0">
              <a:latin typeface="Times New Roman" panose="02020603050405020304" pitchFamily="18" charset="0"/>
              <a:cs typeface="Times New Roman" panose="02020603050405020304" pitchFamily="18" charset="0"/>
            </a:endParaRPr>
          </a:p>
        </p:txBody>
      </p:sp>
      <p:sp>
        <p:nvSpPr>
          <p:cNvPr id="10" name="Rectangle 9"/>
          <p:cNvSpPr/>
          <p:nvPr/>
        </p:nvSpPr>
        <p:spPr>
          <a:xfrm>
            <a:off x="0" y="661182"/>
            <a:ext cx="576775" cy="450166"/>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423992755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 name="Title 13"/>
          <p:cNvSpPr txBox="1">
            <a:spLocks/>
          </p:cNvSpPr>
          <p:nvPr/>
        </p:nvSpPr>
        <p:spPr>
          <a:xfrm>
            <a:off x="1096783" y="1603716"/>
            <a:ext cx="10520253" cy="1095275"/>
          </a:xfrm>
          <a:prstGeom prst="rect">
            <a:avLst/>
          </a:prstGeom>
        </p:spPr>
        <p:txBody>
          <a:bodyPr anchor="t"/>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sz="3300" b="1" i="0" u="none" strike="noStrike" kern="1200" cap="none" spc="0" normalizeH="0" baseline="0" noProof="0" dirty="0">
                <a:ln>
                  <a:noFill/>
                </a:ln>
                <a:solidFill>
                  <a:schemeClr val="tx1"/>
                </a:solidFill>
                <a:effectLst/>
                <a:uLnTx/>
                <a:uFillTx/>
                <a:latin typeface="Calibri" pitchFamily="34" charset="0"/>
                <a:ea typeface="+mj-ea"/>
                <a:cs typeface="Calibri" pitchFamily="34" charset="0"/>
              </a:rPr>
              <a:t>Sector within the Hospitality and Tourism Industry </a:t>
            </a:r>
          </a:p>
        </p:txBody>
      </p:sp>
      <p:sp>
        <p:nvSpPr>
          <p:cNvPr id="27" name="Rectangle 26"/>
          <p:cNvSpPr/>
          <p:nvPr/>
        </p:nvSpPr>
        <p:spPr>
          <a:xfrm>
            <a:off x="1018309" y="2832164"/>
            <a:ext cx="10837718" cy="830997"/>
          </a:xfrm>
          <a:prstGeom prst="rect">
            <a:avLst/>
          </a:prstGeom>
        </p:spPr>
        <p:txBody>
          <a:bodyPr wrap="square">
            <a:spAutoFit/>
          </a:bodyPr>
          <a:lstStyle/>
          <a:p>
            <a:r>
              <a:rPr lang="en-US" sz="2400" dirty="0">
                <a:latin typeface="Calibri" pitchFamily="34" charset="0"/>
                <a:cs typeface="Calibri" pitchFamily="34" charset="0"/>
              </a:rPr>
              <a:t>The Goring Hotel is a Five Star Hotel in the Accommodation sector of the hospitality industry  </a:t>
            </a:r>
          </a:p>
        </p:txBody>
      </p:sp>
      <p:sp>
        <p:nvSpPr>
          <p:cNvPr id="6" name="Rectangle 5"/>
          <p:cNvSpPr/>
          <p:nvPr/>
        </p:nvSpPr>
        <p:spPr>
          <a:xfrm>
            <a:off x="0" y="661182"/>
            <a:ext cx="576775" cy="450166"/>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6955049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 name="Title 7"/>
          <p:cNvSpPr txBox="1">
            <a:spLocks/>
          </p:cNvSpPr>
          <p:nvPr/>
        </p:nvSpPr>
        <p:spPr>
          <a:xfrm>
            <a:off x="3247619" y="1111348"/>
            <a:ext cx="5003409" cy="692010"/>
          </a:xfrm>
          <a:prstGeom prst="rect">
            <a:avLst/>
          </a:prstGeom>
        </p:spPr>
        <p:txBody>
          <a:bodyPr anchor="t"/>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sz="3300" b="1" i="0" u="none" strike="noStrike" kern="1200" cap="none" spc="0" normalizeH="0" baseline="0" noProof="0" dirty="0">
                <a:ln>
                  <a:noFill/>
                </a:ln>
                <a:solidFill>
                  <a:schemeClr val="tx1"/>
                </a:solidFill>
                <a:effectLst/>
                <a:uLnTx/>
                <a:uFillTx/>
                <a:latin typeface="Calibri" pitchFamily="34" charset="0"/>
                <a:ea typeface="+mj-ea"/>
                <a:cs typeface="Calibri" pitchFamily="34" charset="0"/>
              </a:rPr>
              <a:t> What they are Known For?</a:t>
            </a:r>
          </a:p>
        </p:txBody>
      </p:sp>
      <p:sp>
        <p:nvSpPr>
          <p:cNvPr id="20" name="Rectangle 19"/>
          <p:cNvSpPr/>
          <p:nvPr/>
        </p:nvSpPr>
        <p:spPr>
          <a:xfrm>
            <a:off x="1252184" y="2056441"/>
            <a:ext cx="10177816" cy="1631216"/>
          </a:xfrm>
          <a:prstGeom prst="rect">
            <a:avLst/>
          </a:prstGeom>
        </p:spPr>
        <p:txBody>
          <a:bodyPr wrap="square">
            <a:spAutoFit/>
          </a:bodyPr>
          <a:lstStyle/>
          <a:p>
            <a:pPr marL="342900" indent="-342900" algn="just">
              <a:buFont typeface="Arial" panose="020B0604020202020204" pitchFamily="34" charset="0"/>
              <a:buChar char="•"/>
            </a:pPr>
            <a:r>
              <a:rPr lang="en-US" sz="2000" dirty="0">
                <a:latin typeface="Times New Roman" panose="02020603050405020304" pitchFamily="18" charset="0"/>
                <a:cs typeface="Times New Roman" panose="02020603050405020304" pitchFamily="18" charset="0"/>
              </a:rPr>
              <a:t>The Goring is a luxurious five star Hotel in London with magnificent buildings and dedicated staffs who always seek to communicate with their customer on emotional level. </a:t>
            </a:r>
          </a:p>
          <a:p>
            <a:pPr marL="342900" indent="-342900" algn="just">
              <a:buFont typeface="Arial" panose="020B0604020202020204" pitchFamily="34" charset="0"/>
              <a:buChar char="•"/>
            </a:pPr>
            <a:endParaRPr lang="en-US" sz="2000" dirty="0">
              <a:latin typeface="Times New Roman" panose="02020603050405020304" pitchFamily="18" charset="0"/>
              <a:cs typeface="Times New Roman" panose="02020603050405020304" pitchFamily="18" charset="0"/>
            </a:endParaRPr>
          </a:p>
          <a:p>
            <a:pPr marL="342900" indent="-342900" algn="just">
              <a:buFont typeface="Arial" panose="020B0604020202020204" pitchFamily="34" charset="0"/>
              <a:buChar char="•"/>
            </a:pPr>
            <a:r>
              <a:rPr lang="en-US" sz="2000" dirty="0">
                <a:latin typeface="Times New Roman" panose="02020603050405020304" pitchFamily="18" charset="0"/>
                <a:cs typeface="Times New Roman" panose="02020603050405020304" pitchFamily="18" charset="0"/>
              </a:rPr>
              <a:t>The Goring is well known for its exceptional food, making our overnight stay with dinner the ultimate treat for foodies.</a:t>
            </a:r>
          </a:p>
        </p:txBody>
      </p:sp>
      <p:sp>
        <p:nvSpPr>
          <p:cNvPr id="21" name="Rectangle 20"/>
          <p:cNvSpPr/>
          <p:nvPr/>
        </p:nvSpPr>
        <p:spPr>
          <a:xfrm>
            <a:off x="0" y="661182"/>
            <a:ext cx="576775" cy="450166"/>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46221183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 name="Title 8"/>
          <p:cNvSpPr txBox="1">
            <a:spLocks/>
          </p:cNvSpPr>
          <p:nvPr/>
        </p:nvSpPr>
        <p:spPr>
          <a:xfrm>
            <a:off x="3983183" y="391016"/>
            <a:ext cx="4038598" cy="1143000"/>
          </a:xfrm>
          <a:prstGeom prst="rect">
            <a:avLst/>
          </a:prstGeom>
        </p:spPr>
        <p:txBody>
          <a:bodyPr anchor="ct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sz="3300" b="1" i="0" u="none" strike="noStrike" kern="1200" cap="none" spc="0" normalizeH="0" baseline="0" noProof="0" dirty="0">
                <a:ln>
                  <a:noFill/>
                </a:ln>
                <a:solidFill>
                  <a:schemeClr val="tx1"/>
                </a:solidFill>
                <a:effectLst/>
                <a:uLnTx/>
                <a:uFillTx/>
                <a:latin typeface="+mj-lt"/>
                <a:ea typeface="+mj-ea"/>
                <a:cs typeface="+mj-cs"/>
              </a:rPr>
              <a:t>Products and USP </a:t>
            </a:r>
          </a:p>
        </p:txBody>
      </p:sp>
      <p:sp>
        <p:nvSpPr>
          <p:cNvPr id="26" name="Rectangle 25"/>
          <p:cNvSpPr/>
          <p:nvPr/>
        </p:nvSpPr>
        <p:spPr>
          <a:xfrm>
            <a:off x="0" y="661182"/>
            <a:ext cx="576775" cy="450166"/>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Rectangle 1"/>
          <p:cNvSpPr/>
          <p:nvPr/>
        </p:nvSpPr>
        <p:spPr>
          <a:xfrm>
            <a:off x="576775" y="1534016"/>
            <a:ext cx="12221319" cy="3416320"/>
          </a:xfrm>
          <a:prstGeom prst="rect">
            <a:avLst/>
          </a:prstGeom>
        </p:spPr>
        <p:txBody>
          <a:bodyPr wrap="square">
            <a:spAutoFit/>
          </a:bodyPr>
          <a:lstStyle/>
          <a:p>
            <a:pPr marL="285750" indent="-285750">
              <a:buFont typeface="Arial" panose="020B0604020202020204" pitchFamily="34" charset="0"/>
              <a:buChar char="•"/>
            </a:pPr>
            <a:r>
              <a:rPr lang="en-US" sz="2400" dirty="0"/>
              <a:t>In-room dining.</a:t>
            </a:r>
          </a:p>
          <a:p>
            <a:pPr marL="285750" indent="-285750">
              <a:buFont typeface="Arial" panose="020B0604020202020204" pitchFamily="34" charset="0"/>
              <a:buChar char="•"/>
            </a:pPr>
            <a:r>
              <a:rPr lang="en-US" sz="2400" dirty="0"/>
              <a:t>Concierge service.</a:t>
            </a:r>
          </a:p>
          <a:p>
            <a:pPr marL="285750" indent="-285750">
              <a:buFont typeface="Arial" panose="020B0604020202020204" pitchFamily="34" charset="0"/>
              <a:buChar char="•"/>
            </a:pPr>
            <a:r>
              <a:rPr lang="en-US" sz="2400" dirty="0"/>
              <a:t>Complimentary gourmet continental breakfast and coffee.</a:t>
            </a:r>
          </a:p>
          <a:p>
            <a:pPr marL="285750" indent="-285750">
              <a:buFont typeface="Arial" panose="020B0604020202020204" pitchFamily="34" charset="0"/>
              <a:buChar char="•"/>
            </a:pPr>
            <a:r>
              <a:rPr lang="en-US" sz="2400" dirty="0"/>
              <a:t>Fitness center.</a:t>
            </a:r>
          </a:p>
          <a:p>
            <a:pPr marL="285750" indent="-285750">
              <a:buFont typeface="Arial" panose="020B0604020202020204" pitchFamily="34" charset="0"/>
              <a:buChar char="•"/>
            </a:pPr>
            <a:r>
              <a:rPr lang="en-US" sz="2400" dirty="0"/>
              <a:t>Indoor lap pool.</a:t>
            </a:r>
          </a:p>
          <a:p>
            <a:pPr marL="285750" indent="-285750">
              <a:buFont typeface="Arial" panose="020B0604020202020204" pitchFamily="34" charset="0"/>
              <a:buChar char="•"/>
            </a:pPr>
            <a:r>
              <a:rPr lang="en-US" sz="2400" dirty="0"/>
              <a:t>Valet parking.</a:t>
            </a:r>
          </a:p>
          <a:p>
            <a:pPr marL="285750" indent="-285750">
              <a:buFont typeface="Arial" panose="020B0604020202020204" pitchFamily="34" charset="0"/>
              <a:buChar char="•"/>
            </a:pPr>
            <a:r>
              <a:rPr lang="en-US" sz="2400" dirty="0"/>
              <a:t>Bag service.</a:t>
            </a:r>
          </a:p>
          <a:p>
            <a:pPr marL="285750" indent="-285750">
              <a:buFont typeface="Arial" panose="020B0604020202020204" pitchFamily="34" charset="0"/>
              <a:buChar char="•"/>
            </a:pPr>
            <a:r>
              <a:rPr lang="en-US" sz="2400" dirty="0"/>
              <a:t>Business center</a:t>
            </a:r>
          </a:p>
          <a:p>
            <a:pPr marL="285750" indent="-285750">
              <a:buFont typeface="Arial" panose="020B0604020202020204" pitchFamily="34" charset="0"/>
              <a:buChar char="•"/>
            </a:pPr>
            <a:r>
              <a:rPr lang="en-US" sz="2400" dirty="0"/>
              <a:t>Rooms for lodging </a:t>
            </a:r>
          </a:p>
        </p:txBody>
      </p:sp>
    </p:spTree>
    <p:extLst>
      <p:ext uri="{BB962C8B-B14F-4D97-AF65-F5344CB8AC3E}">
        <p14:creationId xmlns:p14="http://schemas.microsoft.com/office/powerpoint/2010/main" val="379377180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 name="Title 8"/>
          <p:cNvSpPr txBox="1">
            <a:spLocks/>
          </p:cNvSpPr>
          <p:nvPr/>
        </p:nvSpPr>
        <p:spPr>
          <a:xfrm>
            <a:off x="3520123" y="45196"/>
            <a:ext cx="6324599" cy="1143000"/>
          </a:xfrm>
          <a:prstGeom prst="rect">
            <a:avLst/>
          </a:prstGeom>
        </p:spPr>
        <p:txBody>
          <a:bodyPr anchor="ctr"/>
          <a:lstStyle/>
          <a:p>
            <a:pPr lvl="0" eaLnBrk="0" fontAlgn="base" hangingPunct="0">
              <a:spcBef>
                <a:spcPct val="0"/>
              </a:spcBef>
              <a:spcAft>
                <a:spcPct val="0"/>
              </a:spcAft>
              <a:defRPr/>
            </a:pPr>
            <a:r>
              <a:rPr kumimoji="0" lang="en-US" sz="3300" b="1" i="0" u="none" strike="noStrike" kern="1200" cap="none" spc="0" normalizeH="0" baseline="0" noProof="0" dirty="0">
                <a:ln>
                  <a:noFill/>
                </a:ln>
                <a:solidFill>
                  <a:schemeClr val="tx1"/>
                </a:solidFill>
                <a:effectLst/>
                <a:uLnTx/>
                <a:uFillTx/>
                <a:latin typeface="+mj-lt"/>
                <a:ea typeface="+mj-ea"/>
                <a:cs typeface="+mj-cs"/>
              </a:rPr>
              <a:t>Unique Selling </a:t>
            </a:r>
            <a:r>
              <a:rPr lang="en-US" sz="3600" b="1" noProof="0" dirty="0">
                <a:latin typeface="Times New Roman" panose="02020603050405020304" pitchFamily="18" charset="0"/>
                <a:cs typeface="Times New Roman" panose="02020603050405020304" pitchFamily="18" charset="0"/>
              </a:rPr>
              <a:t>P</a:t>
            </a:r>
            <a:r>
              <a:rPr lang="en-US" sz="3600" b="1" dirty="0" err="1">
                <a:latin typeface="Times New Roman" panose="02020603050405020304" pitchFamily="18" charset="0"/>
                <a:cs typeface="Times New Roman" panose="02020603050405020304" pitchFamily="18" charset="0"/>
              </a:rPr>
              <a:t>roposition</a:t>
            </a:r>
            <a:r>
              <a:rPr kumimoji="0" lang="en-US" sz="3300" b="1" i="0" u="none" strike="noStrike" kern="1200" cap="none" spc="0" normalizeH="0" baseline="0" noProof="0" dirty="0">
                <a:ln>
                  <a:noFill/>
                </a:ln>
                <a:solidFill>
                  <a:schemeClr val="tx1"/>
                </a:solidFill>
                <a:effectLst/>
                <a:uLnTx/>
                <a:uFillTx/>
                <a:latin typeface="+mj-lt"/>
                <a:ea typeface="+mj-ea"/>
                <a:cs typeface="+mj-cs"/>
              </a:rPr>
              <a:t> </a:t>
            </a:r>
          </a:p>
        </p:txBody>
      </p:sp>
      <p:sp>
        <p:nvSpPr>
          <p:cNvPr id="26" name="Rectangle 25"/>
          <p:cNvSpPr/>
          <p:nvPr/>
        </p:nvSpPr>
        <p:spPr>
          <a:xfrm>
            <a:off x="0" y="661182"/>
            <a:ext cx="576775" cy="450166"/>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Rectangle 1"/>
          <p:cNvSpPr/>
          <p:nvPr/>
        </p:nvSpPr>
        <p:spPr>
          <a:xfrm>
            <a:off x="288387" y="1188196"/>
            <a:ext cx="11336482" cy="4524315"/>
          </a:xfrm>
          <a:prstGeom prst="rect">
            <a:avLst/>
          </a:prstGeom>
        </p:spPr>
        <p:txBody>
          <a:bodyPr wrap="square">
            <a:spAutoFit/>
          </a:bodyPr>
          <a:lstStyle/>
          <a:p>
            <a:pPr marL="285750" indent="-285750">
              <a:buFont typeface="Arial" panose="020B0604020202020204" pitchFamily="34" charset="0"/>
              <a:buChar char="•"/>
            </a:pPr>
            <a:r>
              <a:rPr lang="en-US" sz="2400" dirty="0"/>
              <a:t>With 69 luxurious suites and rooms. It is the finest of traditional hotels in the perfect location, but with the most intimate of atmospheres and </a:t>
            </a:r>
            <a:r>
              <a:rPr lang="en-US" sz="2400" dirty="0" err="1"/>
              <a:t>personalised</a:t>
            </a:r>
            <a:r>
              <a:rPr lang="en-US" sz="2400" dirty="0"/>
              <a:t> attention.</a:t>
            </a:r>
          </a:p>
          <a:p>
            <a:pPr marL="285750" indent="-285750">
              <a:buFont typeface="Arial" panose="020B0604020202020204" pitchFamily="34" charset="0"/>
              <a:buChar char="•"/>
            </a:pPr>
            <a:endParaRPr lang="en-US" sz="2400" dirty="0"/>
          </a:p>
          <a:p>
            <a:r>
              <a:rPr lang="en-US" sz="2400" b="1" dirty="0"/>
              <a:t>Other USP</a:t>
            </a:r>
          </a:p>
          <a:p>
            <a:pPr marL="285750" indent="-285750">
              <a:buFont typeface="Arial" panose="020B0604020202020204" pitchFamily="34" charset="0"/>
              <a:buChar char="•"/>
            </a:pPr>
            <a:r>
              <a:rPr lang="en-US" sz="2400" dirty="0"/>
              <a:t>Impeccable English luxury hotel in the </a:t>
            </a:r>
            <a:r>
              <a:rPr lang="en-US" sz="2400" dirty="0" err="1"/>
              <a:t>centre</a:t>
            </a:r>
            <a:r>
              <a:rPr lang="en-US" sz="2400" dirty="0"/>
              <a:t> of London</a:t>
            </a:r>
          </a:p>
          <a:p>
            <a:pPr marL="285750" indent="-285750">
              <a:buFont typeface="Arial" panose="020B0604020202020204" pitchFamily="34" charset="0"/>
              <a:buChar char="•"/>
            </a:pPr>
            <a:r>
              <a:rPr lang="en-US" sz="2400" dirty="0"/>
              <a:t>Deliver the finest personal service in the world with world class guest experience</a:t>
            </a:r>
          </a:p>
          <a:p>
            <a:pPr marL="285750" indent="-285750">
              <a:buFont typeface="Arial" panose="020B0604020202020204" pitchFamily="34" charset="0"/>
              <a:buChar char="•"/>
            </a:pPr>
            <a:r>
              <a:rPr lang="en-US" sz="2400" dirty="0"/>
              <a:t>The Goring is a wonder to behold. The inside of the hotel is beautifully enhanced by The Goring Gardens</a:t>
            </a:r>
          </a:p>
          <a:p>
            <a:pPr marL="285750" indent="-285750">
              <a:buFont typeface="Arial" panose="020B0604020202020204" pitchFamily="34" charset="0"/>
              <a:buChar char="•"/>
            </a:pPr>
            <a:r>
              <a:rPr lang="en-US" sz="2400" dirty="0"/>
              <a:t>The Goring Gardens is one of the largest private gardens in the capital</a:t>
            </a:r>
          </a:p>
          <a:p>
            <a:pPr marL="285750" indent="-285750">
              <a:buFont typeface="Arial" panose="020B0604020202020204" pitchFamily="34" charset="0"/>
              <a:buChar char="•"/>
            </a:pPr>
            <a:r>
              <a:rPr lang="en-US" sz="2400" dirty="0"/>
              <a:t> The Gardens, as well as the Lounge Bar, provide guests with the perfect setting to enjoy the award-winning afternoon tea</a:t>
            </a:r>
          </a:p>
          <a:p>
            <a:pPr marL="285750" indent="-285750">
              <a:buFont typeface="Arial" panose="020B0604020202020204" pitchFamily="34" charset="0"/>
              <a:buChar char="•"/>
            </a:pPr>
            <a:endParaRPr lang="en-US" sz="2400" dirty="0"/>
          </a:p>
        </p:txBody>
      </p:sp>
    </p:spTree>
    <p:extLst>
      <p:ext uri="{BB962C8B-B14F-4D97-AF65-F5344CB8AC3E}">
        <p14:creationId xmlns:p14="http://schemas.microsoft.com/office/powerpoint/2010/main" val="333910303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Freeform: Shape 32">
            <a:extLst>
              <a:ext uri="{FF2B5EF4-FFF2-40B4-BE49-F238E27FC236}">
                <a16:creationId xmlns:a16="http://schemas.microsoft.com/office/drawing/2014/main" id="{7895887B-3BC6-4AE2-AD9E-7CBFE5B4AF4C}"/>
              </a:ext>
            </a:extLst>
          </p:cNvPr>
          <p:cNvSpPr/>
          <p:nvPr/>
        </p:nvSpPr>
        <p:spPr>
          <a:xfrm>
            <a:off x="6547969" y="1517792"/>
            <a:ext cx="1963500" cy="1122964"/>
          </a:xfrm>
          <a:custGeom>
            <a:avLst/>
            <a:gdLst>
              <a:gd name="connsiteX0" fmla="*/ 0 w 2030510"/>
              <a:gd name="connsiteY0" fmla="*/ 0 h 1037697"/>
              <a:gd name="connsiteX1" fmla="*/ 13592 w 2030510"/>
              <a:gd name="connsiteY1" fmla="*/ 2744 h 1037697"/>
              <a:gd name="connsiteX2" fmla="*/ 93270 w 2030510"/>
              <a:gd name="connsiteY2" fmla="*/ 2744 h 1037697"/>
              <a:gd name="connsiteX3" fmla="*/ 118036 w 2030510"/>
              <a:gd name="connsiteY3" fmla="*/ 2744 h 1037697"/>
              <a:gd name="connsiteX4" fmla="*/ 2030510 w 2030510"/>
              <a:gd name="connsiteY4" fmla="*/ 2744 h 1037697"/>
              <a:gd name="connsiteX5" fmla="*/ 2030510 w 2030510"/>
              <a:gd name="connsiteY5" fmla="*/ 1037697 h 1037697"/>
              <a:gd name="connsiteX6" fmla="*/ 0 w 2030510"/>
              <a:gd name="connsiteY6" fmla="*/ 1037697 h 1037697"/>
              <a:gd name="connsiteX7" fmla="*/ 0 w 2030510"/>
              <a:gd name="connsiteY7" fmla="*/ 0 h 10376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030510" h="1037697">
                <a:moveTo>
                  <a:pt x="0" y="0"/>
                </a:moveTo>
                <a:lnTo>
                  <a:pt x="13592" y="2744"/>
                </a:lnTo>
                <a:lnTo>
                  <a:pt x="93270" y="2744"/>
                </a:lnTo>
                <a:lnTo>
                  <a:pt x="118036" y="2744"/>
                </a:lnTo>
                <a:lnTo>
                  <a:pt x="2030510" y="2744"/>
                </a:lnTo>
                <a:lnTo>
                  <a:pt x="2030510" y="1037697"/>
                </a:lnTo>
                <a:lnTo>
                  <a:pt x="0" y="1037697"/>
                </a:lnTo>
                <a:lnTo>
                  <a:pt x="0"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68580" tIns="34290" rIns="68580" bIns="34290" numCol="1" spcCol="0" rtlCol="0" fromWordArt="0" anchor="ctr" anchorCtr="0" forceAA="0" compatLnSpc="1">
            <a:prstTxWarp prst="textNoShape">
              <a:avLst/>
            </a:prstTxWarp>
            <a:noAutofit/>
          </a:bodyPr>
          <a:lstStyle/>
          <a:p>
            <a:pPr algn="ctr"/>
            <a:endParaRPr lang="en-US" sz="1350">
              <a:solidFill>
                <a:schemeClr val="tx2">
                  <a:lumMod val="75000"/>
                </a:schemeClr>
              </a:solidFill>
            </a:endParaRPr>
          </a:p>
        </p:txBody>
      </p:sp>
      <p:sp>
        <p:nvSpPr>
          <p:cNvPr id="26" name="Freeform: Shape 33">
            <a:extLst>
              <a:ext uri="{FF2B5EF4-FFF2-40B4-BE49-F238E27FC236}">
                <a16:creationId xmlns:a16="http://schemas.microsoft.com/office/drawing/2014/main" id="{5A4147DA-A5AF-4522-B32D-8B53E92C876B}"/>
              </a:ext>
            </a:extLst>
          </p:cNvPr>
          <p:cNvSpPr/>
          <p:nvPr/>
        </p:nvSpPr>
        <p:spPr>
          <a:xfrm>
            <a:off x="8740922" y="1517791"/>
            <a:ext cx="1963497" cy="1122964"/>
          </a:xfrm>
          <a:custGeom>
            <a:avLst/>
            <a:gdLst>
              <a:gd name="connsiteX0" fmla="*/ 2030508 w 2030508"/>
              <a:gd name="connsiteY0" fmla="*/ 0 h 1037696"/>
              <a:gd name="connsiteX1" fmla="*/ 2030508 w 2030508"/>
              <a:gd name="connsiteY1" fmla="*/ 1037696 h 1037696"/>
              <a:gd name="connsiteX2" fmla="*/ 0 w 2030508"/>
              <a:gd name="connsiteY2" fmla="*/ 1037696 h 1037696"/>
              <a:gd name="connsiteX3" fmla="*/ 0 w 2030508"/>
              <a:gd name="connsiteY3" fmla="*/ 2743 h 1037696"/>
              <a:gd name="connsiteX4" fmla="*/ 1934562 w 2030508"/>
              <a:gd name="connsiteY4" fmla="*/ 2743 h 1037696"/>
              <a:gd name="connsiteX5" fmla="*/ 1968851 w 2030508"/>
              <a:gd name="connsiteY5" fmla="*/ 2743 h 1037696"/>
              <a:gd name="connsiteX6" fmla="*/ 2016920 w 2030508"/>
              <a:gd name="connsiteY6" fmla="*/ 2743 h 1037696"/>
              <a:gd name="connsiteX7" fmla="*/ 2030508 w 2030508"/>
              <a:gd name="connsiteY7" fmla="*/ 0 h 10376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030508" h="1037696">
                <a:moveTo>
                  <a:pt x="2030508" y="0"/>
                </a:moveTo>
                <a:lnTo>
                  <a:pt x="2030508" y="1037696"/>
                </a:lnTo>
                <a:lnTo>
                  <a:pt x="0" y="1037696"/>
                </a:lnTo>
                <a:lnTo>
                  <a:pt x="0" y="2743"/>
                </a:lnTo>
                <a:lnTo>
                  <a:pt x="1934562" y="2743"/>
                </a:lnTo>
                <a:lnTo>
                  <a:pt x="1968851" y="2743"/>
                </a:lnTo>
                <a:lnTo>
                  <a:pt x="2016920" y="2743"/>
                </a:lnTo>
                <a:lnTo>
                  <a:pt x="2030508" y="0"/>
                </a:ln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68580" tIns="34290" rIns="68580" bIns="34290" numCol="1" spcCol="0" rtlCol="0" fromWordArt="0" anchor="ctr" anchorCtr="0" forceAA="0" compatLnSpc="1">
            <a:prstTxWarp prst="textNoShape">
              <a:avLst/>
            </a:prstTxWarp>
            <a:noAutofit/>
          </a:bodyPr>
          <a:lstStyle/>
          <a:p>
            <a:pPr algn="ctr"/>
            <a:endParaRPr lang="en-US" sz="1350">
              <a:solidFill>
                <a:schemeClr val="tx2">
                  <a:lumMod val="75000"/>
                </a:schemeClr>
              </a:solidFill>
            </a:endParaRPr>
          </a:p>
        </p:txBody>
      </p:sp>
      <p:sp>
        <p:nvSpPr>
          <p:cNvPr id="27" name="Freeform: Shape 34">
            <a:extLst>
              <a:ext uri="{FF2B5EF4-FFF2-40B4-BE49-F238E27FC236}">
                <a16:creationId xmlns:a16="http://schemas.microsoft.com/office/drawing/2014/main" id="{FC34BC33-598C-44E9-AFDC-E4497DE0BBBD}"/>
              </a:ext>
            </a:extLst>
          </p:cNvPr>
          <p:cNvSpPr/>
          <p:nvPr/>
        </p:nvSpPr>
        <p:spPr>
          <a:xfrm>
            <a:off x="6547969" y="2870208"/>
            <a:ext cx="1963500" cy="1120796"/>
          </a:xfrm>
          <a:custGeom>
            <a:avLst/>
            <a:gdLst>
              <a:gd name="connsiteX0" fmla="*/ 0 w 2030510"/>
              <a:gd name="connsiteY0" fmla="*/ 0 h 1159048"/>
              <a:gd name="connsiteX1" fmla="*/ 2030510 w 2030510"/>
              <a:gd name="connsiteY1" fmla="*/ 0 h 1159048"/>
              <a:gd name="connsiteX2" fmla="*/ 2030510 w 2030510"/>
              <a:gd name="connsiteY2" fmla="*/ 1156304 h 1159048"/>
              <a:gd name="connsiteX3" fmla="*/ 95950 w 2030510"/>
              <a:gd name="connsiteY3" fmla="*/ 1156304 h 1159048"/>
              <a:gd name="connsiteX4" fmla="*/ 61661 w 2030510"/>
              <a:gd name="connsiteY4" fmla="*/ 1156304 h 1159048"/>
              <a:gd name="connsiteX5" fmla="*/ 13592 w 2030510"/>
              <a:gd name="connsiteY5" fmla="*/ 1156304 h 1159048"/>
              <a:gd name="connsiteX6" fmla="*/ 0 w 2030510"/>
              <a:gd name="connsiteY6" fmla="*/ 1159048 h 1159048"/>
              <a:gd name="connsiteX7" fmla="*/ 0 w 2030510"/>
              <a:gd name="connsiteY7" fmla="*/ 0 h 11590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030510" h="1159048">
                <a:moveTo>
                  <a:pt x="0" y="0"/>
                </a:moveTo>
                <a:lnTo>
                  <a:pt x="2030510" y="0"/>
                </a:lnTo>
                <a:lnTo>
                  <a:pt x="2030510" y="1156304"/>
                </a:lnTo>
                <a:lnTo>
                  <a:pt x="95950" y="1156304"/>
                </a:lnTo>
                <a:lnTo>
                  <a:pt x="61661" y="1156304"/>
                </a:lnTo>
                <a:lnTo>
                  <a:pt x="13592" y="1156304"/>
                </a:lnTo>
                <a:lnTo>
                  <a:pt x="0" y="1159048"/>
                </a:lnTo>
                <a:lnTo>
                  <a:pt x="0" y="0"/>
                </a:lnTo>
                <a:close/>
              </a:path>
            </a:pathLst>
          </a:cu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68580" tIns="34290" rIns="68580" bIns="34290" numCol="1" spcCol="0" rtlCol="0" fromWordArt="0" anchor="ctr" anchorCtr="0" forceAA="0" compatLnSpc="1">
            <a:prstTxWarp prst="textNoShape">
              <a:avLst/>
            </a:prstTxWarp>
            <a:noAutofit/>
          </a:bodyPr>
          <a:lstStyle/>
          <a:p>
            <a:pPr algn="ctr"/>
            <a:endParaRPr lang="en-US" sz="1350">
              <a:solidFill>
                <a:schemeClr val="tx2">
                  <a:lumMod val="75000"/>
                </a:schemeClr>
              </a:solidFill>
            </a:endParaRPr>
          </a:p>
        </p:txBody>
      </p:sp>
      <p:sp>
        <p:nvSpPr>
          <p:cNvPr id="28" name="Freeform: Shape 35">
            <a:extLst>
              <a:ext uri="{FF2B5EF4-FFF2-40B4-BE49-F238E27FC236}">
                <a16:creationId xmlns:a16="http://schemas.microsoft.com/office/drawing/2014/main" id="{82EAE5BC-A39B-4B6E-9A1F-BBBA5D42E237}"/>
              </a:ext>
            </a:extLst>
          </p:cNvPr>
          <p:cNvSpPr/>
          <p:nvPr/>
        </p:nvSpPr>
        <p:spPr>
          <a:xfrm>
            <a:off x="8740922" y="2870207"/>
            <a:ext cx="1963497" cy="1120796"/>
          </a:xfrm>
          <a:custGeom>
            <a:avLst/>
            <a:gdLst>
              <a:gd name="connsiteX0" fmla="*/ 0 w 2030508"/>
              <a:gd name="connsiteY0" fmla="*/ 0 h 1159047"/>
              <a:gd name="connsiteX1" fmla="*/ 2030508 w 2030508"/>
              <a:gd name="connsiteY1" fmla="*/ 0 h 1159047"/>
              <a:gd name="connsiteX2" fmla="*/ 2030508 w 2030508"/>
              <a:gd name="connsiteY2" fmla="*/ 1159047 h 1159047"/>
              <a:gd name="connsiteX3" fmla="*/ 2016920 w 2030508"/>
              <a:gd name="connsiteY3" fmla="*/ 1156304 h 1159047"/>
              <a:gd name="connsiteX4" fmla="*/ 1937242 w 2030508"/>
              <a:gd name="connsiteY4" fmla="*/ 1156304 h 1159047"/>
              <a:gd name="connsiteX5" fmla="*/ 1912476 w 2030508"/>
              <a:gd name="connsiteY5" fmla="*/ 1156304 h 1159047"/>
              <a:gd name="connsiteX6" fmla="*/ 0 w 2030508"/>
              <a:gd name="connsiteY6" fmla="*/ 1156304 h 1159047"/>
              <a:gd name="connsiteX7" fmla="*/ 0 w 2030508"/>
              <a:gd name="connsiteY7" fmla="*/ 0 h 11590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030508" h="1159047">
                <a:moveTo>
                  <a:pt x="0" y="0"/>
                </a:moveTo>
                <a:lnTo>
                  <a:pt x="2030508" y="0"/>
                </a:lnTo>
                <a:lnTo>
                  <a:pt x="2030508" y="1159047"/>
                </a:lnTo>
                <a:lnTo>
                  <a:pt x="2016920" y="1156304"/>
                </a:lnTo>
                <a:lnTo>
                  <a:pt x="1937242" y="1156304"/>
                </a:lnTo>
                <a:lnTo>
                  <a:pt x="1912476" y="1156304"/>
                </a:lnTo>
                <a:lnTo>
                  <a:pt x="0" y="1156304"/>
                </a:lnTo>
                <a:lnTo>
                  <a:pt x="0" y="0"/>
                </a:ln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68580" tIns="34290" rIns="68580" bIns="34290" numCol="1" spcCol="0" rtlCol="0" fromWordArt="0" anchor="ctr" anchorCtr="0" forceAA="0" compatLnSpc="1">
            <a:prstTxWarp prst="textNoShape">
              <a:avLst/>
            </a:prstTxWarp>
            <a:noAutofit/>
          </a:bodyPr>
          <a:lstStyle/>
          <a:p>
            <a:pPr algn="ctr"/>
            <a:endParaRPr lang="en-US" sz="1350">
              <a:solidFill>
                <a:schemeClr val="tx2">
                  <a:lumMod val="75000"/>
                </a:schemeClr>
              </a:solidFill>
            </a:endParaRPr>
          </a:p>
        </p:txBody>
      </p:sp>
      <p:sp>
        <p:nvSpPr>
          <p:cNvPr id="29" name="Freeform: Shape 36">
            <a:extLst>
              <a:ext uri="{FF2B5EF4-FFF2-40B4-BE49-F238E27FC236}">
                <a16:creationId xmlns:a16="http://schemas.microsoft.com/office/drawing/2014/main" id="{4BCFB084-762D-4E13-A1DC-8EF4FAD7909C}"/>
              </a:ext>
            </a:extLst>
          </p:cNvPr>
          <p:cNvSpPr/>
          <p:nvPr/>
        </p:nvSpPr>
        <p:spPr>
          <a:xfrm>
            <a:off x="6446386" y="1082352"/>
            <a:ext cx="4359621" cy="445065"/>
          </a:xfrm>
          <a:custGeom>
            <a:avLst/>
            <a:gdLst>
              <a:gd name="connsiteX0" fmla="*/ 2254202 w 4508407"/>
              <a:gd name="connsiteY0" fmla="*/ 0 h 460254"/>
              <a:gd name="connsiteX1" fmla="*/ 2372845 w 4508407"/>
              <a:gd name="connsiteY1" fmla="*/ 118642 h 460254"/>
              <a:gd name="connsiteX2" fmla="*/ 2372845 w 4508407"/>
              <a:gd name="connsiteY2" fmla="*/ 222970 h 460254"/>
              <a:gd name="connsiteX3" fmla="*/ 4307406 w 4508407"/>
              <a:gd name="connsiteY3" fmla="*/ 222970 h 460254"/>
              <a:gd name="connsiteX4" fmla="*/ 4341695 w 4508407"/>
              <a:gd name="connsiteY4" fmla="*/ 222970 h 460254"/>
              <a:gd name="connsiteX5" fmla="*/ 4389764 w 4508407"/>
              <a:gd name="connsiteY5" fmla="*/ 222970 h 460254"/>
              <a:gd name="connsiteX6" fmla="*/ 4508407 w 4508407"/>
              <a:gd name="connsiteY6" fmla="*/ 341612 h 460254"/>
              <a:gd name="connsiteX7" fmla="*/ 4389764 w 4508407"/>
              <a:gd name="connsiteY7" fmla="*/ 460254 h 460254"/>
              <a:gd name="connsiteX8" fmla="*/ 4341695 w 4508407"/>
              <a:gd name="connsiteY8" fmla="*/ 460254 h 460254"/>
              <a:gd name="connsiteX9" fmla="*/ 4307406 w 4508407"/>
              <a:gd name="connsiteY9" fmla="*/ 460254 h 460254"/>
              <a:gd name="connsiteX10" fmla="*/ 223086 w 4508407"/>
              <a:gd name="connsiteY10" fmla="*/ 460254 h 460254"/>
              <a:gd name="connsiteX11" fmla="*/ 198320 w 4508407"/>
              <a:gd name="connsiteY11" fmla="*/ 460254 h 460254"/>
              <a:gd name="connsiteX12" fmla="*/ 118642 w 4508407"/>
              <a:gd name="connsiteY12" fmla="*/ 460254 h 460254"/>
              <a:gd name="connsiteX13" fmla="*/ 0 w 4508407"/>
              <a:gd name="connsiteY13" fmla="*/ 341612 h 460254"/>
              <a:gd name="connsiteX14" fmla="*/ 118642 w 4508407"/>
              <a:gd name="connsiteY14" fmla="*/ 222970 h 460254"/>
              <a:gd name="connsiteX15" fmla="*/ 198320 w 4508407"/>
              <a:gd name="connsiteY15" fmla="*/ 222970 h 460254"/>
              <a:gd name="connsiteX16" fmla="*/ 223086 w 4508407"/>
              <a:gd name="connsiteY16" fmla="*/ 222970 h 460254"/>
              <a:gd name="connsiteX17" fmla="*/ 2135560 w 4508407"/>
              <a:gd name="connsiteY17" fmla="*/ 222970 h 460254"/>
              <a:gd name="connsiteX18" fmla="*/ 2135560 w 4508407"/>
              <a:gd name="connsiteY18" fmla="*/ 118642 h 460254"/>
              <a:gd name="connsiteX19" fmla="*/ 2254202 w 4508407"/>
              <a:gd name="connsiteY19" fmla="*/ 0 h 4602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4508407" h="460254">
                <a:moveTo>
                  <a:pt x="2254202" y="0"/>
                </a:moveTo>
                <a:cubicBezTo>
                  <a:pt x="2319728" y="0"/>
                  <a:pt x="2372845" y="53116"/>
                  <a:pt x="2372845" y="118642"/>
                </a:cubicBezTo>
                <a:lnTo>
                  <a:pt x="2372845" y="222970"/>
                </a:lnTo>
                <a:lnTo>
                  <a:pt x="4307406" y="222970"/>
                </a:lnTo>
                <a:lnTo>
                  <a:pt x="4341695" y="222970"/>
                </a:lnTo>
                <a:lnTo>
                  <a:pt x="4389764" y="222970"/>
                </a:lnTo>
                <a:cubicBezTo>
                  <a:pt x="4455290" y="222970"/>
                  <a:pt x="4508407" y="276086"/>
                  <a:pt x="4508407" y="341612"/>
                </a:cubicBezTo>
                <a:cubicBezTo>
                  <a:pt x="4508407" y="407138"/>
                  <a:pt x="4455290" y="460254"/>
                  <a:pt x="4389764" y="460254"/>
                </a:cubicBezTo>
                <a:lnTo>
                  <a:pt x="4341695" y="460254"/>
                </a:lnTo>
                <a:lnTo>
                  <a:pt x="4307406" y="460254"/>
                </a:lnTo>
                <a:lnTo>
                  <a:pt x="223086" y="460254"/>
                </a:lnTo>
                <a:lnTo>
                  <a:pt x="198320" y="460254"/>
                </a:lnTo>
                <a:lnTo>
                  <a:pt x="118642" y="460254"/>
                </a:lnTo>
                <a:cubicBezTo>
                  <a:pt x="53116" y="460254"/>
                  <a:pt x="0" y="407138"/>
                  <a:pt x="0" y="341612"/>
                </a:cubicBezTo>
                <a:cubicBezTo>
                  <a:pt x="0" y="276086"/>
                  <a:pt x="53116" y="222970"/>
                  <a:pt x="118642" y="222970"/>
                </a:cubicBezTo>
                <a:lnTo>
                  <a:pt x="198320" y="222970"/>
                </a:lnTo>
                <a:lnTo>
                  <a:pt x="223086" y="222970"/>
                </a:lnTo>
                <a:lnTo>
                  <a:pt x="2135560" y="222970"/>
                </a:lnTo>
                <a:lnTo>
                  <a:pt x="2135560" y="118642"/>
                </a:lnTo>
                <a:cubicBezTo>
                  <a:pt x="2135560" y="53116"/>
                  <a:pt x="2188676" y="0"/>
                  <a:pt x="2254202" y="0"/>
                </a:cubicBezTo>
                <a:close/>
              </a:path>
            </a:pathLst>
          </a:custGeom>
          <a:solidFill>
            <a:schemeClr val="bg2">
              <a:lumMod val="25000"/>
            </a:schemeClr>
          </a:solidFill>
          <a:ln w="59234" cap="flat">
            <a:noFill/>
            <a:prstDash val="solid"/>
            <a:miter/>
          </a:ln>
        </p:spPr>
        <p:txBody>
          <a:bodyPr rot="0" spcFirstLastPara="0" vertOverflow="overflow" horzOverflow="overflow" vert="horz" wrap="square" lIns="68580" tIns="34290" rIns="68580" bIns="34290" numCol="1" spcCol="0" rtlCol="0" fromWordArt="0" anchor="ctr" anchorCtr="0" forceAA="0" compatLnSpc="1">
            <a:prstTxWarp prst="textNoShape">
              <a:avLst/>
            </a:prstTxWarp>
            <a:noAutofit/>
          </a:bodyPr>
          <a:lstStyle/>
          <a:p>
            <a:endParaRPr lang="en-US" sz="1350">
              <a:solidFill>
                <a:schemeClr val="tx2">
                  <a:lumMod val="75000"/>
                </a:schemeClr>
              </a:solidFill>
            </a:endParaRPr>
          </a:p>
        </p:txBody>
      </p:sp>
      <p:sp>
        <p:nvSpPr>
          <p:cNvPr id="32" name="Graphic 16" descr="Muscular arm">
            <a:extLst>
              <a:ext uri="{FF2B5EF4-FFF2-40B4-BE49-F238E27FC236}">
                <a16:creationId xmlns:a16="http://schemas.microsoft.com/office/drawing/2014/main" id="{CC07A8F9-8DBD-42E4-97D6-C4D47CBCEBF0}"/>
              </a:ext>
            </a:extLst>
          </p:cNvPr>
          <p:cNvSpPr/>
          <p:nvPr/>
        </p:nvSpPr>
        <p:spPr>
          <a:xfrm>
            <a:off x="7227426" y="1722329"/>
            <a:ext cx="635536" cy="718432"/>
          </a:xfrm>
          <a:custGeom>
            <a:avLst/>
            <a:gdLst>
              <a:gd name="connsiteX0" fmla="*/ 264986 w 657225"/>
              <a:gd name="connsiteY0" fmla="*/ 793 h 742950"/>
              <a:gd name="connsiteX1" fmla="*/ 214217 w 657225"/>
              <a:gd name="connsiteY1" fmla="*/ 96043 h 742950"/>
              <a:gd name="connsiteX2" fmla="*/ 318040 w 657225"/>
              <a:gd name="connsiteY2" fmla="*/ 125189 h 742950"/>
              <a:gd name="connsiteX3" fmla="*/ 370332 w 657225"/>
              <a:gd name="connsiteY3" fmla="*/ 115664 h 742950"/>
              <a:gd name="connsiteX4" fmla="*/ 434816 w 657225"/>
              <a:gd name="connsiteY4" fmla="*/ 202532 h 742950"/>
              <a:gd name="connsiteX5" fmla="*/ 445961 w 657225"/>
              <a:gd name="connsiteY5" fmla="*/ 342169 h 742950"/>
              <a:gd name="connsiteX6" fmla="*/ 452438 w 657225"/>
              <a:gd name="connsiteY6" fmla="*/ 419893 h 742950"/>
              <a:gd name="connsiteX7" fmla="*/ 332899 w 657225"/>
              <a:gd name="connsiteY7" fmla="*/ 389984 h 742950"/>
              <a:gd name="connsiteX8" fmla="*/ 223838 w 657225"/>
              <a:gd name="connsiteY8" fmla="*/ 442181 h 742950"/>
              <a:gd name="connsiteX9" fmla="*/ 120967 w 657225"/>
              <a:gd name="connsiteY9" fmla="*/ 409701 h 742950"/>
              <a:gd name="connsiteX10" fmla="*/ 0 w 657225"/>
              <a:gd name="connsiteY10" fmla="*/ 487616 h 742950"/>
              <a:gd name="connsiteX11" fmla="*/ 0 w 657225"/>
              <a:gd name="connsiteY11" fmla="*/ 690022 h 742950"/>
              <a:gd name="connsiteX12" fmla="*/ 129350 w 657225"/>
              <a:gd name="connsiteY12" fmla="*/ 748982 h 742950"/>
              <a:gd name="connsiteX13" fmla="*/ 246031 w 657225"/>
              <a:gd name="connsiteY13" fmla="*/ 710882 h 742950"/>
              <a:gd name="connsiteX14" fmla="*/ 353663 w 657225"/>
              <a:gd name="connsiteY14" fmla="*/ 716311 h 742950"/>
              <a:gd name="connsiteX15" fmla="*/ 537686 w 657225"/>
              <a:gd name="connsiteY15" fmla="*/ 617823 h 742950"/>
              <a:gd name="connsiteX16" fmla="*/ 655511 w 657225"/>
              <a:gd name="connsiteY16" fmla="*/ 542194 h 742950"/>
              <a:gd name="connsiteX17" fmla="*/ 607886 w 657225"/>
              <a:gd name="connsiteY17" fmla="*/ 307212 h 742950"/>
              <a:gd name="connsiteX18" fmla="*/ 433292 w 657225"/>
              <a:gd name="connsiteY18" fmla="*/ 30987 h 742950"/>
              <a:gd name="connsiteX19" fmla="*/ 264986 w 657225"/>
              <a:gd name="connsiteY19" fmla="*/ 793 h 7429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657225" h="742950">
                <a:moveTo>
                  <a:pt x="264986" y="793"/>
                </a:moveTo>
                <a:cubicBezTo>
                  <a:pt x="250412" y="2317"/>
                  <a:pt x="198311" y="68230"/>
                  <a:pt x="214217" y="96043"/>
                </a:cubicBezTo>
                <a:cubicBezTo>
                  <a:pt x="236982" y="135762"/>
                  <a:pt x="287846" y="129952"/>
                  <a:pt x="318040" y="125189"/>
                </a:cubicBezTo>
                <a:cubicBezTo>
                  <a:pt x="348234" y="120427"/>
                  <a:pt x="351282" y="104425"/>
                  <a:pt x="370332" y="115664"/>
                </a:cubicBezTo>
                <a:cubicBezTo>
                  <a:pt x="389382" y="126904"/>
                  <a:pt x="431673" y="167576"/>
                  <a:pt x="434816" y="202532"/>
                </a:cubicBezTo>
                <a:cubicBezTo>
                  <a:pt x="437960" y="237489"/>
                  <a:pt x="439388" y="315118"/>
                  <a:pt x="445961" y="342169"/>
                </a:cubicBezTo>
                <a:cubicBezTo>
                  <a:pt x="452533" y="369220"/>
                  <a:pt x="465011" y="410844"/>
                  <a:pt x="452438" y="419893"/>
                </a:cubicBezTo>
                <a:cubicBezTo>
                  <a:pt x="435673" y="431609"/>
                  <a:pt x="394240" y="389984"/>
                  <a:pt x="332899" y="389984"/>
                </a:cubicBezTo>
                <a:cubicBezTo>
                  <a:pt x="266224" y="389984"/>
                  <a:pt x="237649" y="442181"/>
                  <a:pt x="223838" y="442181"/>
                </a:cubicBezTo>
                <a:cubicBezTo>
                  <a:pt x="204788" y="442181"/>
                  <a:pt x="185738" y="409701"/>
                  <a:pt x="120967" y="409701"/>
                </a:cubicBezTo>
                <a:cubicBezTo>
                  <a:pt x="44767" y="409701"/>
                  <a:pt x="0" y="487616"/>
                  <a:pt x="0" y="487616"/>
                </a:cubicBezTo>
                <a:lnTo>
                  <a:pt x="0" y="690022"/>
                </a:lnTo>
                <a:cubicBezTo>
                  <a:pt x="0" y="690022"/>
                  <a:pt x="57912" y="748982"/>
                  <a:pt x="129350" y="748982"/>
                </a:cubicBezTo>
                <a:cubicBezTo>
                  <a:pt x="179642" y="748982"/>
                  <a:pt x="221933" y="714406"/>
                  <a:pt x="246031" y="710882"/>
                </a:cubicBezTo>
                <a:cubicBezTo>
                  <a:pt x="270129" y="707358"/>
                  <a:pt x="320516" y="721836"/>
                  <a:pt x="353663" y="716311"/>
                </a:cubicBezTo>
                <a:cubicBezTo>
                  <a:pt x="429863" y="703548"/>
                  <a:pt x="496538" y="644873"/>
                  <a:pt x="537686" y="617823"/>
                </a:cubicBezTo>
                <a:cubicBezTo>
                  <a:pt x="578834" y="590771"/>
                  <a:pt x="641223" y="558006"/>
                  <a:pt x="655511" y="542194"/>
                </a:cubicBezTo>
                <a:cubicBezTo>
                  <a:pt x="669798" y="526383"/>
                  <a:pt x="652367" y="427894"/>
                  <a:pt x="607886" y="307212"/>
                </a:cubicBezTo>
                <a:cubicBezTo>
                  <a:pt x="563404" y="186530"/>
                  <a:pt x="460248" y="48418"/>
                  <a:pt x="433292" y="30987"/>
                </a:cubicBezTo>
                <a:cubicBezTo>
                  <a:pt x="406337" y="13556"/>
                  <a:pt x="310991" y="-3970"/>
                  <a:pt x="264986" y="793"/>
                </a:cubicBezTo>
                <a:close/>
              </a:path>
            </a:pathLst>
          </a:custGeom>
          <a:solidFill>
            <a:srgbClr val="000000"/>
          </a:solidFill>
          <a:ln w="9525" cap="flat">
            <a:noFill/>
            <a:prstDash val="solid"/>
            <a:miter/>
          </a:ln>
        </p:spPr>
        <p:txBody>
          <a:bodyPr rot="0" spcFirstLastPara="0" vertOverflow="overflow" horzOverflow="overflow" vert="horz" wrap="square" lIns="68580" tIns="34290" rIns="68580" bIns="34290" numCol="1" spcCol="0" rtlCol="0" fromWordArt="0" anchor="ctr" anchorCtr="0" forceAA="0" compatLnSpc="1">
            <a:prstTxWarp prst="textNoShape">
              <a:avLst/>
            </a:prstTxWarp>
            <a:noAutofit/>
          </a:bodyPr>
          <a:lstStyle/>
          <a:p>
            <a:endParaRPr lang="en-US" sz="1350">
              <a:solidFill>
                <a:schemeClr val="tx2">
                  <a:lumMod val="75000"/>
                </a:schemeClr>
              </a:solidFill>
            </a:endParaRPr>
          </a:p>
        </p:txBody>
      </p:sp>
      <p:sp>
        <p:nvSpPr>
          <p:cNvPr id="34" name="Freeform: Shape 84">
            <a:extLst>
              <a:ext uri="{FF2B5EF4-FFF2-40B4-BE49-F238E27FC236}">
                <a16:creationId xmlns:a16="http://schemas.microsoft.com/office/drawing/2014/main" id="{9B2DC4F2-4C55-4941-A7B5-5F1AA614F866}"/>
              </a:ext>
            </a:extLst>
          </p:cNvPr>
          <p:cNvSpPr/>
          <p:nvPr/>
        </p:nvSpPr>
        <p:spPr>
          <a:xfrm>
            <a:off x="6547970" y="1517792"/>
            <a:ext cx="125774" cy="1122964"/>
          </a:xfrm>
          <a:custGeom>
            <a:avLst/>
            <a:gdLst>
              <a:gd name="connsiteX0" fmla="*/ 0 w 2030510"/>
              <a:gd name="connsiteY0" fmla="*/ 0 h 1037697"/>
              <a:gd name="connsiteX1" fmla="*/ 13592 w 2030510"/>
              <a:gd name="connsiteY1" fmla="*/ 2744 h 1037697"/>
              <a:gd name="connsiteX2" fmla="*/ 93270 w 2030510"/>
              <a:gd name="connsiteY2" fmla="*/ 2744 h 1037697"/>
              <a:gd name="connsiteX3" fmla="*/ 118036 w 2030510"/>
              <a:gd name="connsiteY3" fmla="*/ 2744 h 1037697"/>
              <a:gd name="connsiteX4" fmla="*/ 2030510 w 2030510"/>
              <a:gd name="connsiteY4" fmla="*/ 2744 h 1037697"/>
              <a:gd name="connsiteX5" fmla="*/ 2030510 w 2030510"/>
              <a:gd name="connsiteY5" fmla="*/ 1037697 h 1037697"/>
              <a:gd name="connsiteX6" fmla="*/ 0 w 2030510"/>
              <a:gd name="connsiteY6" fmla="*/ 1037697 h 1037697"/>
              <a:gd name="connsiteX7" fmla="*/ 0 w 2030510"/>
              <a:gd name="connsiteY7" fmla="*/ 0 h 10376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030510" h="1037697">
                <a:moveTo>
                  <a:pt x="0" y="0"/>
                </a:moveTo>
                <a:lnTo>
                  <a:pt x="13592" y="2744"/>
                </a:lnTo>
                <a:lnTo>
                  <a:pt x="93270" y="2744"/>
                </a:lnTo>
                <a:lnTo>
                  <a:pt x="118036" y="2744"/>
                </a:lnTo>
                <a:lnTo>
                  <a:pt x="2030510" y="2744"/>
                </a:lnTo>
                <a:lnTo>
                  <a:pt x="2030510" y="1037697"/>
                </a:lnTo>
                <a:lnTo>
                  <a:pt x="0" y="1037697"/>
                </a:lnTo>
                <a:lnTo>
                  <a:pt x="0" y="0"/>
                </a:lnTo>
                <a:close/>
              </a:path>
            </a:pathLst>
          </a:custGeom>
          <a:solidFill>
            <a:schemeClr val="tx1">
              <a:alpha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68580" tIns="34290" rIns="68580" bIns="34290" numCol="1" spcCol="0" rtlCol="0" fromWordArt="0" anchor="ctr" anchorCtr="0" forceAA="0" compatLnSpc="1">
            <a:prstTxWarp prst="textNoShape">
              <a:avLst/>
            </a:prstTxWarp>
            <a:noAutofit/>
          </a:bodyPr>
          <a:lstStyle/>
          <a:p>
            <a:pPr algn="ctr"/>
            <a:endParaRPr lang="en-US" sz="1350">
              <a:solidFill>
                <a:schemeClr val="tx2">
                  <a:lumMod val="75000"/>
                </a:schemeClr>
              </a:solidFill>
            </a:endParaRPr>
          </a:p>
        </p:txBody>
      </p:sp>
      <p:sp>
        <p:nvSpPr>
          <p:cNvPr id="35" name="Freeform: Shape 85">
            <a:extLst>
              <a:ext uri="{FF2B5EF4-FFF2-40B4-BE49-F238E27FC236}">
                <a16:creationId xmlns:a16="http://schemas.microsoft.com/office/drawing/2014/main" id="{C8363E9E-E8EC-4F4D-918E-3167B7C96372}"/>
              </a:ext>
            </a:extLst>
          </p:cNvPr>
          <p:cNvSpPr/>
          <p:nvPr/>
        </p:nvSpPr>
        <p:spPr>
          <a:xfrm>
            <a:off x="6547970" y="2870208"/>
            <a:ext cx="125774" cy="1120796"/>
          </a:xfrm>
          <a:custGeom>
            <a:avLst/>
            <a:gdLst>
              <a:gd name="connsiteX0" fmla="*/ 0 w 2030510"/>
              <a:gd name="connsiteY0" fmla="*/ 0 h 1159048"/>
              <a:gd name="connsiteX1" fmla="*/ 2030510 w 2030510"/>
              <a:gd name="connsiteY1" fmla="*/ 0 h 1159048"/>
              <a:gd name="connsiteX2" fmla="*/ 2030510 w 2030510"/>
              <a:gd name="connsiteY2" fmla="*/ 1156304 h 1159048"/>
              <a:gd name="connsiteX3" fmla="*/ 95950 w 2030510"/>
              <a:gd name="connsiteY3" fmla="*/ 1156304 h 1159048"/>
              <a:gd name="connsiteX4" fmla="*/ 61661 w 2030510"/>
              <a:gd name="connsiteY4" fmla="*/ 1156304 h 1159048"/>
              <a:gd name="connsiteX5" fmla="*/ 13592 w 2030510"/>
              <a:gd name="connsiteY5" fmla="*/ 1156304 h 1159048"/>
              <a:gd name="connsiteX6" fmla="*/ 0 w 2030510"/>
              <a:gd name="connsiteY6" fmla="*/ 1159048 h 1159048"/>
              <a:gd name="connsiteX7" fmla="*/ 0 w 2030510"/>
              <a:gd name="connsiteY7" fmla="*/ 0 h 11590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030510" h="1159048">
                <a:moveTo>
                  <a:pt x="0" y="0"/>
                </a:moveTo>
                <a:lnTo>
                  <a:pt x="2030510" y="0"/>
                </a:lnTo>
                <a:lnTo>
                  <a:pt x="2030510" y="1156304"/>
                </a:lnTo>
                <a:lnTo>
                  <a:pt x="95950" y="1156304"/>
                </a:lnTo>
                <a:lnTo>
                  <a:pt x="61661" y="1156304"/>
                </a:lnTo>
                <a:lnTo>
                  <a:pt x="13592" y="1156304"/>
                </a:lnTo>
                <a:lnTo>
                  <a:pt x="0" y="1159048"/>
                </a:lnTo>
                <a:lnTo>
                  <a:pt x="0" y="0"/>
                </a:lnTo>
                <a:close/>
              </a:path>
            </a:pathLst>
          </a:custGeom>
          <a:solidFill>
            <a:schemeClr val="tx1">
              <a:alpha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68580" tIns="34290" rIns="68580" bIns="34290" numCol="1" spcCol="0" rtlCol="0" fromWordArt="0" anchor="ctr" anchorCtr="0" forceAA="0" compatLnSpc="1">
            <a:prstTxWarp prst="textNoShape">
              <a:avLst/>
            </a:prstTxWarp>
            <a:noAutofit/>
          </a:bodyPr>
          <a:lstStyle/>
          <a:p>
            <a:pPr algn="ctr"/>
            <a:endParaRPr lang="en-US" sz="1350">
              <a:solidFill>
                <a:schemeClr val="tx2">
                  <a:lumMod val="75000"/>
                </a:schemeClr>
              </a:solidFill>
            </a:endParaRPr>
          </a:p>
        </p:txBody>
      </p:sp>
      <p:sp>
        <p:nvSpPr>
          <p:cNvPr id="36" name="Freeform: Shape 86">
            <a:extLst>
              <a:ext uri="{FF2B5EF4-FFF2-40B4-BE49-F238E27FC236}">
                <a16:creationId xmlns:a16="http://schemas.microsoft.com/office/drawing/2014/main" id="{14FDC8EA-F97E-4048-AA16-FC87BB8D296C}"/>
              </a:ext>
            </a:extLst>
          </p:cNvPr>
          <p:cNvSpPr/>
          <p:nvPr/>
        </p:nvSpPr>
        <p:spPr>
          <a:xfrm>
            <a:off x="10578647" y="1517791"/>
            <a:ext cx="125774" cy="1122964"/>
          </a:xfrm>
          <a:custGeom>
            <a:avLst/>
            <a:gdLst>
              <a:gd name="connsiteX0" fmla="*/ 0 w 2030510"/>
              <a:gd name="connsiteY0" fmla="*/ 0 h 1037697"/>
              <a:gd name="connsiteX1" fmla="*/ 13592 w 2030510"/>
              <a:gd name="connsiteY1" fmla="*/ 2744 h 1037697"/>
              <a:gd name="connsiteX2" fmla="*/ 93270 w 2030510"/>
              <a:gd name="connsiteY2" fmla="*/ 2744 h 1037697"/>
              <a:gd name="connsiteX3" fmla="*/ 118036 w 2030510"/>
              <a:gd name="connsiteY3" fmla="*/ 2744 h 1037697"/>
              <a:gd name="connsiteX4" fmla="*/ 2030510 w 2030510"/>
              <a:gd name="connsiteY4" fmla="*/ 2744 h 1037697"/>
              <a:gd name="connsiteX5" fmla="*/ 2030510 w 2030510"/>
              <a:gd name="connsiteY5" fmla="*/ 1037697 h 1037697"/>
              <a:gd name="connsiteX6" fmla="*/ 0 w 2030510"/>
              <a:gd name="connsiteY6" fmla="*/ 1037697 h 1037697"/>
              <a:gd name="connsiteX7" fmla="*/ 0 w 2030510"/>
              <a:gd name="connsiteY7" fmla="*/ 0 h 10376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030510" h="1037697">
                <a:moveTo>
                  <a:pt x="0" y="0"/>
                </a:moveTo>
                <a:lnTo>
                  <a:pt x="13592" y="2744"/>
                </a:lnTo>
                <a:lnTo>
                  <a:pt x="93270" y="2744"/>
                </a:lnTo>
                <a:lnTo>
                  <a:pt x="118036" y="2744"/>
                </a:lnTo>
                <a:lnTo>
                  <a:pt x="2030510" y="2744"/>
                </a:lnTo>
                <a:lnTo>
                  <a:pt x="2030510" y="1037697"/>
                </a:lnTo>
                <a:lnTo>
                  <a:pt x="0" y="1037697"/>
                </a:lnTo>
                <a:lnTo>
                  <a:pt x="0" y="0"/>
                </a:lnTo>
                <a:close/>
              </a:path>
            </a:pathLst>
          </a:custGeom>
          <a:solidFill>
            <a:schemeClr val="tx1">
              <a:alpha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68580" tIns="34290" rIns="68580" bIns="34290" numCol="1" spcCol="0" rtlCol="0" fromWordArt="0" anchor="ctr" anchorCtr="0" forceAA="0" compatLnSpc="1">
            <a:prstTxWarp prst="textNoShape">
              <a:avLst/>
            </a:prstTxWarp>
            <a:noAutofit/>
          </a:bodyPr>
          <a:lstStyle/>
          <a:p>
            <a:pPr algn="ctr"/>
            <a:endParaRPr lang="en-US" sz="1350">
              <a:solidFill>
                <a:schemeClr val="tx2">
                  <a:lumMod val="75000"/>
                </a:schemeClr>
              </a:solidFill>
            </a:endParaRPr>
          </a:p>
        </p:txBody>
      </p:sp>
      <p:sp>
        <p:nvSpPr>
          <p:cNvPr id="37" name="Freeform: Shape 87">
            <a:extLst>
              <a:ext uri="{FF2B5EF4-FFF2-40B4-BE49-F238E27FC236}">
                <a16:creationId xmlns:a16="http://schemas.microsoft.com/office/drawing/2014/main" id="{4351BD7D-245E-4E33-AFD8-C3AEB7007633}"/>
              </a:ext>
            </a:extLst>
          </p:cNvPr>
          <p:cNvSpPr/>
          <p:nvPr/>
        </p:nvSpPr>
        <p:spPr>
          <a:xfrm>
            <a:off x="10578647" y="2870207"/>
            <a:ext cx="125774" cy="1120796"/>
          </a:xfrm>
          <a:custGeom>
            <a:avLst/>
            <a:gdLst>
              <a:gd name="connsiteX0" fmla="*/ 0 w 2030510"/>
              <a:gd name="connsiteY0" fmla="*/ 0 h 1159048"/>
              <a:gd name="connsiteX1" fmla="*/ 2030510 w 2030510"/>
              <a:gd name="connsiteY1" fmla="*/ 0 h 1159048"/>
              <a:gd name="connsiteX2" fmla="*/ 2030510 w 2030510"/>
              <a:gd name="connsiteY2" fmla="*/ 1156304 h 1159048"/>
              <a:gd name="connsiteX3" fmla="*/ 95950 w 2030510"/>
              <a:gd name="connsiteY3" fmla="*/ 1156304 h 1159048"/>
              <a:gd name="connsiteX4" fmla="*/ 61661 w 2030510"/>
              <a:gd name="connsiteY4" fmla="*/ 1156304 h 1159048"/>
              <a:gd name="connsiteX5" fmla="*/ 13592 w 2030510"/>
              <a:gd name="connsiteY5" fmla="*/ 1156304 h 1159048"/>
              <a:gd name="connsiteX6" fmla="*/ 0 w 2030510"/>
              <a:gd name="connsiteY6" fmla="*/ 1159048 h 1159048"/>
              <a:gd name="connsiteX7" fmla="*/ 0 w 2030510"/>
              <a:gd name="connsiteY7" fmla="*/ 0 h 11590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030510" h="1159048">
                <a:moveTo>
                  <a:pt x="0" y="0"/>
                </a:moveTo>
                <a:lnTo>
                  <a:pt x="2030510" y="0"/>
                </a:lnTo>
                <a:lnTo>
                  <a:pt x="2030510" y="1156304"/>
                </a:lnTo>
                <a:lnTo>
                  <a:pt x="95950" y="1156304"/>
                </a:lnTo>
                <a:lnTo>
                  <a:pt x="61661" y="1156304"/>
                </a:lnTo>
                <a:lnTo>
                  <a:pt x="13592" y="1156304"/>
                </a:lnTo>
                <a:lnTo>
                  <a:pt x="0" y="1159048"/>
                </a:lnTo>
                <a:lnTo>
                  <a:pt x="0" y="0"/>
                </a:lnTo>
                <a:close/>
              </a:path>
            </a:pathLst>
          </a:custGeom>
          <a:solidFill>
            <a:schemeClr val="tx1">
              <a:alpha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68580" tIns="34290" rIns="68580" bIns="34290" numCol="1" spcCol="0" rtlCol="0" fromWordArt="0" anchor="ctr" anchorCtr="0" forceAA="0" compatLnSpc="1">
            <a:prstTxWarp prst="textNoShape">
              <a:avLst/>
            </a:prstTxWarp>
            <a:noAutofit/>
          </a:bodyPr>
          <a:lstStyle/>
          <a:p>
            <a:pPr algn="ctr"/>
            <a:endParaRPr lang="en-US" sz="1350">
              <a:solidFill>
                <a:schemeClr val="tx2">
                  <a:lumMod val="75000"/>
                </a:schemeClr>
              </a:solidFill>
            </a:endParaRPr>
          </a:p>
        </p:txBody>
      </p:sp>
      <p:sp>
        <p:nvSpPr>
          <p:cNvPr id="38" name="Freeform: Shape 37">
            <a:extLst>
              <a:ext uri="{FF2B5EF4-FFF2-40B4-BE49-F238E27FC236}">
                <a16:creationId xmlns:a16="http://schemas.microsoft.com/office/drawing/2014/main" id="{3826D024-A0E5-462E-82A7-69C01E08DEDE}"/>
              </a:ext>
            </a:extLst>
          </p:cNvPr>
          <p:cNvSpPr/>
          <p:nvPr/>
        </p:nvSpPr>
        <p:spPr>
          <a:xfrm rot="10800000">
            <a:off x="6446386" y="3982337"/>
            <a:ext cx="4359621" cy="1472709"/>
          </a:xfrm>
          <a:custGeom>
            <a:avLst/>
            <a:gdLst>
              <a:gd name="connsiteX0" fmla="*/ 4389764 w 4508407"/>
              <a:gd name="connsiteY0" fmla="*/ 1522970 h 1522970"/>
              <a:gd name="connsiteX1" fmla="*/ 4341695 w 4508407"/>
              <a:gd name="connsiteY1" fmla="*/ 1522970 h 1522970"/>
              <a:gd name="connsiteX2" fmla="*/ 4307406 w 4508407"/>
              <a:gd name="connsiteY2" fmla="*/ 1522970 h 1522970"/>
              <a:gd name="connsiteX3" fmla="*/ 223086 w 4508407"/>
              <a:gd name="connsiteY3" fmla="*/ 1522970 h 1522970"/>
              <a:gd name="connsiteX4" fmla="*/ 198320 w 4508407"/>
              <a:gd name="connsiteY4" fmla="*/ 1522970 h 1522970"/>
              <a:gd name="connsiteX5" fmla="*/ 118642 w 4508407"/>
              <a:gd name="connsiteY5" fmla="*/ 1522970 h 1522970"/>
              <a:gd name="connsiteX6" fmla="*/ 0 w 4508407"/>
              <a:gd name="connsiteY6" fmla="*/ 1404328 h 1522970"/>
              <a:gd name="connsiteX7" fmla="*/ 118642 w 4508407"/>
              <a:gd name="connsiteY7" fmla="*/ 1285686 h 1522970"/>
              <a:gd name="connsiteX8" fmla="*/ 198320 w 4508407"/>
              <a:gd name="connsiteY8" fmla="*/ 1285686 h 1522970"/>
              <a:gd name="connsiteX9" fmla="*/ 223086 w 4508407"/>
              <a:gd name="connsiteY9" fmla="*/ 1285686 h 1522970"/>
              <a:gd name="connsiteX10" fmla="*/ 1910928 w 4508407"/>
              <a:gd name="connsiteY10" fmla="*/ 1285686 h 1522970"/>
              <a:gd name="connsiteX11" fmla="*/ 1018541 w 4508407"/>
              <a:gd name="connsiteY11" fmla="*/ 393299 h 1522970"/>
              <a:gd name="connsiteX12" fmla="*/ 1018541 w 4508407"/>
              <a:gd name="connsiteY12" fmla="*/ 225420 h 1522970"/>
              <a:gd name="connsiteX13" fmla="*/ 1186420 w 4508407"/>
              <a:gd name="connsiteY13" fmla="*/ 225420 h 1522970"/>
              <a:gd name="connsiteX14" fmla="*/ 2135558 w 4508407"/>
              <a:gd name="connsiteY14" fmla="*/ 1174558 h 1522970"/>
              <a:gd name="connsiteX15" fmla="*/ 2135558 w 4508407"/>
              <a:gd name="connsiteY15" fmla="*/ 118642 h 1522970"/>
              <a:gd name="connsiteX16" fmla="*/ 2254201 w 4508407"/>
              <a:gd name="connsiteY16" fmla="*/ 0 h 1522970"/>
              <a:gd name="connsiteX17" fmla="*/ 2372843 w 4508407"/>
              <a:gd name="connsiteY17" fmla="*/ 118642 h 1522970"/>
              <a:gd name="connsiteX18" fmla="*/ 2372843 w 4508407"/>
              <a:gd name="connsiteY18" fmla="*/ 1172778 h 1522970"/>
              <a:gd name="connsiteX19" fmla="*/ 3321981 w 4508407"/>
              <a:gd name="connsiteY19" fmla="*/ 223640 h 1522970"/>
              <a:gd name="connsiteX20" fmla="*/ 3490750 w 4508407"/>
              <a:gd name="connsiteY20" fmla="*/ 222750 h 1522970"/>
              <a:gd name="connsiteX21" fmla="*/ 3491640 w 4508407"/>
              <a:gd name="connsiteY21" fmla="*/ 391519 h 1522970"/>
              <a:gd name="connsiteX22" fmla="*/ 2597473 w 4508407"/>
              <a:gd name="connsiteY22" fmla="*/ 1285686 h 1522970"/>
              <a:gd name="connsiteX23" fmla="*/ 4307406 w 4508407"/>
              <a:gd name="connsiteY23" fmla="*/ 1285686 h 1522970"/>
              <a:gd name="connsiteX24" fmla="*/ 4341695 w 4508407"/>
              <a:gd name="connsiteY24" fmla="*/ 1285686 h 1522970"/>
              <a:gd name="connsiteX25" fmla="*/ 4389764 w 4508407"/>
              <a:gd name="connsiteY25" fmla="*/ 1285686 h 1522970"/>
              <a:gd name="connsiteX26" fmla="*/ 4508407 w 4508407"/>
              <a:gd name="connsiteY26" fmla="*/ 1404328 h 1522970"/>
              <a:gd name="connsiteX27" fmla="*/ 4389764 w 4508407"/>
              <a:gd name="connsiteY27" fmla="*/ 1522970 h 15229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4508407" h="1522970">
                <a:moveTo>
                  <a:pt x="4389764" y="1522970"/>
                </a:moveTo>
                <a:lnTo>
                  <a:pt x="4341695" y="1522970"/>
                </a:lnTo>
                <a:lnTo>
                  <a:pt x="4307406" y="1522970"/>
                </a:lnTo>
                <a:lnTo>
                  <a:pt x="223086" y="1522970"/>
                </a:lnTo>
                <a:lnTo>
                  <a:pt x="198320" y="1522970"/>
                </a:lnTo>
                <a:lnTo>
                  <a:pt x="118642" y="1522970"/>
                </a:lnTo>
                <a:cubicBezTo>
                  <a:pt x="53116" y="1522970"/>
                  <a:pt x="0" y="1469854"/>
                  <a:pt x="0" y="1404328"/>
                </a:cubicBezTo>
                <a:cubicBezTo>
                  <a:pt x="0" y="1338802"/>
                  <a:pt x="53116" y="1285686"/>
                  <a:pt x="118642" y="1285686"/>
                </a:cubicBezTo>
                <a:lnTo>
                  <a:pt x="198320" y="1285686"/>
                </a:lnTo>
                <a:lnTo>
                  <a:pt x="223086" y="1285686"/>
                </a:lnTo>
                <a:lnTo>
                  <a:pt x="1910928" y="1285686"/>
                </a:lnTo>
                <a:lnTo>
                  <a:pt x="1018541" y="393299"/>
                </a:lnTo>
                <a:cubicBezTo>
                  <a:pt x="972182" y="346940"/>
                  <a:pt x="972182" y="271779"/>
                  <a:pt x="1018541" y="225420"/>
                </a:cubicBezTo>
                <a:cubicBezTo>
                  <a:pt x="1064901" y="179061"/>
                  <a:pt x="1140061" y="179061"/>
                  <a:pt x="1186420" y="225420"/>
                </a:cubicBezTo>
                <a:lnTo>
                  <a:pt x="2135558" y="1174558"/>
                </a:lnTo>
                <a:lnTo>
                  <a:pt x="2135558" y="118642"/>
                </a:lnTo>
                <a:cubicBezTo>
                  <a:pt x="2135558" y="53116"/>
                  <a:pt x="2188675" y="0"/>
                  <a:pt x="2254201" y="0"/>
                </a:cubicBezTo>
                <a:cubicBezTo>
                  <a:pt x="2319727" y="0"/>
                  <a:pt x="2372843" y="53116"/>
                  <a:pt x="2372843" y="118642"/>
                </a:cubicBezTo>
                <a:lnTo>
                  <a:pt x="2372843" y="1172778"/>
                </a:lnTo>
                <a:lnTo>
                  <a:pt x="3321981" y="223640"/>
                </a:lnTo>
                <a:cubicBezTo>
                  <a:pt x="3368341" y="176789"/>
                  <a:pt x="3443898" y="176391"/>
                  <a:pt x="3490750" y="222750"/>
                </a:cubicBezTo>
                <a:cubicBezTo>
                  <a:pt x="3537602" y="269110"/>
                  <a:pt x="3537999" y="344668"/>
                  <a:pt x="3491640" y="391519"/>
                </a:cubicBezTo>
                <a:lnTo>
                  <a:pt x="2597473" y="1285686"/>
                </a:lnTo>
                <a:lnTo>
                  <a:pt x="4307406" y="1285686"/>
                </a:lnTo>
                <a:lnTo>
                  <a:pt x="4341695" y="1285686"/>
                </a:lnTo>
                <a:lnTo>
                  <a:pt x="4389764" y="1285686"/>
                </a:lnTo>
                <a:cubicBezTo>
                  <a:pt x="4455290" y="1285686"/>
                  <a:pt x="4508407" y="1338802"/>
                  <a:pt x="4508407" y="1404328"/>
                </a:cubicBezTo>
                <a:cubicBezTo>
                  <a:pt x="4508407" y="1469854"/>
                  <a:pt x="4455290" y="1522970"/>
                  <a:pt x="4389764" y="1522970"/>
                </a:cubicBezTo>
                <a:close/>
              </a:path>
            </a:pathLst>
          </a:custGeom>
          <a:solidFill>
            <a:schemeClr val="bg2">
              <a:lumMod val="25000"/>
            </a:schemeClr>
          </a:solidFill>
          <a:ln w="59234" cap="flat">
            <a:noFill/>
            <a:prstDash val="solid"/>
            <a:miter/>
          </a:ln>
        </p:spPr>
        <p:txBody>
          <a:bodyPr rot="0" spcFirstLastPara="0" vertOverflow="overflow" horzOverflow="overflow" vert="horz" wrap="square" lIns="68580" tIns="34290" rIns="68580" bIns="34290" numCol="1" spcCol="0" rtlCol="0" fromWordArt="0" anchor="ctr" anchorCtr="0" forceAA="0" compatLnSpc="1">
            <a:prstTxWarp prst="textNoShape">
              <a:avLst/>
            </a:prstTxWarp>
            <a:noAutofit/>
          </a:bodyPr>
          <a:lstStyle/>
          <a:p>
            <a:endParaRPr lang="en-US" sz="1350">
              <a:solidFill>
                <a:schemeClr val="tx2">
                  <a:lumMod val="75000"/>
                </a:schemeClr>
              </a:solidFill>
            </a:endParaRPr>
          </a:p>
        </p:txBody>
      </p:sp>
      <p:sp>
        <p:nvSpPr>
          <p:cNvPr id="40" name="Freeform: Shape 91">
            <a:extLst>
              <a:ext uri="{FF2B5EF4-FFF2-40B4-BE49-F238E27FC236}">
                <a16:creationId xmlns:a16="http://schemas.microsoft.com/office/drawing/2014/main" id="{2141DDA6-1A27-4CF9-94E0-987EB2B28B07}"/>
              </a:ext>
            </a:extLst>
          </p:cNvPr>
          <p:cNvSpPr/>
          <p:nvPr/>
        </p:nvSpPr>
        <p:spPr>
          <a:xfrm>
            <a:off x="9310951" y="1833388"/>
            <a:ext cx="579074" cy="596682"/>
          </a:xfrm>
          <a:custGeom>
            <a:avLst/>
            <a:gdLst>
              <a:gd name="connsiteX0" fmla="*/ 445770 w 582930"/>
              <a:gd name="connsiteY0" fmla="*/ 145733 h 582930"/>
              <a:gd name="connsiteX1" fmla="*/ 582930 w 582930"/>
              <a:gd name="connsiteY1" fmla="*/ 145733 h 582930"/>
              <a:gd name="connsiteX2" fmla="*/ 582930 w 582930"/>
              <a:gd name="connsiteY2" fmla="*/ 282893 h 582930"/>
              <a:gd name="connsiteX3" fmla="*/ 532353 w 582930"/>
              <a:gd name="connsiteY3" fmla="*/ 232315 h 582930"/>
              <a:gd name="connsiteX4" fmla="*/ 428625 w 582930"/>
              <a:gd name="connsiteY4" fmla="*/ 336043 h 582930"/>
              <a:gd name="connsiteX5" fmla="*/ 377190 w 582930"/>
              <a:gd name="connsiteY5" fmla="*/ 284608 h 582930"/>
              <a:gd name="connsiteX6" fmla="*/ 291465 w 582930"/>
              <a:gd name="connsiteY6" fmla="*/ 370333 h 582930"/>
              <a:gd name="connsiteX7" fmla="*/ 240030 w 582930"/>
              <a:gd name="connsiteY7" fmla="*/ 318898 h 582930"/>
              <a:gd name="connsiteX8" fmla="*/ 120873 w 582930"/>
              <a:gd name="connsiteY8" fmla="*/ 438055 h 582930"/>
              <a:gd name="connsiteX9" fmla="*/ 84868 w 582930"/>
              <a:gd name="connsiteY9" fmla="*/ 402051 h 582930"/>
              <a:gd name="connsiteX10" fmla="*/ 240030 w 582930"/>
              <a:gd name="connsiteY10" fmla="*/ 246888 h 582930"/>
              <a:gd name="connsiteX11" fmla="*/ 291465 w 582930"/>
              <a:gd name="connsiteY11" fmla="*/ 298324 h 582930"/>
              <a:gd name="connsiteX12" fmla="*/ 377190 w 582930"/>
              <a:gd name="connsiteY12" fmla="*/ 212598 h 582930"/>
              <a:gd name="connsiteX13" fmla="*/ 428625 w 582930"/>
              <a:gd name="connsiteY13" fmla="*/ 264033 h 582930"/>
              <a:gd name="connsiteX14" fmla="*/ 496348 w 582930"/>
              <a:gd name="connsiteY14" fmla="*/ 196311 h 582930"/>
              <a:gd name="connsiteX15" fmla="*/ 0 w 582930"/>
              <a:gd name="connsiteY15" fmla="*/ 0 h 582930"/>
              <a:gd name="connsiteX16" fmla="*/ 51435 w 582930"/>
              <a:gd name="connsiteY16" fmla="*/ 0 h 582930"/>
              <a:gd name="connsiteX17" fmla="*/ 51435 w 582930"/>
              <a:gd name="connsiteY17" fmla="*/ 531495 h 582930"/>
              <a:gd name="connsiteX18" fmla="*/ 582930 w 582930"/>
              <a:gd name="connsiteY18" fmla="*/ 531495 h 582930"/>
              <a:gd name="connsiteX19" fmla="*/ 582930 w 582930"/>
              <a:gd name="connsiteY19" fmla="*/ 582930 h 582930"/>
              <a:gd name="connsiteX20" fmla="*/ 0 w 582930"/>
              <a:gd name="connsiteY20" fmla="*/ 582930 h 5829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582930" h="582930">
                <a:moveTo>
                  <a:pt x="445770" y="145733"/>
                </a:moveTo>
                <a:lnTo>
                  <a:pt x="582930" y="145733"/>
                </a:lnTo>
                <a:lnTo>
                  <a:pt x="582930" y="282893"/>
                </a:lnTo>
                <a:lnTo>
                  <a:pt x="532353" y="232315"/>
                </a:lnTo>
                <a:lnTo>
                  <a:pt x="428625" y="336043"/>
                </a:lnTo>
                <a:lnTo>
                  <a:pt x="377190" y="284608"/>
                </a:lnTo>
                <a:lnTo>
                  <a:pt x="291465" y="370333"/>
                </a:lnTo>
                <a:lnTo>
                  <a:pt x="240030" y="318898"/>
                </a:lnTo>
                <a:lnTo>
                  <a:pt x="120873" y="438055"/>
                </a:lnTo>
                <a:lnTo>
                  <a:pt x="84868" y="402051"/>
                </a:lnTo>
                <a:lnTo>
                  <a:pt x="240030" y="246888"/>
                </a:lnTo>
                <a:lnTo>
                  <a:pt x="291465" y="298324"/>
                </a:lnTo>
                <a:lnTo>
                  <a:pt x="377190" y="212598"/>
                </a:lnTo>
                <a:lnTo>
                  <a:pt x="428625" y="264033"/>
                </a:lnTo>
                <a:lnTo>
                  <a:pt x="496348" y="196311"/>
                </a:lnTo>
                <a:close/>
                <a:moveTo>
                  <a:pt x="0" y="0"/>
                </a:moveTo>
                <a:lnTo>
                  <a:pt x="51435" y="0"/>
                </a:lnTo>
                <a:lnTo>
                  <a:pt x="51435" y="531495"/>
                </a:lnTo>
                <a:lnTo>
                  <a:pt x="582930" y="531495"/>
                </a:lnTo>
                <a:lnTo>
                  <a:pt x="582930" y="582930"/>
                </a:lnTo>
                <a:lnTo>
                  <a:pt x="0" y="582930"/>
                </a:lnTo>
                <a:close/>
              </a:path>
            </a:pathLst>
          </a:custGeom>
          <a:solidFill>
            <a:schemeClr val="tx1">
              <a:lumMod val="85000"/>
              <a:lumOff val="15000"/>
            </a:schemeClr>
          </a:solidFill>
          <a:ln w="8533" cap="flat">
            <a:noFill/>
            <a:prstDash val="solid"/>
            <a:miter/>
          </a:ln>
        </p:spPr>
        <p:txBody>
          <a:bodyPr rot="0" spcFirstLastPara="0" vertOverflow="overflow" horzOverflow="overflow" vert="horz" wrap="square" lIns="68580" tIns="34290" rIns="68580" bIns="34290" numCol="1" spcCol="0" rtlCol="0" fromWordArt="0" anchor="ctr" anchorCtr="0" forceAA="0" compatLnSpc="1">
            <a:prstTxWarp prst="textNoShape">
              <a:avLst/>
            </a:prstTxWarp>
            <a:noAutofit/>
          </a:bodyPr>
          <a:lstStyle/>
          <a:p>
            <a:endParaRPr lang="en-US" sz="1350">
              <a:solidFill>
                <a:schemeClr val="tx2">
                  <a:lumMod val="75000"/>
                </a:schemeClr>
              </a:solidFill>
            </a:endParaRPr>
          </a:p>
        </p:txBody>
      </p:sp>
      <p:pic>
        <p:nvPicPr>
          <p:cNvPr id="41" name="Graphic 7" descr="Handshake">
            <a:extLst>
              <a:ext uri="{FF2B5EF4-FFF2-40B4-BE49-F238E27FC236}">
                <a16:creationId xmlns:a16="http://schemas.microsoft.com/office/drawing/2014/main" id="{1A676398-52B3-4911-9118-16D3EF40F4B4}"/>
              </a:ext>
            </a:extLst>
          </p:cNvPr>
          <p:cNvPicPr>
            <a:picLocks noChangeAspect="1"/>
          </p:cNvPicPr>
          <p:nvPr/>
        </p:nvPicPr>
        <p:blipFill>
          <a:blip cstate="email">
            <a:duotone>
              <a:prstClr val="black"/>
              <a:schemeClr val="tx1">
                <a:tint val="45000"/>
                <a:satMod val="400000"/>
              </a:schemeClr>
            </a:duotone>
            <a:lum bright="-30000"/>
            <a:extLst>
              <a:ext uri="{28A0092B-C50C-407E-A947-70E740481C1C}">
                <a14:useLocalDpi xmlns:a14="http://schemas.microsoft.com/office/drawing/2010/main"/>
              </a:ext>
            </a:extLst>
          </a:blip>
          <a:stretch>
            <a:fillRect/>
          </a:stretch>
        </p:blipFill>
        <p:spPr>
          <a:xfrm>
            <a:off x="9215584" y="3046368"/>
            <a:ext cx="782521" cy="782521"/>
          </a:xfrm>
          <a:prstGeom prst="rect">
            <a:avLst/>
          </a:prstGeom>
        </p:spPr>
      </p:pic>
      <p:sp>
        <p:nvSpPr>
          <p:cNvPr id="42" name="Freeform 313"/>
          <p:cNvSpPr>
            <a:spLocks noChangeAspect="1"/>
          </p:cNvSpPr>
          <p:nvPr/>
        </p:nvSpPr>
        <p:spPr>
          <a:xfrm>
            <a:off x="7317705" y="3176996"/>
            <a:ext cx="626681" cy="578949"/>
          </a:xfrm>
          <a:custGeom>
            <a:avLst/>
            <a:gdLst/>
            <a:ahLst/>
            <a:cxnLst/>
            <a:rect l="l" t="t" r="r" b="b"/>
            <a:pathLst>
              <a:path w="468765" h="432707">
                <a:moveTo>
                  <a:pt x="153251" y="0"/>
                </a:moveTo>
                <a:lnTo>
                  <a:pt x="315515" y="0"/>
                </a:lnTo>
                <a:cubicBezTo>
                  <a:pt x="327910" y="0"/>
                  <a:pt x="338522" y="4413"/>
                  <a:pt x="347348" y="13240"/>
                </a:cubicBezTo>
                <a:cubicBezTo>
                  <a:pt x="356175" y="22067"/>
                  <a:pt x="360589" y="32678"/>
                  <a:pt x="360589" y="45074"/>
                </a:cubicBezTo>
                <a:lnTo>
                  <a:pt x="360589" y="72118"/>
                </a:lnTo>
                <a:lnTo>
                  <a:pt x="441721" y="72118"/>
                </a:lnTo>
                <a:cubicBezTo>
                  <a:pt x="449233" y="72118"/>
                  <a:pt x="455619" y="74747"/>
                  <a:pt x="460877" y="80006"/>
                </a:cubicBezTo>
                <a:cubicBezTo>
                  <a:pt x="466136" y="85264"/>
                  <a:pt x="468765" y="91650"/>
                  <a:pt x="468765" y="99162"/>
                </a:cubicBezTo>
                <a:lnTo>
                  <a:pt x="468765" y="135221"/>
                </a:lnTo>
                <a:cubicBezTo>
                  <a:pt x="468765" y="148555"/>
                  <a:pt x="464868" y="161983"/>
                  <a:pt x="457074" y="175506"/>
                </a:cubicBezTo>
                <a:cubicBezTo>
                  <a:pt x="449280" y="189028"/>
                  <a:pt x="438763" y="201235"/>
                  <a:pt x="425523" y="212128"/>
                </a:cubicBezTo>
                <a:cubicBezTo>
                  <a:pt x="412282" y="223021"/>
                  <a:pt x="396037" y="232176"/>
                  <a:pt x="376787" y="239595"/>
                </a:cubicBezTo>
                <a:cubicBezTo>
                  <a:pt x="357537" y="247013"/>
                  <a:pt x="337301" y="251192"/>
                  <a:pt x="316078" y="252131"/>
                </a:cubicBezTo>
                <a:cubicBezTo>
                  <a:pt x="308191" y="262272"/>
                  <a:pt x="299270" y="271193"/>
                  <a:pt x="289316" y="278893"/>
                </a:cubicBezTo>
                <a:cubicBezTo>
                  <a:pt x="282179" y="285279"/>
                  <a:pt x="277249" y="292087"/>
                  <a:pt x="274526" y="299317"/>
                </a:cubicBezTo>
                <a:cubicBezTo>
                  <a:pt x="271803" y="306548"/>
                  <a:pt x="270441" y="314952"/>
                  <a:pt x="270441" y="324530"/>
                </a:cubicBezTo>
                <a:cubicBezTo>
                  <a:pt x="270441" y="334672"/>
                  <a:pt x="273305" y="343217"/>
                  <a:pt x="279033" y="350166"/>
                </a:cubicBezTo>
                <a:cubicBezTo>
                  <a:pt x="284761" y="357115"/>
                  <a:pt x="293917" y="360589"/>
                  <a:pt x="306500" y="360589"/>
                </a:cubicBezTo>
                <a:cubicBezTo>
                  <a:pt x="320586" y="360589"/>
                  <a:pt x="333122" y="364862"/>
                  <a:pt x="344109" y="373407"/>
                </a:cubicBezTo>
                <a:cubicBezTo>
                  <a:pt x="355095" y="381952"/>
                  <a:pt x="360589" y="392704"/>
                  <a:pt x="360589" y="405663"/>
                </a:cubicBezTo>
                <a:lnTo>
                  <a:pt x="360589" y="423692"/>
                </a:lnTo>
                <a:cubicBezTo>
                  <a:pt x="360589" y="426322"/>
                  <a:pt x="359743" y="428481"/>
                  <a:pt x="358053" y="430172"/>
                </a:cubicBezTo>
                <a:cubicBezTo>
                  <a:pt x="356363" y="431862"/>
                  <a:pt x="354203" y="432707"/>
                  <a:pt x="351574" y="432707"/>
                </a:cubicBezTo>
                <a:lnTo>
                  <a:pt x="117191" y="432707"/>
                </a:lnTo>
                <a:cubicBezTo>
                  <a:pt x="114562" y="432707"/>
                  <a:pt x="112403" y="431862"/>
                  <a:pt x="110712" y="430172"/>
                </a:cubicBezTo>
                <a:cubicBezTo>
                  <a:pt x="109022" y="428481"/>
                  <a:pt x="108177" y="426322"/>
                  <a:pt x="108177" y="423692"/>
                </a:cubicBezTo>
                <a:lnTo>
                  <a:pt x="108177" y="405663"/>
                </a:lnTo>
                <a:cubicBezTo>
                  <a:pt x="108177" y="392704"/>
                  <a:pt x="113670" y="381952"/>
                  <a:pt x="124657" y="373407"/>
                </a:cubicBezTo>
                <a:cubicBezTo>
                  <a:pt x="135644" y="364862"/>
                  <a:pt x="148180" y="360589"/>
                  <a:pt x="162265" y="360589"/>
                </a:cubicBezTo>
                <a:cubicBezTo>
                  <a:pt x="174849" y="360589"/>
                  <a:pt x="184004" y="357115"/>
                  <a:pt x="189732" y="350166"/>
                </a:cubicBezTo>
                <a:cubicBezTo>
                  <a:pt x="195460" y="343217"/>
                  <a:pt x="198324" y="334672"/>
                  <a:pt x="198324" y="324530"/>
                </a:cubicBezTo>
                <a:cubicBezTo>
                  <a:pt x="198324" y="314952"/>
                  <a:pt x="196963" y="306548"/>
                  <a:pt x="194239" y="299317"/>
                </a:cubicBezTo>
                <a:cubicBezTo>
                  <a:pt x="191517" y="292087"/>
                  <a:pt x="186587" y="285279"/>
                  <a:pt x="179450" y="278893"/>
                </a:cubicBezTo>
                <a:cubicBezTo>
                  <a:pt x="169496" y="271193"/>
                  <a:pt x="160575" y="262272"/>
                  <a:pt x="152687" y="252131"/>
                </a:cubicBezTo>
                <a:cubicBezTo>
                  <a:pt x="131465" y="251192"/>
                  <a:pt x="111230" y="247013"/>
                  <a:pt x="91979" y="239595"/>
                </a:cubicBezTo>
                <a:cubicBezTo>
                  <a:pt x="72728" y="232176"/>
                  <a:pt x="56483" y="223021"/>
                  <a:pt x="43243" y="212128"/>
                </a:cubicBezTo>
                <a:cubicBezTo>
                  <a:pt x="30002" y="201235"/>
                  <a:pt x="19485" y="189028"/>
                  <a:pt x="11691" y="175506"/>
                </a:cubicBezTo>
                <a:cubicBezTo>
                  <a:pt x="3897" y="161983"/>
                  <a:pt x="0" y="148555"/>
                  <a:pt x="0" y="135221"/>
                </a:cubicBezTo>
                <a:lnTo>
                  <a:pt x="0" y="99162"/>
                </a:lnTo>
                <a:cubicBezTo>
                  <a:pt x="0" y="91650"/>
                  <a:pt x="2630" y="85264"/>
                  <a:pt x="7888" y="80006"/>
                </a:cubicBezTo>
                <a:cubicBezTo>
                  <a:pt x="13146" y="74747"/>
                  <a:pt x="19532" y="72118"/>
                  <a:pt x="27044" y="72118"/>
                </a:cubicBezTo>
                <a:lnTo>
                  <a:pt x="108177" y="72118"/>
                </a:lnTo>
                <a:lnTo>
                  <a:pt x="108177" y="45074"/>
                </a:lnTo>
                <a:cubicBezTo>
                  <a:pt x="108177" y="32678"/>
                  <a:pt x="112590" y="22067"/>
                  <a:pt x="121417" y="13240"/>
                </a:cubicBezTo>
                <a:cubicBezTo>
                  <a:pt x="130244" y="4413"/>
                  <a:pt x="140855" y="0"/>
                  <a:pt x="153251" y="0"/>
                </a:cubicBezTo>
                <a:close/>
                <a:moveTo>
                  <a:pt x="36059" y="108177"/>
                </a:moveTo>
                <a:lnTo>
                  <a:pt x="36059" y="135221"/>
                </a:lnTo>
                <a:cubicBezTo>
                  <a:pt x="36059" y="149870"/>
                  <a:pt x="44932" y="165082"/>
                  <a:pt x="62680" y="180858"/>
                </a:cubicBezTo>
                <a:cubicBezTo>
                  <a:pt x="80428" y="196634"/>
                  <a:pt x="102543" y="207245"/>
                  <a:pt x="129023" y="212691"/>
                </a:cubicBezTo>
                <a:cubicBezTo>
                  <a:pt x="115126" y="182267"/>
                  <a:pt x="108177" y="147428"/>
                  <a:pt x="108177" y="108177"/>
                </a:cubicBezTo>
                <a:lnTo>
                  <a:pt x="36059" y="108177"/>
                </a:lnTo>
                <a:close/>
                <a:moveTo>
                  <a:pt x="360589" y="108177"/>
                </a:moveTo>
                <a:cubicBezTo>
                  <a:pt x="360589" y="147428"/>
                  <a:pt x="353640" y="182267"/>
                  <a:pt x="339742" y="212691"/>
                </a:cubicBezTo>
                <a:cubicBezTo>
                  <a:pt x="366222" y="207245"/>
                  <a:pt x="388337" y="196634"/>
                  <a:pt x="406085" y="180858"/>
                </a:cubicBezTo>
                <a:cubicBezTo>
                  <a:pt x="423833" y="165082"/>
                  <a:pt x="432706" y="149870"/>
                  <a:pt x="432706" y="135221"/>
                </a:cubicBezTo>
                <a:lnTo>
                  <a:pt x="432706" y="108177"/>
                </a:lnTo>
                <a:lnTo>
                  <a:pt x="360589" y="108177"/>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013">
              <a:solidFill>
                <a:schemeClr val="tx2">
                  <a:lumMod val="75000"/>
                </a:schemeClr>
              </a:solidFill>
            </a:endParaRPr>
          </a:p>
        </p:txBody>
      </p:sp>
      <p:sp>
        <p:nvSpPr>
          <p:cNvPr id="22" name="Title 6"/>
          <p:cNvSpPr>
            <a:spLocks noGrp="1"/>
          </p:cNvSpPr>
          <p:nvPr>
            <p:ph type="title"/>
          </p:nvPr>
        </p:nvSpPr>
        <p:spPr>
          <a:xfrm>
            <a:off x="498984" y="2298707"/>
            <a:ext cx="5468443" cy="1143000"/>
          </a:xfrm>
        </p:spPr>
        <p:txBody>
          <a:bodyPr/>
          <a:lstStyle/>
          <a:p>
            <a:pPr algn="l"/>
            <a:r>
              <a:rPr lang="en-GB" altLang="en-US" sz="3300" b="1" dirty="0">
                <a:latin typeface="Calibri" pitchFamily="34" charset="0"/>
                <a:cs typeface="Calibri" pitchFamily="34" charset="0"/>
              </a:rPr>
              <a:t>Strategies for Appraising Guest Service Experience(s)</a:t>
            </a:r>
            <a:endParaRPr lang="en-US" sz="3300" b="1" dirty="0">
              <a:latin typeface="Calibri" pitchFamily="34" charset="0"/>
              <a:cs typeface="Calibri" pitchFamily="34" charset="0"/>
            </a:endParaRPr>
          </a:p>
        </p:txBody>
      </p:sp>
      <p:sp>
        <p:nvSpPr>
          <p:cNvPr id="23" name="Rectangle 22"/>
          <p:cNvSpPr/>
          <p:nvPr/>
        </p:nvSpPr>
        <p:spPr>
          <a:xfrm>
            <a:off x="0" y="661182"/>
            <a:ext cx="576775" cy="450166"/>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69494695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p:cNvSpPr>
            <a:spLocks noGrp="1"/>
          </p:cNvSpPr>
          <p:nvPr>
            <p:ph type="title"/>
          </p:nvPr>
        </p:nvSpPr>
        <p:spPr>
          <a:xfrm>
            <a:off x="1981840" y="314765"/>
            <a:ext cx="9941168" cy="1143000"/>
          </a:xfrm>
        </p:spPr>
        <p:txBody>
          <a:bodyPr/>
          <a:lstStyle/>
          <a:p>
            <a:pPr algn="l"/>
            <a:r>
              <a:rPr lang="en-GB" altLang="en-US" sz="3300" b="1" u="sng" dirty="0">
                <a:latin typeface="Calibri" pitchFamily="34" charset="0"/>
                <a:cs typeface="Calibri" pitchFamily="34" charset="0"/>
              </a:rPr>
              <a:t>Strategies for Appraising Guest Service Experience(s)</a:t>
            </a:r>
            <a:endParaRPr lang="en-US" sz="3300" b="1" u="sng" dirty="0">
              <a:latin typeface="Calibri" pitchFamily="34" charset="0"/>
              <a:cs typeface="Calibri" pitchFamily="34" charset="0"/>
            </a:endParaRPr>
          </a:p>
        </p:txBody>
      </p:sp>
      <p:sp>
        <p:nvSpPr>
          <p:cNvPr id="4" name="Date Placeholder 3">
            <a:extLst>
              <a:ext uri="{FF2B5EF4-FFF2-40B4-BE49-F238E27FC236}">
                <a16:creationId xmlns:a16="http://schemas.microsoft.com/office/drawing/2014/main" id="{109843B8-E41C-4FE6-9ECB-4DD3EE242A10}"/>
              </a:ext>
            </a:extLst>
          </p:cNvPr>
          <p:cNvSpPr>
            <a:spLocks noGrp="1"/>
          </p:cNvSpPr>
          <p:nvPr>
            <p:ph type="dt" sz="half" idx="10"/>
          </p:nvPr>
        </p:nvSpPr>
        <p:spPr/>
        <p:txBody>
          <a:bodyPr/>
          <a:lstStyle/>
          <a:p>
            <a:pPr>
              <a:defRPr/>
            </a:pPr>
            <a:fld id="{73B07335-0E4B-4830-9DA1-499DF5ED18FC}" type="datetime1">
              <a:rPr lang="en-GB" altLang="en-US">
                <a:solidFill>
                  <a:prstClr val="black">
                    <a:tint val="75000"/>
                  </a:prstClr>
                </a:solidFill>
              </a:rPr>
              <a:pPr>
                <a:defRPr/>
              </a:pPr>
              <a:t>25/10/2019</a:t>
            </a:fld>
            <a:endParaRPr lang="en-GB" altLang="en-US">
              <a:solidFill>
                <a:prstClr val="black">
                  <a:tint val="75000"/>
                </a:prstClr>
              </a:solidFill>
            </a:endParaRPr>
          </a:p>
        </p:txBody>
      </p:sp>
      <p:sp>
        <p:nvSpPr>
          <p:cNvPr id="8" name="Rectangle 7"/>
          <p:cNvSpPr/>
          <p:nvPr/>
        </p:nvSpPr>
        <p:spPr>
          <a:xfrm>
            <a:off x="0" y="661182"/>
            <a:ext cx="576775" cy="450166"/>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p:cNvSpPr/>
          <p:nvPr/>
        </p:nvSpPr>
        <p:spPr>
          <a:xfrm>
            <a:off x="1122219" y="1576236"/>
            <a:ext cx="9975272" cy="2246769"/>
          </a:xfrm>
          <a:prstGeom prst="rect">
            <a:avLst/>
          </a:prstGeom>
        </p:spPr>
        <p:txBody>
          <a:bodyPr wrap="square">
            <a:spAutoFit/>
          </a:bodyPr>
          <a:lstStyle/>
          <a:p>
            <a:pPr marL="457200" indent="-457200" algn="just">
              <a:buFont typeface="Arial" panose="020B0604020202020204" pitchFamily="34" charset="0"/>
              <a:buChar char="•"/>
            </a:pPr>
            <a:r>
              <a:rPr lang="en-US" sz="2800" dirty="0"/>
              <a:t>The Managerial Team</a:t>
            </a:r>
            <a:r>
              <a:rPr lang="en-US" sz="2800" b="1" dirty="0"/>
              <a:t> </a:t>
            </a:r>
            <a:r>
              <a:rPr lang="en-US" sz="2800" dirty="0"/>
              <a:t> </a:t>
            </a:r>
          </a:p>
          <a:p>
            <a:pPr marL="457200" indent="-457200" algn="just">
              <a:buFont typeface="Arial" panose="020B0604020202020204" pitchFamily="34" charset="0"/>
              <a:buChar char="•"/>
            </a:pPr>
            <a:r>
              <a:rPr lang="en-US" sz="2800" dirty="0"/>
              <a:t>Job Knowledge </a:t>
            </a:r>
          </a:p>
          <a:p>
            <a:pPr marL="457200" indent="-457200" algn="just">
              <a:buFont typeface="Arial" panose="020B0604020202020204" pitchFamily="34" charset="0"/>
              <a:buChar char="•"/>
            </a:pPr>
            <a:r>
              <a:rPr lang="en-US" sz="2800" dirty="0"/>
              <a:t>Employee training </a:t>
            </a:r>
          </a:p>
          <a:p>
            <a:pPr marL="457200" indent="-457200" algn="just">
              <a:buFont typeface="Arial" panose="020B0604020202020204" pitchFamily="34" charset="0"/>
              <a:buChar char="•"/>
            </a:pPr>
            <a:r>
              <a:rPr lang="en-US" sz="2800" dirty="0"/>
              <a:t>SERVQUAL Scale</a:t>
            </a:r>
          </a:p>
          <a:p>
            <a:pPr marL="457200" indent="-457200" algn="just">
              <a:buFont typeface="Arial" panose="020B0604020202020204" pitchFamily="34" charset="0"/>
              <a:buChar char="•"/>
            </a:pPr>
            <a:r>
              <a:rPr lang="en-US" sz="2800" dirty="0"/>
              <a:t>The guest cycle</a:t>
            </a:r>
          </a:p>
        </p:txBody>
      </p:sp>
    </p:spTree>
    <p:extLst>
      <p:ext uri="{BB962C8B-B14F-4D97-AF65-F5344CB8AC3E}">
        <p14:creationId xmlns:p14="http://schemas.microsoft.com/office/powerpoint/2010/main" val="359769844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7"/>
          <p:cNvSpPr>
            <a:spLocks noGrp="1"/>
          </p:cNvSpPr>
          <p:nvPr>
            <p:ph type="title"/>
          </p:nvPr>
        </p:nvSpPr>
        <p:spPr>
          <a:xfrm>
            <a:off x="665872" y="274638"/>
            <a:ext cx="10972800" cy="1143000"/>
          </a:xfrm>
        </p:spPr>
        <p:txBody>
          <a:bodyPr/>
          <a:lstStyle/>
          <a:p>
            <a:pPr algn="l"/>
            <a:r>
              <a:rPr lang="en-GB" altLang="en-US" sz="3300" b="1" dirty="0">
                <a:latin typeface="Calibri" pitchFamily="34" charset="0"/>
                <a:cs typeface="Calibri" pitchFamily="34" charset="0"/>
              </a:rPr>
              <a:t>	</a:t>
            </a:r>
            <a:r>
              <a:rPr lang="en-GB" altLang="en-US" sz="3300" b="1" dirty="0">
                <a:latin typeface="Times New Roman" panose="02020603050405020304" pitchFamily="18" charset="0"/>
                <a:cs typeface="Times New Roman" panose="02020603050405020304" pitchFamily="18" charset="0"/>
              </a:rPr>
              <a:t>			Managerial Team</a:t>
            </a:r>
            <a:endParaRPr lang="en-US" sz="3300" b="1" dirty="0">
              <a:latin typeface="Times New Roman" panose="02020603050405020304" pitchFamily="18" charset="0"/>
              <a:cs typeface="Times New Roman" panose="02020603050405020304" pitchFamily="18" charset="0"/>
            </a:endParaRPr>
          </a:p>
        </p:txBody>
      </p:sp>
      <p:sp>
        <p:nvSpPr>
          <p:cNvPr id="4" name="Date Placeholder 3">
            <a:extLst>
              <a:ext uri="{FF2B5EF4-FFF2-40B4-BE49-F238E27FC236}">
                <a16:creationId xmlns:a16="http://schemas.microsoft.com/office/drawing/2014/main" id="{109843B8-E41C-4FE6-9ECB-4DD3EE242A10}"/>
              </a:ext>
            </a:extLst>
          </p:cNvPr>
          <p:cNvSpPr>
            <a:spLocks noGrp="1"/>
          </p:cNvSpPr>
          <p:nvPr>
            <p:ph type="dt" sz="half" idx="10"/>
          </p:nvPr>
        </p:nvSpPr>
        <p:spPr/>
        <p:txBody>
          <a:bodyPr/>
          <a:lstStyle/>
          <a:p>
            <a:pPr>
              <a:defRPr/>
            </a:pPr>
            <a:fld id="{73B07335-0E4B-4830-9DA1-499DF5ED18FC}" type="datetime1">
              <a:rPr lang="en-GB" altLang="en-US">
                <a:solidFill>
                  <a:prstClr val="black">
                    <a:tint val="75000"/>
                  </a:prstClr>
                </a:solidFill>
              </a:rPr>
              <a:pPr>
                <a:defRPr/>
              </a:pPr>
              <a:t>25/10/2019</a:t>
            </a:fld>
            <a:endParaRPr lang="en-GB" altLang="en-US">
              <a:solidFill>
                <a:prstClr val="black">
                  <a:tint val="75000"/>
                </a:prstClr>
              </a:solidFill>
            </a:endParaRPr>
          </a:p>
        </p:txBody>
      </p:sp>
      <p:sp>
        <p:nvSpPr>
          <p:cNvPr id="6" name="Rectangle 5"/>
          <p:cNvSpPr/>
          <p:nvPr/>
        </p:nvSpPr>
        <p:spPr>
          <a:xfrm>
            <a:off x="0" y="661182"/>
            <a:ext cx="576775" cy="450166"/>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Rectangle 2"/>
          <p:cNvSpPr/>
          <p:nvPr/>
        </p:nvSpPr>
        <p:spPr>
          <a:xfrm>
            <a:off x="1101436" y="1720838"/>
            <a:ext cx="10537236" cy="3139321"/>
          </a:xfrm>
          <a:prstGeom prst="rect">
            <a:avLst/>
          </a:prstGeom>
        </p:spPr>
        <p:txBody>
          <a:bodyPr wrap="square">
            <a:spAutoFit/>
          </a:bodyPr>
          <a:lstStyle/>
          <a:p>
            <a:pPr marL="285750" indent="-285750" algn="just">
              <a:buFont typeface="Arial" panose="020B0604020202020204" pitchFamily="34" charset="0"/>
              <a:buChar char="•"/>
            </a:pPr>
            <a:r>
              <a:rPr lang="en-US" dirty="0"/>
              <a:t>An important factor which influences the level of satisfaction a guest will derived from using a hotel services is the managerial team. The modern hotel management is a system of managerial activities, orientated towards a right choice recruitment, selection and tuition of staff. Managerial skills are crucial keep the staffs motivated to achieve their personal goals and those of the hotel. This also demands training employees so as to be able to align their professional goal with those of the Hotel (</a:t>
            </a:r>
            <a:r>
              <a:rPr lang="en-US" dirty="0" err="1"/>
              <a:t>Marić</a:t>
            </a:r>
            <a:r>
              <a:rPr lang="en-US" dirty="0"/>
              <a:t> </a:t>
            </a:r>
            <a:r>
              <a:rPr lang="en-US" i="1" dirty="0"/>
              <a:t>et al., </a:t>
            </a:r>
            <a:r>
              <a:rPr lang="en-US" dirty="0"/>
              <a:t>2016). </a:t>
            </a:r>
          </a:p>
          <a:p>
            <a:pPr marL="285750" indent="-285750" algn="just">
              <a:buFont typeface="Arial" panose="020B0604020202020204" pitchFamily="34" charset="0"/>
              <a:buChar char="•"/>
            </a:pPr>
            <a:endParaRPr lang="en-US" dirty="0"/>
          </a:p>
          <a:p>
            <a:pPr marL="285750" indent="-285750" algn="just">
              <a:buFont typeface="Arial" panose="020B0604020202020204" pitchFamily="34" charset="0"/>
              <a:buChar char="•"/>
            </a:pPr>
            <a:endParaRPr lang="en-US" dirty="0"/>
          </a:p>
          <a:p>
            <a:pPr marL="285750" indent="-285750" algn="just">
              <a:buFont typeface="Arial" panose="020B0604020202020204" pitchFamily="34" charset="0"/>
              <a:buChar char="•"/>
            </a:pPr>
            <a:r>
              <a:rPr lang="en-US" dirty="0"/>
              <a:t>Employees of the hotel are subjected to continuous training to enhance their productivity and professionalism.</a:t>
            </a:r>
          </a:p>
          <a:p>
            <a:pPr marL="285750" indent="-285750" algn="just">
              <a:buFont typeface="Arial" panose="020B0604020202020204" pitchFamily="34" charset="0"/>
              <a:buChar char="•"/>
            </a:pPr>
            <a:endParaRPr lang="en-US" dirty="0"/>
          </a:p>
        </p:txBody>
      </p:sp>
    </p:spTree>
    <p:extLst>
      <p:ext uri="{BB962C8B-B14F-4D97-AF65-F5344CB8AC3E}">
        <p14:creationId xmlns:p14="http://schemas.microsoft.com/office/powerpoint/2010/main" val="422528659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7"/>
          <p:cNvSpPr>
            <a:spLocks noGrp="1"/>
          </p:cNvSpPr>
          <p:nvPr>
            <p:ph type="title"/>
          </p:nvPr>
        </p:nvSpPr>
        <p:spPr>
          <a:xfrm>
            <a:off x="665872" y="274638"/>
            <a:ext cx="10972800" cy="1143000"/>
          </a:xfrm>
        </p:spPr>
        <p:txBody>
          <a:bodyPr/>
          <a:lstStyle/>
          <a:p>
            <a:pPr algn="l"/>
            <a:r>
              <a:rPr lang="en-GB" altLang="en-US" sz="3300" b="1" dirty="0">
                <a:latin typeface="Calibri" pitchFamily="34" charset="0"/>
                <a:cs typeface="Calibri" pitchFamily="34" charset="0"/>
              </a:rPr>
              <a:t>	</a:t>
            </a:r>
            <a:r>
              <a:rPr lang="en-GB" altLang="en-US" sz="3300" b="1" dirty="0">
                <a:latin typeface="Times New Roman" panose="02020603050405020304" pitchFamily="18" charset="0"/>
                <a:cs typeface="Times New Roman" panose="02020603050405020304" pitchFamily="18" charset="0"/>
              </a:rPr>
              <a:t>			Job Knowledge</a:t>
            </a:r>
            <a:endParaRPr lang="en-US" sz="3300" b="1" dirty="0">
              <a:latin typeface="Times New Roman" panose="02020603050405020304" pitchFamily="18" charset="0"/>
              <a:cs typeface="Times New Roman" panose="02020603050405020304" pitchFamily="18" charset="0"/>
            </a:endParaRPr>
          </a:p>
        </p:txBody>
      </p:sp>
      <p:sp>
        <p:nvSpPr>
          <p:cNvPr id="4" name="Date Placeholder 3">
            <a:extLst>
              <a:ext uri="{FF2B5EF4-FFF2-40B4-BE49-F238E27FC236}">
                <a16:creationId xmlns:a16="http://schemas.microsoft.com/office/drawing/2014/main" id="{109843B8-E41C-4FE6-9ECB-4DD3EE242A10}"/>
              </a:ext>
            </a:extLst>
          </p:cNvPr>
          <p:cNvSpPr>
            <a:spLocks noGrp="1"/>
          </p:cNvSpPr>
          <p:nvPr>
            <p:ph type="dt" sz="half" idx="10"/>
          </p:nvPr>
        </p:nvSpPr>
        <p:spPr/>
        <p:txBody>
          <a:bodyPr/>
          <a:lstStyle/>
          <a:p>
            <a:pPr>
              <a:defRPr/>
            </a:pPr>
            <a:fld id="{73B07335-0E4B-4830-9DA1-499DF5ED18FC}" type="datetime1">
              <a:rPr lang="en-GB" altLang="en-US">
                <a:solidFill>
                  <a:prstClr val="black">
                    <a:tint val="75000"/>
                  </a:prstClr>
                </a:solidFill>
              </a:rPr>
              <a:pPr>
                <a:defRPr/>
              </a:pPr>
              <a:t>25/10/2019</a:t>
            </a:fld>
            <a:endParaRPr lang="en-GB" altLang="en-US">
              <a:solidFill>
                <a:prstClr val="black">
                  <a:tint val="75000"/>
                </a:prstClr>
              </a:solidFill>
            </a:endParaRPr>
          </a:p>
        </p:txBody>
      </p:sp>
      <p:sp>
        <p:nvSpPr>
          <p:cNvPr id="6" name="Rectangle 5"/>
          <p:cNvSpPr/>
          <p:nvPr/>
        </p:nvSpPr>
        <p:spPr>
          <a:xfrm>
            <a:off x="0" y="661182"/>
            <a:ext cx="576775" cy="450166"/>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Rectangle 2"/>
          <p:cNvSpPr/>
          <p:nvPr/>
        </p:nvSpPr>
        <p:spPr>
          <a:xfrm>
            <a:off x="1101436" y="1720838"/>
            <a:ext cx="10537236" cy="2585323"/>
          </a:xfrm>
          <a:prstGeom prst="rect">
            <a:avLst/>
          </a:prstGeom>
        </p:spPr>
        <p:txBody>
          <a:bodyPr wrap="square">
            <a:spAutoFit/>
          </a:bodyPr>
          <a:lstStyle/>
          <a:p>
            <a:pPr marL="285750" indent="-285750" algn="just">
              <a:buFont typeface="Arial" panose="020B0604020202020204" pitchFamily="34" charset="0"/>
              <a:buChar char="•"/>
            </a:pPr>
            <a:r>
              <a:rPr lang="en-US" dirty="0"/>
              <a:t>The ability of the staffs of the Goring to create magical customer experience stems from the Cast members understanding and having a common goal and purpose with the company – which is to create happiness. </a:t>
            </a:r>
          </a:p>
          <a:p>
            <a:pPr marL="285750" indent="-285750" algn="just">
              <a:buFont typeface="Arial" panose="020B0604020202020204" pitchFamily="34" charset="0"/>
              <a:buChar char="•"/>
            </a:pPr>
            <a:r>
              <a:rPr lang="en-US" dirty="0"/>
              <a:t>Popular sayings of the Goring is “We create happiness by treating providing the best hospitable services in an exotic environment for people of all ages,” this allows the staffs to be able to relate and connect with the clients on emotional level. </a:t>
            </a:r>
          </a:p>
          <a:p>
            <a:pPr marL="285750" indent="-285750" algn="just">
              <a:buFont typeface="Arial" panose="020B0604020202020204" pitchFamily="34" charset="0"/>
              <a:buChar char="•"/>
            </a:pPr>
            <a:r>
              <a:rPr lang="en-US" dirty="0"/>
              <a:t>Since the Cast members of the company knows that their primary role is to create happiness, The Goring empowered them to create magical moments. </a:t>
            </a:r>
          </a:p>
          <a:p>
            <a:pPr marL="285750" indent="-285750" algn="just">
              <a:buFont typeface="Arial" panose="020B0604020202020204" pitchFamily="34" charset="0"/>
              <a:buChar char="•"/>
            </a:pPr>
            <a:endParaRPr lang="en-US" dirty="0"/>
          </a:p>
        </p:txBody>
      </p:sp>
    </p:spTree>
    <p:extLst>
      <p:ext uri="{BB962C8B-B14F-4D97-AF65-F5344CB8AC3E}">
        <p14:creationId xmlns:p14="http://schemas.microsoft.com/office/powerpoint/2010/main" val="341114868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7"/>
          <p:cNvSpPr>
            <a:spLocks noGrp="1"/>
          </p:cNvSpPr>
          <p:nvPr>
            <p:ph type="title"/>
          </p:nvPr>
        </p:nvSpPr>
        <p:spPr>
          <a:xfrm>
            <a:off x="665872" y="274638"/>
            <a:ext cx="10972800" cy="1143000"/>
          </a:xfrm>
        </p:spPr>
        <p:txBody>
          <a:bodyPr/>
          <a:lstStyle/>
          <a:p>
            <a:r>
              <a:rPr lang="en-US" sz="3600" b="1" dirty="0"/>
              <a:t>Employees Training </a:t>
            </a:r>
          </a:p>
        </p:txBody>
      </p:sp>
      <p:sp>
        <p:nvSpPr>
          <p:cNvPr id="4" name="Date Placeholder 3">
            <a:extLst>
              <a:ext uri="{FF2B5EF4-FFF2-40B4-BE49-F238E27FC236}">
                <a16:creationId xmlns:a16="http://schemas.microsoft.com/office/drawing/2014/main" id="{109843B8-E41C-4FE6-9ECB-4DD3EE242A10}"/>
              </a:ext>
            </a:extLst>
          </p:cNvPr>
          <p:cNvSpPr>
            <a:spLocks noGrp="1"/>
          </p:cNvSpPr>
          <p:nvPr>
            <p:ph type="dt" sz="half" idx="10"/>
          </p:nvPr>
        </p:nvSpPr>
        <p:spPr/>
        <p:txBody>
          <a:bodyPr/>
          <a:lstStyle/>
          <a:p>
            <a:pPr>
              <a:defRPr/>
            </a:pPr>
            <a:fld id="{73B07335-0E4B-4830-9DA1-499DF5ED18FC}" type="datetime1">
              <a:rPr lang="en-GB" altLang="en-US">
                <a:solidFill>
                  <a:prstClr val="black">
                    <a:tint val="75000"/>
                  </a:prstClr>
                </a:solidFill>
              </a:rPr>
              <a:pPr>
                <a:defRPr/>
              </a:pPr>
              <a:t>25/10/2019</a:t>
            </a:fld>
            <a:endParaRPr lang="en-GB" altLang="en-US">
              <a:solidFill>
                <a:prstClr val="black">
                  <a:tint val="75000"/>
                </a:prstClr>
              </a:solidFill>
            </a:endParaRPr>
          </a:p>
        </p:txBody>
      </p:sp>
      <p:sp>
        <p:nvSpPr>
          <p:cNvPr id="6" name="Rectangle 5"/>
          <p:cNvSpPr/>
          <p:nvPr/>
        </p:nvSpPr>
        <p:spPr>
          <a:xfrm>
            <a:off x="0" y="661182"/>
            <a:ext cx="576775" cy="450166"/>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Rectangle 2"/>
          <p:cNvSpPr/>
          <p:nvPr/>
        </p:nvSpPr>
        <p:spPr>
          <a:xfrm>
            <a:off x="1101436" y="1720838"/>
            <a:ext cx="10537236" cy="646331"/>
          </a:xfrm>
          <a:prstGeom prst="rect">
            <a:avLst/>
          </a:prstGeom>
        </p:spPr>
        <p:txBody>
          <a:bodyPr wrap="square">
            <a:spAutoFit/>
          </a:bodyPr>
          <a:lstStyle/>
          <a:p>
            <a:pPr marL="285750" indent="-285750" algn="just">
              <a:buFont typeface="Arial" panose="020B0604020202020204" pitchFamily="34" charset="0"/>
              <a:buChar char="•"/>
            </a:pPr>
            <a:r>
              <a:rPr lang="en-US" dirty="0"/>
              <a:t>The Goring believes in empowering its staffs so that they can go the extra mile and keep their promise of ‘delivering a million smiles’. Achieving this lofty aims demands giving employees a certain bit of training </a:t>
            </a:r>
          </a:p>
        </p:txBody>
      </p:sp>
    </p:spTree>
    <p:extLst>
      <p:ext uri="{BB962C8B-B14F-4D97-AF65-F5344CB8AC3E}">
        <p14:creationId xmlns:p14="http://schemas.microsoft.com/office/powerpoint/2010/main" val="285796655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 name="Freeform: Shape 84">
            <a:extLst>
              <a:ext uri="{FF2B5EF4-FFF2-40B4-BE49-F238E27FC236}">
                <a16:creationId xmlns:a16="http://schemas.microsoft.com/office/drawing/2014/main" id="{BCAC52B5-619B-4FE3-A109-FCF04B7FCB60}"/>
              </a:ext>
            </a:extLst>
          </p:cNvPr>
          <p:cNvSpPr/>
          <p:nvPr/>
        </p:nvSpPr>
        <p:spPr>
          <a:xfrm>
            <a:off x="8445290" y="2452606"/>
            <a:ext cx="1888349" cy="717206"/>
          </a:xfrm>
          <a:custGeom>
            <a:avLst/>
            <a:gdLst>
              <a:gd name="connsiteX0" fmla="*/ 1169078 w 2517798"/>
              <a:gd name="connsiteY0" fmla="*/ 810 h 956275"/>
              <a:gd name="connsiteX1" fmla="*/ 1698218 w 2517798"/>
              <a:gd name="connsiteY1" fmla="*/ 71876 h 956275"/>
              <a:gd name="connsiteX2" fmla="*/ 2319051 w 2517798"/>
              <a:gd name="connsiteY2" fmla="*/ 410970 h 956275"/>
              <a:gd name="connsiteX3" fmla="*/ 2460574 w 2517798"/>
              <a:gd name="connsiteY3" fmla="*/ 288229 h 956275"/>
              <a:gd name="connsiteX4" fmla="*/ 2515670 w 2517798"/>
              <a:gd name="connsiteY4" fmla="*/ 313006 h 956275"/>
              <a:gd name="connsiteX5" fmla="*/ 2517798 w 2517798"/>
              <a:gd name="connsiteY5" fmla="*/ 893184 h 956275"/>
              <a:gd name="connsiteX6" fmla="*/ 2446504 w 2517798"/>
              <a:gd name="connsiteY6" fmla="*/ 955608 h 956275"/>
              <a:gd name="connsiteX7" fmla="*/ 1869890 w 2517798"/>
              <a:gd name="connsiteY7" fmla="*/ 874911 h 956275"/>
              <a:gd name="connsiteX8" fmla="*/ 1852628 w 2517798"/>
              <a:gd name="connsiteY8" fmla="*/ 817846 h 956275"/>
              <a:gd name="connsiteX9" fmla="*/ 1988713 w 2517798"/>
              <a:gd name="connsiteY9" fmla="*/ 699456 h 956275"/>
              <a:gd name="connsiteX10" fmla="*/ 1643122 w 2517798"/>
              <a:gd name="connsiteY10" fmla="*/ 505682 h 956275"/>
              <a:gd name="connsiteX11" fmla="*/ 817040 w 2517798"/>
              <a:gd name="connsiteY11" fmla="*/ 491667 h 956275"/>
              <a:gd name="connsiteX12" fmla="*/ 293393 w 2517798"/>
              <a:gd name="connsiteY12" fmla="*/ 808136 h 956275"/>
              <a:gd name="connsiteX13" fmla="*/ 103277 w 2517798"/>
              <a:gd name="connsiteY13" fmla="*/ 793068 h 956275"/>
              <a:gd name="connsiteX14" fmla="*/ 65561 w 2517798"/>
              <a:gd name="connsiteY14" fmla="*/ 455074 h 956275"/>
              <a:gd name="connsiteX15" fmla="*/ 811719 w 2517798"/>
              <a:gd name="connsiteY15" fmla="*/ 48198 h 956275"/>
              <a:gd name="connsiteX16" fmla="*/ 1169078 w 2517798"/>
              <a:gd name="connsiteY16" fmla="*/ 810 h 9562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517798" h="956275">
                <a:moveTo>
                  <a:pt x="1169078" y="810"/>
                </a:moveTo>
                <a:cubicBezTo>
                  <a:pt x="1362035" y="-5080"/>
                  <a:pt x="1542966" y="21412"/>
                  <a:pt x="1698218" y="71876"/>
                </a:cubicBezTo>
                <a:cubicBezTo>
                  <a:pt x="1957381" y="148314"/>
                  <a:pt x="2204603" y="319464"/>
                  <a:pt x="2319051" y="410970"/>
                </a:cubicBezTo>
                <a:lnTo>
                  <a:pt x="2460574" y="288229"/>
                </a:lnTo>
                <a:cubicBezTo>
                  <a:pt x="2490841" y="262399"/>
                  <a:pt x="2515670" y="273162"/>
                  <a:pt x="2515670" y="313006"/>
                </a:cubicBezTo>
                <a:lnTo>
                  <a:pt x="2517798" y="893184"/>
                </a:lnTo>
                <a:cubicBezTo>
                  <a:pt x="2517798" y="933029"/>
                  <a:pt x="2485402" y="961012"/>
                  <a:pt x="2446504" y="955608"/>
                </a:cubicBezTo>
                <a:lnTo>
                  <a:pt x="1869890" y="874911"/>
                </a:lnTo>
                <a:cubicBezTo>
                  <a:pt x="1830992" y="869507"/>
                  <a:pt x="1822361" y="843676"/>
                  <a:pt x="1852628" y="817846"/>
                </a:cubicBezTo>
                <a:lnTo>
                  <a:pt x="1988713" y="699456"/>
                </a:lnTo>
                <a:cubicBezTo>
                  <a:pt x="1902286" y="636986"/>
                  <a:pt x="1778142" y="556289"/>
                  <a:pt x="1643122" y="505682"/>
                </a:cubicBezTo>
                <a:cubicBezTo>
                  <a:pt x="1364569" y="401261"/>
                  <a:pt x="1065444" y="406665"/>
                  <a:pt x="817040" y="491667"/>
                </a:cubicBezTo>
                <a:cubicBezTo>
                  <a:pt x="480199" y="606851"/>
                  <a:pt x="383012" y="772642"/>
                  <a:pt x="293393" y="808136"/>
                </a:cubicBezTo>
                <a:cubicBezTo>
                  <a:pt x="231794" y="832913"/>
                  <a:pt x="159437" y="827555"/>
                  <a:pt x="103277" y="793068"/>
                </a:cubicBezTo>
                <a:cubicBezTo>
                  <a:pt x="-16610" y="720981"/>
                  <a:pt x="-36000" y="550885"/>
                  <a:pt x="65561" y="455074"/>
                </a:cubicBezTo>
                <a:cubicBezTo>
                  <a:pt x="258751" y="261346"/>
                  <a:pt x="588144" y="93402"/>
                  <a:pt x="811719" y="48198"/>
                </a:cubicBezTo>
                <a:cubicBezTo>
                  <a:pt x="933202" y="19534"/>
                  <a:pt x="1053305" y="4343"/>
                  <a:pt x="1169078" y="810"/>
                </a:cubicBezTo>
                <a:close/>
              </a:path>
            </a:pathLst>
          </a:custGeom>
          <a:gradFill flip="none" rotWithShape="1">
            <a:gsLst>
              <a:gs pos="100000">
                <a:schemeClr val="accent2">
                  <a:lumMod val="50000"/>
                </a:schemeClr>
              </a:gs>
              <a:gs pos="0">
                <a:schemeClr val="accent2"/>
              </a:gs>
            </a:gsLst>
            <a:lin ang="0" scaled="1"/>
            <a:tileRect/>
          </a:gradFill>
          <a:ln w="25400" cap="flat">
            <a:noFill/>
            <a:prstDash val="solid"/>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28575" tIns="28575" rIns="28575" bIns="28575" numCol="1" spcCol="38100" rtlCol="0" fromWordArt="0" anchor="ctr" anchorCtr="0" forceAA="0" compatLnSpc="1">
            <a:prstTxWarp prst="textNoShape">
              <a:avLst/>
            </a:prstTxWarp>
            <a:noAutofit/>
          </a:bodyPr>
          <a:lstStyle/>
          <a:p>
            <a:endParaRPr lang="en-US" sz="2250">
              <a:solidFill>
                <a:srgbClr val="FFFFFF"/>
              </a:solidFill>
            </a:endParaRPr>
          </a:p>
        </p:txBody>
      </p:sp>
      <p:sp>
        <p:nvSpPr>
          <p:cNvPr id="56" name="Freeform: Shape 32">
            <a:extLst>
              <a:ext uri="{FF2B5EF4-FFF2-40B4-BE49-F238E27FC236}">
                <a16:creationId xmlns:a16="http://schemas.microsoft.com/office/drawing/2014/main" id="{A1AA43A7-02B5-4F4E-B9BB-C1FA589E74FB}"/>
              </a:ext>
            </a:extLst>
          </p:cNvPr>
          <p:cNvSpPr/>
          <p:nvPr/>
        </p:nvSpPr>
        <p:spPr>
          <a:xfrm>
            <a:off x="5448865" y="2452633"/>
            <a:ext cx="4927126" cy="2500059"/>
          </a:xfrm>
          <a:custGeom>
            <a:avLst/>
            <a:gdLst>
              <a:gd name="connsiteX0" fmla="*/ 1501103 w 7726630"/>
              <a:gd name="connsiteY0" fmla="*/ 914 h 3920548"/>
              <a:gd name="connsiteX1" fmla="*/ 2022430 w 7726630"/>
              <a:gd name="connsiteY1" fmla="*/ 93260 h 3920548"/>
              <a:gd name="connsiteX2" fmla="*/ 3602316 w 7726630"/>
              <a:gd name="connsiteY2" fmla="*/ 1367093 h 3920548"/>
              <a:gd name="connsiteX3" fmla="*/ 3755970 w 7726630"/>
              <a:gd name="connsiteY3" fmla="*/ 1527103 h 3920548"/>
              <a:gd name="connsiteX4" fmla="*/ 3691143 w 7726630"/>
              <a:gd name="connsiteY4" fmla="*/ 1545917 h 3920548"/>
              <a:gd name="connsiteX5" fmla="*/ 3632288 w 7726630"/>
              <a:gd name="connsiteY5" fmla="*/ 1572482 h 3920548"/>
              <a:gd name="connsiteX6" fmla="*/ 4277470 w 7726630"/>
              <a:gd name="connsiteY6" fmla="*/ 2197353 h 3920548"/>
              <a:gd name="connsiteX7" fmla="*/ 4314136 w 7726630"/>
              <a:gd name="connsiteY7" fmla="*/ 2108176 h 3920548"/>
              <a:gd name="connsiteX8" fmla="*/ 4457569 w 7726630"/>
              <a:gd name="connsiteY8" fmla="*/ 2259327 h 3920548"/>
              <a:gd name="connsiteX9" fmla="*/ 6414726 w 7726630"/>
              <a:gd name="connsiteY9" fmla="*/ 3407390 h 3920548"/>
              <a:gd name="connsiteX10" fmla="*/ 7127167 w 7726630"/>
              <a:gd name="connsiteY10" fmla="*/ 3100088 h 3920548"/>
              <a:gd name="connsiteX11" fmla="*/ 7026764 w 7726630"/>
              <a:gd name="connsiteY11" fmla="*/ 2999730 h 3920548"/>
              <a:gd name="connsiteX12" fmla="*/ 7063672 w 7726630"/>
              <a:gd name="connsiteY12" fmla="*/ 2907004 h 3920548"/>
              <a:gd name="connsiteX13" fmla="*/ 7602070 w 7726630"/>
              <a:gd name="connsiteY13" fmla="*/ 2896828 h 3920548"/>
              <a:gd name="connsiteX14" fmla="*/ 7726611 w 7726630"/>
              <a:gd name="connsiteY14" fmla="*/ 3023854 h 3920548"/>
              <a:gd name="connsiteX15" fmla="*/ 7716466 w 7726630"/>
              <a:gd name="connsiteY15" fmla="*/ 3562313 h 3920548"/>
              <a:gd name="connsiteX16" fmla="*/ 7623759 w 7726630"/>
              <a:gd name="connsiteY16" fmla="*/ 3599158 h 3920548"/>
              <a:gd name="connsiteX17" fmla="*/ 7485224 w 7726630"/>
              <a:gd name="connsiteY17" fmla="*/ 3460727 h 3920548"/>
              <a:gd name="connsiteX18" fmla="*/ 6450234 w 7726630"/>
              <a:gd name="connsiteY18" fmla="*/ 3911636 h 3920548"/>
              <a:gd name="connsiteX19" fmla="*/ 4124875 w 7726630"/>
              <a:gd name="connsiteY19" fmla="*/ 2639003 h 3920548"/>
              <a:gd name="connsiteX20" fmla="*/ 3949607 w 7726630"/>
              <a:gd name="connsiteY20" fmla="*/ 2457411 h 3920548"/>
              <a:gd name="connsiteX21" fmla="*/ 4131330 w 7726630"/>
              <a:gd name="connsiteY21" fmla="*/ 2376935 h 3920548"/>
              <a:gd name="connsiteX22" fmla="*/ 4131780 w 7726630"/>
              <a:gd name="connsiteY22" fmla="*/ 2376559 h 3920548"/>
              <a:gd name="connsiteX23" fmla="*/ 3463368 w 7726630"/>
              <a:gd name="connsiteY23" fmla="*/ 1729190 h 3920548"/>
              <a:gd name="connsiteX24" fmla="*/ 3443800 w 7726630"/>
              <a:gd name="connsiteY24" fmla="*/ 1754240 h 3920548"/>
              <a:gd name="connsiteX25" fmla="*/ 3394038 w 7726630"/>
              <a:gd name="connsiteY25" fmla="*/ 1877596 h 3920548"/>
              <a:gd name="connsiteX26" fmla="*/ 3264524 w 7726630"/>
              <a:gd name="connsiteY26" fmla="*/ 1742934 h 3920548"/>
              <a:gd name="connsiteX27" fmla="*/ 2002166 w 7726630"/>
              <a:gd name="connsiteY27" fmla="*/ 626688 h 3920548"/>
              <a:gd name="connsiteX28" fmla="*/ 427389 w 7726630"/>
              <a:gd name="connsiteY28" fmla="*/ 900950 h 3920548"/>
              <a:gd name="connsiteX29" fmla="*/ 134002 w 7726630"/>
              <a:gd name="connsiteY29" fmla="*/ 942886 h 3920548"/>
              <a:gd name="connsiteX30" fmla="*/ 89597 w 7726630"/>
              <a:gd name="connsiteY30" fmla="*/ 526321 h 3920548"/>
              <a:gd name="connsiteX31" fmla="*/ 1501103 w 7726630"/>
              <a:gd name="connsiteY31" fmla="*/ 914 h 3920548"/>
              <a:gd name="connsiteX0" fmla="*/ 1501103 w 7726630"/>
              <a:gd name="connsiteY0" fmla="*/ 914 h 3920548"/>
              <a:gd name="connsiteX1" fmla="*/ 2022430 w 7726630"/>
              <a:gd name="connsiteY1" fmla="*/ 93260 h 3920548"/>
              <a:gd name="connsiteX2" fmla="*/ 3602316 w 7726630"/>
              <a:gd name="connsiteY2" fmla="*/ 1367093 h 3920548"/>
              <a:gd name="connsiteX3" fmla="*/ 3755970 w 7726630"/>
              <a:gd name="connsiteY3" fmla="*/ 1527103 h 3920548"/>
              <a:gd name="connsiteX4" fmla="*/ 3691143 w 7726630"/>
              <a:gd name="connsiteY4" fmla="*/ 1545917 h 3920548"/>
              <a:gd name="connsiteX5" fmla="*/ 3632288 w 7726630"/>
              <a:gd name="connsiteY5" fmla="*/ 1572482 h 3920548"/>
              <a:gd name="connsiteX6" fmla="*/ 4277470 w 7726630"/>
              <a:gd name="connsiteY6" fmla="*/ 2197353 h 3920548"/>
              <a:gd name="connsiteX7" fmla="*/ 4314136 w 7726630"/>
              <a:gd name="connsiteY7" fmla="*/ 2108176 h 3920548"/>
              <a:gd name="connsiteX8" fmla="*/ 4457569 w 7726630"/>
              <a:gd name="connsiteY8" fmla="*/ 2259327 h 3920548"/>
              <a:gd name="connsiteX9" fmla="*/ 6414726 w 7726630"/>
              <a:gd name="connsiteY9" fmla="*/ 3407390 h 3920548"/>
              <a:gd name="connsiteX10" fmla="*/ 7127167 w 7726630"/>
              <a:gd name="connsiteY10" fmla="*/ 3100088 h 3920548"/>
              <a:gd name="connsiteX11" fmla="*/ 7026764 w 7726630"/>
              <a:gd name="connsiteY11" fmla="*/ 2999730 h 3920548"/>
              <a:gd name="connsiteX12" fmla="*/ 7063672 w 7726630"/>
              <a:gd name="connsiteY12" fmla="*/ 2907004 h 3920548"/>
              <a:gd name="connsiteX13" fmla="*/ 7602070 w 7726630"/>
              <a:gd name="connsiteY13" fmla="*/ 2896828 h 3920548"/>
              <a:gd name="connsiteX14" fmla="*/ 7726611 w 7726630"/>
              <a:gd name="connsiteY14" fmla="*/ 3023854 h 3920548"/>
              <a:gd name="connsiteX15" fmla="*/ 7716466 w 7726630"/>
              <a:gd name="connsiteY15" fmla="*/ 3562313 h 3920548"/>
              <a:gd name="connsiteX16" fmla="*/ 7623759 w 7726630"/>
              <a:gd name="connsiteY16" fmla="*/ 3599158 h 3920548"/>
              <a:gd name="connsiteX17" fmla="*/ 7485224 w 7726630"/>
              <a:gd name="connsiteY17" fmla="*/ 3460727 h 3920548"/>
              <a:gd name="connsiteX18" fmla="*/ 6450234 w 7726630"/>
              <a:gd name="connsiteY18" fmla="*/ 3911636 h 3920548"/>
              <a:gd name="connsiteX19" fmla="*/ 4124875 w 7726630"/>
              <a:gd name="connsiteY19" fmla="*/ 2639003 h 3920548"/>
              <a:gd name="connsiteX20" fmla="*/ 3949607 w 7726630"/>
              <a:gd name="connsiteY20" fmla="*/ 2457411 h 3920548"/>
              <a:gd name="connsiteX21" fmla="*/ 4131330 w 7726630"/>
              <a:gd name="connsiteY21" fmla="*/ 2376935 h 3920548"/>
              <a:gd name="connsiteX22" fmla="*/ 4131780 w 7726630"/>
              <a:gd name="connsiteY22" fmla="*/ 2376559 h 3920548"/>
              <a:gd name="connsiteX23" fmla="*/ 3463368 w 7726630"/>
              <a:gd name="connsiteY23" fmla="*/ 1729190 h 3920548"/>
              <a:gd name="connsiteX24" fmla="*/ 3394038 w 7726630"/>
              <a:gd name="connsiteY24" fmla="*/ 1877596 h 3920548"/>
              <a:gd name="connsiteX25" fmla="*/ 3264524 w 7726630"/>
              <a:gd name="connsiteY25" fmla="*/ 1742934 h 3920548"/>
              <a:gd name="connsiteX26" fmla="*/ 2002166 w 7726630"/>
              <a:gd name="connsiteY26" fmla="*/ 626688 h 3920548"/>
              <a:gd name="connsiteX27" fmla="*/ 427389 w 7726630"/>
              <a:gd name="connsiteY27" fmla="*/ 900950 h 3920548"/>
              <a:gd name="connsiteX28" fmla="*/ 134002 w 7726630"/>
              <a:gd name="connsiteY28" fmla="*/ 942886 h 3920548"/>
              <a:gd name="connsiteX29" fmla="*/ 89597 w 7726630"/>
              <a:gd name="connsiteY29" fmla="*/ 526321 h 3920548"/>
              <a:gd name="connsiteX30" fmla="*/ 1501103 w 7726630"/>
              <a:gd name="connsiteY30" fmla="*/ 914 h 3920548"/>
              <a:gd name="connsiteX0" fmla="*/ 1501103 w 7726630"/>
              <a:gd name="connsiteY0" fmla="*/ 914 h 3920548"/>
              <a:gd name="connsiteX1" fmla="*/ 2022430 w 7726630"/>
              <a:gd name="connsiteY1" fmla="*/ 93260 h 3920548"/>
              <a:gd name="connsiteX2" fmla="*/ 3602316 w 7726630"/>
              <a:gd name="connsiteY2" fmla="*/ 1367093 h 3920548"/>
              <a:gd name="connsiteX3" fmla="*/ 3755970 w 7726630"/>
              <a:gd name="connsiteY3" fmla="*/ 1527103 h 3920548"/>
              <a:gd name="connsiteX4" fmla="*/ 3691143 w 7726630"/>
              <a:gd name="connsiteY4" fmla="*/ 1545917 h 3920548"/>
              <a:gd name="connsiteX5" fmla="*/ 3632288 w 7726630"/>
              <a:gd name="connsiteY5" fmla="*/ 1572482 h 3920548"/>
              <a:gd name="connsiteX6" fmla="*/ 4277470 w 7726630"/>
              <a:gd name="connsiteY6" fmla="*/ 2197353 h 3920548"/>
              <a:gd name="connsiteX7" fmla="*/ 4314136 w 7726630"/>
              <a:gd name="connsiteY7" fmla="*/ 2108176 h 3920548"/>
              <a:gd name="connsiteX8" fmla="*/ 4457569 w 7726630"/>
              <a:gd name="connsiteY8" fmla="*/ 2259327 h 3920548"/>
              <a:gd name="connsiteX9" fmla="*/ 6414726 w 7726630"/>
              <a:gd name="connsiteY9" fmla="*/ 3407390 h 3920548"/>
              <a:gd name="connsiteX10" fmla="*/ 7127167 w 7726630"/>
              <a:gd name="connsiteY10" fmla="*/ 3100088 h 3920548"/>
              <a:gd name="connsiteX11" fmla="*/ 7026764 w 7726630"/>
              <a:gd name="connsiteY11" fmla="*/ 2999730 h 3920548"/>
              <a:gd name="connsiteX12" fmla="*/ 7063672 w 7726630"/>
              <a:gd name="connsiteY12" fmla="*/ 2907004 h 3920548"/>
              <a:gd name="connsiteX13" fmla="*/ 7602070 w 7726630"/>
              <a:gd name="connsiteY13" fmla="*/ 2896828 h 3920548"/>
              <a:gd name="connsiteX14" fmla="*/ 7726611 w 7726630"/>
              <a:gd name="connsiteY14" fmla="*/ 3023854 h 3920548"/>
              <a:gd name="connsiteX15" fmla="*/ 7716466 w 7726630"/>
              <a:gd name="connsiteY15" fmla="*/ 3562313 h 3920548"/>
              <a:gd name="connsiteX16" fmla="*/ 7623759 w 7726630"/>
              <a:gd name="connsiteY16" fmla="*/ 3599158 h 3920548"/>
              <a:gd name="connsiteX17" fmla="*/ 7485224 w 7726630"/>
              <a:gd name="connsiteY17" fmla="*/ 3460727 h 3920548"/>
              <a:gd name="connsiteX18" fmla="*/ 6450234 w 7726630"/>
              <a:gd name="connsiteY18" fmla="*/ 3911636 h 3920548"/>
              <a:gd name="connsiteX19" fmla="*/ 4124875 w 7726630"/>
              <a:gd name="connsiteY19" fmla="*/ 2639003 h 3920548"/>
              <a:gd name="connsiteX20" fmla="*/ 3949607 w 7726630"/>
              <a:gd name="connsiteY20" fmla="*/ 2457411 h 3920548"/>
              <a:gd name="connsiteX21" fmla="*/ 4131330 w 7726630"/>
              <a:gd name="connsiteY21" fmla="*/ 2376935 h 3920548"/>
              <a:gd name="connsiteX22" fmla="*/ 4131780 w 7726630"/>
              <a:gd name="connsiteY22" fmla="*/ 2376559 h 3920548"/>
              <a:gd name="connsiteX23" fmla="*/ 3394038 w 7726630"/>
              <a:gd name="connsiteY23" fmla="*/ 1877596 h 3920548"/>
              <a:gd name="connsiteX24" fmla="*/ 3264524 w 7726630"/>
              <a:gd name="connsiteY24" fmla="*/ 1742934 h 3920548"/>
              <a:gd name="connsiteX25" fmla="*/ 2002166 w 7726630"/>
              <a:gd name="connsiteY25" fmla="*/ 626688 h 3920548"/>
              <a:gd name="connsiteX26" fmla="*/ 427389 w 7726630"/>
              <a:gd name="connsiteY26" fmla="*/ 900950 h 3920548"/>
              <a:gd name="connsiteX27" fmla="*/ 134002 w 7726630"/>
              <a:gd name="connsiteY27" fmla="*/ 942886 h 3920548"/>
              <a:gd name="connsiteX28" fmla="*/ 89597 w 7726630"/>
              <a:gd name="connsiteY28" fmla="*/ 526321 h 3920548"/>
              <a:gd name="connsiteX29" fmla="*/ 1501103 w 7726630"/>
              <a:gd name="connsiteY29" fmla="*/ 914 h 3920548"/>
              <a:gd name="connsiteX0" fmla="*/ 1501103 w 7726630"/>
              <a:gd name="connsiteY0" fmla="*/ 914 h 3920548"/>
              <a:gd name="connsiteX1" fmla="*/ 2022430 w 7726630"/>
              <a:gd name="connsiteY1" fmla="*/ 93260 h 3920548"/>
              <a:gd name="connsiteX2" fmla="*/ 3602316 w 7726630"/>
              <a:gd name="connsiteY2" fmla="*/ 1367093 h 3920548"/>
              <a:gd name="connsiteX3" fmla="*/ 3755970 w 7726630"/>
              <a:gd name="connsiteY3" fmla="*/ 1527103 h 3920548"/>
              <a:gd name="connsiteX4" fmla="*/ 3691143 w 7726630"/>
              <a:gd name="connsiteY4" fmla="*/ 1545917 h 3920548"/>
              <a:gd name="connsiteX5" fmla="*/ 3632288 w 7726630"/>
              <a:gd name="connsiteY5" fmla="*/ 1572482 h 3920548"/>
              <a:gd name="connsiteX6" fmla="*/ 4277470 w 7726630"/>
              <a:gd name="connsiteY6" fmla="*/ 2197353 h 3920548"/>
              <a:gd name="connsiteX7" fmla="*/ 4314136 w 7726630"/>
              <a:gd name="connsiteY7" fmla="*/ 2108176 h 3920548"/>
              <a:gd name="connsiteX8" fmla="*/ 4457569 w 7726630"/>
              <a:gd name="connsiteY8" fmla="*/ 2259327 h 3920548"/>
              <a:gd name="connsiteX9" fmla="*/ 6414726 w 7726630"/>
              <a:gd name="connsiteY9" fmla="*/ 3407390 h 3920548"/>
              <a:gd name="connsiteX10" fmla="*/ 7127167 w 7726630"/>
              <a:gd name="connsiteY10" fmla="*/ 3100088 h 3920548"/>
              <a:gd name="connsiteX11" fmla="*/ 7026764 w 7726630"/>
              <a:gd name="connsiteY11" fmla="*/ 2999730 h 3920548"/>
              <a:gd name="connsiteX12" fmla="*/ 7063672 w 7726630"/>
              <a:gd name="connsiteY12" fmla="*/ 2907004 h 3920548"/>
              <a:gd name="connsiteX13" fmla="*/ 7602070 w 7726630"/>
              <a:gd name="connsiteY13" fmla="*/ 2896828 h 3920548"/>
              <a:gd name="connsiteX14" fmla="*/ 7726611 w 7726630"/>
              <a:gd name="connsiteY14" fmla="*/ 3023854 h 3920548"/>
              <a:gd name="connsiteX15" fmla="*/ 7716466 w 7726630"/>
              <a:gd name="connsiteY15" fmla="*/ 3562313 h 3920548"/>
              <a:gd name="connsiteX16" fmla="*/ 7623759 w 7726630"/>
              <a:gd name="connsiteY16" fmla="*/ 3599158 h 3920548"/>
              <a:gd name="connsiteX17" fmla="*/ 7485224 w 7726630"/>
              <a:gd name="connsiteY17" fmla="*/ 3460727 h 3920548"/>
              <a:gd name="connsiteX18" fmla="*/ 6450234 w 7726630"/>
              <a:gd name="connsiteY18" fmla="*/ 3911636 h 3920548"/>
              <a:gd name="connsiteX19" fmla="*/ 4124875 w 7726630"/>
              <a:gd name="connsiteY19" fmla="*/ 2639003 h 3920548"/>
              <a:gd name="connsiteX20" fmla="*/ 3949607 w 7726630"/>
              <a:gd name="connsiteY20" fmla="*/ 2457411 h 3920548"/>
              <a:gd name="connsiteX21" fmla="*/ 4131330 w 7726630"/>
              <a:gd name="connsiteY21" fmla="*/ 2376935 h 3920548"/>
              <a:gd name="connsiteX22" fmla="*/ 3394038 w 7726630"/>
              <a:gd name="connsiteY22" fmla="*/ 1877596 h 3920548"/>
              <a:gd name="connsiteX23" fmla="*/ 3264524 w 7726630"/>
              <a:gd name="connsiteY23" fmla="*/ 1742934 h 3920548"/>
              <a:gd name="connsiteX24" fmla="*/ 2002166 w 7726630"/>
              <a:gd name="connsiteY24" fmla="*/ 626688 h 3920548"/>
              <a:gd name="connsiteX25" fmla="*/ 427389 w 7726630"/>
              <a:gd name="connsiteY25" fmla="*/ 900950 h 3920548"/>
              <a:gd name="connsiteX26" fmla="*/ 134002 w 7726630"/>
              <a:gd name="connsiteY26" fmla="*/ 942886 h 3920548"/>
              <a:gd name="connsiteX27" fmla="*/ 89597 w 7726630"/>
              <a:gd name="connsiteY27" fmla="*/ 526321 h 3920548"/>
              <a:gd name="connsiteX28" fmla="*/ 1501103 w 7726630"/>
              <a:gd name="connsiteY28" fmla="*/ 914 h 3920548"/>
              <a:gd name="connsiteX0" fmla="*/ 1501103 w 7726630"/>
              <a:gd name="connsiteY0" fmla="*/ 914 h 3920548"/>
              <a:gd name="connsiteX1" fmla="*/ 2022430 w 7726630"/>
              <a:gd name="connsiteY1" fmla="*/ 93260 h 3920548"/>
              <a:gd name="connsiteX2" fmla="*/ 3602316 w 7726630"/>
              <a:gd name="connsiteY2" fmla="*/ 1367093 h 3920548"/>
              <a:gd name="connsiteX3" fmla="*/ 3755970 w 7726630"/>
              <a:gd name="connsiteY3" fmla="*/ 1527103 h 3920548"/>
              <a:gd name="connsiteX4" fmla="*/ 3691143 w 7726630"/>
              <a:gd name="connsiteY4" fmla="*/ 1545917 h 3920548"/>
              <a:gd name="connsiteX5" fmla="*/ 3632288 w 7726630"/>
              <a:gd name="connsiteY5" fmla="*/ 1572482 h 3920548"/>
              <a:gd name="connsiteX6" fmla="*/ 4277470 w 7726630"/>
              <a:gd name="connsiteY6" fmla="*/ 2197353 h 3920548"/>
              <a:gd name="connsiteX7" fmla="*/ 4314136 w 7726630"/>
              <a:gd name="connsiteY7" fmla="*/ 2108176 h 3920548"/>
              <a:gd name="connsiteX8" fmla="*/ 4457569 w 7726630"/>
              <a:gd name="connsiteY8" fmla="*/ 2259327 h 3920548"/>
              <a:gd name="connsiteX9" fmla="*/ 6414726 w 7726630"/>
              <a:gd name="connsiteY9" fmla="*/ 3407390 h 3920548"/>
              <a:gd name="connsiteX10" fmla="*/ 7127167 w 7726630"/>
              <a:gd name="connsiteY10" fmla="*/ 3100088 h 3920548"/>
              <a:gd name="connsiteX11" fmla="*/ 7026764 w 7726630"/>
              <a:gd name="connsiteY11" fmla="*/ 2999730 h 3920548"/>
              <a:gd name="connsiteX12" fmla="*/ 7063672 w 7726630"/>
              <a:gd name="connsiteY12" fmla="*/ 2907004 h 3920548"/>
              <a:gd name="connsiteX13" fmla="*/ 7602070 w 7726630"/>
              <a:gd name="connsiteY13" fmla="*/ 2896828 h 3920548"/>
              <a:gd name="connsiteX14" fmla="*/ 7726611 w 7726630"/>
              <a:gd name="connsiteY14" fmla="*/ 3023854 h 3920548"/>
              <a:gd name="connsiteX15" fmla="*/ 7716466 w 7726630"/>
              <a:gd name="connsiteY15" fmla="*/ 3562313 h 3920548"/>
              <a:gd name="connsiteX16" fmla="*/ 7623759 w 7726630"/>
              <a:gd name="connsiteY16" fmla="*/ 3599158 h 3920548"/>
              <a:gd name="connsiteX17" fmla="*/ 7485224 w 7726630"/>
              <a:gd name="connsiteY17" fmla="*/ 3460727 h 3920548"/>
              <a:gd name="connsiteX18" fmla="*/ 6450234 w 7726630"/>
              <a:gd name="connsiteY18" fmla="*/ 3911636 h 3920548"/>
              <a:gd name="connsiteX19" fmla="*/ 4124875 w 7726630"/>
              <a:gd name="connsiteY19" fmla="*/ 2639003 h 3920548"/>
              <a:gd name="connsiteX20" fmla="*/ 3949607 w 7726630"/>
              <a:gd name="connsiteY20" fmla="*/ 2457411 h 3920548"/>
              <a:gd name="connsiteX21" fmla="*/ 3394038 w 7726630"/>
              <a:gd name="connsiteY21" fmla="*/ 1877596 h 3920548"/>
              <a:gd name="connsiteX22" fmla="*/ 3264524 w 7726630"/>
              <a:gd name="connsiteY22" fmla="*/ 1742934 h 3920548"/>
              <a:gd name="connsiteX23" fmla="*/ 2002166 w 7726630"/>
              <a:gd name="connsiteY23" fmla="*/ 626688 h 3920548"/>
              <a:gd name="connsiteX24" fmla="*/ 427389 w 7726630"/>
              <a:gd name="connsiteY24" fmla="*/ 900950 h 3920548"/>
              <a:gd name="connsiteX25" fmla="*/ 134002 w 7726630"/>
              <a:gd name="connsiteY25" fmla="*/ 942886 h 3920548"/>
              <a:gd name="connsiteX26" fmla="*/ 89597 w 7726630"/>
              <a:gd name="connsiteY26" fmla="*/ 526321 h 3920548"/>
              <a:gd name="connsiteX27" fmla="*/ 1501103 w 7726630"/>
              <a:gd name="connsiteY27" fmla="*/ 914 h 3920548"/>
              <a:gd name="connsiteX0" fmla="*/ 1501103 w 7726630"/>
              <a:gd name="connsiteY0" fmla="*/ 914 h 3920548"/>
              <a:gd name="connsiteX1" fmla="*/ 2022430 w 7726630"/>
              <a:gd name="connsiteY1" fmla="*/ 93260 h 3920548"/>
              <a:gd name="connsiteX2" fmla="*/ 3602316 w 7726630"/>
              <a:gd name="connsiteY2" fmla="*/ 1367093 h 3920548"/>
              <a:gd name="connsiteX3" fmla="*/ 3755970 w 7726630"/>
              <a:gd name="connsiteY3" fmla="*/ 1527103 h 3920548"/>
              <a:gd name="connsiteX4" fmla="*/ 3691143 w 7726630"/>
              <a:gd name="connsiteY4" fmla="*/ 1545917 h 3920548"/>
              <a:gd name="connsiteX5" fmla="*/ 3632288 w 7726630"/>
              <a:gd name="connsiteY5" fmla="*/ 1572482 h 3920548"/>
              <a:gd name="connsiteX6" fmla="*/ 4314136 w 7726630"/>
              <a:gd name="connsiteY6" fmla="*/ 2108176 h 3920548"/>
              <a:gd name="connsiteX7" fmla="*/ 4457569 w 7726630"/>
              <a:gd name="connsiteY7" fmla="*/ 2259327 h 3920548"/>
              <a:gd name="connsiteX8" fmla="*/ 6414726 w 7726630"/>
              <a:gd name="connsiteY8" fmla="*/ 3407390 h 3920548"/>
              <a:gd name="connsiteX9" fmla="*/ 7127167 w 7726630"/>
              <a:gd name="connsiteY9" fmla="*/ 3100088 h 3920548"/>
              <a:gd name="connsiteX10" fmla="*/ 7026764 w 7726630"/>
              <a:gd name="connsiteY10" fmla="*/ 2999730 h 3920548"/>
              <a:gd name="connsiteX11" fmla="*/ 7063672 w 7726630"/>
              <a:gd name="connsiteY11" fmla="*/ 2907004 h 3920548"/>
              <a:gd name="connsiteX12" fmla="*/ 7602070 w 7726630"/>
              <a:gd name="connsiteY12" fmla="*/ 2896828 h 3920548"/>
              <a:gd name="connsiteX13" fmla="*/ 7726611 w 7726630"/>
              <a:gd name="connsiteY13" fmla="*/ 3023854 h 3920548"/>
              <a:gd name="connsiteX14" fmla="*/ 7716466 w 7726630"/>
              <a:gd name="connsiteY14" fmla="*/ 3562313 h 3920548"/>
              <a:gd name="connsiteX15" fmla="*/ 7623759 w 7726630"/>
              <a:gd name="connsiteY15" fmla="*/ 3599158 h 3920548"/>
              <a:gd name="connsiteX16" fmla="*/ 7485224 w 7726630"/>
              <a:gd name="connsiteY16" fmla="*/ 3460727 h 3920548"/>
              <a:gd name="connsiteX17" fmla="*/ 6450234 w 7726630"/>
              <a:gd name="connsiteY17" fmla="*/ 3911636 h 3920548"/>
              <a:gd name="connsiteX18" fmla="*/ 4124875 w 7726630"/>
              <a:gd name="connsiteY18" fmla="*/ 2639003 h 3920548"/>
              <a:gd name="connsiteX19" fmla="*/ 3949607 w 7726630"/>
              <a:gd name="connsiteY19" fmla="*/ 2457411 h 3920548"/>
              <a:gd name="connsiteX20" fmla="*/ 3394038 w 7726630"/>
              <a:gd name="connsiteY20" fmla="*/ 1877596 h 3920548"/>
              <a:gd name="connsiteX21" fmla="*/ 3264524 w 7726630"/>
              <a:gd name="connsiteY21" fmla="*/ 1742934 h 3920548"/>
              <a:gd name="connsiteX22" fmla="*/ 2002166 w 7726630"/>
              <a:gd name="connsiteY22" fmla="*/ 626688 h 3920548"/>
              <a:gd name="connsiteX23" fmla="*/ 427389 w 7726630"/>
              <a:gd name="connsiteY23" fmla="*/ 900950 h 3920548"/>
              <a:gd name="connsiteX24" fmla="*/ 134002 w 7726630"/>
              <a:gd name="connsiteY24" fmla="*/ 942886 h 3920548"/>
              <a:gd name="connsiteX25" fmla="*/ 89597 w 7726630"/>
              <a:gd name="connsiteY25" fmla="*/ 526321 h 3920548"/>
              <a:gd name="connsiteX26" fmla="*/ 1501103 w 7726630"/>
              <a:gd name="connsiteY26" fmla="*/ 914 h 3920548"/>
              <a:gd name="connsiteX0" fmla="*/ 1501103 w 7726630"/>
              <a:gd name="connsiteY0" fmla="*/ 914 h 3920548"/>
              <a:gd name="connsiteX1" fmla="*/ 2022430 w 7726630"/>
              <a:gd name="connsiteY1" fmla="*/ 93260 h 3920548"/>
              <a:gd name="connsiteX2" fmla="*/ 3602316 w 7726630"/>
              <a:gd name="connsiteY2" fmla="*/ 1367093 h 3920548"/>
              <a:gd name="connsiteX3" fmla="*/ 3755970 w 7726630"/>
              <a:gd name="connsiteY3" fmla="*/ 1527103 h 3920548"/>
              <a:gd name="connsiteX4" fmla="*/ 3691143 w 7726630"/>
              <a:gd name="connsiteY4" fmla="*/ 1545917 h 3920548"/>
              <a:gd name="connsiteX5" fmla="*/ 4314136 w 7726630"/>
              <a:gd name="connsiteY5" fmla="*/ 2108176 h 3920548"/>
              <a:gd name="connsiteX6" fmla="*/ 4457569 w 7726630"/>
              <a:gd name="connsiteY6" fmla="*/ 2259327 h 3920548"/>
              <a:gd name="connsiteX7" fmla="*/ 6414726 w 7726630"/>
              <a:gd name="connsiteY7" fmla="*/ 3407390 h 3920548"/>
              <a:gd name="connsiteX8" fmla="*/ 7127167 w 7726630"/>
              <a:gd name="connsiteY8" fmla="*/ 3100088 h 3920548"/>
              <a:gd name="connsiteX9" fmla="*/ 7026764 w 7726630"/>
              <a:gd name="connsiteY9" fmla="*/ 2999730 h 3920548"/>
              <a:gd name="connsiteX10" fmla="*/ 7063672 w 7726630"/>
              <a:gd name="connsiteY10" fmla="*/ 2907004 h 3920548"/>
              <a:gd name="connsiteX11" fmla="*/ 7602070 w 7726630"/>
              <a:gd name="connsiteY11" fmla="*/ 2896828 h 3920548"/>
              <a:gd name="connsiteX12" fmla="*/ 7726611 w 7726630"/>
              <a:gd name="connsiteY12" fmla="*/ 3023854 h 3920548"/>
              <a:gd name="connsiteX13" fmla="*/ 7716466 w 7726630"/>
              <a:gd name="connsiteY13" fmla="*/ 3562313 h 3920548"/>
              <a:gd name="connsiteX14" fmla="*/ 7623759 w 7726630"/>
              <a:gd name="connsiteY14" fmla="*/ 3599158 h 3920548"/>
              <a:gd name="connsiteX15" fmla="*/ 7485224 w 7726630"/>
              <a:gd name="connsiteY15" fmla="*/ 3460727 h 3920548"/>
              <a:gd name="connsiteX16" fmla="*/ 6450234 w 7726630"/>
              <a:gd name="connsiteY16" fmla="*/ 3911636 h 3920548"/>
              <a:gd name="connsiteX17" fmla="*/ 4124875 w 7726630"/>
              <a:gd name="connsiteY17" fmla="*/ 2639003 h 3920548"/>
              <a:gd name="connsiteX18" fmla="*/ 3949607 w 7726630"/>
              <a:gd name="connsiteY18" fmla="*/ 2457411 h 3920548"/>
              <a:gd name="connsiteX19" fmla="*/ 3394038 w 7726630"/>
              <a:gd name="connsiteY19" fmla="*/ 1877596 h 3920548"/>
              <a:gd name="connsiteX20" fmla="*/ 3264524 w 7726630"/>
              <a:gd name="connsiteY20" fmla="*/ 1742934 h 3920548"/>
              <a:gd name="connsiteX21" fmla="*/ 2002166 w 7726630"/>
              <a:gd name="connsiteY21" fmla="*/ 626688 h 3920548"/>
              <a:gd name="connsiteX22" fmla="*/ 427389 w 7726630"/>
              <a:gd name="connsiteY22" fmla="*/ 900950 h 3920548"/>
              <a:gd name="connsiteX23" fmla="*/ 134002 w 7726630"/>
              <a:gd name="connsiteY23" fmla="*/ 942886 h 3920548"/>
              <a:gd name="connsiteX24" fmla="*/ 89597 w 7726630"/>
              <a:gd name="connsiteY24" fmla="*/ 526321 h 3920548"/>
              <a:gd name="connsiteX25" fmla="*/ 1501103 w 7726630"/>
              <a:gd name="connsiteY25" fmla="*/ 914 h 3920548"/>
              <a:gd name="connsiteX0" fmla="*/ 1501103 w 7726630"/>
              <a:gd name="connsiteY0" fmla="*/ 914 h 3920548"/>
              <a:gd name="connsiteX1" fmla="*/ 2022430 w 7726630"/>
              <a:gd name="connsiteY1" fmla="*/ 93260 h 3920548"/>
              <a:gd name="connsiteX2" fmla="*/ 3602316 w 7726630"/>
              <a:gd name="connsiteY2" fmla="*/ 1367093 h 3920548"/>
              <a:gd name="connsiteX3" fmla="*/ 3755970 w 7726630"/>
              <a:gd name="connsiteY3" fmla="*/ 1527103 h 3920548"/>
              <a:gd name="connsiteX4" fmla="*/ 4314136 w 7726630"/>
              <a:gd name="connsiteY4" fmla="*/ 2108176 h 3920548"/>
              <a:gd name="connsiteX5" fmla="*/ 4457569 w 7726630"/>
              <a:gd name="connsiteY5" fmla="*/ 2259327 h 3920548"/>
              <a:gd name="connsiteX6" fmla="*/ 6414726 w 7726630"/>
              <a:gd name="connsiteY6" fmla="*/ 3407390 h 3920548"/>
              <a:gd name="connsiteX7" fmla="*/ 7127167 w 7726630"/>
              <a:gd name="connsiteY7" fmla="*/ 3100088 h 3920548"/>
              <a:gd name="connsiteX8" fmla="*/ 7026764 w 7726630"/>
              <a:gd name="connsiteY8" fmla="*/ 2999730 h 3920548"/>
              <a:gd name="connsiteX9" fmla="*/ 7063672 w 7726630"/>
              <a:gd name="connsiteY9" fmla="*/ 2907004 h 3920548"/>
              <a:gd name="connsiteX10" fmla="*/ 7602070 w 7726630"/>
              <a:gd name="connsiteY10" fmla="*/ 2896828 h 3920548"/>
              <a:gd name="connsiteX11" fmla="*/ 7726611 w 7726630"/>
              <a:gd name="connsiteY11" fmla="*/ 3023854 h 3920548"/>
              <a:gd name="connsiteX12" fmla="*/ 7716466 w 7726630"/>
              <a:gd name="connsiteY12" fmla="*/ 3562313 h 3920548"/>
              <a:gd name="connsiteX13" fmla="*/ 7623759 w 7726630"/>
              <a:gd name="connsiteY13" fmla="*/ 3599158 h 3920548"/>
              <a:gd name="connsiteX14" fmla="*/ 7485224 w 7726630"/>
              <a:gd name="connsiteY14" fmla="*/ 3460727 h 3920548"/>
              <a:gd name="connsiteX15" fmla="*/ 6450234 w 7726630"/>
              <a:gd name="connsiteY15" fmla="*/ 3911636 h 3920548"/>
              <a:gd name="connsiteX16" fmla="*/ 4124875 w 7726630"/>
              <a:gd name="connsiteY16" fmla="*/ 2639003 h 3920548"/>
              <a:gd name="connsiteX17" fmla="*/ 3949607 w 7726630"/>
              <a:gd name="connsiteY17" fmla="*/ 2457411 h 3920548"/>
              <a:gd name="connsiteX18" fmla="*/ 3394038 w 7726630"/>
              <a:gd name="connsiteY18" fmla="*/ 1877596 h 3920548"/>
              <a:gd name="connsiteX19" fmla="*/ 3264524 w 7726630"/>
              <a:gd name="connsiteY19" fmla="*/ 1742934 h 3920548"/>
              <a:gd name="connsiteX20" fmla="*/ 2002166 w 7726630"/>
              <a:gd name="connsiteY20" fmla="*/ 626688 h 3920548"/>
              <a:gd name="connsiteX21" fmla="*/ 427389 w 7726630"/>
              <a:gd name="connsiteY21" fmla="*/ 900950 h 3920548"/>
              <a:gd name="connsiteX22" fmla="*/ 134002 w 7726630"/>
              <a:gd name="connsiteY22" fmla="*/ 942886 h 3920548"/>
              <a:gd name="connsiteX23" fmla="*/ 89597 w 7726630"/>
              <a:gd name="connsiteY23" fmla="*/ 526321 h 3920548"/>
              <a:gd name="connsiteX24" fmla="*/ 1501103 w 7726630"/>
              <a:gd name="connsiteY24" fmla="*/ 914 h 39205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7726630" h="3920548">
                <a:moveTo>
                  <a:pt x="1501103" y="914"/>
                </a:moveTo>
                <a:cubicBezTo>
                  <a:pt x="1679131" y="6348"/>
                  <a:pt x="1855737" y="36111"/>
                  <a:pt x="2022430" y="93260"/>
                </a:cubicBezTo>
                <a:cubicBezTo>
                  <a:pt x="2560923" y="277407"/>
                  <a:pt x="2874574" y="570773"/>
                  <a:pt x="3602316" y="1367093"/>
                </a:cubicBezTo>
                <a:cubicBezTo>
                  <a:pt x="3618880" y="1383588"/>
                  <a:pt x="3675971" y="1444535"/>
                  <a:pt x="3755970" y="1527103"/>
                </a:cubicBezTo>
                <a:lnTo>
                  <a:pt x="4314136" y="2108176"/>
                </a:lnTo>
                <a:lnTo>
                  <a:pt x="4457569" y="2259327"/>
                </a:lnTo>
                <a:cubicBezTo>
                  <a:pt x="5153568" y="3021310"/>
                  <a:pt x="5746714" y="3515380"/>
                  <a:pt x="6414726" y="3407390"/>
                </a:cubicBezTo>
                <a:cubicBezTo>
                  <a:pt x="6779080" y="3347737"/>
                  <a:pt x="6991256" y="3211850"/>
                  <a:pt x="7127167" y="3100088"/>
                </a:cubicBezTo>
                <a:lnTo>
                  <a:pt x="7026764" y="2999730"/>
                </a:lnTo>
                <a:cubicBezTo>
                  <a:pt x="6977262" y="2950165"/>
                  <a:pt x="6993705" y="2908320"/>
                  <a:pt x="7063672" y="2907004"/>
                </a:cubicBezTo>
                <a:lnTo>
                  <a:pt x="7602070" y="2896828"/>
                </a:lnTo>
                <a:cubicBezTo>
                  <a:pt x="7672036" y="2895600"/>
                  <a:pt x="7727836" y="2952709"/>
                  <a:pt x="7726611" y="3023854"/>
                </a:cubicBezTo>
                <a:lnTo>
                  <a:pt x="7716466" y="3562313"/>
                </a:lnTo>
                <a:cubicBezTo>
                  <a:pt x="7715066" y="3632230"/>
                  <a:pt x="7673261" y="3648723"/>
                  <a:pt x="7623759" y="3599158"/>
                </a:cubicBezTo>
                <a:lnTo>
                  <a:pt x="7485224" y="3460727"/>
                </a:lnTo>
                <a:cubicBezTo>
                  <a:pt x="7266752" y="3643635"/>
                  <a:pt x="6873186" y="3873475"/>
                  <a:pt x="6450234" y="3911636"/>
                </a:cubicBezTo>
                <a:cubicBezTo>
                  <a:pt x="5441832" y="4003046"/>
                  <a:pt x="4831019" y="3378177"/>
                  <a:pt x="4124875" y="2639003"/>
                </a:cubicBezTo>
                <a:cubicBezTo>
                  <a:pt x="4122251" y="2637775"/>
                  <a:pt x="4051234" y="2562857"/>
                  <a:pt x="3949607" y="2457411"/>
                </a:cubicBezTo>
                <a:lnTo>
                  <a:pt x="3394038" y="1877596"/>
                </a:lnTo>
                <a:lnTo>
                  <a:pt x="3264524" y="1742934"/>
                </a:lnTo>
                <a:cubicBezTo>
                  <a:pt x="2567267" y="981002"/>
                  <a:pt x="2356521" y="793035"/>
                  <a:pt x="2002166" y="626688"/>
                </a:cubicBezTo>
                <a:cubicBezTo>
                  <a:pt x="1498033" y="389143"/>
                  <a:pt x="826149" y="513647"/>
                  <a:pt x="427389" y="900950"/>
                </a:cubicBezTo>
                <a:cubicBezTo>
                  <a:pt x="349857" y="975876"/>
                  <a:pt x="229330" y="993676"/>
                  <a:pt x="134002" y="942886"/>
                </a:cubicBezTo>
                <a:cubicBezTo>
                  <a:pt x="-19652" y="861623"/>
                  <a:pt x="-50136" y="644394"/>
                  <a:pt x="89597" y="526321"/>
                </a:cubicBezTo>
                <a:cubicBezTo>
                  <a:pt x="420120" y="187267"/>
                  <a:pt x="967017" y="-15389"/>
                  <a:pt x="1501103" y="914"/>
                </a:cubicBezTo>
                <a:close/>
              </a:path>
            </a:pathLst>
          </a:custGeom>
          <a:gradFill flip="none" rotWithShape="1">
            <a:gsLst>
              <a:gs pos="100000">
                <a:schemeClr val="accent1"/>
              </a:gs>
              <a:gs pos="0">
                <a:schemeClr val="accent1">
                  <a:lumMod val="75000"/>
                </a:schemeClr>
              </a:gs>
            </a:gsLst>
            <a:lin ang="16200000" scaled="1"/>
            <a:tileRect/>
          </a:gradFill>
          <a:ln w="25400" cap="flat">
            <a:noFill/>
            <a:prstDash val="solid"/>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28575" tIns="28575" rIns="28575" bIns="28575" numCol="1" spcCol="38100" rtlCol="0" fromWordArt="0" anchor="ctr" anchorCtr="0" forceAA="0" compatLnSpc="1">
            <a:prstTxWarp prst="textNoShape">
              <a:avLst/>
            </a:prstTxWarp>
            <a:noAutofit/>
          </a:bodyPr>
          <a:lstStyle/>
          <a:p>
            <a:endParaRPr sz="2250">
              <a:solidFill>
                <a:srgbClr val="FFFFFF"/>
              </a:solidFill>
            </a:endParaRPr>
          </a:p>
        </p:txBody>
      </p:sp>
      <p:sp>
        <p:nvSpPr>
          <p:cNvPr id="57" name="Cercle">
            <a:extLst>
              <a:ext uri="{FF2B5EF4-FFF2-40B4-BE49-F238E27FC236}">
                <a16:creationId xmlns:a16="http://schemas.microsoft.com/office/drawing/2014/main" id="{42B73BBF-773C-4F69-94A1-EADE6BCA4648}"/>
              </a:ext>
            </a:extLst>
          </p:cNvPr>
          <p:cNvSpPr/>
          <p:nvPr/>
        </p:nvSpPr>
        <p:spPr>
          <a:xfrm>
            <a:off x="5748453" y="3124064"/>
            <a:ext cx="1213164" cy="1213163"/>
          </a:xfrm>
          <a:prstGeom prst="ellipse">
            <a:avLst/>
          </a:prstGeom>
          <a:solidFill>
            <a:schemeClr val="accent1"/>
          </a:solidFill>
          <a:ln w="25400" cap="flat">
            <a:noFill/>
            <a:prstDash val="solid"/>
            <a:miter lim="400000"/>
          </a:ln>
          <a:effectLst>
            <a:innerShdw dist="88900" dir="3000000">
              <a:prstClr val="black">
                <a:alpha val="50000"/>
              </a:prstClr>
            </a:innerShdw>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28575" tIns="28575" rIns="28575" bIns="28575" numCol="1" spcCol="38100" rtlCol="0" fromWordArt="0" anchor="ctr" anchorCtr="0" forceAA="0" compatLnSpc="1">
            <a:prstTxWarp prst="textNoShape">
              <a:avLst/>
            </a:prstTxWarp>
            <a:noAutofit/>
          </a:bodyPr>
          <a:lstStyle/>
          <a:p>
            <a:endParaRPr sz="2250">
              <a:solidFill>
                <a:srgbClr val="FFFFFF"/>
              </a:solidFill>
            </a:endParaRPr>
          </a:p>
        </p:txBody>
      </p:sp>
      <p:sp>
        <p:nvSpPr>
          <p:cNvPr id="58" name="Cercle">
            <a:extLst>
              <a:ext uri="{FF2B5EF4-FFF2-40B4-BE49-F238E27FC236}">
                <a16:creationId xmlns:a16="http://schemas.microsoft.com/office/drawing/2014/main" id="{3CF3788B-F3A8-47F0-9ABE-805A5C8C2670}"/>
              </a:ext>
            </a:extLst>
          </p:cNvPr>
          <p:cNvSpPr/>
          <p:nvPr/>
        </p:nvSpPr>
        <p:spPr>
          <a:xfrm>
            <a:off x="2630512" y="3124797"/>
            <a:ext cx="1211695" cy="1211694"/>
          </a:xfrm>
          <a:prstGeom prst="ellipse">
            <a:avLst/>
          </a:prstGeom>
          <a:solidFill>
            <a:schemeClr val="tx2">
              <a:lumMod val="75000"/>
              <a:lumOff val="25000"/>
            </a:schemeClr>
          </a:solidFill>
          <a:ln w="25400" cap="flat">
            <a:noFill/>
            <a:prstDash val="solid"/>
            <a:miter lim="400000"/>
          </a:ln>
          <a:effectLst>
            <a:innerShdw dist="88900" dir="3000000">
              <a:prstClr val="black">
                <a:alpha val="50000"/>
              </a:prstClr>
            </a:innerShdw>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28575" tIns="28575" rIns="28575" bIns="28575" numCol="1" spcCol="38100" rtlCol="0" fromWordArt="0" anchor="ctr" anchorCtr="0" forceAA="0" compatLnSpc="1">
            <a:prstTxWarp prst="textNoShape">
              <a:avLst/>
            </a:prstTxWarp>
            <a:noAutofit/>
          </a:bodyPr>
          <a:lstStyle/>
          <a:p>
            <a:endParaRPr sz="2250">
              <a:solidFill>
                <a:srgbClr val="FFFFFF"/>
              </a:solidFill>
            </a:endParaRPr>
          </a:p>
        </p:txBody>
      </p:sp>
      <p:sp>
        <p:nvSpPr>
          <p:cNvPr id="59" name="Figure">
            <a:extLst>
              <a:ext uri="{FF2B5EF4-FFF2-40B4-BE49-F238E27FC236}">
                <a16:creationId xmlns:a16="http://schemas.microsoft.com/office/drawing/2014/main" id="{C89467CF-996B-4708-B800-C408793D914A}"/>
              </a:ext>
            </a:extLst>
          </p:cNvPr>
          <p:cNvSpPr/>
          <p:nvPr/>
        </p:nvSpPr>
        <p:spPr>
          <a:xfrm>
            <a:off x="8858295" y="3124699"/>
            <a:ext cx="1211892" cy="1211891"/>
          </a:xfrm>
          <a:prstGeom prst="ellipse">
            <a:avLst/>
          </a:prstGeom>
          <a:solidFill>
            <a:schemeClr val="accent2"/>
          </a:solidFill>
          <a:ln w="25400" cap="flat">
            <a:noFill/>
            <a:prstDash val="solid"/>
            <a:miter lim="400000"/>
          </a:ln>
          <a:effectLst>
            <a:innerShdw dist="88900" dir="3000000">
              <a:prstClr val="black">
                <a:alpha val="50000"/>
              </a:prstClr>
            </a:innerShdw>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28575" tIns="28575" rIns="28575" bIns="28575" numCol="1" spcCol="38100" rtlCol="0" fromWordArt="0" anchor="ctr" anchorCtr="0" forceAA="0" compatLnSpc="1">
            <a:prstTxWarp prst="textNoShape">
              <a:avLst/>
            </a:prstTxWarp>
            <a:noAutofit/>
          </a:bodyPr>
          <a:lstStyle/>
          <a:p>
            <a:endParaRPr sz="2250">
              <a:solidFill>
                <a:srgbClr val="FFFFFF"/>
              </a:solidFill>
            </a:endParaRPr>
          </a:p>
        </p:txBody>
      </p:sp>
      <p:sp>
        <p:nvSpPr>
          <p:cNvPr id="60" name="Figure">
            <a:extLst>
              <a:ext uri="{FF2B5EF4-FFF2-40B4-BE49-F238E27FC236}">
                <a16:creationId xmlns:a16="http://schemas.microsoft.com/office/drawing/2014/main" id="{FEC9C14C-F780-4EFD-A8C0-03E6F1D189FD}"/>
              </a:ext>
            </a:extLst>
          </p:cNvPr>
          <p:cNvSpPr/>
          <p:nvPr/>
        </p:nvSpPr>
        <p:spPr>
          <a:xfrm>
            <a:off x="2363260" y="4274792"/>
            <a:ext cx="1888303" cy="719462"/>
          </a:xfrm>
          <a:custGeom>
            <a:avLst/>
            <a:gdLst/>
            <a:ahLst/>
            <a:cxnLst>
              <a:cxn ang="0">
                <a:pos x="wd2" y="hd2"/>
              </a:cxn>
              <a:cxn ang="5400000">
                <a:pos x="wd2" y="hd2"/>
              </a:cxn>
              <a:cxn ang="10800000">
                <a:pos x="wd2" y="hd2"/>
              </a:cxn>
              <a:cxn ang="16200000">
                <a:pos x="wd2" y="hd2"/>
              </a:cxn>
            </a:cxnLst>
            <a:rect l="0" t="0" r="r" b="b"/>
            <a:pathLst>
              <a:path w="21295" h="20880" extrusionOk="0">
                <a:moveTo>
                  <a:pt x="20692" y="15"/>
                </a:moveTo>
                <a:lnTo>
                  <a:pt x="15815" y="1777"/>
                </a:lnTo>
                <a:cubicBezTo>
                  <a:pt x="15486" y="1895"/>
                  <a:pt x="15413" y="2459"/>
                  <a:pt x="15669" y="3023"/>
                </a:cubicBezTo>
                <a:lnTo>
                  <a:pt x="16820" y="5608"/>
                </a:lnTo>
                <a:cubicBezTo>
                  <a:pt x="16089" y="6972"/>
                  <a:pt x="15039" y="8734"/>
                  <a:pt x="13897" y="9839"/>
                </a:cubicBezTo>
                <a:cubicBezTo>
                  <a:pt x="11541" y="12119"/>
                  <a:pt x="9011" y="12001"/>
                  <a:pt x="6910" y="10145"/>
                </a:cubicBezTo>
                <a:cubicBezTo>
                  <a:pt x="4061" y="7630"/>
                  <a:pt x="3239" y="4010"/>
                  <a:pt x="2481" y="3235"/>
                </a:cubicBezTo>
                <a:cubicBezTo>
                  <a:pt x="1960" y="2694"/>
                  <a:pt x="1348" y="2811"/>
                  <a:pt x="873" y="3564"/>
                </a:cubicBezTo>
                <a:cubicBezTo>
                  <a:pt x="-141" y="5138"/>
                  <a:pt x="-305" y="8852"/>
                  <a:pt x="554" y="10944"/>
                </a:cubicBezTo>
                <a:cubicBezTo>
                  <a:pt x="2188" y="15174"/>
                  <a:pt x="4974" y="18841"/>
                  <a:pt x="6865" y="19828"/>
                </a:cubicBezTo>
                <a:cubicBezTo>
                  <a:pt x="9605" y="21497"/>
                  <a:pt x="12262" y="21074"/>
                  <a:pt x="14363" y="19311"/>
                </a:cubicBezTo>
                <a:cubicBezTo>
                  <a:pt x="16555" y="17642"/>
                  <a:pt x="18646" y="13905"/>
                  <a:pt x="19614" y="11907"/>
                </a:cubicBezTo>
                <a:lnTo>
                  <a:pt x="20811" y="14587"/>
                </a:lnTo>
                <a:cubicBezTo>
                  <a:pt x="21067" y="15151"/>
                  <a:pt x="21277" y="14916"/>
                  <a:pt x="21277" y="14046"/>
                </a:cubicBezTo>
                <a:lnTo>
                  <a:pt x="21295" y="1378"/>
                </a:lnTo>
                <a:cubicBezTo>
                  <a:pt x="21295" y="508"/>
                  <a:pt x="21021" y="-103"/>
                  <a:pt x="20692" y="15"/>
                </a:cubicBezTo>
                <a:close/>
              </a:path>
            </a:pathLst>
          </a:custGeom>
          <a:gradFill flip="none" rotWithShape="1">
            <a:gsLst>
              <a:gs pos="100000">
                <a:schemeClr val="accent3">
                  <a:lumMod val="75000"/>
                </a:schemeClr>
              </a:gs>
              <a:gs pos="0">
                <a:schemeClr val="accent3"/>
              </a:gs>
            </a:gsLst>
            <a:lin ang="0" scaled="1"/>
            <a:tileRect/>
          </a:gradFill>
          <a:ln w="25400" cap="flat">
            <a:noFill/>
            <a:prstDash val="solid"/>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28575" tIns="28575" rIns="28575" bIns="28575" numCol="1" spcCol="38100" rtlCol="0" fromWordArt="0" anchor="ctr" anchorCtr="0" forceAA="0" compatLnSpc="1">
            <a:prstTxWarp prst="textNoShape">
              <a:avLst/>
            </a:prstTxWarp>
            <a:noAutofit/>
          </a:bodyPr>
          <a:lstStyle/>
          <a:p>
            <a:endParaRPr sz="2250">
              <a:solidFill>
                <a:srgbClr val="FFFFFF"/>
              </a:solidFill>
            </a:endParaRPr>
          </a:p>
        </p:txBody>
      </p:sp>
      <p:sp>
        <p:nvSpPr>
          <p:cNvPr id="61" name="Freeform: Shape 37">
            <a:extLst>
              <a:ext uri="{FF2B5EF4-FFF2-40B4-BE49-F238E27FC236}">
                <a16:creationId xmlns:a16="http://schemas.microsoft.com/office/drawing/2014/main" id="{B6F761FD-CC83-4809-B096-783809D01362}"/>
              </a:ext>
            </a:extLst>
          </p:cNvPr>
          <p:cNvSpPr/>
          <p:nvPr/>
        </p:nvSpPr>
        <p:spPr>
          <a:xfrm>
            <a:off x="2371416" y="2452633"/>
            <a:ext cx="4927125" cy="2500059"/>
          </a:xfrm>
          <a:custGeom>
            <a:avLst/>
            <a:gdLst>
              <a:gd name="connsiteX0" fmla="*/ 1501102 w 7726629"/>
              <a:gd name="connsiteY0" fmla="*/ 914 h 3920548"/>
              <a:gd name="connsiteX1" fmla="*/ 2022430 w 7726629"/>
              <a:gd name="connsiteY1" fmla="*/ 93260 h 3920548"/>
              <a:gd name="connsiteX2" fmla="*/ 3602316 w 7726629"/>
              <a:gd name="connsiteY2" fmla="*/ 1367093 h 3920548"/>
              <a:gd name="connsiteX3" fmla="*/ 3755970 w 7726629"/>
              <a:gd name="connsiteY3" fmla="*/ 1527103 h 3920548"/>
              <a:gd name="connsiteX4" fmla="*/ 3630482 w 7726629"/>
              <a:gd name="connsiteY4" fmla="*/ 1573297 h 3920548"/>
              <a:gd name="connsiteX5" fmla="*/ 3584915 w 7726629"/>
              <a:gd name="connsiteY5" fmla="*/ 1602081 h 3920548"/>
              <a:gd name="connsiteX6" fmla="*/ 4251015 w 7726629"/>
              <a:gd name="connsiteY6" fmla="*/ 2247211 h 3920548"/>
              <a:gd name="connsiteX7" fmla="*/ 4263428 w 7726629"/>
              <a:gd name="connsiteY7" fmla="*/ 2231508 h 3920548"/>
              <a:gd name="connsiteX8" fmla="*/ 4314137 w 7726629"/>
              <a:gd name="connsiteY8" fmla="*/ 2108176 h 3920548"/>
              <a:gd name="connsiteX9" fmla="*/ 4457570 w 7726629"/>
              <a:gd name="connsiteY9" fmla="*/ 2259327 h 3920548"/>
              <a:gd name="connsiteX10" fmla="*/ 6414726 w 7726629"/>
              <a:gd name="connsiteY10" fmla="*/ 3407390 h 3920548"/>
              <a:gd name="connsiteX11" fmla="*/ 7127166 w 7726629"/>
              <a:gd name="connsiteY11" fmla="*/ 3100088 h 3920548"/>
              <a:gd name="connsiteX12" fmla="*/ 7026764 w 7726629"/>
              <a:gd name="connsiteY12" fmla="*/ 2999730 h 3920548"/>
              <a:gd name="connsiteX13" fmla="*/ 7063671 w 7726629"/>
              <a:gd name="connsiteY13" fmla="*/ 2907004 h 3920548"/>
              <a:gd name="connsiteX14" fmla="*/ 7602068 w 7726629"/>
              <a:gd name="connsiteY14" fmla="*/ 2896828 h 3920548"/>
              <a:gd name="connsiteX15" fmla="*/ 7726610 w 7726629"/>
              <a:gd name="connsiteY15" fmla="*/ 3023854 h 3920548"/>
              <a:gd name="connsiteX16" fmla="*/ 7716465 w 7726629"/>
              <a:gd name="connsiteY16" fmla="*/ 3562313 h 3920548"/>
              <a:gd name="connsiteX17" fmla="*/ 7623758 w 7726629"/>
              <a:gd name="connsiteY17" fmla="*/ 3599158 h 3920548"/>
              <a:gd name="connsiteX18" fmla="*/ 7485223 w 7726629"/>
              <a:gd name="connsiteY18" fmla="*/ 3460727 h 3920548"/>
              <a:gd name="connsiteX19" fmla="*/ 6450234 w 7726629"/>
              <a:gd name="connsiteY19" fmla="*/ 3911636 h 3920548"/>
              <a:gd name="connsiteX20" fmla="*/ 4124876 w 7726629"/>
              <a:gd name="connsiteY20" fmla="*/ 2639003 h 3920548"/>
              <a:gd name="connsiteX21" fmla="*/ 3949608 w 7726629"/>
              <a:gd name="connsiteY21" fmla="*/ 2457411 h 3920548"/>
              <a:gd name="connsiteX22" fmla="*/ 4075292 w 7726629"/>
              <a:gd name="connsiteY22" fmla="*/ 2411948 h 3920548"/>
              <a:gd name="connsiteX23" fmla="*/ 4084467 w 7726629"/>
              <a:gd name="connsiteY23" fmla="*/ 2406216 h 3920548"/>
              <a:gd name="connsiteX24" fmla="*/ 3434669 w 7726629"/>
              <a:gd name="connsiteY24" fmla="*/ 1776874 h 3920548"/>
              <a:gd name="connsiteX25" fmla="*/ 3394037 w 7726629"/>
              <a:gd name="connsiteY25" fmla="*/ 1877596 h 3920548"/>
              <a:gd name="connsiteX26" fmla="*/ 3264524 w 7726629"/>
              <a:gd name="connsiteY26" fmla="*/ 1742934 h 3920548"/>
              <a:gd name="connsiteX27" fmla="*/ 2002166 w 7726629"/>
              <a:gd name="connsiteY27" fmla="*/ 626688 h 3920548"/>
              <a:gd name="connsiteX28" fmla="*/ 427389 w 7726629"/>
              <a:gd name="connsiteY28" fmla="*/ 900950 h 3920548"/>
              <a:gd name="connsiteX29" fmla="*/ 134002 w 7726629"/>
              <a:gd name="connsiteY29" fmla="*/ 942886 h 3920548"/>
              <a:gd name="connsiteX30" fmla="*/ 89597 w 7726629"/>
              <a:gd name="connsiteY30" fmla="*/ 526321 h 3920548"/>
              <a:gd name="connsiteX31" fmla="*/ 1501102 w 7726629"/>
              <a:gd name="connsiteY31" fmla="*/ 914 h 3920548"/>
              <a:gd name="connsiteX0" fmla="*/ 1501102 w 7726629"/>
              <a:gd name="connsiteY0" fmla="*/ 914 h 3920548"/>
              <a:gd name="connsiteX1" fmla="*/ 2022430 w 7726629"/>
              <a:gd name="connsiteY1" fmla="*/ 93260 h 3920548"/>
              <a:gd name="connsiteX2" fmla="*/ 3602316 w 7726629"/>
              <a:gd name="connsiteY2" fmla="*/ 1367093 h 3920548"/>
              <a:gd name="connsiteX3" fmla="*/ 3755970 w 7726629"/>
              <a:gd name="connsiteY3" fmla="*/ 1527103 h 3920548"/>
              <a:gd name="connsiteX4" fmla="*/ 3630482 w 7726629"/>
              <a:gd name="connsiteY4" fmla="*/ 1573297 h 3920548"/>
              <a:gd name="connsiteX5" fmla="*/ 3584915 w 7726629"/>
              <a:gd name="connsiteY5" fmla="*/ 1602081 h 3920548"/>
              <a:gd name="connsiteX6" fmla="*/ 4251015 w 7726629"/>
              <a:gd name="connsiteY6" fmla="*/ 2247211 h 3920548"/>
              <a:gd name="connsiteX7" fmla="*/ 4263428 w 7726629"/>
              <a:gd name="connsiteY7" fmla="*/ 2231508 h 3920548"/>
              <a:gd name="connsiteX8" fmla="*/ 4314137 w 7726629"/>
              <a:gd name="connsiteY8" fmla="*/ 2108176 h 3920548"/>
              <a:gd name="connsiteX9" fmla="*/ 4457570 w 7726629"/>
              <a:gd name="connsiteY9" fmla="*/ 2259327 h 3920548"/>
              <a:gd name="connsiteX10" fmla="*/ 6414726 w 7726629"/>
              <a:gd name="connsiteY10" fmla="*/ 3407390 h 3920548"/>
              <a:gd name="connsiteX11" fmla="*/ 7127166 w 7726629"/>
              <a:gd name="connsiteY11" fmla="*/ 3100088 h 3920548"/>
              <a:gd name="connsiteX12" fmla="*/ 7026764 w 7726629"/>
              <a:gd name="connsiteY12" fmla="*/ 2999730 h 3920548"/>
              <a:gd name="connsiteX13" fmla="*/ 7063671 w 7726629"/>
              <a:gd name="connsiteY13" fmla="*/ 2907004 h 3920548"/>
              <a:gd name="connsiteX14" fmla="*/ 7602068 w 7726629"/>
              <a:gd name="connsiteY14" fmla="*/ 2896828 h 3920548"/>
              <a:gd name="connsiteX15" fmla="*/ 7726610 w 7726629"/>
              <a:gd name="connsiteY15" fmla="*/ 3023854 h 3920548"/>
              <a:gd name="connsiteX16" fmla="*/ 7716465 w 7726629"/>
              <a:gd name="connsiteY16" fmla="*/ 3562313 h 3920548"/>
              <a:gd name="connsiteX17" fmla="*/ 7623758 w 7726629"/>
              <a:gd name="connsiteY17" fmla="*/ 3599158 h 3920548"/>
              <a:gd name="connsiteX18" fmla="*/ 7485223 w 7726629"/>
              <a:gd name="connsiteY18" fmla="*/ 3460727 h 3920548"/>
              <a:gd name="connsiteX19" fmla="*/ 6450234 w 7726629"/>
              <a:gd name="connsiteY19" fmla="*/ 3911636 h 3920548"/>
              <a:gd name="connsiteX20" fmla="*/ 4124876 w 7726629"/>
              <a:gd name="connsiteY20" fmla="*/ 2639003 h 3920548"/>
              <a:gd name="connsiteX21" fmla="*/ 3949608 w 7726629"/>
              <a:gd name="connsiteY21" fmla="*/ 2457411 h 3920548"/>
              <a:gd name="connsiteX22" fmla="*/ 4075292 w 7726629"/>
              <a:gd name="connsiteY22" fmla="*/ 2411948 h 3920548"/>
              <a:gd name="connsiteX23" fmla="*/ 3434669 w 7726629"/>
              <a:gd name="connsiteY23" fmla="*/ 1776874 h 3920548"/>
              <a:gd name="connsiteX24" fmla="*/ 3394037 w 7726629"/>
              <a:gd name="connsiteY24" fmla="*/ 1877596 h 3920548"/>
              <a:gd name="connsiteX25" fmla="*/ 3264524 w 7726629"/>
              <a:gd name="connsiteY25" fmla="*/ 1742934 h 3920548"/>
              <a:gd name="connsiteX26" fmla="*/ 2002166 w 7726629"/>
              <a:gd name="connsiteY26" fmla="*/ 626688 h 3920548"/>
              <a:gd name="connsiteX27" fmla="*/ 427389 w 7726629"/>
              <a:gd name="connsiteY27" fmla="*/ 900950 h 3920548"/>
              <a:gd name="connsiteX28" fmla="*/ 134002 w 7726629"/>
              <a:gd name="connsiteY28" fmla="*/ 942886 h 3920548"/>
              <a:gd name="connsiteX29" fmla="*/ 89597 w 7726629"/>
              <a:gd name="connsiteY29" fmla="*/ 526321 h 3920548"/>
              <a:gd name="connsiteX30" fmla="*/ 1501102 w 7726629"/>
              <a:gd name="connsiteY30" fmla="*/ 914 h 3920548"/>
              <a:gd name="connsiteX0" fmla="*/ 1501102 w 7726629"/>
              <a:gd name="connsiteY0" fmla="*/ 914 h 3920548"/>
              <a:gd name="connsiteX1" fmla="*/ 2022430 w 7726629"/>
              <a:gd name="connsiteY1" fmla="*/ 93260 h 3920548"/>
              <a:gd name="connsiteX2" fmla="*/ 3602316 w 7726629"/>
              <a:gd name="connsiteY2" fmla="*/ 1367093 h 3920548"/>
              <a:gd name="connsiteX3" fmla="*/ 3755970 w 7726629"/>
              <a:gd name="connsiteY3" fmla="*/ 1527103 h 3920548"/>
              <a:gd name="connsiteX4" fmla="*/ 3630482 w 7726629"/>
              <a:gd name="connsiteY4" fmla="*/ 1573297 h 3920548"/>
              <a:gd name="connsiteX5" fmla="*/ 3584915 w 7726629"/>
              <a:gd name="connsiteY5" fmla="*/ 1602081 h 3920548"/>
              <a:gd name="connsiteX6" fmla="*/ 4251015 w 7726629"/>
              <a:gd name="connsiteY6" fmla="*/ 2247211 h 3920548"/>
              <a:gd name="connsiteX7" fmla="*/ 4263428 w 7726629"/>
              <a:gd name="connsiteY7" fmla="*/ 2231508 h 3920548"/>
              <a:gd name="connsiteX8" fmla="*/ 4314137 w 7726629"/>
              <a:gd name="connsiteY8" fmla="*/ 2108176 h 3920548"/>
              <a:gd name="connsiteX9" fmla="*/ 4457570 w 7726629"/>
              <a:gd name="connsiteY9" fmla="*/ 2259327 h 3920548"/>
              <a:gd name="connsiteX10" fmla="*/ 6414726 w 7726629"/>
              <a:gd name="connsiteY10" fmla="*/ 3407390 h 3920548"/>
              <a:gd name="connsiteX11" fmla="*/ 7127166 w 7726629"/>
              <a:gd name="connsiteY11" fmla="*/ 3100088 h 3920548"/>
              <a:gd name="connsiteX12" fmla="*/ 7026764 w 7726629"/>
              <a:gd name="connsiteY12" fmla="*/ 2999730 h 3920548"/>
              <a:gd name="connsiteX13" fmla="*/ 7063671 w 7726629"/>
              <a:gd name="connsiteY13" fmla="*/ 2907004 h 3920548"/>
              <a:gd name="connsiteX14" fmla="*/ 7602068 w 7726629"/>
              <a:gd name="connsiteY14" fmla="*/ 2896828 h 3920548"/>
              <a:gd name="connsiteX15" fmla="*/ 7726610 w 7726629"/>
              <a:gd name="connsiteY15" fmla="*/ 3023854 h 3920548"/>
              <a:gd name="connsiteX16" fmla="*/ 7716465 w 7726629"/>
              <a:gd name="connsiteY16" fmla="*/ 3562313 h 3920548"/>
              <a:gd name="connsiteX17" fmla="*/ 7623758 w 7726629"/>
              <a:gd name="connsiteY17" fmla="*/ 3599158 h 3920548"/>
              <a:gd name="connsiteX18" fmla="*/ 7485223 w 7726629"/>
              <a:gd name="connsiteY18" fmla="*/ 3460727 h 3920548"/>
              <a:gd name="connsiteX19" fmla="*/ 6450234 w 7726629"/>
              <a:gd name="connsiteY19" fmla="*/ 3911636 h 3920548"/>
              <a:gd name="connsiteX20" fmla="*/ 4124876 w 7726629"/>
              <a:gd name="connsiteY20" fmla="*/ 2639003 h 3920548"/>
              <a:gd name="connsiteX21" fmla="*/ 3949608 w 7726629"/>
              <a:gd name="connsiteY21" fmla="*/ 2457411 h 3920548"/>
              <a:gd name="connsiteX22" fmla="*/ 4075292 w 7726629"/>
              <a:gd name="connsiteY22" fmla="*/ 2411948 h 3920548"/>
              <a:gd name="connsiteX23" fmla="*/ 3394037 w 7726629"/>
              <a:gd name="connsiteY23" fmla="*/ 1877596 h 3920548"/>
              <a:gd name="connsiteX24" fmla="*/ 3264524 w 7726629"/>
              <a:gd name="connsiteY24" fmla="*/ 1742934 h 3920548"/>
              <a:gd name="connsiteX25" fmla="*/ 2002166 w 7726629"/>
              <a:gd name="connsiteY25" fmla="*/ 626688 h 3920548"/>
              <a:gd name="connsiteX26" fmla="*/ 427389 w 7726629"/>
              <a:gd name="connsiteY26" fmla="*/ 900950 h 3920548"/>
              <a:gd name="connsiteX27" fmla="*/ 134002 w 7726629"/>
              <a:gd name="connsiteY27" fmla="*/ 942886 h 3920548"/>
              <a:gd name="connsiteX28" fmla="*/ 89597 w 7726629"/>
              <a:gd name="connsiteY28" fmla="*/ 526321 h 3920548"/>
              <a:gd name="connsiteX29" fmla="*/ 1501102 w 7726629"/>
              <a:gd name="connsiteY29" fmla="*/ 914 h 3920548"/>
              <a:gd name="connsiteX0" fmla="*/ 1501102 w 7726629"/>
              <a:gd name="connsiteY0" fmla="*/ 914 h 3920548"/>
              <a:gd name="connsiteX1" fmla="*/ 2022430 w 7726629"/>
              <a:gd name="connsiteY1" fmla="*/ 93260 h 3920548"/>
              <a:gd name="connsiteX2" fmla="*/ 3602316 w 7726629"/>
              <a:gd name="connsiteY2" fmla="*/ 1367093 h 3920548"/>
              <a:gd name="connsiteX3" fmla="*/ 3755970 w 7726629"/>
              <a:gd name="connsiteY3" fmla="*/ 1527103 h 3920548"/>
              <a:gd name="connsiteX4" fmla="*/ 3630482 w 7726629"/>
              <a:gd name="connsiteY4" fmla="*/ 1573297 h 3920548"/>
              <a:gd name="connsiteX5" fmla="*/ 3584915 w 7726629"/>
              <a:gd name="connsiteY5" fmla="*/ 1602081 h 3920548"/>
              <a:gd name="connsiteX6" fmla="*/ 4251015 w 7726629"/>
              <a:gd name="connsiteY6" fmla="*/ 2247211 h 3920548"/>
              <a:gd name="connsiteX7" fmla="*/ 4263428 w 7726629"/>
              <a:gd name="connsiteY7" fmla="*/ 2231508 h 3920548"/>
              <a:gd name="connsiteX8" fmla="*/ 4314137 w 7726629"/>
              <a:gd name="connsiteY8" fmla="*/ 2108176 h 3920548"/>
              <a:gd name="connsiteX9" fmla="*/ 4457570 w 7726629"/>
              <a:gd name="connsiteY9" fmla="*/ 2259327 h 3920548"/>
              <a:gd name="connsiteX10" fmla="*/ 6414726 w 7726629"/>
              <a:gd name="connsiteY10" fmla="*/ 3407390 h 3920548"/>
              <a:gd name="connsiteX11" fmla="*/ 7127166 w 7726629"/>
              <a:gd name="connsiteY11" fmla="*/ 3100088 h 3920548"/>
              <a:gd name="connsiteX12" fmla="*/ 7026764 w 7726629"/>
              <a:gd name="connsiteY12" fmla="*/ 2999730 h 3920548"/>
              <a:gd name="connsiteX13" fmla="*/ 7063671 w 7726629"/>
              <a:gd name="connsiteY13" fmla="*/ 2907004 h 3920548"/>
              <a:gd name="connsiteX14" fmla="*/ 7602068 w 7726629"/>
              <a:gd name="connsiteY14" fmla="*/ 2896828 h 3920548"/>
              <a:gd name="connsiteX15" fmla="*/ 7726610 w 7726629"/>
              <a:gd name="connsiteY15" fmla="*/ 3023854 h 3920548"/>
              <a:gd name="connsiteX16" fmla="*/ 7716465 w 7726629"/>
              <a:gd name="connsiteY16" fmla="*/ 3562313 h 3920548"/>
              <a:gd name="connsiteX17" fmla="*/ 7623758 w 7726629"/>
              <a:gd name="connsiteY17" fmla="*/ 3599158 h 3920548"/>
              <a:gd name="connsiteX18" fmla="*/ 7485223 w 7726629"/>
              <a:gd name="connsiteY18" fmla="*/ 3460727 h 3920548"/>
              <a:gd name="connsiteX19" fmla="*/ 6450234 w 7726629"/>
              <a:gd name="connsiteY19" fmla="*/ 3911636 h 3920548"/>
              <a:gd name="connsiteX20" fmla="*/ 4124876 w 7726629"/>
              <a:gd name="connsiteY20" fmla="*/ 2639003 h 3920548"/>
              <a:gd name="connsiteX21" fmla="*/ 3949608 w 7726629"/>
              <a:gd name="connsiteY21" fmla="*/ 2457411 h 3920548"/>
              <a:gd name="connsiteX22" fmla="*/ 3394037 w 7726629"/>
              <a:gd name="connsiteY22" fmla="*/ 1877596 h 3920548"/>
              <a:gd name="connsiteX23" fmla="*/ 3264524 w 7726629"/>
              <a:gd name="connsiteY23" fmla="*/ 1742934 h 3920548"/>
              <a:gd name="connsiteX24" fmla="*/ 2002166 w 7726629"/>
              <a:gd name="connsiteY24" fmla="*/ 626688 h 3920548"/>
              <a:gd name="connsiteX25" fmla="*/ 427389 w 7726629"/>
              <a:gd name="connsiteY25" fmla="*/ 900950 h 3920548"/>
              <a:gd name="connsiteX26" fmla="*/ 134002 w 7726629"/>
              <a:gd name="connsiteY26" fmla="*/ 942886 h 3920548"/>
              <a:gd name="connsiteX27" fmla="*/ 89597 w 7726629"/>
              <a:gd name="connsiteY27" fmla="*/ 526321 h 3920548"/>
              <a:gd name="connsiteX28" fmla="*/ 1501102 w 7726629"/>
              <a:gd name="connsiteY28" fmla="*/ 914 h 3920548"/>
              <a:gd name="connsiteX0" fmla="*/ 1501102 w 7726629"/>
              <a:gd name="connsiteY0" fmla="*/ 914 h 3920548"/>
              <a:gd name="connsiteX1" fmla="*/ 2022430 w 7726629"/>
              <a:gd name="connsiteY1" fmla="*/ 93260 h 3920548"/>
              <a:gd name="connsiteX2" fmla="*/ 3602316 w 7726629"/>
              <a:gd name="connsiteY2" fmla="*/ 1367093 h 3920548"/>
              <a:gd name="connsiteX3" fmla="*/ 3755970 w 7726629"/>
              <a:gd name="connsiteY3" fmla="*/ 1527103 h 3920548"/>
              <a:gd name="connsiteX4" fmla="*/ 3630482 w 7726629"/>
              <a:gd name="connsiteY4" fmla="*/ 1573297 h 3920548"/>
              <a:gd name="connsiteX5" fmla="*/ 3584915 w 7726629"/>
              <a:gd name="connsiteY5" fmla="*/ 1602081 h 3920548"/>
              <a:gd name="connsiteX6" fmla="*/ 4251015 w 7726629"/>
              <a:gd name="connsiteY6" fmla="*/ 2247211 h 3920548"/>
              <a:gd name="connsiteX7" fmla="*/ 4314137 w 7726629"/>
              <a:gd name="connsiteY7" fmla="*/ 2108176 h 3920548"/>
              <a:gd name="connsiteX8" fmla="*/ 4457570 w 7726629"/>
              <a:gd name="connsiteY8" fmla="*/ 2259327 h 3920548"/>
              <a:gd name="connsiteX9" fmla="*/ 6414726 w 7726629"/>
              <a:gd name="connsiteY9" fmla="*/ 3407390 h 3920548"/>
              <a:gd name="connsiteX10" fmla="*/ 7127166 w 7726629"/>
              <a:gd name="connsiteY10" fmla="*/ 3100088 h 3920548"/>
              <a:gd name="connsiteX11" fmla="*/ 7026764 w 7726629"/>
              <a:gd name="connsiteY11" fmla="*/ 2999730 h 3920548"/>
              <a:gd name="connsiteX12" fmla="*/ 7063671 w 7726629"/>
              <a:gd name="connsiteY12" fmla="*/ 2907004 h 3920548"/>
              <a:gd name="connsiteX13" fmla="*/ 7602068 w 7726629"/>
              <a:gd name="connsiteY13" fmla="*/ 2896828 h 3920548"/>
              <a:gd name="connsiteX14" fmla="*/ 7726610 w 7726629"/>
              <a:gd name="connsiteY14" fmla="*/ 3023854 h 3920548"/>
              <a:gd name="connsiteX15" fmla="*/ 7716465 w 7726629"/>
              <a:gd name="connsiteY15" fmla="*/ 3562313 h 3920548"/>
              <a:gd name="connsiteX16" fmla="*/ 7623758 w 7726629"/>
              <a:gd name="connsiteY16" fmla="*/ 3599158 h 3920548"/>
              <a:gd name="connsiteX17" fmla="*/ 7485223 w 7726629"/>
              <a:gd name="connsiteY17" fmla="*/ 3460727 h 3920548"/>
              <a:gd name="connsiteX18" fmla="*/ 6450234 w 7726629"/>
              <a:gd name="connsiteY18" fmla="*/ 3911636 h 3920548"/>
              <a:gd name="connsiteX19" fmla="*/ 4124876 w 7726629"/>
              <a:gd name="connsiteY19" fmla="*/ 2639003 h 3920548"/>
              <a:gd name="connsiteX20" fmla="*/ 3949608 w 7726629"/>
              <a:gd name="connsiteY20" fmla="*/ 2457411 h 3920548"/>
              <a:gd name="connsiteX21" fmla="*/ 3394037 w 7726629"/>
              <a:gd name="connsiteY21" fmla="*/ 1877596 h 3920548"/>
              <a:gd name="connsiteX22" fmla="*/ 3264524 w 7726629"/>
              <a:gd name="connsiteY22" fmla="*/ 1742934 h 3920548"/>
              <a:gd name="connsiteX23" fmla="*/ 2002166 w 7726629"/>
              <a:gd name="connsiteY23" fmla="*/ 626688 h 3920548"/>
              <a:gd name="connsiteX24" fmla="*/ 427389 w 7726629"/>
              <a:gd name="connsiteY24" fmla="*/ 900950 h 3920548"/>
              <a:gd name="connsiteX25" fmla="*/ 134002 w 7726629"/>
              <a:gd name="connsiteY25" fmla="*/ 942886 h 3920548"/>
              <a:gd name="connsiteX26" fmla="*/ 89597 w 7726629"/>
              <a:gd name="connsiteY26" fmla="*/ 526321 h 3920548"/>
              <a:gd name="connsiteX27" fmla="*/ 1501102 w 7726629"/>
              <a:gd name="connsiteY27" fmla="*/ 914 h 3920548"/>
              <a:gd name="connsiteX0" fmla="*/ 1501102 w 7726629"/>
              <a:gd name="connsiteY0" fmla="*/ 914 h 3920548"/>
              <a:gd name="connsiteX1" fmla="*/ 2022430 w 7726629"/>
              <a:gd name="connsiteY1" fmla="*/ 93260 h 3920548"/>
              <a:gd name="connsiteX2" fmla="*/ 3602316 w 7726629"/>
              <a:gd name="connsiteY2" fmla="*/ 1367093 h 3920548"/>
              <a:gd name="connsiteX3" fmla="*/ 3755970 w 7726629"/>
              <a:gd name="connsiteY3" fmla="*/ 1527103 h 3920548"/>
              <a:gd name="connsiteX4" fmla="*/ 3630482 w 7726629"/>
              <a:gd name="connsiteY4" fmla="*/ 1573297 h 3920548"/>
              <a:gd name="connsiteX5" fmla="*/ 3584915 w 7726629"/>
              <a:gd name="connsiteY5" fmla="*/ 1602081 h 3920548"/>
              <a:gd name="connsiteX6" fmla="*/ 4314137 w 7726629"/>
              <a:gd name="connsiteY6" fmla="*/ 2108176 h 3920548"/>
              <a:gd name="connsiteX7" fmla="*/ 4457570 w 7726629"/>
              <a:gd name="connsiteY7" fmla="*/ 2259327 h 3920548"/>
              <a:gd name="connsiteX8" fmla="*/ 6414726 w 7726629"/>
              <a:gd name="connsiteY8" fmla="*/ 3407390 h 3920548"/>
              <a:gd name="connsiteX9" fmla="*/ 7127166 w 7726629"/>
              <a:gd name="connsiteY9" fmla="*/ 3100088 h 3920548"/>
              <a:gd name="connsiteX10" fmla="*/ 7026764 w 7726629"/>
              <a:gd name="connsiteY10" fmla="*/ 2999730 h 3920548"/>
              <a:gd name="connsiteX11" fmla="*/ 7063671 w 7726629"/>
              <a:gd name="connsiteY11" fmla="*/ 2907004 h 3920548"/>
              <a:gd name="connsiteX12" fmla="*/ 7602068 w 7726629"/>
              <a:gd name="connsiteY12" fmla="*/ 2896828 h 3920548"/>
              <a:gd name="connsiteX13" fmla="*/ 7726610 w 7726629"/>
              <a:gd name="connsiteY13" fmla="*/ 3023854 h 3920548"/>
              <a:gd name="connsiteX14" fmla="*/ 7716465 w 7726629"/>
              <a:gd name="connsiteY14" fmla="*/ 3562313 h 3920548"/>
              <a:gd name="connsiteX15" fmla="*/ 7623758 w 7726629"/>
              <a:gd name="connsiteY15" fmla="*/ 3599158 h 3920548"/>
              <a:gd name="connsiteX16" fmla="*/ 7485223 w 7726629"/>
              <a:gd name="connsiteY16" fmla="*/ 3460727 h 3920548"/>
              <a:gd name="connsiteX17" fmla="*/ 6450234 w 7726629"/>
              <a:gd name="connsiteY17" fmla="*/ 3911636 h 3920548"/>
              <a:gd name="connsiteX18" fmla="*/ 4124876 w 7726629"/>
              <a:gd name="connsiteY18" fmla="*/ 2639003 h 3920548"/>
              <a:gd name="connsiteX19" fmla="*/ 3949608 w 7726629"/>
              <a:gd name="connsiteY19" fmla="*/ 2457411 h 3920548"/>
              <a:gd name="connsiteX20" fmla="*/ 3394037 w 7726629"/>
              <a:gd name="connsiteY20" fmla="*/ 1877596 h 3920548"/>
              <a:gd name="connsiteX21" fmla="*/ 3264524 w 7726629"/>
              <a:gd name="connsiteY21" fmla="*/ 1742934 h 3920548"/>
              <a:gd name="connsiteX22" fmla="*/ 2002166 w 7726629"/>
              <a:gd name="connsiteY22" fmla="*/ 626688 h 3920548"/>
              <a:gd name="connsiteX23" fmla="*/ 427389 w 7726629"/>
              <a:gd name="connsiteY23" fmla="*/ 900950 h 3920548"/>
              <a:gd name="connsiteX24" fmla="*/ 134002 w 7726629"/>
              <a:gd name="connsiteY24" fmla="*/ 942886 h 3920548"/>
              <a:gd name="connsiteX25" fmla="*/ 89597 w 7726629"/>
              <a:gd name="connsiteY25" fmla="*/ 526321 h 3920548"/>
              <a:gd name="connsiteX26" fmla="*/ 1501102 w 7726629"/>
              <a:gd name="connsiteY26" fmla="*/ 914 h 3920548"/>
              <a:gd name="connsiteX0" fmla="*/ 1501102 w 7726629"/>
              <a:gd name="connsiteY0" fmla="*/ 914 h 3920548"/>
              <a:gd name="connsiteX1" fmla="*/ 2022430 w 7726629"/>
              <a:gd name="connsiteY1" fmla="*/ 93260 h 3920548"/>
              <a:gd name="connsiteX2" fmla="*/ 3602316 w 7726629"/>
              <a:gd name="connsiteY2" fmla="*/ 1367093 h 3920548"/>
              <a:gd name="connsiteX3" fmla="*/ 3755970 w 7726629"/>
              <a:gd name="connsiteY3" fmla="*/ 1527103 h 3920548"/>
              <a:gd name="connsiteX4" fmla="*/ 3630482 w 7726629"/>
              <a:gd name="connsiteY4" fmla="*/ 1573297 h 3920548"/>
              <a:gd name="connsiteX5" fmla="*/ 4314137 w 7726629"/>
              <a:gd name="connsiteY5" fmla="*/ 2108176 h 3920548"/>
              <a:gd name="connsiteX6" fmla="*/ 4457570 w 7726629"/>
              <a:gd name="connsiteY6" fmla="*/ 2259327 h 3920548"/>
              <a:gd name="connsiteX7" fmla="*/ 6414726 w 7726629"/>
              <a:gd name="connsiteY7" fmla="*/ 3407390 h 3920548"/>
              <a:gd name="connsiteX8" fmla="*/ 7127166 w 7726629"/>
              <a:gd name="connsiteY8" fmla="*/ 3100088 h 3920548"/>
              <a:gd name="connsiteX9" fmla="*/ 7026764 w 7726629"/>
              <a:gd name="connsiteY9" fmla="*/ 2999730 h 3920548"/>
              <a:gd name="connsiteX10" fmla="*/ 7063671 w 7726629"/>
              <a:gd name="connsiteY10" fmla="*/ 2907004 h 3920548"/>
              <a:gd name="connsiteX11" fmla="*/ 7602068 w 7726629"/>
              <a:gd name="connsiteY11" fmla="*/ 2896828 h 3920548"/>
              <a:gd name="connsiteX12" fmla="*/ 7726610 w 7726629"/>
              <a:gd name="connsiteY12" fmla="*/ 3023854 h 3920548"/>
              <a:gd name="connsiteX13" fmla="*/ 7716465 w 7726629"/>
              <a:gd name="connsiteY13" fmla="*/ 3562313 h 3920548"/>
              <a:gd name="connsiteX14" fmla="*/ 7623758 w 7726629"/>
              <a:gd name="connsiteY14" fmla="*/ 3599158 h 3920548"/>
              <a:gd name="connsiteX15" fmla="*/ 7485223 w 7726629"/>
              <a:gd name="connsiteY15" fmla="*/ 3460727 h 3920548"/>
              <a:gd name="connsiteX16" fmla="*/ 6450234 w 7726629"/>
              <a:gd name="connsiteY16" fmla="*/ 3911636 h 3920548"/>
              <a:gd name="connsiteX17" fmla="*/ 4124876 w 7726629"/>
              <a:gd name="connsiteY17" fmla="*/ 2639003 h 3920548"/>
              <a:gd name="connsiteX18" fmla="*/ 3949608 w 7726629"/>
              <a:gd name="connsiteY18" fmla="*/ 2457411 h 3920548"/>
              <a:gd name="connsiteX19" fmla="*/ 3394037 w 7726629"/>
              <a:gd name="connsiteY19" fmla="*/ 1877596 h 3920548"/>
              <a:gd name="connsiteX20" fmla="*/ 3264524 w 7726629"/>
              <a:gd name="connsiteY20" fmla="*/ 1742934 h 3920548"/>
              <a:gd name="connsiteX21" fmla="*/ 2002166 w 7726629"/>
              <a:gd name="connsiteY21" fmla="*/ 626688 h 3920548"/>
              <a:gd name="connsiteX22" fmla="*/ 427389 w 7726629"/>
              <a:gd name="connsiteY22" fmla="*/ 900950 h 3920548"/>
              <a:gd name="connsiteX23" fmla="*/ 134002 w 7726629"/>
              <a:gd name="connsiteY23" fmla="*/ 942886 h 3920548"/>
              <a:gd name="connsiteX24" fmla="*/ 89597 w 7726629"/>
              <a:gd name="connsiteY24" fmla="*/ 526321 h 3920548"/>
              <a:gd name="connsiteX25" fmla="*/ 1501102 w 7726629"/>
              <a:gd name="connsiteY25" fmla="*/ 914 h 3920548"/>
              <a:gd name="connsiteX0" fmla="*/ 1501102 w 7726629"/>
              <a:gd name="connsiteY0" fmla="*/ 914 h 3920548"/>
              <a:gd name="connsiteX1" fmla="*/ 2022430 w 7726629"/>
              <a:gd name="connsiteY1" fmla="*/ 93260 h 3920548"/>
              <a:gd name="connsiteX2" fmla="*/ 3602316 w 7726629"/>
              <a:gd name="connsiteY2" fmla="*/ 1367093 h 3920548"/>
              <a:gd name="connsiteX3" fmla="*/ 3755970 w 7726629"/>
              <a:gd name="connsiteY3" fmla="*/ 1527103 h 3920548"/>
              <a:gd name="connsiteX4" fmla="*/ 4314137 w 7726629"/>
              <a:gd name="connsiteY4" fmla="*/ 2108176 h 3920548"/>
              <a:gd name="connsiteX5" fmla="*/ 4457570 w 7726629"/>
              <a:gd name="connsiteY5" fmla="*/ 2259327 h 3920548"/>
              <a:gd name="connsiteX6" fmla="*/ 6414726 w 7726629"/>
              <a:gd name="connsiteY6" fmla="*/ 3407390 h 3920548"/>
              <a:gd name="connsiteX7" fmla="*/ 7127166 w 7726629"/>
              <a:gd name="connsiteY7" fmla="*/ 3100088 h 3920548"/>
              <a:gd name="connsiteX8" fmla="*/ 7026764 w 7726629"/>
              <a:gd name="connsiteY8" fmla="*/ 2999730 h 3920548"/>
              <a:gd name="connsiteX9" fmla="*/ 7063671 w 7726629"/>
              <a:gd name="connsiteY9" fmla="*/ 2907004 h 3920548"/>
              <a:gd name="connsiteX10" fmla="*/ 7602068 w 7726629"/>
              <a:gd name="connsiteY10" fmla="*/ 2896828 h 3920548"/>
              <a:gd name="connsiteX11" fmla="*/ 7726610 w 7726629"/>
              <a:gd name="connsiteY11" fmla="*/ 3023854 h 3920548"/>
              <a:gd name="connsiteX12" fmla="*/ 7716465 w 7726629"/>
              <a:gd name="connsiteY12" fmla="*/ 3562313 h 3920548"/>
              <a:gd name="connsiteX13" fmla="*/ 7623758 w 7726629"/>
              <a:gd name="connsiteY13" fmla="*/ 3599158 h 3920548"/>
              <a:gd name="connsiteX14" fmla="*/ 7485223 w 7726629"/>
              <a:gd name="connsiteY14" fmla="*/ 3460727 h 3920548"/>
              <a:gd name="connsiteX15" fmla="*/ 6450234 w 7726629"/>
              <a:gd name="connsiteY15" fmla="*/ 3911636 h 3920548"/>
              <a:gd name="connsiteX16" fmla="*/ 4124876 w 7726629"/>
              <a:gd name="connsiteY16" fmla="*/ 2639003 h 3920548"/>
              <a:gd name="connsiteX17" fmla="*/ 3949608 w 7726629"/>
              <a:gd name="connsiteY17" fmla="*/ 2457411 h 3920548"/>
              <a:gd name="connsiteX18" fmla="*/ 3394037 w 7726629"/>
              <a:gd name="connsiteY18" fmla="*/ 1877596 h 3920548"/>
              <a:gd name="connsiteX19" fmla="*/ 3264524 w 7726629"/>
              <a:gd name="connsiteY19" fmla="*/ 1742934 h 3920548"/>
              <a:gd name="connsiteX20" fmla="*/ 2002166 w 7726629"/>
              <a:gd name="connsiteY20" fmla="*/ 626688 h 3920548"/>
              <a:gd name="connsiteX21" fmla="*/ 427389 w 7726629"/>
              <a:gd name="connsiteY21" fmla="*/ 900950 h 3920548"/>
              <a:gd name="connsiteX22" fmla="*/ 134002 w 7726629"/>
              <a:gd name="connsiteY22" fmla="*/ 942886 h 3920548"/>
              <a:gd name="connsiteX23" fmla="*/ 89597 w 7726629"/>
              <a:gd name="connsiteY23" fmla="*/ 526321 h 3920548"/>
              <a:gd name="connsiteX24" fmla="*/ 1501102 w 7726629"/>
              <a:gd name="connsiteY24" fmla="*/ 914 h 39205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7726629" h="3920548">
                <a:moveTo>
                  <a:pt x="1501102" y="914"/>
                </a:moveTo>
                <a:cubicBezTo>
                  <a:pt x="1679131" y="6348"/>
                  <a:pt x="1855736" y="36111"/>
                  <a:pt x="2022430" y="93260"/>
                </a:cubicBezTo>
                <a:cubicBezTo>
                  <a:pt x="2559690" y="277407"/>
                  <a:pt x="2873341" y="570773"/>
                  <a:pt x="3602316" y="1367093"/>
                </a:cubicBezTo>
                <a:cubicBezTo>
                  <a:pt x="3617470" y="1383588"/>
                  <a:pt x="3675971" y="1444535"/>
                  <a:pt x="3755970" y="1527103"/>
                </a:cubicBezTo>
                <a:lnTo>
                  <a:pt x="4314137" y="2108176"/>
                </a:lnTo>
                <a:lnTo>
                  <a:pt x="4457570" y="2259327"/>
                </a:lnTo>
                <a:cubicBezTo>
                  <a:pt x="5153568" y="3021310"/>
                  <a:pt x="5746715" y="3515380"/>
                  <a:pt x="6414726" y="3407390"/>
                </a:cubicBezTo>
                <a:cubicBezTo>
                  <a:pt x="6779080" y="3347737"/>
                  <a:pt x="6991255" y="3211850"/>
                  <a:pt x="7127166" y="3100088"/>
                </a:cubicBezTo>
                <a:lnTo>
                  <a:pt x="7026764" y="2999730"/>
                </a:lnTo>
                <a:cubicBezTo>
                  <a:pt x="6977262" y="2950165"/>
                  <a:pt x="6993704" y="2908320"/>
                  <a:pt x="7063671" y="2907004"/>
                </a:cubicBezTo>
                <a:lnTo>
                  <a:pt x="7602068" y="2896828"/>
                </a:lnTo>
                <a:cubicBezTo>
                  <a:pt x="7672036" y="2895600"/>
                  <a:pt x="7727834" y="2952709"/>
                  <a:pt x="7726610" y="3023854"/>
                </a:cubicBezTo>
                <a:lnTo>
                  <a:pt x="7716465" y="3562313"/>
                </a:lnTo>
                <a:cubicBezTo>
                  <a:pt x="7715066" y="3632230"/>
                  <a:pt x="7673260" y="3648723"/>
                  <a:pt x="7623758" y="3599158"/>
                </a:cubicBezTo>
                <a:lnTo>
                  <a:pt x="7485223" y="3460727"/>
                </a:lnTo>
                <a:cubicBezTo>
                  <a:pt x="7266751" y="3643635"/>
                  <a:pt x="6873186" y="3873475"/>
                  <a:pt x="6450234" y="3911636"/>
                </a:cubicBezTo>
                <a:cubicBezTo>
                  <a:pt x="5440608" y="4003046"/>
                  <a:pt x="4829795" y="3378177"/>
                  <a:pt x="4124876" y="2639003"/>
                </a:cubicBezTo>
                <a:cubicBezTo>
                  <a:pt x="4122252" y="2637775"/>
                  <a:pt x="4051236" y="2562857"/>
                  <a:pt x="3949608" y="2457411"/>
                </a:cubicBezTo>
                <a:lnTo>
                  <a:pt x="3394037" y="1877596"/>
                </a:lnTo>
                <a:lnTo>
                  <a:pt x="3264524" y="1742934"/>
                </a:lnTo>
                <a:cubicBezTo>
                  <a:pt x="2567267" y="981002"/>
                  <a:pt x="2356521" y="793035"/>
                  <a:pt x="2002166" y="626688"/>
                </a:cubicBezTo>
                <a:cubicBezTo>
                  <a:pt x="1498033" y="389143"/>
                  <a:pt x="826149" y="513647"/>
                  <a:pt x="427389" y="900950"/>
                </a:cubicBezTo>
                <a:cubicBezTo>
                  <a:pt x="349857" y="975876"/>
                  <a:pt x="229331" y="993676"/>
                  <a:pt x="134002" y="942886"/>
                </a:cubicBezTo>
                <a:cubicBezTo>
                  <a:pt x="-19652" y="861623"/>
                  <a:pt x="-50136" y="644394"/>
                  <a:pt x="89597" y="526321"/>
                </a:cubicBezTo>
                <a:cubicBezTo>
                  <a:pt x="420121" y="187267"/>
                  <a:pt x="967017" y="-15389"/>
                  <a:pt x="1501102" y="914"/>
                </a:cubicBezTo>
                <a:close/>
              </a:path>
            </a:pathLst>
          </a:custGeom>
          <a:gradFill flip="none" rotWithShape="1">
            <a:gsLst>
              <a:gs pos="100000">
                <a:schemeClr val="tx2"/>
              </a:gs>
              <a:gs pos="0">
                <a:srgbClr val="012A35"/>
              </a:gs>
            </a:gsLst>
            <a:lin ang="16200000" scaled="1"/>
            <a:tileRect/>
          </a:gradFill>
          <a:ln w="25400" cap="flat">
            <a:noFill/>
            <a:prstDash val="solid"/>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28575" tIns="28575" rIns="28575" bIns="28575" numCol="1" spcCol="38100" rtlCol="0" fromWordArt="0" anchor="ctr" anchorCtr="0" forceAA="0" compatLnSpc="1">
            <a:prstTxWarp prst="textNoShape">
              <a:avLst/>
            </a:prstTxWarp>
            <a:noAutofit/>
          </a:bodyPr>
          <a:lstStyle/>
          <a:p>
            <a:endParaRPr sz="2250">
              <a:solidFill>
                <a:srgbClr val="FFFFFF"/>
              </a:solidFill>
            </a:endParaRPr>
          </a:p>
        </p:txBody>
      </p:sp>
      <p:pic>
        <p:nvPicPr>
          <p:cNvPr id="62" name="Graphic 79" descr="Puzzle">
            <a:extLst>
              <a:ext uri="{FF2B5EF4-FFF2-40B4-BE49-F238E27FC236}">
                <a16:creationId xmlns:a16="http://schemas.microsoft.com/office/drawing/2014/main" id="{EF051F01-EAC6-405A-B265-E66C9715DFA1}"/>
              </a:ext>
            </a:extLst>
          </p:cNvPr>
          <p:cNvPicPr>
            <a:picLocks noChangeAspect="1"/>
          </p:cNvPicPr>
          <p:nvPr/>
        </p:nvPicPr>
        <p:blipFill>
          <a:blip r:embed="rId2" cstate="email">
            <a:extLst>
              <a:ext uri="{28A0092B-C50C-407E-A947-70E740481C1C}">
                <a14:useLocalDpi xmlns:a14="http://schemas.microsoft.com/office/drawing/2010/main"/>
              </a:ext>
              <a:ext uri="{96DAC541-7B7A-43D3-8B79-37D633B846F1}">
                <asvg:svgBlip xmlns:asvg="http://schemas.microsoft.com/office/drawing/2016/SVG/main" r:embed="rId3"/>
              </a:ext>
            </a:extLst>
          </a:blip>
          <a:stretch>
            <a:fillRect/>
          </a:stretch>
        </p:blipFill>
        <p:spPr>
          <a:xfrm>
            <a:off x="9042859" y="3309262"/>
            <a:ext cx="842765" cy="842765"/>
          </a:xfrm>
          <a:prstGeom prst="rect">
            <a:avLst/>
          </a:prstGeom>
        </p:spPr>
      </p:pic>
      <p:pic>
        <p:nvPicPr>
          <p:cNvPr id="63" name="Graphic 80" descr="Lightbulb">
            <a:extLst>
              <a:ext uri="{FF2B5EF4-FFF2-40B4-BE49-F238E27FC236}">
                <a16:creationId xmlns:a16="http://schemas.microsoft.com/office/drawing/2014/main" id="{94CFC4E9-C925-4E63-9D0F-BE8D56D641BE}"/>
              </a:ext>
            </a:extLst>
          </p:cNvPr>
          <p:cNvPicPr>
            <a:picLocks noChangeAspect="1"/>
          </p:cNvPicPr>
          <p:nvPr/>
        </p:nvPicPr>
        <p:blipFill>
          <a:blip r:embed="rId4" cstate="email">
            <a:extLst>
              <a:ext uri="{28A0092B-C50C-407E-A947-70E740481C1C}">
                <a14:useLocalDpi xmlns:a14="http://schemas.microsoft.com/office/drawing/2010/main"/>
              </a:ext>
              <a:ext uri="{96DAC541-7B7A-43D3-8B79-37D633B846F1}">
                <asvg:svgBlip xmlns:asvg="http://schemas.microsoft.com/office/drawing/2016/SVG/main" r:embed="rId5"/>
              </a:ext>
            </a:extLst>
          </a:blip>
          <a:stretch>
            <a:fillRect/>
          </a:stretch>
        </p:blipFill>
        <p:spPr>
          <a:xfrm>
            <a:off x="5933652" y="3309262"/>
            <a:ext cx="842765" cy="842765"/>
          </a:xfrm>
          <a:prstGeom prst="rect">
            <a:avLst/>
          </a:prstGeom>
        </p:spPr>
      </p:pic>
      <p:pic>
        <p:nvPicPr>
          <p:cNvPr id="64" name="Graphic 81" descr="Rocket">
            <a:extLst>
              <a:ext uri="{FF2B5EF4-FFF2-40B4-BE49-F238E27FC236}">
                <a16:creationId xmlns:a16="http://schemas.microsoft.com/office/drawing/2014/main" id="{D2978FF2-85DF-4C86-B4EE-35CE2880641A}"/>
              </a:ext>
            </a:extLst>
          </p:cNvPr>
          <p:cNvPicPr>
            <a:picLocks noChangeAspect="1"/>
          </p:cNvPicPr>
          <p:nvPr/>
        </p:nvPicPr>
        <p:blipFill>
          <a:blip r:embed="rId6" cstate="email">
            <a:extLst>
              <a:ext uri="{28A0092B-C50C-407E-A947-70E740481C1C}">
                <a14:useLocalDpi xmlns:a14="http://schemas.microsoft.com/office/drawing/2010/main"/>
              </a:ext>
              <a:ext uri="{96DAC541-7B7A-43D3-8B79-37D633B846F1}">
                <asvg:svgBlip xmlns:asvg="http://schemas.microsoft.com/office/drawing/2016/SVG/main" r:embed="rId7"/>
              </a:ext>
            </a:extLst>
          </a:blip>
          <a:stretch>
            <a:fillRect/>
          </a:stretch>
        </p:blipFill>
        <p:spPr>
          <a:xfrm>
            <a:off x="2814976" y="3309262"/>
            <a:ext cx="842765" cy="842765"/>
          </a:xfrm>
          <a:prstGeom prst="rect">
            <a:avLst/>
          </a:prstGeom>
        </p:spPr>
      </p:pic>
      <p:sp>
        <p:nvSpPr>
          <p:cNvPr id="65" name="Oval 64">
            <a:extLst>
              <a:ext uri="{FF2B5EF4-FFF2-40B4-BE49-F238E27FC236}">
                <a16:creationId xmlns:a16="http://schemas.microsoft.com/office/drawing/2014/main" id="{FF2AA118-1EF5-42C9-8F0A-B5F0F9C64CC6}"/>
              </a:ext>
            </a:extLst>
          </p:cNvPr>
          <p:cNvSpPr/>
          <p:nvPr/>
        </p:nvSpPr>
        <p:spPr>
          <a:xfrm>
            <a:off x="3684630" y="3432163"/>
            <a:ext cx="596963" cy="596963"/>
          </a:xfrm>
          <a:prstGeom prst="ellipse">
            <a:avLst/>
          </a:prstGeom>
          <a:solidFill>
            <a:srgbClr val="012A35"/>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0" tIns="34290" rIns="0" bIns="34290" numCol="1" spcCol="0" rtlCol="0" fromWordArt="0" anchor="ctr" anchorCtr="0" forceAA="0" compatLnSpc="1">
            <a:prstTxWarp prst="textNoShape">
              <a:avLst/>
            </a:prstTxWarp>
            <a:noAutofit/>
          </a:bodyPr>
          <a:lstStyle/>
          <a:p>
            <a:pPr algn="ctr"/>
            <a:r>
              <a:rPr lang="en-US" sz="2700" b="1" dirty="0"/>
              <a:t>01</a:t>
            </a:r>
          </a:p>
        </p:txBody>
      </p:sp>
      <p:sp>
        <p:nvSpPr>
          <p:cNvPr id="66" name="Oval 65">
            <a:extLst>
              <a:ext uri="{FF2B5EF4-FFF2-40B4-BE49-F238E27FC236}">
                <a16:creationId xmlns:a16="http://schemas.microsoft.com/office/drawing/2014/main" id="{C8ABE6B4-46B0-4978-9563-CEF48580C72F}"/>
              </a:ext>
            </a:extLst>
          </p:cNvPr>
          <p:cNvSpPr/>
          <p:nvPr/>
        </p:nvSpPr>
        <p:spPr>
          <a:xfrm>
            <a:off x="6747757" y="3404181"/>
            <a:ext cx="596963" cy="596963"/>
          </a:xfrm>
          <a:prstGeom prst="ellipse">
            <a:avLst/>
          </a:prstGeom>
          <a:solidFill>
            <a:schemeClr val="accent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0" tIns="34290" rIns="0" bIns="34290" numCol="1" spcCol="0" rtlCol="0" fromWordArt="0" anchor="ctr" anchorCtr="0" forceAA="0" compatLnSpc="1">
            <a:prstTxWarp prst="textNoShape">
              <a:avLst/>
            </a:prstTxWarp>
            <a:noAutofit/>
          </a:bodyPr>
          <a:lstStyle/>
          <a:p>
            <a:pPr algn="ctr"/>
            <a:r>
              <a:rPr lang="en-US" sz="2700" b="1" dirty="0"/>
              <a:t>02</a:t>
            </a:r>
          </a:p>
        </p:txBody>
      </p:sp>
      <p:sp>
        <p:nvSpPr>
          <p:cNvPr id="67" name="Oval 66">
            <a:extLst>
              <a:ext uri="{FF2B5EF4-FFF2-40B4-BE49-F238E27FC236}">
                <a16:creationId xmlns:a16="http://schemas.microsoft.com/office/drawing/2014/main" id="{A05EC467-0630-4023-B1A1-5AE16B413133}"/>
              </a:ext>
            </a:extLst>
          </p:cNvPr>
          <p:cNvSpPr/>
          <p:nvPr/>
        </p:nvSpPr>
        <p:spPr>
          <a:xfrm>
            <a:off x="9903432" y="3412487"/>
            <a:ext cx="596963" cy="596963"/>
          </a:xfrm>
          <a:prstGeom prst="ellipse">
            <a:avLst/>
          </a:prstGeom>
          <a:solidFill>
            <a:schemeClr val="accent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0" tIns="34290" rIns="0" bIns="34290" numCol="1" spcCol="0" rtlCol="0" fromWordArt="0" anchor="ctr" anchorCtr="0" forceAA="0" compatLnSpc="1">
            <a:prstTxWarp prst="textNoShape">
              <a:avLst/>
            </a:prstTxWarp>
            <a:noAutofit/>
          </a:bodyPr>
          <a:lstStyle/>
          <a:p>
            <a:pPr algn="ctr"/>
            <a:r>
              <a:rPr lang="en-US" sz="2700" b="1" dirty="0"/>
              <a:t>03</a:t>
            </a:r>
          </a:p>
        </p:txBody>
      </p:sp>
      <p:sp>
        <p:nvSpPr>
          <p:cNvPr id="21" name="Rectangle 20"/>
          <p:cNvSpPr/>
          <p:nvPr/>
        </p:nvSpPr>
        <p:spPr>
          <a:xfrm>
            <a:off x="3098102" y="867729"/>
            <a:ext cx="6132583" cy="1015663"/>
          </a:xfrm>
          <a:prstGeom prst="rect">
            <a:avLst/>
          </a:prstGeom>
        </p:spPr>
        <p:txBody>
          <a:bodyPr wrap="square">
            <a:spAutoFit/>
          </a:bodyPr>
          <a:lstStyle/>
          <a:p>
            <a:pPr algn="just"/>
            <a:r>
              <a:rPr lang="en-GB" altLang="en-US" sz="6000" dirty="0"/>
              <a:t>Service Quality</a:t>
            </a:r>
            <a:endParaRPr lang="en-US" sz="6000" dirty="0"/>
          </a:p>
        </p:txBody>
      </p:sp>
      <p:sp>
        <p:nvSpPr>
          <p:cNvPr id="23" name="Rectangle 22"/>
          <p:cNvSpPr/>
          <p:nvPr/>
        </p:nvSpPr>
        <p:spPr>
          <a:xfrm>
            <a:off x="0" y="661182"/>
            <a:ext cx="576775" cy="450166"/>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416422060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Service Quality</a:t>
            </a:r>
          </a:p>
        </p:txBody>
      </p:sp>
      <p:sp>
        <p:nvSpPr>
          <p:cNvPr id="3" name="Rectangle 2"/>
          <p:cNvSpPr/>
          <p:nvPr/>
        </p:nvSpPr>
        <p:spPr>
          <a:xfrm>
            <a:off x="464127" y="1613790"/>
            <a:ext cx="11118273" cy="3693319"/>
          </a:xfrm>
          <a:prstGeom prst="rect">
            <a:avLst/>
          </a:prstGeom>
        </p:spPr>
        <p:txBody>
          <a:bodyPr wrap="square">
            <a:spAutoFit/>
          </a:bodyPr>
          <a:lstStyle/>
          <a:p>
            <a:pPr marL="342900" indent="-342900" algn="just">
              <a:buFont typeface="Arial" panose="020B0604020202020204" pitchFamily="34" charset="0"/>
              <a:buChar char="•"/>
            </a:pPr>
            <a:r>
              <a:rPr lang="en-US" dirty="0"/>
              <a:t>The level of satisfaction that guests and customers will derived from using a hotel is determined to a large extent by the quality to the servicing staff (</a:t>
            </a:r>
            <a:r>
              <a:rPr lang="en-US" dirty="0" err="1"/>
              <a:t>Lukanova</a:t>
            </a:r>
            <a:r>
              <a:rPr lang="en-US" dirty="0"/>
              <a:t>, 2010). </a:t>
            </a:r>
          </a:p>
          <a:p>
            <a:pPr marL="342900" indent="-342900" algn="just">
              <a:buFont typeface="Arial" panose="020B0604020202020204" pitchFamily="34" charset="0"/>
              <a:buChar char="•"/>
            </a:pPr>
            <a:r>
              <a:rPr lang="en-US" dirty="0"/>
              <a:t>In hospitalism and tourism industry, the working environment is stressful and risky. The expectation to deliver quality service always give additional pressure since hotel staffs are working in the presence of the guests,  together with the guest and in favor of the guest.  Thus, the demands for the personal and professional qualities of the staff in direct contact are very high, which imposes the necessity of a good motivation, especially when there is shortage of qualified staffs. </a:t>
            </a:r>
          </a:p>
          <a:p>
            <a:pPr marL="342900" indent="-342900" algn="just">
              <a:buFont typeface="Arial" panose="020B0604020202020204" pitchFamily="34" charset="0"/>
              <a:buChar char="•"/>
            </a:pPr>
            <a:endParaRPr lang="en-US" dirty="0"/>
          </a:p>
          <a:p>
            <a:pPr marL="285750" indent="-285750" algn="just">
              <a:buFont typeface="Arial" panose="020B0604020202020204" pitchFamily="34" charset="0"/>
              <a:buChar char="•"/>
            </a:pPr>
            <a:r>
              <a:rPr lang="en-US" dirty="0"/>
              <a:t>Staffs in the Goring Hotel always put on positive energy, they are motivated and have the ability to inspire confidence in their guests.</a:t>
            </a:r>
          </a:p>
          <a:p>
            <a:pPr algn="just"/>
            <a:endParaRPr lang="en-US" dirty="0"/>
          </a:p>
          <a:p>
            <a:pPr marL="285750" indent="-285750" algn="just">
              <a:buFont typeface="Arial" panose="020B0604020202020204" pitchFamily="34" charset="0"/>
              <a:buChar char="•"/>
            </a:pPr>
            <a:r>
              <a:rPr lang="en-US" dirty="0"/>
              <a:t>The members of the staff are receptive and  responsive to the needs of the guests.</a:t>
            </a:r>
          </a:p>
          <a:p>
            <a:pPr marL="342900" indent="-342900" algn="just">
              <a:buFont typeface="Arial" panose="020B0604020202020204" pitchFamily="34" charset="0"/>
              <a:buChar char="•"/>
            </a:pPr>
            <a:endParaRPr lang="en-US" dirty="0"/>
          </a:p>
        </p:txBody>
      </p:sp>
      <p:sp>
        <p:nvSpPr>
          <p:cNvPr id="4" name="Rectangle 3"/>
          <p:cNvSpPr/>
          <p:nvPr/>
        </p:nvSpPr>
        <p:spPr>
          <a:xfrm>
            <a:off x="0" y="661182"/>
            <a:ext cx="576775" cy="450166"/>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9411123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ltLang="en-US" b="1" dirty="0">
                <a:latin typeface="Calibri" pitchFamily="34" charset="0"/>
                <a:cs typeface="Calibri" pitchFamily="34" charset="0"/>
              </a:rPr>
              <a:t>Service Quality In The Goring Hotel, London</a:t>
            </a:r>
            <a:endParaRPr lang="en-US" dirty="0"/>
          </a:p>
        </p:txBody>
      </p:sp>
      <p:sp>
        <p:nvSpPr>
          <p:cNvPr id="4" name="Rectangle 3"/>
          <p:cNvSpPr/>
          <p:nvPr/>
        </p:nvSpPr>
        <p:spPr>
          <a:xfrm>
            <a:off x="609600" y="1758572"/>
            <a:ext cx="10093036" cy="1754326"/>
          </a:xfrm>
          <a:prstGeom prst="rect">
            <a:avLst/>
          </a:prstGeom>
        </p:spPr>
        <p:txBody>
          <a:bodyPr wrap="square">
            <a:spAutoFit/>
          </a:bodyPr>
          <a:lstStyle/>
          <a:p>
            <a:pPr algn="just"/>
            <a:r>
              <a:rPr lang="en-US" dirty="0"/>
              <a:t>The Service quality appraisal will be done using </a:t>
            </a:r>
            <a:r>
              <a:rPr lang="en-US" b="1" dirty="0"/>
              <a:t>SERVQUAL</a:t>
            </a:r>
            <a:r>
              <a:rPr lang="en-US" dirty="0"/>
              <a:t> technique</a:t>
            </a:r>
          </a:p>
          <a:p>
            <a:pPr lvl="0" algn="just"/>
            <a:endParaRPr lang="en-US" dirty="0"/>
          </a:p>
          <a:p>
            <a:pPr lvl="0" algn="just"/>
            <a:r>
              <a:rPr lang="en-US" b="1" dirty="0"/>
              <a:t>Reliability:</a:t>
            </a:r>
            <a:r>
              <a:rPr lang="en-US" dirty="0"/>
              <a:t> Not only does the Goring hotel seek customer satisfaction, but it continuously see to make them happy once they stepped into the elegant edifice of the hotel. The hotel always place creating relationship with the guest above the money they are paying. The ability of the hotel to consistently render such impeccable service has helped to gain their clients’ trust.</a:t>
            </a:r>
          </a:p>
        </p:txBody>
      </p:sp>
      <p:sp>
        <p:nvSpPr>
          <p:cNvPr id="5" name="Rectangle 4"/>
          <p:cNvSpPr/>
          <p:nvPr/>
        </p:nvSpPr>
        <p:spPr>
          <a:xfrm>
            <a:off x="0" y="661182"/>
            <a:ext cx="576775" cy="450166"/>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33864030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ltLang="en-US" b="1" dirty="0">
                <a:latin typeface="Calibri" pitchFamily="34" charset="0"/>
                <a:cs typeface="Calibri" pitchFamily="34" charset="0"/>
              </a:rPr>
              <a:t>Service Quality In The Goring Hotel, London</a:t>
            </a:r>
            <a:endParaRPr lang="en-US" dirty="0"/>
          </a:p>
        </p:txBody>
      </p:sp>
      <p:sp>
        <p:nvSpPr>
          <p:cNvPr id="3" name="Rectangle 2"/>
          <p:cNvSpPr/>
          <p:nvPr/>
        </p:nvSpPr>
        <p:spPr>
          <a:xfrm>
            <a:off x="519170" y="1529834"/>
            <a:ext cx="1219949" cy="369332"/>
          </a:xfrm>
          <a:prstGeom prst="rect">
            <a:avLst/>
          </a:prstGeom>
        </p:spPr>
        <p:txBody>
          <a:bodyPr wrap="none">
            <a:spAutoFit/>
          </a:bodyPr>
          <a:lstStyle/>
          <a:p>
            <a:r>
              <a:rPr lang="en-US" b="1" dirty="0">
                <a:latin typeface="Calibri" pitchFamily="34" charset="0"/>
                <a:cs typeface="Calibri" pitchFamily="34" charset="0"/>
              </a:rPr>
              <a:t>Assurance:</a:t>
            </a:r>
            <a:endParaRPr lang="en-US" dirty="0"/>
          </a:p>
        </p:txBody>
      </p:sp>
      <p:sp>
        <p:nvSpPr>
          <p:cNvPr id="6" name="Rectangle 5"/>
          <p:cNvSpPr/>
          <p:nvPr/>
        </p:nvSpPr>
        <p:spPr>
          <a:xfrm>
            <a:off x="519170" y="2229993"/>
            <a:ext cx="10537236" cy="1200329"/>
          </a:xfrm>
          <a:prstGeom prst="rect">
            <a:avLst/>
          </a:prstGeom>
        </p:spPr>
        <p:txBody>
          <a:bodyPr wrap="square">
            <a:spAutoFit/>
          </a:bodyPr>
          <a:lstStyle/>
          <a:p>
            <a:pPr marL="285750" indent="-285750" algn="just">
              <a:buFont typeface="Arial" panose="020B0604020202020204" pitchFamily="34" charset="0"/>
              <a:buChar char="•"/>
            </a:pPr>
            <a:r>
              <a:rPr lang="en-US" dirty="0"/>
              <a:t>At the Goring hotel, the employees are allowed to use their initiative to solve challenges and not the robotic process in conversing with a guest. </a:t>
            </a:r>
          </a:p>
          <a:p>
            <a:pPr marL="285750" indent="-285750" algn="just">
              <a:buFont typeface="Arial" panose="020B0604020202020204" pitchFamily="34" charset="0"/>
              <a:buChar char="•"/>
            </a:pPr>
            <a:r>
              <a:rPr lang="en-US" dirty="0"/>
              <a:t>Passion is the grease that makes the life goes smoothly at the Goring Hotel. All the staffs are passionate about the care they render to the guests, they are willing to go extra mile to make their guest happy.</a:t>
            </a:r>
          </a:p>
        </p:txBody>
      </p:sp>
      <p:sp>
        <p:nvSpPr>
          <p:cNvPr id="5" name="Rectangle 4"/>
          <p:cNvSpPr/>
          <p:nvPr/>
        </p:nvSpPr>
        <p:spPr>
          <a:xfrm>
            <a:off x="0" y="661182"/>
            <a:ext cx="576775" cy="450166"/>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14386586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ltLang="en-US" b="1" dirty="0">
                <a:latin typeface="Calibri" pitchFamily="34" charset="0"/>
                <a:cs typeface="Calibri" pitchFamily="34" charset="0"/>
              </a:rPr>
              <a:t>Service Quality In The Goring Hotel, London</a:t>
            </a:r>
            <a:endParaRPr lang="en-US" dirty="0"/>
          </a:p>
        </p:txBody>
      </p:sp>
      <p:sp>
        <p:nvSpPr>
          <p:cNvPr id="3" name="Rectangle 2"/>
          <p:cNvSpPr/>
          <p:nvPr/>
        </p:nvSpPr>
        <p:spPr>
          <a:xfrm>
            <a:off x="519170" y="1529834"/>
            <a:ext cx="1133837" cy="369332"/>
          </a:xfrm>
          <a:prstGeom prst="rect">
            <a:avLst/>
          </a:prstGeom>
        </p:spPr>
        <p:txBody>
          <a:bodyPr wrap="none">
            <a:spAutoFit/>
          </a:bodyPr>
          <a:lstStyle/>
          <a:p>
            <a:r>
              <a:rPr lang="en-US" b="1" dirty="0">
                <a:latin typeface="Calibri" pitchFamily="34" charset="0"/>
                <a:cs typeface="Calibri" pitchFamily="34" charset="0"/>
              </a:rPr>
              <a:t>Tangibles:</a:t>
            </a:r>
          </a:p>
        </p:txBody>
      </p:sp>
      <p:sp>
        <p:nvSpPr>
          <p:cNvPr id="4" name="Rectangle 3"/>
          <p:cNvSpPr/>
          <p:nvPr/>
        </p:nvSpPr>
        <p:spPr>
          <a:xfrm>
            <a:off x="609600" y="2139564"/>
            <a:ext cx="10972800" cy="2964786"/>
          </a:xfrm>
          <a:prstGeom prst="rect">
            <a:avLst/>
          </a:prstGeom>
        </p:spPr>
        <p:txBody>
          <a:bodyPr wrap="square">
            <a:spAutoFit/>
          </a:bodyPr>
          <a:lstStyle/>
          <a:p>
            <a:pPr marL="285750" indent="-285750" algn="just">
              <a:lnSpc>
                <a:spcPct val="107000"/>
              </a:lnSpc>
              <a:spcAft>
                <a:spcPts val="800"/>
              </a:spcAft>
              <a:buFont typeface="Arial" panose="020B0604020202020204" pitchFamily="34" charset="0"/>
              <a:buChar char="•"/>
            </a:pPr>
            <a:r>
              <a:rPr lang="en-US" dirty="0">
                <a:latin typeface="Times New Roman" panose="02020603050405020304" pitchFamily="18" charset="0"/>
                <a:ea typeface="Calibri" panose="020F0502020204030204" pitchFamily="34" charset="0"/>
                <a:cs typeface="Times New Roman" panose="02020603050405020304" pitchFamily="18" charset="0"/>
              </a:rPr>
              <a:t>Physical environment and tangibles: these refers to the appearance of the staffs and the comfortability in the environment in which the quality service is to be delivered. The tangible, physical element is one of the main features, which takes part in the formation of a specific atmosphere, that distinguishes one site from the other and which is in the basis of competitiveness of each hotel. </a:t>
            </a:r>
          </a:p>
          <a:p>
            <a:pPr marL="285750" indent="-285750" algn="just">
              <a:lnSpc>
                <a:spcPct val="107000"/>
              </a:lnSpc>
              <a:spcAft>
                <a:spcPts val="800"/>
              </a:spcAft>
              <a:buFont typeface="Arial" panose="020B0604020202020204" pitchFamily="34" charset="0"/>
              <a:buChar char="•"/>
            </a:pPr>
            <a:r>
              <a:rPr lang="en-US" dirty="0">
                <a:latin typeface="Times New Roman" panose="02020603050405020304" pitchFamily="18" charset="0"/>
                <a:ea typeface="Calibri" panose="020F0502020204030204" pitchFamily="34" charset="0"/>
                <a:cs typeface="Times New Roman" panose="02020603050405020304" pitchFamily="18" charset="0"/>
              </a:rPr>
              <a:t>The quality of the facilities and the amenities in the hotel influences the level of satisfaction a client will derive from a hotel. The incorporation of modern technological solutions into hotel and hospitality processes also influence the satisfaction that a client will derived (</a:t>
            </a:r>
            <a:r>
              <a:rPr lang="en-US" dirty="0" err="1">
                <a:latin typeface="Times New Roman" panose="02020603050405020304" pitchFamily="18" charset="0"/>
                <a:ea typeface="Calibri" panose="020F0502020204030204" pitchFamily="34" charset="0"/>
                <a:cs typeface="Times New Roman" panose="02020603050405020304" pitchFamily="18" charset="0"/>
              </a:rPr>
              <a:t>Ehlert</a:t>
            </a:r>
            <a:r>
              <a:rPr lang="en-US" dirty="0">
                <a:latin typeface="Times New Roman" panose="02020603050405020304" pitchFamily="18" charset="0"/>
                <a:ea typeface="Calibri" panose="020F0502020204030204" pitchFamily="34" charset="0"/>
                <a:cs typeface="Times New Roman" panose="02020603050405020304" pitchFamily="18" charset="0"/>
              </a:rPr>
              <a:t>, 2016). </a:t>
            </a:r>
          </a:p>
          <a:p>
            <a:pPr marL="285750" indent="-285750" algn="just">
              <a:lnSpc>
                <a:spcPct val="107000"/>
              </a:lnSpc>
              <a:spcAft>
                <a:spcPts val="800"/>
              </a:spcAft>
              <a:buFont typeface="Arial" panose="020B0604020202020204" pitchFamily="34" charset="0"/>
              <a:buChar char="•"/>
            </a:pPr>
            <a:r>
              <a:rPr lang="en-US" dirty="0">
                <a:latin typeface="Times New Roman" panose="02020603050405020304" pitchFamily="18" charset="0"/>
                <a:ea typeface="Calibri" panose="020F0502020204030204" pitchFamily="34" charset="0"/>
                <a:cs typeface="Times New Roman" panose="02020603050405020304" pitchFamily="18" charset="0"/>
              </a:rPr>
              <a:t>The introduction of new technologies into the operations in the Goring Hotel, elaborates not only the material basis, but also certain features of the service operations such as speed, quality, security, completeness</a:t>
            </a:r>
            <a:endParaRPr lang="en-US" sz="16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5" name="Rectangle 4"/>
          <p:cNvSpPr/>
          <p:nvPr/>
        </p:nvSpPr>
        <p:spPr>
          <a:xfrm>
            <a:off x="0" y="661182"/>
            <a:ext cx="576775" cy="450166"/>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420053328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ltLang="en-US" b="1" dirty="0">
                <a:latin typeface="Calibri" pitchFamily="34" charset="0"/>
                <a:cs typeface="Calibri" pitchFamily="34" charset="0"/>
              </a:rPr>
              <a:t>Service Quality In The Goring Hotel, London</a:t>
            </a:r>
            <a:endParaRPr lang="en-US" dirty="0"/>
          </a:p>
        </p:txBody>
      </p:sp>
      <p:sp>
        <p:nvSpPr>
          <p:cNvPr id="5" name="Rectangle 4"/>
          <p:cNvSpPr/>
          <p:nvPr/>
        </p:nvSpPr>
        <p:spPr>
          <a:xfrm>
            <a:off x="842871" y="1417638"/>
            <a:ext cx="1092094" cy="369332"/>
          </a:xfrm>
          <a:prstGeom prst="rect">
            <a:avLst/>
          </a:prstGeom>
        </p:spPr>
        <p:txBody>
          <a:bodyPr wrap="none">
            <a:spAutoFit/>
          </a:bodyPr>
          <a:lstStyle/>
          <a:p>
            <a:r>
              <a:rPr lang="en-US" b="1" dirty="0">
                <a:latin typeface="Calibri" pitchFamily="34" charset="0"/>
                <a:cs typeface="Calibri" pitchFamily="34" charset="0"/>
              </a:rPr>
              <a:t>Empathy:</a:t>
            </a:r>
          </a:p>
        </p:txBody>
      </p:sp>
      <p:sp>
        <p:nvSpPr>
          <p:cNvPr id="6" name="Rectangle 5"/>
          <p:cNvSpPr/>
          <p:nvPr/>
        </p:nvSpPr>
        <p:spPr>
          <a:xfrm>
            <a:off x="800099" y="1921686"/>
            <a:ext cx="10068791" cy="2585323"/>
          </a:xfrm>
          <a:prstGeom prst="rect">
            <a:avLst/>
          </a:prstGeom>
        </p:spPr>
        <p:txBody>
          <a:bodyPr wrap="square">
            <a:spAutoFit/>
          </a:bodyPr>
          <a:lstStyle/>
          <a:p>
            <a:pPr marL="285750" indent="-285750" algn="just">
              <a:buFont typeface="Arial" panose="020B0604020202020204" pitchFamily="34" charset="0"/>
              <a:buChar char="•"/>
            </a:pPr>
            <a:r>
              <a:rPr lang="en-US" dirty="0"/>
              <a:t>customer satisfaction with engagement, is ‘priceless’. </a:t>
            </a:r>
          </a:p>
          <a:p>
            <a:pPr marL="285750" indent="-285750" algn="just">
              <a:buFont typeface="Arial" panose="020B0604020202020204" pitchFamily="34" charset="0"/>
              <a:buChar char="•"/>
            </a:pPr>
            <a:r>
              <a:rPr lang="en-US" dirty="0"/>
              <a:t>An emotionally connected customer is three times more likely to recommend your product, company or service while less satisfied and connected ones are 6% more likely to take their business elsewhere.  (</a:t>
            </a:r>
            <a:r>
              <a:rPr lang="en-US" dirty="0" err="1"/>
              <a:t>Boum</a:t>
            </a:r>
            <a:r>
              <a:rPr lang="en-US" dirty="0"/>
              <a:t>, 2018).</a:t>
            </a:r>
          </a:p>
          <a:p>
            <a:pPr marL="285750" indent="-285750" algn="just">
              <a:buFont typeface="Arial" panose="020B0604020202020204" pitchFamily="34" charset="0"/>
              <a:buChar char="•"/>
            </a:pPr>
            <a:endParaRPr lang="en-US" dirty="0"/>
          </a:p>
          <a:p>
            <a:pPr marL="285750" indent="-285750" algn="just">
              <a:buFont typeface="Arial" panose="020B0604020202020204" pitchFamily="34" charset="0"/>
              <a:buChar char="•"/>
            </a:pPr>
            <a:r>
              <a:rPr lang="en-US" dirty="0"/>
              <a:t>As the saying goes at The Goring, ‘</a:t>
            </a:r>
            <a:r>
              <a:rPr lang="en-US" i="1" dirty="0"/>
              <a:t>aim for your customers’ hearts, not just their heads’. </a:t>
            </a:r>
            <a:r>
              <a:rPr lang="en-US" dirty="0"/>
              <a:t> </a:t>
            </a:r>
          </a:p>
          <a:p>
            <a:pPr marL="285750" indent="-285750" algn="just">
              <a:buFont typeface="Arial" panose="020B0604020202020204" pitchFamily="34" charset="0"/>
              <a:buChar char="•"/>
            </a:pPr>
            <a:r>
              <a:rPr lang="en-US" dirty="0"/>
              <a:t>The company has proved time and again, this is the most effective way to build loyalty in the hearts and minds of your customers.</a:t>
            </a:r>
          </a:p>
          <a:p>
            <a:pPr marL="285750" indent="-285750" algn="just">
              <a:buFont typeface="Arial" panose="020B0604020202020204" pitchFamily="34" charset="0"/>
              <a:buChar char="•"/>
            </a:pPr>
            <a:r>
              <a:rPr lang="en-US" dirty="0"/>
              <a:t>Due to these, the guests have the full assurance that the Goring is their ‘go-to’ hotel</a:t>
            </a:r>
          </a:p>
        </p:txBody>
      </p:sp>
      <p:sp>
        <p:nvSpPr>
          <p:cNvPr id="7" name="Rectangle 6"/>
          <p:cNvSpPr/>
          <p:nvPr/>
        </p:nvSpPr>
        <p:spPr>
          <a:xfrm>
            <a:off x="0" y="661182"/>
            <a:ext cx="576775" cy="450166"/>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611428396"/>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ltLang="en-US" b="1" dirty="0">
                <a:latin typeface="Calibri" pitchFamily="34" charset="0"/>
                <a:cs typeface="Calibri" pitchFamily="34" charset="0"/>
              </a:rPr>
              <a:t>Service Quality In The Goring Hotel, London</a:t>
            </a:r>
            <a:endParaRPr lang="en-US" dirty="0"/>
          </a:p>
        </p:txBody>
      </p:sp>
      <p:sp>
        <p:nvSpPr>
          <p:cNvPr id="3" name="Rectangle 2"/>
          <p:cNvSpPr/>
          <p:nvPr/>
        </p:nvSpPr>
        <p:spPr>
          <a:xfrm>
            <a:off x="724895" y="1417638"/>
            <a:ext cx="1743682" cy="369332"/>
          </a:xfrm>
          <a:prstGeom prst="rect">
            <a:avLst/>
          </a:prstGeom>
        </p:spPr>
        <p:txBody>
          <a:bodyPr wrap="none">
            <a:spAutoFit/>
          </a:bodyPr>
          <a:lstStyle/>
          <a:p>
            <a:r>
              <a:rPr lang="en-US" b="1" dirty="0">
                <a:latin typeface="Calibri" pitchFamily="34" charset="0"/>
                <a:cs typeface="Calibri" pitchFamily="34" charset="0"/>
              </a:rPr>
              <a:t>Responsiveness:</a:t>
            </a:r>
          </a:p>
        </p:txBody>
      </p:sp>
      <p:sp>
        <p:nvSpPr>
          <p:cNvPr id="4" name="Rectangle 3"/>
          <p:cNvSpPr/>
          <p:nvPr/>
        </p:nvSpPr>
        <p:spPr>
          <a:xfrm>
            <a:off x="1084119" y="2046743"/>
            <a:ext cx="9265226" cy="2308324"/>
          </a:xfrm>
          <a:prstGeom prst="rect">
            <a:avLst/>
          </a:prstGeom>
        </p:spPr>
        <p:txBody>
          <a:bodyPr wrap="square">
            <a:spAutoFit/>
          </a:bodyPr>
          <a:lstStyle/>
          <a:p>
            <a:pPr marL="285750" indent="-285750" algn="just">
              <a:lnSpc>
                <a:spcPct val="200000"/>
              </a:lnSpc>
              <a:buFont typeface="Arial" panose="020B0604020202020204" pitchFamily="34" charset="0"/>
              <a:buChar char="•"/>
            </a:pPr>
            <a:r>
              <a:rPr lang="en-US" dirty="0">
                <a:latin typeface="Times New Roman" panose="02020603050405020304" pitchFamily="18" charset="0"/>
                <a:ea typeface="Calibri" panose="020F0502020204030204" pitchFamily="34" charset="0"/>
                <a:cs typeface="Times New Roman" panose="02020603050405020304" pitchFamily="18" charset="0"/>
              </a:rPr>
              <a:t>Staffs in the hotel are passionate and very responsive to the clients’ needs. </a:t>
            </a:r>
          </a:p>
          <a:p>
            <a:pPr marL="285750" indent="-285750" algn="just">
              <a:lnSpc>
                <a:spcPct val="200000"/>
              </a:lnSpc>
              <a:buFont typeface="Arial" panose="020B0604020202020204" pitchFamily="34" charset="0"/>
              <a:buChar char="•"/>
            </a:pPr>
            <a:r>
              <a:rPr lang="en-US" dirty="0">
                <a:latin typeface="Times New Roman" panose="02020603050405020304" pitchFamily="18" charset="0"/>
                <a:ea typeface="Calibri" panose="020F0502020204030204" pitchFamily="34" charset="0"/>
                <a:cs typeface="Times New Roman" panose="02020603050405020304" pitchFamily="18" charset="0"/>
              </a:rPr>
              <a:t>Their customer support is 24/7 active </a:t>
            </a:r>
            <a:endParaRPr lang="en-US" sz="1600" dirty="0">
              <a:latin typeface="Times New Roman" panose="02020603050405020304" pitchFamily="18" charset="0"/>
              <a:ea typeface="Calibri" panose="020F0502020204030204" pitchFamily="34" charset="0"/>
              <a:cs typeface="Times New Roman" panose="02020603050405020304" pitchFamily="18" charset="0"/>
            </a:endParaRPr>
          </a:p>
          <a:p>
            <a:pPr marL="285750" indent="-285750">
              <a:buFont typeface="Arial" panose="020B0604020202020204" pitchFamily="34" charset="0"/>
              <a:buChar char="•"/>
            </a:pPr>
            <a:r>
              <a:rPr lang="en-US" dirty="0">
                <a:latin typeface="Times New Roman" panose="02020603050405020304" pitchFamily="18" charset="0"/>
                <a:ea typeface="Calibri" panose="020F0502020204030204" pitchFamily="34" charset="0"/>
                <a:cs typeface="Times New Roman" panose="02020603050405020304" pitchFamily="18" charset="0"/>
              </a:rPr>
              <a:t>They translate their professional knowledge into practice, offering cordial relationship to all clients</a:t>
            </a:r>
          </a:p>
          <a:p>
            <a:endParaRPr lang="en-US" dirty="0">
              <a:latin typeface="Times New Roman" panose="02020603050405020304" pitchFamily="18" charset="0"/>
              <a:ea typeface="Calibri" panose="020F0502020204030204" pitchFamily="34" charset="0"/>
              <a:cs typeface="Times New Roman" panose="02020603050405020304" pitchFamily="18" charset="0"/>
            </a:endParaRPr>
          </a:p>
          <a:p>
            <a:pPr marL="285750" indent="-285750">
              <a:buFont typeface="Arial" panose="020B0604020202020204" pitchFamily="34" charset="0"/>
              <a:buChar char="•"/>
            </a:pPr>
            <a:endParaRPr lang="en-US" dirty="0">
              <a:latin typeface="Times New Roman" panose="02020603050405020304" pitchFamily="18" charset="0"/>
              <a:cs typeface="Times New Roman" panose="02020603050405020304" pitchFamily="18" charset="0"/>
            </a:endParaRPr>
          </a:p>
        </p:txBody>
      </p:sp>
      <p:sp>
        <p:nvSpPr>
          <p:cNvPr id="5" name="Rectangle 4"/>
          <p:cNvSpPr/>
          <p:nvPr/>
        </p:nvSpPr>
        <p:spPr>
          <a:xfrm>
            <a:off x="0" y="661182"/>
            <a:ext cx="576775" cy="450166"/>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79031477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9" name="Picture Placeholder 18" descr="Picture1.png"/>
          <p:cNvPicPr>
            <a:picLocks noGrp="1" noChangeAspect="1"/>
          </p:cNvPicPr>
          <p:nvPr>
            <p:ph type="pic" sz="quarter" idx="10"/>
          </p:nvPr>
        </p:nvPicPr>
        <p:blipFill>
          <a:blip r:embed="rId2" cstate="email">
            <a:extLst>
              <a:ext uri="{28A0092B-C50C-407E-A947-70E740481C1C}">
                <a14:useLocalDpi xmlns:a14="http://schemas.microsoft.com/office/drawing/2010/main"/>
              </a:ext>
            </a:extLst>
          </a:blip>
          <a:stretch>
            <a:fillRect/>
          </a:stretch>
        </p:blipFill>
        <p:spPr>
          <a:xfrm>
            <a:off x="7432766" y="0"/>
            <a:ext cx="4444368" cy="5739193"/>
          </a:xfrm>
        </p:spPr>
      </p:pic>
      <p:sp>
        <p:nvSpPr>
          <p:cNvPr id="53" name="Полилиния 52"/>
          <p:cNvSpPr/>
          <p:nvPr/>
        </p:nvSpPr>
        <p:spPr>
          <a:xfrm>
            <a:off x="7471282" y="4389120"/>
            <a:ext cx="1336739" cy="1300374"/>
          </a:xfrm>
          <a:custGeom>
            <a:avLst/>
            <a:gdLst>
              <a:gd name="connsiteX0" fmla="*/ 1608880 w 3217760"/>
              <a:gd name="connsiteY0" fmla="*/ 0 h 2407775"/>
              <a:gd name="connsiteX1" fmla="*/ 3217760 w 3217760"/>
              <a:gd name="connsiteY1" fmla="*/ 1608880 h 2407775"/>
              <a:gd name="connsiteX2" fmla="*/ 3217760 w 3217760"/>
              <a:gd name="connsiteY2" fmla="*/ 2407775 h 2407775"/>
              <a:gd name="connsiteX3" fmla="*/ 0 w 3217760"/>
              <a:gd name="connsiteY3" fmla="*/ 2407775 h 2407775"/>
              <a:gd name="connsiteX4" fmla="*/ 0 w 3217760"/>
              <a:gd name="connsiteY4" fmla="*/ 1608880 h 2407775"/>
              <a:gd name="connsiteX5" fmla="*/ 1608880 w 3217760"/>
              <a:gd name="connsiteY5" fmla="*/ 0 h 240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217760" h="2407775">
                <a:moveTo>
                  <a:pt x="1608880" y="0"/>
                </a:moveTo>
                <a:cubicBezTo>
                  <a:pt x="2497440" y="0"/>
                  <a:pt x="3217760" y="720320"/>
                  <a:pt x="3217760" y="1608880"/>
                </a:cubicBezTo>
                <a:lnTo>
                  <a:pt x="3217760" y="2407775"/>
                </a:lnTo>
                <a:lnTo>
                  <a:pt x="0" y="2407775"/>
                </a:lnTo>
                <a:lnTo>
                  <a:pt x="0" y="1608880"/>
                </a:lnTo>
                <a:cubicBezTo>
                  <a:pt x="0" y="720320"/>
                  <a:pt x="720320" y="0"/>
                  <a:pt x="1608880" y="0"/>
                </a:cubicBezTo>
                <a:close/>
              </a:path>
            </a:pathLst>
          </a:custGeom>
          <a:solidFill>
            <a:schemeClr val="tx1">
              <a:alpha val="40000"/>
            </a:schemeClr>
          </a:solidFill>
          <a:ln>
            <a:noFill/>
          </a:ln>
        </p:spPr>
        <p:txBody>
          <a:bodyPr vert="horz" wrap="square" lIns="60954" tIns="30477" rIns="60954" bIns="30477" numCol="1" anchor="t" anchorCtr="0" compatLnSpc="1">
            <a:prstTxWarp prst="textNoShape">
              <a:avLst/>
            </a:prstTxWarp>
            <a:noAutofit/>
          </a:bodyPr>
          <a:lstStyle/>
          <a:p>
            <a:endParaRPr lang="en-US">
              <a:solidFill>
                <a:schemeClr val="tx2">
                  <a:lumMod val="75000"/>
                </a:schemeClr>
              </a:solidFill>
            </a:endParaRPr>
          </a:p>
        </p:txBody>
      </p:sp>
      <p:sp>
        <p:nvSpPr>
          <p:cNvPr id="54" name="Полилиния 53"/>
          <p:cNvSpPr/>
          <p:nvPr/>
        </p:nvSpPr>
        <p:spPr>
          <a:xfrm>
            <a:off x="8940347" y="-1"/>
            <a:ext cx="1434636" cy="1828801"/>
          </a:xfrm>
          <a:custGeom>
            <a:avLst/>
            <a:gdLst>
              <a:gd name="connsiteX0" fmla="*/ 0 w 3217759"/>
              <a:gd name="connsiteY0" fmla="*/ 0 h 3294094"/>
              <a:gd name="connsiteX1" fmla="*/ 3217759 w 3217759"/>
              <a:gd name="connsiteY1" fmla="*/ 0 h 3294094"/>
              <a:gd name="connsiteX2" fmla="*/ 3217759 w 3217759"/>
              <a:gd name="connsiteY2" fmla="*/ 1685214 h 3294094"/>
              <a:gd name="connsiteX3" fmla="*/ 1608879 w 3217759"/>
              <a:gd name="connsiteY3" fmla="*/ 3294094 h 3294094"/>
              <a:gd name="connsiteX4" fmla="*/ 1608880 w 3217759"/>
              <a:gd name="connsiteY4" fmla="*/ 3294093 h 3294094"/>
              <a:gd name="connsiteX5" fmla="*/ 0 w 3217759"/>
              <a:gd name="connsiteY5" fmla="*/ 1685213 h 32940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217759" h="3294094">
                <a:moveTo>
                  <a:pt x="0" y="0"/>
                </a:moveTo>
                <a:lnTo>
                  <a:pt x="3217759" y="0"/>
                </a:lnTo>
                <a:lnTo>
                  <a:pt x="3217759" y="1685214"/>
                </a:lnTo>
                <a:cubicBezTo>
                  <a:pt x="3217759" y="2573774"/>
                  <a:pt x="2497439" y="3294094"/>
                  <a:pt x="1608879" y="3294094"/>
                </a:cubicBezTo>
                <a:lnTo>
                  <a:pt x="1608880" y="3294093"/>
                </a:lnTo>
                <a:cubicBezTo>
                  <a:pt x="720320" y="3294093"/>
                  <a:pt x="0" y="2573773"/>
                  <a:pt x="0" y="1685213"/>
                </a:cubicBezTo>
                <a:close/>
              </a:path>
            </a:pathLst>
          </a:custGeom>
          <a:solidFill>
            <a:schemeClr val="tx1">
              <a:alpha val="40000"/>
            </a:schemeClr>
          </a:solidFill>
          <a:ln>
            <a:noFill/>
          </a:ln>
        </p:spPr>
        <p:txBody>
          <a:bodyPr vert="horz" wrap="square" lIns="60954" tIns="30477" rIns="60954" bIns="30477" numCol="1" anchor="t" anchorCtr="0" compatLnSpc="1">
            <a:prstTxWarp prst="textNoShape">
              <a:avLst/>
            </a:prstTxWarp>
            <a:noAutofit/>
          </a:bodyPr>
          <a:lstStyle/>
          <a:p>
            <a:endParaRPr lang="en-US">
              <a:solidFill>
                <a:schemeClr val="tx2">
                  <a:lumMod val="75000"/>
                </a:schemeClr>
              </a:solidFill>
              <a:latin typeface="Calibri" panose="020F0502020204030204" pitchFamily="34" charset="0"/>
            </a:endParaRPr>
          </a:p>
        </p:txBody>
      </p:sp>
      <p:sp>
        <p:nvSpPr>
          <p:cNvPr id="55" name="Полилиния 54"/>
          <p:cNvSpPr/>
          <p:nvPr/>
        </p:nvSpPr>
        <p:spPr>
          <a:xfrm>
            <a:off x="10416655" y="1"/>
            <a:ext cx="1435707" cy="3618410"/>
          </a:xfrm>
          <a:custGeom>
            <a:avLst/>
            <a:gdLst>
              <a:gd name="connsiteX0" fmla="*/ 0 w 3217759"/>
              <a:gd name="connsiteY0" fmla="*/ 0 h 6571165"/>
              <a:gd name="connsiteX1" fmla="*/ 3217759 w 3217759"/>
              <a:gd name="connsiteY1" fmla="*/ 0 h 6571165"/>
              <a:gd name="connsiteX2" fmla="*/ 3217759 w 3217759"/>
              <a:gd name="connsiteY2" fmla="*/ 4962285 h 6571165"/>
              <a:gd name="connsiteX3" fmla="*/ 1608879 w 3217759"/>
              <a:gd name="connsiteY3" fmla="*/ 6571165 h 6571165"/>
              <a:gd name="connsiteX4" fmla="*/ 1608880 w 3217759"/>
              <a:gd name="connsiteY4" fmla="*/ 6571164 h 6571165"/>
              <a:gd name="connsiteX5" fmla="*/ 0 w 3217759"/>
              <a:gd name="connsiteY5" fmla="*/ 4962284 h 65711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217759" h="6571165">
                <a:moveTo>
                  <a:pt x="0" y="0"/>
                </a:moveTo>
                <a:lnTo>
                  <a:pt x="3217759" y="0"/>
                </a:lnTo>
                <a:lnTo>
                  <a:pt x="3217759" y="4962285"/>
                </a:lnTo>
                <a:cubicBezTo>
                  <a:pt x="3217759" y="5850845"/>
                  <a:pt x="2497439" y="6571165"/>
                  <a:pt x="1608879" y="6571165"/>
                </a:cubicBezTo>
                <a:lnTo>
                  <a:pt x="1608880" y="6571164"/>
                </a:lnTo>
                <a:cubicBezTo>
                  <a:pt x="720320" y="6571164"/>
                  <a:pt x="0" y="5850844"/>
                  <a:pt x="0" y="4962284"/>
                </a:cubicBezTo>
                <a:close/>
              </a:path>
            </a:pathLst>
          </a:custGeom>
          <a:solidFill>
            <a:schemeClr val="tx1">
              <a:alpha val="40000"/>
            </a:schemeClr>
          </a:solidFill>
          <a:ln>
            <a:noFill/>
          </a:ln>
        </p:spPr>
        <p:txBody>
          <a:bodyPr vert="horz" wrap="square" lIns="60954" tIns="30477" rIns="60954" bIns="30477" numCol="1" anchor="t" anchorCtr="0" compatLnSpc="1">
            <a:prstTxWarp prst="textNoShape">
              <a:avLst/>
            </a:prstTxWarp>
            <a:noAutofit/>
          </a:bodyPr>
          <a:lstStyle/>
          <a:p>
            <a:endParaRPr lang="en-US">
              <a:solidFill>
                <a:schemeClr val="tx2">
                  <a:lumMod val="75000"/>
                </a:schemeClr>
              </a:solidFill>
            </a:endParaRPr>
          </a:p>
        </p:txBody>
      </p:sp>
      <p:sp>
        <p:nvSpPr>
          <p:cNvPr id="38" name="object 23"/>
          <p:cNvSpPr/>
          <p:nvPr/>
        </p:nvSpPr>
        <p:spPr>
          <a:xfrm>
            <a:off x="2857272" y="3540973"/>
            <a:ext cx="0" cy="0"/>
          </a:xfrm>
          <a:custGeom>
            <a:avLst/>
            <a:gdLst/>
            <a:ahLst/>
            <a:cxnLst/>
            <a:rect l="l" t="t" r="r" b="b"/>
            <a:pathLst>
              <a:path>
                <a:moveTo>
                  <a:pt x="0" y="0"/>
                </a:moveTo>
                <a:lnTo>
                  <a:pt x="0" y="0"/>
                </a:lnTo>
              </a:path>
            </a:pathLst>
          </a:custGeom>
          <a:ln w="12700">
            <a:solidFill>
              <a:srgbClr val="39282A"/>
            </a:solidFill>
          </a:ln>
        </p:spPr>
        <p:txBody>
          <a:bodyPr wrap="square" lIns="0" tIns="0" rIns="0" bIns="0" rtlCol="0"/>
          <a:lstStyle/>
          <a:p>
            <a:pPr defTabSz="761970"/>
            <a:endParaRPr sz="1500">
              <a:solidFill>
                <a:schemeClr val="tx2">
                  <a:lumMod val="75000"/>
                </a:schemeClr>
              </a:solidFill>
              <a:latin typeface="Calibri"/>
            </a:endParaRPr>
          </a:p>
        </p:txBody>
      </p:sp>
      <p:sp>
        <p:nvSpPr>
          <p:cNvPr id="39" name="object 24"/>
          <p:cNvSpPr/>
          <p:nvPr/>
        </p:nvSpPr>
        <p:spPr>
          <a:xfrm>
            <a:off x="2857272" y="5704481"/>
            <a:ext cx="0" cy="0"/>
          </a:xfrm>
          <a:custGeom>
            <a:avLst/>
            <a:gdLst/>
            <a:ahLst/>
            <a:cxnLst/>
            <a:rect l="l" t="t" r="r" b="b"/>
            <a:pathLst>
              <a:path>
                <a:moveTo>
                  <a:pt x="0" y="0"/>
                </a:moveTo>
                <a:lnTo>
                  <a:pt x="0" y="0"/>
                </a:lnTo>
              </a:path>
            </a:pathLst>
          </a:custGeom>
          <a:ln w="12700">
            <a:solidFill>
              <a:srgbClr val="39282A"/>
            </a:solidFill>
          </a:ln>
        </p:spPr>
        <p:txBody>
          <a:bodyPr wrap="square" lIns="0" tIns="0" rIns="0" bIns="0" rtlCol="0"/>
          <a:lstStyle/>
          <a:p>
            <a:pPr defTabSz="761970"/>
            <a:endParaRPr sz="1500">
              <a:solidFill>
                <a:schemeClr val="tx2">
                  <a:lumMod val="75000"/>
                </a:schemeClr>
              </a:solidFill>
              <a:latin typeface="Calibri"/>
            </a:endParaRPr>
          </a:p>
        </p:txBody>
      </p:sp>
      <p:sp>
        <p:nvSpPr>
          <p:cNvPr id="13" name="Title 6"/>
          <p:cNvSpPr txBox="1">
            <a:spLocks/>
          </p:cNvSpPr>
          <p:nvPr/>
        </p:nvSpPr>
        <p:spPr>
          <a:xfrm>
            <a:off x="475573" y="2298096"/>
            <a:ext cx="8699599" cy="1143000"/>
          </a:xfrm>
          <a:prstGeom prst="rect">
            <a:avLst/>
          </a:prstGeom>
        </p:spPr>
        <p:txBody>
          <a:body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GB" altLang="en-US" sz="3300" b="1" i="0" u="none" strike="noStrike" kern="1200" cap="none" spc="0" normalizeH="0" baseline="0" noProof="0" dirty="0">
                <a:ln>
                  <a:noFill/>
                </a:ln>
                <a:solidFill>
                  <a:schemeClr val="tx1"/>
                </a:solidFill>
                <a:effectLst/>
                <a:uLnTx/>
                <a:uFillTx/>
                <a:latin typeface="Calibri" pitchFamily="34" charset="0"/>
                <a:ea typeface="+mj-ea"/>
                <a:cs typeface="Calibri" pitchFamily="34" charset="0"/>
              </a:rPr>
              <a:t>   Service Settings In Goring</a:t>
            </a:r>
            <a:r>
              <a:rPr kumimoji="0" lang="en-GB" altLang="en-US" sz="3300" b="1" i="0" u="none" strike="noStrike" kern="1200" cap="none" spc="0" normalizeH="0" noProof="0" dirty="0">
                <a:ln>
                  <a:noFill/>
                </a:ln>
                <a:solidFill>
                  <a:schemeClr val="tx1"/>
                </a:solidFill>
                <a:effectLst/>
                <a:uLnTx/>
                <a:uFillTx/>
                <a:latin typeface="Calibri" pitchFamily="34" charset="0"/>
                <a:ea typeface="+mj-ea"/>
                <a:cs typeface="Calibri" pitchFamily="34" charset="0"/>
              </a:rPr>
              <a:t> Hotel</a:t>
            </a:r>
            <a:endParaRPr kumimoji="0" lang="en-US" sz="3300" b="1" i="0" u="none" strike="noStrike" kern="1200" cap="none" spc="0" normalizeH="0" baseline="0" noProof="0" dirty="0">
              <a:ln>
                <a:noFill/>
              </a:ln>
              <a:solidFill>
                <a:schemeClr val="tx1"/>
              </a:solidFill>
              <a:effectLst/>
              <a:uLnTx/>
              <a:uFillTx/>
              <a:latin typeface="Calibri" pitchFamily="34" charset="0"/>
              <a:ea typeface="+mj-ea"/>
              <a:cs typeface="Calibri" pitchFamily="34" charset="0"/>
            </a:endParaRPr>
          </a:p>
        </p:txBody>
      </p:sp>
      <p:sp>
        <p:nvSpPr>
          <p:cNvPr id="15" name="Rectangle 14"/>
          <p:cNvSpPr/>
          <p:nvPr/>
        </p:nvSpPr>
        <p:spPr>
          <a:xfrm>
            <a:off x="0" y="661182"/>
            <a:ext cx="576775" cy="450166"/>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660857412"/>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p:nvPr/>
        </p:nvSpPr>
        <p:spPr>
          <a:xfrm>
            <a:off x="665017" y="1803966"/>
            <a:ext cx="10537236" cy="3139321"/>
          </a:xfrm>
          <a:prstGeom prst="rect">
            <a:avLst/>
          </a:prstGeom>
        </p:spPr>
        <p:txBody>
          <a:bodyPr wrap="square">
            <a:spAutoFit/>
          </a:bodyPr>
          <a:lstStyle/>
          <a:p>
            <a:pPr marL="285750" indent="-285750" algn="just">
              <a:buFont typeface="Arial" panose="020B0604020202020204" pitchFamily="34" charset="0"/>
              <a:buChar char="•"/>
            </a:pPr>
            <a:r>
              <a:rPr lang="en-US" dirty="0"/>
              <a:t>One of the Goring core value, which has gone on to determine their view on selecting a cast member is that people are more important, as the customers remember people more than they do the products.</a:t>
            </a:r>
          </a:p>
          <a:p>
            <a:pPr marL="285750" indent="-285750" algn="just">
              <a:buFont typeface="Arial" panose="020B0604020202020204" pitchFamily="34" charset="0"/>
              <a:buChar char="•"/>
            </a:pPr>
            <a:endParaRPr lang="en-US" dirty="0"/>
          </a:p>
          <a:p>
            <a:pPr marL="285750" indent="-285750" algn="just">
              <a:buFont typeface="Arial" panose="020B0604020202020204" pitchFamily="34" charset="0"/>
              <a:buChar char="•"/>
            </a:pPr>
            <a:r>
              <a:rPr lang="en-US" dirty="0"/>
              <a:t>Which is why their hiring process is a long one. They test at different levels and look at the personal values of the person they are hiring.</a:t>
            </a:r>
          </a:p>
          <a:p>
            <a:pPr marL="285750" indent="-285750" algn="just">
              <a:buFont typeface="Arial" panose="020B0604020202020204" pitchFamily="34" charset="0"/>
              <a:buChar char="•"/>
            </a:pPr>
            <a:endParaRPr lang="en-US" dirty="0"/>
          </a:p>
          <a:p>
            <a:pPr marL="285750" indent="-285750" algn="just">
              <a:buFont typeface="Arial" panose="020B0604020202020204" pitchFamily="34" charset="0"/>
              <a:buChar char="•"/>
            </a:pPr>
            <a:r>
              <a:rPr lang="en-US" dirty="0"/>
              <a:t>Just as important as hiring the right person, is matching the right person to the right job.  The selection process ensure that only the right candidate are recruited for a specific job</a:t>
            </a:r>
          </a:p>
          <a:p>
            <a:pPr marL="285750" indent="-285750" algn="just">
              <a:buFont typeface="Arial" panose="020B0604020202020204" pitchFamily="34" charset="0"/>
              <a:buChar char="•"/>
            </a:pPr>
            <a:r>
              <a:rPr lang="en-US" dirty="0"/>
              <a:t>Part of the settings is the environment in which the service is being rendered. </a:t>
            </a:r>
          </a:p>
          <a:p>
            <a:pPr marL="285750" indent="-285750" algn="just">
              <a:buFont typeface="Arial" panose="020B0604020202020204" pitchFamily="34" charset="0"/>
              <a:buChar char="•"/>
            </a:pPr>
            <a:r>
              <a:rPr lang="en-US" dirty="0"/>
              <a:t>The Goring Hotel is an elegant hotel with an exquisite environment for entertaining all its guests. </a:t>
            </a:r>
          </a:p>
          <a:p>
            <a:pPr marL="285750" indent="-285750" algn="just">
              <a:buFont typeface="Arial" panose="020B0604020202020204" pitchFamily="34" charset="0"/>
              <a:buChar char="•"/>
            </a:pPr>
            <a:r>
              <a:rPr lang="en-US" dirty="0"/>
              <a:t>Thus services are rendered by professionals with passion in a relaxed environment. </a:t>
            </a:r>
          </a:p>
        </p:txBody>
      </p:sp>
      <p:sp>
        <p:nvSpPr>
          <p:cNvPr id="4" name="Title 6"/>
          <p:cNvSpPr txBox="1">
            <a:spLocks/>
          </p:cNvSpPr>
          <p:nvPr/>
        </p:nvSpPr>
        <p:spPr>
          <a:xfrm>
            <a:off x="2106946" y="660966"/>
            <a:ext cx="8699599" cy="679461"/>
          </a:xfrm>
          <a:prstGeom prst="rect">
            <a:avLst/>
          </a:prstGeom>
        </p:spPr>
        <p:txBody>
          <a:body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GB" altLang="en-US" sz="3300" b="1" i="0" u="none" strike="noStrike" kern="1200" cap="none" spc="0" normalizeH="0" baseline="0" noProof="0" dirty="0">
                <a:ln>
                  <a:noFill/>
                </a:ln>
                <a:solidFill>
                  <a:schemeClr val="tx1"/>
                </a:solidFill>
                <a:effectLst/>
                <a:uLnTx/>
                <a:uFillTx/>
                <a:latin typeface="Calibri" pitchFamily="34" charset="0"/>
                <a:ea typeface="+mj-ea"/>
                <a:cs typeface="Calibri" pitchFamily="34" charset="0"/>
              </a:rPr>
              <a:t>   Service Settings In Goring</a:t>
            </a:r>
            <a:r>
              <a:rPr kumimoji="0" lang="en-GB" altLang="en-US" sz="3300" b="1" i="0" u="none" strike="noStrike" kern="1200" cap="none" spc="0" normalizeH="0" noProof="0" dirty="0">
                <a:ln>
                  <a:noFill/>
                </a:ln>
                <a:solidFill>
                  <a:schemeClr val="tx1"/>
                </a:solidFill>
                <a:effectLst/>
                <a:uLnTx/>
                <a:uFillTx/>
                <a:latin typeface="Calibri" pitchFamily="34" charset="0"/>
                <a:ea typeface="+mj-ea"/>
                <a:cs typeface="Calibri" pitchFamily="34" charset="0"/>
              </a:rPr>
              <a:t> Hotel</a:t>
            </a:r>
          </a:p>
        </p:txBody>
      </p:sp>
      <p:sp>
        <p:nvSpPr>
          <p:cNvPr id="5" name="Rectangle 4"/>
          <p:cNvSpPr/>
          <p:nvPr/>
        </p:nvSpPr>
        <p:spPr>
          <a:xfrm>
            <a:off x="0" y="661182"/>
            <a:ext cx="576775" cy="450166"/>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72196987"/>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8"/>
          <p:cNvSpPr txBox="1">
            <a:spLocks/>
          </p:cNvSpPr>
          <p:nvPr/>
        </p:nvSpPr>
        <p:spPr>
          <a:xfrm>
            <a:off x="2524586" y="2173047"/>
            <a:ext cx="8250786" cy="1143000"/>
          </a:xfrm>
          <a:prstGeom prst="rect">
            <a:avLst/>
          </a:prstGeom>
        </p:spPr>
        <p:txBody>
          <a:body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GB" altLang="en-US" sz="3300" b="1" i="0" u="none" strike="noStrike" kern="1200" cap="none" spc="0" normalizeH="0" baseline="0" noProof="0" dirty="0">
                <a:ln>
                  <a:noFill/>
                </a:ln>
                <a:solidFill>
                  <a:schemeClr val="tx1"/>
                </a:solidFill>
                <a:effectLst/>
                <a:uLnTx/>
                <a:uFillTx/>
                <a:latin typeface="Calibri" pitchFamily="34" charset="0"/>
                <a:ea typeface="+mj-ea"/>
                <a:cs typeface="Calibri" pitchFamily="34" charset="0"/>
              </a:rPr>
              <a:t>Service Delivery by the Goring Hotel</a:t>
            </a:r>
            <a:endParaRPr kumimoji="0" lang="en-US" sz="3300" b="1" i="0" u="none" strike="noStrike" kern="1200" cap="none" spc="0" normalizeH="0" baseline="0" noProof="0" dirty="0">
              <a:ln>
                <a:noFill/>
              </a:ln>
              <a:solidFill>
                <a:schemeClr val="tx1"/>
              </a:solidFill>
              <a:effectLst/>
              <a:uLnTx/>
              <a:uFillTx/>
              <a:latin typeface="Calibri" pitchFamily="34" charset="0"/>
              <a:ea typeface="+mj-ea"/>
              <a:cs typeface="Calibri" pitchFamily="34" charset="0"/>
            </a:endParaRPr>
          </a:p>
        </p:txBody>
      </p:sp>
      <p:sp>
        <p:nvSpPr>
          <p:cNvPr id="4" name="Rectangle 3"/>
          <p:cNvSpPr/>
          <p:nvPr/>
        </p:nvSpPr>
        <p:spPr>
          <a:xfrm>
            <a:off x="0" y="661182"/>
            <a:ext cx="576775" cy="450166"/>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431028417"/>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392381" y="1720840"/>
            <a:ext cx="8790709" cy="1754326"/>
          </a:xfrm>
          <a:prstGeom prst="rect">
            <a:avLst/>
          </a:prstGeom>
        </p:spPr>
        <p:txBody>
          <a:bodyPr wrap="square">
            <a:spAutoFit/>
          </a:bodyPr>
          <a:lstStyle/>
          <a:p>
            <a:pPr marL="285750" indent="-285750" algn="just">
              <a:lnSpc>
                <a:spcPct val="200000"/>
              </a:lnSpc>
              <a:buFont typeface="Arial" panose="020B0604020202020204" pitchFamily="34" charset="0"/>
              <a:buChar char="•"/>
            </a:pPr>
            <a:r>
              <a:rPr lang="en-US" dirty="0">
                <a:latin typeface="Times New Roman" panose="02020603050405020304" pitchFamily="18" charset="0"/>
                <a:ea typeface="Calibri" panose="020F0502020204030204" pitchFamily="34" charset="0"/>
                <a:cs typeface="Times New Roman" panose="02020603050405020304" pitchFamily="18" charset="0"/>
              </a:rPr>
              <a:t>Cast – employees and staffs of the hotel</a:t>
            </a:r>
          </a:p>
          <a:p>
            <a:pPr marL="285750" indent="-285750" algn="just">
              <a:lnSpc>
                <a:spcPct val="200000"/>
              </a:lnSpc>
              <a:buFont typeface="Arial" panose="020B0604020202020204" pitchFamily="34" charset="0"/>
              <a:buChar char="•"/>
            </a:pPr>
            <a:r>
              <a:rPr lang="en-US" dirty="0">
                <a:latin typeface="Times New Roman" panose="02020603050405020304" pitchFamily="18" charset="0"/>
                <a:ea typeface="Calibri" panose="020F0502020204030204" pitchFamily="34" charset="0"/>
                <a:cs typeface="Times New Roman" panose="02020603050405020304" pitchFamily="18" charset="0"/>
              </a:rPr>
              <a:t>Setting – Physical/Tangibles within the hotel environment which impact guest satisfaction</a:t>
            </a:r>
            <a:endParaRPr lang="en-US" sz="1600" dirty="0">
              <a:latin typeface="Times New Roman" panose="02020603050405020304" pitchFamily="18" charset="0"/>
              <a:ea typeface="Calibri" panose="020F0502020204030204" pitchFamily="34" charset="0"/>
              <a:cs typeface="Times New Roman" panose="02020603050405020304" pitchFamily="18" charset="0"/>
            </a:endParaRPr>
          </a:p>
          <a:p>
            <a:pPr marL="285750" indent="-285750" algn="just">
              <a:lnSpc>
                <a:spcPct val="200000"/>
              </a:lnSpc>
              <a:buFont typeface="Arial" panose="020B0604020202020204" pitchFamily="34" charset="0"/>
              <a:buChar char="•"/>
            </a:pPr>
            <a:r>
              <a:rPr lang="en-US" dirty="0">
                <a:latin typeface="Times New Roman" panose="02020603050405020304" pitchFamily="18" charset="0"/>
                <a:ea typeface="Calibri" panose="020F0502020204030204" pitchFamily="34" charset="0"/>
                <a:cs typeface="Times New Roman" panose="02020603050405020304" pitchFamily="18" charset="0"/>
              </a:rPr>
              <a:t> Process- Support system for the employee and physical environment</a:t>
            </a:r>
            <a:endParaRPr lang="en-US" sz="1600" dirty="0">
              <a:latin typeface="Times New Roman" panose="02020603050405020304" pitchFamily="18" charset="0"/>
              <a:ea typeface="Calibri" panose="020F0502020204030204" pitchFamily="34" charset="0"/>
              <a:cs typeface="Times New Roman" panose="02020603050405020304" pitchFamily="18" charset="0"/>
            </a:endParaRPr>
          </a:p>
        </p:txBody>
      </p:sp>
      <p:sp>
        <p:nvSpPr>
          <p:cNvPr id="4" name="Rectangle 3"/>
          <p:cNvSpPr/>
          <p:nvPr/>
        </p:nvSpPr>
        <p:spPr>
          <a:xfrm>
            <a:off x="2513920" y="594652"/>
            <a:ext cx="7098482" cy="646331"/>
          </a:xfrm>
          <a:prstGeom prst="rect">
            <a:avLst/>
          </a:prstGeom>
        </p:spPr>
        <p:txBody>
          <a:bodyPr wrap="none">
            <a:spAutoFit/>
          </a:bodyPr>
          <a:lstStyle/>
          <a:p>
            <a:pPr lvl="0" eaLnBrk="0" fontAlgn="base" hangingPunct="0">
              <a:spcBef>
                <a:spcPct val="0"/>
              </a:spcBef>
              <a:spcAft>
                <a:spcPct val="0"/>
              </a:spcAft>
              <a:defRPr/>
            </a:pPr>
            <a:r>
              <a:rPr lang="en-GB" altLang="en-US" sz="3600" b="1" dirty="0">
                <a:latin typeface="Calibri" pitchFamily="34" charset="0"/>
                <a:cs typeface="Calibri" pitchFamily="34" charset="0"/>
              </a:rPr>
              <a:t>Service Delivery by the Goring Hotel</a:t>
            </a:r>
            <a:endParaRPr lang="en-US" sz="3600" b="1" dirty="0">
              <a:latin typeface="Calibri" pitchFamily="34" charset="0"/>
              <a:cs typeface="Calibri" pitchFamily="34" charset="0"/>
            </a:endParaRPr>
          </a:p>
        </p:txBody>
      </p:sp>
      <p:sp>
        <p:nvSpPr>
          <p:cNvPr id="5" name="Rectangle 4"/>
          <p:cNvSpPr/>
          <p:nvPr/>
        </p:nvSpPr>
        <p:spPr>
          <a:xfrm>
            <a:off x="0" y="661182"/>
            <a:ext cx="576775" cy="450166"/>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373429465"/>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Date Placeholder 3">
            <a:extLst>
              <a:ext uri="{FF2B5EF4-FFF2-40B4-BE49-F238E27FC236}">
                <a16:creationId xmlns:a16="http://schemas.microsoft.com/office/drawing/2014/main" id="{E20FDE7D-F36A-455B-8B00-23E41F49BA54}"/>
              </a:ext>
            </a:extLst>
          </p:cNvPr>
          <p:cNvSpPr>
            <a:spLocks noGrp="1"/>
          </p:cNvSpPr>
          <p:nvPr>
            <p:ph type="dt" sz="quarter" idx="10"/>
          </p:nvPr>
        </p:nvSpPr>
        <p:spPr>
          <a:xfrm>
            <a:off x="924468" y="7387071"/>
            <a:ext cx="1295400" cy="219075"/>
          </a:xfrm>
        </p:spPr>
        <p:txBody>
          <a:bodyPr/>
          <a:lstStyle/>
          <a:p>
            <a:pPr>
              <a:defRPr/>
            </a:pPr>
            <a:fld id="{C42646B4-1ADF-47AE-B486-D5D6E23B0A98}" type="datetime1">
              <a:rPr lang="en-GB" altLang="en-US">
                <a:solidFill>
                  <a:prstClr val="black">
                    <a:tint val="75000"/>
                  </a:prstClr>
                </a:solidFill>
              </a:rPr>
              <a:pPr>
                <a:defRPr/>
              </a:pPr>
              <a:t>25/10/2019</a:t>
            </a:fld>
            <a:endParaRPr lang="en-GB" altLang="en-US">
              <a:solidFill>
                <a:prstClr val="black">
                  <a:tint val="75000"/>
                </a:prstClr>
              </a:solidFill>
            </a:endParaRPr>
          </a:p>
        </p:txBody>
      </p:sp>
      <p:sp>
        <p:nvSpPr>
          <p:cNvPr id="2" name="Rectangle 1"/>
          <p:cNvSpPr/>
          <p:nvPr/>
        </p:nvSpPr>
        <p:spPr>
          <a:xfrm>
            <a:off x="1341937" y="251381"/>
            <a:ext cx="6316163" cy="461665"/>
          </a:xfrm>
          <a:prstGeom prst="rect">
            <a:avLst/>
          </a:prstGeom>
        </p:spPr>
        <p:txBody>
          <a:bodyPr wrap="square">
            <a:spAutoFit/>
          </a:bodyPr>
          <a:lstStyle/>
          <a:p>
            <a:r>
              <a:rPr lang="en-US" sz="2400" b="1" dirty="0"/>
              <a:t>Your Appraisal…………. </a:t>
            </a:r>
            <a:r>
              <a:rPr lang="en-US" sz="2400" b="1" dirty="0" err="1"/>
              <a:t>i</a:t>
            </a:r>
            <a:endParaRPr lang="en-US" sz="2400" b="1" dirty="0"/>
          </a:p>
        </p:txBody>
      </p:sp>
      <p:sp>
        <p:nvSpPr>
          <p:cNvPr id="5" name="Rectangle 4"/>
          <p:cNvSpPr/>
          <p:nvPr/>
        </p:nvSpPr>
        <p:spPr>
          <a:xfrm>
            <a:off x="4360654" y="807480"/>
            <a:ext cx="2611646" cy="646331"/>
          </a:xfrm>
          <a:prstGeom prst="rect">
            <a:avLst/>
          </a:prstGeom>
        </p:spPr>
        <p:txBody>
          <a:bodyPr wrap="square">
            <a:spAutoFit/>
          </a:bodyPr>
          <a:lstStyle/>
          <a:p>
            <a:r>
              <a:rPr lang="en-GB" altLang="en-US" sz="3600" dirty="0">
                <a:latin typeface="Times New Roman" panose="02020603050405020304" pitchFamily="18" charset="0"/>
                <a:cs typeface="Times New Roman" panose="02020603050405020304" pitchFamily="18" charset="0"/>
              </a:rPr>
              <a:t>Guest Cycle </a:t>
            </a:r>
            <a:endParaRPr lang="en-US" sz="3600" dirty="0">
              <a:latin typeface="Times New Roman" panose="02020603050405020304" pitchFamily="18" charset="0"/>
              <a:cs typeface="Times New Roman" panose="02020603050405020304" pitchFamily="18" charset="0"/>
            </a:endParaRPr>
          </a:p>
        </p:txBody>
      </p:sp>
      <p:sp>
        <p:nvSpPr>
          <p:cNvPr id="10" name="Oval 9"/>
          <p:cNvSpPr/>
          <p:nvPr/>
        </p:nvSpPr>
        <p:spPr>
          <a:xfrm>
            <a:off x="4862945" y="2966879"/>
            <a:ext cx="2109355" cy="2109355"/>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p:cNvSpPr/>
          <p:nvPr/>
        </p:nvSpPr>
        <p:spPr>
          <a:xfrm>
            <a:off x="5331564" y="2574287"/>
            <a:ext cx="1172116" cy="388696"/>
          </a:xfrm>
          <a:prstGeom prst="rect">
            <a:avLst/>
          </a:prstGeom>
        </p:spPr>
        <p:txBody>
          <a:bodyPr wrap="none">
            <a:spAutoFit/>
          </a:bodyPr>
          <a:lstStyle/>
          <a:p>
            <a:pPr>
              <a:lnSpc>
                <a:spcPct val="107000"/>
              </a:lnSpc>
            </a:pPr>
            <a:r>
              <a:rPr lang="en-US" dirty="0">
                <a:effectLst/>
                <a:latin typeface="Times New Roman" panose="02020603050405020304" pitchFamily="18" charset="0"/>
                <a:ea typeface="Calibri" panose="020F0502020204030204" pitchFamily="34" charset="0"/>
                <a:cs typeface="Times New Roman" panose="02020603050405020304" pitchFamily="18" charset="0"/>
              </a:rPr>
              <a:t>Pre-arrival</a:t>
            </a:r>
            <a:endParaRPr lang="en-US" sz="16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12" name="Rectangle 11"/>
          <p:cNvSpPr/>
          <p:nvPr/>
        </p:nvSpPr>
        <p:spPr>
          <a:xfrm>
            <a:off x="3754949" y="3632860"/>
            <a:ext cx="1107996" cy="388696"/>
          </a:xfrm>
          <a:prstGeom prst="rect">
            <a:avLst/>
          </a:prstGeom>
        </p:spPr>
        <p:txBody>
          <a:bodyPr wrap="none">
            <a:spAutoFit/>
          </a:bodyPr>
          <a:lstStyle/>
          <a:p>
            <a:pPr>
              <a:lnSpc>
                <a:spcPct val="107000"/>
              </a:lnSpc>
            </a:pPr>
            <a:r>
              <a:rPr lang="en-US" dirty="0">
                <a:effectLst/>
                <a:latin typeface="Times New Roman" panose="02020603050405020304" pitchFamily="18" charset="0"/>
                <a:ea typeface="Calibri" panose="020F0502020204030204" pitchFamily="34" charset="0"/>
                <a:cs typeface="Times New Roman" panose="02020603050405020304" pitchFamily="18" charset="0"/>
              </a:rPr>
              <a:t>Departure</a:t>
            </a:r>
            <a:endParaRPr lang="en-US" sz="16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13" name="Rectangle 12"/>
          <p:cNvSpPr/>
          <p:nvPr/>
        </p:nvSpPr>
        <p:spPr>
          <a:xfrm>
            <a:off x="7083492" y="3632860"/>
            <a:ext cx="851515" cy="388696"/>
          </a:xfrm>
          <a:prstGeom prst="rect">
            <a:avLst/>
          </a:prstGeom>
        </p:spPr>
        <p:txBody>
          <a:bodyPr wrap="none">
            <a:spAutoFit/>
          </a:bodyPr>
          <a:lstStyle/>
          <a:p>
            <a:pPr>
              <a:lnSpc>
                <a:spcPct val="107000"/>
              </a:lnSpc>
            </a:pPr>
            <a:r>
              <a:rPr lang="en-US" dirty="0">
                <a:effectLst/>
                <a:latin typeface="Times New Roman" panose="02020603050405020304" pitchFamily="18" charset="0"/>
                <a:ea typeface="Calibri" panose="020F0502020204030204" pitchFamily="34" charset="0"/>
                <a:cs typeface="Times New Roman" panose="02020603050405020304" pitchFamily="18" charset="0"/>
              </a:rPr>
              <a:t>Arrival</a:t>
            </a:r>
            <a:endParaRPr lang="en-US" sz="16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14" name="Rectangle 13"/>
          <p:cNvSpPr/>
          <p:nvPr/>
        </p:nvSpPr>
        <p:spPr>
          <a:xfrm>
            <a:off x="5305916" y="5214395"/>
            <a:ext cx="1223412" cy="388696"/>
          </a:xfrm>
          <a:prstGeom prst="rect">
            <a:avLst/>
          </a:prstGeom>
        </p:spPr>
        <p:txBody>
          <a:bodyPr wrap="none">
            <a:spAutoFit/>
          </a:bodyPr>
          <a:lstStyle/>
          <a:p>
            <a:pPr>
              <a:lnSpc>
                <a:spcPct val="107000"/>
              </a:lnSpc>
            </a:pPr>
            <a:r>
              <a:rPr lang="en-US" dirty="0">
                <a:effectLst/>
                <a:latin typeface="Times New Roman" panose="02020603050405020304" pitchFamily="18" charset="0"/>
                <a:ea typeface="Calibri" panose="020F0502020204030204" pitchFamily="34" charset="0"/>
                <a:cs typeface="Times New Roman" panose="02020603050405020304" pitchFamily="18" charset="0"/>
              </a:rPr>
              <a:t>Occupancy</a:t>
            </a:r>
            <a:endParaRPr lang="en-US" sz="16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8" name="Rectangle 7"/>
          <p:cNvSpPr/>
          <p:nvPr/>
        </p:nvSpPr>
        <p:spPr>
          <a:xfrm>
            <a:off x="1177636" y="1664881"/>
            <a:ext cx="9525000" cy="685059"/>
          </a:xfrm>
          <a:prstGeom prst="rect">
            <a:avLst/>
          </a:prstGeom>
        </p:spPr>
        <p:txBody>
          <a:bodyPr wrap="square">
            <a:spAutoFit/>
          </a:bodyPr>
          <a:lstStyle/>
          <a:p>
            <a:pPr>
              <a:lnSpc>
                <a:spcPct val="107000"/>
              </a:lnSpc>
            </a:pPr>
            <a:r>
              <a:rPr lang="en-US" dirty="0">
                <a:latin typeface="Times New Roman" panose="02020603050405020304" pitchFamily="18" charset="0"/>
                <a:ea typeface="Calibri" panose="020F0502020204030204" pitchFamily="34" charset="0"/>
                <a:cs typeface="Times New Roman" panose="02020603050405020304" pitchFamily="18" charset="0"/>
              </a:rPr>
              <a:t>The model „guest cycle” comprises four stages: </a:t>
            </a:r>
            <a:endParaRPr lang="en-US" sz="1600" dirty="0">
              <a:latin typeface="Calibri" panose="020F0502020204030204" pitchFamily="34" charset="0"/>
              <a:ea typeface="Calibri" panose="020F0502020204030204" pitchFamily="34" charset="0"/>
              <a:cs typeface="Times New Roman" panose="02020603050405020304" pitchFamily="18" charset="0"/>
            </a:endParaRPr>
          </a:p>
          <a:p>
            <a:pPr>
              <a:lnSpc>
                <a:spcPct val="107000"/>
              </a:lnSpc>
            </a:pPr>
            <a:r>
              <a:rPr lang="en-US" b="1" dirty="0">
                <a:latin typeface="Times New Roman" panose="02020603050405020304" pitchFamily="18" charset="0"/>
                <a:ea typeface="Calibri" panose="020F0502020204030204" pitchFamily="34" charset="0"/>
                <a:cs typeface="Times New Roman" panose="02020603050405020304" pitchFamily="18" charset="0"/>
              </a:rPr>
              <a:t>Pre-arrival </a:t>
            </a:r>
            <a:r>
              <a:rPr lang="en-US" dirty="0">
                <a:latin typeface="Times New Roman" panose="02020603050405020304" pitchFamily="18" charset="0"/>
                <a:ea typeface="Calibri" panose="020F0502020204030204" pitchFamily="34" charset="0"/>
                <a:cs typeface="Times New Roman" panose="02020603050405020304" pitchFamily="18" charset="0"/>
              </a:rPr>
              <a:t>→ </a:t>
            </a:r>
            <a:r>
              <a:rPr lang="en-US" b="1" dirty="0">
                <a:latin typeface="Times New Roman" panose="02020603050405020304" pitchFamily="18" charset="0"/>
                <a:ea typeface="Calibri" panose="020F0502020204030204" pitchFamily="34" charset="0"/>
                <a:cs typeface="Times New Roman" panose="02020603050405020304" pitchFamily="18" charset="0"/>
              </a:rPr>
              <a:t>arrival and accommodation → stay </a:t>
            </a:r>
            <a:r>
              <a:rPr lang="en-US" dirty="0">
                <a:latin typeface="Times New Roman" panose="02020603050405020304" pitchFamily="18" charset="0"/>
                <a:ea typeface="Calibri" panose="020F0502020204030204" pitchFamily="34" charset="0"/>
                <a:cs typeface="Times New Roman" panose="02020603050405020304" pitchFamily="18" charset="0"/>
              </a:rPr>
              <a:t>→ </a:t>
            </a:r>
            <a:r>
              <a:rPr lang="en-US" b="1" dirty="0">
                <a:latin typeface="Times New Roman" panose="02020603050405020304" pitchFamily="18" charset="0"/>
                <a:ea typeface="Calibri" panose="020F0502020204030204" pitchFamily="34" charset="0"/>
                <a:cs typeface="Times New Roman" panose="02020603050405020304" pitchFamily="18" charset="0"/>
              </a:rPr>
              <a:t>departure</a:t>
            </a:r>
            <a:r>
              <a:rPr lang="en-US" dirty="0">
                <a:latin typeface="Times New Roman" panose="02020603050405020304" pitchFamily="18" charset="0"/>
                <a:ea typeface="Calibri" panose="020F0502020204030204" pitchFamily="34" charset="0"/>
                <a:cs typeface="Times New Roman" panose="02020603050405020304" pitchFamily="18" charset="0"/>
              </a:rPr>
              <a:t>. </a:t>
            </a:r>
            <a:endParaRPr lang="en-US" sz="16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15" name="Rectangle 14"/>
          <p:cNvSpPr/>
          <p:nvPr/>
        </p:nvSpPr>
        <p:spPr>
          <a:xfrm>
            <a:off x="0" y="661182"/>
            <a:ext cx="576775" cy="450166"/>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002229938"/>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Title 1"/>
          <p:cNvSpPr>
            <a:spLocks noGrp="1" noChangeArrowheads="1"/>
          </p:cNvSpPr>
          <p:nvPr>
            <p:ph type="title"/>
          </p:nvPr>
        </p:nvSpPr>
        <p:spPr>
          <a:xfrm>
            <a:off x="375290" y="214554"/>
            <a:ext cx="10972800" cy="1143000"/>
          </a:xfrm>
        </p:spPr>
        <p:txBody>
          <a:bodyPr/>
          <a:lstStyle/>
          <a:p>
            <a:pPr eaLnBrk="1" hangingPunct="1"/>
            <a:r>
              <a:rPr lang="en-GB" altLang="en-US" dirty="0"/>
              <a:t>Guest Cycle </a:t>
            </a:r>
          </a:p>
        </p:txBody>
      </p:sp>
      <p:sp>
        <p:nvSpPr>
          <p:cNvPr id="2" name="Rectangle 1"/>
          <p:cNvSpPr/>
          <p:nvPr/>
        </p:nvSpPr>
        <p:spPr>
          <a:xfrm>
            <a:off x="2310245" y="1912298"/>
            <a:ext cx="6096000" cy="2035301"/>
          </a:xfrm>
          <a:prstGeom prst="rect">
            <a:avLst/>
          </a:prstGeom>
        </p:spPr>
        <p:txBody>
          <a:bodyPr>
            <a:spAutoFit/>
          </a:bodyPr>
          <a:lstStyle/>
          <a:p>
            <a:pPr algn="just">
              <a:lnSpc>
                <a:spcPct val="107000"/>
              </a:lnSpc>
            </a:pPr>
            <a:r>
              <a:rPr lang="en-US" dirty="0">
                <a:latin typeface="Times New Roman" panose="02020603050405020304" pitchFamily="18" charset="0"/>
                <a:ea typeface="Calibri" panose="020F0502020204030204" pitchFamily="34" charset="0"/>
                <a:cs typeface="Times New Roman" panose="02020603050405020304" pitchFamily="18" charset="0"/>
              </a:rPr>
              <a:t>Stage 1: Pre-arrival: </a:t>
            </a:r>
          </a:p>
          <a:p>
            <a:pPr marL="285750" indent="-285750" algn="just">
              <a:lnSpc>
                <a:spcPct val="107000"/>
              </a:lnSpc>
              <a:buFont typeface="Arial" panose="020B0604020202020204" pitchFamily="34" charset="0"/>
              <a:buChar char="•"/>
            </a:pPr>
            <a:r>
              <a:rPr lang="en-US" dirty="0">
                <a:latin typeface="Times New Roman" panose="02020603050405020304" pitchFamily="18" charset="0"/>
                <a:ea typeface="Calibri" panose="020F0502020204030204" pitchFamily="34" charset="0"/>
                <a:cs typeface="Times New Roman" panose="02020603050405020304" pitchFamily="18" charset="0"/>
              </a:rPr>
              <a:t>Two main operations are carried out:</a:t>
            </a:r>
            <a:endParaRPr lang="en-US" sz="1600" dirty="0">
              <a:latin typeface="Calibri" panose="020F0502020204030204" pitchFamily="34" charset="0"/>
              <a:ea typeface="Calibri" panose="020F0502020204030204" pitchFamily="34" charset="0"/>
              <a:cs typeface="Times New Roman" panose="02020603050405020304" pitchFamily="18" charset="0"/>
            </a:endParaRPr>
          </a:p>
          <a:p>
            <a:pPr marL="285750" indent="-285750" algn="just">
              <a:lnSpc>
                <a:spcPct val="107000"/>
              </a:lnSpc>
              <a:buFont typeface="Arial" panose="020B0604020202020204" pitchFamily="34" charset="0"/>
              <a:buChar char="•"/>
            </a:pPr>
            <a:r>
              <a:rPr lang="en-US" dirty="0">
                <a:latin typeface="Times New Roman" panose="02020603050405020304" pitchFamily="18" charset="0"/>
                <a:ea typeface="Calibri" panose="020F0502020204030204" pitchFamily="34" charset="0"/>
                <a:cs typeface="Times New Roman" panose="02020603050405020304" pitchFamily="18" charset="0"/>
              </a:rPr>
              <a:t>Information and reservation </a:t>
            </a:r>
          </a:p>
          <a:p>
            <a:pPr marL="285750" indent="-285750" algn="just">
              <a:lnSpc>
                <a:spcPct val="107000"/>
              </a:lnSpc>
              <a:buFont typeface="Arial" panose="020B0604020202020204" pitchFamily="34" charset="0"/>
              <a:buChar char="•"/>
            </a:pPr>
            <a:r>
              <a:rPr lang="en-US" sz="1600" dirty="0">
                <a:effectLst/>
                <a:latin typeface="Times New Roman" panose="02020603050405020304" pitchFamily="18" charset="0"/>
                <a:ea typeface="Calibri" panose="020F0502020204030204" pitchFamily="34" charset="0"/>
                <a:cs typeface="Times New Roman" panose="02020603050405020304" pitchFamily="18" charset="0"/>
              </a:rPr>
              <a:t>The Goring Hotel provides adequate information on their website, social media handle and other communication channels about their products and services.</a:t>
            </a:r>
          </a:p>
          <a:p>
            <a:pPr marL="285750" indent="-285750" algn="just">
              <a:lnSpc>
                <a:spcPct val="107000"/>
              </a:lnSpc>
              <a:buFont typeface="Arial" panose="020B0604020202020204" pitchFamily="34" charset="0"/>
              <a:buChar char="•"/>
            </a:pPr>
            <a:r>
              <a:rPr lang="en-US" sz="1600" dirty="0">
                <a:latin typeface="Times New Roman" panose="02020603050405020304" pitchFamily="18" charset="0"/>
                <a:ea typeface="Calibri" panose="020F0502020204030204" pitchFamily="34" charset="0"/>
                <a:cs typeface="Times New Roman" panose="02020603050405020304" pitchFamily="18" charset="0"/>
              </a:rPr>
              <a:t>Thus reservation and booking are easier and effortless.</a:t>
            </a:r>
            <a:endParaRPr lang="en-US" sz="16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4" name="Rectangle 3"/>
          <p:cNvSpPr/>
          <p:nvPr/>
        </p:nvSpPr>
        <p:spPr>
          <a:xfrm>
            <a:off x="0" y="661182"/>
            <a:ext cx="576775" cy="450166"/>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4237561072"/>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Title 1"/>
          <p:cNvSpPr>
            <a:spLocks noGrp="1" noChangeArrowheads="1"/>
          </p:cNvSpPr>
          <p:nvPr>
            <p:ph type="title"/>
          </p:nvPr>
        </p:nvSpPr>
        <p:spPr>
          <a:xfrm>
            <a:off x="375290" y="214554"/>
            <a:ext cx="10972800" cy="1143000"/>
          </a:xfrm>
        </p:spPr>
        <p:txBody>
          <a:bodyPr/>
          <a:lstStyle/>
          <a:p>
            <a:pPr eaLnBrk="1" hangingPunct="1"/>
            <a:r>
              <a:rPr lang="en-GB" altLang="en-US" dirty="0"/>
              <a:t>Guest Cycle </a:t>
            </a:r>
          </a:p>
        </p:txBody>
      </p:sp>
      <p:sp>
        <p:nvSpPr>
          <p:cNvPr id="2" name="Rectangle 1"/>
          <p:cNvSpPr/>
          <p:nvPr/>
        </p:nvSpPr>
        <p:spPr>
          <a:xfrm>
            <a:off x="845127" y="1357554"/>
            <a:ext cx="6096000" cy="1277786"/>
          </a:xfrm>
          <a:prstGeom prst="rect">
            <a:avLst/>
          </a:prstGeom>
        </p:spPr>
        <p:txBody>
          <a:bodyPr>
            <a:spAutoFit/>
          </a:bodyPr>
          <a:lstStyle/>
          <a:p>
            <a:pPr>
              <a:lnSpc>
                <a:spcPct val="107000"/>
              </a:lnSpc>
            </a:pPr>
            <a:r>
              <a:rPr lang="en-US" dirty="0">
                <a:latin typeface="Times New Roman" panose="02020603050405020304" pitchFamily="18" charset="0"/>
                <a:ea typeface="Calibri" panose="020F0502020204030204" pitchFamily="34" charset="0"/>
                <a:cs typeface="Times New Roman" panose="02020603050405020304" pitchFamily="18" charset="0"/>
              </a:rPr>
              <a:t>Stage 2: Arrival and Accommodation</a:t>
            </a:r>
            <a:endParaRPr lang="en-US" sz="1600" dirty="0">
              <a:latin typeface="Calibri" panose="020F0502020204030204" pitchFamily="34" charset="0"/>
              <a:ea typeface="Calibri" panose="020F0502020204030204" pitchFamily="34" charset="0"/>
              <a:cs typeface="Times New Roman" panose="02020603050405020304" pitchFamily="18" charset="0"/>
            </a:endParaRPr>
          </a:p>
          <a:p>
            <a:pPr marL="285750" indent="-285750">
              <a:lnSpc>
                <a:spcPct val="107000"/>
              </a:lnSpc>
              <a:buFont typeface="Arial" panose="020B0604020202020204" pitchFamily="34" charset="0"/>
              <a:buChar char="•"/>
            </a:pPr>
            <a:r>
              <a:rPr lang="en-US" dirty="0">
                <a:latin typeface="Times New Roman" panose="02020603050405020304" pitchFamily="18" charset="0"/>
                <a:ea typeface="Calibri" panose="020F0502020204030204" pitchFamily="34" charset="0"/>
                <a:cs typeface="Times New Roman" panose="02020603050405020304" pitchFamily="18" charset="0"/>
              </a:rPr>
              <a:t>Reception</a:t>
            </a:r>
          </a:p>
          <a:p>
            <a:pPr marL="285750" indent="-285750">
              <a:lnSpc>
                <a:spcPct val="107000"/>
              </a:lnSpc>
              <a:buFont typeface="Arial" panose="020B0604020202020204" pitchFamily="34" charset="0"/>
              <a:buChar char="•"/>
            </a:pPr>
            <a:r>
              <a:rPr lang="en-US" dirty="0">
                <a:latin typeface="Times New Roman" panose="02020603050405020304" pitchFamily="18" charset="0"/>
                <a:ea typeface="Calibri" panose="020F0502020204030204" pitchFamily="34" charset="0"/>
                <a:cs typeface="Times New Roman" panose="02020603050405020304" pitchFamily="18" charset="0"/>
              </a:rPr>
              <a:t>registration </a:t>
            </a:r>
          </a:p>
          <a:p>
            <a:pPr marL="285750" indent="-285750">
              <a:lnSpc>
                <a:spcPct val="107000"/>
              </a:lnSpc>
              <a:buFont typeface="Arial" panose="020B0604020202020204" pitchFamily="34" charset="0"/>
              <a:buChar char="•"/>
            </a:pPr>
            <a:r>
              <a:rPr lang="en-US" dirty="0">
                <a:latin typeface="Times New Roman" panose="02020603050405020304" pitchFamily="18" charset="0"/>
                <a:ea typeface="Calibri" panose="020F0502020204030204" pitchFamily="34" charset="0"/>
                <a:cs typeface="Times New Roman" panose="02020603050405020304" pitchFamily="18" charset="0"/>
              </a:rPr>
              <a:t>Accommodation of the guest.</a:t>
            </a:r>
            <a:endParaRPr lang="en-US" sz="16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3" name="Rectangle 2"/>
          <p:cNvSpPr/>
          <p:nvPr/>
        </p:nvSpPr>
        <p:spPr>
          <a:xfrm>
            <a:off x="845127" y="2673249"/>
            <a:ext cx="6096000" cy="1870512"/>
          </a:xfrm>
          <a:prstGeom prst="rect">
            <a:avLst/>
          </a:prstGeom>
        </p:spPr>
        <p:txBody>
          <a:bodyPr>
            <a:spAutoFit/>
          </a:bodyPr>
          <a:lstStyle/>
          <a:p>
            <a:pPr marL="285750" indent="-285750">
              <a:lnSpc>
                <a:spcPct val="107000"/>
              </a:lnSpc>
              <a:buFont typeface="Arial" panose="020B0604020202020204" pitchFamily="34" charset="0"/>
              <a:buChar char="•"/>
            </a:pPr>
            <a:r>
              <a:rPr lang="en-US" dirty="0">
                <a:latin typeface="Times New Roman" panose="02020603050405020304" pitchFamily="18" charset="0"/>
                <a:ea typeface="Calibri" panose="020F0502020204030204" pitchFamily="34" charset="0"/>
                <a:cs typeface="Times New Roman" panose="02020603050405020304" pitchFamily="18" charset="0"/>
              </a:rPr>
              <a:t>Guest has often report that the welcome, service and staffs of the hotel are impeccable.</a:t>
            </a:r>
            <a:endParaRPr lang="en-US" sz="1600" dirty="0">
              <a:latin typeface="Calibri" panose="020F0502020204030204" pitchFamily="34" charset="0"/>
              <a:ea typeface="Calibri" panose="020F0502020204030204" pitchFamily="34" charset="0"/>
              <a:cs typeface="Times New Roman" panose="02020603050405020304" pitchFamily="18" charset="0"/>
            </a:endParaRPr>
          </a:p>
          <a:p>
            <a:pPr marL="285750" indent="-285750">
              <a:lnSpc>
                <a:spcPct val="107000"/>
              </a:lnSpc>
              <a:buFont typeface="Arial" panose="020B0604020202020204" pitchFamily="34" charset="0"/>
              <a:buChar char="•"/>
            </a:pPr>
            <a:r>
              <a:rPr lang="en-US" dirty="0">
                <a:latin typeface="Times New Roman" panose="02020603050405020304" pitchFamily="18" charset="0"/>
                <a:ea typeface="Calibri" panose="020F0502020204030204" pitchFamily="34" charset="0"/>
                <a:cs typeface="Times New Roman" panose="02020603050405020304" pitchFamily="18" charset="0"/>
              </a:rPr>
              <a:t>The hotel often greet every new arrival with a bottle of chilling champagne in their rooms, a very thoughtful gesture.</a:t>
            </a:r>
            <a:endParaRPr lang="en-US" sz="1600" dirty="0">
              <a:latin typeface="Calibri" panose="020F0502020204030204" pitchFamily="34" charset="0"/>
              <a:ea typeface="Calibri" panose="020F0502020204030204" pitchFamily="34" charset="0"/>
              <a:cs typeface="Times New Roman" panose="02020603050405020304" pitchFamily="18" charset="0"/>
            </a:endParaRPr>
          </a:p>
          <a:p>
            <a:pPr marL="285750" indent="-285750">
              <a:lnSpc>
                <a:spcPct val="107000"/>
              </a:lnSpc>
              <a:buFont typeface="Arial" panose="020B0604020202020204" pitchFamily="34" charset="0"/>
              <a:buChar char="•"/>
            </a:pPr>
            <a:r>
              <a:rPr lang="en-US" dirty="0">
                <a:latin typeface="Times New Roman" panose="02020603050405020304" pitchFamily="18" charset="0"/>
                <a:ea typeface="Calibri" panose="020F0502020204030204" pitchFamily="34" charset="0"/>
                <a:cs typeface="Times New Roman" panose="02020603050405020304" pitchFamily="18" charset="0"/>
              </a:rPr>
              <a:t>The restaurants also serve foods with high taste along with exotic drinks </a:t>
            </a:r>
            <a:endParaRPr lang="en-US" sz="16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5" name="Rectangle 4"/>
          <p:cNvSpPr/>
          <p:nvPr/>
        </p:nvSpPr>
        <p:spPr>
          <a:xfrm>
            <a:off x="0" y="661182"/>
            <a:ext cx="576775" cy="450166"/>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067232852"/>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Title 1"/>
          <p:cNvSpPr>
            <a:spLocks noGrp="1" noChangeArrowheads="1"/>
          </p:cNvSpPr>
          <p:nvPr>
            <p:ph type="title"/>
          </p:nvPr>
        </p:nvSpPr>
        <p:spPr>
          <a:xfrm>
            <a:off x="375290" y="214554"/>
            <a:ext cx="10972800" cy="1143000"/>
          </a:xfrm>
        </p:spPr>
        <p:txBody>
          <a:bodyPr/>
          <a:lstStyle/>
          <a:p>
            <a:pPr eaLnBrk="1" hangingPunct="1"/>
            <a:r>
              <a:rPr lang="en-GB" altLang="en-US" dirty="0"/>
              <a:t>Guest Cycle </a:t>
            </a:r>
          </a:p>
        </p:txBody>
      </p:sp>
      <p:sp>
        <p:nvSpPr>
          <p:cNvPr id="4" name="Rectangle 3"/>
          <p:cNvSpPr/>
          <p:nvPr/>
        </p:nvSpPr>
        <p:spPr>
          <a:xfrm>
            <a:off x="602673" y="1011928"/>
            <a:ext cx="9860972" cy="2430345"/>
          </a:xfrm>
          <a:prstGeom prst="rect">
            <a:avLst/>
          </a:prstGeom>
        </p:spPr>
        <p:txBody>
          <a:bodyPr wrap="square">
            <a:spAutoFit/>
          </a:bodyPr>
          <a:lstStyle/>
          <a:p>
            <a:pPr>
              <a:lnSpc>
                <a:spcPct val="107000"/>
              </a:lnSpc>
            </a:pPr>
            <a:r>
              <a:rPr lang="en-US" dirty="0">
                <a:latin typeface="Times New Roman" panose="02020603050405020304" pitchFamily="18" charset="0"/>
                <a:ea typeface="Calibri" panose="020F0502020204030204" pitchFamily="34" charset="0"/>
                <a:cs typeface="Times New Roman" panose="02020603050405020304" pitchFamily="18" charset="0"/>
              </a:rPr>
              <a:t>Stage 3: Stay</a:t>
            </a:r>
            <a:endParaRPr lang="en-US" sz="1600" dirty="0">
              <a:latin typeface="Calibri" panose="020F0502020204030204" pitchFamily="34" charset="0"/>
              <a:ea typeface="Calibri" panose="020F0502020204030204" pitchFamily="34" charset="0"/>
              <a:cs typeface="Times New Roman" panose="02020603050405020304" pitchFamily="18" charset="0"/>
            </a:endParaRPr>
          </a:p>
          <a:p>
            <a:pPr marL="285750" indent="-285750">
              <a:lnSpc>
                <a:spcPct val="107000"/>
              </a:lnSpc>
              <a:buFont typeface="Arial" panose="020B0604020202020204" pitchFamily="34" charset="0"/>
              <a:buChar char="•"/>
            </a:pPr>
            <a:r>
              <a:rPr lang="en-US" dirty="0">
                <a:latin typeface="Times New Roman" panose="02020603050405020304" pitchFamily="18" charset="0"/>
                <a:ea typeface="Calibri" panose="020F0502020204030204" pitchFamily="34" charset="0"/>
                <a:cs typeface="Times New Roman" panose="02020603050405020304" pitchFamily="18" charset="0"/>
              </a:rPr>
              <a:t>Rendering basic and additional services</a:t>
            </a:r>
            <a:endParaRPr lang="en-US" sz="1600" dirty="0">
              <a:latin typeface="Calibri" panose="020F0502020204030204" pitchFamily="34" charset="0"/>
              <a:ea typeface="Calibri" panose="020F0502020204030204" pitchFamily="34" charset="0"/>
              <a:cs typeface="Times New Roman" panose="02020603050405020304" pitchFamily="18" charset="0"/>
            </a:endParaRPr>
          </a:p>
          <a:p>
            <a:pPr marL="285750" indent="-285750">
              <a:lnSpc>
                <a:spcPct val="107000"/>
              </a:lnSpc>
              <a:buFont typeface="Arial" panose="020B0604020202020204" pitchFamily="34" charset="0"/>
              <a:buChar char="•"/>
            </a:pPr>
            <a:r>
              <a:rPr lang="en-US" dirty="0">
                <a:solidFill>
                  <a:srgbClr val="4A4A4A"/>
                </a:solidFill>
                <a:latin typeface="Times New Roman" panose="02020603050405020304" pitchFamily="18" charset="0"/>
                <a:ea typeface="Calibri" panose="020F0502020204030204" pitchFamily="34" charset="0"/>
                <a:cs typeface="Times New Roman" panose="02020603050405020304" pitchFamily="18" charset="0"/>
              </a:rPr>
              <a:t>What separates the Goring from other hotels is the exceptional level of service. The staffs are very engaged in their jobs and everyone goes above and beyond to assist. </a:t>
            </a:r>
          </a:p>
          <a:p>
            <a:pPr marL="285750" indent="-285750">
              <a:lnSpc>
                <a:spcPct val="107000"/>
              </a:lnSpc>
              <a:buFont typeface="Arial" panose="020B0604020202020204" pitchFamily="34" charset="0"/>
              <a:buChar char="•"/>
            </a:pPr>
            <a:r>
              <a:rPr lang="en-US" dirty="0">
                <a:solidFill>
                  <a:srgbClr val="4A4A4A"/>
                </a:solidFill>
                <a:latin typeface="Times New Roman" panose="02020603050405020304" pitchFamily="18" charset="0"/>
                <a:ea typeface="Calibri" panose="020F0502020204030204" pitchFamily="34" charset="0"/>
                <a:cs typeface="Times New Roman" panose="02020603050405020304" pitchFamily="18" charset="0"/>
              </a:rPr>
              <a:t>The rooms are quiet and well appointed and the breakfast and food/drinks in the bar were uniformly high quality.</a:t>
            </a:r>
          </a:p>
          <a:p>
            <a:pPr marL="285750" indent="-285750">
              <a:lnSpc>
                <a:spcPct val="107000"/>
              </a:lnSpc>
              <a:buFont typeface="Arial" panose="020B0604020202020204" pitchFamily="34" charset="0"/>
              <a:buChar char="•"/>
            </a:pPr>
            <a:r>
              <a:rPr lang="en-US" sz="1600" dirty="0">
                <a:solidFill>
                  <a:srgbClr val="4A4A4A"/>
                </a:solidFill>
                <a:latin typeface="Times New Roman" panose="02020603050405020304" pitchFamily="18" charset="0"/>
                <a:ea typeface="Calibri" panose="020F0502020204030204" pitchFamily="34" charset="0"/>
                <a:cs typeface="Times New Roman" panose="02020603050405020304" pitchFamily="18" charset="0"/>
              </a:rPr>
              <a:t>The bar and the dining rooms are exotic</a:t>
            </a:r>
            <a:endParaRPr lang="en-US" sz="1600" dirty="0">
              <a:latin typeface="Calibri" panose="020F0502020204030204" pitchFamily="34" charset="0"/>
              <a:ea typeface="Calibri" panose="020F0502020204030204" pitchFamily="34" charset="0"/>
              <a:cs typeface="Times New Roman" panose="02020603050405020304" pitchFamily="18" charset="0"/>
            </a:endParaRPr>
          </a:p>
          <a:p>
            <a:pPr marL="285750" indent="-285750">
              <a:lnSpc>
                <a:spcPct val="107000"/>
              </a:lnSpc>
              <a:buFont typeface="Arial" panose="020B0604020202020204" pitchFamily="34" charset="0"/>
              <a:buChar char="•"/>
            </a:pPr>
            <a:r>
              <a:rPr lang="en-US" dirty="0">
                <a:latin typeface="Times New Roman" panose="02020603050405020304" pitchFamily="18" charset="0"/>
                <a:ea typeface="Calibri" panose="020F0502020204030204" pitchFamily="34" charset="0"/>
                <a:cs typeface="Times New Roman" panose="02020603050405020304" pitchFamily="18" charset="0"/>
              </a:rPr>
              <a:t> The staffs also offer professional recommendation on </a:t>
            </a:r>
            <a:r>
              <a:rPr lang="en-US" dirty="0">
                <a:solidFill>
                  <a:srgbClr val="4A4A4A"/>
                </a:solidFill>
                <a:latin typeface="Times New Roman" panose="02020603050405020304" pitchFamily="18" charset="0"/>
                <a:ea typeface="Calibri" panose="020F0502020204030204" pitchFamily="34" charset="0"/>
                <a:cs typeface="Times New Roman" panose="02020603050405020304" pitchFamily="18" charset="0"/>
              </a:rPr>
              <a:t>the concierge</a:t>
            </a:r>
            <a:endParaRPr lang="en-US" sz="16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5" name="Rectangle 4"/>
          <p:cNvSpPr/>
          <p:nvPr/>
        </p:nvSpPr>
        <p:spPr>
          <a:xfrm>
            <a:off x="0" y="661182"/>
            <a:ext cx="576775" cy="450166"/>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099208087"/>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Title 1"/>
          <p:cNvSpPr>
            <a:spLocks noGrp="1" noChangeArrowheads="1"/>
          </p:cNvSpPr>
          <p:nvPr>
            <p:ph type="title"/>
          </p:nvPr>
        </p:nvSpPr>
        <p:spPr>
          <a:xfrm>
            <a:off x="375290" y="214554"/>
            <a:ext cx="10972800" cy="1143000"/>
          </a:xfrm>
        </p:spPr>
        <p:txBody>
          <a:bodyPr/>
          <a:lstStyle/>
          <a:p>
            <a:pPr eaLnBrk="1" hangingPunct="1"/>
            <a:r>
              <a:rPr lang="en-GB" altLang="en-US" dirty="0"/>
              <a:t>Guest Cycle </a:t>
            </a:r>
          </a:p>
        </p:txBody>
      </p:sp>
      <p:sp>
        <p:nvSpPr>
          <p:cNvPr id="2" name="Rectangle 1"/>
          <p:cNvSpPr/>
          <p:nvPr/>
        </p:nvSpPr>
        <p:spPr>
          <a:xfrm>
            <a:off x="1115291" y="1268062"/>
            <a:ext cx="6096000" cy="685059"/>
          </a:xfrm>
          <a:prstGeom prst="rect">
            <a:avLst/>
          </a:prstGeom>
        </p:spPr>
        <p:txBody>
          <a:bodyPr>
            <a:spAutoFit/>
          </a:bodyPr>
          <a:lstStyle/>
          <a:p>
            <a:pPr>
              <a:lnSpc>
                <a:spcPct val="107000"/>
              </a:lnSpc>
            </a:pPr>
            <a:r>
              <a:rPr lang="en-US" dirty="0">
                <a:latin typeface="Times New Roman" panose="02020603050405020304" pitchFamily="18" charset="0"/>
                <a:ea typeface="Calibri" panose="020F0502020204030204" pitchFamily="34" charset="0"/>
                <a:cs typeface="Times New Roman" panose="02020603050405020304" pitchFamily="18" charset="0"/>
              </a:rPr>
              <a:t>Stage 4: Departure </a:t>
            </a:r>
            <a:endParaRPr lang="en-US" sz="1600" dirty="0">
              <a:latin typeface="Calibri" panose="020F0502020204030204" pitchFamily="34" charset="0"/>
              <a:ea typeface="Calibri" panose="020F0502020204030204" pitchFamily="34" charset="0"/>
              <a:cs typeface="Times New Roman" panose="02020603050405020304" pitchFamily="18" charset="0"/>
            </a:endParaRPr>
          </a:p>
          <a:p>
            <a:pPr marL="285750" indent="-285750">
              <a:lnSpc>
                <a:spcPct val="107000"/>
              </a:lnSpc>
              <a:buFont typeface="Arial" panose="020B0604020202020204" pitchFamily="34" charset="0"/>
              <a:buChar char="•"/>
            </a:pPr>
            <a:r>
              <a:rPr lang="en-US" dirty="0">
                <a:latin typeface="Times New Roman" panose="02020603050405020304" pitchFamily="18" charset="0"/>
                <a:ea typeface="Calibri" panose="020F0502020204030204" pitchFamily="34" charset="0"/>
                <a:cs typeface="Times New Roman" panose="02020603050405020304" pitchFamily="18" charset="0"/>
              </a:rPr>
              <a:t>Payment and seeing the guest off. </a:t>
            </a:r>
            <a:endParaRPr lang="en-US" sz="16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3" name="Rectangle 2"/>
          <p:cNvSpPr/>
          <p:nvPr/>
        </p:nvSpPr>
        <p:spPr>
          <a:xfrm>
            <a:off x="1344507" y="2041730"/>
            <a:ext cx="7847020" cy="369332"/>
          </a:xfrm>
          <a:prstGeom prst="rect">
            <a:avLst/>
          </a:prstGeom>
        </p:spPr>
        <p:txBody>
          <a:bodyPr wrap="none">
            <a:spAutoFit/>
          </a:bodyPr>
          <a:lstStyle/>
          <a:p>
            <a:r>
              <a:rPr lang="en-US" dirty="0">
                <a:solidFill>
                  <a:srgbClr val="4A4A4A"/>
                </a:solidFill>
                <a:latin typeface="Times New Roman" panose="02020603050405020304" pitchFamily="18" charset="0"/>
                <a:ea typeface="Calibri" panose="020F0502020204030204" pitchFamily="34" charset="0"/>
              </a:rPr>
              <a:t>Has a culture of escorting the clients across the road by one of their supporting staff</a:t>
            </a:r>
            <a:endParaRPr lang="en-US" dirty="0"/>
          </a:p>
        </p:txBody>
      </p:sp>
      <p:sp>
        <p:nvSpPr>
          <p:cNvPr id="5" name="Rectangle 4"/>
          <p:cNvSpPr/>
          <p:nvPr/>
        </p:nvSpPr>
        <p:spPr>
          <a:xfrm>
            <a:off x="0" y="661182"/>
            <a:ext cx="576775" cy="450166"/>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4187814471"/>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2">
            <a:extLst>
              <a:ext uri="{FF2B5EF4-FFF2-40B4-BE49-F238E27FC236}">
                <a16:creationId xmlns:a16="http://schemas.microsoft.com/office/drawing/2014/main" id="{85349FD5-514B-40BF-A614-344E8459B75C}"/>
              </a:ext>
            </a:extLst>
          </p:cNvPr>
          <p:cNvSpPr>
            <a:spLocks noGrp="1"/>
          </p:cNvSpPr>
          <p:nvPr>
            <p:ph type="title"/>
          </p:nvPr>
        </p:nvSpPr>
        <p:spPr>
          <a:xfrm>
            <a:off x="1795895" y="382537"/>
            <a:ext cx="8229600" cy="863600"/>
          </a:xfrm>
        </p:spPr>
        <p:txBody>
          <a:bodyPr/>
          <a:lstStyle/>
          <a:p>
            <a:pPr eaLnBrk="1" hangingPunct="1"/>
            <a:r>
              <a:rPr lang="en-GB" altLang="en-US" sz="2800" b="1" dirty="0"/>
              <a:t>Service Settings in the Goring Hotel</a:t>
            </a:r>
            <a:endParaRPr lang="en-GB" altLang="en-US" sz="2800" dirty="0"/>
          </a:p>
        </p:txBody>
      </p:sp>
      <p:sp>
        <p:nvSpPr>
          <p:cNvPr id="4" name="Date Placeholder 3">
            <a:extLst>
              <a:ext uri="{FF2B5EF4-FFF2-40B4-BE49-F238E27FC236}">
                <a16:creationId xmlns:a16="http://schemas.microsoft.com/office/drawing/2014/main" id="{E20FDE7D-F36A-455B-8B00-23E41F49BA54}"/>
              </a:ext>
            </a:extLst>
          </p:cNvPr>
          <p:cNvSpPr>
            <a:spLocks noGrp="1"/>
          </p:cNvSpPr>
          <p:nvPr>
            <p:ph type="dt" sz="quarter" idx="10"/>
          </p:nvPr>
        </p:nvSpPr>
        <p:spPr/>
        <p:txBody>
          <a:bodyPr/>
          <a:lstStyle/>
          <a:p>
            <a:pPr>
              <a:defRPr/>
            </a:pPr>
            <a:fld id="{C42646B4-1ADF-47AE-B486-D5D6E23B0A98}" type="datetime1">
              <a:rPr lang="en-GB" altLang="en-US">
                <a:solidFill>
                  <a:prstClr val="black">
                    <a:tint val="75000"/>
                  </a:prstClr>
                </a:solidFill>
              </a:rPr>
              <a:pPr>
                <a:defRPr/>
              </a:pPr>
              <a:t>25/10/2019</a:t>
            </a:fld>
            <a:endParaRPr lang="en-GB" altLang="en-US">
              <a:solidFill>
                <a:prstClr val="black">
                  <a:tint val="75000"/>
                </a:prstClr>
              </a:solidFill>
            </a:endParaRPr>
          </a:p>
        </p:txBody>
      </p:sp>
      <p:sp>
        <p:nvSpPr>
          <p:cNvPr id="8" name="Rectangle 2">
            <a:extLst>
              <a:ext uri="{FF2B5EF4-FFF2-40B4-BE49-F238E27FC236}">
                <a16:creationId xmlns:a16="http://schemas.microsoft.com/office/drawing/2014/main" id="{85349FD5-514B-40BF-A614-344E8459B75C}"/>
              </a:ext>
            </a:extLst>
          </p:cNvPr>
          <p:cNvSpPr txBox="1">
            <a:spLocks/>
          </p:cNvSpPr>
          <p:nvPr/>
        </p:nvSpPr>
        <p:spPr bwMode="auto">
          <a:xfrm>
            <a:off x="1439139" y="31173"/>
            <a:ext cx="8229600" cy="863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a:lstStyle>
          <a:p>
            <a:pPr algn="l" eaLnBrk="1" hangingPunct="1"/>
            <a:r>
              <a:rPr lang="en-GB" altLang="en-US" sz="2800" b="1" dirty="0"/>
              <a:t>Your Appraisal…………ii</a:t>
            </a:r>
            <a:endParaRPr lang="en-GB" altLang="en-US" sz="2800" dirty="0"/>
          </a:p>
        </p:txBody>
      </p:sp>
      <p:sp>
        <p:nvSpPr>
          <p:cNvPr id="2" name="Rectangle 1"/>
          <p:cNvSpPr/>
          <p:nvPr/>
        </p:nvSpPr>
        <p:spPr>
          <a:xfrm>
            <a:off x="238991" y="1170676"/>
            <a:ext cx="11783291" cy="4221027"/>
          </a:xfrm>
          <a:prstGeom prst="rect">
            <a:avLst/>
          </a:prstGeom>
        </p:spPr>
        <p:txBody>
          <a:bodyPr wrap="square">
            <a:spAutoFit/>
          </a:bodyPr>
          <a:lstStyle/>
          <a:p>
            <a:pPr algn="just">
              <a:lnSpc>
                <a:spcPct val="200000"/>
              </a:lnSpc>
            </a:pPr>
            <a:r>
              <a:rPr lang="en-US" b="1" dirty="0">
                <a:latin typeface="Times New Roman" panose="02020603050405020304" pitchFamily="18" charset="0"/>
                <a:ea typeface="Calibri" panose="020F0502020204030204" pitchFamily="34" charset="0"/>
                <a:cs typeface="Times New Roman" panose="02020603050405020304" pitchFamily="18" charset="0"/>
              </a:rPr>
              <a:t>Service settings in the Goring Hotel is made up of </a:t>
            </a:r>
          </a:p>
          <a:p>
            <a:pPr algn="just">
              <a:lnSpc>
                <a:spcPct val="200000"/>
              </a:lnSpc>
            </a:pPr>
            <a:r>
              <a:rPr lang="en-US" b="1" dirty="0">
                <a:latin typeface="Times New Roman" panose="02020603050405020304" pitchFamily="18" charset="0"/>
                <a:ea typeface="Calibri" panose="020F0502020204030204" pitchFamily="34" charset="0"/>
                <a:cs typeface="Times New Roman" panose="02020603050405020304" pitchFamily="18" charset="0"/>
              </a:rPr>
              <a:t>(A). The service render and 				(B). The environment </a:t>
            </a:r>
            <a:endParaRPr lang="en-US" sz="1600" dirty="0">
              <a:latin typeface="Calibri" panose="020F0502020204030204" pitchFamily="34" charset="0"/>
              <a:ea typeface="Calibri" panose="020F0502020204030204" pitchFamily="34" charset="0"/>
              <a:cs typeface="Times New Roman" panose="02020603050405020304" pitchFamily="18" charset="0"/>
            </a:endParaRPr>
          </a:p>
          <a:p>
            <a:pPr algn="just">
              <a:lnSpc>
                <a:spcPct val="200000"/>
              </a:lnSpc>
            </a:pPr>
            <a:r>
              <a:rPr lang="en-US" b="1" dirty="0">
                <a:latin typeface="Times New Roman" panose="02020603050405020304" pitchFamily="18" charset="0"/>
                <a:ea typeface="Calibri" panose="020F0502020204030204" pitchFamily="34" charset="0"/>
                <a:cs typeface="Times New Roman" panose="02020603050405020304" pitchFamily="18" charset="0"/>
              </a:rPr>
              <a:t>The Goring service guidelines</a:t>
            </a:r>
            <a:endParaRPr lang="en-US" sz="1600" dirty="0">
              <a:latin typeface="Calibri" panose="020F0502020204030204" pitchFamily="34" charset="0"/>
              <a:ea typeface="Calibri" panose="020F0502020204030204" pitchFamily="34" charset="0"/>
              <a:cs typeface="Times New Roman" panose="02020603050405020304" pitchFamily="18" charset="0"/>
            </a:endParaRPr>
          </a:p>
          <a:p>
            <a:pPr marL="342900" marR="0" lvl="0" indent="-342900" algn="just">
              <a:lnSpc>
                <a:spcPct val="107000"/>
              </a:lnSpc>
              <a:spcBef>
                <a:spcPts val="0"/>
              </a:spcBef>
              <a:spcAft>
                <a:spcPts val="0"/>
              </a:spcAft>
              <a:buFont typeface="Symbol" panose="05050102010706020507" pitchFamily="18" charset="2"/>
              <a:buChar char=""/>
            </a:pPr>
            <a:r>
              <a:rPr lang="en-US" dirty="0">
                <a:latin typeface="Times New Roman" panose="02020603050405020304" pitchFamily="18" charset="0"/>
                <a:ea typeface="Calibri" panose="020F0502020204030204" pitchFamily="34" charset="0"/>
                <a:cs typeface="Times New Roman" panose="02020603050405020304" pitchFamily="18" charset="0"/>
              </a:rPr>
              <a:t>Staffs in the Goring Hotel greet and welcome every customer in a unique way which helped spread the spirit of Hospitality. </a:t>
            </a:r>
            <a:endParaRPr lang="en-US" sz="1600" dirty="0">
              <a:latin typeface="Calibri" panose="020F0502020204030204" pitchFamily="34" charset="0"/>
              <a:ea typeface="Calibri" panose="020F0502020204030204" pitchFamily="34" charset="0"/>
              <a:cs typeface="Times New Roman" panose="02020603050405020304" pitchFamily="18" charset="0"/>
            </a:endParaRPr>
          </a:p>
          <a:p>
            <a:pPr marL="342900" marR="0" lvl="0" indent="-342900" algn="just">
              <a:lnSpc>
                <a:spcPct val="107000"/>
              </a:lnSpc>
              <a:spcBef>
                <a:spcPts val="0"/>
              </a:spcBef>
              <a:spcAft>
                <a:spcPts val="0"/>
              </a:spcAft>
              <a:buFont typeface="Symbol" panose="05050102010706020507" pitchFamily="18" charset="2"/>
              <a:buChar char=""/>
            </a:pPr>
            <a:r>
              <a:rPr lang="en-US" dirty="0">
                <a:latin typeface="Times New Roman" panose="02020603050405020304" pitchFamily="18" charset="0"/>
                <a:ea typeface="Calibri" panose="020F0502020204030204" pitchFamily="34" charset="0"/>
                <a:cs typeface="Times New Roman" panose="02020603050405020304" pitchFamily="18" charset="0"/>
              </a:rPr>
              <a:t>The environment, the staffs, and the management all Project a positive image and energy </a:t>
            </a:r>
            <a:endParaRPr lang="en-US" sz="1600" dirty="0">
              <a:latin typeface="Calibri" panose="020F0502020204030204" pitchFamily="34" charset="0"/>
              <a:ea typeface="Calibri" panose="020F0502020204030204" pitchFamily="34" charset="0"/>
              <a:cs typeface="Times New Roman" panose="02020603050405020304" pitchFamily="18" charset="0"/>
            </a:endParaRPr>
          </a:p>
          <a:p>
            <a:pPr marL="342900" marR="0" lvl="0" indent="-342900" algn="just">
              <a:lnSpc>
                <a:spcPct val="107000"/>
              </a:lnSpc>
              <a:spcBef>
                <a:spcPts val="0"/>
              </a:spcBef>
              <a:spcAft>
                <a:spcPts val="0"/>
              </a:spcAft>
              <a:buFont typeface="Symbol" panose="05050102010706020507" pitchFamily="18" charset="2"/>
              <a:buChar char=""/>
            </a:pPr>
            <a:r>
              <a:rPr lang="en-US" dirty="0">
                <a:latin typeface="Times New Roman" panose="02020603050405020304" pitchFamily="18" charset="0"/>
                <a:ea typeface="Calibri" panose="020F0502020204030204" pitchFamily="34" charset="0"/>
                <a:cs typeface="Times New Roman" panose="02020603050405020304" pitchFamily="18" charset="0"/>
              </a:rPr>
              <a:t>Staffs are very</a:t>
            </a:r>
            <a:r>
              <a:rPr lang="en-US" dirty="0">
                <a:latin typeface="Times New Roman" panose="02020603050405020304" pitchFamily="18" charset="0"/>
                <a:ea typeface="Times New Roman" panose="02020603050405020304" pitchFamily="18" charset="0"/>
                <a:cs typeface="Times New Roman" panose="02020603050405020304" pitchFamily="18" charset="0"/>
              </a:rPr>
              <a:t> courteous and respectful to Guests of all ages</a:t>
            </a:r>
            <a:endParaRPr lang="en-US" sz="1600" dirty="0">
              <a:latin typeface="Calibri" panose="020F0502020204030204" pitchFamily="34" charset="0"/>
              <a:ea typeface="Calibri" panose="020F0502020204030204" pitchFamily="34" charset="0"/>
              <a:cs typeface="Times New Roman" panose="02020603050405020304" pitchFamily="18" charset="0"/>
            </a:endParaRPr>
          </a:p>
          <a:p>
            <a:pPr marL="342900" marR="0" lvl="0" indent="-342900" algn="just">
              <a:lnSpc>
                <a:spcPct val="107000"/>
              </a:lnSpc>
              <a:spcBef>
                <a:spcPts val="0"/>
              </a:spcBef>
              <a:spcAft>
                <a:spcPts val="0"/>
              </a:spcAft>
              <a:buFont typeface="Symbol" panose="05050102010706020507" pitchFamily="18" charset="2"/>
              <a:buChar char=""/>
            </a:pPr>
            <a:r>
              <a:rPr lang="en-US" dirty="0">
                <a:latin typeface="Times New Roman" panose="02020603050405020304" pitchFamily="18" charset="0"/>
                <a:ea typeface="Times New Roman" panose="02020603050405020304" pitchFamily="18" charset="0"/>
                <a:cs typeface="Times New Roman" panose="02020603050405020304" pitchFamily="18" charset="0"/>
              </a:rPr>
              <a:t>Very responsive and ready to go above and beyond to exceed Guest expectations</a:t>
            </a:r>
            <a:endParaRPr lang="en-US" sz="1600" dirty="0">
              <a:latin typeface="Calibri" panose="020F0502020204030204" pitchFamily="34" charset="0"/>
              <a:ea typeface="Calibri" panose="020F0502020204030204" pitchFamily="34" charset="0"/>
              <a:cs typeface="Times New Roman" panose="02020603050405020304" pitchFamily="18" charset="0"/>
            </a:endParaRPr>
          </a:p>
          <a:p>
            <a:pPr algn="just">
              <a:lnSpc>
                <a:spcPct val="200000"/>
              </a:lnSpc>
            </a:pPr>
            <a:r>
              <a:rPr lang="en-US" dirty="0">
                <a:latin typeface="Times New Roman" panose="02020603050405020304" pitchFamily="18" charset="0"/>
                <a:ea typeface="Calibri" panose="020F0502020204030204" pitchFamily="34" charset="0"/>
                <a:cs typeface="Times New Roman" panose="02020603050405020304" pitchFamily="18" charset="0"/>
              </a:rPr>
              <a:t> </a:t>
            </a:r>
            <a:r>
              <a:rPr lang="en-US" sz="1400" b="1" dirty="0">
                <a:latin typeface="Helvetica" panose="020B0604020202020204" pitchFamily="34" charset="0"/>
                <a:ea typeface="Calibri" panose="020F0502020204030204" pitchFamily="34" charset="0"/>
                <a:cs typeface="Times New Roman" panose="02020603050405020304" pitchFamily="18" charset="0"/>
              </a:rPr>
              <a:t>The Environment </a:t>
            </a:r>
            <a:endParaRPr lang="en-US" sz="1600" dirty="0">
              <a:latin typeface="Calibri" panose="020F0502020204030204" pitchFamily="34" charset="0"/>
              <a:ea typeface="Calibri" panose="020F0502020204030204" pitchFamily="34" charset="0"/>
              <a:cs typeface="Times New Roman" panose="02020603050405020304" pitchFamily="18" charset="0"/>
            </a:endParaRPr>
          </a:p>
          <a:p>
            <a:r>
              <a:rPr lang="en-US" sz="1400" dirty="0">
                <a:latin typeface="Helvetica" panose="020B0604020202020204" pitchFamily="34" charset="0"/>
                <a:ea typeface="Calibri" panose="020F0502020204030204" pitchFamily="34" charset="0"/>
                <a:cs typeface="Times New Roman" panose="02020603050405020304" pitchFamily="18" charset="0"/>
              </a:rPr>
              <a:t>The Goring Hotel offer spacious rooms and suites, balconies or porches for relaxation, concierge service, signature dining, on-site recreation and upscale amenities in spectacularly themed environments</a:t>
            </a:r>
            <a:endParaRPr lang="en-US" dirty="0"/>
          </a:p>
        </p:txBody>
      </p:sp>
      <p:sp>
        <p:nvSpPr>
          <p:cNvPr id="10" name="Rectangle 9"/>
          <p:cNvSpPr/>
          <p:nvPr/>
        </p:nvSpPr>
        <p:spPr>
          <a:xfrm>
            <a:off x="0" y="661182"/>
            <a:ext cx="576775" cy="450166"/>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352682049"/>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2">
            <a:extLst>
              <a:ext uri="{FF2B5EF4-FFF2-40B4-BE49-F238E27FC236}">
                <a16:creationId xmlns:a16="http://schemas.microsoft.com/office/drawing/2014/main" id="{85349FD5-514B-40BF-A614-344E8459B75C}"/>
              </a:ext>
            </a:extLst>
          </p:cNvPr>
          <p:cNvSpPr>
            <a:spLocks noGrp="1"/>
          </p:cNvSpPr>
          <p:nvPr>
            <p:ph type="title"/>
          </p:nvPr>
        </p:nvSpPr>
        <p:spPr>
          <a:xfrm>
            <a:off x="1775113" y="631919"/>
            <a:ext cx="8229600" cy="863600"/>
          </a:xfrm>
        </p:spPr>
        <p:txBody>
          <a:bodyPr/>
          <a:lstStyle/>
          <a:p>
            <a:pPr algn="l" eaLnBrk="1" hangingPunct="1"/>
            <a:r>
              <a:rPr lang="en-GB" altLang="en-US" sz="2800" b="1" dirty="0"/>
              <a:t>Service Delivery and Value creation</a:t>
            </a:r>
            <a:endParaRPr lang="en-GB" altLang="en-US" sz="2800" dirty="0"/>
          </a:p>
        </p:txBody>
      </p:sp>
      <p:sp>
        <p:nvSpPr>
          <p:cNvPr id="4" name="Date Placeholder 3">
            <a:extLst>
              <a:ext uri="{FF2B5EF4-FFF2-40B4-BE49-F238E27FC236}">
                <a16:creationId xmlns:a16="http://schemas.microsoft.com/office/drawing/2014/main" id="{E20FDE7D-F36A-455B-8B00-23E41F49BA54}"/>
              </a:ext>
            </a:extLst>
          </p:cNvPr>
          <p:cNvSpPr>
            <a:spLocks noGrp="1"/>
          </p:cNvSpPr>
          <p:nvPr>
            <p:ph type="dt" sz="quarter" idx="10"/>
          </p:nvPr>
        </p:nvSpPr>
        <p:spPr/>
        <p:txBody>
          <a:bodyPr/>
          <a:lstStyle/>
          <a:p>
            <a:pPr>
              <a:defRPr/>
            </a:pPr>
            <a:fld id="{C42646B4-1ADF-47AE-B486-D5D6E23B0A98}" type="datetime1">
              <a:rPr lang="en-GB" altLang="en-US">
                <a:solidFill>
                  <a:prstClr val="black">
                    <a:tint val="75000"/>
                  </a:prstClr>
                </a:solidFill>
              </a:rPr>
              <a:pPr>
                <a:defRPr/>
              </a:pPr>
              <a:t>25/10/2019</a:t>
            </a:fld>
            <a:endParaRPr lang="en-GB" altLang="en-US">
              <a:solidFill>
                <a:prstClr val="black">
                  <a:tint val="75000"/>
                </a:prstClr>
              </a:solidFill>
            </a:endParaRPr>
          </a:p>
        </p:txBody>
      </p:sp>
      <p:sp>
        <p:nvSpPr>
          <p:cNvPr id="8" name="Rectangle 2">
            <a:extLst>
              <a:ext uri="{FF2B5EF4-FFF2-40B4-BE49-F238E27FC236}">
                <a16:creationId xmlns:a16="http://schemas.microsoft.com/office/drawing/2014/main" id="{85349FD5-514B-40BF-A614-344E8459B75C}"/>
              </a:ext>
            </a:extLst>
          </p:cNvPr>
          <p:cNvSpPr txBox="1">
            <a:spLocks/>
          </p:cNvSpPr>
          <p:nvPr/>
        </p:nvSpPr>
        <p:spPr bwMode="auto">
          <a:xfrm>
            <a:off x="1439139" y="0"/>
            <a:ext cx="8229600" cy="863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a:lstStyle>
          <a:p>
            <a:pPr eaLnBrk="1" hangingPunct="1"/>
            <a:r>
              <a:rPr lang="en-GB" altLang="en-US" sz="2800" b="1" dirty="0"/>
              <a:t>Your Appraisal…………iii</a:t>
            </a:r>
            <a:endParaRPr lang="en-GB" altLang="en-US" sz="2800" dirty="0"/>
          </a:p>
        </p:txBody>
      </p:sp>
      <p:sp>
        <p:nvSpPr>
          <p:cNvPr id="3" name="Rectangle 2"/>
          <p:cNvSpPr/>
          <p:nvPr/>
        </p:nvSpPr>
        <p:spPr>
          <a:xfrm>
            <a:off x="893617" y="1613372"/>
            <a:ext cx="10390909" cy="3970318"/>
          </a:xfrm>
          <a:prstGeom prst="rect">
            <a:avLst/>
          </a:prstGeom>
        </p:spPr>
        <p:txBody>
          <a:bodyPr wrap="square">
            <a:spAutoFit/>
          </a:bodyPr>
          <a:lstStyle/>
          <a:p>
            <a:pPr marL="285750" indent="-285750" algn="just">
              <a:lnSpc>
                <a:spcPct val="200000"/>
              </a:lnSpc>
              <a:buFont typeface="Arial" panose="020B0604020202020204" pitchFamily="34" charset="0"/>
              <a:buChar char="•"/>
            </a:pPr>
            <a:r>
              <a:rPr lang="en-US" dirty="0">
                <a:solidFill>
                  <a:srgbClr val="000000"/>
                </a:solidFill>
                <a:latin typeface="Times New Roman" panose="02020603050405020304" pitchFamily="18" charset="0"/>
                <a:ea typeface="Calibri" panose="020F0502020204030204" pitchFamily="34" charset="0"/>
                <a:cs typeface="Times New Roman" panose="02020603050405020304" pitchFamily="18" charset="0"/>
              </a:rPr>
              <a:t>The Goring has operational designs for guests who want to commemorate a special achievement such as a promotion, graduation or retirement with a custom celebration. The hotel helps bring guests personalized vision to life, thereby creating values for their guests.</a:t>
            </a:r>
          </a:p>
          <a:p>
            <a:pPr marL="285750" indent="-285750" algn="just">
              <a:lnSpc>
                <a:spcPct val="200000"/>
              </a:lnSpc>
              <a:buFont typeface="Arial" panose="020B0604020202020204" pitchFamily="34" charset="0"/>
              <a:buChar char="•"/>
            </a:pPr>
            <a:r>
              <a:rPr lang="en-US"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The mode of service delivery is Topnotch. </a:t>
            </a:r>
            <a:r>
              <a:rPr lang="en-US" dirty="0">
                <a:latin typeface="Times New Roman" panose="02020603050405020304" pitchFamily="18" charset="0"/>
                <a:cs typeface="Times New Roman" panose="02020603050405020304" pitchFamily="18" charset="0"/>
              </a:rPr>
              <a:t>The Goring add magic to guests celebration and event, big or small, to create immersive and memorable experiences that Guests will talk about for years.</a:t>
            </a:r>
          </a:p>
          <a:p>
            <a:pPr marL="285750" indent="-285750" algn="just">
              <a:lnSpc>
                <a:spcPct val="200000"/>
              </a:lnSpc>
              <a:buFont typeface="Arial" panose="020B0604020202020204" pitchFamily="34" charset="0"/>
              <a:buChar char="•"/>
            </a:pPr>
            <a:endParaRPr lang="en-US" dirty="0">
              <a:solidFill>
                <a:srgbClr val="000000"/>
              </a:solidFill>
              <a:latin typeface="Times New Roman" panose="02020603050405020304" pitchFamily="18" charset="0"/>
              <a:ea typeface="Calibri" panose="020F0502020204030204" pitchFamily="34" charset="0"/>
              <a:cs typeface="Times New Roman" panose="02020603050405020304" pitchFamily="18" charset="0"/>
            </a:endParaRPr>
          </a:p>
          <a:p>
            <a:pPr marL="285750" indent="-285750" algn="just">
              <a:lnSpc>
                <a:spcPct val="200000"/>
              </a:lnSpc>
              <a:buFont typeface="Arial" panose="020B0604020202020204" pitchFamily="34" charset="0"/>
              <a:buChar char="•"/>
            </a:pPr>
            <a:endParaRPr lang="en-US" dirty="0">
              <a:effectLst/>
              <a:latin typeface="Times New Roman" panose="02020603050405020304" pitchFamily="18" charset="0"/>
              <a:ea typeface="Calibri" panose="020F0502020204030204" pitchFamily="34" charset="0"/>
              <a:cs typeface="Times New Roman" panose="02020603050405020304" pitchFamily="18" charset="0"/>
            </a:endParaRPr>
          </a:p>
        </p:txBody>
      </p:sp>
      <p:sp>
        <p:nvSpPr>
          <p:cNvPr id="10" name="Rectangle 9"/>
          <p:cNvSpPr/>
          <p:nvPr/>
        </p:nvSpPr>
        <p:spPr>
          <a:xfrm>
            <a:off x="0" y="661182"/>
            <a:ext cx="576775" cy="450166"/>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418993123"/>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2">
            <a:extLst>
              <a:ext uri="{FF2B5EF4-FFF2-40B4-BE49-F238E27FC236}">
                <a16:creationId xmlns:a16="http://schemas.microsoft.com/office/drawing/2014/main" id="{85349FD5-514B-40BF-A614-344E8459B75C}"/>
              </a:ext>
            </a:extLst>
          </p:cNvPr>
          <p:cNvSpPr>
            <a:spLocks noGrp="1"/>
          </p:cNvSpPr>
          <p:nvPr>
            <p:ph type="title"/>
          </p:nvPr>
        </p:nvSpPr>
        <p:spPr>
          <a:xfrm>
            <a:off x="1775113" y="631919"/>
            <a:ext cx="8229600" cy="863600"/>
          </a:xfrm>
        </p:spPr>
        <p:txBody>
          <a:bodyPr/>
          <a:lstStyle/>
          <a:p>
            <a:pPr algn="l" eaLnBrk="1" hangingPunct="1"/>
            <a:r>
              <a:rPr lang="en-GB" altLang="en-US" sz="2800" b="1" dirty="0"/>
              <a:t>Conclusion</a:t>
            </a:r>
            <a:endParaRPr lang="en-GB" altLang="en-US" sz="2800" dirty="0"/>
          </a:p>
        </p:txBody>
      </p:sp>
      <p:sp>
        <p:nvSpPr>
          <p:cNvPr id="4" name="Date Placeholder 3">
            <a:extLst>
              <a:ext uri="{FF2B5EF4-FFF2-40B4-BE49-F238E27FC236}">
                <a16:creationId xmlns:a16="http://schemas.microsoft.com/office/drawing/2014/main" id="{E20FDE7D-F36A-455B-8B00-23E41F49BA54}"/>
              </a:ext>
            </a:extLst>
          </p:cNvPr>
          <p:cNvSpPr>
            <a:spLocks noGrp="1"/>
          </p:cNvSpPr>
          <p:nvPr>
            <p:ph type="dt" sz="quarter" idx="10"/>
          </p:nvPr>
        </p:nvSpPr>
        <p:spPr/>
        <p:txBody>
          <a:bodyPr/>
          <a:lstStyle/>
          <a:p>
            <a:pPr>
              <a:defRPr/>
            </a:pPr>
            <a:fld id="{C42646B4-1ADF-47AE-B486-D5D6E23B0A98}" type="datetime1">
              <a:rPr lang="en-GB" altLang="en-US">
                <a:solidFill>
                  <a:prstClr val="black">
                    <a:tint val="75000"/>
                  </a:prstClr>
                </a:solidFill>
              </a:rPr>
              <a:pPr>
                <a:defRPr/>
              </a:pPr>
              <a:t>25/10/2019</a:t>
            </a:fld>
            <a:endParaRPr lang="en-GB" altLang="en-US">
              <a:solidFill>
                <a:prstClr val="black">
                  <a:tint val="75000"/>
                </a:prstClr>
              </a:solidFill>
            </a:endParaRPr>
          </a:p>
        </p:txBody>
      </p:sp>
      <p:sp>
        <p:nvSpPr>
          <p:cNvPr id="2" name="Rectangle 1"/>
          <p:cNvSpPr/>
          <p:nvPr/>
        </p:nvSpPr>
        <p:spPr>
          <a:xfrm>
            <a:off x="505100" y="1698093"/>
            <a:ext cx="11329638" cy="2554545"/>
          </a:xfrm>
          <a:prstGeom prst="rect">
            <a:avLst/>
          </a:prstGeom>
        </p:spPr>
        <p:txBody>
          <a:bodyPr wrap="square">
            <a:spAutoFit/>
          </a:bodyPr>
          <a:lstStyle/>
          <a:p>
            <a:pPr marL="285750" indent="-285750" algn="just">
              <a:lnSpc>
                <a:spcPct val="200000"/>
              </a:lnSpc>
              <a:buFont typeface="Arial" panose="020B0604020202020204" pitchFamily="34" charset="0"/>
              <a:buChar char="•"/>
            </a:pPr>
            <a:r>
              <a:rPr lang="en-US" sz="1600" dirty="0">
                <a:latin typeface="Times New Roman" panose="02020603050405020304" pitchFamily="18" charset="0"/>
                <a:ea typeface="Calibri" panose="020F0502020204030204" pitchFamily="34" charset="0"/>
                <a:cs typeface="Times New Roman" panose="02020603050405020304" pitchFamily="18" charset="0"/>
              </a:rPr>
              <a:t>The Management of the hotel and the staffs has a complete understanding of their job thus helping their efficiency</a:t>
            </a:r>
          </a:p>
          <a:p>
            <a:pPr marL="285750" indent="-285750" algn="just">
              <a:lnSpc>
                <a:spcPct val="200000"/>
              </a:lnSpc>
              <a:buFont typeface="Arial" panose="020B0604020202020204" pitchFamily="34" charset="0"/>
              <a:buChar char="•"/>
            </a:pPr>
            <a:r>
              <a:rPr lang="en-US" sz="1600" dirty="0">
                <a:latin typeface="Times New Roman" panose="02020603050405020304" pitchFamily="18" charset="0"/>
                <a:ea typeface="Calibri" panose="020F0502020204030204" pitchFamily="34" charset="0"/>
                <a:cs typeface="Times New Roman" panose="02020603050405020304" pitchFamily="18" charset="0"/>
              </a:rPr>
              <a:t>The readiness of the management to empower their cast member to use creativity to handle challenges rather than the ‘robotic procedures’ helps in creating a unique customer experience that last long. </a:t>
            </a:r>
          </a:p>
          <a:p>
            <a:pPr marL="285750" indent="-285750" algn="just">
              <a:lnSpc>
                <a:spcPct val="200000"/>
              </a:lnSpc>
              <a:buFont typeface="Arial" panose="020B0604020202020204" pitchFamily="34" charset="0"/>
              <a:buChar char="•"/>
            </a:pPr>
            <a:r>
              <a:rPr lang="en-US" sz="1600" dirty="0">
                <a:latin typeface="Times New Roman" panose="02020603050405020304" pitchFamily="18" charset="0"/>
                <a:ea typeface="Calibri" panose="020F0502020204030204" pitchFamily="34" charset="0"/>
                <a:cs typeface="Times New Roman" panose="02020603050405020304" pitchFamily="18" charset="0"/>
              </a:rPr>
              <a:t>The guest experience in the hotel is world class with professional who are able to deliver above expectations</a:t>
            </a:r>
          </a:p>
          <a:p>
            <a:pPr algn="just">
              <a:lnSpc>
                <a:spcPct val="200000"/>
              </a:lnSpc>
            </a:pPr>
            <a:r>
              <a:rPr lang="en-US" sz="1600" dirty="0">
                <a:latin typeface="Times New Roman" panose="02020603050405020304" pitchFamily="18" charset="0"/>
                <a:ea typeface="Calibri" panose="020F0502020204030204" pitchFamily="34" charset="0"/>
                <a:cs typeface="Times New Roman" panose="02020603050405020304" pitchFamily="18" charset="0"/>
              </a:rPr>
              <a:t> </a:t>
            </a:r>
            <a:endParaRPr lang="en-US" sz="1600" dirty="0">
              <a:effectLst/>
              <a:latin typeface="Times New Roman" panose="02020603050405020304" pitchFamily="18" charset="0"/>
              <a:ea typeface="Calibri" panose="020F0502020204030204" pitchFamily="34" charset="0"/>
              <a:cs typeface="Times New Roman" panose="02020603050405020304" pitchFamily="18" charset="0"/>
            </a:endParaRPr>
          </a:p>
        </p:txBody>
      </p:sp>
      <p:sp>
        <p:nvSpPr>
          <p:cNvPr id="6" name="Rectangle 5"/>
          <p:cNvSpPr/>
          <p:nvPr/>
        </p:nvSpPr>
        <p:spPr>
          <a:xfrm>
            <a:off x="0" y="661182"/>
            <a:ext cx="576775" cy="450166"/>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446080489"/>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2">
            <a:extLst>
              <a:ext uri="{FF2B5EF4-FFF2-40B4-BE49-F238E27FC236}">
                <a16:creationId xmlns:a16="http://schemas.microsoft.com/office/drawing/2014/main" id="{85349FD5-514B-40BF-A614-344E8459B75C}"/>
              </a:ext>
            </a:extLst>
          </p:cNvPr>
          <p:cNvSpPr>
            <a:spLocks noGrp="1"/>
          </p:cNvSpPr>
          <p:nvPr>
            <p:ph type="title"/>
          </p:nvPr>
        </p:nvSpPr>
        <p:spPr>
          <a:xfrm>
            <a:off x="2003713" y="886265"/>
            <a:ext cx="8229600" cy="863600"/>
          </a:xfrm>
        </p:spPr>
        <p:txBody>
          <a:bodyPr/>
          <a:lstStyle/>
          <a:p>
            <a:pPr algn="l" eaLnBrk="1" hangingPunct="1"/>
            <a:r>
              <a:rPr lang="en-GB" altLang="en-US" sz="2800" b="1" dirty="0"/>
              <a:t>			</a:t>
            </a:r>
            <a:r>
              <a:rPr lang="en-GB" altLang="en-US" sz="2800" b="1" u="sng" dirty="0"/>
              <a:t>Findings</a:t>
            </a:r>
            <a:endParaRPr lang="en-GB" altLang="en-US" sz="2800" u="sng" dirty="0"/>
          </a:p>
        </p:txBody>
      </p:sp>
      <p:sp>
        <p:nvSpPr>
          <p:cNvPr id="4" name="Date Placeholder 3">
            <a:extLst>
              <a:ext uri="{FF2B5EF4-FFF2-40B4-BE49-F238E27FC236}">
                <a16:creationId xmlns:a16="http://schemas.microsoft.com/office/drawing/2014/main" id="{E20FDE7D-F36A-455B-8B00-23E41F49BA54}"/>
              </a:ext>
            </a:extLst>
          </p:cNvPr>
          <p:cNvSpPr>
            <a:spLocks noGrp="1"/>
          </p:cNvSpPr>
          <p:nvPr>
            <p:ph type="dt" sz="quarter" idx="10"/>
          </p:nvPr>
        </p:nvSpPr>
        <p:spPr/>
        <p:txBody>
          <a:bodyPr/>
          <a:lstStyle/>
          <a:p>
            <a:pPr>
              <a:defRPr/>
            </a:pPr>
            <a:fld id="{C42646B4-1ADF-47AE-B486-D5D6E23B0A98}" type="datetime1">
              <a:rPr lang="en-GB" altLang="en-US">
                <a:solidFill>
                  <a:prstClr val="black">
                    <a:tint val="75000"/>
                  </a:prstClr>
                </a:solidFill>
              </a:rPr>
              <a:pPr>
                <a:defRPr/>
              </a:pPr>
              <a:t>25/10/2019</a:t>
            </a:fld>
            <a:endParaRPr lang="en-GB" altLang="en-US">
              <a:solidFill>
                <a:prstClr val="black">
                  <a:tint val="75000"/>
                </a:prstClr>
              </a:solidFill>
            </a:endParaRPr>
          </a:p>
        </p:txBody>
      </p:sp>
      <p:sp>
        <p:nvSpPr>
          <p:cNvPr id="2" name="Rectangle 1"/>
          <p:cNvSpPr/>
          <p:nvPr/>
        </p:nvSpPr>
        <p:spPr>
          <a:xfrm>
            <a:off x="571500" y="1997839"/>
            <a:ext cx="10266218" cy="2308324"/>
          </a:xfrm>
          <a:prstGeom prst="rect">
            <a:avLst/>
          </a:prstGeom>
        </p:spPr>
        <p:txBody>
          <a:bodyPr wrap="square">
            <a:spAutoFit/>
          </a:bodyPr>
          <a:lstStyle/>
          <a:p>
            <a:pPr marL="285750" indent="-285750" algn="just">
              <a:lnSpc>
                <a:spcPct val="200000"/>
              </a:lnSpc>
              <a:buFont typeface="Arial" panose="020B0604020202020204" pitchFamily="34" charset="0"/>
              <a:buChar char="•"/>
            </a:pPr>
            <a:r>
              <a:rPr lang="en-US" dirty="0">
                <a:latin typeface="Times New Roman" panose="02020603050405020304" pitchFamily="18" charset="0"/>
                <a:cs typeface="Times New Roman" panose="02020603050405020304" pitchFamily="18" charset="0"/>
              </a:rPr>
              <a:t>All the services in the Goring hotel are intently designed to cater for each guests based on their needs </a:t>
            </a:r>
          </a:p>
          <a:p>
            <a:pPr marL="285750" indent="-285750" algn="just">
              <a:lnSpc>
                <a:spcPct val="200000"/>
              </a:lnSpc>
              <a:buFont typeface="Arial" panose="020B0604020202020204" pitchFamily="34" charset="0"/>
              <a:buChar char="•"/>
            </a:pPr>
            <a:r>
              <a:rPr lang="en-US" dirty="0">
                <a:latin typeface="Times New Roman" panose="02020603050405020304" pitchFamily="18" charset="0"/>
                <a:ea typeface="Calibri" panose="020F0502020204030204" pitchFamily="34" charset="0"/>
                <a:cs typeface="Times New Roman" panose="02020603050405020304" pitchFamily="18" charset="0"/>
              </a:rPr>
              <a:t>The rigorous recruitment processes of the right staff for the right job also helped in employing staffs whose vision and passion aligned with that of the Hotel</a:t>
            </a:r>
          </a:p>
          <a:p>
            <a:pPr marL="285750" indent="-285750" algn="just">
              <a:lnSpc>
                <a:spcPct val="200000"/>
              </a:lnSpc>
              <a:buFont typeface="Arial" panose="020B0604020202020204" pitchFamily="34" charset="0"/>
              <a:buChar char="•"/>
            </a:pPr>
            <a:r>
              <a:rPr lang="en-US" dirty="0">
                <a:latin typeface="Times New Roman" panose="02020603050405020304" pitchFamily="18" charset="0"/>
                <a:ea typeface="Calibri" panose="020F0502020204030204" pitchFamily="34" charset="0"/>
                <a:cs typeface="Times New Roman" panose="02020603050405020304" pitchFamily="18" charset="0"/>
              </a:rPr>
              <a:t>Thus they are able to deliver with passion and care</a:t>
            </a:r>
          </a:p>
        </p:txBody>
      </p:sp>
      <p:sp>
        <p:nvSpPr>
          <p:cNvPr id="8" name="Rectangle 7"/>
          <p:cNvSpPr/>
          <p:nvPr/>
        </p:nvSpPr>
        <p:spPr>
          <a:xfrm>
            <a:off x="0" y="661182"/>
            <a:ext cx="576775" cy="450166"/>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574453082"/>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2">
            <a:extLst>
              <a:ext uri="{FF2B5EF4-FFF2-40B4-BE49-F238E27FC236}">
                <a16:creationId xmlns:a16="http://schemas.microsoft.com/office/drawing/2014/main" id="{85349FD5-514B-40BF-A614-344E8459B75C}"/>
              </a:ext>
            </a:extLst>
          </p:cNvPr>
          <p:cNvSpPr>
            <a:spLocks noGrp="1"/>
          </p:cNvSpPr>
          <p:nvPr>
            <p:ph type="title"/>
          </p:nvPr>
        </p:nvSpPr>
        <p:spPr>
          <a:xfrm>
            <a:off x="1775113" y="631919"/>
            <a:ext cx="8229600" cy="863600"/>
          </a:xfrm>
        </p:spPr>
        <p:txBody>
          <a:bodyPr/>
          <a:lstStyle/>
          <a:p>
            <a:pPr algn="l" eaLnBrk="1" hangingPunct="1"/>
            <a:r>
              <a:rPr lang="en-GB" altLang="en-US" sz="2800" b="1" dirty="0"/>
              <a:t>References</a:t>
            </a:r>
            <a:endParaRPr lang="en-GB" altLang="en-US" sz="2800" dirty="0"/>
          </a:p>
        </p:txBody>
      </p:sp>
      <p:sp>
        <p:nvSpPr>
          <p:cNvPr id="4" name="Date Placeholder 3">
            <a:extLst>
              <a:ext uri="{FF2B5EF4-FFF2-40B4-BE49-F238E27FC236}">
                <a16:creationId xmlns:a16="http://schemas.microsoft.com/office/drawing/2014/main" id="{E20FDE7D-F36A-455B-8B00-23E41F49BA54}"/>
              </a:ext>
            </a:extLst>
          </p:cNvPr>
          <p:cNvSpPr>
            <a:spLocks noGrp="1"/>
          </p:cNvSpPr>
          <p:nvPr>
            <p:ph type="dt" sz="quarter" idx="10"/>
          </p:nvPr>
        </p:nvSpPr>
        <p:spPr/>
        <p:txBody>
          <a:bodyPr/>
          <a:lstStyle/>
          <a:p>
            <a:pPr>
              <a:defRPr/>
            </a:pPr>
            <a:fld id="{C42646B4-1ADF-47AE-B486-D5D6E23B0A98}" type="datetime1">
              <a:rPr lang="en-GB" altLang="en-US">
                <a:solidFill>
                  <a:prstClr val="black">
                    <a:tint val="75000"/>
                  </a:prstClr>
                </a:solidFill>
              </a:rPr>
              <a:pPr>
                <a:defRPr/>
              </a:pPr>
              <a:t>25/10/2019</a:t>
            </a:fld>
            <a:endParaRPr lang="en-GB" altLang="en-US">
              <a:solidFill>
                <a:prstClr val="black">
                  <a:tint val="75000"/>
                </a:prstClr>
              </a:solidFill>
            </a:endParaRPr>
          </a:p>
        </p:txBody>
      </p:sp>
      <p:sp>
        <p:nvSpPr>
          <p:cNvPr id="2" name="Rectangle 1"/>
          <p:cNvSpPr/>
          <p:nvPr/>
        </p:nvSpPr>
        <p:spPr>
          <a:xfrm>
            <a:off x="334433" y="2071818"/>
            <a:ext cx="11363093" cy="2795637"/>
          </a:xfrm>
          <a:prstGeom prst="rect">
            <a:avLst/>
          </a:prstGeom>
        </p:spPr>
        <p:txBody>
          <a:bodyPr wrap="square">
            <a:spAutoFit/>
          </a:bodyPr>
          <a:lstStyle/>
          <a:p>
            <a:pPr marL="285750" indent="-285750" algn="just" fontAlgn="base">
              <a:lnSpc>
                <a:spcPts val="1320"/>
              </a:lnSpc>
              <a:spcAft>
                <a:spcPts val="600"/>
              </a:spcAft>
              <a:buFont typeface="Arial" panose="020B0604020202020204" pitchFamily="34" charset="0"/>
              <a:buChar char="•"/>
            </a:pPr>
            <a:r>
              <a:rPr lang="en-US" sz="1400" dirty="0" err="1">
                <a:latin typeface="Times New Roman" panose="02020603050405020304" pitchFamily="18" charset="0"/>
                <a:ea typeface="Calibri" panose="020F0502020204030204" pitchFamily="34" charset="0"/>
                <a:cs typeface="Times New Roman" panose="02020603050405020304" pitchFamily="18" charset="0"/>
              </a:rPr>
              <a:t>Lukanova</a:t>
            </a:r>
            <a:r>
              <a:rPr lang="en-US" sz="1400" dirty="0">
                <a:latin typeface="Times New Roman" panose="02020603050405020304" pitchFamily="18" charset="0"/>
                <a:ea typeface="Times New Roman" panose="02020603050405020304" pitchFamily="18" charset="0"/>
                <a:cs typeface="Times New Roman" panose="02020603050405020304" pitchFamily="18" charset="0"/>
              </a:rPr>
              <a:t>, G. 2010. </a:t>
            </a:r>
            <a:r>
              <a:rPr lang="en-US" sz="1400" dirty="0">
                <a:latin typeface="Times New Roman" panose="02020603050405020304" pitchFamily="18" charset="0"/>
                <a:ea typeface="Calibri" panose="020F0502020204030204" pitchFamily="34" charset="0"/>
                <a:cs typeface="Times New Roman" panose="02020603050405020304" pitchFamily="18" charset="0"/>
              </a:rPr>
              <a:t>Evaluation of hotel service performance Process in Bulgaria. Journal of Economics, Vol. 1, No. 1, pp. 19-28. </a:t>
            </a:r>
          </a:p>
          <a:p>
            <a:pPr marL="285750" indent="-285750" algn="just" fontAlgn="base">
              <a:lnSpc>
                <a:spcPts val="1320"/>
              </a:lnSpc>
              <a:spcAft>
                <a:spcPts val="600"/>
              </a:spcAft>
              <a:buFont typeface="Arial" panose="020B0604020202020204" pitchFamily="34" charset="0"/>
              <a:buChar char="•"/>
            </a:pPr>
            <a:r>
              <a:rPr lang="en-US" sz="1400" dirty="0" err="1">
                <a:latin typeface="Times New Roman" panose="02020603050405020304" pitchFamily="18" charset="0"/>
                <a:cs typeface="Times New Roman" panose="02020603050405020304" pitchFamily="18" charset="0"/>
              </a:rPr>
              <a:t>Boum</a:t>
            </a:r>
            <a:r>
              <a:rPr lang="en-US" sz="1400" dirty="0">
                <a:latin typeface="Times New Roman" panose="02020603050405020304" pitchFamily="18" charset="0"/>
                <a:cs typeface="Times New Roman" panose="02020603050405020304" pitchFamily="18" charset="0"/>
              </a:rPr>
              <a:t>, T., &amp; Odgers, P. (2018). Benchmarking best practice in hotel front office. Journal of Quality Assurance in Hospitality &amp; Tourism, 2(3-4), 93-109.</a:t>
            </a:r>
          </a:p>
          <a:p>
            <a:pPr marL="285750" indent="-285750" algn="just">
              <a:buFont typeface="Arial" panose="020B0604020202020204" pitchFamily="34" charset="0"/>
              <a:buChar char="•"/>
            </a:pPr>
            <a:r>
              <a:rPr lang="en-US" sz="1400" dirty="0" err="1">
                <a:latin typeface="Times New Roman" panose="02020603050405020304" pitchFamily="18" charset="0"/>
                <a:cs typeface="Times New Roman" panose="02020603050405020304" pitchFamily="18" charset="0"/>
              </a:rPr>
              <a:t>Marić</a:t>
            </a:r>
            <a:r>
              <a:rPr lang="en-US" sz="1400" dirty="0">
                <a:latin typeface="Times New Roman" panose="02020603050405020304" pitchFamily="18" charset="0"/>
                <a:cs typeface="Times New Roman" panose="02020603050405020304" pitchFamily="18" charset="0"/>
              </a:rPr>
              <a:t>, D., </a:t>
            </a:r>
            <a:r>
              <a:rPr lang="en-US" sz="1400" dirty="0" err="1">
                <a:latin typeface="Times New Roman" panose="02020603050405020304" pitchFamily="18" charset="0"/>
                <a:cs typeface="Times New Roman" panose="02020603050405020304" pitchFamily="18" charset="0"/>
              </a:rPr>
              <a:t>Marinković</a:t>
            </a:r>
            <a:r>
              <a:rPr lang="en-US" sz="1400" dirty="0">
                <a:latin typeface="Times New Roman" panose="02020603050405020304" pitchFamily="18" charset="0"/>
                <a:cs typeface="Times New Roman" panose="02020603050405020304" pitchFamily="18" charset="0"/>
              </a:rPr>
              <a:t>, V., </a:t>
            </a:r>
            <a:r>
              <a:rPr lang="en-US" sz="1400" dirty="0" err="1">
                <a:latin typeface="Times New Roman" panose="02020603050405020304" pitchFamily="18" charset="0"/>
                <a:cs typeface="Times New Roman" panose="02020603050405020304" pitchFamily="18" charset="0"/>
              </a:rPr>
              <a:t>Marić</a:t>
            </a:r>
            <a:r>
              <a:rPr lang="en-US" sz="1400" dirty="0">
                <a:latin typeface="Times New Roman" panose="02020603050405020304" pitchFamily="18" charset="0"/>
                <a:cs typeface="Times New Roman" panose="02020603050405020304" pitchFamily="18" charset="0"/>
              </a:rPr>
              <a:t>., R. and </a:t>
            </a:r>
            <a:r>
              <a:rPr lang="en-US" sz="1400" dirty="0" err="1">
                <a:latin typeface="Times New Roman" panose="02020603050405020304" pitchFamily="18" charset="0"/>
                <a:cs typeface="Times New Roman" panose="02020603050405020304" pitchFamily="18" charset="0"/>
              </a:rPr>
              <a:t>Dimitrovski</a:t>
            </a:r>
            <a:r>
              <a:rPr lang="en-US" sz="1400" dirty="0">
                <a:latin typeface="Times New Roman" panose="02020603050405020304" pitchFamily="18" charset="0"/>
                <a:cs typeface="Times New Roman" panose="02020603050405020304" pitchFamily="18" charset="0"/>
              </a:rPr>
              <a:t>, D. 2016.</a:t>
            </a:r>
            <a:r>
              <a:rPr lang="en-US" sz="1400" b="1" dirty="0">
                <a:latin typeface="Times New Roman" panose="02020603050405020304" pitchFamily="18" charset="0"/>
                <a:cs typeface="Times New Roman" panose="02020603050405020304" pitchFamily="18" charset="0"/>
              </a:rPr>
              <a:t> </a:t>
            </a:r>
            <a:r>
              <a:rPr lang="en-US" sz="1400" dirty="0">
                <a:latin typeface="Times New Roman" panose="02020603050405020304" pitchFamily="18" charset="0"/>
                <a:cs typeface="Times New Roman" panose="02020603050405020304" pitchFamily="18" charset="0"/>
              </a:rPr>
              <a:t>Analysis of Tangible and Intangible Hotel Service Quality Components. </a:t>
            </a:r>
            <a:r>
              <a:rPr lang="en-US" sz="1400" i="1" dirty="0" err="1">
                <a:latin typeface="Times New Roman" panose="02020603050405020304" pitchFamily="18" charset="0"/>
                <a:cs typeface="Times New Roman" panose="02020603050405020304" pitchFamily="18" charset="0"/>
              </a:rPr>
              <a:t>Industrija</a:t>
            </a:r>
            <a:r>
              <a:rPr lang="en-US" sz="1400" i="1" dirty="0">
                <a:latin typeface="Times New Roman" panose="02020603050405020304" pitchFamily="18" charset="0"/>
                <a:cs typeface="Times New Roman" panose="02020603050405020304" pitchFamily="18" charset="0"/>
              </a:rPr>
              <a:t>, Vol.44, No.1, </a:t>
            </a:r>
            <a:r>
              <a:rPr lang="en-US" sz="1400" dirty="0">
                <a:latin typeface="Times New Roman" panose="02020603050405020304" pitchFamily="18" charset="0"/>
                <a:cs typeface="Times New Roman" panose="02020603050405020304" pitchFamily="18" charset="0"/>
              </a:rPr>
              <a:t>DOI: 10.5937/industrija1-8437. </a:t>
            </a:r>
          </a:p>
          <a:p>
            <a:pPr marL="285750" indent="-285750" algn="just">
              <a:buFont typeface="Arial" panose="020B0604020202020204" pitchFamily="34" charset="0"/>
              <a:buChar char="•"/>
            </a:pPr>
            <a:r>
              <a:rPr lang="en-US" sz="1400" dirty="0" err="1">
                <a:latin typeface="Times New Roman" panose="02020603050405020304" pitchFamily="18" charset="0"/>
                <a:cs typeface="Times New Roman" panose="02020603050405020304" pitchFamily="18" charset="0"/>
              </a:rPr>
              <a:t>Koziba</a:t>
            </a:r>
            <a:r>
              <a:rPr lang="en-US" sz="1400" dirty="0">
                <a:latin typeface="Times New Roman" panose="02020603050405020304" pitchFamily="18" charset="0"/>
                <a:cs typeface="Times New Roman" panose="02020603050405020304" pitchFamily="18" charset="0"/>
              </a:rPr>
              <a:t>, T., </a:t>
            </a:r>
            <a:r>
              <a:rPr lang="en-US" sz="1400" dirty="0" err="1">
                <a:latin typeface="Times New Roman" panose="02020603050405020304" pitchFamily="18" charset="0"/>
                <a:cs typeface="Times New Roman" panose="02020603050405020304" pitchFamily="18" charset="0"/>
              </a:rPr>
              <a:t>Trywell</a:t>
            </a:r>
            <a:r>
              <a:rPr lang="en-US" sz="1400" dirty="0">
                <a:latin typeface="Times New Roman" panose="02020603050405020304" pitchFamily="18" charset="0"/>
                <a:cs typeface="Times New Roman" panose="02020603050405020304" pitchFamily="18" charset="0"/>
              </a:rPr>
              <a:t>, K., and Joseph, B.K. 2015. Assessment of the Appraisal Practices Of Architectural Records At The Gaborone City Council In Botswana. ESARBICA Journal, 34. </a:t>
            </a:r>
          </a:p>
          <a:p>
            <a:pPr marL="285750" indent="-285750" algn="just">
              <a:buFont typeface="Arial" panose="020B0604020202020204" pitchFamily="34" charset="0"/>
              <a:buChar char="•"/>
            </a:pPr>
            <a:r>
              <a:rPr lang="en-US" sz="1400" dirty="0" err="1">
                <a:latin typeface="Times New Roman" panose="02020603050405020304" pitchFamily="18" charset="0"/>
                <a:cs typeface="Times New Roman" panose="02020603050405020304" pitchFamily="18" charset="0"/>
              </a:rPr>
              <a:t>Venelin</a:t>
            </a:r>
            <a:r>
              <a:rPr lang="en-US" sz="1400" dirty="0">
                <a:latin typeface="Times New Roman" panose="02020603050405020304" pitchFamily="18" charset="0"/>
                <a:cs typeface="Times New Roman" panose="02020603050405020304" pitchFamily="18" charset="0"/>
              </a:rPr>
              <a:t>, T., Vanya, B., Marin, G. 2018. CUSTOMER SERVICE STANDARDS. Book. </a:t>
            </a:r>
          </a:p>
          <a:p>
            <a:pPr marL="285750" indent="-285750" algn="just">
              <a:buFont typeface="Arial" panose="020B0604020202020204" pitchFamily="34" charset="0"/>
              <a:buChar char="•"/>
            </a:pPr>
            <a:r>
              <a:rPr lang="en-US" sz="1400" dirty="0" err="1">
                <a:latin typeface="Times New Roman" panose="02020603050405020304" pitchFamily="18" charset="0"/>
                <a:cs typeface="Times New Roman" panose="02020603050405020304" pitchFamily="18" charset="0"/>
              </a:rPr>
              <a:t>Kaňovská</a:t>
            </a:r>
            <a:r>
              <a:rPr lang="en-US" sz="1400" dirty="0">
                <a:latin typeface="Times New Roman" panose="02020603050405020304" pitchFamily="18" charset="0"/>
                <a:cs typeface="Times New Roman" panose="02020603050405020304" pitchFamily="18" charset="0"/>
              </a:rPr>
              <a:t>, L. 2010. Customer services: A part of market orientation. Economic and Management, 15</a:t>
            </a:r>
          </a:p>
          <a:p>
            <a:pPr marL="285750" indent="-285750" algn="just">
              <a:buFont typeface="Arial" panose="020B0604020202020204" pitchFamily="34" charset="0"/>
              <a:buChar char="•"/>
            </a:pPr>
            <a:r>
              <a:rPr lang="en-US" sz="1400" dirty="0" err="1">
                <a:latin typeface="Times New Roman" panose="02020603050405020304" pitchFamily="18" charset="0"/>
                <a:cs typeface="Times New Roman" panose="02020603050405020304" pitchFamily="18" charset="0"/>
              </a:rPr>
              <a:t>Ehlert</a:t>
            </a:r>
            <a:r>
              <a:rPr lang="en-US" sz="1400" dirty="0">
                <a:latin typeface="Times New Roman" panose="02020603050405020304" pitchFamily="18" charset="0"/>
                <a:cs typeface="Times New Roman" panose="02020603050405020304" pitchFamily="18" charset="0"/>
              </a:rPr>
              <a:t>, A. 2016. Be our guest: A Hotel's Guide to Guest Service Hospitality Training. Tennessee Research and Creative Exchange (Trace). </a:t>
            </a:r>
          </a:p>
          <a:p>
            <a:pPr marL="285750" indent="-285750" algn="just">
              <a:buFont typeface="Arial" panose="020B0604020202020204" pitchFamily="34" charset="0"/>
              <a:buChar char="•"/>
            </a:pPr>
            <a:r>
              <a:rPr lang="en-US" sz="1400" dirty="0">
                <a:latin typeface="Times New Roman" panose="02020603050405020304" pitchFamily="18" charset="0"/>
                <a:cs typeface="Times New Roman" panose="02020603050405020304" pitchFamily="18" charset="0"/>
              </a:rPr>
              <a:t>Luciana, D. 2015. The American Archivist. 57. 328-344. 10.17723/aarc.57.2.pu548273j5j1p816. </a:t>
            </a:r>
          </a:p>
          <a:p>
            <a:pPr algn="just"/>
            <a:r>
              <a:rPr lang="en-US" sz="1400" dirty="0">
                <a:latin typeface="Times New Roman" panose="02020603050405020304" pitchFamily="18" charset="0"/>
                <a:cs typeface="Times New Roman" panose="02020603050405020304" pitchFamily="18" charset="0"/>
              </a:rPr>
              <a:t> </a:t>
            </a:r>
            <a:br>
              <a:rPr lang="en-US" sz="1400" dirty="0">
                <a:latin typeface="Times New Roman" panose="02020603050405020304" pitchFamily="18" charset="0"/>
                <a:cs typeface="Times New Roman" panose="02020603050405020304" pitchFamily="18" charset="0"/>
              </a:rPr>
            </a:br>
            <a:endParaRPr lang="en-US" sz="1400" dirty="0">
              <a:latin typeface="Times New Roman" panose="02020603050405020304" pitchFamily="18" charset="0"/>
              <a:ea typeface="Calibri" panose="020F0502020204030204" pitchFamily="34" charset="0"/>
              <a:cs typeface="Times New Roman" panose="02020603050405020304" pitchFamily="18" charset="0"/>
            </a:endParaRPr>
          </a:p>
        </p:txBody>
      </p:sp>
      <p:sp>
        <p:nvSpPr>
          <p:cNvPr id="6" name="Rectangle 5"/>
          <p:cNvSpPr/>
          <p:nvPr/>
        </p:nvSpPr>
        <p:spPr>
          <a:xfrm>
            <a:off x="0" y="661182"/>
            <a:ext cx="576775" cy="450166"/>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885505800"/>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1_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605</TotalTime>
  <Words>2040</Words>
  <Application>Microsoft Office PowerPoint</Application>
  <PresentationFormat>Widescreen</PresentationFormat>
  <Paragraphs>206</Paragraphs>
  <Slides>36</Slides>
  <Notes>7</Notes>
  <HiddenSlides>0</HiddenSlides>
  <MMClips>0</MMClips>
  <ScaleCrop>false</ScaleCrop>
  <HeadingPairs>
    <vt:vector size="4" baseType="variant">
      <vt:variant>
        <vt:lpstr>Theme</vt:lpstr>
      </vt:variant>
      <vt:variant>
        <vt:i4>2</vt:i4>
      </vt:variant>
      <vt:variant>
        <vt:lpstr>Slide Titles</vt:lpstr>
      </vt:variant>
      <vt:variant>
        <vt:i4>36</vt:i4>
      </vt:variant>
    </vt:vector>
  </HeadingPairs>
  <TitlesOfParts>
    <vt:vector size="38" baseType="lpstr">
      <vt:lpstr>20140311PresentationUWTSDTemplate</vt:lpstr>
      <vt:lpstr>1_20140311PresentationUWTSDTemplate</vt:lpstr>
      <vt:lpstr>An Appraisal of a Guest Service Experience</vt:lpstr>
      <vt:lpstr>PowerPoint Presentation</vt:lpstr>
      <vt:lpstr>Objective of the Study</vt:lpstr>
      <vt:lpstr>Guest Service</vt:lpstr>
      <vt:lpstr>Appraisal</vt:lpstr>
      <vt:lpstr> Guest Satisfaction</vt:lpstr>
      <vt:lpstr>PowerPoint Presentation</vt:lpstr>
      <vt:lpstr>PowerPoint Presentation</vt:lpstr>
      <vt:lpstr>PowerPoint Presentation</vt:lpstr>
      <vt:lpstr>PowerPoint Presentation</vt:lpstr>
      <vt:lpstr>Strategies for Appraising Guest Service Experience(s)</vt:lpstr>
      <vt:lpstr>Strategies for Appraising Guest Service Experience(s)</vt:lpstr>
      <vt:lpstr>    Managerial Team</vt:lpstr>
      <vt:lpstr>    Job Knowledge</vt:lpstr>
      <vt:lpstr>Employees Training </vt:lpstr>
      <vt:lpstr>PowerPoint Presentation</vt:lpstr>
      <vt:lpstr>Service Quality</vt:lpstr>
      <vt:lpstr>Service Quality In The Goring Hotel, London</vt:lpstr>
      <vt:lpstr>Service Quality In The Goring Hotel, London</vt:lpstr>
      <vt:lpstr>Service Quality In The Goring Hotel, London</vt:lpstr>
      <vt:lpstr>Service Quality In The Goring Hotel, London</vt:lpstr>
      <vt:lpstr>Service Quality In The Goring Hotel, London</vt:lpstr>
      <vt:lpstr>PowerPoint Presentation</vt:lpstr>
      <vt:lpstr>PowerPoint Presentation</vt:lpstr>
      <vt:lpstr>PowerPoint Presentation</vt:lpstr>
      <vt:lpstr>PowerPoint Presentation</vt:lpstr>
      <vt:lpstr>PowerPoint Presentation</vt:lpstr>
      <vt:lpstr>Guest Cycle </vt:lpstr>
      <vt:lpstr>Guest Cycle </vt:lpstr>
      <vt:lpstr>Guest Cycle </vt:lpstr>
      <vt:lpstr>Guest Cycle </vt:lpstr>
      <vt:lpstr>Service Settings in the Goring Hotel</vt:lpstr>
      <vt:lpstr>Service Delivery and Value creation</vt:lpstr>
      <vt:lpstr>Conclusion</vt:lpstr>
      <vt:lpstr>   Findings</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HP</dc:creator>
  <cp:lastModifiedBy>Catalin Caramet (1815457)</cp:lastModifiedBy>
  <cp:revision>47</cp:revision>
  <dcterms:created xsi:type="dcterms:W3CDTF">2019-10-22T21:00:48Z</dcterms:created>
  <dcterms:modified xsi:type="dcterms:W3CDTF">2019-10-25T12:59:13Z</dcterms:modified>
</cp:coreProperties>
</file>