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96" r:id="rId5"/>
  </p:sldMasterIdLst>
  <p:notesMasterIdLst>
    <p:notesMasterId r:id="rId29"/>
  </p:notesMasterIdLst>
  <p:handoutMasterIdLst>
    <p:handoutMasterId r:id="rId30"/>
  </p:handoutMasterIdLst>
  <p:sldIdLst>
    <p:sldId id="256" r:id="rId6"/>
    <p:sldId id="257" r:id="rId7"/>
    <p:sldId id="259" r:id="rId8"/>
    <p:sldId id="316" r:id="rId9"/>
    <p:sldId id="292" r:id="rId10"/>
    <p:sldId id="317" r:id="rId11"/>
    <p:sldId id="293" r:id="rId12"/>
    <p:sldId id="294" r:id="rId13"/>
    <p:sldId id="308" r:id="rId14"/>
    <p:sldId id="318" r:id="rId15"/>
    <p:sldId id="323" r:id="rId16"/>
    <p:sldId id="325" r:id="rId17"/>
    <p:sldId id="326" r:id="rId18"/>
    <p:sldId id="327" r:id="rId19"/>
    <p:sldId id="295" r:id="rId20"/>
    <p:sldId id="319" r:id="rId21"/>
    <p:sldId id="320" r:id="rId22"/>
    <p:sldId id="299" r:id="rId23"/>
    <p:sldId id="304" r:id="rId24"/>
    <p:sldId id="305" r:id="rId25"/>
    <p:sldId id="309" r:id="rId26"/>
    <p:sldId id="329" r:id="rId27"/>
    <p:sldId id="276" r:id="rId28"/>
  </p:sldIdLst>
  <p:sldSz cx="9144000" cy="6858000" type="screen4x3"/>
  <p:notesSz cx="6797675" cy="9926638"/>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7">
          <p15:clr>
            <a:srgbClr val="A4A3A4"/>
          </p15:clr>
        </p15:guide>
        <p15:guide id="2" pos="2142">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5864"/>
  </p:normalViewPr>
  <p:slideViewPr>
    <p:cSldViewPr>
      <p:cViewPr varScale="1">
        <p:scale>
          <a:sx n="112" d="100"/>
          <a:sy n="112" d="100"/>
        </p:scale>
        <p:origin x="1640" y="192"/>
      </p:cViewPr>
      <p:guideLst>
        <p:guide orient="horz" pos="2160"/>
        <p:guide pos="2880"/>
      </p:guideLst>
    </p:cSldViewPr>
  </p:slideViewPr>
  <p:notesTextViewPr>
    <p:cViewPr>
      <p:scale>
        <a:sx n="1" d="1"/>
        <a:sy n="1" d="1"/>
      </p:scale>
      <p:origin x="0" y="0"/>
    </p:cViewPr>
  </p:notesTextViewPr>
  <p:sorterViewPr>
    <p:cViewPr>
      <p:scale>
        <a:sx n="100" d="100"/>
        <a:sy n="100" d="100"/>
      </p:scale>
      <p:origin x="0" y="2574"/>
    </p:cViewPr>
  </p:sorterViewPr>
  <p:notesViewPr>
    <p:cSldViewPr>
      <p:cViewPr varScale="1">
        <p:scale>
          <a:sx n="56" d="100"/>
          <a:sy n="56" d="100"/>
        </p:scale>
        <p:origin x="-1812" y="-84"/>
      </p:cViewPr>
      <p:guideLst>
        <p:guide orient="horz" pos="3127"/>
        <p:guide pos="2142"/>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handoutMaster" Target="handoutMasters/handoutMaster1.xml"/><Relationship Id="rId8" Type="http://schemas.openxmlformats.org/officeDocument/2006/relationships/slide" Target="slides/slide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txBox="1">
            <a:spLocks noGrp="1"/>
          </p:cNvSpPr>
          <p:nvPr>
            <p:ph type="hdr" sz="quarter"/>
          </p:nvPr>
        </p:nvSpPr>
        <p:spPr>
          <a:xfrm>
            <a:off x="0" y="0"/>
            <a:ext cx="2949575" cy="495300"/>
          </a:xfrm>
          <a:prstGeom prst="rect">
            <a:avLst/>
          </a:prstGeom>
          <a:noFill/>
          <a:ln>
            <a:noFill/>
          </a:ln>
        </p:spPr>
        <p:txBody>
          <a:bodyPr vert="horz" wrap="none" lIns="78903" tIns="39452" rIns="78903" bIns="39452" anchorCtr="0" compatLnSpc="0"/>
          <a:lstStyle>
            <a:lvl1pPr fontAlgn="auto" hangingPunct="0">
              <a:spcBef>
                <a:spcPts val="0"/>
              </a:spcBef>
              <a:spcAft>
                <a:spcPts val="0"/>
              </a:spcAft>
              <a:defRPr sz="1400">
                <a:latin typeface="Liberation Sans" pitchFamily="18"/>
                <a:ea typeface="Microsoft YaHei" pitchFamily="2"/>
                <a:cs typeface="Mangal" pitchFamily="2"/>
              </a:defRPr>
            </a:lvl1pPr>
          </a:lstStyle>
          <a:p>
            <a:pPr>
              <a:defRPr sz="1400"/>
            </a:pPr>
            <a:endParaRPr lang="en-GB"/>
          </a:p>
        </p:txBody>
      </p:sp>
      <p:sp>
        <p:nvSpPr>
          <p:cNvPr id="4" name="Footer Placeholder 3"/>
          <p:cNvSpPr txBox="1">
            <a:spLocks noGrp="1"/>
          </p:cNvSpPr>
          <p:nvPr>
            <p:ph type="ftr" sz="quarter" idx="2"/>
          </p:nvPr>
        </p:nvSpPr>
        <p:spPr>
          <a:xfrm>
            <a:off x="0" y="9429750"/>
            <a:ext cx="2949575" cy="496888"/>
          </a:xfrm>
          <a:prstGeom prst="rect">
            <a:avLst/>
          </a:prstGeom>
          <a:noFill/>
          <a:ln>
            <a:noFill/>
          </a:ln>
        </p:spPr>
        <p:txBody>
          <a:bodyPr vert="horz" wrap="none" lIns="78903" tIns="39452" rIns="78903" bIns="39452" anchor="b" anchorCtr="0" compatLnSpc="0"/>
          <a:lstStyle>
            <a:lvl1pPr fontAlgn="auto" hangingPunct="0">
              <a:spcBef>
                <a:spcPts val="0"/>
              </a:spcBef>
              <a:spcAft>
                <a:spcPts val="0"/>
              </a:spcAft>
              <a:defRPr sz="1400">
                <a:latin typeface="Liberation Sans" pitchFamily="18"/>
                <a:ea typeface="Microsoft YaHei" pitchFamily="2"/>
                <a:cs typeface="Mangal" pitchFamily="2"/>
              </a:defRPr>
            </a:lvl1pPr>
          </a:lstStyle>
          <a:p>
            <a:pPr>
              <a:defRPr sz="1400"/>
            </a:pPr>
            <a:endParaRPr lang="en-GB"/>
          </a:p>
        </p:txBody>
      </p:sp>
      <p:sp>
        <p:nvSpPr>
          <p:cNvPr id="5" name="Slide Number Placeholder 4"/>
          <p:cNvSpPr txBox="1">
            <a:spLocks noGrp="1"/>
          </p:cNvSpPr>
          <p:nvPr>
            <p:ph type="sldNum" sz="quarter" idx="3"/>
          </p:nvPr>
        </p:nvSpPr>
        <p:spPr>
          <a:xfrm>
            <a:off x="3848100" y="9429750"/>
            <a:ext cx="2949575" cy="496888"/>
          </a:xfrm>
          <a:prstGeom prst="rect">
            <a:avLst/>
          </a:prstGeom>
          <a:noFill/>
          <a:ln>
            <a:noFill/>
          </a:ln>
        </p:spPr>
        <p:txBody>
          <a:bodyPr vert="horz" wrap="none" lIns="78903" tIns="39452" rIns="78903" bIns="39452" anchor="b" anchorCtr="0" compatLnSpc="0"/>
          <a:lstStyle>
            <a:lvl1pPr algn="r" fontAlgn="auto" hangingPunct="0">
              <a:spcBef>
                <a:spcPts val="0"/>
              </a:spcBef>
              <a:spcAft>
                <a:spcPts val="0"/>
              </a:spcAft>
              <a:defRPr sz="1400">
                <a:latin typeface="+mn-lt"/>
                <a:cs typeface="+mn-cs"/>
              </a:defRPr>
            </a:lvl1pPr>
          </a:lstStyle>
          <a:p>
            <a:pPr>
              <a:defRPr sz="1400"/>
            </a:pPr>
            <a:fld id="{CAE0F138-BAF1-4D9D-910C-671AA6BC7294}" type="slidenum">
              <a:rPr/>
              <a:pPr>
                <a:defRPr sz="1400"/>
              </a:pPr>
              <a:t>‹#›</a:t>
            </a:fld>
            <a:endParaRPr lang="en-GB" sz="1200">
              <a:latin typeface="Liberation Sans" pitchFamily="18"/>
              <a:ea typeface="Microsoft YaHei" pitchFamily="2"/>
              <a:cs typeface="Mangal" pitchFamily="2"/>
            </a:endParaRPr>
          </a:p>
        </p:txBody>
      </p:sp>
    </p:spTree>
    <p:extLst>
      <p:ext uri="{BB962C8B-B14F-4D97-AF65-F5344CB8AC3E}">
        <p14:creationId xmlns:p14="http://schemas.microsoft.com/office/powerpoint/2010/main" val="326943990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0178" name="Slide Image Placeholder 1"/>
          <p:cNvSpPr>
            <a:spLocks noGrp="1" noRot="1" noChangeAspect="1"/>
          </p:cNvSpPr>
          <p:nvPr>
            <p:ph type="sldImg" idx="2"/>
          </p:nvPr>
        </p:nvSpPr>
        <p:spPr bwMode="auto">
          <a:xfrm>
            <a:off x="844550" y="882650"/>
            <a:ext cx="5802313" cy="4351338"/>
          </a:xfrm>
          <a:prstGeom prst="rect">
            <a:avLst/>
          </a:prstGeom>
          <a:noFill/>
          <a:ln w="9525">
            <a:noFill/>
            <a:miter lim="800000"/>
            <a:headEnd/>
            <a:tailEnd/>
          </a:ln>
        </p:spPr>
      </p:sp>
      <p:sp>
        <p:nvSpPr>
          <p:cNvPr id="3" name="Notes Placeholder 2"/>
          <p:cNvSpPr txBox="1">
            <a:spLocks noGrp="1"/>
          </p:cNvSpPr>
          <p:nvPr>
            <p:ph type="body" sz="quarter" idx="3"/>
          </p:nvPr>
        </p:nvSpPr>
        <p:spPr>
          <a:xfrm>
            <a:off x="749300" y="5513388"/>
            <a:ext cx="5994400" cy="5222875"/>
          </a:xfrm>
          <a:prstGeom prst="rect">
            <a:avLst/>
          </a:prstGeom>
          <a:noFill/>
          <a:ln>
            <a:noFill/>
          </a:ln>
        </p:spPr>
        <p:txBody>
          <a:bodyPr lIns="0" tIns="0" rIns="0" bIns="0"/>
          <a:lstStyle/>
          <a:p>
            <a:pPr lvl="0"/>
            <a:endParaRPr lang="en-GB" noProof="0"/>
          </a:p>
        </p:txBody>
      </p:sp>
      <p:sp>
        <p:nvSpPr>
          <p:cNvPr id="4" name="Header Placeholder 3"/>
          <p:cNvSpPr txBox="1">
            <a:spLocks noGrp="1"/>
          </p:cNvSpPr>
          <p:nvPr>
            <p:ph type="hdr" sz="quarter"/>
          </p:nvPr>
        </p:nvSpPr>
        <p:spPr>
          <a:xfrm>
            <a:off x="0" y="0"/>
            <a:ext cx="3251200" cy="579438"/>
          </a:xfrm>
          <a:prstGeom prst="rect">
            <a:avLst/>
          </a:prstGeom>
          <a:noFill/>
          <a:ln>
            <a:noFill/>
          </a:ln>
        </p:spPr>
        <p:txBody>
          <a:bodyPr lIns="0" tIns="0" rIns="0" bIns="0" anchorCtr="0"/>
          <a:lstStyle>
            <a:lvl1pPr lvl="0" rtl="0" fontAlgn="auto" hangingPunct="0">
              <a:spcBef>
                <a:spcPts val="0"/>
              </a:spcBef>
              <a:spcAft>
                <a:spcPts val="0"/>
              </a:spcAft>
              <a:buNone/>
              <a:tabLst/>
              <a:defRPr lang="en-GB" sz="1400" kern="1200">
                <a:latin typeface="Liberation Serif" pitchFamily="18"/>
                <a:ea typeface="Segoe UI" pitchFamily="2"/>
                <a:cs typeface="Tahoma" pitchFamily="2"/>
              </a:defRPr>
            </a:lvl1pPr>
          </a:lstStyle>
          <a:p>
            <a:pPr>
              <a:defRPr/>
            </a:pPr>
            <a:endParaRPr/>
          </a:p>
        </p:txBody>
      </p:sp>
      <p:sp>
        <p:nvSpPr>
          <p:cNvPr id="5" name="Date Placeholder 4"/>
          <p:cNvSpPr txBox="1">
            <a:spLocks noGrp="1"/>
          </p:cNvSpPr>
          <p:nvPr>
            <p:ph type="dt" idx="1"/>
          </p:nvPr>
        </p:nvSpPr>
        <p:spPr>
          <a:xfrm>
            <a:off x="4241800" y="0"/>
            <a:ext cx="3251200" cy="579438"/>
          </a:xfrm>
          <a:prstGeom prst="rect">
            <a:avLst/>
          </a:prstGeom>
          <a:noFill/>
          <a:ln>
            <a:noFill/>
          </a:ln>
        </p:spPr>
        <p:txBody>
          <a:bodyPr lIns="0" tIns="0" rIns="0" bIns="0" anchorCtr="0"/>
          <a:lstStyle>
            <a:lvl1pPr lvl="0" algn="r" rtl="0" fontAlgn="auto" hangingPunct="0">
              <a:spcBef>
                <a:spcPts val="0"/>
              </a:spcBef>
              <a:spcAft>
                <a:spcPts val="0"/>
              </a:spcAft>
              <a:buNone/>
              <a:tabLst/>
              <a:defRPr lang="en-GB" sz="1400" kern="1200">
                <a:latin typeface="Liberation Serif" pitchFamily="18"/>
                <a:ea typeface="Segoe UI" pitchFamily="2"/>
                <a:cs typeface="Tahoma" pitchFamily="2"/>
              </a:defRPr>
            </a:lvl1pPr>
          </a:lstStyle>
          <a:p>
            <a:pPr>
              <a:defRPr/>
            </a:pPr>
            <a:fld id="{BB4BC579-ACBE-43E4-AE72-88089ECF1A33}" type="datetimeFigureOut">
              <a:rPr lang="en-US"/>
              <a:pPr>
                <a:defRPr/>
              </a:pPr>
              <a:t>3/17/23</a:t>
            </a:fld>
            <a:endParaRPr/>
          </a:p>
        </p:txBody>
      </p:sp>
      <p:sp>
        <p:nvSpPr>
          <p:cNvPr id="6" name="Footer Placeholder 5"/>
          <p:cNvSpPr txBox="1">
            <a:spLocks noGrp="1"/>
          </p:cNvSpPr>
          <p:nvPr>
            <p:ph type="ftr" sz="quarter" idx="4"/>
          </p:nvPr>
        </p:nvSpPr>
        <p:spPr>
          <a:xfrm>
            <a:off x="0" y="11026775"/>
            <a:ext cx="3251200" cy="579438"/>
          </a:xfrm>
          <a:prstGeom prst="rect">
            <a:avLst/>
          </a:prstGeom>
          <a:noFill/>
          <a:ln>
            <a:noFill/>
          </a:ln>
        </p:spPr>
        <p:txBody>
          <a:bodyPr lIns="0" tIns="0" rIns="0" bIns="0" anchor="b" anchorCtr="0"/>
          <a:lstStyle>
            <a:lvl1pPr lvl="0" rtl="0" fontAlgn="auto" hangingPunct="0">
              <a:spcBef>
                <a:spcPts val="0"/>
              </a:spcBef>
              <a:spcAft>
                <a:spcPts val="0"/>
              </a:spcAft>
              <a:buNone/>
              <a:tabLst/>
              <a:defRPr lang="en-GB" sz="1400" kern="1200">
                <a:latin typeface="Liberation Serif" pitchFamily="18"/>
                <a:ea typeface="Segoe UI" pitchFamily="2"/>
                <a:cs typeface="Tahoma" pitchFamily="2"/>
              </a:defRPr>
            </a:lvl1pPr>
          </a:lstStyle>
          <a:p>
            <a:pPr>
              <a:defRPr/>
            </a:pPr>
            <a:endParaRPr/>
          </a:p>
        </p:txBody>
      </p:sp>
      <p:sp>
        <p:nvSpPr>
          <p:cNvPr id="7" name="Slide Number Placeholder 6"/>
          <p:cNvSpPr txBox="1">
            <a:spLocks noGrp="1"/>
          </p:cNvSpPr>
          <p:nvPr>
            <p:ph type="sldNum" sz="quarter" idx="5"/>
          </p:nvPr>
        </p:nvSpPr>
        <p:spPr>
          <a:xfrm>
            <a:off x="4241800" y="11026775"/>
            <a:ext cx="3251200" cy="579438"/>
          </a:xfrm>
          <a:prstGeom prst="rect">
            <a:avLst/>
          </a:prstGeom>
          <a:noFill/>
          <a:ln>
            <a:noFill/>
          </a:ln>
        </p:spPr>
        <p:txBody>
          <a:bodyPr lIns="0" tIns="0" rIns="0" bIns="0" anchor="b" anchorCtr="0"/>
          <a:lstStyle>
            <a:lvl1pPr lvl="0" algn="r" rtl="0" fontAlgn="auto" hangingPunct="0">
              <a:spcBef>
                <a:spcPts val="0"/>
              </a:spcBef>
              <a:spcAft>
                <a:spcPts val="0"/>
              </a:spcAft>
              <a:buNone/>
              <a:tabLst/>
              <a:defRPr lang="en-GB" sz="1400" kern="1200">
                <a:latin typeface="Liberation Serif" pitchFamily="18"/>
                <a:ea typeface="Segoe UI" pitchFamily="2"/>
                <a:cs typeface="Tahoma" pitchFamily="2"/>
              </a:defRPr>
            </a:lvl1pPr>
          </a:lstStyle>
          <a:p>
            <a:pPr>
              <a:defRPr/>
            </a:pPr>
            <a:fld id="{AC1F8D45-B6E5-4946-AB15-7079FAC2FB63}" type="slidenum">
              <a:rPr/>
              <a:pPr>
                <a:defRPr/>
              </a:pPr>
              <a:t>‹#›</a:t>
            </a:fld>
            <a:endParaRPr/>
          </a:p>
        </p:txBody>
      </p:sp>
    </p:spTree>
    <p:extLst>
      <p:ext uri="{BB962C8B-B14F-4D97-AF65-F5344CB8AC3E}">
        <p14:creationId xmlns:p14="http://schemas.microsoft.com/office/powerpoint/2010/main" val="2866610167"/>
      </p:ext>
    </p:extLst>
  </p:cSld>
  <p:clrMap bg1="lt1" tx1="dk1" bg2="lt2" tx2="dk2" accent1="accent1" accent2="accent2" accent3="accent3" accent4="accent4" accent5="accent5" accent6="accent6" hlink="hlink" folHlink="folHlink"/>
  <p:notesStyle>
    <a:lvl1pPr marL="215900" indent="-215900" algn="l" rtl="0" eaLnBrk="0" fontAlgn="base" hangingPunct="0">
      <a:spcBef>
        <a:spcPct val="30000"/>
      </a:spcBef>
      <a:spcAft>
        <a:spcPct val="0"/>
      </a:spcAft>
      <a:defRPr lang="en-GB" sz="2000" kern="1200">
        <a:solidFill>
          <a:schemeClr val="tx1"/>
        </a:solidFill>
        <a:latin typeface="Liberation Sans" pitchFamily="18"/>
        <a:ea typeface="Microsoft YaHei" pitchFamily="2"/>
        <a:cs typeface="Mangal" pitchFamily="2"/>
      </a:defRPr>
    </a:lvl1pPr>
    <a:lvl2pPr marL="742950" indent="-285750" algn="l" rtl="0" eaLnBrk="0" fontAlgn="base" hangingPunct="0">
      <a:spcBef>
        <a:spcPct val="30000"/>
      </a:spcBef>
      <a:spcAft>
        <a:spcPct val="0"/>
      </a:spcAft>
      <a:defRPr sz="1200" kern="1200">
        <a:solidFill>
          <a:schemeClr val="tx1"/>
        </a:solidFill>
        <a:latin typeface="+mn-lt"/>
        <a:ea typeface="Microsoft YaHei"/>
        <a:cs typeface="Microsoft YaHei"/>
      </a:defRPr>
    </a:lvl2pPr>
    <a:lvl3pPr marL="1143000" indent="-228600" algn="l" rtl="0" eaLnBrk="0" fontAlgn="base" hangingPunct="0">
      <a:spcBef>
        <a:spcPct val="30000"/>
      </a:spcBef>
      <a:spcAft>
        <a:spcPct val="0"/>
      </a:spcAft>
      <a:defRPr sz="1200" kern="1200">
        <a:solidFill>
          <a:schemeClr val="tx1"/>
        </a:solidFill>
        <a:latin typeface="+mn-lt"/>
        <a:ea typeface="Microsoft YaHei"/>
        <a:cs typeface="Microsoft YaHei"/>
      </a:defRPr>
    </a:lvl3pPr>
    <a:lvl4pPr marL="1600200" indent="-228600" algn="l" rtl="0" eaLnBrk="0" fontAlgn="base" hangingPunct="0">
      <a:spcBef>
        <a:spcPct val="30000"/>
      </a:spcBef>
      <a:spcAft>
        <a:spcPct val="0"/>
      </a:spcAft>
      <a:defRPr sz="1200" kern="1200">
        <a:solidFill>
          <a:schemeClr val="tx1"/>
        </a:solidFill>
        <a:latin typeface="+mn-lt"/>
        <a:ea typeface="Microsoft YaHei"/>
        <a:cs typeface="Microsoft YaHei"/>
      </a:defRPr>
    </a:lvl4pPr>
    <a:lvl5pPr marL="2057400" indent="-228600" algn="l" rtl="0" eaLnBrk="0" fontAlgn="base" hangingPunct="0">
      <a:spcBef>
        <a:spcPct val="30000"/>
      </a:spcBef>
      <a:spcAft>
        <a:spcPct val="0"/>
      </a:spcAft>
      <a:defRPr sz="1200" kern="1200">
        <a:solidFill>
          <a:schemeClr val="tx1"/>
        </a:solidFill>
        <a:latin typeface="+mn-lt"/>
        <a:ea typeface="Microsoft YaHei"/>
        <a:cs typeface="Microsoft YaHe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Slide Image Placeholder 1"/>
          <p:cNvSpPr>
            <a:spLocks noGrp="1" noRot="1" noChangeAspect="1"/>
          </p:cNvSpPr>
          <p:nvPr>
            <p:ph type="sldImg"/>
          </p:nvPr>
        </p:nvSpPr>
        <p:spPr>
          <a:xfrm>
            <a:off x="917575" y="744538"/>
            <a:ext cx="4962525" cy="3722687"/>
          </a:xfrm>
          <a:solidFill>
            <a:srgbClr val="729FCF"/>
          </a:solidFill>
          <a:ln w="25400">
            <a:solidFill>
              <a:srgbClr val="3465A4"/>
            </a:solidFill>
          </a:ln>
        </p:spPr>
      </p:sp>
      <p:sp>
        <p:nvSpPr>
          <p:cNvPr id="53250" name="Notes Placeholder 2"/>
          <p:cNvSpPr txBox="1">
            <a:spLocks noGrp="1"/>
          </p:cNvSpPr>
          <p:nvPr>
            <p:ph type="body" sz="quarter" idx="1"/>
          </p:nvPr>
        </p:nvSpPr>
        <p:spPr bwMode="auto">
          <a:xfrm>
            <a:off x="679450" y="4714875"/>
            <a:ext cx="5438775" cy="4467225"/>
          </a:xfrm>
          <a:noFill/>
        </p:spPr>
        <p:txBody>
          <a:bodyPr vert="horz" wrap="square" lIns="91440" tIns="45720" rIns="91440" bIns="45720" numCol="1" anchor="t" anchorCtr="0" compatLnSpc="1">
            <a:prstTxWarp prst="textNoShape">
              <a:avLst/>
            </a:prstTxWarp>
          </a:bodyPr>
          <a:lstStyle/>
          <a:p>
            <a:pPr eaLnBrk="1">
              <a:spcBef>
                <a:spcPct val="0"/>
              </a:spcBef>
            </a:pPr>
            <a:endParaRPr>
              <a:solidFill>
                <a:srgbClr val="000000"/>
              </a:solidFill>
              <a:latin typeface="Liberation Sans"/>
              <a:ea typeface="Microsoft YaHei"/>
            </a:endParaRPr>
          </a:p>
        </p:txBody>
      </p:sp>
      <p:sp>
        <p:nvSpPr>
          <p:cNvPr id="53251" name="Slide Number Placeholder 3"/>
          <p:cNvSpPr>
            <a:spLocks noGrp="1"/>
          </p:cNvSpPr>
          <p:nvPr>
            <p:ph type="sldNum" sz="quarter" idx="5"/>
          </p:nvPr>
        </p:nvSpPr>
        <p:spPr bwMode="auto">
          <a:xfrm>
            <a:off x="3851275" y="9428163"/>
            <a:ext cx="2944813" cy="496887"/>
          </a:xfrm>
          <a:noFill/>
          <a:ln>
            <a:miter lim="800000"/>
            <a:headEnd/>
            <a:tailEnd/>
          </a:ln>
        </p:spPr>
        <p:txBody>
          <a:bodyPr vert="horz" wrap="square" lIns="91440" tIns="45720" rIns="91440" bIns="45720" numCol="1" compatLnSpc="1">
            <a:prstTxWarp prst="textNoShape">
              <a:avLst/>
            </a:prstTxWarp>
          </a:bodyPr>
          <a:lstStyle/>
          <a:p>
            <a:pPr fontAlgn="base" hangingPunct="1">
              <a:spcBef>
                <a:spcPct val="0"/>
              </a:spcBef>
              <a:spcAft>
                <a:spcPct val="0"/>
              </a:spcAft>
            </a:pPr>
            <a:fld id="{C7819F5C-722A-4365-AB4A-1E452842E009}" type="slidenum">
              <a:rPr smtClean="0">
                <a:latin typeface="Liberation Serif"/>
                <a:ea typeface="Segoe UI"/>
                <a:cs typeface="Tahoma" pitchFamily="34" charset="0"/>
              </a:rPr>
              <a:pPr fontAlgn="base" hangingPunct="1">
                <a:spcBef>
                  <a:spcPct val="0"/>
                </a:spcBef>
                <a:spcAft>
                  <a:spcPct val="0"/>
                </a:spcAft>
              </a:pPr>
              <a:t>1</a:t>
            </a:fld>
            <a:endParaRPr sz="1200">
              <a:solidFill>
                <a:srgbClr val="000000"/>
              </a:solidFill>
              <a:latin typeface="Calibri" pitchFamily="34" charset="0"/>
              <a:ea typeface="Segoe UI"/>
              <a:cs typeface="Tahoma" pitchFamily="34" charset="0"/>
            </a:endParaRPr>
          </a:p>
        </p:txBody>
      </p:sp>
    </p:spTree>
    <p:extLst>
      <p:ext uri="{BB962C8B-B14F-4D97-AF65-F5344CB8AC3E}">
        <p14:creationId xmlns:p14="http://schemas.microsoft.com/office/powerpoint/2010/main" val="42030643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Slide Image Placeholder 1"/>
          <p:cNvSpPr>
            <a:spLocks noGrp="1" noRot="1" noChangeAspect="1"/>
          </p:cNvSpPr>
          <p:nvPr>
            <p:ph type="sldImg"/>
          </p:nvPr>
        </p:nvSpPr>
        <p:spPr>
          <a:xfrm>
            <a:off x="846138" y="882650"/>
            <a:ext cx="5799137" cy="4349750"/>
          </a:xfrm>
          <a:solidFill>
            <a:srgbClr val="729FCF"/>
          </a:solidFill>
          <a:ln w="25400">
            <a:solidFill>
              <a:srgbClr val="3465A4"/>
            </a:solidFill>
          </a:ln>
        </p:spPr>
      </p:sp>
      <p:sp>
        <p:nvSpPr>
          <p:cNvPr id="55298" name="Notes Placeholder 2"/>
          <p:cNvSpPr txBox="1">
            <a:spLocks noGrp="1"/>
          </p:cNvSpPr>
          <p:nvPr>
            <p:ph type="body" sz="quarter" idx="1"/>
          </p:nvPr>
        </p:nvSpPr>
        <p:spPr bwMode="auto">
          <a:noFill/>
        </p:spPr>
        <p:txBody>
          <a:bodyPr vert="horz" wrap="square" numCol="1" anchor="t" anchorCtr="0" compatLnSpc="1">
            <a:prstTxWarp prst="textNoShape">
              <a:avLst/>
            </a:prstTxWarp>
          </a:bodyPr>
          <a:lstStyle/>
          <a:p>
            <a:pPr marL="0" indent="0" eaLnBrk="1" hangingPunct="1">
              <a:lnSpc>
                <a:spcPct val="90000"/>
              </a:lnSpc>
              <a:spcBef>
                <a:spcPts val="600"/>
              </a:spcBef>
              <a:buClr>
                <a:srgbClr val="727CA3"/>
              </a:buClr>
              <a:buSzPct val="76000"/>
              <a:buFont typeface="Wingdings 3" pitchFamily="18" charset="2"/>
              <a:buChar char=""/>
            </a:pPr>
            <a:r>
              <a:rPr lang="en-GB" sz="2000" dirty="0">
                <a:solidFill>
                  <a:srgbClr val="000000"/>
                </a:solidFill>
                <a:latin typeface="Gill Sans MT" pitchFamily="34" charset="0"/>
                <a:ea typeface="Microsoft YaHei"/>
                <a:cs typeface="Mangal" pitchFamily="2"/>
              </a:rPr>
              <a:t>I</a:t>
            </a:r>
            <a:endParaRPr dirty="0">
              <a:solidFill>
                <a:srgbClr val="000000"/>
              </a:solidFill>
              <a:latin typeface="Liberation Sans"/>
              <a:ea typeface="Microsoft YaHei"/>
            </a:endParaRPr>
          </a:p>
        </p:txBody>
      </p:sp>
    </p:spTree>
    <p:extLst>
      <p:ext uri="{BB962C8B-B14F-4D97-AF65-F5344CB8AC3E}">
        <p14:creationId xmlns:p14="http://schemas.microsoft.com/office/powerpoint/2010/main" val="19998882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Slide Image Placeholder 1"/>
          <p:cNvSpPr>
            <a:spLocks noGrp="1" noRot="1" noChangeAspect="1"/>
          </p:cNvSpPr>
          <p:nvPr>
            <p:ph type="sldImg"/>
          </p:nvPr>
        </p:nvSpPr>
        <p:spPr>
          <a:xfrm>
            <a:off x="917575" y="755650"/>
            <a:ext cx="4962525" cy="3721100"/>
          </a:xfrm>
          <a:solidFill>
            <a:srgbClr val="729FCF"/>
          </a:solidFill>
          <a:ln w="25400">
            <a:solidFill>
              <a:srgbClr val="3465A4"/>
            </a:solidFill>
          </a:ln>
        </p:spPr>
      </p:sp>
      <p:sp>
        <p:nvSpPr>
          <p:cNvPr id="59394" name="Notes Placeholder 2"/>
          <p:cNvSpPr txBox="1">
            <a:spLocks noGrp="1"/>
          </p:cNvSpPr>
          <p:nvPr>
            <p:ph type="body" sz="quarter" idx="1"/>
          </p:nvPr>
        </p:nvSpPr>
        <p:spPr bwMode="auto">
          <a:xfrm>
            <a:off x="679450" y="4714875"/>
            <a:ext cx="5438775" cy="4467225"/>
          </a:xfrm>
          <a:noFill/>
        </p:spPr>
        <p:txBody>
          <a:bodyPr vert="horz" wrap="square" numCol="1" anchor="t" anchorCtr="0" compatLnSpc="1">
            <a:prstTxWarp prst="textNoShape">
              <a:avLst/>
            </a:prstTxWarp>
          </a:bodyPr>
          <a:lstStyle/>
          <a:p>
            <a:pPr eaLnBrk="1">
              <a:spcBef>
                <a:spcPct val="0"/>
              </a:spcBef>
            </a:pPr>
            <a:endParaRPr dirty="0">
              <a:solidFill>
                <a:srgbClr val="000000"/>
              </a:solidFill>
              <a:latin typeface="Liberation Sans"/>
              <a:ea typeface="Microsoft YaHei"/>
            </a:endParaRPr>
          </a:p>
        </p:txBody>
      </p:sp>
    </p:spTree>
    <p:extLst>
      <p:ext uri="{BB962C8B-B14F-4D97-AF65-F5344CB8AC3E}">
        <p14:creationId xmlns:p14="http://schemas.microsoft.com/office/powerpoint/2010/main" val="40949663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AC1F8D45-B6E5-4946-AB15-7079FAC2FB63}" type="slidenum">
              <a:rPr lang="en-GB" smtClean="0"/>
              <a:pPr>
                <a:defRPr/>
              </a:pPr>
              <a:t>4</a:t>
            </a:fld>
            <a:endParaRPr lang="en-GB"/>
          </a:p>
        </p:txBody>
      </p:sp>
    </p:spTree>
    <p:extLst>
      <p:ext uri="{BB962C8B-B14F-4D97-AF65-F5344CB8AC3E}">
        <p14:creationId xmlns:p14="http://schemas.microsoft.com/office/powerpoint/2010/main" val="29796374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AC1F8D45-B6E5-4946-AB15-7079FAC2FB63}" type="slidenum">
              <a:rPr lang="en-GB" smtClean="0"/>
              <a:pPr>
                <a:defRPr/>
              </a:pPr>
              <a:t>5</a:t>
            </a:fld>
            <a:endParaRPr lang="en-GB"/>
          </a:p>
        </p:txBody>
      </p:sp>
    </p:spTree>
    <p:extLst>
      <p:ext uri="{BB962C8B-B14F-4D97-AF65-F5344CB8AC3E}">
        <p14:creationId xmlns:p14="http://schemas.microsoft.com/office/powerpoint/2010/main" val="27743718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AC1F8D45-B6E5-4946-AB15-7079FAC2FB63}" type="slidenum">
              <a:rPr lang="en-GB" smtClean="0"/>
              <a:pPr>
                <a:defRPr/>
              </a:pPr>
              <a:t>6</a:t>
            </a:fld>
            <a:endParaRPr lang="en-GB"/>
          </a:p>
        </p:txBody>
      </p:sp>
    </p:spTree>
    <p:extLst>
      <p:ext uri="{BB962C8B-B14F-4D97-AF65-F5344CB8AC3E}">
        <p14:creationId xmlns:p14="http://schemas.microsoft.com/office/powerpoint/2010/main" val="12347054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AC1F8D45-B6E5-4946-AB15-7079FAC2FB63}" type="slidenum">
              <a:rPr lang="en-GB" smtClean="0"/>
              <a:pPr>
                <a:defRPr/>
              </a:pPr>
              <a:t>7</a:t>
            </a:fld>
            <a:endParaRPr lang="en-GB"/>
          </a:p>
        </p:txBody>
      </p:sp>
    </p:spTree>
    <p:extLst>
      <p:ext uri="{BB962C8B-B14F-4D97-AF65-F5344CB8AC3E}">
        <p14:creationId xmlns:p14="http://schemas.microsoft.com/office/powerpoint/2010/main" val="23925986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AC1F8D45-B6E5-4946-AB15-7079FAC2FB63}" type="slidenum">
              <a:rPr lang="en-GB" smtClean="0"/>
              <a:pPr>
                <a:defRPr/>
              </a:pPr>
              <a:t>8</a:t>
            </a:fld>
            <a:endParaRPr lang="en-GB"/>
          </a:p>
        </p:txBody>
      </p:sp>
    </p:spTree>
    <p:extLst>
      <p:ext uri="{BB962C8B-B14F-4D97-AF65-F5344CB8AC3E}">
        <p14:creationId xmlns:p14="http://schemas.microsoft.com/office/powerpoint/2010/main" val="27307201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AC1F8D45-B6E5-4946-AB15-7079FAC2FB63}" type="slidenum">
              <a:rPr lang="en-GB" smtClean="0"/>
              <a:pPr>
                <a:defRPr/>
              </a:pPr>
              <a:t>9</a:t>
            </a:fld>
            <a:endParaRPr lang="en-GB"/>
          </a:p>
        </p:txBody>
      </p:sp>
    </p:spTree>
    <p:extLst>
      <p:ext uri="{BB962C8B-B14F-4D97-AF65-F5344CB8AC3E}">
        <p14:creationId xmlns:p14="http://schemas.microsoft.com/office/powerpoint/2010/main" val="34939562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AC1F8D45-B6E5-4946-AB15-7079FAC2FB63}" type="slidenum">
              <a:rPr lang="en-GB" smtClean="0"/>
              <a:pPr>
                <a:defRPr/>
              </a:pPr>
              <a:t>10</a:t>
            </a:fld>
            <a:endParaRPr lang="en-GB"/>
          </a:p>
        </p:txBody>
      </p:sp>
    </p:spTree>
    <p:extLst>
      <p:ext uri="{BB962C8B-B14F-4D97-AF65-F5344CB8AC3E}">
        <p14:creationId xmlns:p14="http://schemas.microsoft.com/office/powerpoint/2010/main" val="28438764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AC1F8D45-B6E5-4946-AB15-7079FAC2FB63}" type="slidenum">
              <a:rPr lang="en-GB" smtClean="0"/>
              <a:pPr>
                <a:defRPr/>
              </a:pPr>
              <a:t>11</a:t>
            </a:fld>
            <a:endParaRPr lang="en-GB"/>
          </a:p>
        </p:txBody>
      </p:sp>
    </p:spTree>
    <p:extLst>
      <p:ext uri="{BB962C8B-B14F-4D97-AF65-F5344CB8AC3E}">
        <p14:creationId xmlns:p14="http://schemas.microsoft.com/office/powerpoint/2010/main" val="1457827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AC1F8D45-B6E5-4946-AB15-7079FAC2FB63}" type="slidenum">
              <a:rPr lang="en-GB" smtClean="0"/>
              <a:pPr>
                <a:defRPr/>
              </a:pPr>
              <a:t>14</a:t>
            </a:fld>
            <a:endParaRPr lang="en-GB"/>
          </a:p>
        </p:txBody>
      </p:sp>
    </p:spTree>
    <p:extLst>
      <p:ext uri="{BB962C8B-B14F-4D97-AF65-F5344CB8AC3E}">
        <p14:creationId xmlns:p14="http://schemas.microsoft.com/office/powerpoint/2010/main" val="1222652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AC1F8D45-B6E5-4946-AB15-7079FAC2FB63}" type="slidenum">
              <a:rPr lang="en-GB" smtClean="0"/>
              <a:pPr>
                <a:defRPr/>
              </a:pPr>
              <a:t>15</a:t>
            </a:fld>
            <a:endParaRPr lang="en-GB"/>
          </a:p>
        </p:txBody>
      </p:sp>
    </p:spTree>
    <p:extLst>
      <p:ext uri="{BB962C8B-B14F-4D97-AF65-F5344CB8AC3E}">
        <p14:creationId xmlns:p14="http://schemas.microsoft.com/office/powerpoint/2010/main" val="99945079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AC1F8D45-B6E5-4946-AB15-7079FAC2FB63}" type="slidenum">
              <a:rPr lang="en-GB" smtClean="0"/>
              <a:pPr>
                <a:defRPr/>
              </a:pPr>
              <a:t>16</a:t>
            </a:fld>
            <a:endParaRPr lang="en-GB"/>
          </a:p>
        </p:txBody>
      </p:sp>
    </p:spTree>
    <p:extLst>
      <p:ext uri="{BB962C8B-B14F-4D97-AF65-F5344CB8AC3E}">
        <p14:creationId xmlns:p14="http://schemas.microsoft.com/office/powerpoint/2010/main" val="37655317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AC1F8D45-B6E5-4946-AB15-7079FAC2FB63}" type="slidenum">
              <a:rPr lang="en-GB" smtClean="0"/>
              <a:pPr>
                <a:defRPr/>
              </a:pPr>
              <a:t>17</a:t>
            </a:fld>
            <a:endParaRPr lang="en-GB"/>
          </a:p>
        </p:txBody>
      </p:sp>
    </p:spTree>
    <p:extLst>
      <p:ext uri="{BB962C8B-B14F-4D97-AF65-F5344CB8AC3E}">
        <p14:creationId xmlns:p14="http://schemas.microsoft.com/office/powerpoint/2010/main" val="13645785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AC1F8D45-B6E5-4946-AB15-7079FAC2FB63}" type="slidenum">
              <a:rPr lang="en-GB" smtClean="0"/>
              <a:pPr>
                <a:defRPr/>
              </a:pPr>
              <a:t>18</a:t>
            </a:fld>
            <a:endParaRPr lang="en-GB"/>
          </a:p>
        </p:txBody>
      </p:sp>
    </p:spTree>
    <p:extLst>
      <p:ext uri="{BB962C8B-B14F-4D97-AF65-F5344CB8AC3E}">
        <p14:creationId xmlns:p14="http://schemas.microsoft.com/office/powerpoint/2010/main" val="29413422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AC1F8D45-B6E5-4946-AB15-7079FAC2FB63}" type="slidenum">
              <a:rPr lang="en-GB" smtClean="0"/>
              <a:pPr>
                <a:defRPr/>
              </a:pPr>
              <a:t>19</a:t>
            </a:fld>
            <a:endParaRPr lang="en-GB"/>
          </a:p>
        </p:txBody>
      </p:sp>
    </p:spTree>
    <p:extLst>
      <p:ext uri="{BB962C8B-B14F-4D97-AF65-F5344CB8AC3E}">
        <p14:creationId xmlns:p14="http://schemas.microsoft.com/office/powerpoint/2010/main" val="144806055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AC1F8D45-B6E5-4946-AB15-7079FAC2FB63}" type="slidenum">
              <a:rPr lang="en-GB" smtClean="0"/>
              <a:pPr>
                <a:defRPr/>
              </a:pPr>
              <a:t>20</a:t>
            </a:fld>
            <a:endParaRPr lang="en-GB"/>
          </a:p>
        </p:txBody>
      </p:sp>
    </p:spTree>
    <p:extLst>
      <p:ext uri="{BB962C8B-B14F-4D97-AF65-F5344CB8AC3E}">
        <p14:creationId xmlns:p14="http://schemas.microsoft.com/office/powerpoint/2010/main" val="19397609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AC1F8D45-B6E5-4946-AB15-7079FAC2FB63}" type="slidenum">
              <a:rPr lang="en-GB" smtClean="0"/>
              <a:pPr>
                <a:defRPr/>
              </a:pPr>
              <a:t>21</a:t>
            </a:fld>
            <a:endParaRPr lang="en-GB"/>
          </a:p>
        </p:txBody>
      </p:sp>
    </p:spTree>
    <p:extLst>
      <p:ext uri="{BB962C8B-B14F-4D97-AF65-F5344CB8AC3E}">
        <p14:creationId xmlns:p14="http://schemas.microsoft.com/office/powerpoint/2010/main" val="294640917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7" name="Slide Image Placeholder 1"/>
          <p:cNvSpPr>
            <a:spLocks noGrp="1" noRot="1" noChangeAspect="1"/>
          </p:cNvSpPr>
          <p:nvPr>
            <p:ph type="sldImg"/>
          </p:nvPr>
        </p:nvSpPr>
        <p:spPr>
          <a:xfrm>
            <a:off x="917575" y="755650"/>
            <a:ext cx="4962525" cy="3721100"/>
          </a:xfrm>
          <a:solidFill>
            <a:srgbClr val="729FCF"/>
          </a:solidFill>
          <a:ln w="25400">
            <a:solidFill>
              <a:srgbClr val="3465A4"/>
            </a:solidFill>
          </a:ln>
        </p:spPr>
      </p:sp>
      <p:sp>
        <p:nvSpPr>
          <p:cNvPr id="96258" name="Notes Placeholder 2"/>
          <p:cNvSpPr txBox="1">
            <a:spLocks noGrp="1"/>
          </p:cNvSpPr>
          <p:nvPr>
            <p:ph type="body" sz="quarter" idx="1"/>
          </p:nvPr>
        </p:nvSpPr>
        <p:spPr bwMode="auto">
          <a:xfrm>
            <a:off x="679450" y="4714875"/>
            <a:ext cx="5438775" cy="4467225"/>
          </a:xfrm>
          <a:noFill/>
        </p:spPr>
        <p:txBody>
          <a:bodyPr vert="horz" wrap="square" numCol="1" anchor="t" anchorCtr="0" compatLnSpc="1">
            <a:prstTxWarp prst="textNoShape">
              <a:avLst/>
            </a:prstTxWarp>
          </a:bodyPr>
          <a:lstStyle/>
          <a:p>
            <a:pPr eaLnBrk="1">
              <a:spcBef>
                <a:spcPct val="0"/>
              </a:spcBef>
            </a:pPr>
            <a:endParaRPr>
              <a:solidFill>
                <a:srgbClr val="000000"/>
              </a:solidFill>
              <a:latin typeface="Liberation Sans"/>
              <a:ea typeface="Microsoft YaHei"/>
            </a:endParaRPr>
          </a:p>
        </p:txBody>
      </p:sp>
    </p:spTree>
    <p:extLst>
      <p:ext uri="{BB962C8B-B14F-4D97-AF65-F5344CB8AC3E}">
        <p14:creationId xmlns:p14="http://schemas.microsoft.com/office/powerpoint/2010/main" val="12504429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hemeOverride" Target="../theme/themeOverride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hemeOverride" Target="../theme/themeOverride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493276BE-A812-48C3-AC75-1E4552633E12}" type="datetimeFigureOut">
              <a:rPr lang="en-GB"/>
              <a:pPr>
                <a:defRPr/>
              </a:pPr>
              <a:t>17/03/2023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565B0A19-898A-47C0-B1D7-22C32CDD7594}" type="slidenum">
              <a:rPr/>
              <a:pPr>
                <a:defRPr/>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71773140-CEC3-4969-A97E-C0FDF9C64F64}" type="datetimeFigureOut">
              <a:rPr lang="en-GB"/>
              <a:pPr>
                <a:defRPr/>
              </a:pPr>
              <a:t>17/03/2023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A0FCCDC4-B424-4F67-8914-28A5EECBE3BB}" type="slidenum">
              <a:rPr/>
              <a:pPr>
                <a:defRPr/>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6C653A57-AC60-49CA-B1F8-57C22868933D}" type="datetimeFigureOut">
              <a:rPr lang="en-GB"/>
              <a:pPr>
                <a:defRPr/>
              </a:pPr>
              <a:t>17/03/2023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96C429EA-4F8D-4712-92B9-F23884A1C4BB}" type="slidenum">
              <a:rPr/>
              <a:pPr>
                <a:defRPr/>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93471B8F-58EC-4782-BA31-13866057038C}" type="datetimeFigureOut">
              <a:rPr lang="en-GB"/>
              <a:pPr>
                <a:defRPr/>
              </a:pPr>
              <a:t>17/03/2023</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917D2146-04D8-4BCD-8C7F-7B649711FCCD}" type="slidenum">
              <a:rPr/>
              <a:pPr>
                <a:defRPr/>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CF5CC918-B605-4E6C-9CB3-7B906FE48D92}" type="datetimeFigureOut">
              <a:rPr lang="en-GB"/>
              <a:pPr>
                <a:defRPr/>
              </a:pPr>
              <a:t>17/03/2023</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p>
        </p:txBody>
      </p:sp>
      <p:sp>
        <p:nvSpPr>
          <p:cNvPr id="9" name="Slide Number Placeholder 5"/>
          <p:cNvSpPr>
            <a:spLocks noGrp="1"/>
          </p:cNvSpPr>
          <p:nvPr>
            <p:ph type="sldNum" sz="quarter" idx="12"/>
          </p:nvPr>
        </p:nvSpPr>
        <p:spPr/>
        <p:txBody>
          <a:bodyPr/>
          <a:lstStyle>
            <a:lvl1pPr>
              <a:defRPr/>
            </a:lvl1pPr>
          </a:lstStyle>
          <a:p>
            <a:pPr>
              <a:defRPr/>
            </a:pPr>
            <a:fld id="{EDCD8584-5627-45B8-B02A-281D030AC81F}" type="slidenum">
              <a:rPr/>
              <a:pPr>
                <a:defRPr/>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94109595-EED5-4C37-8420-58C3AD6682AF}" type="datetimeFigureOut">
              <a:rPr lang="en-GB"/>
              <a:pPr>
                <a:defRPr/>
              </a:pPr>
              <a:t>17/03/2023</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p>
        </p:txBody>
      </p:sp>
      <p:sp>
        <p:nvSpPr>
          <p:cNvPr id="5" name="Slide Number Placeholder 5"/>
          <p:cNvSpPr>
            <a:spLocks noGrp="1"/>
          </p:cNvSpPr>
          <p:nvPr>
            <p:ph type="sldNum" sz="quarter" idx="12"/>
          </p:nvPr>
        </p:nvSpPr>
        <p:spPr/>
        <p:txBody>
          <a:bodyPr/>
          <a:lstStyle>
            <a:lvl1pPr>
              <a:defRPr/>
            </a:lvl1pPr>
          </a:lstStyle>
          <a:p>
            <a:pPr>
              <a:defRPr/>
            </a:pPr>
            <a:fld id="{D124937E-C485-4EBE-8275-1CE9509DBE94}" type="slidenum">
              <a:rPr/>
              <a:pPr>
                <a:defRPr/>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7290F90E-8501-4BD5-8FCD-242DBE55B612}" type="datetimeFigureOut">
              <a:rPr lang="en-GB"/>
              <a:pPr>
                <a:defRPr/>
              </a:pPr>
              <a:t>17/03/2023</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p>
        </p:txBody>
      </p:sp>
      <p:sp>
        <p:nvSpPr>
          <p:cNvPr id="4" name="Slide Number Placeholder 5"/>
          <p:cNvSpPr>
            <a:spLocks noGrp="1"/>
          </p:cNvSpPr>
          <p:nvPr>
            <p:ph type="sldNum" sz="quarter" idx="12"/>
          </p:nvPr>
        </p:nvSpPr>
        <p:spPr/>
        <p:txBody>
          <a:bodyPr/>
          <a:lstStyle>
            <a:lvl1pPr>
              <a:defRPr/>
            </a:lvl1pPr>
          </a:lstStyle>
          <a:p>
            <a:pPr>
              <a:defRPr/>
            </a:pPr>
            <a:fld id="{787A25FE-D37A-46F1-8D7C-EAE112A57C1B}" type="slidenum">
              <a:rPr/>
              <a:pPr>
                <a:defRPr/>
              </a:pPr>
              <a:t>‹#›</a:t>
            </a:fld>
            <a:endParaRPr lang="en-GB"/>
          </a:p>
        </p:txBody>
      </p:sp>
    </p:spTree>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6D71A02F-CF32-406C-8315-753ACB5EE597}" type="datetimeFigureOut">
              <a:rPr lang="en-GB"/>
              <a:pPr>
                <a:defRPr/>
              </a:pPr>
              <a:t>17/03/2023</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CB407F8D-360F-4FFC-9EF3-0F3611D8917A}" type="slidenum">
              <a:rPr/>
              <a:pPr>
                <a:defRPr/>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C3CB4DFD-96EE-4A54-8D49-9C3B0C5AF072}" type="datetimeFigureOut">
              <a:rPr lang="en-GB"/>
              <a:pPr>
                <a:defRPr/>
              </a:pPr>
              <a:t>17/03/2023</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F939E8AA-3703-4091-906A-063690FFD0CD}" type="slidenum">
              <a:rPr/>
              <a:pPr>
                <a:defRPr/>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759DFF30-E7CB-4E13-8053-A295C434DE38}" type="datetimeFigureOut">
              <a:rPr lang="en-GB"/>
              <a:pPr>
                <a:defRPr/>
              </a:pPr>
              <a:t>17/03/2023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E919A169-7EBE-4ED5-A258-703E3B4EAF24}" type="slidenum">
              <a:rPr/>
              <a:pPr>
                <a:defRPr/>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96A59057-C035-442F-93C7-872BA7F3325A}" type="datetimeFigureOut">
              <a:rPr lang="en-GB"/>
              <a:pPr>
                <a:defRPr/>
              </a:pPr>
              <a:t>17/03/2023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206AB6D5-5BC7-433B-9DC4-AC31CDE454D3}" type="slidenum">
              <a:rPr/>
              <a:pPr>
                <a:defRPr/>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20"/>
          <p:cNvSpPr/>
          <p:nvPr/>
        </p:nvSpPr>
        <p:spPr>
          <a:xfrm>
            <a:off x="904875" y="3648075"/>
            <a:ext cx="7315200" cy="1279525"/>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ctangle 32"/>
          <p:cNvSpPr/>
          <p:nvPr/>
        </p:nvSpPr>
        <p:spPr>
          <a:xfrm>
            <a:off x="914400" y="5048250"/>
            <a:ext cx="7315200" cy="685800"/>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ctangle 21"/>
          <p:cNvSpPr/>
          <p:nvPr/>
        </p:nvSpPr>
        <p:spPr>
          <a:xfrm>
            <a:off x="904875" y="3648075"/>
            <a:ext cx="228600" cy="1279525"/>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Rectangle 31"/>
          <p:cNvSpPr/>
          <p:nvPr/>
        </p:nvSpPr>
        <p:spPr>
          <a:xfrm>
            <a:off x="914400" y="5048250"/>
            <a:ext cx="228600" cy="685800"/>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Title 7"/>
          <p:cNvSpPr>
            <a:spLocks noGrp="1"/>
          </p:cNvSpPr>
          <p:nvPr>
            <p:ph type="ctrTitle"/>
          </p:nvPr>
        </p:nvSpPr>
        <p:spPr>
          <a:xfrm>
            <a:off x="1219200" y="3886200"/>
            <a:ext cx="6858000" cy="990600"/>
          </a:xfrm>
        </p:spPr>
        <p:txBody>
          <a:bodyPr anchor="t"/>
          <a:lstStyle>
            <a:lvl1pPr algn="r">
              <a:defRPr sz="3200">
                <a:solidFill>
                  <a:schemeClr val="tx1"/>
                </a:solidFill>
              </a:defRPr>
            </a:lvl1pPr>
          </a:lstStyle>
          <a:p>
            <a:r>
              <a:rPr lang="en-US"/>
              <a:t>Click to edit Master title style</a:t>
            </a:r>
          </a:p>
        </p:txBody>
      </p:sp>
      <p:sp>
        <p:nvSpPr>
          <p:cNvPr id="9" name="Subtitle 8"/>
          <p:cNvSpPr>
            <a:spLocks noGrp="1"/>
          </p:cNvSpPr>
          <p:nvPr>
            <p:ph type="subTitle" idx="1"/>
          </p:nvPr>
        </p:nvSpPr>
        <p:spPr>
          <a:xfrm>
            <a:off x="1219200" y="5124450"/>
            <a:ext cx="6858000" cy="533400"/>
          </a:xfrm>
        </p:spPr>
        <p:txBody>
          <a:bodyPr/>
          <a:lstStyle>
            <a:lvl1pPr marL="0" indent="0" algn="r">
              <a:buNone/>
              <a:defRPr sz="2000">
                <a:solidFill>
                  <a:schemeClr val="tx2"/>
                </a:solidFill>
                <a:latin typeface="+mj-lt"/>
                <a:ea typeface="+mj-ea"/>
                <a:cs typeface="+mj-cs"/>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p>
        </p:txBody>
      </p:sp>
      <p:sp>
        <p:nvSpPr>
          <p:cNvPr id="10" name="Date Placeholder 27"/>
          <p:cNvSpPr>
            <a:spLocks noGrp="1"/>
          </p:cNvSpPr>
          <p:nvPr>
            <p:ph type="dt" sz="half" idx="10"/>
          </p:nvPr>
        </p:nvSpPr>
        <p:spPr>
          <a:xfrm>
            <a:off x="6400800" y="6354763"/>
            <a:ext cx="2286000" cy="366712"/>
          </a:xfrm>
        </p:spPr>
        <p:txBody>
          <a:bodyPr/>
          <a:lstStyle>
            <a:lvl1pPr>
              <a:defRPr sz="1400"/>
            </a:lvl1pPr>
          </a:lstStyle>
          <a:p>
            <a:pPr>
              <a:defRPr/>
            </a:pPr>
            <a:fld id="{AB70104C-0883-493F-B41B-8AA5DB846569}" type="datetimeFigureOut">
              <a:rPr lang="en-GB"/>
              <a:pPr>
                <a:defRPr/>
              </a:pPr>
              <a:t>17/03/2023</a:t>
            </a:fld>
            <a:endParaRPr lang="en-GB"/>
          </a:p>
        </p:txBody>
      </p:sp>
      <p:sp>
        <p:nvSpPr>
          <p:cNvPr id="11" name="Footer Placeholder 16"/>
          <p:cNvSpPr>
            <a:spLocks noGrp="1"/>
          </p:cNvSpPr>
          <p:nvPr>
            <p:ph type="ftr" sz="quarter" idx="11"/>
          </p:nvPr>
        </p:nvSpPr>
        <p:spPr>
          <a:xfrm>
            <a:off x="2898775" y="6354763"/>
            <a:ext cx="3475038" cy="366712"/>
          </a:xfrm>
        </p:spPr>
        <p:txBody>
          <a:bodyPr/>
          <a:lstStyle>
            <a:lvl1pPr>
              <a:defRPr/>
            </a:lvl1pPr>
          </a:lstStyle>
          <a:p>
            <a:pPr>
              <a:defRPr/>
            </a:pPr>
            <a:endParaRPr lang="en-GB"/>
          </a:p>
        </p:txBody>
      </p:sp>
      <p:sp>
        <p:nvSpPr>
          <p:cNvPr id="12" name="Slide Number Placeholder 28"/>
          <p:cNvSpPr>
            <a:spLocks noGrp="1"/>
          </p:cNvSpPr>
          <p:nvPr>
            <p:ph type="sldNum" sz="quarter" idx="12"/>
          </p:nvPr>
        </p:nvSpPr>
        <p:spPr>
          <a:xfrm>
            <a:off x="1216025" y="6354763"/>
            <a:ext cx="1219200" cy="366712"/>
          </a:xfrm>
        </p:spPr>
        <p:txBody>
          <a:bodyPr/>
          <a:lstStyle>
            <a:lvl1pPr>
              <a:defRPr/>
            </a:lvl1pPr>
          </a:lstStyle>
          <a:p>
            <a:pPr>
              <a:defRPr/>
            </a:pPr>
            <a:fld id="{81ED6179-2113-4579-9028-40DB066B8140}" type="slidenum">
              <a:rPr lang="en-GB"/>
              <a:pPr>
                <a:defRPr/>
              </a:pPr>
              <a:t>‹#›</a:t>
            </a:fld>
            <a:endParaRPr lang="en-GB"/>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8" name="Content Placeholder 7"/>
          <p:cNvSpPr>
            <a:spLocks noGrp="1"/>
          </p:cNvSpPr>
          <p:nvPr>
            <p:ph sz="quarter" idx="1"/>
          </p:nvPr>
        </p:nvSpPr>
        <p:spPr>
          <a:xfrm>
            <a:off x="457200" y="1219200"/>
            <a:ext cx="8229600" cy="4937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p:cNvSpPr>
            <a:spLocks noGrp="1"/>
          </p:cNvSpPr>
          <p:nvPr>
            <p:ph type="dt" sz="half" idx="10"/>
          </p:nvPr>
        </p:nvSpPr>
        <p:spPr/>
        <p:txBody>
          <a:bodyPr/>
          <a:lstStyle>
            <a:lvl1pPr>
              <a:defRPr/>
            </a:lvl1pPr>
          </a:lstStyle>
          <a:p>
            <a:pPr>
              <a:defRPr/>
            </a:pPr>
            <a:fld id="{F1B59284-D83B-452E-B405-4C30D63FEFB7}" type="datetimeFigureOut">
              <a:rPr lang="en-GB"/>
              <a:pPr>
                <a:defRPr/>
              </a:pPr>
              <a:t>17/03/2023</a:t>
            </a:fld>
            <a:endParaRPr lang="en-GB"/>
          </a:p>
        </p:txBody>
      </p:sp>
      <p:sp>
        <p:nvSpPr>
          <p:cNvPr id="5" name="Footer Placeholder 2"/>
          <p:cNvSpPr>
            <a:spLocks noGrp="1"/>
          </p:cNvSpPr>
          <p:nvPr>
            <p:ph type="ftr" sz="quarter" idx="11"/>
          </p:nvPr>
        </p:nvSpPr>
        <p:spPr/>
        <p:txBody>
          <a:bodyPr/>
          <a:lstStyle>
            <a:lvl1pPr>
              <a:defRPr/>
            </a:lvl1pPr>
          </a:lstStyle>
          <a:p>
            <a:pPr>
              <a:defRPr/>
            </a:pPr>
            <a:endParaRPr lang="en-GB"/>
          </a:p>
        </p:txBody>
      </p:sp>
      <p:sp>
        <p:nvSpPr>
          <p:cNvPr id="6" name="Slide Number Placeholder 22"/>
          <p:cNvSpPr>
            <a:spLocks noGrp="1"/>
          </p:cNvSpPr>
          <p:nvPr>
            <p:ph type="sldNum" sz="quarter" idx="12"/>
          </p:nvPr>
        </p:nvSpPr>
        <p:spPr/>
        <p:txBody>
          <a:bodyPr/>
          <a:lstStyle>
            <a:lvl1pPr>
              <a:defRPr/>
            </a:lvl1pPr>
          </a:lstStyle>
          <a:p>
            <a:pPr>
              <a:defRPr/>
            </a:pPr>
            <a:fld id="{F3E9029E-1017-4ACB-8C61-BD02454D6AB4}" type="slidenum">
              <a:rPr lang="en-GB"/>
              <a:pPr>
                <a:defRPr/>
              </a:pPr>
              <a:t>‹#›</a:t>
            </a:fld>
            <a:endParaRPr lang="en-GB"/>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4" name="Rectangle 6"/>
          <p:cNvSpPr/>
          <p:nvPr/>
        </p:nvSpPr>
        <p:spPr>
          <a:xfrm>
            <a:off x="914400" y="2819400"/>
            <a:ext cx="7315200" cy="1279525"/>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ctangle 7"/>
          <p:cNvSpPr/>
          <p:nvPr/>
        </p:nvSpPr>
        <p:spPr>
          <a:xfrm>
            <a:off x="914400" y="2819400"/>
            <a:ext cx="228600" cy="1279525"/>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itle 1"/>
          <p:cNvSpPr>
            <a:spLocks noGrp="1"/>
          </p:cNvSpPr>
          <p:nvPr>
            <p:ph type="title"/>
          </p:nvPr>
        </p:nvSpPr>
        <p:spPr>
          <a:xfrm>
            <a:off x="1219200" y="2971800"/>
            <a:ext cx="6858000" cy="1066800"/>
          </a:xfrm>
        </p:spPr>
        <p:txBody>
          <a:bodyPr anchor="t"/>
          <a:lstStyle>
            <a:lvl1pPr algn="r">
              <a:buNone/>
              <a:defRPr sz="3200" b="0" cap="none" baseline="0"/>
            </a:lvl1pPr>
          </a:lstStyle>
          <a:p>
            <a:r>
              <a:rPr lang="en-US"/>
              <a:t>Click to edit Master title style</a:t>
            </a:r>
          </a:p>
        </p:txBody>
      </p:sp>
      <p:sp>
        <p:nvSpPr>
          <p:cNvPr id="3" name="Text Placeholder 2"/>
          <p:cNvSpPr>
            <a:spLocks noGrp="1"/>
          </p:cNvSpPr>
          <p:nvPr>
            <p:ph type="body" idx="1"/>
          </p:nvPr>
        </p:nvSpPr>
        <p:spPr>
          <a:xfrm>
            <a:off x="1295400" y="4267200"/>
            <a:ext cx="6781800" cy="1143000"/>
          </a:xfrm>
        </p:spPr>
        <p:txBody>
          <a:bodyPr/>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a:t>Click to edit Master text styles</a:t>
            </a:r>
          </a:p>
        </p:txBody>
      </p:sp>
      <p:sp>
        <p:nvSpPr>
          <p:cNvPr id="6" name="Date Placeholder 3"/>
          <p:cNvSpPr>
            <a:spLocks noGrp="1"/>
          </p:cNvSpPr>
          <p:nvPr>
            <p:ph type="dt" sz="half" idx="10"/>
          </p:nvPr>
        </p:nvSpPr>
        <p:spPr>
          <a:xfrm>
            <a:off x="6400800" y="6354763"/>
            <a:ext cx="2286000" cy="366712"/>
          </a:xfrm>
        </p:spPr>
        <p:txBody>
          <a:bodyPr/>
          <a:lstStyle>
            <a:lvl1pPr>
              <a:defRPr/>
            </a:lvl1pPr>
          </a:lstStyle>
          <a:p>
            <a:pPr>
              <a:defRPr/>
            </a:pPr>
            <a:fld id="{3AFFB5E9-0DB1-46BE-AF7F-E206F2AE423F}" type="datetimeFigureOut">
              <a:rPr lang="en-GB"/>
              <a:pPr>
                <a:defRPr/>
              </a:pPr>
              <a:t>17/03/2023</a:t>
            </a:fld>
            <a:endParaRPr lang="en-GB"/>
          </a:p>
        </p:txBody>
      </p:sp>
      <p:sp>
        <p:nvSpPr>
          <p:cNvPr id="7" name="Footer Placeholder 4"/>
          <p:cNvSpPr>
            <a:spLocks noGrp="1"/>
          </p:cNvSpPr>
          <p:nvPr>
            <p:ph type="ftr" sz="quarter" idx="11"/>
          </p:nvPr>
        </p:nvSpPr>
        <p:spPr>
          <a:xfrm>
            <a:off x="2898775" y="6354763"/>
            <a:ext cx="3475038" cy="366712"/>
          </a:xfrm>
        </p:spPr>
        <p:txBody>
          <a:bodyPr/>
          <a:lstStyle>
            <a:lvl1pPr>
              <a:defRPr/>
            </a:lvl1pPr>
          </a:lstStyle>
          <a:p>
            <a:pPr>
              <a:defRPr/>
            </a:pPr>
            <a:endParaRPr lang="en-GB"/>
          </a:p>
        </p:txBody>
      </p:sp>
      <p:sp>
        <p:nvSpPr>
          <p:cNvPr id="8" name="Slide Number Placeholder 5"/>
          <p:cNvSpPr>
            <a:spLocks noGrp="1"/>
          </p:cNvSpPr>
          <p:nvPr>
            <p:ph type="sldNum" sz="quarter" idx="12"/>
          </p:nvPr>
        </p:nvSpPr>
        <p:spPr>
          <a:xfrm>
            <a:off x="1069975" y="6354763"/>
            <a:ext cx="1520825" cy="366712"/>
          </a:xfrm>
        </p:spPr>
        <p:txBody>
          <a:bodyPr/>
          <a:lstStyle>
            <a:lvl1pPr>
              <a:defRPr/>
            </a:lvl1pPr>
          </a:lstStyle>
          <a:p>
            <a:pPr>
              <a:defRPr/>
            </a:pPr>
            <a:fld id="{EC902B29-1861-4789-8C0C-FC0AFCDC8BD2}" type="slidenum">
              <a:rPr lang="en-GB"/>
              <a:pPr>
                <a:defRPr/>
              </a:pPr>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lstStyle/>
          <a:p>
            <a:r>
              <a:rPr lang="en-US"/>
              <a:t>Click to edit Master title style</a:t>
            </a:r>
          </a:p>
        </p:txBody>
      </p:sp>
      <p:sp>
        <p:nvSpPr>
          <p:cNvPr id="9" name="Content Placeholder 8"/>
          <p:cNvSpPr>
            <a:spLocks noGrp="1"/>
          </p:cNvSpPr>
          <p:nvPr>
            <p:ph sz="quarter" idx="1"/>
          </p:nvPr>
        </p:nvSpPr>
        <p:spPr>
          <a:xfrm>
            <a:off x="457200" y="1219200"/>
            <a:ext cx="4041648" cy="4937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2"/>
          </p:nvPr>
        </p:nvSpPr>
        <p:spPr>
          <a:xfrm>
            <a:off x="4632198" y="1216152"/>
            <a:ext cx="4041648" cy="4937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13"/>
          <p:cNvSpPr>
            <a:spLocks noGrp="1"/>
          </p:cNvSpPr>
          <p:nvPr>
            <p:ph type="dt" sz="half" idx="10"/>
          </p:nvPr>
        </p:nvSpPr>
        <p:spPr/>
        <p:txBody>
          <a:bodyPr/>
          <a:lstStyle>
            <a:lvl1pPr>
              <a:defRPr/>
            </a:lvl1pPr>
          </a:lstStyle>
          <a:p>
            <a:pPr>
              <a:defRPr/>
            </a:pPr>
            <a:fld id="{70B4E9AA-44C1-4F25-9E68-E43F2407A5E5}" type="datetimeFigureOut">
              <a:rPr lang="en-GB"/>
              <a:pPr>
                <a:defRPr/>
              </a:pPr>
              <a:t>17/03/2023</a:t>
            </a:fld>
            <a:endParaRPr lang="en-GB"/>
          </a:p>
        </p:txBody>
      </p:sp>
      <p:sp>
        <p:nvSpPr>
          <p:cNvPr id="6" name="Footer Placeholder 2"/>
          <p:cNvSpPr>
            <a:spLocks noGrp="1"/>
          </p:cNvSpPr>
          <p:nvPr>
            <p:ph type="ftr" sz="quarter" idx="11"/>
          </p:nvPr>
        </p:nvSpPr>
        <p:spPr/>
        <p:txBody>
          <a:bodyPr/>
          <a:lstStyle>
            <a:lvl1pPr>
              <a:defRPr/>
            </a:lvl1pPr>
          </a:lstStyle>
          <a:p>
            <a:pPr>
              <a:defRPr/>
            </a:pPr>
            <a:endParaRPr lang="en-GB"/>
          </a:p>
        </p:txBody>
      </p:sp>
      <p:sp>
        <p:nvSpPr>
          <p:cNvPr id="7" name="Slide Number Placeholder 22"/>
          <p:cNvSpPr>
            <a:spLocks noGrp="1"/>
          </p:cNvSpPr>
          <p:nvPr>
            <p:ph type="sldNum" sz="quarter" idx="12"/>
          </p:nvPr>
        </p:nvSpPr>
        <p:spPr/>
        <p:txBody>
          <a:bodyPr/>
          <a:lstStyle>
            <a:lvl1pPr>
              <a:defRPr/>
            </a:lvl1pPr>
          </a:lstStyle>
          <a:p>
            <a:pPr>
              <a:defRPr/>
            </a:pPr>
            <a:fld id="{A18DEBAF-73B4-4EA6-A0F3-EE32E09FA8AC}" type="slidenum">
              <a:rPr lang="en-GB"/>
              <a:pPr>
                <a:defRPr/>
              </a:pPr>
              <a:t>‹#›</a:t>
            </a:fld>
            <a:endParaRPr lang="en-GB"/>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nchor="ctr"/>
          <a:lstStyle>
            <a:lvl1pPr>
              <a:defRPr/>
            </a:lvl1pPr>
          </a:lstStyle>
          <a:p>
            <a:r>
              <a:rPr lang="en-US"/>
              <a:t>Click to edit Master title style</a:t>
            </a:r>
          </a:p>
        </p:txBody>
      </p:sp>
      <p:sp>
        <p:nvSpPr>
          <p:cNvPr id="3" name="Text Placeholder 2"/>
          <p:cNvSpPr>
            <a:spLocks noGrp="1"/>
          </p:cNvSpPr>
          <p:nvPr>
            <p:ph type="body" idx="1"/>
          </p:nvPr>
        </p:nvSpPr>
        <p:spPr>
          <a:xfrm>
            <a:off x="457200" y="1285875"/>
            <a:ext cx="4040188" cy="685800"/>
          </a:xfrm>
          <a:noFill/>
          <a:ln>
            <a:noFill/>
          </a:ln>
        </p:spPr>
        <p:txBody>
          <a:bodyPr anchor="b">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4" name="Text Placeholder 3"/>
          <p:cNvSpPr>
            <a:spLocks noGrp="1"/>
          </p:cNvSpPr>
          <p:nvPr>
            <p:ph type="body" sz="half" idx="3"/>
          </p:nvPr>
        </p:nvSpPr>
        <p:spPr>
          <a:xfrm>
            <a:off x="4648200" y="1295400"/>
            <a:ext cx="4041775" cy="685800"/>
          </a:xfrm>
          <a:noFill/>
          <a:ln>
            <a:noFill/>
          </a:ln>
        </p:spPr>
        <p:txBody>
          <a:bodyPr anchor="b"/>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11" name="Content Placeholder 10"/>
          <p:cNvSpPr>
            <a:spLocks noGrp="1"/>
          </p:cNvSpPr>
          <p:nvPr>
            <p:ph sz="quarter" idx="2"/>
          </p:nvPr>
        </p:nvSpPr>
        <p:spPr>
          <a:xfrm>
            <a:off x="457200" y="2133600"/>
            <a:ext cx="4038600" cy="4038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Content Placeholder 12"/>
          <p:cNvSpPr>
            <a:spLocks noGrp="1"/>
          </p:cNvSpPr>
          <p:nvPr>
            <p:ph sz="quarter" idx="4"/>
          </p:nvPr>
        </p:nvSpPr>
        <p:spPr>
          <a:xfrm>
            <a:off x="4648200" y="2133600"/>
            <a:ext cx="4038600" cy="4038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13"/>
          <p:cNvSpPr>
            <a:spLocks noGrp="1"/>
          </p:cNvSpPr>
          <p:nvPr>
            <p:ph type="dt" sz="half" idx="10"/>
          </p:nvPr>
        </p:nvSpPr>
        <p:spPr/>
        <p:txBody>
          <a:bodyPr/>
          <a:lstStyle>
            <a:lvl1pPr>
              <a:defRPr/>
            </a:lvl1pPr>
          </a:lstStyle>
          <a:p>
            <a:pPr>
              <a:defRPr/>
            </a:pPr>
            <a:fld id="{2FC42DF3-5C8D-44CC-B830-8D2BAD9BD9B0}" type="datetimeFigureOut">
              <a:rPr lang="en-GB"/>
              <a:pPr>
                <a:defRPr/>
              </a:pPr>
              <a:t>17/03/2023</a:t>
            </a:fld>
            <a:endParaRPr lang="en-GB"/>
          </a:p>
        </p:txBody>
      </p:sp>
      <p:sp>
        <p:nvSpPr>
          <p:cNvPr id="8" name="Footer Placeholder 2"/>
          <p:cNvSpPr>
            <a:spLocks noGrp="1"/>
          </p:cNvSpPr>
          <p:nvPr>
            <p:ph type="ftr" sz="quarter" idx="11"/>
          </p:nvPr>
        </p:nvSpPr>
        <p:spPr/>
        <p:txBody>
          <a:bodyPr/>
          <a:lstStyle>
            <a:lvl1pPr>
              <a:defRPr/>
            </a:lvl1pPr>
          </a:lstStyle>
          <a:p>
            <a:pPr>
              <a:defRPr/>
            </a:pPr>
            <a:endParaRPr lang="en-GB"/>
          </a:p>
        </p:txBody>
      </p:sp>
      <p:sp>
        <p:nvSpPr>
          <p:cNvPr id="9" name="Slide Number Placeholder 22"/>
          <p:cNvSpPr>
            <a:spLocks noGrp="1"/>
          </p:cNvSpPr>
          <p:nvPr>
            <p:ph type="sldNum" sz="quarter" idx="12"/>
          </p:nvPr>
        </p:nvSpPr>
        <p:spPr/>
        <p:txBody>
          <a:bodyPr/>
          <a:lstStyle>
            <a:lvl1pPr>
              <a:defRPr/>
            </a:lvl1pPr>
          </a:lstStyle>
          <a:p>
            <a:pPr>
              <a:defRPr/>
            </a:pPr>
            <a:fld id="{4150526F-5A8B-4757-B093-C4CB93716EA7}" type="slidenum">
              <a:rPr lang="en-GB"/>
              <a:pPr>
                <a:defRPr/>
              </a:pPr>
              <a:t>‹#›</a:t>
            </a:fld>
            <a:endParaRPr lang="en-GB"/>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Isosceles Triangle 5"/>
          <p:cNvSpPr>
            <a:spLocks noChangeAspect="1"/>
          </p:cNvSpPr>
          <p:nvPr/>
        </p:nvSpPr>
        <p:spPr>
          <a:xfrm rot="5400000">
            <a:off x="419100" y="6467475"/>
            <a:ext cx="190500" cy="120650"/>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itle 1"/>
          <p:cNvSpPr>
            <a:spLocks noGrp="1"/>
          </p:cNvSpPr>
          <p:nvPr>
            <p:ph type="title"/>
          </p:nvPr>
        </p:nvSpPr>
        <p:spPr>
          <a:xfrm>
            <a:off x="457200" y="228600"/>
            <a:ext cx="8229600" cy="914400"/>
          </a:xfrm>
        </p:spPr>
        <p:txBody>
          <a:bodyPr/>
          <a:lstStyle/>
          <a:p>
            <a:r>
              <a:rPr lang="en-US"/>
              <a:t>Click to edit Master title style</a:t>
            </a:r>
          </a:p>
        </p:txBody>
      </p:sp>
      <p:sp>
        <p:nvSpPr>
          <p:cNvPr id="4" name="Date Placeholder 2"/>
          <p:cNvSpPr>
            <a:spLocks noGrp="1"/>
          </p:cNvSpPr>
          <p:nvPr>
            <p:ph type="dt" sz="half" idx="10"/>
          </p:nvPr>
        </p:nvSpPr>
        <p:spPr/>
        <p:txBody>
          <a:bodyPr/>
          <a:lstStyle>
            <a:lvl1pPr>
              <a:defRPr/>
            </a:lvl1pPr>
          </a:lstStyle>
          <a:p>
            <a:pPr>
              <a:defRPr/>
            </a:pPr>
            <a:fld id="{10BFA462-7CB4-461C-87DB-F0BBA6963A0E}" type="datetimeFigureOut">
              <a:rPr lang="en-GB"/>
              <a:pPr>
                <a:defRPr/>
              </a:pPr>
              <a:t>17/03/2023</a:t>
            </a:fld>
            <a:endParaRPr lang="en-GB"/>
          </a:p>
        </p:txBody>
      </p:sp>
      <p:sp>
        <p:nvSpPr>
          <p:cNvPr id="5" name="Footer Placeholder 3"/>
          <p:cNvSpPr>
            <a:spLocks noGrp="1"/>
          </p:cNvSpPr>
          <p:nvPr>
            <p:ph type="ftr" sz="quarter" idx="11"/>
          </p:nvPr>
        </p:nvSpPr>
        <p:spPr/>
        <p:txBody>
          <a:bodyPr/>
          <a:lstStyle>
            <a:lvl1pPr>
              <a:defRPr/>
            </a:lvl1pPr>
          </a:lstStyle>
          <a:p>
            <a:pPr>
              <a:defRPr/>
            </a:pPr>
            <a:endParaRPr lang="en-GB"/>
          </a:p>
        </p:txBody>
      </p:sp>
      <p:sp>
        <p:nvSpPr>
          <p:cNvPr id="6" name="Slide Number Placeholder 4"/>
          <p:cNvSpPr>
            <a:spLocks noGrp="1"/>
          </p:cNvSpPr>
          <p:nvPr>
            <p:ph type="sldNum" sz="quarter" idx="12"/>
          </p:nvPr>
        </p:nvSpPr>
        <p:spPr/>
        <p:txBody>
          <a:bodyPr/>
          <a:lstStyle>
            <a:lvl1pPr>
              <a:defRPr/>
            </a:lvl1pPr>
          </a:lstStyle>
          <a:p>
            <a:pPr>
              <a:defRPr/>
            </a:pPr>
            <a:fld id="{68BC5714-842D-4200-A532-DD9751A96F13}" type="slidenum">
              <a:rPr lang="en-GB"/>
              <a:pPr>
                <a:defRPr/>
              </a:pPr>
              <a:t>‹#›</a:t>
            </a:fld>
            <a:endParaRPr lang="en-GB"/>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Straight Connector 4"/>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3" name="Isosceles Triangle 5"/>
          <p:cNvSpPr>
            <a:spLocks noChangeAspect="1"/>
          </p:cNvSpPr>
          <p:nvPr/>
        </p:nvSpPr>
        <p:spPr>
          <a:xfrm rot="5400000">
            <a:off x="419100" y="6467475"/>
            <a:ext cx="190500" cy="120650"/>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4" name="Date Placeholder 1"/>
          <p:cNvSpPr>
            <a:spLocks noGrp="1"/>
          </p:cNvSpPr>
          <p:nvPr>
            <p:ph type="dt" sz="half" idx="10"/>
          </p:nvPr>
        </p:nvSpPr>
        <p:spPr/>
        <p:txBody>
          <a:bodyPr/>
          <a:lstStyle>
            <a:lvl1pPr>
              <a:defRPr/>
            </a:lvl1pPr>
          </a:lstStyle>
          <a:p>
            <a:pPr>
              <a:defRPr/>
            </a:pPr>
            <a:fld id="{25CB0C0A-4BFC-4D76-AFC7-C01FB4C28BA9}" type="datetimeFigureOut">
              <a:rPr lang="en-GB"/>
              <a:pPr>
                <a:defRPr/>
              </a:pPr>
              <a:t>17/03/2023</a:t>
            </a:fld>
            <a:endParaRPr lang="en-GB"/>
          </a:p>
        </p:txBody>
      </p:sp>
      <p:sp>
        <p:nvSpPr>
          <p:cNvPr id="5" name="Footer Placeholder 2"/>
          <p:cNvSpPr>
            <a:spLocks noGrp="1"/>
          </p:cNvSpPr>
          <p:nvPr>
            <p:ph type="ftr" sz="quarter" idx="11"/>
          </p:nvPr>
        </p:nvSpPr>
        <p:spPr/>
        <p:txBody>
          <a:bodyPr/>
          <a:lstStyle>
            <a:lvl1pPr>
              <a:defRPr/>
            </a:lvl1pPr>
          </a:lstStyle>
          <a:p>
            <a:pPr>
              <a:defRPr/>
            </a:pPr>
            <a:endParaRPr lang="en-GB"/>
          </a:p>
        </p:txBody>
      </p:sp>
      <p:sp>
        <p:nvSpPr>
          <p:cNvPr id="6" name="Slide Number Placeholder 3"/>
          <p:cNvSpPr>
            <a:spLocks noGrp="1"/>
          </p:cNvSpPr>
          <p:nvPr>
            <p:ph type="sldNum" sz="quarter" idx="12"/>
          </p:nvPr>
        </p:nvSpPr>
        <p:spPr/>
        <p:txBody>
          <a:bodyPr/>
          <a:lstStyle>
            <a:lvl1pPr>
              <a:defRPr/>
            </a:lvl1pPr>
          </a:lstStyle>
          <a:p>
            <a:pPr>
              <a:defRPr/>
            </a:pPr>
            <a:fld id="{501A3BD8-D6F1-4B33-8867-6958767383C4}" type="slidenum">
              <a:rPr lang="en-GB"/>
              <a:pPr>
                <a:defRPr/>
              </a:pPr>
              <a:t>‹#›</a:t>
            </a:fld>
            <a:endParaRPr lang="en-GB"/>
          </a:p>
        </p:txBody>
      </p:sp>
    </p:spTree>
  </p:cSld>
  <p:clrMapOvr>
    <a:masterClrMapping/>
  </p:clrMapOvr>
  <p:hf sldNum="0" hdr="0" ftr="0" dt="0"/>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Straight Connector 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6" name="Straight Connector 9"/>
          <p:cNvSpPr>
            <a:spLocks noChangeShapeType="1"/>
          </p:cNvSpPr>
          <p:nvPr/>
        </p:nvSpPr>
        <p:spPr bwMode="auto">
          <a:xfrm rot="5400000">
            <a:off x="3160712" y="3324226"/>
            <a:ext cx="6035675" cy="0"/>
          </a:xfrm>
          <a:prstGeom prst="line">
            <a:avLst/>
          </a:prstGeom>
          <a:noFill/>
          <a:ln w="9525" cap="flat" cmpd="sng" algn="ctr">
            <a:solidFill>
              <a:schemeClr val="accent2"/>
            </a:solidFill>
            <a:prstDash val="dash"/>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7" name="Isosceles Triangle 8"/>
          <p:cNvSpPr>
            <a:spLocks noChangeAspect="1"/>
          </p:cNvSpPr>
          <p:nvPr/>
        </p:nvSpPr>
        <p:spPr>
          <a:xfrm rot="5400000">
            <a:off x="419100" y="6467475"/>
            <a:ext cx="190500" cy="120650"/>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itle 1"/>
          <p:cNvSpPr>
            <a:spLocks noGrp="1"/>
          </p:cNvSpPr>
          <p:nvPr>
            <p:ph type="title"/>
          </p:nvPr>
        </p:nvSpPr>
        <p:spPr>
          <a:xfrm>
            <a:off x="6324600" y="304800"/>
            <a:ext cx="2514600" cy="838200"/>
          </a:xfrm>
        </p:spPr>
        <p:txBody>
          <a:bodyPr>
            <a:noAutofit/>
          </a:bodyPr>
          <a:lstStyle>
            <a:lvl1pPr algn="l">
              <a:buNone/>
              <a:defRPr sz="2000" b="1">
                <a:solidFill>
                  <a:schemeClr val="tx2"/>
                </a:solidFill>
                <a:latin typeface="+mn-lt"/>
                <a:ea typeface="+mn-ea"/>
                <a:cs typeface="+mn-cs"/>
              </a:defRPr>
            </a:lvl1pPr>
          </a:lstStyle>
          <a:p>
            <a:r>
              <a:rPr lang="en-US"/>
              <a:t>Click to edit Master title style</a:t>
            </a:r>
          </a:p>
        </p:txBody>
      </p:sp>
      <p:sp>
        <p:nvSpPr>
          <p:cNvPr id="3" name="Text Placeholder 2"/>
          <p:cNvSpPr>
            <a:spLocks noGrp="1"/>
          </p:cNvSpPr>
          <p:nvPr>
            <p:ph type="body" idx="2"/>
          </p:nvPr>
        </p:nvSpPr>
        <p:spPr>
          <a:xfrm>
            <a:off x="6324600" y="1219200"/>
            <a:ext cx="2514600" cy="4843463"/>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a:r>
              <a:rPr lang="en-US"/>
              <a:t>Click to edit Master text styles</a:t>
            </a:r>
          </a:p>
        </p:txBody>
      </p:sp>
      <p:sp>
        <p:nvSpPr>
          <p:cNvPr id="12" name="Content Placeholder 11"/>
          <p:cNvSpPr>
            <a:spLocks noGrp="1"/>
          </p:cNvSpPr>
          <p:nvPr>
            <p:ph sz="quarter" idx="1"/>
          </p:nvPr>
        </p:nvSpPr>
        <p:spPr>
          <a:xfrm>
            <a:off x="304800" y="304800"/>
            <a:ext cx="5715000" cy="5715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Date Placeholder 4"/>
          <p:cNvSpPr>
            <a:spLocks noGrp="1"/>
          </p:cNvSpPr>
          <p:nvPr>
            <p:ph type="dt" sz="half" idx="10"/>
          </p:nvPr>
        </p:nvSpPr>
        <p:spPr/>
        <p:txBody>
          <a:bodyPr/>
          <a:lstStyle>
            <a:lvl1pPr>
              <a:defRPr/>
            </a:lvl1pPr>
          </a:lstStyle>
          <a:p>
            <a:pPr>
              <a:defRPr/>
            </a:pPr>
            <a:fld id="{A29D6B28-44E9-4963-8538-DDEE2A55EC84}" type="datetimeFigureOut">
              <a:rPr lang="en-GB"/>
              <a:pPr>
                <a:defRPr/>
              </a:pPr>
              <a:t>17/03/2023</a:t>
            </a:fld>
            <a:endParaRPr lang="en-GB"/>
          </a:p>
        </p:txBody>
      </p:sp>
      <p:sp>
        <p:nvSpPr>
          <p:cNvPr id="9" name="Footer Placeholder 5"/>
          <p:cNvSpPr>
            <a:spLocks noGrp="1"/>
          </p:cNvSpPr>
          <p:nvPr>
            <p:ph type="ftr" sz="quarter" idx="11"/>
          </p:nvPr>
        </p:nvSpPr>
        <p:spPr/>
        <p:txBody>
          <a:bodyPr/>
          <a:lstStyle>
            <a:lvl1pPr>
              <a:defRPr/>
            </a:lvl1pPr>
          </a:lstStyle>
          <a:p>
            <a:pPr>
              <a:defRPr/>
            </a:pPr>
            <a:endParaRPr lang="en-GB"/>
          </a:p>
        </p:txBody>
      </p:sp>
      <p:sp>
        <p:nvSpPr>
          <p:cNvPr id="10" name="Slide Number Placeholder 6"/>
          <p:cNvSpPr>
            <a:spLocks noGrp="1"/>
          </p:cNvSpPr>
          <p:nvPr>
            <p:ph type="sldNum" sz="quarter" idx="12"/>
          </p:nvPr>
        </p:nvSpPr>
        <p:spPr/>
        <p:txBody>
          <a:bodyPr/>
          <a:lstStyle>
            <a:lvl1pPr>
              <a:defRPr/>
            </a:lvl1pPr>
          </a:lstStyle>
          <a:p>
            <a:pPr>
              <a:defRPr/>
            </a:pPr>
            <a:fld id="{E85B5994-D39B-40E1-810A-3BED6916954B}" type="slidenum">
              <a:rPr lang="en-GB"/>
              <a:pPr>
                <a:defRPr/>
              </a:pPr>
              <a:t>‹#›</a:t>
            </a:fld>
            <a:endParaRPr lang="en-GB"/>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1">
        <a:schemeClr val="bg2"/>
      </p:bgRef>
    </p:bg>
    <p:spTree>
      <p:nvGrpSpPr>
        <p:cNvPr id="1" name=""/>
        <p:cNvGrpSpPr/>
        <p:nvPr/>
      </p:nvGrpSpPr>
      <p:grpSpPr>
        <a:xfrm>
          <a:off x="0" y="0"/>
          <a:ext cx="0" cy="0"/>
          <a:chOff x="0" y="0"/>
          <a:chExt cx="0" cy="0"/>
        </a:xfrm>
      </p:grpSpPr>
      <p:sp>
        <p:nvSpPr>
          <p:cNvPr id="5" name="Straight Connector 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6" name="Isosceles Triangle 8"/>
          <p:cNvSpPr>
            <a:spLocks noChangeAspect="1"/>
          </p:cNvSpPr>
          <p:nvPr/>
        </p:nvSpPr>
        <p:spPr>
          <a:xfrm rot="5400000">
            <a:off x="419100" y="6467475"/>
            <a:ext cx="190500" cy="120650"/>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Rectangle 9"/>
          <p:cNvSpPr/>
          <p:nvPr/>
        </p:nvSpPr>
        <p:spPr>
          <a:xfrm>
            <a:off x="457200" y="500063"/>
            <a:ext cx="182563" cy="6858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itle 1"/>
          <p:cNvSpPr>
            <a:spLocks noGrp="1"/>
          </p:cNvSpPr>
          <p:nvPr>
            <p:ph type="title"/>
          </p:nvPr>
        </p:nvSpPr>
        <p:spPr>
          <a:xfrm>
            <a:off x="457200" y="500856"/>
            <a:ext cx="8229600" cy="674688"/>
          </a:xfrm>
          <a:ln>
            <a:solidFill>
              <a:schemeClr val="accent1"/>
            </a:solidFill>
          </a:ln>
        </p:spPr>
        <p:txBody>
          <a:bodyPr lIns="274320" anchor="ctr"/>
          <a:lstStyle>
            <a:lvl1pPr algn="r">
              <a:buNone/>
              <a:defRPr sz="2000" b="0">
                <a:solidFill>
                  <a:schemeClr val="tx1"/>
                </a:solidFill>
              </a:defRPr>
            </a:lvl1pPr>
          </a:lstStyle>
          <a:p>
            <a:r>
              <a:rPr lang="en-US"/>
              <a:t>Click to edit Master title style</a:t>
            </a:r>
          </a:p>
        </p:txBody>
      </p:sp>
      <p:sp>
        <p:nvSpPr>
          <p:cNvPr id="3" name="Picture Placeholder 2"/>
          <p:cNvSpPr>
            <a:spLocks noGrp="1"/>
          </p:cNvSpPr>
          <p:nvPr>
            <p:ph type="pic" idx="1"/>
          </p:nvPr>
        </p:nvSpPr>
        <p:spPr>
          <a:xfrm>
            <a:off x="457200" y="1905000"/>
            <a:ext cx="8229600" cy="4270248"/>
          </a:xfrm>
          <a:solidFill>
            <a:schemeClr val="tx1">
              <a:shade val="50000"/>
            </a:schemeClr>
          </a:solidFill>
          <a:ln>
            <a:noFill/>
          </a:ln>
          <a:effectLst/>
        </p:spPr>
        <p:txBody>
          <a:bodyPr>
            <a:normAutofit/>
          </a:bodyPr>
          <a:lstStyle>
            <a:lvl1pPr marL="0" indent="0">
              <a:spcBef>
                <a:spcPts val="600"/>
              </a:spcBef>
              <a:buNone/>
              <a:defRPr sz="3200"/>
            </a:lvl1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457200" y="1219200"/>
            <a:ext cx="8229600" cy="533400"/>
          </a:xfrm>
        </p:spPr>
        <p:txBody>
          <a:bodyPr anchor="ctr"/>
          <a:lstStyle>
            <a:lvl1pPr marL="0" indent="0" algn="l">
              <a:buFontTx/>
              <a:buNone/>
              <a:defRPr sz="1400"/>
            </a:lvl1pPr>
            <a:lvl2pPr>
              <a:defRPr sz="1200"/>
            </a:lvl2pPr>
            <a:lvl3pPr>
              <a:defRPr sz="1000"/>
            </a:lvl3pPr>
            <a:lvl4pPr>
              <a:defRPr sz="900"/>
            </a:lvl4pPr>
            <a:lvl5pPr>
              <a:defRPr sz="900"/>
            </a:lvl5pPr>
          </a:lstStyle>
          <a:p>
            <a:pPr lvl="0"/>
            <a:r>
              <a:rPr lang="en-US"/>
              <a:t>Click to edit Master text styles</a:t>
            </a:r>
          </a:p>
        </p:txBody>
      </p:sp>
      <p:sp>
        <p:nvSpPr>
          <p:cNvPr id="8" name="Date Placeholder 4"/>
          <p:cNvSpPr>
            <a:spLocks noGrp="1"/>
          </p:cNvSpPr>
          <p:nvPr>
            <p:ph type="dt" sz="half" idx="10"/>
          </p:nvPr>
        </p:nvSpPr>
        <p:spPr/>
        <p:txBody>
          <a:bodyPr/>
          <a:lstStyle>
            <a:lvl1pPr>
              <a:defRPr/>
            </a:lvl1pPr>
          </a:lstStyle>
          <a:p>
            <a:pPr>
              <a:defRPr/>
            </a:pPr>
            <a:fld id="{46F993F1-A5CB-48C6-9502-E0692C60053C}" type="datetimeFigureOut">
              <a:rPr lang="en-GB"/>
              <a:pPr>
                <a:defRPr/>
              </a:pPr>
              <a:t>17/03/2023</a:t>
            </a:fld>
            <a:endParaRPr lang="en-GB"/>
          </a:p>
        </p:txBody>
      </p:sp>
      <p:sp>
        <p:nvSpPr>
          <p:cNvPr id="9" name="Footer Placeholder 5"/>
          <p:cNvSpPr>
            <a:spLocks noGrp="1"/>
          </p:cNvSpPr>
          <p:nvPr>
            <p:ph type="ftr" sz="quarter" idx="11"/>
          </p:nvPr>
        </p:nvSpPr>
        <p:spPr/>
        <p:txBody>
          <a:bodyPr/>
          <a:lstStyle>
            <a:lvl1pPr>
              <a:defRPr/>
            </a:lvl1pPr>
          </a:lstStyle>
          <a:p>
            <a:pPr>
              <a:defRPr/>
            </a:pPr>
            <a:endParaRPr lang="en-GB"/>
          </a:p>
        </p:txBody>
      </p:sp>
      <p:sp>
        <p:nvSpPr>
          <p:cNvPr id="10" name="Slide Number Placeholder 6"/>
          <p:cNvSpPr>
            <a:spLocks noGrp="1"/>
          </p:cNvSpPr>
          <p:nvPr>
            <p:ph type="sldNum" sz="quarter" idx="12"/>
          </p:nvPr>
        </p:nvSpPr>
        <p:spPr/>
        <p:txBody>
          <a:bodyPr/>
          <a:lstStyle>
            <a:lvl1pPr>
              <a:defRPr/>
            </a:lvl1pPr>
          </a:lstStyle>
          <a:p>
            <a:pPr>
              <a:defRPr/>
            </a:pPr>
            <a:fld id="{05DDED00-4167-41C6-BC55-863516237181}" type="slidenum">
              <a:rPr lang="en-GB"/>
              <a:pPr>
                <a:defRPr/>
              </a:pPr>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p:cNvSpPr>
            <a:spLocks noGrp="1"/>
          </p:cNvSpPr>
          <p:nvPr>
            <p:ph type="dt" sz="half" idx="10"/>
          </p:nvPr>
        </p:nvSpPr>
        <p:spPr/>
        <p:txBody>
          <a:bodyPr/>
          <a:lstStyle>
            <a:lvl1pPr>
              <a:defRPr/>
            </a:lvl1pPr>
          </a:lstStyle>
          <a:p>
            <a:pPr>
              <a:defRPr/>
            </a:pPr>
            <a:fld id="{040EB2BA-E799-461B-A678-A5F9224554E2}" type="datetimeFigureOut">
              <a:rPr lang="en-GB"/>
              <a:pPr>
                <a:defRPr/>
              </a:pPr>
              <a:t>17/03/2023</a:t>
            </a:fld>
            <a:endParaRPr lang="en-GB"/>
          </a:p>
        </p:txBody>
      </p:sp>
      <p:sp>
        <p:nvSpPr>
          <p:cNvPr id="5" name="Footer Placeholder 2"/>
          <p:cNvSpPr>
            <a:spLocks noGrp="1"/>
          </p:cNvSpPr>
          <p:nvPr>
            <p:ph type="ftr" sz="quarter" idx="11"/>
          </p:nvPr>
        </p:nvSpPr>
        <p:spPr/>
        <p:txBody>
          <a:bodyPr/>
          <a:lstStyle>
            <a:lvl1pPr>
              <a:defRPr/>
            </a:lvl1pPr>
          </a:lstStyle>
          <a:p>
            <a:pPr>
              <a:defRPr/>
            </a:pPr>
            <a:endParaRPr lang="en-GB"/>
          </a:p>
        </p:txBody>
      </p:sp>
      <p:sp>
        <p:nvSpPr>
          <p:cNvPr id="6" name="Slide Number Placeholder 22"/>
          <p:cNvSpPr>
            <a:spLocks noGrp="1"/>
          </p:cNvSpPr>
          <p:nvPr>
            <p:ph type="sldNum" sz="quarter" idx="12"/>
          </p:nvPr>
        </p:nvSpPr>
        <p:spPr/>
        <p:txBody>
          <a:bodyPr/>
          <a:lstStyle>
            <a:lvl1pPr>
              <a:defRPr/>
            </a:lvl1pPr>
          </a:lstStyle>
          <a:p>
            <a:pPr>
              <a:defRPr/>
            </a:pPr>
            <a:fld id="{ABDE0B80-FF2A-4B08-9182-4C73CDBC9D96}" type="slidenum">
              <a:rPr lang="en-GB"/>
              <a:pPr>
                <a:defRPr/>
              </a:pPr>
              <a:t>‹#›</a:t>
            </a:fld>
            <a:endParaRPr lang="en-GB"/>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Straight Connector 6"/>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5" name="Isosceles Triangle 7"/>
          <p:cNvSpPr>
            <a:spLocks noChangeAspect="1"/>
          </p:cNvSpPr>
          <p:nvPr/>
        </p:nvSpPr>
        <p:spPr>
          <a:xfrm rot="5400000">
            <a:off x="419100" y="6467475"/>
            <a:ext cx="190500" cy="120650"/>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Straight Connector 8"/>
          <p:cNvSpPr>
            <a:spLocks noChangeShapeType="1"/>
          </p:cNvSpPr>
          <p:nvPr/>
        </p:nvSpPr>
        <p:spPr bwMode="auto">
          <a:xfrm rot="5400000">
            <a:off x="3630612" y="3201988"/>
            <a:ext cx="5851525" cy="0"/>
          </a:xfrm>
          <a:prstGeom prst="line">
            <a:avLst/>
          </a:prstGeom>
          <a:noFill/>
          <a:ln w="9525" cap="flat" cmpd="sng" algn="ctr">
            <a:solidFill>
              <a:schemeClr val="accent2"/>
            </a:solidFill>
            <a:prstDash val="dash"/>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A4D6A7DB-E41C-4BF1-91C1-A90EDF0AB591}" type="datetimeFigureOut">
              <a:rPr lang="en-GB"/>
              <a:pPr>
                <a:defRPr/>
              </a:pPr>
              <a:t>17/03/2023</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p>
        </p:txBody>
      </p:sp>
      <p:sp>
        <p:nvSpPr>
          <p:cNvPr id="9" name="Slide Number Placeholder 5"/>
          <p:cNvSpPr>
            <a:spLocks noGrp="1"/>
          </p:cNvSpPr>
          <p:nvPr>
            <p:ph type="sldNum" sz="quarter" idx="12"/>
          </p:nvPr>
        </p:nvSpPr>
        <p:spPr/>
        <p:txBody>
          <a:bodyPr/>
          <a:lstStyle>
            <a:lvl1pPr>
              <a:defRPr/>
            </a:lvl1pPr>
          </a:lstStyle>
          <a:p>
            <a:pPr>
              <a:defRPr/>
            </a:pPr>
            <a:fld id="{FBFEF21C-24B9-4F6A-BD3A-167FDA5FFF8C}" type="slidenum">
              <a:rPr lang="en-GB"/>
              <a:pPr>
                <a:defRPr/>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endParaRPr lang="en-GB"/>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406B6281-E177-427D-A718-280F4E49ADA7}" type="datetimeFigureOut">
              <a:rPr lang="en-GB"/>
              <a:pPr>
                <a:defRPr/>
              </a:pPr>
              <a:t>17/03/2023</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A83ECFBF-25D0-47E4-A39D-FB6625506A41}" type="slidenum">
              <a:rPr/>
              <a:pPr>
                <a:defRPr/>
              </a:pPr>
              <a:t>‹#›</a:t>
            </a:fld>
            <a:endParaRPr lang="en-GB"/>
          </a:p>
        </p:txBody>
      </p:sp>
    </p:spTree>
  </p:cSld>
  <p:clrMap bg1="lt1" tx1="dk1" bg2="lt2" tx2="dk2" accent1="accent1" accent2="accent2" accent3="accent3" accent4="accent4" accent5="accent5" accent6="accent6" hlink="hlink" folHlink="folHlink"/>
  <p:sldLayoutIdLst>
    <p:sldLayoutId id="2147483745" r:id="rId1"/>
    <p:sldLayoutId id="2147483744" r:id="rId2"/>
    <p:sldLayoutId id="2147483743" r:id="rId3"/>
    <p:sldLayoutId id="2147483742" r:id="rId4"/>
    <p:sldLayoutId id="2147483741" r:id="rId5"/>
    <p:sldLayoutId id="2147483740" r:id="rId6"/>
    <p:sldLayoutId id="2147483739" r:id="rId7"/>
    <p:sldLayoutId id="2147483738" r:id="rId8"/>
    <p:sldLayoutId id="2147483737" r:id="rId9"/>
    <p:sldLayoutId id="2147483736" r:id="rId10"/>
    <p:sldLayoutId id="2147483735" r:id="rId11"/>
  </p:sldLayoutIdLst>
  <p:txStyles>
    <p:titleStyle>
      <a:lvl1pPr algn="ctr" rtl="0" eaLnBrk="0" fontAlgn="base" hangingPunct="0">
        <a:spcBef>
          <a:spcPct val="0"/>
        </a:spcBef>
        <a:spcAft>
          <a:spcPct val="0"/>
        </a:spcAft>
        <a:defRPr sz="4400">
          <a:solidFill>
            <a:schemeClr val="tx2"/>
          </a:solidFill>
          <a:latin typeface="Arial" charset="0"/>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eaLnBrk="0" fontAlgn="base" hangingPunct="0">
        <a:spcBef>
          <a:spcPct val="0"/>
        </a:spcBef>
        <a:spcAft>
          <a:spcPct val="0"/>
        </a:spcAft>
        <a:defRPr sz="4400">
          <a:solidFill>
            <a:schemeClr val="tx2"/>
          </a:solidFill>
          <a:latin typeface="Arial" charset="0"/>
        </a:defRPr>
      </a:lvl6pPr>
      <a:lvl7pPr marL="914400" algn="ctr" rtl="0" eaLnBrk="0" fontAlgn="base" hangingPunct="0">
        <a:spcBef>
          <a:spcPct val="0"/>
        </a:spcBef>
        <a:spcAft>
          <a:spcPct val="0"/>
        </a:spcAft>
        <a:defRPr sz="4400">
          <a:solidFill>
            <a:schemeClr val="tx2"/>
          </a:solidFill>
          <a:latin typeface="Arial" charset="0"/>
        </a:defRPr>
      </a:lvl7pPr>
      <a:lvl8pPr marL="1371600" algn="ctr" rtl="0" eaLnBrk="0" fontAlgn="base" hangingPunct="0">
        <a:spcBef>
          <a:spcPct val="0"/>
        </a:spcBef>
        <a:spcAft>
          <a:spcPct val="0"/>
        </a:spcAft>
        <a:defRPr sz="4400">
          <a:solidFill>
            <a:schemeClr val="tx2"/>
          </a:solidFill>
          <a:latin typeface="Arial" charset="0"/>
        </a:defRPr>
      </a:lvl8pPr>
      <a:lvl9pPr marL="1828800" algn="ctr" rtl="0" eaLnBrk="0" fontAlgn="base" hangingPunct="0">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Arial" charset="0"/>
        </a:defRPr>
      </a:lvl1pPr>
      <a:lvl2pPr marL="742950" indent="-285750" algn="l" rtl="0" eaLnBrk="0" fontAlgn="base" hangingPunct="0">
        <a:spcBef>
          <a:spcPct val="20000"/>
        </a:spcBef>
        <a:spcAft>
          <a:spcPct val="0"/>
        </a:spcAft>
        <a:buChar char="–"/>
        <a:defRPr sz="2800">
          <a:solidFill>
            <a:schemeClr val="tx1"/>
          </a:solidFill>
          <a:latin typeface="Arial" charset="0"/>
        </a:defRPr>
      </a:lvl2pPr>
      <a:lvl3pPr marL="1143000" indent="-228600" algn="l" rtl="0" eaLnBrk="0" fontAlgn="base" hangingPunct="0">
        <a:spcBef>
          <a:spcPct val="20000"/>
        </a:spcBef>
        <a:spcAft>
          <a:spcPct val="0"/>
        </a:spcAft>
        <a:buChar char="•"/>
        <a:defRPr sz="2400">
          <a:solidFill>
            <a:schemeClr val="tx1"/>
          </a:solidFill>
          <a:latin typeface="Arial" charset="0"/>
        </a:defRPr>
      </a:lvl3pPr>
      <a:lvl4pPr marL="1600200" indent="-228600" algn="l" rtl="0" eaLnBrk="0" fontAlgn="base" hangingPunct="0">
        <a:spcBef>
          <a:spcPct val="20000"/>
        </a:spcBef>
        <a:spcAft>
          <a:spcPct val="0"/>
        </a:spcAft>
        <a:buChar char="–"/>
        <a:defRPr sz="2000">
          <a:solidFill>
            <a:schemeClr val="tx1"/>
          </a:solidFill>
          <a:latin typeface="Arial" charset="0"/>
        </a:defRPr>
      </a:lvl4pPr>
      <a:lvl5pPr marL="2057400" indent="-228600" algn="l" rtl="0" eaLnBrk="0" fontAlgn="base" hangingPunct="0">
        <a:spcBef>
          <a:spcPct val="20000"/>
        </a:spcBef>
        <a:spcAft>
          <a:spcPct val="0"/>
        </a:spcAft>
        <a:buChar char="»"/>
        <a:defRPr sz="2000">
          <a:solidFill>
            <a:schemeClr val="tx1"/>
          </a:solidFill>
          <a:latin typeface="Arial" charset="0"/>
        </a:defRPr>
      </a:lvl5pPr>
      <a:lvl6pPr marL="2514600" indent="-228600" algn="l" rtl="0" eaLnBrk="0" fontAlgn="base" hangingPunct="0">
        <a:spcBef>
          <a:spcPct val="20000"/>
        </a:spcBef>
        <a:spcAft>
          <a:spcPct val="0"/>
        </a:spcAft>
        <a:buChar char="»"/>
        <a:defRPr sz="2000">
          <a:solidFill>
            <a:schemeClr val="tx1"/>
          </a:solidFill>
          <a:latin typeface="Arial" charset="0"/>
        </a:defRPr>
      </a:lvl6pPr>
      <a:lvl7pPr marL="2971800" indent="-228600" algn="l" rtl="0" eaLnBrk="0" fontAlgn="base" hangingPunct="0">
        <a:spcBef>
          <a:spcPct val="20000"/>
        </a:spcBef>
        <a:spcAft>
          <a:spcPct val="0"/>
        </a:spcAft>
        <a:buChar char="»"/>
        <a:defRPr sz="2000">
          <a:solidFill>
            <a:schemeClr val="tx1"/>
          </a:solidFill>
          <a:latin typeface="Arial" charset="0"/>
        </a:defRPr>
      </a:lvl7pPr>
      <a:lvl8pPr marL="3429000" indent="-228600" algn="l" rtl="0" eaLnBrk="0" fontAlgn="base" hangingPunct="0">
        <a:spcBef>
          <a:spcPct val="20000"/>
        </a:spcBef>
        <a:spcAft>
          <a:spcPct val="0"/>
        </a:spcAft>
        <a:buChar char="»"/>
        <a:defRPr sz="2000">
          <a:solidFill>
            <a:schemeClr val="tx1"/>
          </a:solidFill>
          <a:latin typeface="Arial" charset="0"/>
        </a:defRPr>
      </a:lvl8pPr>
      <a:lvl9pPr marL="3886200" indent="-228600" algn="l" rtl="0" eaLnBrk="0" fontAlgn="base" hangingPunct="0">
        <a:spcBef>
          <a:spcPct val="20000"/>
        </a:spcBef>
        <a:spcAft>
          <a:spcPct val="0"/>
        </a:spcAft>
        <a:buChar char="»"/>
        <a:defRPr sz="2000">
          <a:solidFill>
            <a:schemeClr val="tx1"/>
          </a:solidFill>
          <a:latin typeface="Arial" charset="0"/>
        </a:defRPr>
      </a:lvl9pPr>
    </p:bodyStyle>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5602" name="Title Placeholder 21"/>
          <p:cNvSpPr>
            <a:spLocks noGrp="1"/>
          </p:cNvSpPr>
          <p:nvPr>
            <p:ph type="title"/>
          </p:nvPr>
        </p:nvSpPr>
        <p:spPr bwMode="auto">
          <a:xfrm>
            <a:off x="457200" y="152400"/>
            <a:ext cx="8229600" cy="9906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en-US"/>
              <a:t>Click to edit Master title style</a:t>
            </a:r>
          </a:p>
        </p:txBody>
      </p:sp>
      <p:sp>
        <p:nvSpPr>
          <p:cNvPr id="25603" name="Text Placeholder 12"/>
          <p:cNvSpPr>
            <a:spLocks noGrp="1"/>
          </p:cNvSpPr>
          <p:nvPr>
            <p:ph type="body" idx="1"/>
          </p:nvPr>
        </p:nvSpPr>
        <p:spPr bwMode="auto">
          <a:xfrm>
            <a:off x="457200" y="1219200"/>
            <a:ext cx="8229600" cy="49101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Date Placeholder 13"/>
          <p:cNvSpPr>
            <a:spLocks noGrp="1"/>
          </p:cNvSpPr>
          <p:nvPr>
            <p:ph type="dt" sz="half" idx="2"/>
          </p:nvPr>
        </p:nvSpPr>
        <p:spPr>
          <a:xfrm>
            <a:off x="6400800" y="6356350"/>
            <a:ext cx="2289175" cy="365125"/>
          </a:xfrm>
          <a:prstGeom prst="rect">
            <a:avLst/>
          </a:prstGeom>
        </p:spPr>
        <p:txBody>
          <a:bodyPr vert="horz"/>
          <a:lstStyle>
            <a:lvl1pPr algn="l" eaLnBrk="1" fontAlgn="auto" latinLnBrk="0" hangingPunct="1">
              <a:spcBef>
                <a:spcPts val="0"/>
              </a:spcBef>
              <a:spcAft>
                <a:spcPts val="0"/>
              </a:spcAft>
              <a:defRPr kumimoji="0" sz="1400">
                <a:solidFill>
                  <a:schemeClr val="tx2"/>
                </a:solidFill>
                <a:latin typeface="+mn-lt"/>
                <a:cs typeface="+mn-cs"/>
              </a:defRPr>
            </a:lvl1pPr>
          </a:lstStyle>
          <a:p>
            <a:pPr>
              <a:defRPr/>
            </a:pPr>
            <a:fld id="{67ABD7A7-A539-47F2-9662-BB514A275DD9}" type="datetimeFigureOut">
              <a:rPr lang="en-GB"/>
              <a:pPr>
                <a:defRPr/>
              </a:pPr>
              <a:t>17/03/2023</a:t>
            </a:fld>
            <a:endParaRPr lang="en-GB"/>
          </a:p>
        </p:txBody>
      </p:sp>
      <p:sp>
        <p:nvSpPr>
          <p:cNvPr id="3" name="Footer Placeholder 2"/>
          <p:cNvSpPr>
            <a:spLocks noGrp="1"/>
          </p:cNvSpPr>
          <p:nvPr>
            <p:ph type="ftr" sz="quarter" idx="3"/>
          </p:nvPr>
        </p:nvSpPr>
        <p:spPr>
          <a:xfrm>
            <a:off x="2898775" y="6356350"/>
            <a:ext cx="3505200" cy="365125"/>
          </a:xfrm>
          <a:prstGeom prst="rect">
            <a:avLst/>
          </a:prstGeom>
        </p:spPr>
        <p:txBody>
          <a:bodyPr vert="horz"/>
          <a:lstStyle>
            <a:lvl1pPr algn="r" eaLnBrk="1" fontAlgn="auto" latinLnBrk="0" hangingPunct="1">
              <a:spcBef>
                <a:spcPts val="0"/>
              </a:spcBef>
              <a:spcAft>
                <a:spcPts val="0"/>
              </a:spcAft>
              <a:defRPr kumimoji="0" sz="1400">
                <a:solidFill>
                  <a:schemeClr val="tx2"/>
                </a:solidFill>
                <a:latin typeface="+mn-lt"/>
                <a:cs typeface="+mn-cs"/>
              </a:defRPr>
            </a:lvl1pPr>
          </a:lstStyle>
          <a:p>
            <a:pPr>
              <a:defRPr/>
            </a:pPr>
            <a:endParaRPr lang="en-GB"/>
          </a:p>
        </p:txBody>
      </p:sp>
      <p:sp>
        <p:nvSpPr>
          <p:cNvPr id="23" name="Slide Number Placeholder 22"/>
          <p:cNvSpPr>
            <a:spLocks noGrp="1"/>
          </p:cNvSpPr>
          <p:nvPr>
            <p:ph type="sldNum" sz="quarter" idx="4"/>
          </p:nvPr>
        </p:nvSpPr>
        <p:spPr>
          <a:xfrm>
            <a:off x="612775" y="6356350"/>
            <a:ext cx="1981200" cy="365125"/>
          </a:xfrm>
          <a:prstGeom prst="rect">
            <a:avLst/>
          </a:prstGeom>
        </p:spPr>
        <p:txBody>
          <a:bodyPr vert="horz"/>
          <a:lstStyle>
            <a:lvl1pPr algn="l" eaLnBrk="1" fontAlgn="auto" latinLnBrk="0" hangingPunct="1">
              <a:spcBef>
                <a:spcPts val="0"/>
              </a:spcBef>
              <a:spcAft>
                <a:spcPts val="0"/>
              </a:spcAft>
              <a:defRPr kumimoji="0" sz="1400">
                <a:solidFill>
                  <a:schemeClr val="tx2"/>
                </a:solidFill>
                <a:latin typeface="+mn-lt"/>
                <a:cs typeface="+mn-cs"/>
              </a:defRPr>
            </a:lvl1pPr>
          </a:lstStyle>
          <a:p>
            <a:pPr>
              <a:defRPr/>
            </a:pPr>
            <a:fld id="{A21BA102-4835-46DE-A829-1135D22ED2E1}" type="slidenum">
              <a:rPr lang="en-GB"/>
              <a:pPr>
                <a:defRPr/>
              </a:pPr>
              <a:t>‹#›</a:t>
            </a:fld>
            <a:endParaRPr lang="en-GB"/>
          </a:p>
        </p:txBody>
      </p:sp>
      <p:sp>
        <p:nvSpPr>
          <p:cNvPr id="28" name="Straight Connector 2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29" name="Straight Connector 28"/>
          <p:cNvSpPr>
            <a:spLocks noChangeShapeType="1"/>
          </p:cNvSpPr>
          <p:nvPr/>
        </p:nvSpPr>
        <p:spPr bwMode="auto">
          <a:xfrm>
            <a:off x="457200" y="1143000"/>
            <a:ext cx="8229600" cy="0"/>
          </a:xfrm>
          <a:prstGeom prst="line">
            <a:avLst/>
          </a:prstGeom>
          <a:noFill/>
          <a:ln w="9525" cap="flat" cmpd="sng" algn="ctr">
            <a:solidFill>
              <a:schemeClr val="accent2"/>
            </a:solidFill>
            <a:prstDash val="dash"/>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0" name="Isosceles Triangle 9"/>
          <p:cNvSpPr>
            <a:spLocks noChangeAspect="1"/>
          </p:cNvSpPr>
          <p:nvPr/>
        </p:nvSpPr>
        <p:spPr>
          <a:xfrm rot="5400000">
            <a:off x="419100" y="6467475"/>
            <a:ext cx="190500" cy="120650"/>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Tree>
  </p:cSld>
  <p:clrMap bg1="lt1" tx1="dk1" bg2="lt2" tx2="dk2" accent1="accent1" accent2="accent2" accent3="accent3" accent4="accent4" accent5="accent5" accent6="accent6" hlink="hlink" folHlink="folHlink"/>
  <p:sldLayoutIdLst>
    <p:sldLayoutId id="2147483765" r:id="rId1"/>
    <p:sldLayoutId id="2147483760" r:id="rId2"/>
    <p:sldLayoutId id="2147483766" r:id="rId3"/>
    <p:sldLayoutId id="2147483759" r:id="rId4"/>
    <p:sldLayoutId id="2147483758" r:id="rId5"/>
    <p:sldLayoutId id="2147483767" r:id="rId6"/>
    <p:sldLayoutId id="2147483768" r:id="rId7"/>
    <p:sldLayoutId id="2147483769" r:id="rId8"/>
    <p:sldLayoutId id="2147483770" r:id="rId9"/>
    <p:sldLayoutId id="2147483757" r:id="rId10"/>
    <p:sldLayoutId id="2147483771" r:id="rId11"/>
  </p:sldLayoutIdLst>
  <p:txStyles>
    <p:titleStyle>
      <a:lvl1pPr algn="l" rtl="0" eaLnBrk="0" fontAlgn="base" hangingPunct="0">
        <a:spcBef>
          <a:spcPct val="0"/>
        </a:spcBef>
        <a:spcAft>
          <a:spcPct val="0"/>
        </a:spcAft>
        <a:defRPr sz="3200" kern="1200">
          <a:solidFill>
            <a:schemeClr val="tx2"/>
          </a:solidFill>
          <a:latin typeface="+mj-lt"/>
          <a:ea typeface="+mj-ea"/>
          <a:cs typeface="+mj-cs"/>
        </a:defRPr>
      </a:lvl1pPr>
      <a:lvl2pPr algn="l" rtl="0" eaLnBrk="0" fontAlgn="base" hangingPunct="0">
        <a:spcBef>
          <a:spcPct val="0"/>
        </a:spcBef>
        <a:spcAft>
          <a:spcPct val="0"/>
        </a:spcAft>
        <a:defRPr sz="3200">
          <a:solidFill>
            <a:schemeClr val="tx2"/>
          </a:solidFill>
          <a:latin typeface="Bookman Old Style" pitchFamily="18" charset="0"/>
        </a:defRPr>
      </a:lvl2pPr>
      <a:lvl3pPr algn="l" rtl="0" eaLnBrk="0" fontAlgn="base" hangingPunct="0">
        <a:spcBef>
          <a:spcPct val="0"/>
        </a:spcBef>
        <a:spcAft>
          <a:spcPct val="0"/>
        </a:spcAft>
        <a:defRPr sz="3200">
          <a:solidFill>
            <a:schemeClr val="tx2"/>
          </a:solidFill>
          <a:latin typeface="Bookman Old Style" pitchFamily="18" charset="0"/>
        </a:defRPr>
      </a:lvl3pPr>
      <a:lvl4pPr algn="l" rtl="0" eaLnBrk="0" fontAlgn="base" hangingPunct="0">
        <a:spcBef>
          <a:spcPct val="0"/>
        </a:spcBef>
        <a:spcAft>
          <a:spcPct val="0"/>
        </a:spcAft>
        <a:defRPr sz="3200">
          <a:solidFill>
            <a:schemeClr val="tx2"/>
          </a:solidFill>
          <a:latin typeface="Bookman Old Style" pitchFamily="18" charset="0"/>
        </a:defRPr>
      </a:lvl4pPr>
      <a:lvl5pPr algn="l" rtl="0" eaLnBrk="0" fontAlgn="base" hangingPunct="0">
        <a:spcBef>
          <a:spcPct val="0"/>
        </a:spcBef>
        <a:spcAft>
          <a:spcPct val="0"/>
        </a:spcAft>
        <a:defRPr sz="3200">
          <a:solidFill>
            <a:schemeClr val="tx2"/>
          </a:solidFill>
          <a:latin typeface="Bookman Old Style" pitchFamily="18" charset="0"/>
        </a:defRPr>
      </a:lvl5pPr>
      <a:lvl6pPr marL="457200" algn="l" rtl="0" fontAlgn="base">
        <a:spcBef>
          <a:spcPct val="0"/>
        </a:spcBef>
        <a:spcAft>
          <a:spcPct val="0"/>
        </a:spcAft>
        <a:defRPr sz="3200">
          <a:solidFill>
            <a:schemeClr val="tx2"/>
          </a:solidFill>
          <a:latin typeface="Bookman Old Style" pitchFamily="18" charset="0"/>
        </a:defRPr>
      </a:lvl6pPr>
      <a:lvl7pPr marL="914400" algn="l" rtl="0" fontAlgn="base">
        <a:spcBef>
          <a:spcPct val="0"/>
        </a:spcBef>
        <a:spcAft>
          <a:spcPct val="0"/>
        </a:spcAft>
        <a:defRPr sz="3200">
          <a:solidFill>
            <a:schemeClr val="tx2"/>
          </a:solidFill>
          <a:latin typeface="Bookman Old Style" pitchFamily="18" charset="0"/>
        </a:defRPr>
      </a:lvl7pPr>
      <a:lvl8pPr marL="1371600" algn="l" rtl="0" fontAlgn="base">
        <a:spcBef>
          <a:spcPct val="0"/>
        </a:spcBef>
        <a:spcAft>
          <a:spcPct val="0"/>
        </a:spcAft>
        <a:defRPr sz="3200">
          <a:solidFill>
            <a:schemeClr val="tx2"/>
          </a:solidFill>
          <a:latin typeface="Bookman Old Style" pitchFamily="18" charset="0"/>
        </a:defRPr>
      </a:lvl8pPr>
      <a:lvl9pPr marL="1828800" algn="l" rtl="0" fontAlgn="base">
        <a:spcBef>
          <a:spcPct val="0"/>
        </a:spcBef>
        <a:spcAft>
          <a:spcPct val="0"/>
        </a:spcAft>
        <a:defRPr sz="3200">
          <a:solidFill>
            <a:schemeClr val="tx2"/>
          </a:solidFill>
          <a:latin typeface="Bookman Old Style" pitchFamily="18" charset="0"/>
        </a:defRPr>
      </a:lvl9pPr>
    </p:titleStyle>
    <p:bodyStyle>
      <a:lvl1pPr marL="273050" indent="-273050" algn="l" rtl="0" eaLnBrk="0" fontAlgn="base" hangingPunct="0">
        <a:spcBef>
          <a:spcPts val="600"/>
        </a:spcBef>
        <a:spcAft>
          <a:spcPct val="0"/>
        </a:spcAft>
        <a:buClr>
          <a:schemeClr val="accent1"/>
        </a:buClr>
        <a:buSzPct val="76000"/>
        <a:buFont typeface="Wingdings 3" pitchFamily="18" charset="2"/>
        <a:buChar char=""/>
        <a:defRPr sz="2600" kern="1200">
          <a:solidFill>
            <a:schemeClr val="tx1"/>
          </a:solidFill>
          <a:latin typeface="+mn-lt"/>
          <a:ea typeface="+mn-ea"/>
          <a:cs typeface="+mn-cs"/>
        </a:defRPr>
      </a:lvl1pPr>
      <a:lvl2pPr marL="547688" indent="-273050" algn="l" rtl="0" eaLnBrk="0" fontAlgn="base" hangingPunct="0">
        <a:spcBef>
          <a:spcPts val="500"/>
        </a:spcBef>
        <a:spcAft>
          <a:spcPct val="0"/>
        </a:spcAft>
        <a:buClr>
          <a:schemeClr val="accent2"/>
        </a:buClr>
        <a:buSzPct val="76000"/>
        <a:buFont typeface="Wingdings 3" pitchFamily="18" charset="2"/>
        <a:buChar char=""/>
        <a:defRPr sz="2300" kern="1200">
          <a:solidFill>
            <a:schemeClr val="tx2"/>
          </a:solidFill>
          <a:latin typeface="+mn-lt"/>
          <a:ea typeface="+mn-ea"/>
          <a:cs typeface="+mn-cs"/>
        </a:defRPr>
      </a:lvl2pPr>
      <a:lvl3pPr marL="822325" indent="-228600" algn="l" rtl="0" eaLnBrk="0" fontAlgn="base" hangingPunct="0">
        <a:spcBef>
          <a:spcPts val="500"/>
        </a:spcBef>
        <a:spcAft>
          <a:spcPct val="0"/>
        </a:spcAft>
        <a:buClr>
          <a:srgbClr val="BCBCBC"/>
        </a:buClr>
        <a:buSzPct val="76000"/>
        <a:buFont typeface="Wingdings 3" pitchFamily="18" charset="2"/>
        <a:buChar char=""/>
        <a:defRPr sz="2000" kern="1200">
          <a:solidFill>
            <a:schemeClr val="tx1"/>
          </a:solidFill>
          <a:latin typeface="+mn-lt"/>
          <a:ea typeface="+mn-ea"/>
          <a:cs typeface="+mn-cs"/>
        </a:defRPr>
      </a:lvl3pPr>
      <a:lvl4pPr marL="1096963" indent="-228600" algn="l" rtl="0" eaLnBrk="0" fontAlgn="base" hangingPunct="0">
        <a:spcBef>
          <a:spcPts val="400"/>
        </a:spcBef>
        <a:spcAft>
          <a:spcPct val="0"/>
        </a:spcAft>
        <a:buClr>
          <a:srgbClr val="8BA2B4"/>
        </a:buClr>
        <a:buSzPct val="70000"/>
        <a:buFont typeface="Wingdings" pitchFamily="2" charset="2"/>
        <a:buChar char=""/>
        <a:defRPr kern="1200">
          <a:solidFill>
            <a:schemeClr val="tx1"/>
          </a:solidFill>
          <a:latin typeface="+mn-lt"/>
          <a:ea typeface="+mn-ea"/>
          <a:cs typeface="+mn-cs"/>
        </a:defRPr>
      </a:lvl4pPr>
      <a:lvl5pPr marL="1371600" indent="-228600" algn="l" rtl="0" eaLnBrk="0" fontAlgn="base" hangingPunct="0">
        <a:spcBef>
          <a:spcPts val="300"/>
        </a:spcBef>
        <a:spcAft>
          <a:spcPct val="0"/>
        </a:spcAft>
        <a:buClr>
          <a:schemeClr val="accent2"/>
        </a:buClr>
        <a:buSzPct val="70000"/>
        <a:buFont typeface="Wingdings" pitchFamily="2" charset="2"/>
        <a:buChar char=""/>
        <a:defRPr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name="page1">
    <p:spTree>
      <p:nvGrpSpPr>
        <p:cNvPr id="1" name=""/>
        <p:cNvGrpSpPr/>
        <p:nvPr/>
      </p:nvGrpSpPr>
      <p:grpSpPr>
        <a:xfrm>
          <a:off x="0" y="0"/>
          <a:ext cx="0" cy="0"/>
          <a:chOff x="0" y="0"/>
          <a:chExt cx="0" cy="0"/>
        </a:xfrm>
      </p:grpSpPr>
      <p:sp>
        <p:nvSpPr>
          <p:cNvPr id="2" name="Title 1"/>
          <p:cNvSpPr txBox="1">
            <a:spLocks noGrp="1"/>
          </p:cNvSpPr>
          <p:nvPr>
            <p:ph type="ctrTitle"/>
          </p:nvPr>
        </p:nvSpPr>
        <p:spPr/>
        <p:txBody>
          <a:bodyPr lIns="90000" tIns="45000" rIns="90000" bIns="45000">
            <a:normAutofit/>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pPr eaLnBrk="1" fontAlgn="auto" hangingPunct="1">
              <a:spcAft>
                <a:spcPts val="0"/>
              </a:spcAft>
              <a:buFont typeface="StarSymbol"/>
              <a:buNone/>
              <a:defRPr/>
            </a:pPr>
            <a:r>
              <a:rPr lang="en-US" sz="2400" dirty="0">
                <a:solidFill>
                  <a:srgbClr val="000000"/>
                </a:solidFill>
                <a:ea typeface="Microsoft YaHei" pitchFamily="2"/>
                <a:cs typeface="Mangal" pitchFamily="2"/>
              </a:rPr>
              <a:t>BMMB7017 Contemporary Issues in Performance </a:t>
            </a:r>
            <a:r>
              <a:rPr lang="en-US" sz="2400" dirty="0" err="1">
                <a:solidFill>
                  <a:srgbClr val="000000"/>
                </a:solidFill>
                <a:ea typeface="Microsoft YaHei" pitchFamily="2"/>
                <a:cs typeface="Mangal" pitchFamily="2"/>
              </a:rPr>
              <a:t>Managemement</a:t>
            </a:r>
            <a:endParaRPr lang="en-US" sz="2400" dirty="0">
              <a:solidFill>
                <a:srgbClr val="000000"/>
              </a:solidFill>
              <a:ea typeface="Microsoft YaHei" pitchFamily="2"/>
              <a:cs typeface="Mangal" pitchFamily="2"/>
            </a:endParaRPr>
          </a:p>
        </p:txBody>
      </p:sp>
      <p:sp>
        <p:nvSpPr>
          <p:cNvPr id="52226" name="Subtitle 2"/>
          <p:cNvSpPr>
            <a:spLocks noGrp="1"/>
          </p:cNvSpPr>
          <p:nvPr>
            <p:ph type="subTitle" idx="1"/>
          </p:nvPr>
        </p:nvSpPr>
        <p:spPr>
          <a:xfrm>
            <a:off x="1219200" y="5013176"/>
            <a:ext cx="6858000" cy="680814"/>
          </a:xfrm>
        </p:spPr>
        <p:txBody>
          <a:bodyPr lIns="90000" tIns="45000" rIns="90000" bIns="45000"/>
          <a:lstStyle/>
          <a:p>
            <a:pPr eaLnBrk="1" hangingPunct="1">
              <a:buSzPct val="45000"/>
              <a:buFont typeface="StarSymbol"/>
              <a:buNone/>
              <a:tabLst>
                <a:tab pos="0" algn="l"/>
              </a:tabLst>
              <a:defRPr/>
            </a:pPr>
            <a:r>
              <a:rPr lang="en-GB" dirty="0">
                <a:solidFill>
                  <a:srgbClr val="464653"/>
                </a:solidFill>
                <a:ea typeface="Microsoft YaHei"/>
                <a:cs typeface="Mangal" pitchFamily="2"/>
              </a:rPr>
              <a:t>  Performance Measurement in a </a:t>
            </a:r>
            <a:r>
              <a:rPr lang="en-GB" dirty="0" err="1">
                <a:solidFill>
                  <a:srgbClr val="464653"/>
                </a:solidFill>
                <a:ea typeface="Microsoft YaHei"/>
                <a:cs typeface="Mangal" pitchFamily="2"/>
              </a:rPr>
              <a:t>Divisionalized</a:t>
            </a:r>
            <a:r>
              <a:rPr lang="en-GB" dirty="0">
                <a:solidFill>
                  <a:srgbClr val="464653"/>
                </a:solidFill>
                <a:ea typeface="Microsoft YaHei"/>
                <a:cs typeface="Mangal" pitchFamily="2"/>
              </a:rPr>
              <a:t> Organisation</a:t>
            </a:r>
          </a:p>
          <a:p>
            <a:pPr eaLnBrk="1" hangingPunct="1">
              <a:buSzPct val="45000"/>
              <a:buFont typeface="StarSymbol"/>
              <a:buNone/>
              <a:tabLst>
                <a:tab pos="0" algn="l"/>
              </a:tabLst>
              <a:defRPr/>
            </a:pPr>
            <a:r>
              <a:rPr lang="en-GB" dirty="0">
                <a:solidFill>
                  <a:srgbClr val="464653"/>
                </a:solidFill>
                <a:ea typeface="Microsoft YaHei"/>
                <a:cs typeface="Mangal" pitchFamily="2"/>
              </a:rPr>
              <a:t> </a:t>
            </a:r>
            <a:endParaRPr lang="en-GB" sz="1400" i="1" dirty="0">
              <a:solidFill>
                <a:srgbClr val="464653"/>
              </a:solidFill>
              <a:ea typeface="Microsoft YaHei"/>
              <a:cs typeface="Mangal" pitchFamily="2"/>
            </a:endParaRPr>
          </a:p>
        </p:txBody>
      </p:sp>
    </p:spTree>
  </p:cSld>
  <p:clrMapOvr>
    <a:masterClrMapping/>
  </p:clrMapOvr>
  <p:transition spd="slow"/>
</p:sld>
</file>

<file path=ppt/slides/slide2.xml><?xml version="1.0" encoding="utf-8"?>
<p:sld xmlns:a="http://schemas.openxmlformats.org/drawingml/2006/main" xmlns:r="http://schemas.openxmlformats.org/officeDocument/2006/relationships" xmlns:p="http://schemas.openxmlformats.org/presentationml/2006/main">
  <p:cSld name="Management Control and performance measurement systems.">
    <p:spTree>
      <p:nvGrpSpPr>
        <p:cNvPr id="1" name=""/>
        <p:cNvGrpSpPr/>
        <p:nvPr/>
      </p:nvGrpSpPr>
      <p:grpSpPr>
        <a:xfrm>
          <a:off x="0" y="0"/>
          <a:ext cx="0" cy="0"/>
          <a:chOff x="0" y="0"/>
          <a:chExt cx="0" cy="0"/>
        </a:xfrm>
      </p:grpSpPr>
      <p:sp>
        <p:nvSpPr>
          <p:cNvPr id="2" name="Title 1"/>
          <p:cNvSpPr txBox="1">
            <a:spLocks noGrp="1"/>
          </p:cNvSpPr>
          <p:nvPr>
            <p:ph type="title"/>
          </p:nvPr>
        </p:nvSpPr>
        <p:spPr/>
        <p:txBody>
          <a:bodyPr lIns="90000" tIns="45000" rIns="90000" bIns="45000" rtlCol="0" anchor="b">
            <a:normAutofit/>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pPr algn="l" eaLnBrk="1" fontAlgn="auto" hangingPunct="1">
              <a:spcBef>
                <a:spcPts val="0"/>
              </a:spcBef>
              <a:spcAft>
                <a:spcPts val="0"/>
              </a:spcAft>
              <a:buFont typeface="StarSymbol"/>
              <a:buNone/>
              <a:defRPr/>
            </a:pPr>
            <a:r>
              <a:rPr lang="en-US" sz="3200" kern="1200" dirty="0">
                <a:solidFill>
                  <a:srgbClr val="464653"/>
                </a:solidFill>
                <a:latin typeface="Bookman Old Style"/>
                <a:ea typeface="Microsoft YaHei" pitchFamily="2"/>
                <a:cs typeface="Mangal" pitchFamily="2"/>
              </a:rPr>
              <a:t>Learning outcomes.</a:t>
            </a:r>
          </a:p>
        </p:txBody>
      </p:sp>
      <p:sp>
        <p:nvSpPr>
          <p:cNvPr id="54274" name="Content Placeholder 2"/>
          <p:cNvSpPr>
            <a:spLocks noGrp="1"/>
          </p:cNvSpPr>
          <p:nvPr>
            <p:ph idx="1"/>
          </p:nvPr>
        </p:nvSpPr>
        <p:spPr/>
        <p:txBody>
          <a:bodyPr lIns="90000" tIns="45000" rIns="90000" bIns="45000"/>
          <a:lstStyle/>
          <a:p>
            <a:pPr marL="0" indent="0" eaLnBrk="1" hangingPunct="1">
              <a:spcBef>
                <a:spcPts val="600"/>
              </a:spcBef>
              <a:buClr>
                <a:srgbClr val="727CA3"/>
              </a:buClr>
              <a:buSzPct val="76000"/>
              <a:buFont typeface="Wingdings 3" pitchFamily="18" charset="2"/>
              <a:buChar char=""/>
            </a:pPr>
            <a:r>
              <a:rPr lang="en-GB" sz="2400">
                <a:solidFill>
                  <a:srgbClr val="000000"/>
                </a:solidFill>
                <a:latin typeface="Gill Sans MT" pitchFamily="34" charset="0"/>
                <a:ea typeface="Microsoft YaHei"/>
                <a:cs typeface="Mangal" pitchFamily="2"/>
              </a:rPr>
              <a:t>To analyse the strengths and weaknesses of output (or, results) controls</a:t>
            </a:r>
          </a:p>
          <a:p>
            <a:pPr marL="0" indent="0" eaLnBrk="1" hangingPunct="1">
              <a:spcBef>
                <a:spcPts val="600"/>
              </a:spcBef>
              <a:buClr>
                <a:srgbClr val="727CA3"/>
              </a:buClr>
              <a:buSzPct val="76000"/>
              <a:buFont typeface="Wingdings 3" pitchFamily="18" charset="2"/>
              <a:buChar char=""/>
            </a:pPr>
            <a:r>
              <a:rPr lang="en-GB" sz="2400">
                <a:solidFill>
                  <a:srgbClr val="000000"/>
                </a:solidFill>
                <a:latin typeface="Gill Sans MT" pitchFamily="34" charset="0"/>
                <a:ea typeface="Microsoft YaHei"/>
                <a:cs typeface="Mangal" pitchFamily="2"/>
              </a:rPr>
              <a:t>To appreciate the difference between evaluating the performance of a divisional manager and the economic performance of a division</a:t>
            </a:r>
          </a:p>
          <a:p>
            <a:pPr marL="0" indent="0" eaLnBrk="1" hangingPunct="1">
              <a:spcBef>
                <a:spcPts val="600"/>
              </a:spcBef>
              <a:buClr>
                <a:srgbClr val="727CA3"/>
              </a:buClr>
              <a:buSzPct val="76000"/>
              <a:buFont typeface="Wingdings 3" pitchFamily="18" charset="2"/>
              <a:buChar char=""/>
            </a:pPr>
            <a:r>
              <a:rPr lang="en-GB" sz="2400">
                <a:solidFill>
                  <a:srgbClr val="000000"/>
                </a:solidFill>
                <a:latin typeface="Gill Sans MT" pitchFamily="34" charset="0"/>
                <a:ea typeface="Microsoft YaHei"/>
                <a:cs typeface="Mangal" pitchFamily="2"/>
              </a:rPr>
              <a:t>To calculate commonly used measures of divisional performance and understand their strengths and weaknesses.</a:t>
            </a:r>
          </a:p>
        </p:txBody>
      </p:sp>
    </p:spTree>
  </p:cSld>
  <p:clrMapOvr>
    <a:masterClrMapping/>
  </p:clrMapOvr>
  <p:transition spd="slow"/>
</p:sld>
</file>

<file path=ppt/slides/slide3.xml><?xml version="1.0" encoding="utf-8"?>
<p:sld xmlns:a="http://schemas.openxmlformats.org/drawingml/2006/main" xmlns:r="http://schemas.openxmlformats.org/officeDocument/2006/relationships" xmlns:p="http://schemas.openxmlformats.org/presentationml/2006/main">
  <p:cSld name="Control and Performance">
    <p:spTree>
      <p:nvGrpSpPr>
        <p:cNvPr id="1" name=""/>
        <p:cNvGrpSpPr/>
        <p:nvPr/>
      </p:nvGrpSpPr>
      <p:grpSpPr>
        <a:xfrm>
          <a:off x="0" y="0"/>
          <a:ext cx="0" cy="0"/>
          <a:chOff x="0" y="0"/>
          <a:chExt cx="0" cy="0"/>
        </a:xfrm>
      </p:grpSpPr>
      <p:sp>
        <p:nvSpPr>
          <p:cNvPr id="2" name="Title 1"/>
          <p:cNvSpPr txBox="1">
            <a:spLocks noGrp="1"/>
          </p:cNvSpPr>
          <p:nvPr>
            <p:ph type="title"/>
          </p:nvPr>
        </p:nvSpPr>
        <p:spPr/>
        <p:txBody>
          <a:bodyPr lIns="90000" tIns="45000" rIns="90000" bIns="45000" rtlCol="0" anchor="b">
            <a:normAutofit/>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pPr algn="l" eaLnBrk="1" fontAlgn="auto" hangingPunct="1">
              <a:spcBef>
                <a:spcPts val="0"/>
              </a:spcBef>
              <a:spcAft>
                <a:spcPts val="0"/>
              </a:spcAft>
              <a:buFont typeface="StarSymbol"/>
              <a:buNone/>
              <a:defRPr/>
            </a:pPr>
            <a:r>
              <a:rPr lang="en-US" sz="3200" kern="1200" dirty="0">
                <a:solidFill>
                  <a:srgbClr val="464653"/>
                </a:solidFill>
                <a:latin typeface="Bookman Old Style"/>
                <a:ea typeface="Microsoft YaHei" pitchFamily="2"/>
                <a:cs typeface="Mangal" pitchFamily="2"/>
              </a:rPr>
              <a:t>Performance Measurement and Control</a:t>
            </a:r>
          </a:p>
        </p:txBody>
      </p:sp>
      <p:sp>
        <p:nvSpPr>
          <p:cNvPr id="3" name="Content Placeholder 2"/>
          <p:cNvSpPr txBox="1">
            <a:spLocks noGrp="1"/>
          </p:cNvSpPr>
          <p:nvPr>
            <p:ph idx="1"/>
          </p:nvPr>
        </p:nvSpPr>
        <p:spPr/>
        <p:txBody>
          <a:bodyPr lIns="90000" tIns="45000" rIns="90000" bIns="45000" rtlCol="0">
            <a:normAutofit/>
          </a:bodyPr>
          <a:lstStyle>
            <a:defPPr marL="432000" lvl="0" indent="-324000" algn="l" rtl="0" hangingPunct="1">
              <a:lnSpc>
                <a:spcPct val="100000"/>
              </a:lnSpc>
              <a:spcBef>
                <a:spcPts val="0"/>
              </a:spcBef>
              <a:spcAft>
                <a:spcPts val="1417"/>
              </a:spcAft>
              <a:buSzPct val="45000"/>
              <a:buFont typeface="StarSymbol"/>
              <a:buNone/>
              <a:defRPr lang="en-US" sz="2600" b="0" i="0" u="none" strike="noStrike" kern="1200" cap="none" spc="0" baseline="0">
                <a:ln>
                  <a:noFill/>
                </a:ln>
                <a:solidFill>
                  <a:srgbClr val="000000"/>
                </a:solidFill>
                <a:latin typeface="Gill Sans MT"/>
                <a:ea typeface="Microsoft YaHei" pitchFamily="2"/>
                <a:cs typeface="Mangal" pitchFamily="2"/>
              </a:defRPr>
            </a:defPPr>
            <a:lvl1pPr marL="432000" lvl="0" indent="-324000" algn="l" rtl="0" hangingPunct="1">
              <a:lnSpc>
                <a:spcPct val="100000"/>
              </a:lnSpc>
              <a:spcBef>
                <a:spcPts val="0"/>
              </a:spcBef>
              <a:spcAft>
                <a:spcPts val="1417"/>
              </a:spcAft>
              <a:buSzPct val="45000"/>
              <a:buFont typeface="StarSymbol"/>
              <a:buChar char="●"/>
              <a:defRPr lang="en-US" sz="2600" b="0" i="0" u="none" strike="noStrike" kern="1200" cap="none" spc="0" baseline="0">
                <a:ln>
                  <a:noFill/>
                </a:ln>
                <a:solidFill>
                  <a:srgbClr val="000000"/>
                </a:solidFill>
                <a:latin typeface="Gill Sans MT"/>
                <a:ea typeface="Microsoft YaHei" pitchFamily="2"/>
                <a:cs typeface="Mangal" pitchFamily="2"/>
              </a:defRPr>
            </a:lvl1pPr>
            <a:lvl2pPr marL="864000" lvl="1" indent="-324000" algn="l" rtl="0" hangingPunct="1">
              <a:lnSpc>
                <a:spcPct val="100000"/>
              </a:lnSpc>
              <a:spcBef>
                <a:spcPts val="0"/>
              </a:spcBef>
              <a:spcAft>
                <a:spcPts val="1134"/>
              </a:spcAft>
              <a:buSzPct val="75000"/>
              <a:buFont typeface="StarSymbol"/>
              <a:buChar char="–"/>
              <a:defRPr lang="en-US" sz="2000" b="0" i="0" u="none" strike="noStrike" kern="1200" cap="none" spc="0" baseline="0">
                <a:ln>
                  <a:noFill/>
                </a:ln>
                <a:solidFill>
                  <a:srgbClr val="000000"/>
                </a:solidFill>
                <a:latin typeface="Gill Sans MT"/>
                <a:ea typeface="Microsoft YaHei" pitchFamily="2"/>
                <a:cs typeface="Mangal" pitchFamily="2"/>
              </a:defRPr>
            </a:lvl2pPr>
            <a:lvl3pPr marL="1295999" lvl="2" indent="-288000" algn="l" rtl="0" hangingPunct="1">
              <a:lnSpc>
                <a:spcPct val="100000"/>
              </a:lnSpc>
              <a:spcBef>
                <a:spcPts val="0"/>
              </a:spcBef>
              <a:spcAft>
                <a:spcPts val="850"/>
              </a:spcAft>
              <a:buSzPct val="45000"/>
              <a:buFont typeface="StarSymbol"/>
              <a:buChar char="●"/>
              <a:defRPr lang="en-US" sz="1800" b="0" i="0" u="none" strike="noStrike" kern="1200" cap="none" spc="0" baseline="0">
                <a:ln>
                  <a:noFill/>
                </a:ln>
                <a:solidFill>
                  <a:srgbClr val="000000"/>
                </a:solidFill>
                <a:latin typeface="Gill Sans MT"/>
                <a:ea typeface="Microsoft YaHei" pitchFamily="2"/>
                <a:cs typeface="Mangal" pitchFamily="2"/>
              </a:defRPr>
            </a:lvl3pPr>
            <a:lvl4pPr marL="1728000" lvl="3" indent="-216000" algn="l" rtl="0" hangingPunct="1">
              <a:lnSpc>
                <a:spcPct val="100000"/>
              </a:lnSpc>
              <a:spcBef>
                <a:spcPts val="0"/>
              </a:spcBef>
              <a:spcAft>
                <a:spcPts val="567"/>
              </a:spcAft>
              <a:buSzPct val="75000"/>
              <a:buFont typeface="StarSymbol"/>
              <a:buChar char="–"/>
              <a:defRPr lang="en-US" sz="1600" b="0" i="0" u="none" strike="noStrike" kern="1200" cap="none" spc="0" baseline="0">
                <a:ln>
                  <a:noFill/>
                </a:ln>
                <a:solidFill>
                  <a:srgbClr val="000000"/>
                </a:solidFill>
                <a:latin typeface="Gill Sans MT"/>
                <a:ea typeface="Microsoft YaHei" pitchFamily="2"/>
                <a:cs typeface="Mangal" pitchFamily="2"/>
              </a:defRPr>
            </a:lvl4pPr>
            <a:lvl5pPr marL="2160000" lvl="4" indent="-216000" algn="l" rtl="0" hangingPunct="1">
              <a:lnSpc>
                <a:spcPct val="100000"/>
              </a:lnSpc>
              <a:spcBef>
                <a:spcPts val="0"/>
              </a:spcBef>
              <a:spcAft>
                <a:spcPts val="283"/>
              </a:spcAft>
              <a:buSzPct val="45000"/>
              <a:buFont typeface="StarSymbol"/>
              <a:buChar char="●"/>
              <a:defRPr lang="en-US" sz="2000" b="0" i="0" u="none" strike="noStrike" kern="1200" cap="none" spc="0" baseline="0">
                <a:ln>
                  <a:noFill/>
                </a:ln>
                <a:solidFill>
                  <a:srgbClr val="000000"/>
                </a:solidFill>
                <a:latin typeface="Gill Sans MT"/>
                <a:ea typeface="Microsoft YaHei" pitchFamily="2"/>
                <a:cs typeface="Mangal" pitchFamily="2"/>
              </a:defRPr>
            </a:lvl5pPr>
            <a:lvl6pPr marL="2592000" lvl="5" indent="-216000" algn="l" rtl="0" hangingPunct="1">
              <a:lnSpc>
                <a:spcPct val="100000"/>
              </a:lnSpc>
              <a:spcBef>
                <a:spcPts val="0"/>
              </a:spcBef>
              <a:spcAft>
                <a:spcPts val="283"/>
              </a:spcAft>
              <a:buSzPct val="45000"/>
              <a:buFont typeface="StarSymbol"/>
              <a:buChar char="●"/>
              <a:defRPr lang="en-US" sz="2000" b="0" i="0" u="none" strike="noStrike" kern="1200" cap="none" spc="0" baseline="0">
                <a:ln>
                  <a:noFill/>
                </a:ln>
                <a:solidFill>
                  <a:srgbClr val="000000"/>
                </a:solidFill>
                <a:latin typeface="Gill Sans MT"/>
                <a:ea typeface="Microsoft YaHei" pitchFamily="2"/>
                <a:cs typeface="Mangal" pitchFamily="2"/>
              </a:defRPr>
            </a:lvl6pPr>
            <a:lvl7pPr marL="3024000" lvl="6" indent="-216000" algn="l" rtl="0" hangingPunct="1">
              <a:lnSpc>
                <a:spcPct val="100000"/>
              </a:lnSpc>
              <a:spcBef>
                <a:spcPts val="0"/>
              </a:spcBef>
              <a:spcAft>
                <a:spcPts val="283"/>
              </a:spcAft>
              <a:buSzPct val="45000"/>
              <a:buFont typeface="StarSymbol"/>
              <a:buChar char="●"/>
              <a:defRPr lang="en-US" sz="2000" b="0" i="0" u="none" strike="noStrike" kern="1200" cap="none" spc="0" baseline="0">
                <a:ln>
                  <a:noFill/>
                </a:ln>
                <a:solidFill>
                  <a:srgbClr val="000000"/>
                </a:solidFill>
                <a:latin typeface="Gill Sans MT"/>
                <a:ea typeface="Microsoft YaHei" pitchFamily="2"/>
                <a:cs typeface="Mangal" pitchFamily="2"/>
              </a:defRPr>
            </a:lvl7pPr>
            <a:lvl8pPr marL="3456000" lvl="7" indent="-216000" algn="l" rtl="0" hangingPunct="1">
              <a:lnSpc>
                <a:spcPct val="100000"/>
              </a:lnSpc>
              <a:spcBef>
                <a:spcPts val="0"/>
              </a:spcBef>
              <a:spcAft>
                <a:spcPts val="283"/>
              </a:spcAft>
              <a:buSzPct val="45000"/>
              <a:buFont typeface="StarSymbol"/>
              <a:buChar char="●"/>
              <a:defRPr lang="en-US" sz="2000" b="0" i="0" u="none" strike="noStrike" kern="1200" cap="none" spc="0" baseline="0">
                <a:ln>
                  <a:noFill/>
                </a:ln>
                <a:solidFill>
                  <a:srgbClr val="000000"/>
                </a:solidFill>
                <a:latin typeface="Gill Sans MT"/>
                <a:ea typeface="Microsoft YaHei" pitchFamily="2"/>
                <a:cs typeface="Mangal" pitchFamily="2"/>
              </a:defRPr>
            </a:lvl8pPr>
            <a:lvl9pPr marL="3887999" lvl="8" indent="-216000" algn="l" rtl="0" hangingPunct="1">
              <a:lnSpc>
                <a:spcPct val="100000"/>
              </a:lnSpc>
              <a:spcBef>
                <a:spcPts val="0"/>
              </a:spcBef>
              <a:spcAft>
                <a:spcPts val="283"/>
              </a:spcAft>
              <a:buSzPct val="45000"/>
              <a:buFont typeface="StarSymbol"/>
              <a:buChar char="●"/>
              <a:defRPr lang="en-US" sz="2000" b="0" i="0" u="none" strike="noStrike" kern="1200" cap="none" spc="0" baseline="0">
                <a:ln>
                  <a:noFill/>
                </a:ln>
                <a:solidFill>
                  <a:srgbClr val="000000"/>
                </a:solidFill>
                <a:latin typeface="Gill Sans MT"/>
                <a:ea typeface="Microsoft YaHei" pitchFamily="2"/>
                <a:cs typeface="Mangal" pitchFamily="2"/>
              </a:defRPr>
            </a:lvl9pPr>
          </a:lstStyle>
          <a:p>
            <a:pPr marL="0" indent="0" eaLnBrk="1" fontAlgn="auto">
              <a:spcBef>
                <a:spcPts val="601"/>
              </a:spcBef>
              <a:spcAft>
                <a:spcPts val="0"/>
              </a:spcAft>
              <a:buClr>
                <a:srgbClr val="727CA3"/>
              </a:buClr>
              <a:buSzPct val="76000"/>
              <a:buNone/>
              <a:defRPr/>
            </a:pPr>
            <a:r>
              <a:rPr lang="en-GB" dirty="0"/>
              <a:t>Two main aspects of this problem:</a:t>
            </a:r>
          </a:p>
          <a:p>
            <a:pPr marL="0" indent="0" eaLnBrk="1" fontAlgn="auto">
              <a:spcBef>
                <a:spcPts val="601"/>
              </a:spcBef>
              <a:spcAft>
                <a:spcPts val="0"/>
              </a:spcAft>
              <a:buClr>
                <a:srgbClr val="727CA3"/>
              </a:buClr>
              <a:buSzPct val="76000"/>
              <a:buNone/>
              <a:defRPr/>
            </a:pPr>
            <a:r>
              <a:rPr lang="en-GB" dirty="0"/>
              <a:t>1. how to design systems that define the performance required, indicate appropriate action and report when the target performance is being achieved [technical aspect]</a:t>
            </a:r>
          </a:p>
          <a:p>
            <a:pPr marL="0" indent="0" eaLnBrk="1" fontAlgn="auto">
              <a:spcBef>
                <a:spcPts val="601"/>
              </a:spcBef>
              <a:spcAft>
                <a:spcPts val="0"/>
              </a:spcAft>
              <a:buClr>
                <a:srgbClr val="727CA3"/>
              </a:buClr>
              <a:buSzPct val="76000"/>
              <a:buNone/>
              <a:defRPr/>
            </a:pPr>
            <a:endParaRPr lang="en-GB" dirty="0"/>
          </a:p>
          <a:p>
            <a:pPr marL="0" indent="0" eaLnBrk="1" fontAlgn="auto">
              <a:spcBef>
                <a:spcPts val="601"/>
              </a:spcBef>
              <a:spcAft>
                <a:spcPts val="0"/>
              </a:spcAft>
              <a:buClr>
                <a:srgbClr val="727CA3"/>
              </a:buClr>
              <a:buSzPct val="76000"/>
              <a:buNone/>
              <a:defRPr/>
            </a:pPr>
            <a:r>
              <a:rPr lang="en-GB" dirty="0"/>
              <a:t>2.  how to motivate managers to do what is best for the organisation, even if it means reporting performance measures which will be interpreted adversely (behavioural aspect)</a:t>
            </a:r>
          </a:p>
          <a:p>
            <a:pPr marL="0" indent="0" eaLnBrk="1" fontAlgn="auto">
              <a:spcBef>
                <a:spcPts val="601"/>
              </a:spcBef>
              <a:spcAft>
                <a:spcPts val="0"/>
              </a:spcAft>
              <a:buClr>
                <a:srgbClr val="727CA3"/>
              </a:buClr>
              <a:buSzPct val="76000"/>
              <a:buFont typeface="Wingdings 3"/>
              <a:buChar char=""/>
              <a:defRPr/>
            </a:pPr>
            <a:r>
              <a:rPr lang="en-GB" dirty="0"/>
              <a:t>*Otley, D (2003)</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AAFCC4-CD63-0B4F-AA04-9B28FE900AC6}"/>
              </a:ext>
            </a:extLst>
          </p:cNvPr>
          <p:cNvSpPr>
            <a:spLocks noGrp="1"/>
          </p:cNvSpPr>
          <p:nvPr>
            <p:ph type="ctrTitle"/>
          </p:nvPr>
        </p:nvSpPr>
        <p:spPr/>
        <p:txBody>
          <a:bodyPr/>
          <a:lstStyle/>
          <a:p>
            <a:r>
              <a:rPr lang="en-US" dirty="0"/>
              <a:t>Performance Measurement</a:t>
            </a:r>
          </a:p>
        </p:txBody>
      </p:sp>
      <p:sp>
        <p:nvSpPr>
          <p:cNvPr id="3" name="Subtitle 2">
            <a:extLst>
              <a:ext uri="{FF2B5EF4-FFF2-40B4-BE49-F238E27FC236}">
                <a16:creationId xmlns:a16="http://schemas.microsoft.com/office/drawing/2014/main" id="{FF7E1985-1DF7-D24A-8B62-F11F67C25491}"/>
              </a:ext>
            </a:extLst>
          </p:cNvPr>
          <p:cNvSpPr>
            <a:spLocks noGrp="1"/>
          </p:cNvSpPr>
          <p:nvPr>
            <p:ph type="subTitle" idx="1"/>
          </p:nvPr>
        </p:nvSpPr>
        <p:spPr/>
        <p:txBody>
          <a:bodyPr/>
          <a:lstStyle/>
          <a:p>
            <a:r>
              <a:rPr lang="en-US" dirty="0"/>
              <a:t>Part 2</a:t>
            </a:r>
          </a:p>
        </p:txBody>
      </p:sp>
    </p:spTree>
    <p:extLst>
      <p:ext uri="{BB962C8B-B14F-4D97-AF65-F5344CB8AC3E}">
        <p14:creationId xmlns:p14="http://schemas.microsoft.com/office/powerpoint/2010/main" val="35976230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1" name="Title 1"/>
          <p:cNvSpPr>
            <a:spLocks noGrp="1"/>
          </p:cNvSpPr>
          <p:nvPr>
            <p:ph type="title"/>
          </p:nvPr>
        </p:nvSpPr>
        <p:spPr/>
        <p:txBody>
          <a:bodyPr/>
          <a:lstStyle/>
          <a:p>
            <a:pPr algn="l" eaLnBrk="1" hangingPunct="1"/>
            <a:r>
              <a:rPr lang="en-GB" sz="2800">
                <a:solidFill>
                  <a:srgbClr val="000000"/>
                </a:solidFill>
                <a:latin typeface="Bookman Old Style" pitchFamily="18" charset="0"/>
              </a:rPr>
              <a:t>Measuring the performance of the DM and of the Division: </a:t>
            </a:r>
            <a:r>
              <a:rPr lang="en-GB" sz="2800" b="1">
                <a:solidFill>
                  <a:srgbClr val="7030A0"/>
                </a:solidFill>
                <a:latin typeface="Bookman Old Style" pitchFamily="18" charset="0"/>
              </a:rPr>
              <a:t>profit measures</a:t>
            </a:r>
            <a:endParaRPr lang="en-GB" sz="2800" b="1">
              <a:solidFill>
                <a:srgbClr val="000000"/>
              </a:solidFill>
              <a:latin typeface="Bookman Old Style" pitchFamily="18" charset="0"/>
            </a:endParaRPr>
          </a:p>
        </p:txBody>
      </p:sp>
      <p:sp>
        <p:nvSpPr>
          <p:cNvPr id="3" name="Content Placeholder 2"/>
          <p:cNvSpPr>
            <a:spLocks noGrp="1"/>
          </p:cNvSpPr>
          <p:nvPr>
            <p:ph sz="quarter" idx="1"/>
          </p:nvPr>
        </p:nvSpPr>
        <p:spPr/>
        <p:txBody>
          <a:bodyPr/>
          <a:lstStyle/>
          <a:p>
            <a:pPr marL="0" indent="0" eaLnBrk="1" hangingPunct="1">
              <a:spcBef>
                <a:spcPct val="0"/>
              </a:spcBef>
            </a:pPr>
            <a:r>
              <a:rPr lang="en-GB" sz="2400" b="1" dirty="0">
                <a:solidFill>
                  <a:srgbClr val="000000"/>
                </a:solidFill>
                <a:latin typeface="Arial" panose="020B0604020202020204" pitchFamily="34" charset="0"/>
                <a:cs typeface="Arial" panose="020B0604020202020204" pitchFamily="34" charset="0"/>
              </a:rPr>
              <a:t> Controllable contribution or profit </a:t>
            </a:r>
            <a:r>
              <a:rPr lang="en-GB" sz="2400" dirty="0">
                <a:solidFill>
                  <a:srgbClr val="000000"/>
                </a:solidFill>
                <a:latin typeface="Arial" panose="020B0604020202020204" pitchFamily="34" charset="0"/>
                <a:cs typeface="Arial" panose="020B0604020202020204" pitchFamily="34" charset="0"/>
              </a:rPr>
              <a:t>is the most appropriate measure of managerial performance.</a:t>
            </a:r>
          </a:p>
          <a:p>
            <a:pPr marL="0" indent="0" eaLnBrk="1" hangingPunct="1">
              <a:spcBef>
                <a:spcPct val="0"/>
              </a:spcBef>
              <a:buNone/>
            </a:pPr>
            <a:endParaRPr lang="en-GB" sz="2400" dirty="0">
              <a:solidFill>
                <a:srgbClr val="000000"/>
              </a:solidFill>
              <a:latin typeface="Arial" panose="020B0604020202020204" pitchFamily="34" charset="0"/>
              <a:cs typeface="Arial" panose="020B0604020202020204" pitchFamily="34" charset="0"/>
            </a:endParaRPr>
          </a:p>
          <a:p>
            <a:pPr marL="0" indent="0" eaLnBrk="1" hangingPunct="1">
              <a:spcBef>
                <a:spcPct val="0"/>
              </a:spcBef>
            </a:pPr>
            <a:r>
              <a:rPr lang="en-GB" sz="2400" dirty="0">
                <a:solidFill>
                  <a:srgbClr val="000000"/>
                </a:solidFill>
                <a:latin typeface="Arial" panose="020B0604020202020204" pitchFamily="34" charset="0"/>
                <a:cs typeface="Arial" panose="020B0604020202020204" pitchFamily="34" charset="0"/>
              </a:rPr>
              <a:t> Economic performance of the division could be measured by: controllable contribution </a:t>
            </a:r>
            <a:r>
              <a:rPr lang="en-GB" sz="2400" i="1" dirty="0">
                <a:solidFill>
                  <a:srgbClr val="000000"/>
                </a:solidFill>
                <a:latin typeface="Arial" panose="020B0604020202020204" pitchFamily="34" charset="0"/>
                <a:cs typeface="Arial" panose="020B0604020202020204" pitchFamily="34" charset="0"/>
              </a:rPr>
              <a:t>minus</a:t>
            </a:r>
            <a:r>
              <a:rPr lang="en-GB" sz="2400" dirty="0">
                <a:solidFill>
                  <a:srgbClr val="000000"/>
                </a:solidFill>
                <a:latin typeface="Arial" panose="020B0604020202020204" pitchFamily="34" charset="0"/>
                <a:cs typeface="Arial" panose="020B0604020202020204" pitchFamily="34" charset="0"/>
              </a:rPr>
              <a:t> any head office/corporate costs which could be avoided if the division was closed or ceased to be a part of the Group = </a:t>
            </a:r>
            <a:r>
              <a:rPr lang="en-GB" sz="2400" b="1" dirty="0">
                <a:solidFill>
                  <a:srgbClr val="000000"/>
                </a:solidFill>
                <a:latin typeface="Arial" panose="020B0604020202020204" pitchFamily="34" charset="0"/>
                <a:cs typeface="Arial" panose="020B0604020202020204" pitchFamily="34" charset="0"/>
              </a:rPr>
              <a:t>divisional contribution or profit.  </a:t>
            </a:r>
            <a:r>
              <a:rPr lang="en-GB" sz="2400" dirty="0">
                <a:solidFill>
                  <a:srgbClr val="000000"/>
                </a:solidFill>
                <a:latin typeface="Arial" panose="020B0604020202020204" pitchFamily="34" charset="0"/>
                <a:cs typeface="Arial" panose="020B0604020202020204" pitchFamily="34" charset="0"/>
              </a:rPr>
              <a:t> </a:t>
            </a:r>
          </a:p>
          <a:p>
            <a:pPr marL="0" indent="0" eaLnBrk="1" hangingPunct="1">
              <a:spcBef>
                <a:spcPct val="0"/>
              </a:spcBef>
            </a:pPr>
            <a:endParaRPr lang="en-GB" sz="2400" dirty="0">
              <a:solidFill>
                <a:srgbClr val="000000"/>
              </a:solidFill>
              <a:latin typeface="Arial" panose="020B0604020202020204" pitchFamily="34" charset="0"/>
              <a:cs typeface="Arial" panose="020B0604020202020204" pitchFamily="34" charset="0"/>
            </a:endParaRPr>
          </a:p>
          <a:p>
            <a:pPr marL="0" indent="0" eaLnBrk="1" hangingPunct="1">
              <a:spcBef>
                <a:spcPct val="0"/>
              </a:spcBef>
            </a:pPr>
            <a:r>
              <a:rPr lang="en-GB" sz="2400" dirty="0">
                <a:solidFill>
                  <a:srgbClr val="000000"/>
                </a:solidFill>
                <a:latin typeface="Arial" panose="020B0604020202020204" pitchFamily="34" charset="0"/>
                <a:cs typeface="Arial" panose="020B0604020202020204" pitchFamily="34" charset="0"/>
              </a:rPr>
              <a:t> Despite problems allocating head office/corporate costs (allocations may be arbitrary), many companies use </a:t>
            </a:r>
            <a:r>
              <a:rPr lang="en-GB" sz="2400" b="1" dirty="0">
                <a:solidFill>
                  <a:srgbClr val="000000"/>
                </a:solidFill>
                <a:latin typeface="Arial" panose="020B0604020202020204" pitchFamily="34" charset="0"/>
                <a:cs typeface="Arial" panose="020B0604020202020204" pitchFamily="34" charset="0"/>
              </a:rPr>
              <a:t>divisional net profit. </a:t>
            </a:r>
            <a:r>
              <a:rPr lang="en-GB" sz="2400" dirty="0">
                <a:solidFill>
                  <a:srgbClr val="000000"/>
                </a:solidFill>
                <a:latin typeface="Arial" panose="020B0604020202020204" pitchFamily="34" charset="0"/>
                <a:cs typeface="Arial" panose="020B0604020202020204" pitchFamily="34" charset="0"/>
              </a:rPr>
              <a:t> </a:t>
            </a:r>
            <a:endParaRPr lang="en-GB" sz="2000" dirty="0">
              <a:solidFill>
                <a:srgbClr val="000000"/>
              </a:solidFill>
              <a:latin typeface="Arial" panose="020B0604020202020204" pitchFamily="34" charset="0"/>
              <a:cs typeface="Arial" panose="020B0604020202020204" pitchFamily="34" charset="0"/>
            </a:endParaRPr>
          </a:p>
          <a:p>
            <a:pPr marL="0" indent="0" eaLnBrk="1" hangingPunct="1">
              <a:spcBef>
                <a:spcPct val="0"/>
              </a:spcBef>
            </a:pPr>
            <a:endParaRPr lang="en-GB" sz="2000" dirty="0">
              <a:solidFill>
                <a:srgbClr val="000000"/>
              </a:solidFill>
              <a:latin typeface="Gill Sans MT"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linds(horizont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blinds(horizontal)">
                                      <p:cBhvr>
                                        <p:cTn id="1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DCE5E6-E08E-3E4D-8253-A53DECF230F6}"/>
              </a:ext>
            </a:extLst>
          </p:cNvPr>
          <p:cNvSpPr>
            <a:spLocks noGrp="1"/>
          </p:cNvSpPr>
          <p:nvPr>
            <p:ph type="title"/>
          </p:nvPr>
        </p:nvSpPr>
        <p:spPr/>
        <p:txBody>
          <a:bodyPr/>
          <a:lstStyle/>
          <a:p>
            <a:r>
              <a:rPr lang="en-US" dirty="0"/>
              <a:t>Activity</a:t>
            </a:r>
          </a:p>
        </p:txBody>
      </p:sp>
      <p:sp>
        <p:nvSpPr>
          <p:cNvPr id="3" name="Text Placeholder 2">
            <a:extLst>
              <a:ext uri="{FF2B5EF4-FFF2-40B4-BE49-F238E27FC236}">
                <a16:creationId xmlns:a16="http://schemas.microsoft.com/office/drawing/2014/main" id="{D71281A0-C933-B440-BD38-045197E0332B}"/>
              </a:ext>
            </a:extLst>
          </p:cNvPr>
          <p:cNvSpPr>
            <a:spLocks noGrp="1"/>
          </p:cNvSpPr>
          <p:nvPr>
            <p:ph type="body" idx="1"/>
          </p:nvPr>
        </p:nvSpPr>
        <p:spPr/>
        <p:txBody>
          <a:bodyPr/>
          <a:lstStyle/>
          <a:p>
            <a:r>
              <a:rPr lang="en-US" dirty="0"/>
              <a:t>Distinguishing Between the Managerial and Economic Performance of the Division – Performance at Siemens</a:t>
            </a:r>
          </a:p>
        </p:txBody>
      </p:sp>
    </p:spTree>
    <p:extLst>
      <p:ext uri="{BB962C8B-B14F-4D97-AF65-F5344CB8AC3E}">
        <p14:creationId xmlns:p14="http://schemas.microsoft.com/office/powerpoint/2010/main" val="6505024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Title 1"/>
          <p:cNvSpPr>
            <a:spLocks noGrp="1"/>
          </p:cNvSpPr>
          <p:nvPr>
            <p:ph type="title"/>
          </p:nvPr>
        </p:nvSpPr>
        <p:spPr/>
        <p:txBody>
          <a:bodyPr/>
          <a:lstStyle/>
          <a:p>
            <a:pPr algn="l" eaLnBrk="1" hangingPunct="1"/>
            <a:r>
              <a:rPr lang="en-GB" sz="2800">
                <a:solidFill>
                  <a:srgbClr val="000000"/>
                </a:solidFill>
                <a:latin typeface="Bookman Old Style" pitchFamily="18" charset="0"/>
              </a:rPr>
              <a:t>Measuring the performance of the DM and of the Division: </a:t>
            </a:r>
            <a:r>
              <a:rPr lang="en-GB" sz="2800" b="1">
                <a:solidFill>
                  <a:srgbClr val="7030A0"/>
                </a:solidFill>
                <a:latin typeface="Bookman Old Style" pitchFamily="18" charset="0"/>
              </a:rPr>
              <a:t>profit measures</a:t>
            </a:r>
            <a:endParaRPr lang="en-GB" sz="2800">
              <a:solidFill>
                <a:srgbClr val="000000"/>
              </a:solidFill>
              <a:latin typeface="Bookman Old Style" pitchFamily="18" charset="0"/>
            </a:endParaRPr>
          </a:p>
        </p:txBody>
      </p:sp>
      <p:sp>
        <p:nvSpPr>
          <p:cNvPr id="3" name="Content Placeholder 2"/>
          <p:cNvSpPr>
            <a:spLocks noGrp="1"/>
          </p:cNvSpPr>
          <p:nvPr>
            <p:ph sz="quarter" idx="1"/>
          </p:nvPr>
        </p:nvSpPr>
        <p:spPr/>
        <p:txBody>
          <a:bodyPr/>
          <a:lstStyle/>
          <a:p>
            <a:pPr marL="0" indent="0" eaLnBrk="1" hangingPunct="1">
              <a:spcBef>
                <a:spcPct val="0"/>
              </a:spcBef>
              <a:buNone/>
            </a:pPr>
            <a:r>
              <a:rPr lang="en-GB" sz="2400" b="1" dirty="0">
                <a:solidFill>
                  <a:srgbClr val="000000"/>
                </a:solidFill>
                <a:latin typeface="Arial" panose="020B0604020202020204" pitchFamily="34" charset="0"/>
                <a:cs typeface="Arial" panose="020B0604020202020204" pitchFamily="34" charset="0"/>
              </a:rPr>
              <a:t>Surveys of practice: </a:t>
            </a:r>
            <a:r>
              <a:rPr lang="en-GB" sz="2400" dirty="0">
                <a:solidFill>
                  <a:srgbClr val="000000"/>
                </a:solidFill>
                <a:latin typeface="Arial" panose="020B0604020202020204" pitchFamily="34" charset="0"/>
                <a:cs typeface="Arial" panose="020B0604020202020204" pitchFamily="34" charset="0"/>
              </a:rPr>
              <a:t>CIMA Survey of practice in 2009 (439 respondents to the survey on a wide range of management accounting practices): Profit before tax is the most commonly used. </a:t>
            </a:r>
          </a:p>
          <a:p>
            <a:pPr marL="0" indent="0" eaLnBrk="1" hangingPunct="1">
              <a:spcBef>
                <a:spcPct val="0"/>
              </a:spcBef>
            </a:pPr>
            <a:endParaRPr lang="en-GB" sz="2400" dirty="0">
              <a:solidFill>
                <a:srgbClr val="000000"/>
              </a:solidFill>
              <a:latin typeface="Arial" panose="020B0604020202020204" pitchFamily="34" charset="0"/>
              <a:cs typeface="Arial" panose="020B0604020202020204" pitchFamily="34" charset="0"/>
            </a:endParaRPr>
          </a:p>
          <a:p>
            <a:pPr marL="0" indent="0" eaLnBrk="1" hangingPunct="1">
              <a:spcBef>
                <a:spcPct val="0"/>
              </a:spcBef>
              <a:buNone/>
            </a:pPr>
            <a:r>
              <a:rPr lang="en-GB" sz="2400" dirty="0">
                <a:solidFill>
                  <a:srgbClr val="000000"/>
                </a:solidFill>
                <a:latin typeface="Arial" panose="020B0604020202020204" pitchFamily="34" charset="0"/>
                <a:cs typeface="Arial" panose="020B0604020202020204" pitchFamily="34" charset="0"/>
              </a:rPr>
              <a:t>Why?  Reasons may include the following:</a:t>
            </a:r>
          </a:p>
          <a:p>
            <a:pPr marL="0" indent="0" eaLnBrk="1" hangingPunct="1">
              <a:spcBef>
                <a:spcPct val="0"/>
              </a:spcBef>
            </a:pPr>
            <a:endParaRPr lang="en-GB" sz="2400" dirty="0">
              <a:solidFill>
                <a:srgbClr val="000000"/>
              </a:solidFill>
              <a:latin typeface="Arial" panose="020B0604020202020204" pitchFamily="34" charset="0"/>
              <a:cs typeface="Arial" panose="020B0604020202020204" pitchFamily="34" charset="0"/>
            </a:endParaRPr>
          </a:p>
          <a:p>
            <a:pPr marL="0" indent="0" eaLnBrk="1" hangingPunct="1">
              <a:spcBef>
                <a:spcPct val="0"/>
              </a:spcBef>
            </a:pPr>
            <a:r>
              <a:rPr lang="en-GB" sz="2400" dirty="0">
                <a:solidFill>
                  <a:srgbClr val="000000"/>
                </a:solidFill>
                <a:latin typeface="Arial" panose="020B0604020202020204" pitchFamily="34" charset="0"/>
                <a:cs typeface="Arial" panose="020B0604020202020204" pitchFamily="34" charset="0"/>
              </a:rPr>
              <a:t> 	Can serve to remind DMs that these costs exist in 	running a large business organisation.  </a:t>
            </a:r>
          </a:p>
          <a:p>
            <a:pPr marL="0" indent="0" eaLnBrk="1" hangingPunct="1">
              <a:spcBef>
                <a:spcPct val="0"/>
              </a:spcBef>
            </a:pPr>
            <a:r>
              <a:rPr lang="en-GB" sz="2400" dirty="0">
                <a:solidFill>
                  <a:srgbClr val="000000"/>
                </a:solidFill>
                <a:latin typeface="Arial" panose="020B0604020202020204" pitchFamily="34" charset="0"/>
                <a:cs typeface="Arial" panose="020B0604020202020204" pitchFamily="34" charset="0"/>
              </a:rPr>
              <a:t> 	The financial markets use profit before tax as a PM 	for the company as a whole so the </a:t>
            </a:r>
            <a:r>
              <a:rPr lang="en-GB" sz="2400" dirty="0" err="1">
                <a:solidFill>
                  <a:srgbClr val="000000"/>
                </a:solidFill>
                <a:latin typeface="Arial" panose="020B0604020202020204" pitchFamily="34" charset="0"/>
                <a:cs typeface="Arial" panose="020B0604020202020204" pitchFamily="34" charset="0"/>
              </a:rPr>
              <a:t>BoD</a:t>
            </a:r>
            <a:r>
              <a:rPr lang="en-GB" sz="2400" dirty="0">
                <a:solidFill>
                  <a:srgbClr val="000000"/>
                </a:solidFill>
                <a:latin typeface="Arial" panose="020B0604020202020204" pitchFamily="34" charset="0"/>
                <a:cs typeface="Arial" panose="020B0604020202020204" pitchFamily="34" charset="0"/>
              </a:rPr>
              <a:t> may apply 	this in turn to compare performance of the different 	divisions within the Group.</a:t>
            </a:r>
          </a:p>
          <a:p>
            <a:pPr marL="0" indent="0" eaLnBrk="1" hangingPunct="1">
              <a:spcBef>
                <a:spcPct val="0"/>
              </a:spcBef>
              <a:buFontTx/>
              <a:buNone/>
            </a:pPr>
            <a:endParaRPr lang="en-GB" sz="2400" dirty="0">
              <a:solidFill>
                <a:srgbClr val="000000"/>
              </a:solidFill>
              <a:latin typeface="Gill Sans MT"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49" name="Title 1"/>
          <p:cNvSpPr>
            <a:spLocks noGrp="1"/>
          </p:cNvSpPr>
          <p:nvPr>
            <p:ph type="title"/>
          </p:nvPr>
        </p:nvSpPr>
        <p:spPr/>
        <p:txBody>
          <a:bodyPr/>
          <a:lstStyle/>
          <a:p>
            <a:pPr algn="l" eaLnBrk="1" hangingPunct="1"/>
            <a:r>
              <a:rPr lang="en-GB" sz="2800">
                <a:solidFill>
                  <a:srgbClr val="000000"/>
                </a:solidFill>
                <a:latin typeface="Bookman Old Style" pitchFamily="18" charset="0"/>
              </a:rPr>
              <a:t>Measuring the performance of the DM and of the Division: </a:t>
            </a:r>
            <a:r>
              <a:rPr lang="en-GB" sz="2800" b="1">
                <a:solidFill>
                  <a:srgbClr val="7030A0"/>
                </a:solidFill>
                <a:latin typeface="Bookman Old Style" pitchFamily="18" charset="0"/>
              </a:rPr>
              <a:t>return on investment, ROI</a:t>
            </a:r>
          </a:p>
        </p:txBody>
      </p:sp>
      <p:sp>
        <p:nvSpPr>
          <p:cNvPr id="3" name="Content Placeholder 2"/>
          <p:cNvSpPr>
            <a:spLocks noGrp="1"/>
          </p:cNvSpPr>
          <p:nvPr>
            <p:ph sz="quarter" idx="1"/>
          </p:nvPr>
        </p:nvSpPr>
        <p:spPr/>
        <p:txBody>
          <a:bodyPr/>
          <a:lstStyle/>
          <a:p>
            <a:pPr marL="0" indent="0" eaLnBrk="1" hangingPunct="1">
              <a:spcBef>
                <a:spcPct val="0"/>
              </a:spcBef>
            </a:pPr>
            <a:r>
              <a:rPr lang="en-GB" sz="2400" b="1" dirty="0">
                <a:solidFill>
                  <a:srgbClr val="7030A0"/>
                </a:solidFill>
                <a:latin typeface="Arial" panose="020B0604020202020204" pitchFamily="34" charset="0"/>
                <a:cs typeface="Arial" panose="020B0604020202020204" pitchFamily="34" charset="0"/>
              </a:rPr>
              <a:t> ROI or ROCE </a:t>
            </a:r>
            <a:r>
              <a:rPr lang="en-GB" sz="2400" dirty="0">
                <a:solidFill>
                  <a:srgbClr val="000000"/>
                </a:solidFill>
                <a:latin typeface="Arial" panose="020B0604020202020204" pitchFamily="34" charset="0"/>
                <a:cs typeface="Arial" panose="020B0604020202020204" pitchFamily="34" charset="0"/>
              </a:rPr>
              <a:t>expresses divisional profit as a percentage of the assets employed in the division</a:t>
            </a:r>
          </a:p>
          <a:p>
            <a:pPr marL="0" indent="0" eaLnBrk="1" hangingPunct="1">
              <a:spcBef>
                <a:spcPct val="0"/>
              </a:spcBef>
              <a:buNone/>
            </a:pPr>
            <a:endParaRPr lang="en-GB" sz="2400" dirty="0">
              <a:solidFill>
                <a:srgbClr val="000000"/>
              </a:solidFill>
              <a:latin typeface="Arial" panose="020B0604020202020204" pitchFamily="34" charset="0"/>
              <a:cs typeface="Arial" panose="020B0604020202020204" pitchFamily="34" charset="0"/>
            </a:endParaRPr>
          </a:p>
          <a:p>
            <a:pPr marL="0" indent="0" eaLnBrk="1" hangingPunct="1">
              <a:spcBef>
                <a:spcPct val="0"/>
              </a:spcBef>
            </a:pPr>
            <a:r>
              <a:rPr lang="en-GB" sz="2400" dirty="0">
                <a:solidFill>
                  <a:srgbClr val="000000"/>
                </a:solidFill>
                <a:latin typeface="Arial" panose="020B0604020202020204" pitchFamily="34" charset="0"/>
                <a:cs typeface="Arial" panose="020B0604020202020204" pitchFamily="34" charset="0"/>
              </a:rPr>
              <a:t> Provides a useful overall measure of the performance of the company’s past investment decisions (note:  comparable to the accounting rate of return  (ARR) used as an  investment appraisal technique)</a:t>
            </a:r>
          </a:p>
          <a:p>
            <a:pPr marL="0" indent="0" eaLnBrk="1" hangingPunct="1">
              <a:spcBef>
                <a:spcPct val="0"/>
              </a:spcBef>
              <a:buNone/>
            </a:pPr>
            <a:endParaRPr lang="en-GB" sz="2400" dirty="0">
              <a:solidFill>
                <a:srgbClr val="000000"/>
              </a:solidFill>
              <a:latin typeface="Arial" panose="020B0604020202020204" pitchFamily="34" charset="0"/>
              <a:cs typeface="Arial" panose="020B0604020202020204" pitchFamily="34" charset="0"/>
            </a:endParaRPr>
          </a:p>
          <a:p>
            <a:pPr marL="0" indent="0" eaLnBrk="1" hangingPunct="1">
              <a:spcBef>
                <a:spcPct val="0"/>
              </a:spcBef>
            </a:pPr>
            <a:r>
              <a:rPr lang="en-GB" sz="2400" dirty="0">
                <a:solidFill>
                  <a:srgbClr val="000000"/>
                </a:solidFill>
                <a:latin typeface="Arial" panose="020B0604020202020204" pitchFamily="34" charset="0"/>
                <a:cs typeface="Arial" panose="020B0604020202020204" pitchFamily="34" charset="0"/>
              </a:rPr>
              <a:t> Useful measure for comparisons with other divisions or with external competitors</a:t>
            </a:r>
          </a:p>
          <a:p>
            <a:pPr marL="0" indent="0" eaLnBrk="1" hangingPunct="1">
              <a:spcBef>
                <a:spcPct val="0"/>
              </a:spcBef>
              <a:buNone/>
            </a:pPr>
            <a:endParaRPr lang="en-GB" sz="2400" dirty="0">
              <a:solidFill>
                <a:srgbClr val="000000"/>
              </a:solidFill>
              <a:latin typeface="Gill Sans MT"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linds(horizont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blinds(horizontal)">
                                      <p:cBhvr>
                                        <p:cTn id="1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Rectangle 2"/>
          <p:cNvSpPr>
            <a:spLocks noGrp="1"/>
          </p:cNvSpPr>
          <p:nvPr>
            <p:ph type="title"/>
          </p:nvPr>
        </p:nvSpPr>
        <p:spPr/>
        <p:txBody>
          <a:bodyPr/>
          <a:lstStyle/>
          <a:p>
            <a:pPr algn="l"/>
            <a:r>
              <a:rPr lang="en-GB" sz="2800">
                <a:solidFill>
                  <a:srgbClr val="000000"/>
                </a:solidFill>
                <a:latin typeface="Bookman Old Style" pitchFamily="18" charset="0"/>
              </a:rPr>
              <a:t>Measuring the performance of the DM and of the Division: </a:t>
            </a:r>
            <a:r>
              <a:rPr lang="en-GB" sz="2800" b="1">
                <a:solidFill>
                  <a:srgbClr val="7030A0"/>
                </a:solidFill>
                <a:latin typeface="Bookman Old Style" pitchFamily="18" charset="0"/>
              </a:rPr>
              <a:t>return on investment, ROI</a:t>
            </a:r>
          </a:p>
        </p:txBody>
      </p:sp>
      <p:sp>
        <p:nvSpPr>
          <p:cNvPr id="79874" name="Rectangle 3"/>
          <p:cNvSpPr>
            <a:spLocks noGrp="1"/>
          </p:cNvSpPr>
          <p:nvPr>
            <p:ph type="body" idx="1"/>
          </p:nvPr>
        </p:nvSpPr>
        <p:spPr/>
        <p:txBody>
          <a:bodyPr/>
          <a:lstStyle/>
          <a:p>
            <a:pPr eaLnBrk="1" hangingPunct="1">
              <a:spcBef>
                <a:spcPct val="0"/>
              </a:spcBef>
            </a:pPr>
            <a:r>
              <a:rPr lang="en-GB" sz="2800" dirty="0">
                <a:solidFill>
                  <a:srgbClr val="000000"/>
                </a:solidFill>
                <a:latin typeface="Arial" panose="020B0604020202020204" pitchFamily="34" charset="0"/>
                <a:cs typeface="Arial" panose="020B0604020202020204" pitchFamily="34" charset="0"/>
              </a:rPr>
              <a:t>But, using ROI as a performance measure may not encourage goal congruence if DMs make investment decisions based on their average returns rather than the cost of capital of the Group</a:t>
            </a:r>
            <a:r>
              <a:rPr lang="en-GB" dirty="0">
                <a:solidFill>
                  <a:srgbClr val="000000"/>
                </a:solidFill>
                <a:latin typeface="Arial" panose="020B0604020202020204" pitchFamily="34" charset="0"/>
                <a:cs typeface="Arial" panose="020B0604020202020204" pitchFamily="34" charset="0"/>
              </a:rPr>
              <a:t>.</a:t>
            </a:r>
          </a:p>
          <a:p>
            <a:pPr eaLnBrk="1" hangingPunct="1">
              <a:spcBef>
                <a:spcPct val="0"/>
              </a:spcBef>
              <a:buFontTx/>
              <a:buNone/>
            </a:pPr>
            <a:endParaRPr lang="en-GB"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06515C-1B31-6C41-BC7E-4CC26EF50989}"/>
              </a:ext>
            </a:extLst>
          </p:cNvPr>
          <p:cNvSpPr>
            <a:spLocks noGrp="1"/>
          </p:cNvSpPr>
          <p:nvPr>
            <p:ph type="title"/>
          </p:nvPr>
        </p:nvSpPr>
        <p:spPr/>
        <p:txBody>
          <a:bodyPr/>
          <a:lstStyle/>
          <a:p>
            <a:r>
              <a:rPr lang="en-US" dirty="0"/>
              <a:t>Example</a:t>
            </a:r>
          </a:p>
        </p:txBody>
      </p:sp>
      <p:sp>
        <p:nvSpPr>
          <p:cNvPr id="3" name="Content Placeholder 2">
            <a:extLst>
              <a:ext uri="{FF2B5EF4-FFF2-40B4-BE49-F238E27FC236}">
                <a16:creationId xmlns:a16="http://schemas.microsoft.com/office/drawing/2014/main" id="{FB54868B-27B1-2F48-9EA8-CC16D9AA1801}"/>
              </a:ext>
            </a:extLst>
          </p:cNvPr>
          <p:cNvSpPr>
            <a:spLocks noGrp="1"/>
          </p:cNvSpPr>
          <p:nvPr>
            <p:ph idx="1"/>
          </p:nvPr>
        </p:nvSpPr>
        <p:spPr/>
        <p:txBody>
          <a:bodyPr/>
          <a:lstStyle/>
          <a:p>
            <a:endParaRPr lang="en-US" dirty="0"/>
          </a:p>
          <a:p>
            <a:pPr marL="0" indent="0">
              <a:buNone/>
            </a:pPr>
            <a:endParaRPr lang="en-US" dirty="0"/>
          </a:p>
        </p:txBody>
      </p:sp>
      <p:graphicFrame>
        <p:nvGraphicFramePr>
          <p:cNvPr id="4" name="Table 3">
            <a:extLst>
              <a:ext uri="{FF2B5EF4-FFF2-40B4-BE49-F238E27FC236}">
                <a16:creationId xmlns:a16="http://schemas.microsoft.com/office/drawing/2014/main" id="{520EBF76-29BF-7243-8328-E4C1461A4DAE}"/>
              </a:ext>
            </a:extLst>
          </p:cNvPr>
          <p:cNvGraphicFramePr>
            <a:graphicFrameLocks noGrp="1"/>
          </p:cNvGraphicFramePr>
          <p:nvPr>
            <p:extLst>
              <p:ext uri="{D42A27DB-BD31-4B8C-83A1-F6EECF244321}">
                <p14:modId xmlns:p14="http://schemas.microsoft.com/office/powerpoint/2010/main" val="3617673795"/>
              </p:ext>
            </p:extLst>
          </p:nvPr>
        </p:nvGraphicFramePr>
        <p:xfrm>
          <a:off x="457200" y="2060848"/>
          <a:ext cx="8229600" cy="3600401"/>
        </p:xfrm>
        <a:graphic>
          <a:graphicData uri="http://schemas.openxmlformats.org/drawingml/2006/table">
            <a:tbl>
              <a:tblPr>
                <a:tableStyleId>{5C22544A-7EE6-4342-B048-85BDC9FD1C3A}</a:tableStyleId>
              </a:tblPr>
              <a:tblGrid>
                <a:gridCol w="1315325">
                  <a:extLst>
                    <a:ext uri="{9D8B030D-6E8A-4147-A177-3AD203B41FA5}">
                      <a16:colId xmlns:a16="http://schemas.microsoft.com/office/drawing/2014/main" val="1148799873"/>
                    </a:ext>
                  </a:extLst>
                </a:gridCol>
                <a:gridCol w="1315325">
                  <a:extLst>
                    <a:ext uri="{9D8B030D-6E8A-4147-A177-3AD203B41FA5}">
                      <a16:colId xmlns:a16="http://schemas.microsoft.com/office/drawing/2014/main" val="380134981"/>
                    </a:ext>
                  </a:extLst>
                </a:gridCol>
                <a:gridCol w="1315325">
                  <a:extLst>
                    <a:ext uri="{9D8B030D-6E8A-4147-A177-3AD203B41FA5}">
                      <a16:colId xmlns:a16="http://schemas.microsoft.com/office/drawing/2014/main" val="1697259110"/>
                    </a:ext>
                  </a:extLst>
                </a:gridCol>
                <a:gridCol w="1652975">
                  <a:extLst>
                    <a:ext uri="{9D8B030D-6E8A-4147-A177-3AD203B41FA5}">
                      <a16:colId xmlns:a16="http://schemas.microsoft.com/office/drawing/2014/main" val="1964655431"/>
                    </a:ext>
                  </a:extLst>
                </a:gridCol>
                <a:gridCol w="1315325">
                  <a:extLst>
                    <a:ext uri="{9D8B030D-6E8A-4147-A177-3AD203B41FA5}">
                      <a16:colId xmlns:a16="http://schemas.microsoft.com/office/drawing/2014/main" val="532285708"/>
                    </a:ext>
                  </a:extLst>
                </a:gridCol>
                <a:gridCol w="1315325">
                  <a:extLst>
                    <a:ext uri="{9D8B030D-6E8A-4147-A177-3AD203B41FA5}">
                      <a16:colId xmlns:a16="http://schemas.microsoft.com/office/drawing/2014/main" val="4117652997"/>
                    </a:ext>
                  </a:extLst>
                </a:gridCol>
              </a:tblGrid>
              <a:tr h="514343">
                <a:tc>
                  <a:txBody>
                    <a:bodyPr/>
                    <a:lstStyle/>
                    <a:p>
                      <a:pPr algn="l" fontAlgn="b"/>
                      <a:endParaRPr lang="en-GB" sz="12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2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2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2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2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2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185693689"/>
                  </a:ext>
                </a:extLst>
              </a:tr>
              <a:tr h="514343">
                <a:tc>
                  <a:txBody>
                    <a:bodyPr/>
                    <a:lstStyle/>
                    <a:p>
                      <a:pPr algn="l" fontAlgn="b"/>
                      <a:endParaRPr lang="en-GB" sz="12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2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2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200" u="none" strike="noStrike">
                          <a:effectLst/>
                        </a:rPr>
                        <a:t>Division C</a:t>
                      </a:r>
                      <a:endParaRPr lang="en-GB" sz="1200" b="1"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200" u="none" strike="noStrike">
                          <a:effectLst/>
                        </a:rPr>
                        <a:t>Division D</a:t>
                      </a:r>
                      <a:endParaRPr lang="en-GB" sz="1200" b="1"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2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4136026725"/>
                  </a:ext>
                </a:extLst>
              </a:tr>
              <a:tr h="514343">
                <a:tc gridSpan="3">
                  <a:txBody>
                    <a:bodyPr/>
                    <a:lstStyle/>
                    <a:p>
                      <a:pPr algn="l" fontAlgn="b"/>
                      <a:r>
                        <a:rPr lang="en-GB" sz="1200" u="none" strike="noStrike">
                          <a:effectLst/>
                        </a:rPr>
                        <a:t>Investment Project Available</a:t>
                      </a:r>
                      <a:endParaRPr lang="en-GB" sz="1200" b="1" i="0" u="none" strike="noStrike">
                        <a:solidFill>
                          <a:srgbClr val="000000"/>
                        </a:solidFill>
                        <a:effectLst/>
                        <a:latin typeface="Calibri" panose="020F0502020204030204" pitchFamily="34" charset="0"/>
                      </a:endParaRPr>
                    </a:p>
                  </a:txBody>
                  <a:tcPr marL="9525" marR="9525" marT="9525" marB="0" anchor="b"/>
                </a:tc>
                <a:tc hMerge="1">
                  <a:txBody>
                    <a:bodyPr/>
                    <a:lstStyle/>
                    <a:p>
                      <a:endParaRPr lang="en-US"/>
                    </a:p>
                  </a:txBody>
                  <a:tcPr/>
                </a:tc>
                <a:tc hMerge="1">
                  <a:txBody>
                    <a:bodyPr/>
                    <a:lstStyle/>
                    <a:p>
                      <a:endParaRPr lang="en-US"/>
                    </a:p>
                  </a:txBody>
                  <a:tcPr/>
                </a:tc>
                <a:tc>
                  <a:txBody>
                    <a:bodyPr/>
                    <a:lstStyle/>
                    <a:p>
                      <a:pPr algn="l" fontAlgn="b"/>
                      <a:r>
                        <a:rPr lang="en-GB" sz="1200" u="none" strike="noStrike">
                          <a:effectLst/>
                        </a:rPr>
                        <a:t>£10 million</a:t>
                      </a:r>
                      <a:endParaRPr lang="en-GB" sz="12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200" u="none" strike="noStrike">
                          <a:effectLst/>
                        </a:rPr>
                        <a:t>£10 million</a:t>
                      </a:r>
                      <a:endParaRPr lang="en-GB" sz="12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2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973158282"/>
                  </a:ext>
                </a:extLst>
              </a:tr>
              <a:tr h="514343">
                <a:tc gridSpan="2">
                  <a:txBody>
                    <a:bodyPr/>
                    <a:lstStyle/>
                    <a:p>
                      <a:pPr algn="l" fontAlgn="b"/>
                      <a:r>
                        <a:rPr lang="en-GB" sz="1200" u="none" strike="noStrike">
                          <a:effectLst/>
                        </a:rPr>
                        <a:t>Controllable Contribution</a:t>
                      </a:r>
                      <a:endParaRPr lang="en-GB" sz="1200" b="1" i="0" u="none" strike="noStrike">
                        <a:solidFill>
                          <a:srgbClr val="000000"/>
                        </a:solidFill>
                        <a:effectLst/>
                        <a:latin typeface="Calibri" panose="020F0502020204030204" pitchFamily="34" charset="0"/>
                      </a:endParaRPr>
                    </a:p>
                  </a:txBody>
                  <a:tcPr marL="9525" marR="9525" marT="9525" marB="0" anchor="b"/>
                </a:tc>
                <a:tc hMerge="1">
                  <a:txBody>
                    <a:bodyPr/>
                    <a:lstStyle/>
                    <a:p>
                      <a:endParaRPr lang="en-US"/>
                    </a:p>
                  </a:txBody>
                  <a:tcPr/>
                </a:tc>
                <a:tc>
                  <a:txBody>
                    <a:bodyPr/>
                    <a:lstStyle/>
                    <a:p>
                      <a:pPr algn="l" fontAlgn="b"/>
                      <a:endParaRPr lang="en-GB" sz="1200" b="1"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200" u="none" strike="noStrike">
                          <a:effectLst/>
                        </a:rPr>
                        <a:t>£2 million</a:t>
                      </a:r>
                      <a:endParaRPr lang="en-GB" sz="12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200" u="none" strike="noStrike">
                          <a:effectLst/>
                        </a:rPr>
                        <a:t>£1.3 million</a:t>
                      </a:r>
                      <a:endParaRPr lang="en-GB" sz="12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2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411103798"/>
                  </a:ext>
                </a:extLst>
              </a:tr>
              <a:tr h="514343">
                <a:tc gridSpan="3">
                  <a:txBody>
                    <a:bodyPr/>
                    <a:lstStyle/>
                    <a:p>
                      <a:pPr algn="l" fontAlgn="b"/>
                      <a:r>
                        <a:rPr lang="en-GB" sz="1200" u="none" strike="noStrike">
                          <a:effectLst/>
                        </a:rPr>
                        <a:t>Return on the Proposed Projec</a:t>
                      </a:r>
                      <a:endParaRPr lang="en-GB" sz="1200" b="1" i="0" u="none" strike="noStrike">
                        <a:solidFill>
                          <a:srgbClr val="000000"/>
                        </a:solidFill>
                        <a:effectLst/>
                        <a:latin typeface="Calibri" panose="020F0502020204030204" pitchFamily="34" charset="0"/>
                      </a:endParaRPr>
                    </a:p>
                  </a:txBody>
                  <a:tcPr marL="9525" marR="9525" marT="9525" marB="0" anchor="b"/>
                </a:tc>
                <a:tc hMerge="1">
                  <a:txBody>
                    <a:bodyPr/>
                    <a:lstStyle/>
                    <a:p>
                      <a:endParaRPr lang="en-US"/>
                    </a:p>
                  </a:txBody>
                  <a:tcPr/>
                </a:tc>
                <a:tc hMerge="1">
                  <a:txBody>
                    <a:bodyPr/>
                    <a:lstStyle/>
                    <a:p>
                      <a:endParaRPr lang="en-US"/>
                    </a:p>
                  </a:txBody>
                  <a:tcPr/>
                </a:tc>
                <a:tc>
                  <a:txBody>
                    <a:bodyPr/>
                    <a:lstStyle/>
                    <a:p>
                      <a:pPr algn="r" fontAlgn="b"/>
                      <a:r>
                        <a:rPr lang="en-GB" sz="1200" u="none" strike="noStrike" dirty="0">
                          <a:effectLst/>
                        </a:rPr>
                        <a:t>20%</a:t>
                      </a:r>
                      <a:endParaRPr lang="en-GB" sz="12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en-GB" sz="1200" u="none" strike="noStrike">
                          <a:effectLst/>
                        </a:rPr>
                        <a:t>13%</a:t>
                      </a:r>
                      <a:endParaRPr lang="en-GB" sz="12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2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725866961"/>
                  </a:ext>
                </a:extLst>
              </a:tr>
              <a:tr h="514343">
                <a:tc gridSpan="3">
                  <a:txBody>
                    <a:bodyPr/>
                    <a:lstStyle/>
                    <a:p>
                      <a:pPr algn="l" fontAlgn="b"/>
                      <a:r>
                        <a:rPr lang="en-GB" sz="1200" u="none" strike="noStrike">
                          <a:effectLst/>
                        </a:rPr>
                        <a:t>ROI of divisions at Present</a:t>
                      </a:r>
                      <a:endParaRPr lang="en-GB" sz="1200" b="1" i="0" u="none" strike="noStrike">
                        <a:solidFill>
                          <a:srgbClr val="000000"/>
                        </a:solidFill>
                        <a:effectLst/>
                        <a:latin typeface="Calibri" panose="020F0502020204030204" pitchFamily="34" charset="0"/>
                      </a:endParaRPr>
                    </a:p>
                  </a:txBody>
                  <a:tcPr marL="9525" marR="9525" marT="9525" marB="0" anchor="b"/>
                </a:tc>
                <a:tc hMerge="1">
                  <a:txBody>
                    <a:bodyPr/>
                    <a:lstStyle/>
                    <a:p>
                      <a:endParaRPr lang="en-US"/>
                    </a:p>
                  </a:txBody>
                  <a:tcPr/>
                </a:tc>
                <a:tc hMerge="1">
                  <a:txBody>
                    <a:bodyPr/>
                    <a:lstStyle/>
                    <a:p>
                      <a:endParaRPr lang="en-US"/>
                    </a:p>
                  </a:txBody>
                  <a:tcPr/>
                </a:tc>
                <a:tc>
                  <a:txBody>
                    <a:bodyPr/>
                    <a:lstStyle/>
                    <a:p>
                      <a:pPr algn="r" fontAlgn="b"/>
                      <a:r>
                        <a:rPr lang="en-GB" sz="1200" u="none" strike="noStrike" dirty="0">
                          <a:effectLst/>
                        </a:rPr>
                        <a:t>25%</a:t>
                      </a:r>
                      <a:endParaRPr lang="en-GB" sz="12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en-GB" sz="1200" u="none" strike="noStrike">
                          <a:effectLst/>
                        </a:rPr>
                        <a:t>9%</a:t>
                      </a:r>
                      <a:endParaRPr lang="en-GB" sz="12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2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826412445"/>
                  </a:ext>
                </a:extLst>
              </a:tr>
              <a:tr h="514343">
                <a:tc>
                  <a:txBody>
                    <a:bodyPr/>
                    <a:lstStyle/>
                    <a:p>
                      <a:pPr algn="l" fontAlgn="b"/>
                      <a:endParaRPr lang="en-GB" sz="12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2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2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2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endParaRPr lang="en-GB" sz="12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endParaRPr lang="en-GB" sz="12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703596099"/>
                  </a:ext>
                </a:extLst>
              </a:tr>
            </a:tbl>
          </a:graphicData>
        </a:graphic>
      </p:graphicFrame>
    </p:spTree>
    <p:extLst>
      <p:ext uri="{BB962C8B-B14F-4D97-AF65-F5344CB8AC3E}">
        <p14:creationId xmlns:p14="http://schemas.microsoft.com/office/powerpoint/2010/main" val="20320466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D37B17-5BB7-1543-A94B-94FBB1F85C1B}"/>
              </a:ext>
            </a:extLst>
          </p:cNvPr>
          <p:cNvSpPr>
            <a:spLocks noGrp="1"/>
          </p:cNvSpPr>
          <p:nvPr>
            <p:ph type="title"/>
          </p:nvPr>
        </p:nvSpPr>
        <p:spPr/>
        <p:txBody>
          <a:bodyPr/>
          <a:lstStyle/>
          <a:p>
            <a:r>
              <a:rPr lang="en-US" dirty="0"/>
              <a:t>Activity </a:t>
            </a:r>
          </a:p>
        </p:txBody>
      </p:sp>
      <p:graphicFrame>
        <p:nvGraphicFramePr>
          <p:cNvPr id="4" name="Content Placeholder 3">
            <a:extLst>
              <a:ext uri="{FF2B5EF4-FFF2-40B4-BE49-F238E27FC236}">
                <a16:creationId xmlns:a16="http://schemas.microsoft.com/office/drawing/2014/main" id="{7C33DB6D-5305-6240-BD1C-36D7A727B773}"/>
              </a:ext>
            </a:extLst>
          </p:cNvPr>
          <p:cNvGraphicFramePr>
            <a:graphicFrameLocks noGrp="1"/>
          </p:cNvGraphicFramePr>
          <p:nvPr>
            <p:ph idx="1"/>
            <p:extLst>
              <p:ext uri="{D42A27DB-BD31-4B8C-83A1-F6EECF244321}">
                <p14:modId xmlns:p14="http://schemas.microsoft.com/office/powerpoint/2010/main" val="1033106773"/>
              </p:ext>
            </p:extLst>
          </p:nvPr>
        </p:nvGraphicFramePr>
        <p:xfrm>
          <a:off x="611560" y="2391210"/>
          <a:ext cx="7776864" cy="1586430"/>
        </p:xfrm>
        <a:graphic>
          <a:graphicData uri="http://schemas.openxmlformats.org/drawingml/2006/table">
            <a:tbl>
              <a:tblPr firstRow="1" firstCol="1" bandRow="1">
                <a:tableStyleId>{5C22544A-7EE6-4342-B048-85BDC9FD1C3A}</a:tableStyleId>
              </a:tblPr>
              <a:tblGrid>
                <a:gridCol w="2568697">
                  <a:extLst>
                    <a:ext uri="{9D8B030D-6E8A-4147-A177-3AD203B41FA5}">
                      <a16:colId xmlns:a16="http://schemas.microsoft.com/office/drawing/2014/main" val="4104811117"/>
                    </a:ext>
                  </a:extLst>
                </a:gridCol>
                <a:gridCol w="2582653">
                  <a:extLst>
                    <a:ext uri="{9D8B030D-6E8A-4147-A177-3AD203B41FA5}">
                      <a16:colId xmlns:a16="http://schemas.microsoft.com/office/drawing/2014/main" val="1187250024"/>
                    </a:ext>
                  </a:extLst>
                </a:gridCol>
                <a:gridCol w="2625514">
                  <a:extLst>
                    <a:ext uri="{9D8B030D-6E8A-4147-A177-3AD203B41FA5}">
                      <a16:colId xmlns:a16="http://schemas.microsoft.com/office/drawing/2014/main" val="2223970138"/>
                    </a:ext>
                  </a:extLst>
                </a:gridCol>
              </a:tblGrid>
              <a:tr h="264405">
                <a:tc>
                  <a:txBody>
                    <a:bodyPr/>
                    <a:lstStyle/>
                    <a:p>
                      <a:pPr>
                        <a:spcAft>
                          <a:spcPts val="0"/>
                        </a:spcAft>
                      </a:pPr>
                      <a:r>
                        <a:rPr lang="en-GB" sz="1200">
                          <a:effectLst/>
                        </a:rPr>
                        <a:t>Project</a:t>
                      </a:r>
                      <a:endParaRPr lang="en-GB"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spcAft>
                          <a:spcPts val="0"/>
                        </a:spcAft>
                      </a:pPr>
                      <a:r>
                        <a:rPr lang="en-GB" sz="1200">
                          <a:effectLst/>
                        </a:rPr>
                        <a:t>Profit</a:t>
                      </a:r>
                      <a:endParaRPr lang="en-GB"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spcAft>
                          <a:spcPts val="0"/>
                        </a:spcAft>
                      </a:pPr>
                      <a:r>
                        <a:rPr lang="en-GB" sz="1200">
                          <a:effectLst/>
                        </a:rPr>
                        <a:t>Investment</a:t>
                      </a:r>
                      <a:endParaRPr lang="en-GB"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245850989"/>
                  </a:ext>
                </a:extLst>
              </a:tr>
              <a:tr h="264405">
                <a:tc>
                  <a:txBody>
                    <a:bodyPr/>
                    <a:lstStyle/>
                    <a:p>
                      <a:pPr>
                        <a:spcAft>
                          <a:spcPts val="0"/>
                        </a:spcAft>
                      </a:pPr>
                      <a:r>
                        <a:rPr lang="en-GB" sz="1200" dirty="0">
                          <a:effectLst/>
                        </a:rPr>
                        <a:t>A</a:t>
                      </a:r>
                      <a:endParaRPr lang="en-GB"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spcAft>
                          <a:spcPts val="0"/>
                        </a:spcAft>
                      </a:pPr>
                      <a:r>
                        <a:rPr lang="en-GB" sz="1200">
                          <a:effectLst/>
                        </a:rPr>
                        <a:t>£40,000</a:t>
                      </a:r>
                      <a:endParaRPr lang="en-GB"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spcAft>
                          <a:spcPts val="0"/>
                        </a:spcAft>
                      </a:pPr>
                      <a:r>
                        <a:rPr lang="en-GB" sz="1200">
                          <a:effectLst/>
                        </a:rPr>
                        <a:t>£800,000</a:t>
                      </a:r>
                      <a:endParaRPr lang="en-GB"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934716914"/>
                  </a:ext>
                </a:extLst>
              </a:tr>
              <a:tr h="264405">
                <a:tc>
                  <a:txBody>
                    <a:bodyPr/>
                    <a:lstStyle/>
                    <a:p>
                      <a:pPr>
                        <a:spcAft>
                          <a:spcPts val="0"/>
                        </a:spcAft>
                      </a:pPr>
                      <a:r>
                        <a:rPr lang="en-GB" sz="1200" dirty="0">
                          <a:effectLst/>
                        </a:rPr>
                        <a:t>B</a:t>
                      </a:r>
                      <a:endParaRPr lang="en-GB"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spcAft>
                          <a:spcPts val="0"/>
                        </a:spcAft>
                      </a:pPr>
                      <a:r>
                        <a:rPr lang="en-GB" sz="1200">
                          <a:effectLst/>
                        </a:rPr>
                        <a:t>£44,000</a:t>
                      </a:r>
                      <a:endParaRPr lang="en-GB"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spcAft>
                          <a:spcPts val="0"/>
                        </a:spcAft>
                      </a:pPr>
                      <a:r>
                        <a:rPr lang="en-GB" sz="1200">
                          <a:effectLst/>
                        </a:rPr>
                        <a:t>£400,000</a:t>
                      </a:r>
                      <a:endParaRPr lang="en-GB"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092097454"/>
                  </a:ext>
                </a:extLst>
              </a:tr>
              <a:tr h="264405">
                <a:tc>
                  <a:txBody>
                    <a:bodyPr/>
                    <a:lstStyle/>
                    <a:p>
                      <a:pPr>
                        <a:spcAft>
                          <a:spcPts val="0"/>
                        </a:spcAft>
                      </a:pPr>
                      <a:r>
                        <a:rPr lang="en-GB" sz="1200">
                          <a:effectLst/>
                        </a:rPr>
                        <a:t>C</a:t>
                      </a:r>
                      <a:endParaRPr lang="en-GB"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spcAft>
                          <a:spcPts val="0"/>
                        </a:spcAft>
                      </a:pPr>
                      <a:r>
                        <a:rPr lang="en-GB" sz="1200">
                          <a:effectLst/>
                        </a:rPr>
                        <a:t>£46,875</a:t>
                      </a:r>
                      <a:endParaRPr lang="en-GB"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spcAft>
                          <a:spcPts val="0"/>
                        </a:spcAft>
                      </a:pPr>
                      <a:r>
                        <a:rPr lang="en-GB" sz="1200" dirty="0">
                          <a:effectLst/>
                        </a:rPr>
                        <a:t>£625,000</a:t>
                      </a:r>
                      <a:endParaRPr lang="en-GB"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428481590"/>
                  </a:ext>
                </a:extLst>
              </a:tr>
              <a:tr h="528810">
                <a:tc gridSpan="3">
                  <a:txBody>
                    <a:bodyPr/>
                    <a:lstStyle/>
                    <a:p>
                      <a:pPr>
                        <a:spcAft>
                          <a:spcPts val="0"/>
                        </a:spcAft>
                      </a:pPr>
                      <a:r>
                        <a:rPr lang="en-GB" sz="1200" dirty="0">
                          <a:effectLst/>
                        </a:rPr>
                        <a:t>Assume the division’s current ROI is 10% and the firm’s minimum required rate of return is 6%</a:t>
                      </a:r>
                      <a:endParaRPr lang="en-GB" sz="1200" dirty="0">
                        <a:effectLst/>
                        <a:latin typeface="Times New Roman" panose="02020603050405020304" pitchFamily="18" charset="0"/>
                        <a:ea typeface="Times New Roman" panose="02020603050405020304" pitchFamily="18" charset="0"/>
                      </a:endParaRPr>
                    </a:p>
                  </a:txBody>
                  <a:tcPr marL="68580" marR="68580" marT="0" marB="0"/>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728837292"/>
                  </a:ext>
                </a:extLst>
              </a:tr>
            </a:tbl>
          </a:graphicData>
        </a:graphic>
      </p:graphicFrame>
      <p:sp>
        <p:nvSpPr>
          <p:cNvPr id="6" name="Rectangle 5">
            <a:extLst>
              <a:ext uri="{FF2B5EF4-FFF2-40B4-BE49-F238E27FC236}">
                <a16:creationId xmlns:a16="http://schemas.microsoft.com/office/drawing/2014/main" id="{327235C2-7ACC-0B47-BD16-9AA216EFC4E9}"/>
              </a:ext>
            </a:extLst>
          </p:cNvPr>
          <p:cNvSpPr/>
          <p:nvPr/>
        </p:nvSpPr>
        <p:spPr>
          <a:xfrm>
            <a:off x="457200" y="1719758"/>
            <a:ext cx="6491064" cy="369332"/>
          </a:xfrm>
          <a:prstGeom prst="rect">
            <a:avLst/>
          </a:prstGeom>
        </p:spPr>
        <p:txBody>
          <a:bodyPr wrap="square">
            <a:spAutoFit/>
          </a:bodyPr>
          <a:lstStyle/>
          <a:p>
            <a:pPr lvl="0"/>
            <a:r>
              <a:rPr lang="en-US" altLang="en-US" dirty="0">
                <a:latin typeface="Arial" panose="020B0604020202020204" pitchFamily="34" charset="0"/>
                <a:ea typeface="Times New Roman" panose="02020603050405020304" pitchFamily="18" charset="0"/>
              </a:rPr>
              <a:t>The following information is available (for Q. 1+ 2):</a:t>
            </a:r>
            <a:endParaRPr lang="en-US" dirty="0"/>
          </a:p>
        </p:txBody>
      </p:sp>
    </p:spTree>
    <p:extLst>
      <p:ext uri="{BB962C8B-B14F-4D97-AF65-F5344CB8AC3E}">
        <p14:creationId xmlns:p14="http://schemas.microsoft.com/office/powerpoint/2010/main" val="9644174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580E53-B4BD-AB4A-83A1-661C3A6C7A05}"/>
              </a:ext>
            </a:extLst>
          </p:cNvPr>
          <p:cNvSpPr>
            <a:spLocks noGrp="1"/>
          </p:cNvSpPr>
          <p:nvPr>
            <p:ph type="title"/>
          </p:nvPr>
        </p:nvSpPr>
        <p:spPr/>
        <p:txBody>
          <a:bodyPr/>
          <a:lstStyle/>
          <a:p>
            <a:r>
              <a:rPr lang="en-US" dirty="0"/>
              <a:t>Activity </a:t>
            </a:r>
          </a:p>
        </p:txBody>
      </p:sp>
      <p:sp>
        <p:nvSpPr>
          <p:cNvPr id="3" name="Content Placeholder 2">
            <a:extLst>
              <a:ext uri="{FF2B5EF4-FFF2-40B4-BE49-F238E27FC236}">
                <a16:creationId xmlns:a16="http://schemas.microsoft.com/office/drawing/2014/main" id="{B8E693DC-6985-BE41-BA21-D79AC9F5BF82}"/>
              </a:ext>
            </a:extLst>
          </p:cNvPr>
          <p:cNvSpPr>
            <a:spLocks noGrp="1"/>
          </p:cNvSpPr>
          <p:nvPr>
            <p:ph idx="1"/>
          </p:nvPr>
        </p:nvSpPr>
        <p:spPr/>
        <p:txBody>
          <a:bodyPr/>
          <a:lstStyle/>
          <a:p>
            <a:pPr marL="0" lvl="0" indent="0">
              <a:spcBef>
                <a:spcPct val="0"/>
              </a:spcBef>
              <a:buNone/>
            </a:pPr>
            <a:endParaRPr lang="en-US" altLang="en-US" sz="2000" b="1" dirty="0">
              <a:latin typeface="Arial" panose="020B0604020202020204" pitchFamily="34" charset="0"/>
            </a:endParaRPr>
          </a:p>
          <a:p>
            <a:pPr marL="0" lvl="0" indent="0">
              <a:spcBef>
                <a:spcPct val="0"/>
              </a:spcBef>
              <a:buFontTx/>
              <a:buAutoNum type="arabicPeriod"/>
            </a:pPr>
            <a:r>
              <a:rPr lang="en-US" altLang="en-US" sz="2000" b="1" dirty="0">
                <a:latin typeface="Arial" panose="020B0604020202020204" pitchFamily="34" charset="0"/>
                <a:ea typeface="Times New Roman" panose="02020603050405020304" pitchFamily="18" charset="0"/>
              </a:rPr>
              <a:t>If you were the division manager and you were evaluated based on ROI, which projects would you accept?</a:t>
            </a:r>
            <a:endParaRPr lang="en-US" altLang="en-US" sz="2000" b="1" dirty="0">
              <a:latin typeface="Arial" panose="020B0604020202020204" pitchFamily="34" charset="0"/>
            </a:endParaRPr>
          </a:p>
          <a:p>
            <a:pPr marL="0" lvl="0" indent="0">
              <a:spcBef>
                <a:spcPct val="0"/>
              </a:spcBef>
              <a:buNone/>
            </a:pPr>
            <a:r>
              <a:rPr lang="en-US" altLang="en-US" sz="2000" dirty="0">
                <a:latin typeface="Arial" panose="020B0604020202020204" pitchFamily="34" charset="0"/>
                <a:ea typeface="Times New Roman" panose="02020603050405020304" pitchFamily="18" charset="0"/>
              </a:rPr>
              <a:t>a. Projects A, B and C</a:t>
            </a:r>
            <a:endParaRPr lang="en-US" altLang="en-US" sz="2000" dirty="0">
              <a:latin typeface="Arial" panose="020B0604020202020204" pitchFamily="34" charset="0"/>
            </a:endParaRPr>
          </a:p>
          <a:p>
            <a:pPr marL="0" lvl="0" indent="0">
              <a:spcBef>
                <a:spcPct val="0"/>
              </a:spcBef>
              <a:buNone/>
            </a:pPr>
            <a:r>
              <a:rPr lang="en-US" altLang="en-US" sz="2000" dirty="0">
                <a:latin typeface="Arial" panose="020B0604020202020204" pitchFamily="34" charset="0"/>
                <a:ea typeface="Times New Roman" panose="02020603050405020304" pitchFamily="18" charset="0"/>
              </a:rPr>
              <a:t>b. Projects A and B</a:t>
            </a:r>
            <a:endParaRPr lang="en-US" altLang="en-US" sz="2000" dirty="0">
              <a:latin typeface="Arial" panose="020B0604020202020204" pitchFamily="34" charset="0"/>
            </a:endParaRPr>
          </a:p>
          <a:p>
            <a:pPr marL="0" lvl="0" indent="0">
              <a:spcBef>
                <a:spcPct val="0"/>
              </a:spcBef>
              <a:buNone/>
            </a:pPr>
            <a:r>
              <a:rPr lang="en-US" altLang="en-US" sz="2000" dirty="0">
                <a:latin typeface="Arial" panose="020B0604020202020204" pitchFamily="34" charset="0"/>
                <a:ea typeface="Times New Roman" panose="02020603050405020304" pitchFamily="18" charset="0"/>
              </a:rPr>
              <a:t>c. Projects B and C</a:t>
            </a:r>
            <a:endParaRPr lang="en-US" altLang="en-US" sz="2000" dirty="0">
              <a:latin typeface="Arial" panose="020B0604020202020204" pitchFamily="34" charset="0"/>
            </a:endParaRPr>
          </a:p>
          <a:p>
            <a:pPr marL="0" lvl="0" indent="0">
              <a:spcBef>
                <a:spcPct val="0"/>
              </a:spcBef>
              <a:buNone/>
            </a:pPr>
            <a:r>
              <a:rPr lang="en-US" altLang="en-US" sz="2000" dirty="0">
                <a:latin typeface="Arial" panose="020B0604020202020204" pitchFamily="34" charset="0"/>
                <a:ea typeface="Times New Roman" panose="02020603050405020304" pitchFamily="18" charset="0"/>
              </a:rPr>
              <a:t>d. Projects B only</a:t>
            </a:r>
          </a:p>
          <a:p>
            <a:pPr marL="0" lvl="0" indent="0">
              <a:spcBef>
                <a:spcPct val="0"/>
              </a:spcBef>
            </a:pPr>
            <a:endParaRPr lang="en-US" altLang="en-US" sz="2000" dirty="0">
              <a:latin typeface="Arial" panose="020B0604020202020204" pitchFamily="34" charset="0"/>
            </a:endParaRPr>
          </a:p>
          <a:p>
            <a:pPr marL="0" lvl="0" indent="0">
              <a:spcBef>
                <a:spcPct val="0"/>
              </a:spcBef>
              <a:buNone/>
            </a:pPr>
            <a:r>
              <a:rPr lang="en-US" altLang="en-US" sz="2000" b="1" dirty="0">
                <a:latin typeface="Arial" panose="020B0604020202020204" pitchFamily="34" charset="0"/>
                <a:ea typeface="Times New Roman" panose="02020603050405020304" pitchFamily="18" charset="0"/>
              </a:rPr>
              <a:t>2. If you were the CEO of the firm, which projects would you want the divisional manager to accept?</a:t>
            </a:r>
            <a:endParaRPr lang="en-US" altLang="en-US" sz="2000" b="1" dirty="0">
              <a:latin typeface="Arial" panose="020B0604020202020204" pitchFamily="34" charset="0"/>
            </a:endParaRPr>
          </a:p>
          <a:p>
            <a:pPr marL="0" lvl="0" indent="0">
              <a:spcBef>
                <a:spcPct val="0"/>
              </a:spcBef>
              <a:buNone/>
            </a:pPr>
            <a:r>
              <a:rPr lang="en-US" altLang="en-US" sz="2000" dirty="0">
                <a:latin typeface="Arial" panose="020B0604020202020204" pitchFamily="34" charset="0"/>
                <a:ea typeface="Times New Roman" panose="02020603050405020304" pitchFamily="18" charset="0"/>
              </a:rPr>
              <a:t>a. Projects A, B and C</a:t>
            </a:r>
            <a:endParaRPr lang="en-US" altLang="en-US" sz="2000" dirty="0">
              <a:latin typeface="Arial" panose="020B0604020202020204" pitchFamily="34" charset="0"/>
            </a:endParaRPr>
          </a:p>
          <a:p>
            <a:pPr marL="0" lvl="0" indent="0">
              <a:spcBef>
                <a:spcPct val="0"/>
              </a:spcBef>
              <a:buNone/>
            </a:pPr>
            <a:r>
              <a:rPr lang="en-US" altLang="en-US" sz="2000" dirty="0">
                <a:latin typeface="Arial" panose="020B0604020202020204" pitchFamily="34" charset="0"/>
                <a:ea typeface="Times New Roman" panose="02020603050405020304" pitchFamily="18" charset="0"/>
              </a:rPr>
              <a:t>b. Projects A and B</a:t>
            </a:r>
            <a:endParaRPr lang="en-US" altLang="en-US" sz="2000" dirty="0">
              <a:latin typeface="Arial" panose="020B0604020202020204" pitchFamily="34" charset="0"/>
            </a:endParaRPr>
          </a:p>
          <a:p>
            <a:pPr marL="0" lvl="0" indent="0">
              <a:spcBef>
                <a:spcPct val="0"/>
              </a:spcBef>
              <a:buNone/>
            </a:pPr>
            <a:r>
              <a:rPr lang="en-US" altLang="en-US" sz="2000" dirty="0">
                <a:latin typeface="Arial" panose="020B0604020202020204" pitchFamily="34" charset="0"/>
                <a:ea typeface="Times New Roman" panose="02020603050405020304" pitchFamily="18" charset="0"/>
              </a:rPr>
              <a:t>c. Projects B and C</a:t>
            </a:r>
            <a:endParaRPr lang="en-US" altLang="en-US" sz="2000" dirty="0">
              <a:latin typeface="Arial" panose="020B0604020202020204" pitchFamily="34" charset="0"/>
            </a:endParaRPr>
          </a:p>
          <a:p>
            <a:pPr marL="0" lvl="0" indent="0">
              <a:spcBef>
                <a:spcPct val="0"/>
              </a:spcBef>
              <a:buNone/>
            </a:pPr>
            <a:r>
              <a:rPr lang="en-US" altLang="en-US" sz="2000" dirty="0">
                <a:latin typeface="Arial" panose="020B0604020202020204" pitchFamily="34" charset="0"/>
                <a:ea typeface="Times New Roman" panose="02020603050405020304" pitchFamily="18" charset="0"/>
              </a:rPr>
              <a:t>d. Projects B only</a:t>
            </a:r>
            <a:endParaRPr lang="en-US" altLang="en-US" sz="2000" dirty="0">
              <a:latin typeface="Arial" panose="020B0604020202020204" pitchFamily="34" charset="0"/>
            </a:endParaRPr>
          </a:p>
          <a:p>
            <a:endParaRPr lang="en-US" sz="2000" dirty="0"/>
          </a:p>
        </p:txBody>
      </p:sp>
    </p:spTree>
    <p:extLst>
      <p:ext uri="{BB962C8B-B14F-4D97-AF65-F5344CB8AC3E}">
        <p14:creationId xmlns:p14="http://schemas.microsoft.com/office/powerpoint/2010/main" val="17881726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580E53-B4BD-AB4A-83A1-661C3A6C7A05}"/>
              </a:ext>
            </a:extLst>
          </p:cNvPr>
          <p:cNvSpPr>
            <a:spLocks noGrp="1"/>
          </p:cNvSpPr>
          <p:nvPr>
            <p:ph type="title"/>
          </p:nvPr>
        </p:nvSpPr>
        <p:spPr/>
        <p:txBody>
          <a:bodyPr/>
          <a:lstStyle/>
          <a:p>
            <a:r>
              <a:rPr lang="en-US" dirty="0"/>
              <a:t>Solution</a:t>
            </a:r>
          </a:p>
        </p:txBody>
      </p:sp>
      <p:sp>
        <p:nvSpPr>
          <p:cNvPr id="3" name="Content Placeholder 2">
            <a:extLst>
              <a:ext uri="{FF2B5EF4-FFF2-40B4-BE49-F238E27FC236}">
                <a16:creationId xmlns:a16="http://schemas.microsoft.com/office/drawing/2014/main" id="{B8E693DC-6985-BE41-BA21-D79AC9F5BF82}"/>
              </a:ext>
            </a:extLst>
          </p:cNvPr>
          <p:cNvSpPr>
            <a:spLocks noGrp="1"/>
          </p:cNvSpPr>
          <p:nvPr>
            <p:ph idx="1"/>
          </p:nvPr>
        </p:nvSpPr>
        <p:spPr/>
        <p:txBody>
          <a:bodyPr/>
          <a:lstStyle/>
          <a:p>
            <a:pPr marL="0" lvl="0" indent="0">
              <a:spcBef>
                <a:spcPct val="0"/>
              </a:spcBef>
              <a:buNone/>
            </a:pPr>
            <a:endParaRPr lang="en-US" altLang="en-US" sz="2000" dirty="0">
              <a:latin typeface="Arial" panose="020B0604020202020204" pitchFamily="34" charset="0"/>
            </a:endParaRPr>
          </a:p>
          <a:p>
            <a:pPr marL="0" lvl="0" indent="0">
              <a:spcBef>
                <a:spcPct val="0"/>
              </a:spcBef>
              <a:buFontTx/>
              <a:buAutoNum type="arabicPeriod"/>
            </a:pPr>
            <a:r>
              <a:rPr lang="en-US" altLang="en-US" sz="2000" dirty="0">
                <a:latin typeface="Arial" panose="020B0604020202020204" pitchFamily="34" charset="0"/>
                <a:ea typeface="Times New Roman" panose="02020603050405020304" pitchFamily="18" charset="0"/>
              </a:rPr>
              <a:t>If you were the division manager and you were evaluated based on ROI, which projects would you accept?</a:t>
            </a:r>
            <a:endParaRPr lang="en-US" altLang="en-US" sz="2000" dirty="0">
              <a:latin typeface="Arial" panose="020B0604020202020204" pitchFamily="34" charset="0"/>
            </a:endParaRPr>
          </a:p>
          <a:p>
            <a:pPr marL="0" lvl="0" indent="0">
              <a:spcBef>
                <a:spcPct val="0"/>
              </a:spcBef>
              <a:buNone/>
            </a:pPr>
            <a:r>
              <a:rPr lang="en-US" altLang="en-US" sz="2000" dirty="0">
                <a:latin typeface="Arial" panose="020B0604020202020204" pitchFamily="34" charset="0"/>
                <a:ea typeface="Times New Roman" panose="02020603050405020304" pitchFamily="18" charset="0"/>
              </a:rPr>
              <a:t>a. Projects A, B and C</a:t>
            </a:r>
            <a:endParaRPr lang="en-US" altLang="en-US" sz="2000" dirty="0">
              <a:latin typeface="Arial" panose="020B0604020202020204" pitchFamily="34" charset="0"/>
            </a:endParaRPr>
          </a:p>
          <a:p>
            <a:pPr marL="0" lvl="0" indent="0">
              <a:spcBef>
                <a:spcPct val="0"/>
              </a:spcBef>
              <a:buNone/>
            </a:pPr>
            <a:r>
              <a:rPr lang="en-US" altLang="en-US" sz="2000" dirty="0">
                <a:latin typeface="Arial" panose="020B0604020202020204" pitchFamily="34" charset="0"/>
                <a:ea typeface="Times New Roman" panose="02020603050405020304" pitchFamily="18" charset="0"/>
              </a:rPr>
              <a:t>b. Projects A and B</a:t>
            </a:r>
            <a:endParaRPr lang="en-US" altLang="en-US" sz="2000" dirty="0">
              <a:latin typeface="Arial" panose="020B0604020202020204" pitchFamily="34" charset="0"/>
            </a:endParaRPr>
          </a:p>
          <a:p>
            <a:pPr marL="0" lvl="0" indent="0">
              <a:spcBef>
                <a:spcPct val="0"/>
              </a:spcBef>
              <a:buNone/>
            </a:pPr>
            <a:r>
              <a:rPr lang="en-US" altLang="en-US" sz="2000" dirty="0">
                <a:latin typeface="Arial" panose="020B0604020202020204" pitchFamily="34" charset="0"/>
                <a:ea typeface="Times New Roman" panose="02020603050405020304" pitchFamily="18" charset="0"/>
              </a:rPr>
              <a:t>c. Projects B and C</a:t>
            </a:r>
            <a:endParaRPr lang="en-US" altLang="en-US" sz="2000" dirty="0">
              <a:latin typeface="Arial" panose="020B0604020202020204" pitchFamily="34" charset="0"/>
            </a:endParaRPr>
          </a:p>
          <a:p>
            <a:pPr marL="0" lvl="0" indent="0">
              <a:spcBef>
                <a:spcPct val="0"/>
              </a:spcBef>
              <a:buNone/>
            </a:pPr>
            <a:r>
              <a:rPr lang="en-US" altLang="en-US" sz="2000" dirty="0">
                <a:solidFill>
                  <a:srgbClr val="00B050"/>
                </a:solidFill>
                <a:latin typeface="Arial" panose="020B0604020202020204" pitchFamily="34" charset="0"/>
                <a:ea typeface="Times New Roman" panose="02020603050405020304" pitchFamily="18" charset="0"/>
              </a:rPr>
              <a:t>d. Projects B only</a:t>
            </a:r>
          </a:p>
          <a:p>
            <a:pPr marL="0" lvl="0" indent="0">
              <a:spcBef>
                <a:spcPct val="0"/>
              </a:spcBef>
            </a:pPr>
            <a:endParaRPr lang="en-US" altLang="en-US" sz="2000" dirty="0">
              <a:latin typeface="Arial" panose="020B0604020202020204" pitchFamily="34" charset="0"/>
            </a:endParaRPr>
          </a:p>
          <a:p>
            <a:pPr marL="0" lvl="0" indent="0">
              <a:spcBef>
                <a:spcPct val="0"/>
              </a:spcBef>
              <a:buNone/>
            </a:pPr>
            <a:r>
              <a:rPr lang="en-US" altLang="en-US" sz="2000" dirty="0">
                <a:latin typeface="Arial" panose="020B0604020202020204" pitchFamily="34" charset="0"/>
                <a:ea typeface="Times New Roman" panose="02020603050405020304" pitchFamily="18" charset="0"/>
              </a:rPr>
              <a:t>2. If you were the CEO of the firm, which projects would you want the divisional manager to accept?</a:t>
            </a:r>
            <a:endParaRPr lang="en-US" altLang="en-US" sz="2000" dirty="0">
              <a:latin typeface="Arial" panose="020B0604020202020204" pitchFamily="34" charset="0"/>
            </a:endParaRPr>
          </a:p>
          <a:p>
            <a:pPr marL="0" lvl="0" indent="0">
              <a:spcBef>
                <a:spcPct val="0"/>
              </a:spcBef>
              <a:buNone/>
            </a:pPr>
            <a:r>
              <a:rPr lang="en-US" altLang="en-US" sz="2000" dirty="0">
                <a:latin typeface="Arial" panose="020B0604020202020204" pitchFamily="34" charset="0"/>
                <a:ea typeface="Times New Roman" panose="02020603050405020304" pitchFamily="18" charset="0"/>
              </a:rPr>
              <a:t>a. Projects A, B and C</a:t>
            </a:r>
            <a:endParaRPr lang="en-US" altLang="en-US" sz="2000" dirty="0">
              <a:latin typeface="Arial" panose="020B0604020202020204" pitchFamily="34" charset="0"/>
            </a:endParaRPr>
          </a:p>
          <a:p>
            <a:pPr marL="0" lvl="0" indent="0">
              <a:spcBef>
                <a:spcPct val="0"/>
              </a:spcBef>
              <a:buNone/>
            </a:pPr>
            <a:r>
              <a:rPr lang="en-US" altLang="en-US" sz="2000" dirty="0">
                <a:latin typeface="Arial" panose="020B0604020202020204" pitchFamily="34" charset="0"/>
                <a:ea typeface="Times New Roman" panose="02020603050405020304" pitchFamily="18" charset="0"/>
              </a:rPr>
              <a:t>b. Projects A and B</a:t>
            </a:r>
            <a:endParaRPr lang="en-US" altLang="en-US" sz="2000" dirty="0">
              <a:latin typeface="Arial" panose="020B0604020202020204" pitchFamily="34" charset="0"/>
            </a:endParaRPr>
          </a:p>
          <a:p>
            <a:pPr marL="0" lvl="0" indent="0">
              <a:spcBef>
                <a:spcPct val="0"/>
              </a:spcBef>
              <a:buNone/>
            </a:pPr>
            <a:r>
              <a:rPr lang="en-US" altLang="en-US" sz="2000" dirty="0">
                <a:solidFill>
                  <a:srgbClr val="00B050"/>
                </a:solidFill>
                <a:latin typeface="Arial" panose="020B0604020202020204" pitchFamily="34" charset="0"/>
                <a:ea typeface="Times New Roman" panose="02020603050405020304" pitchFamily="18" charset="0"/>
              </a:rPr>
              <a:t>c. Projects B and C</a:t>
            </a:r>
            <a:endParaRPr lang="en-US" altLang="en-US" sz="2000" dirty="0">
              <a:solidFill>
                <a:srgbClr val="00B050"/>
              </a:solidFill>
              <a:latin typeface="Arial" panose="020B0604020202020204" pitchFamily="34" charset="0"/>
            </a:endParaRPr>
          </a:p>
          <a:p>
            <a:pPr marL="0" lvl="0" indent="0">
              <a:spcBef>
                <a:spcPct val="0"/>
              </a:spcBef>
              <a:buNone/>
            </a:pPr>
            <a:r>
              <a:rPr lang="en-US" altLang="en-US" sz="2000" dirty="0">
                <a:latin typeface="Arial" panose="020B0604020202020204" pitchFamily="34" charset="0"/>
                <a:ea typeface="Times New Roman" panose="02020603050405020304" pitchFamily="18" charset="0"/>
              </a:rPr>
              <a:t>d. Projects B only</a:t>
            </a:r>
            <a:endParaRPr lang="en-US" altLang="en-US" sz="2000" dirty="0">
              <a:latin typeface="Arial" panose="020B0604020202020204" pitchFamily="34" charset="0"/>
            </a:endParaRPr>
          </a:p>
          <a:p>
            <a:endParaRPr lang="en-US" sz="2000" dirty="0"/>
          </a:p>
        </p:txBody>
      </p:sp>
    </p:spTree>
    <p:extLst>
      <p:ext uri="{BB962C8B-B14F-4D97-AF65-F5344CB8AC3E}">
        <p14:creationId xmlns:p14="http://schemas.microsoft.com/office/powerpoint/2010/main" val="20219474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840139-0FAE-F94C-953A-C3B9102C5973}"/>
              </a:ext>
            </a:extLst>
          </p:cNvPr>
          <p:cNvSpPr>
            <a:spLocks noGrp="1"/>
          </p:cNvSpPr>
          <p:nvPr>
            <p:ph type="title"/>
          </p:nvPr>
        </p:nvSpPr>
        <p:spPr/>
        <p:txBody>
          <a:bodyPr/>
          <a:lstStyle/>
          <a:p>
            <a:r>
              <a:rPr lang="en-US" dirty="0"/>
              <a:t>Solution Method</a:t>
            </a:r>
          </a:p>
        </p:txBody>
      </p:sp>
      <p:sp>
        <p:nvSpPr>
          <p:cNvPr id="3" name="Content Placeholder 2">
            <a:extLst>
              <a:ext uri="{FF2B5EF4-FFF2-40B4-BE49-F238E27FC236}">
                <a16:creationId xmlns:a16="http://schemas.microsoft.com/office/drawing/2014/main" id="{83D258BD-5B78-0242-9AFE-0677EAE65A79}"/>
              </a:ext>
            </a:extLst>
          </p:cNvPr>
          <p:cNvSpPr>
            <a:spLocks noGrp="1"/>
          </p:cNvSpPr>
          <p:nvPr>
            <p:ph idx="1"/>
          </p:nvPr>
        </p:nvSpPr>
        <p:spPr/>
        <p:txBody>
          <a:bodyPr/>
          <a:lstStyle/>
          <a:p>
            <a:pPr marL="0" indent="0">
              <a:buNone/>
            </a:pPr>
            <a:r>
              <a:rPr lang="en-US" dirty="0"/>
              <a:t>ROI: </a:t>
            </a:r>
          </a:p>
          <a:p>
            <a:pPr marL="0" indent="0">
              <a:buNone/>
            </a:pPr>
            <a:r>
              <a:rPr lang="en-US" dirty="0"/>
              <a:t>A = 40,000 / 800,000 = 5%    </a:t>
            </a:r>
          </a:p>
          <a:p>
            <a:pPr marL="0" indent="0">
              <a:buNone/>
            </a:pPr>
            <a:r>
              <a:rPr lang="en-US" dirty="0"/>
              <a:t>B = 44,000 / 400,000 = 11%   </a:t>
            </a:r>
          </a:p>
          <a:p>
            <a:pPr marL="0" indent="0">
              <a:buNone/>
            </a:pPr>
            <a:r>
              <a:rPr lang="en-US" dirty="0"/>
              <a:t>C = 46,875 / 625,000 = 7.5%</a:t>
            </a:r>
          </a:p>
          <a:p>
            <a:pPr marL="0" indent="0">
              <a:buNone/>
            </a:pPr>
            <a:r>
              <a:rPr lang="en-US" dirty="0">
                <a:solidFill>
                  <a:srgbClr val="00B050"/>
                </a:solidFill>
              </a:rPr>
              <a:t>Division B only as it is &gt;10% </a:t>
            </a:r>
          </a:p>
          <a:p>
            <a:pPr marL="0" indent="0">
              <a:buNone/>
            </a:pPr>
            <a:endParaRPr lang="en-US" dirty="0"/>
          </a:p>
          <a:p>
            <a:pPr marL="0" indent="0">
              <a:buNone/>
            </a:pPr>
            <a:r>
              <a:rPr lang="en-US" dirty="0"/>
              <a:t>Divisions B and C as both &gt;6% - goal congruence is key to this answer</a:t>
            </a:r>
          </a:p>
        </p:txBody>
      </p:sp>
    </p:spTree>
    <p:extLst>
      <p:ext uri="{BB962C8B-B14F-4D97-AF65-F5344CB8AC3E}">
        <p14:creationId xmlns:p14="http://schemas.microsoft.com/office/powerpoint/2010/main" val="36522185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7" name="Title 1"/>
          <p:cNvSpPr>
            <a:spLocks noGrp="1"/>
          </p:cNvSpPr>
          <p:nvPr>
            <p:ph type="title"/>
          </p:nvPr>
        </p:nvSpPr>
        <p:spPr/>
        <p:txBody>
          <a:bodyPr/>
          <a:lstStyle/>
          <a:p>
            <a:pPr algn="l" eaLnBrk="1" hangingPunct="1"/>
            <a:r>
              <a:rPr lang="en-GB" sz="2800">
                <a:solidFill>
                  <a:srgbClr val="000000"/>
                </a:solidFill>
                <a:latin typeface="Bookman Old Style" pitchFamily="18" charset="0"/>
              </a:rPr>
              <a:t>Measuring the performance of the DM and of the Division: </a:t>
            </a:r>
            <a:r>
              <a:rPr lang="en-GB" sz="2800" b="1">
                <a:solidFill>
                  <a:srgbClr val="7030A0"/>
                </a:solidFill>
                <a:latin typeface="Bookman Old Style" pitchFamily="18" charset="0"/>
              </a:rPr>
              <a:t>residual income, RI</a:t>
            </a:r>
          </a:p>
        </p:txBody>
      </p:sp>
      <p:sp>
        <p:nvSpPr>
          <p:cNvPr id="3" name="Content Placeholder 2"/>
          <p:cNvSpPr>
            <a:spLocks noGrp="1"/>
          </p:cNvSpPr>
          <p:nvPr>
            <p:ph sz="quarter" idx="1"/>
          </p:nvPr>
        </p:nvSpPr>
        <p:spPr/>
        <p:txBody>
          <a:bodyPr/>
          <a:lstStyle/>
          <a:p>
            <a:pPr marL="0" indent="0" eaLnBrk="1" hangingPunct="1">
              <a:spcBef>
                <a:spcPct val="0"/>
              </a:spcBef>
            </a:pPr>
            <a:r>
              <a:rPr lang="en-GB" sz="2400">
                <a:solidFill>
                  <a:srgbClr val="000000"/>
                </a:solidFill>
                <a:latin typeface="Gill Sans MT" pitchFamily="34" charset="0"/>
              </a:rPr>
              <a:t>Performance of DMs: RI= controllable contribution </a:t>
            </a:r>
            <a:r>
              <a:rPr lang="en-GB" sz="2400" i="1">
                <a:solidFill>
                  <a:srgbClr val="000000"/>
                </a:solidFill>
                <a:latin typeface="Gill Sans MT" pitchFamily="34" charset="0"/>
              </a:rPr>
              <a:t>minus</a:t>
            </a:r>
            <a:r>
              <a:rPr lang="en-GB" sz="2400">
                <a:solidFill>
                  <a:srgbClr val="000000"/>
                </a:solidFill>
                <a:latin typeface="Gill Sans MT" pitchFamily="34" charset="0"/>
              </a:rPr>
              <a:t> a charge for the cost of capital on assets controlled by the DM</a:t>
            </a:r>
          </a:p>
          <a:p>
            <a:pPr marL="0" indent="0" eaLnBrk="1" hangingPunct="1">
              <a:spcBef>
                <a:spcPct val="0"/>
              </a:spcBef>
            </a:pPr>
            <a:r>
              <a:rPr lang="en-GB" sz="2400">
                <a:solidFill>
                  <a:srgbClr val="000000"/>
                </a:solidFill>
                <a:latin typeface="Gill Sans MT" pitchFamily="34" charset="0"/>
              </a:rPr>
              <a:t> Economic performance of the division: RI = divisional contribution </a:t>
            </a:r>
            <a:r>
              <a:rPr lang="en-GB" sz="2400" i="1">
                <a:solidFill>
                  <a:srgbClr val="000000"/>
                </a:solidFill>
                <a:latin typeface="Gill Sans MT" pitchFamily="34" charset="0"/>
              </a:rPr>
              <a:t>minus</a:t>
            </a:r>
            <a:r>
              <a:rPr lang="en-GB" sz="2400">
                <a:solidFill>
                  <a:srgbClr val="000000"/>
                </a:solidFill>
                <a:latin typeface="Gill Sans MT" pitchFamily="34" charset="0"/>
              </a:rPr>
              <a:t> a charge for the cost of capital on the total investment in assets used by the division.</a:t>
            </a:r>
          </a:p>
          <a:p>
            <a:pPr marL="0" indent="0" eaLnBrk="1" hangingPunct="1">
              <a:spcBef>
                <a:spcPct val="0"/>
              </a:spcBef>
            </a:pPr>
            <a:r>
              <a:rPr lang="en-GB" sz="2400">
                <a:solidFill>
                  <a:srgbClr val="000000"/>
                </a:solidFill>
                <a:latin typeface="Gill Sans MT" pitchFamily="34" charset="0"/>
              </a:rPr>
              <a:t> RI overcomes some of the dysfunctional behaviour that could result from the ROI measure.</a:t>
            </a:r>
          </a:p>
          <a:p>
            <a:pPr marL="0" indent="0" eaLnBrk="1" hangingPunct="1">
              <a:spcBef>
                <a:spcPct val="0"/>
              </a:spcBef>
            </a:pPr>
            <a:r>
              <a:rPr lang="en-GB" sz="2400">
                <a:solidFill>
                  <a:srgbClr val="000000"/>
                </a:solidFill>
                <a:latin typeface="Gill Sans MT" pitchFamily="34" charset="0"/>
              </a:rPr>
              <a:t> Different costs of capital can be applied to assets in different risk categories.  This is likely to be appropriate for divisions which operate in different business sectors.</a:t>
            </a:r>
          </a:p>
          <a:p>
            <a:pPr marL="0" indent="0" eaLnBrk="1" hangingPunct="1">
              <a:spcBef>
                <a:spcPct val="0"/>
              </a:spcBef>
            </a:pPr>
            <a:r>
              <a:rPr lang="en-GB" sz="2400">
                <a:solidFill>
                  <a:srgbClr val="000000"/>
                </a:solidFill>
                <a:latin typeface="Gill Sans MT" pitchFamily="34" charset="0"/>
              </a:rPr>
              <a:t> Target levels of RI need to be set with regard to the asset size of the division and its market conditions.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B74188-E2F8-A449-8B10-B2D3B5797A50}"/>
              </a:ext>
            </a:extLst>
          </p:cNvPr>
          <p:cNvSpPr>
            <a:spLocks noGrp="1"/>
          </p:cNvSpPr>
          <p:nvPr>
            <p:ph type="title"/>
          </p:nvPr>
        </p:nvSpPr>
        <p:spPr/>
        <p:txBody>
          <a:bodyPr/>
          <a:lstStyle/>
          <a:p>
            <a:r>
              <a:rPr lang="en-US" dirty="0"/>
              <a:t>Alternative Divisional Profit Measures example</a:t>
            </a:r>
          </a:p>
        </p:txBody>
      </p:sp>
      <p:graphicFrame>
        <p:nvGraphicFramePr>
          <p:cNvPr id="4" name="Content Placeholder 3">
            <a:extLst>
              <a:ext uri="{FF2B5EF4-FFF2-40B4-BE49-F238E27FC236}">
                <a16:creationId xmlns:a16="http://schemas.microsoft.com/office/drawing/2014/main" id="{8567D320-0B0B-524A-8446-62258E20F51F}"/>
              </a:ext>
            </a:extLst>
          </p:cNvPr>
          <p:cNvGraphicFramePr>
            <a:graphicFrameLocks noGrp="1"/>
          </p:cNvGraphicFramePr>
          <p:nvPr>
            <p:ph idx="1"/>
            <p:extLst>
              <p:ext uri="{D42A27DB-BD31-4B8C-83A1-F6EECF244321}">
                <p14:modId xmlns:p14="http://schemas.microsoft.com/office/powerpoint/2010/main" val="4116914262"/>
              </p:ext>
            </p:extLst>
          </p:nvPr>
        </p:nvGraphicFramePr>
        <p:xfrm>
          <a:off x="1331640" y="1844824"/>
          <a:ext cx="6552729" cy="3888430"/>
        </p:xfrm>
        <a:graphic>
          <a:graphicData uri="http://schemas.openxmlformats.org/drawingml/2006/table">
            <a:tbl>
              <a:tblPr>
                <a:tableStyleId>{5C22544A-7EE6-4342-B048-85BDC9FD1C3A}</a:tableStyleId>
              </a:tblPr>
              <a:tblGrid>
                <a:gridCol w="1246547">
                  <a:extLst>
                    <a:ext uri="{9D8B030D-6E8A-4147-A177-3AD203B41FA5}">
                      <a16:colId xmlns:a16="http://schemas.microsoft.com/office/drawing/2014/main" val="3318995570"/>
                    </a:ext>
                  </a:extLst>
                </a:gridCol>
                <a:gridCol w="1246547">
                  <a:extLst>
                    <a:ext uri="{9D8B030D-6E8A-4147-A177-3AD203B41FA5}">
                      <a16:colId xmlns:a16="http://schemas.microsoft.com/office/drawing/2014/main" val="2446317160"/>
                    </a:ext>
                  </a:extLst>
                </a:gridCol>
                <a:gridCol w="1246547">
                  <a:extLst>
                    <a:ext uri="{9D8B030D-6E8A-4147-A177-3AD203B41FA5}">
                      <a16:colId xmlns:a16="http://schemas.microsoft.com/office/drawing/2014/main" val="2063896934"/>
                    </a:ext>
                  </a:extLst>
                </a:gridCol>
                <a:gridCol w="1566541">
                  <a:extLst>
                    <a:ext uri="{9D8B030D-6E8A-4147-A177-3AD203B41FA5}">
                      <a16:colId xmlns:a16="http://schemas.microsoft.com/office/drawing/2014/main" val="2109661565"/>
                    </a:ext>
                  </a:extLst>
                </a:gridCol>
                <a:gridCol w="1246547">
                  <a:extLst>
                    <a:ext uri="{9D8B030D-6E8A-4147-A177-3AD203B41FA5}">
                      <a16:colId xmlns:a16="http://schemas.microsoft.com/office/drawing/2014/main" val="4294632735"/>
                    </a:ext>
                  </a:extLst>
                </a:gridCol>
              </a:tblGrid>
              <a:tr h="388843">
                <a:tc>
                  <a:txBody>
                    <a:bodyPr/>
                    <a:lstStyle/>
                    <a:p>
                      <a:pPr algn="l" fontAlgn="b"/>
                      <a:endParaRPr lang="en-GB" sz="12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2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2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2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2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955490752"/>
                  </a:ext>
                </a:extLst>
              </a:tr>
              <a:tr h="388843">
                <a:tc>
                  <a:txBody>
                    <a:bodyPr/>
                    <a:lstStyle/>
                    <a:p>
                      <a:pPr algn="l" fontAlgn="b"/>
                      <a:endParaRPr lang="en-GB" sz="12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2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2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2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200" u="none" strike="noStrike">
                          <a:effectLst/>
                        </a:rPr>
                        <a:t>(£)</a:t>
                      </a:r>
                      <a:endParaRPr lang="en-GB" sz="12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514850512"/>
                  </a:ext>
                </a:extLst>
              </a:tr>
              <a:tr h="388843">
                <a:tc gridSpan="2">
                  <a:txBody>
                    <a:bodyPr/>
                    <a:lstStyle/>
                    <a:p>
                      <a:pPr algn="l" fontAlgn="b"/>
                      <a:r>
                        <a:rPr lang="en-GB" sz="1200" u="none" strike="noStrike">
                          <a:effectLst/>
                        </a:rPr>
                        <a:t>Total Sales Revenues</a:t>
                      </a:r>
                      <a:endParaRPr lang="en-GB" sz="1200" b="0" i="0" u="none" strike="noStrike">
                        <a:solidFill>
                          <a:srgbClr val="000000"/>
                        </a:solidFill>
                        <a:effectLst/>
                        <a:latin typeface="Calibri" panose="020F0502020204030204" pitchFamily="34" charset="0"/>
                      </a:endParaRPr>
                    </a:p>
                  </a:txBody>
                  <a:tcPr marL="9525" marR="9525" marT="9525" marB="0" anchor="b"/>
                </a:tc>
                <a:tc hMerge="1">
                  <a:txBody>
                    <a:bodyPr/>
                    <a:lstStyle/>
                    <a:p>
                      <a:endParaRPr lang="en-US"/>
                    </a:p>
                  </a:txBody>
                  <a:tcPr/>
                </a:tc>
                <a:tc>
                  <a:txBody>
                    <a:bodyPr/>
                    <a:lstStyle/>
                    <a:p>
                      <a:pPr algn="l" fontAlgn="b"/>
                      <a:endParaRPr lang="en-GB" sz="12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2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200" u="none" strike="noStrike">
                          <a:effectLst/>
                        </a:rPr>
                        <a:t>XXX</a:t>
                      </a:r>
                      <a:endParaRPr lang="en-GB" sz="12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4155099697"/>
                  </a:ext>
                </a:extLst>
              </a:tr>
              <a:tr h="388843">
                <a:tc gridSpan="2">
                  <a:txBody>
                    <a:bodyPr/>
                    <a:lstStyle/>
                    <a:p>
                      <a:pPr algn="l" fontAlgn="b"/>
                      <a:r>
                        <a:rPr lang="en-GB" sz="1200" u="none" strike="noStrike">
                          <a:effectLst/>
                        </a:rPr>
                        <a:t>Less Controllable Costs</a:t>
                      </a:r>
                      <a:endParaRPr lang="en-GB" sz="1200" b="0" i="0" u="none" strike="noStrike">
                        <a:solidFill>
                          <a:srgbClr val="000000"/>
                        </a:solidFill>
                        <a:effectLst/>
                        <a:latin typeface="Calibri" panose="020F0502020204030204" pitchFamily="34" charset="0"/>
                      </a:endParaRPr>
                    </a:p>
                  </a:txBody>
                  <a:tcPr marL="9525" marR="9525" marT="9525" marB="0" anchor="b"/>
                </a:tc>
                <a:tc hMerge="1">
                  <a:txBody>
                    <a:bodyPr/>
                    <a:lstStyle/>
                    <a:p>
                      <a:endParaRPr lang="en-US"/>
                    </a:p>
                  </a:txBody>
                  <a:tcPr/>
                </a:tc>
                <a:tc>
                  <a:txBody>
                    <a:bodyPr/>
                    <a:lstStyle/>
                    <a:p>
                      <a:pPr algn="l" fontAlgn="b"/>
                      <a:endParaRPr lang="en-GB" sz="12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2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200" u="sng" strike="noStrike">
                          <a:effectLst/>
                        </a:rPr>
                        <a:t>XXX</a:t>
                      </a:r>
                      <a:endParaRPr lang="en-GB" sz="1200" b="0" i="0" u="sng"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273428196"/>
                  </a:ext>
                </a:extLst>
              </a:tr>
              <a:tr h="388843">
                <a:tc gridSpan="2">
                  <a:txBody>
                    <a:bodyPr/>
                    <a:lstStyle/>
                    <a:p>
                      <a:pPr algn="l" fontAlgn="b"/>
                      <a:r>
                        <a:rPr lang="en-GB" sz="1200" u="none" strike="noStrike">
                          <a:effectLst/>
                        </a:rPr>
                        <a:t>1. Controllable Profit</a:t>
                      </a:r>
                      <a:endParaRPr lang="en-GB" sz="1200" b="0" i="0" u="none" strike="noStrike">
                        <a:solidFill>
                          <a:srgbClr val="000000"/>
                        </a:solidFill>
                        <a:effectLst/>
                        <a:latin typeface="Calibri" panose="020F0502020204030204" pitchFamily="34" charset="0"/>
                      </a:endParaRPr>
                    </a:p>
                  </a:txBody>
                  <a:tcPr marL="9525" marR="9525" marT="9525" marB="0" anchor="b"/>
                </a:tc>
                <a:tc hMerge="1">
                  <a:txBody>
                    <a:bodyPr/>
                    <a:lstStyle/>
                    <a:p>
                      <a:endParaRPr lang="en-US"/>
                    </a:p>
                  </a:txBody>
                  <a:tcPr/>
                </a:tc>
                <a:tc>
                  <a:txBody>
                    <a:bodyPr/>
                    <a:lstStyle/>
                    <a:p>
                      <a:pPr algn="l" fontAlgn="b"/>
                      <a:endParaRPr lang="en-GB" sz="12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2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200" u="none" strike="noStrike">
                          <a:effectLst/>
                        </a:rPr>
                        <a:t>XXX</a:t>
                      </a:r>
                      <a:endParaRPr lang="en-GB" sz="12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334232614"/>
                  </a:ext>
                </a:extLst>
              </a:tr>
              <a:tr h="388843">
                <a:tc gridSpan="3">
                  <a:txBody>
                    <a:bodyPr/>
                    <a:lstStyle/>
                    <a:p>
                      <a:pPr algn="l" fontAlgn="b"/>
                      <a:r>
                        <a:rPr lang="en-GB" sz="1200" u="none" strike="noStrike">
                          <a:effectLst/>
                        </a:rPr>
                        <a:t>Less Non-Controllable Avoidable Costs</a:t>
                      </a:r>
                      <a:endParaRPr lang="en-GB" sz="1200" b="0" i="0" u="none" strike="noStrike">
                        <a:solidFill>
                          <a:srgbClr val="000000"/>
                        </a:solidFill>
                        <a:effectLst/>
                        <a:latin typeface="Calibri" panose="020F0502020204030204" pitchFamily="34" charset="0"/>
                      </a:endParaRPr>
                    </a:p>
                  </a:txBody>
                  <a:tcPr marL="9525" marR="9525" marT="9525" marB="0" anchor="b"/>
                </a:tc>
                <a:tc hMerge="1">
                  <a:txBody>
                    <a:bodyPr/>
                    <a:lstStyle/>
                    <a:p>
                      <a:endParaRPr lang="en-US"/>
                    </a:p>
                  </a:txBody>
                  <a:tcPr/>
                </a:tc>
                <a:tc hMerge="1">
                  <a:txBody>
                    <a:bodyPr/>
                    <a:lstStyle/>
                    <a:p>
                      <a:endParaRPr lang="en-US"/>
                    </a:p>
                  </a:txBody>
                  <a:tcPr/>
                </a:tc>
                <a:tc>
                  <a:txBody>
                    <a:bodyPr/>
                    <a:lstStyle/>
                    <a:p>
                      <a:pPr algn="l" fontAlgn="b"/>
                      <a:endParaRPr lang="en-GB" sz="12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200" u="sng" strike="noStrike">
                          <a:effectLst/>
                        </a:rPr>
                        <a:t>XXX</a:t>
                      </a:r>
                      <a:endParaRPr lang="en-GB" sz="1200" b="0" i="0" u="sng"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284425805"/>
                  </a:ext>
                </a:extLst>
              </a:tr>
              <a:tr h="388843">
                <a:tc gridSpan="3">
                  <a:txBody>
                    <a:bodyPr/>
                    <a:lstStyle/>
                    <a:p>
                      <a:pPr algn="l" fontAlgn="b"/>
                      <a:r>
                        <a:rPr lang="en-GB" sz="1200" u="none" strike="noStrike">
                          <a:effectLst/>
                        </a:rPr>
                        <a:t>2 Divisional Profit Contribution</a:t>
                      </a:r>
                      <a:endParaRPr lang="en-GB" sz="1200" b="0" i="0" u="none" strike="noStrike">
                        <a:solidFill>
                          <a:srgbClr val="000000"/>
                        </a:solidFill>
                        <a:effectLst/>
                        <a:latin typeface="Calibri" panose="020F0502020204030204" pitchFamily="34" charset="0"/>
                      </a:endParaRPr>
                    </a:p>
                  </a:txBody>
                  <a:tcPr marL="9525" marR="9525" marT="9525" marB="0" anchor="b"/>
                </a:tc>
                <a:tc hMerge="1">
                  <a:txBody>
                    <a:bodyPr/>
                    <a:lstStyle/>
                    <a:p>
                      <a:endParaRPr lang="en-US"/>
                    </a:p>
                  </a:txBody>
                  <a:tcPr/>
                </a:tc>
                <a:tc hMerge="1">
                  <a:txBody>
                    <a:bodyPr/>
                    <a:lstStyle/>
                    <a:p>
                      <a:endParaRPr lang="en-US"/>
                    </a:p>
                  </a:txBody>
                  <a:tcPr/>
                </a:tc>
                <a:tc>
                  <a:txBody>
                    <a:bodyPr/>
                    <a:lstStyle/>
                    <a:p>
                      <a:pPr algn="l" fontAlgn="b"/>
                      <a:endParaRPr lang="en-GB" sz="12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200" u="none" strike="noStrike">
                          <a:effectLst/>
                        </a:rPr>
                        <a:t>XXX</a:t>
                      </a:r>
                      <a:endParaRPr lang="en-GB" sz="12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4091694854"/>
                  </a:ext>
                </a:extLst>
              </a:tr>
              <a:tr h="388843">
                <a:tc gridSpan="3">
                  <a:txBody>
                    <a:bodyPr/>
                    <a:lstStyle/>
                    <a:p>
                      <a:pPr algn="l" fontAlgn="b"/>
                      <a:r>
                        <a:rPr lang="en-GB" sz="1200" u="none" strike="noStrike">
                          <a:effectLst/>
                        </a:rPr>
                        <a:t>Less Allocated Corporate Expenses</a:t>
                      </a:r>
                      <a:endParaRPr lang="en-GB" sz="1200" b="0" i="0" u="none" strike="noStrike">
                        <a:solidFill>
                          <a:srgbClr val="000000"/>
                        </a:solidFill>
                        <a:effectLst/>
                        <a:latin typeface="Calibri" panose="020F0502020204030204" pitchFamily="34" charset="0"/>
                      </a:endParaRPr>
                    </a:p>
                  </a:txBody>
                  <a:tcPr marL="9525" marR="9525" marT="9525" marB="0" anchor="b"/>
                </a:tc>
                <a:tc hMerge="1">
                  <a:txBody>
                    <a:bodyPr/>
                    <a:lstStyle/>
                    <a:p>
                      <a:endParaRPr lang="en-US"/>
                    </a:p>
                  </a:txBody>
                  <a:tcPr/>
                </a:tc>
                <a:tc hMerge="1">
                  <a:txBody>
                    <a:bodyPr/>
                    <a:lstStyle/>
                    <a:p>
                      <a:endParaRPr lang="en-US"/>
                    </a:p>
                  </a:txBody>
                  <a:tcPr/>
                </a:tc>
                <a:tc>
                  <a:txBody>
                    <a:bodyPr/>
                    <a:lstStyle/>
                    <a:p>
                      <a:pPr algn="l" fontAlgn="b"/>
                      <a:endParaRPr lang="en-GB" sz="12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200" u="none" strike="noStrike">
                          <a:effectLst/>
                        </a:rPr>
                        <a:t>XXX</a:t>
                      </a:r>
                      <a:endParaRPr lang="en-GB" sz="12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92038303"/>
                  </a:ext>
                </a:extLst>
              </a:tr>
              <a:tr h="388843">
                <a:tc gridSpan="3">
                  <a:txBody>
                    <a:bodyPr/>
                    <a:lstStyle/>
                    <a:p>
                      <a:pPr algn="l" fontAlgn="b"/>
                      <a:r>
                        <a:rPr lang="en-GB" sz="1200" u="none" strike="noStrike">
                          <a:effectLst/>
                        </a:rPr>
                        <a:t>3 Divisional Net Profit Before Taxes</a:t>
                      </a:r>
                      <a:endParaRPr lang="en-GB" sz="1200" b="0" i="0" u="none" strike="noStrike">
                        <a:solidFill>
                          <a:srgbClr val="000000"/>
                        </a:solidFill>
                        <a:effectLst/>
                        <a:latin typeface="Calibri" panose="020F0502020204030204" pitchFamily="34" charset="0"/>
                      </a:endParaRPr>
                    </a:p>
                  </a:txBody>
                  <a:tcPr marL="9525" marR="9525" marT="9525" marB="0" anchor="b"/>
                </a:tc>
                <a:tc hMerge="1">
                  <a:txBody>
                    <a:bodyPr/>
                    <a:lstStyle/>
                    <a:p>
                      <a:endParaRPr lang="en-US"/>
                    </a:p>
                  </a:txBody>
                  <a:tcPr/>
                </a:tc>
                <a:tc hMerge="1">
                  <a:txBody>
                    <a:bodyPr/>
                    <a:lstStyle/>
                    <a:p>
                      <a:endParaRPr lang="en-US"/>
                    </a:p>
                  </a:txBody>
                  <a:tcPr/>
                </a:tc>
                <a:tc>
                  <a:txBody>
                    <a:bodyPr/>
                    <a:lstStyle/>
                    <a:p>
                      <a:pPr algn="l" fontAlgn="b"/>
                      <a:endParaRPr lang="en-GB" sz="12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200" u="sng" strike="noStrike">
                          <a:effectLst/>
                        </a:rPr>
                        <a:t>XXX</a:t>
                      </a:r>
                      <a:endParaRPr lang="en-GB" sz="1200" b="0" i="0" u="sng"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535095724"/>
                  </a:ext>
                </a:extLst>
              </a:tr>
              <a:tr h="388843">
                <a:tc>
                  <a:txBody>
                    <a:bodyPr/>
                    <a:lstStyle/>
                    <a:p>
                      <a:pPr algn="l" fontAlgn="b"/>
                      <a:endParaRPr lang="en-GB" sz="12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2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2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2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2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375455551"/>
                  </a:ext>
                </a:extLst>
              </a:tr>
            </a:tbl>
          </a:graphicData>
        </a:graphic>
      </p:graphicFrame>
    </p:spTree>
    <p:extLst>
      <p:ext uri="{BB962C8B-B14F-4D97-AF65-F5344CB8AC3E}">
        <p14:creationId xmlns:p14="http://schemas.microsoft.com/office/powerpoint/2010/main" val="27501799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0D4559-84AB-6D40-B7C5-04AA36D415A4}"/>
              </a:ext>
            </a:extLst>
          </p:cNvPr>
          <p:cNvSpPr>
            <a:spLocks noGrp="1"/>
          </p:cNvSpPr>
          <p:nvPr>
            <p:ph type="title"/>
          </p:nvPr>
        </p:nvSpPr>
        <p:spPr/>
        <p:txBody>
          <a:bodyPr/>
          <a:lstStyle/>
          <a:p>
            <a:r>
              <a:rPr lang="en-US" dirty="0"/>
              <a:t>Example</a:t>
            </a:r>
          </a:p>
        </p:txBody>
      </p:sp>
      <p:graphicFrame>
        <p:nvGraphicFramePr>
          <p:cNvPr id="4" name="Content Placeholder 3">
            <a:extLst>
              <a:ext uri="{FF2B5EF4-FFF2-40B4-BE49-F238E27FC236}">
                <a16:creationId xmlns:a16="http://schemas.microsoft.com/office/drawing/2014/main" id="{D3BCFAFB-3CE2-8B44-8C7C-D179D2AF0B44}"/>
              </a:ext>
            </a:extLst>
          </p:cNvPr>
          <p:cNvGraphicFramePr>
            <a:graphicFrameLocks noGrp="1"/>
          </p:cNvGraphicFramePr>
          <p:nvPr>
            <p:ph idx="1"/>
            <p:extLst>
              <p:ext uri="{D42A27DB-BD31-4B8C-83A1-F6EECF244321}">
                <p14:modId xmlns:p14="http://schemas.microsoft.com/office/powerpoint/2010/main" val="184525734"/>
              </p:ext>
            </p:extLst>
          </p:nvPr>
        </p:nvGraphicFramePr>
        <p:xfrm>
          <a:off x="899593" y="1417638"/>
          <a:ext cx="7344813" cy="4459632"/>
        </p:xfrm>
        <a:graphic>
          <a:graphicData uri="http://schemas.openxmlformats.org/drawingml/2006/table">
            <a:tbl>
              <a:tblPr>
                <a:tableStyleId>{5C22544A-7EE6-4342-B048-85BDC9FD1C3A}</a:tableStyleId>
              </a:tblPr>
              <a:tblGrid>
                <a:gridCol w="1004189">
                  <a:extLst>
                    <a:ext uri="{9D8B030D-6E8A-4147-A177-3AD203B41FA5}">
                      <a16:colId xmlns:a16="http://schemas.microsoft.com/office/drawing/2014/main" val="312842875"/>
                    </a:ext>
                  </a:extLst>
                </a:gridCol>
                <a:gridCol w="1004189">
                  <a:extLst>
                    <a:ext uri="{9D8B030D-6E8A-4147-A177-3AD203B41FA5}">
                      <a16:colId xmlns:a16="http://schemas.microsoft.com/office/drawing/2014/main" val="3376226579"/>
                    </a:ext>
                  </a:extLst>
                </a:gridCol>
                <a:gridCol w="2066089">
                  <a:extLst>
                    <a:ext uri="{9D8B030D-6E8A-4147-A177-3AD203B41FA5}">
                      <a16:colId xmlns:a16="http://schemas.microsoft.com/office/drawing/2014/main" val="1717425586"/>
                    </a:ext>
                  </a:extLst>
                </a:gridCol>
                <a:gridCol w="1261968">
                  <a:extLst>
                    <a:ext uri="{9D8B030D-6E8A-4147-A177-3AD203B41FA5}">
                      <a16:colId xmlns:a16="http://schemas.microsoft.com/office/drawing/2014/main" val="2732095236"/>
                    </a:ext>
                  </a:extLst>
                </a:gridCol>
                <a:gridCol w="1004189">
                  <a:extLst>
                    <a:ext uri="{9D8B030D-6E8A-4147-A177-3AD203B41FA5}">
                      <a16:colId xmlns:a16="http://schemas.microsoft.com/office/drawing/2014/main" val="3201482858"/>
                    </a:ext>
                  </a:extLst>
                </a:gridCol>
                <a:gridCol w="1004189">
                  <a:extLst>
                    <a:ext uri="{9D8B030D-6E8A-4147-A177-3AD203B41FA5}">
                      <a16:colId xmlns:a16="http://schemas.microsoft.com/office/drawing/2014/main" val="961566305"/>
                    </a:ext>
                  </a:extLst>
                </a:gridCol>
              </a:tblGrid>
              <a:tr h="557454">
                <a:tc>
                  <a:txBody>
                    <a:bodyPr/>
                    <a:lstStyle/>
                    <a:p>
                      <a:pPr algn="l" fontAlgn="b"/>
                      <a:endParaRPr lang="en-GB" sz="12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2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2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2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2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2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457678791"/>
                  </a:ext>
                </a:extLst>
              </a:tr>
              <a:tr h="557454">
                <a:tc>
                  <a:txBody>
                    <a:bodyPr/>
                    <a:lstStyle/>
                    <a:p>
                      <a:pPr algn="l" fontAlgn="b"/>
                      <a:endParaRPr lang="en-GB" sz="12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2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2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200" u="none" strike="noStrike">
                          <a:effectLst/>
                        </a:rPr>
                        <a:t>Division C</a:t>
                      </a:r>
                      <a:endParaRPr lang="en-GB" sz="1200" b="1"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200" u="none" strike="noStrike">
                          <a:effectLst/>
                        </a:rPr>
                        <a:t>Division D</a:t>
                      </a:r>
                      <a:endParaRPr lang="en-GB" sz="1200" b="1"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2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879275647"/>
                  </a:ext>
                </a:extLst>
              </a:tr>
              <a:tr h="557454">
                <a:tc>
                  <a:txBody>
                    <a:bodyPr/>
                    <a:lstStyle/>
                    <a:p>
                      <a:pPr algn="l" fontAlgn="b"/>
                      <a:endParaRPr lang="en-GB" sz="12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2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2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200" u="none" strike="noStrike">
                          <a:effectLst/>
                        </a:rPr>
                        <a:t>(£)</a:t>
                      </a:r>
                      <a:endParaRPr lang="en-GB" sz="1200" b="1"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200" u="none" strike="noStrike">
                          <a:effectLst/>
                        </a:rPr>
                        <a:t>(£)</a:t>
                      </a:r>
                      <a:endParaRPr lang="en-GB" sz="1200" b="1"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2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238284360"/>
                  </a:ext>
                </a:extLst>
              </a:tr>
              <a:tr h="557454">
                <a:tc gridSpan="2">
                  <a:txBody>
                    <a:bodyPr/>
                    <a:lstStyle/>
                    <a:p>
                      <a:pPr algn="l" fontAlgn="b"/>
                      <a:r>
                        <a:rPr lang="en-GB" sz="1200" u="none" strike="noStrike">
                          <a:effectLst/>
                        </a:rPr>
                        <a:t>Proposed Investment</a:t>
                      </a:r>
                      <a:endParaRPr lang="en-GB" sz="1200" b="1" i="0" u="none" strike="noStrike">
                        <a:solidFill>
                          <a:srgbClr val="000000"/>
                        </a:solidFill>
                        <a:effectLst/>
                        <a:latin typeface="Calibri" panose="020F0502020204030204" pitchFamily="34" charset="0"/>
                      </a:endParaRPr>
                    </a:p>
                  </a:txBody>
                  <a:tcPr marL="9525" marR="9525" marT="9525" marB="0" anchor="b"/>
                </a:tc>
                <a:tc hMerge="1">
                  <a:txBody>
                    <a:bodyPr/>
                    <a:lstStyle/>
                    <a:p>
                      <a:endParaRPr lang="en-US"/>
                    </a:p>
                  </a:txBody>
                  <a:tcPr/>
                </a:tc>
                <a:tc>
                  <a:txBody>
                    <a:bodyPr/>
                    <a:lstStyle/>
                    <a:p>
                      <a:pPr algn="l" fontAlgn="b"/>
                      <a:endParaRPr lang="en-GB" sz="1200" b="1"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200" u="none" strike="noStrike">
                          <a:effectLst/>
                        </a:rPr>
                        <a:t>10 million</a:t>
                      </a:r>
                      <a:endParaRPr lang="en-GB" sz="12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200" u="none" strike="noStrike">
                          <a:effectLst/>
                        </a:rPr>
                        <a:t>10 million</a:t>
                      </a:r>
                      <a:endParaRPr lang="en-GB" sz="12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2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690634883"/>
                  </a:ext>
                </a:extLst>
              </a:tr>
              <a:tr h="557454">
                <a:tc gridSpan="2">
                  <a:txBody>
                    <a:bodyPr/>
                    <a:lstStyle/>
                    <a:p>
                      <a:pPr algn="l" fontAlgn="b"/>
                      <a:r>
                        <a:rPr lang="en-GB" sz="1200" u="none" strike="noStrike">
                          <a:effectLst/>
                        </a:rPr>
                        <a:t>Controllable Contribution</a:t>
                      </a:r>
                      <a:endParaRPr lang="en-GB" sz="1200" b="1" i="0" u="none" strike="noStrike">
                        <a:solidFill>
                          <a:srgbClr val="000000"/>
                        </a:solidFill>
                        <a:effectLst/>
                        <a:latin typeface="Calibri" panose="020F0502020204030204" pitchFamily="34" charset="0"/>
                      </a:endParaRPr>
                    </a:p>
                  </a:txBody>
                  <a:tcPr marL="9525" marR="9525" marT="9525" marB="0" anchor="b"/>
                </a:tc>
                <a:tc hMerge="1">
                  <a:txBody>
                    <a:bodyPr/>
                    <a:lstStyle/>
                    <a:p>
                      <a:endParaRPr lang="en-US"/>
                    </a:p>
                  </a:txBody>
                  <a:tcPr/>
                </a:tc>
                <a:tc>
                  <a:txBody>
                    <a:bodyPr/>
                    <a:lstStyle/>
                    <a:p>
                      <a:pPr algn="l" fontAlgn="b"/>
                      <a:endParaRPr lang="en-GB" sz="1200" b="1"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200" u="none" strike="noStrike">
                          <a:effectLst/>
                        </a:rPr>
                        <a:t>2 million</a:t>
                      </a:r>
                      <a:endParaRPr lang="en-GB" sz="12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200" u="none" strike="noStrike">
                          <a:effectLst/>
                        </a:rPr>
                        <a:t>1.3 million</a:t>
                      </a:r>
                      <a:endParaRPr lang="en-GB" sz="12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2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925327156"/>
                  </a:ext>
                </a:extLst>
              </a:tr>
              <a:tr h="557454">
                <a:tc gridSpan="3">
                  <a:txBody>
                    <a:bodyPr/>
                    <a:lstStyle/>
                    <a:p>
                      <a:pPr algn="l" fontAlgn="b"/>
                      <a:r>
                        <a:rPr lang="en-GB" sz="1200" u="none" strike="noStrike">
                          <a:effectLst/>
                        </a:rPr>
                        <a:t>Cost of Capital charge (15% of the investment cost)</a:t>
                      </a:r>
                      <a:endParaRPr lang="en-GB" sz="1200" b="1" i="0" u="none" strike="noStrike">
                        <a:solidFill>
                          <a:srgbClr val="000000"/>
                        </a:solidFill>
                        <a:effectLst/>
                        <a:latin typeface="Calibri" panose="020F0502020204030204" pitchFamily="34" charset="0"/>
                      </a:endParaRPr>
                    </a:p>
                  </a:txBody>
                  <a:tcPr marL="9525" marR="9525" marT="9525" marB="0" anchor="b"/>
                </a:tc>
                <a:tc hMerge="1">
                  <a:txBody>
                    <a:bodyPr/>
                    <a:lstStyle/>
                    <a:p>
                      <a:endParaRPr lang="en-US"/>
                    </a:p>
                  </a:txBody>
                  <a:tcPr/>
                </a:tc>
                <a:tc hMerge="1">
                  <a:txBody>
                    <a:bodyPr/>
                    <a:lstStyle/>
                    <a:p>
                      <a:endParaRPr lang="en-US"/>
                    </a:p>
                  </a:txBody>
                  <a:tcPr/>
                </a:tc>
                <a:tc>
                  <a:txBody>
                    <a:bodyPr/>
                    <a:lstStyle/>
                    <a:p>
                      <a:pPr algn="l" fontAlgn="b"/>
                      <a:r>
                        <a:rPr lang="en-GB" sz="1200" u="none" strike="noStrike">
                          <a:effectLst/>
                        </a:rPr>
                        <a:t>1.5 million</a:t>
                      </a:r>
                      <a:endParaRPr lang="en-GB" sz="12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200" u="none" strike="noStrike">
                          <a:effectLst/>
                        </a:rPr>
                        <a:t>1.5 Million</a:t>
                      </a:r>
                      <a:endParaRPr lang="en-GB" sz="12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2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120397158"/>
                  </a:ext>
                </a:extLst>
              </a:tr>
              <a:tr h="557454">
                <a:tc gridSpan="2">
                  <a:txBody>
                    <a:bodyPr/>
                    <a:lstStyle/>
                    <a:p>
                      <a:pPr algn="l" fontAlgn="b"/>
                      <a:r>
                        <a:rPr lang="en-GB" sz="1200" u="none" strike="noStrike">
                          <a:effectLst/>
                        </a:rPr>
                        <a:t>Residual Income</a:t>
                      </a:r>
                      <a:endParaRPr lang="en-GB" sz="1200" b="1" i="0" u="none" strike="noStrike">
                        <a:solidFill>
                          <a:srgbClr val="000000"/>
                        </a:solidFill>
                        <a:effectLst/>
                        <a:latin typeface="Calibri" panose="020F0502020204030204" pitchFamily="34" charset="0"/>
                      </a:endParaRPr>
                    </a:p>
                  </a:txBody>
                  <a:tcPr marL="9525" marR="9525" marT="9525" marB="0" anchor="b"/>
                </a:tc>
                <a:tc hMerge="1">
                  <a:txBody>
                    <a:bodyPr/>
                    <a:lstStyle/>
                    <a:p>
                      <a:endParaRPr lang="en-US"/>
                    </a:p>
                  </a:txBody>
                  <a:tcPr/>
                </a:tc>
                <a:tc>
                  <a:txBody>
                    <a:bodyPr/>
                    <a:lstStyle/>
                    <a:p>
                      <a:pPr algn="l" fontAlgn="b"/>
                      <a:endParaRPr lang="en-GB" sz="1200" b="1"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200" u="none" strike="noStrike">
                          <a:effectLst/>
                        </a:rPr>
                        <a:t>0.5 million</a:t>
                      </a:r>
                      <a:endParaRPr lang="en-GB" sz="12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200" u="none" strike="noStrike">
                          <a:effectLst/>
                        </a:rPr>
                        <a:t>(0.2) miliion</a:t>
                      </a:r>
                      <a:endParaRPr lang="en-GB" sz="12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2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956809396"/>
                  </a:ext>
                </a:extLst>
              </a:tr>
              <a:tr h="557454">
                <a:tc>
                  <a:txBody>
                    <a:bodyPr/>
                    <a:lstStyle/>
                    <a:p>
                      <a:pPr algn="l" fontAlgn="b"/>
                      <a:endParaRPr lang="en-GB" sz="12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2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2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2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2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2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428751598"/>
                  </a:ext>
                </a:extLst>
              </a:tr>
            </a:tbl>
          </a:graphicData>
        </a:graphic>
      </p:graphicFrame>
    </p:spTree>
    <p:extLst>
      <p:ext uri="{BB962C8B-B14F-4D97-AF65-F5344CB8AC3E}">
        <p14:creationId xmlns:p14="http://schemas.microsoft.com/office/powerpoint/2010/main" val="15466540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3" name="Title 1"/>
          <p:cNvSpPr>
            <a:spLocks noGrp="1"/>
          </p:cNvSpPr>
          <p:nvPr>
            <p:ph type="title"/>
          </p:nvPr>
        </p:nvSpPr>
        <p:spPr/>
        <p:txBody>
          <a:bodyPr/>
          <a:lstStyle/>
          <a:p>
            <a:pPr algn="l" eaLnBrk="1" hangingPunct="1"/>
            <a:r>
              <a:rPr lang="en-GB" sz="2800" dirty="0">
                <a:solidFill>
                  <a:srgbClr val="000000"/>
                </a:solidFill>
                <a:latin typeface="Bookman Old Style" pitchFamily="18" charset="0"/>
              </a:rPr>
              <a:t>Defining the asset base/investment in ROI and RI measures</a:t>
            </a:r>
          </a:p>
        </p:txBody>
      </p:sp>
      <p:sp>
        <p:nvSpPr>
          <p:cNvPr id="3" name="Content Placeholder 2"/>
          <p:cNvSpPr>
            <a:spLocks noGrp="1"/>
          </p:cNvSpPr>
          <p:nvPr>
            <p:ph sz="quarter" idx="1"/>
          </p:nvPr>
        </p:nvSpPr>
        <p:spPr>
          <a:xfrm>
            <a:off x="457200" y="1417638"/>
            <a:ext cx="8229600" cy="4708525"/>
          </a:xfrm>
        </p:spPr>
        <p:txBody>
          <a:bodyPr/>
          <a:lstStyle/>
          <a:p>
            <a:pPr marL="0" indent="0" eaLnBrk="1" hangingPunct="1">
              <a:spcBef>
                <a:spcPct val="0"/>
              </a:spcBef>
            </a:pPr>
            <a:r>
              <a:rPr lang="en-GB" sz="2400" dirty="0">
                <a:solidFill>
                  <a:srgbClr val="000000"/>
                </a:solidFill>
                <a:latin typeface="Gill Sans MT" pitchFamily="34" charset="0"/>
              </a:rPr>
              <a:t> The principle of controllability is important here.</a:t>
            </a:r>
          </a:p>
          <a:p>
            <a:pPr marL="0" indent="0" eaLnBrk="1" hangingPunct="1">
              <a:spcBef>
                <a:spcPct val="0"/>
              </a:spcBef>
            </a:pPr>
            <a:endParaRPr lang="en-GB" sz="2400" dirty="0">
              <a:solidFill>
                <a:srgbClr val="000000"/>
              </a:solidFill>
              <a:latin typeface="Gill Sans MT" pitchFamily="34" charset="0"/>
            </a:endParaRPr>
          </a:p>
          <a:p>
            <a:pPr marL="0" indent="0" eaLnBrk="1" hangingPunct="1">
              <a:spcBef>
                <a:spcPct val="0"/>
              </a:spcBef>
            </a:pPr>
            <a:r>
              <a:rPr lang="en-GB" sz="2400" dirty="0">
                <a:solidFill>
                  <a:srgbClr val="000000"/>
                </a:solidFill>
                <a:latin typeface="Gill Sans MT" pitchFamily="34" charset="0"/>
              </a:rPr>
              <a:t> Assuming that the primary purpose of using ROI (or RI) is to evaluate how well a DM uses the assets entrusted to them, we may define divisional assets as </a:t>
            </a:r>
            <a:r>
              <a:rPr lang="en-GB" sz="2400" b="1" dirty="0">
                <a:solidFill>
                  <a:srgbClr val="000000"/>
                </a:solidFill>
                <a:latin typeface="Gill Sans MT" pitchFamily="34" charset="0"/>
              </a:rPr>
              <a:t>total assets</a:t>
            </a:r>
            <a:r>
              <a:rPr lang="en-GB" sz="2400" dirty="0">
                <a:solidFill>
                  <a:srgbClr val="000000"/>
                </a:solidFill>
                <a:latin typeface="Gill Sans MT" pitchFamily="34" charset="0"/>
              </a:rPr>
              <a:t> (non-current + current).</a:t>
            </a:r>
          </a:p>
          <a:p>
            <a:pPr marL="0" indent="0" eaLnBrk="1" hangingPunct="1">
              <a:spcBef>
                <a:spcPct val="0"/>
              </a:spcBef>
            </a:pPr>
            <a:endParaRPr lang="en-GB" sz="2400" dirty="0">
              <a:solidFill>
                <a:srgbClr val="000000"/>
              </a:solidFill>
              <a:latin typeface="Gill Sans MT" pitchFamily="34" charset="0"/>
            </a:endParaRPr>
          </a:p>
          <a:p>
            <a:pPr marL="0" indent="0" eaLnBrk="1" hangingPunct="1">
              <a:spcBef>
                <a:spcPct val="0"/>
              </a:spcBef>
            </a:pPr>
            <a:r>
              <a:rPr lang="en-GB" sz="2400" dirty="0">
                <a:solidFill>
                  <a:srgbClr val="000000"/>
                </a:solidFill>
                <a:latin typeface="Gill Sans MT" pitchFamily="34" charset="0"/>
              </a:rPr>
              <a:t> Or, we could use </a:t>
            </a:r>
            <a:r>
              <a:rPr lang="en-GB" sz="2400" b="1" dirty="0">
                <a:solidFill>
                  <a:srgbClr val="000000"/>
                </a:solidFill>
                <a:latin typeface="Gill Sans MT" pitchFamily="34" charset="0"/>
              </a:rPr>
              <a:t>net assets</a:t>
            </a:r>
            <a:r>
              <a:rPr lang="en-GB" sz="2400" dirty="0">
                <a:solidFill>
                  <a:srgbClr val="000000"/>
                </a:solidFill>
                <a:latin typeface="Gill Sans MT" pitchFamily="34" charset="0"/>
              </a:rPr>
              <a:t>: non-current assets + net current assets (where the DM controls current liabilities only); or, net assets as total assets – controllable liabilities.  </a:t>
            </a:r>
          </a:p>
          <a:p>
            <a:pPr marL="0" indent="0" eaLnBrk="1" hangingPunct="1">
              <a:spcBef>
                <a:spcPct val="0"/>
              </a:spcBef>
            </a:pPr>
            <a:endParaRPr lang="en-GB" sz="2400" dirty="0">
              <a:solidFill>
                <a:srgbClr val="000000"/>
              </a:solidFill>
              <a:latin typeface="Gill Sans MT" pitchFamily="34" charset="0"/>
            </a:endParaRPr>
          </a:p>
          <a:p>
            <a:pPr marL="0" indent="0" eaLnBrk="1" hangingPunct="1">
              <a:spcBef>
                <a:spcPct val="0"/>
              </a:spcBef>
            </a:pPr>
            <a:r>
              <a:rPr lang="en-GB" sz="2400" dirty="0">
                <a:solidFill>
                  <a:srgbClr val="000000"/>
                </a:solidFill>
                <a:latin typeface="Gill Sans MT" pitchFamily="34" charset="0"/>
              </a:rPr>
              <a:t> Valuation of assets: historical cost and Net Book Value could dissuade DMs from replacing old assets.  Replacement cost (or fair value/value in use) is preferable.  </a:t>
            </a:r>
          </a:p>
          <a:p>
            <a:pPr marL="0" indent="0" eaLnBrk="1" hangingPunct="1">
              <a:spcBef>
                <a:spcPct val="0"/>
              </a:spcBef>
              <a:buFontTx/>
              <a:buNone/>
            </a:pPr>
            <a:endParaRPr lang="en-GB" sz="1800" dirty="0">
              <a:solidFill>
                <a:srgbClr val="00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 calcmode="lin" valueType="num">
                                      <p:cBhvr additive="base">
                                        <p:cTn id="2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7" name="Title 1"/>
          <p:cNvSpPr>
            <a:spLocks noGrp="1"/>
          </p:cNvSpPr>
          <p:nvPr>
            <p:ph type="title"/>
          </p:nvPr>
        </p:nvSpPr>
        <p:spPr>
          <a:xfrm>
            <a:off x="457200" y="152400"/>
            <a:ext cx="8507413" cy="990600"/>
          </a:xfrm>
        </p:spPr>
        <p:txBody>
          <a:bodyPr/>
          <a:lstStyle/>
          <a:p>
            <a:pPr algn="l" eaLnBrk="1" hangingPunct="1"/>
            <a:r>
              <a:rPr lang="en-GB" sz="2800" dirty="0">
                <a:solidFill>
                  <a:srgbClr val="000000"/>
                </a:solidFill>
                <a:latin typeface="Bookman Old Style" pitchFamily="18" charset="0"/>
              </a:rPr>
              <a:t>Measuring the performance of the DM and of the Division: </a:t>
            </a:r>
            <a:r>
              <a:rPr lang="en-GB" sz="2800" b="1" dirty="0">
                <a:solidFill>
                  <a:srgbClr val="7030A0"/>
                </a:solidFill>
                <a:latin typeface="Bookman Old Style" pitchFamily="18" charset="0"/>
              </a:rPr>
              <a:t>economic value added, EVA</a:t>
            </a:r>
          </a:p>
        </p:txBody>
      </p:sp>
      <p:sp>
        <p:nvSpPr>
          <p:cNvPr id="3" name="Content Placeholder 2"/>
          <p:cNvSpPr>
            <a:spLocks noGrp="1"/>
          </p:cNvSpPr>
          <p:nvPr>
            <p:ph sz="quarter" idx="1"/>
          </p:nvPr>
        </p:nvSpPr>
        <p:spPr/>
        <p:txBody>
          <a:bodyPr/>
          <a:lstStyle/>
          <a:p>
            <a:pPr marL="0" indent="0" eaLnBrk="1" hangingPunct="1">
              <a:spcBef>
                <a:spcPct val="0"/>
              </a:spcBef>
            </a:pPr>
            <a:r>
              <a:rPr lang="en-GB" sz="2400" dirty="0">
                <a:solidFill>
                  <a:srgbClr val="000000"/>
                </a:solidFill>
                <a:latin typeface="Gill Sans MT" pitchFamily="34" charset="0"/>
              </a:rPr>
              <a:t> EVA™ has been registered as their trademark by the consulting firm, Stern Stewart.</a:t>
            </a:r>
          </a:p>
          <a:p>
            <a:pPr marL="0" indent="0" eaLnBrk="1" hangingPunct="1">
              <a:spcBef>
                <a:spcPct val="0"/>
              </a:spcBef>
              <a:buNone/>
            </a:pPr>
            <a:endParaRPr lang="en-GB" sz="2400" dirty="0">
              <a:solidFill>
                <a:srgbClr val="000000"/>
              </a:solidFill>
              <a:latin typeface="Gill Sans MT" pitchFamily="34" charset="0"/>
            </a:endParaRPr>
          </a:p>
          <a:p>
            <a:pPr marL="0" indent="0" eaLnBrk="1" hangingPunct="1">
              <a:spcBef>
                <a:spcPct val="0"/>
              </a:spcBef>
            </a:pPr>
            <a:r>
              <a:rPr lang="en-GB" sz="2400" dirty="0">
                <a:solidFill>
                  <a:srgbClr val="000000"/>
                </a:solidFill>
                <a:latin typeface="Gill Sans MT" pitchFamily="34" charset="0"/>
              </a:rPr>
              <a:t> A survey by El-</a:t>
            </a:r>
            <a:r>
              <a:rPr lang="en-GB" sz="2400" dirty="0" err="1">
                <a:solidFill>
                  <a:srgbClr val="000000"/>
                </a:solidFill>
                <a:latin typeface="Gill Sans MT" pitchFamily="34" charset="0"/>
              </a:rPr>
              <a:t>Shishini</a:t>
            </a:r>
            <a:r>
              <a:rPr lang="en-GB" sz="2400" dirty="0">
                <a:solidFill>
                  <a:srgbClr val="000000"/>
                </a:solidFill>
                <a:latin typeface="Gill Sans MT" pitchFamily="34" charset="0"/>
              </a:rPr>
              <a:t> and Drury (2005) reported that 23% of responding UK firms were using EVA to evaluate divisional performance.</a:t>
            </a:r>
          </a:p>
          <a:p>
            <a:pPr marL="0" indent="0" eaLnBrk="1" hangingPunct="1">
              <a:spcBef>
                <a:spcPct val="0"/>
              </a:spcBef>
            </a:pPr>
            <a:endParaRPr lang="en-GB" sz="2400" dirty="0">
              <a:solidFill>
                <a:srgbClr val="000000"/>
              </a:solidFill>
              <a:latin typeface="Gill Sans MT" pitchFamily="34" charset="0"/>
            </a:endParaRPr>
          </a:p>
          <a:p>
            <a:pPr marL="0" indent="0" eaLnBrk="1" hangingPunct="1">
              <a:spcBef>
                <a:spcPct val="0"/>
              </a:spcBef>
            </a:pPr>
            <a:r>
              <a:rPr lang="en-GB" sz="2400" dirty="0">
                <a:solidFill>
                  <a:srgbClr val="000000"/>
                </a:solidFill>
                <a:latin typeface="Gill Sans MT" pitchFamily="34" charset="0"/>
              </a:rPr>
              <a:t> EVA</a:t>
            </a:r>
            <a:r>
              <a:rPr lang="en-GB" sz="2400" baseline="30000" dirty="0">
                <a:solidFill>
                  <a:srgbClr val="000000"/>
                </a:solidFill>
                <a:latin typeface="Gill Sans MT" pitchFamily="34" charset="0"/>
              </a:rPr>
              <a:t>TM</a:t>
            </a:r>
            <a:r>
              <a:rPr lang="en-GB" sz="2400" dirty="0">
                <a:solidFill>
                  <a:srgbClr val="000000"/>
                </a:solidFill>
                <a:latin typeface="Gill Sans MT" pitchFamily="34" charset="0"/>
              </a:rPr>
              <a:t> = divisional profit + accounting adjustments – cost of capital charge on divisional assets</a:t>
            </a:r>
          </a:p>
          <a:p>
            <a:pPr marL="0" indent="0" eaLnBrk="1" hangingPunct="1">
              <a:spcBef>
                <a:spcPct val="0"/>
              </a:spcBef>
            </a:pPr>
            <a:endParaRPr lang="en-GB" sz="2400" dirty="0">
              <a:solidFill>
                <a:srgbClr val="000000"/>
              </a:solidFill>
              <a:latin typeface="Gill Sans MT" pitchFamily="34" charset="0"/>
            </a:endParaRPr>
          </a:p>
          <a:p>
            <a:pPr marL="0" indent="0" eaLnBrk="1" hangingPunct="1">
              <a:spcBef>
                <a:spcPct val="0"/>
              </a:spcBef>
            </a:pPr>
            <a:r>
              <a:rPr lang="en-GB" sz="2400" dirty="0">
                <a:solidFill>
                  <a:srgbClr val="000000"/>
                </a:solidFill>
                <a:latin typeface="Gill Sans MT" pitchFamily="34" charset="0"/>
              </a:rPr>
              <a:t> Choice of profit figure can be controllable contribution, divisional contribution or divisional profit after allocation of Head Office costs.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down)">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wipe(down)">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wipe(down)">
                                      <p:cBhvr>
                                        <p:cTn id="2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1" name="Title 1"/>
          <p:cNvSpPr>
            <a:spLocks noGrp="1"/>
          </p:cNvSpPr>
          <p:nvPr>
            <p:ph type="title"/>
          </p:nvPr>
        </p:nvSpPr>
        <p:spPr/>
        <p:txBody>
          <a:bodyPr/>
          <a:lstStyle/>
          <a:p>
            <a:pPr algn="l" eaLnBrk="1" hangingPunct="1"/>
            <a:r>
              <a:rPr lang="en-GB" sz="2800">
                <a:solidFill>
                  <a:srgbClr val="000000"/>
                </a:solidFill>
                <a:latin typeface="Bookman Old Style" pitchFamily="18" charset="0"/>
              </a:rPr>
              <a:t>Measuring the performance of the DM and of the Division: </a:t>
            </a:r>
            <a:r>
              <a:rPr lang="en-GB" sz="2800" b="1">
                <a:solidFill>
                  <a:srgbClr val="7030A0"/>
                </a:solidFill>
                <a:latin typeface="Bookman Old Style" pitchFamily="18" charset="0"/>
              </a:rPr>
              <a:t>economic value added, EVA</a:t>
            </a:r>
          </a:p>
        </p:txBody>
      </p:sp>
      <p:sp>
        <p:nvSpPr>
          <p:cNvPr id="3" name="Content Placeholder 2"/>
          <p:cNvSpPr>
            <a:spLocks noGrp="1"/>
          </p:cNvSpPr>
          <p:nvPr>
            <p:ph sz="quarter" idx="1"/>
          </p:nvPr>
        </p:nvSpPr>
        <p:spPr/>
        <p:txBody>
          <a:bodyPr/>
          <a:lstStyle/>
          <a:p>
            <a:pPr marL="0" indent="0" eaLnBrk="1" hangingPunct="1">
              <a:spcBef>
                <a:spcPct val="0"/>
              </a:spcBef>
            </a:pPr>
            <a:r>
              <a:rPr lang="en-GB" sz="2400">
                <a:solidFill>
                  <a:srgbClr val="000000"/>
                </a:solidFill>
                <a:latin typeface="Gill Sans MT" pitchFamily="34" charset="0"/>
              </a:rPr>
              <a:t> Accounting adjustments: e.g., capitalising R&amp;D expenses and marketing and advertising expenses.  This has the effect of spreading the cost over the years which benefit from the expense, rather than charging all the cost in one year.</a:t>
            </a:r>
          </a:p>
          <a:p>
            <a:pPr marL="0" indent="0" eaLnBrk="1" hangingPunct="1">
              <a:spcBef>
                <a:spcPct val="0"/>
              </a:spcBef>
            </a:pPr>
            <a:r>
              <a:rPr lang="en-GB" sz="2400">
                <a:solidFill>
                  <a:srgbClr val="000000"/>
                </a:solidFill>
                <a:latin typeface="Gill Sans MT" pitchFamily="34" charset="0"/>
              </a:rPr>
              <a:t> very similar to RI.</a:t>
            </a:r>
          </a:p>
          <a:p>
            <a:pPr marL="0" indent="0" eaLnBrk="1" hangingPunct="1">
              <a:spcBef>
                <a:spcPct val="0"/>
              </a:spcBef>
            </a:pPr>
            <a:r>
              <a:rPr lang="en-GB" sz="2400">
                <a:solidFill>
                  <a:srgbClr val="000000"/>
                </a:solidFill>
                <a:latin typeface="Gill Sans MT" pitchFamily="34" charset="0"/>
              </a:rPr>
              <a:t> Stern Stewart claim that EVA is a good measure of shareholder value in that EVA measured over several years (long run EVA) equates to the net present value of future cash flows.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5" name="Rectangle 2"/>
          <p:cNvSpPr>
            <a:spLocks noGrp="1"/>
          </p:cNvSpPr>
          <p:nvPr>
            <p:ph type="title"/>
          </p:nvPr>
        </p:nvSpPr>
        <p:spPr/>
        <p:txBody>
          <a:bodyPr/>
          <a:lstStyle/>
          <a:p>
            <a:pPr algn="l"/>
            <a:r>
              <a:rPr lang="en-GB" sz="2800">
                <a:solidFill>
                  <a:srgbClr val="000000"/>
                </a:solidFill>
                <a:latin typeface="Bookman Old Style" pitchFamily="18" charset="0"/>
              </a:rPr>
              <a:t>Measuring the performance of the DM and of the Division: </a:t>
            </a:r>
            <a:r>
              <a:rPr lang="en-GB" sz="2800" b="1">
                <a:solidFill>
                  <a:srgbClr val="7030A0"/>
                </a:solidFill>
                <a:latin typeface="Bookman Old Style" pitchFamily="18" charset="0"/>
              </a:rPr>
              <a:t>economic value added, EVA</a:t>
            </a:r>
          </a:p>
        </p:txBody>
      </p:sp>
      <p:sp>
        <p:nvSpPr>
          <p:cNvPr id="93186" name="Rectangle 3"/>
          <p:cNvSpPr>
            <a:spLocks noGrp="1"/>
          </p:cNvSpPr>
          <p:nvPr>
            <p:ph type="body" idx="1"/>
          </p:nvPr>
        </p:nvSpPr>
        <p:spPr/>
        <p:txBody>
          <a:bodyPr/>
          <a:lstStyle/>
          <a:p>
            <a:pPr eaLnBrk="1" hangingPunct="1">
              <a:lnSpc>
                <a:spcPct val="90000"/>
              </a:lnSpc>
              <a:spcBef>
                <a:spcPct val="0"/>
              </a:spcBef>
            </a:pPr>
            <a:r>
              <a:rPr lang="en-GB" sz="2400" dirty="0">
                <a:solidFill>
                  <a:srgbClr val="000000"/>
                </a:solidFill>
                <a:latin typeface="Gill Sans MT" pitchFamily="34" charset="0"/>
              </a:rPr>
              <a:t>Therefore, if managers are using Net Present Value for investment decisions (future operations) and EVA is used for performance evaluation (past operations), both complement each other and ensure that DM’s will make investment decisions which are in the best interests of the Group (by maximising shareholder wealth).</a:t>
            </a:r>
          </a:p>
          <a:p>
            <a:pPr eaLnBrk="1" hangingPunct="1">
              <a:lnSpc>
                <a:spcPct val="90000"/>
              </a:lnSpc>
              <a:spcBef>
                <a:spcPct val="0"/>
              </a:spcBef>
            </a:pPr>
            <a:endParaRPr lang="en-GB" sz="2400" dirty="0">
              <a:solidFill>
                <a:srgbClr val="000000"/>
              </a:solidFill>
              <a:latin typeface="Gill Sans MT" pitchFamily="34" charset="0"/>
            </a:endParaRPr>
          </a:p>
          <a:p>
            <a:pPr eaLnBrk="1" hangingPunct="1">
              <a:lnSpc>
                <a:spcPct val="90000"/>
              </a:lnSpc>
              <a:spcBef>
                <a:spcPct val="0"/>
              </a:spcBef>
            </a:pPr>
            <a:r>
              <a:rPr lang="en-GB" sz="2400" dirty="0">
                <a:solidFill>
                  <a:srgbClr val="000000"/>
                </a:solidFill>
                <a:latin typeface="Gill Sans MT" pitchFamily="34" charset="0"/>
              </a:rPr>
              <a:t>In practice, the adjustments necessary to the accounting numbers to calculate EVA are not always done or done consistently.  So, not so easy to achieve.</a:t>
            </a:r>
          </a:p>
          <a:p>
            <a:pPr>
              <a:lnSpc>
                <a:spcPct val="90000"/>
              </a:lnSpc>
            </a:pPr>
            <a:endParaRPr lang="en-GB" sz="24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9623AD-85E0-D84C-B13E-27BCDE654733}"/>
              </a:ext>
            </a:extLst>
          </p:cNvPr>
          <p:cNvSpPr>
            <a:spLocks noGrp="1"/>
          </p:cNvSpPr>
          <p:nvPr>
            <p:ph type="title"/>
          </p:nvPr>
        </p:nvSpPr>
        <p:spPr/>
        <p:txBody>
          <a:bodyPr/>
          <a:lstStyle/>
          <a:p>
            <a:r>
              <a:rPr lang="en-US" dirty="0"/>
              <a:t>Next Week</a:t>
            </a:r>
          </a:p>
        </p:txBody>
      </p:sp>
      <p:sp>
        <p:nvSpPr>
          <p:cNvPr id="3" name="Content Placeholder 2">
            <a:extLst>
              <a:ext uri="{FF2B5EF4-FFF2-40B4-BE49-F238E27FC236}">
                <a16:creationId xmlns:a16="http://schemas.microsoft.com/office/drawing/2014/main" id="{F6E29291-96EE-3D47-B7FD-FFB8F502DAE6}"/>
              </a:ext>
            </a:extLst>
          </p:cNvPr>
          <p:cNvSpPr>
            <a:spLocks noGrp="1"/>
          </p:cNvSpPr>
          <p:nvPr>
            <p:ph idx="1"/>
          </p:nvPr>
        </p:nvSpPr>
        <p:spPr/>
        <p:txBody>
          <a:bodyPr/>
          <a:lstStyle/>
          <a:p>
            <a:r>
              <a:rPr lang="en-US" dirty="0"/>
              <a:t>Continuing the theme of measurement of divisional management</a:t>
            </a:r>
          </a:p>
          <a:p>
            <a:r>
              <a:rPr lang="en-US" dirty="0"/>
              <a:t>The effects of Performance measurement on Capital Investment Decisions – </a:t>
            </a:r>
            <a:r>
              <a:rPr lang="en-US"/>
              <a:t>depreciation </a:t>
            </a:r>
            <a:endParaRPr lang="en-US" dirty="0"/>
          </a:p>
          <a:p>
            <a:r>
              <a:rPr lang="en-US" dirty="0"/>
              <a:t>Transfer Pricing</a:t>
            </a:r>
          </a:p>
          <a:p>
            <a:r>
              <a:rPr lang="en-US" dirty="0"/>
              <a:t>Balance Scorecards</a:t>
            </a:r>
          </a:p>
        </p:txBody>
      </p:sp>
    </p:spTree>
    <p:extLst>
      <p:ext uri="{BB962C8B-B14F-4D97-AF65-F5344CB8AC3E}">
        <p14:creationId xmlns:p14="http://schemas.microsoft.com/office/powerpoint/2010/main" val="26097989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References">
    <p:spTree>
      <p:nvGrpSpPr>
        <p:cNvPr id="1" name=""/>
        <p:cNvGrpSpPr/>
        <p:nvPr/>
      </p:nvGrpSpPr>
      <p:grpSpPr>
        <a:xfrm>
          <a:off x="0" y="0"/>
          <a:ext cx="0" cy="0"/>
          <a:chOff x="0" y="0"/>
          <a:chExt cx="0" cy="0"/>
        </a:xfrm>
      </p:grpSpPr>
      <p:sp>
        <p:nvSpPr>
          <p:cNvPr id="2" name="Title 2"/>
          <p:cNvSpPr txBox="1">
            <a:spLocks noGrp="1"/>
          </p:cNvSpPr>
          <p:nvPr>
            <p:ph type="title"/>
          </p:nvPr>
        </p:nvSpPr>
        <p:spPr/>
        <p:txBody>
          <a:bodyPr lIns="90000" tIns="45000" rIns="90000" bIns="45000" rtlCol="0" anchor="b">
            <a:normAutofit/>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pPr algn="l" eaLnBrk="1" fontAlgn="auto" hangingPunct="1">
              <a:spcBef>
                <a:spcPts val="0"/>
              </a:spcBef>
              <a:spcAft>
                <a:spcPts val="0"/>
              </a:spcAft>
              <a:buFont typeface="StarSymbol"/>
              <a:buNone/>
              <a:defRPr/>
            </a:pPr>
            <a:r>
              <a:rPr lang="en-US" sz="3200" kern="1200">
                <a:solidFill>
                  <a:srgbClr val="464653"/>
                </a:solidFill>
                <a:latin typeface="Bookman Old Style"/>
                <a:ea typeface="Microsoft YaHei" pitchFamily="2"/>
                <a:cs typeface="Mangal" pitchFamily="2"/>
              </a:rPr>
              <a:t>References</a:t>
            </a:r>
          </a:p>
        </p:txBody>
      </p:sp>
      <p:sp>
        <p:nvSpPr>
          <p:cNvPr id="95234" name="Content Placeholder 3"/>
          <p:cNvSpPr>
            <a:spLocks noGrp="1"/>
          </p:cNvSpPr>
          <p:nvPr>
            <p:ph idx="1"/>
          </p:nvPr>
        </p:nvSpPr>
        <p:spPr>
          <a:xfrm>
            <a:off x="457200" y="1484313"/>
            <a:ext cx="8229600" cy="4641850"/>
          </a:xfrm>
        </p:spPr>
        <p:txBody>
          <a:bodyPr lIns="90000" tIns="45000" rIns="90000" bIns="45000"/>
          <a:lstStyle/>
          <a:p>
            <a:pPr marL="0" indent="0" eaLnBrk="1" hangingPunct="1">
              <a:spcBef>
                <a:spcPts val="600"/>
              </a:spcBef>
              <a:buClr>
                <a:srgbClr val="727CA3"/>
              </a:buClr>
              <a:buSzPct val="76000"/>
              <a:buFont typeface="StarSymbol"/>
              <a:buNone/>
            </a:pPr>
            <a:r>
              <a:rPr lang="en-GB" sz="2000">
                <a:solidFill>
                  <a:srgbClr val="000000"/>
                </a:solidFill>
                <a:latin typeface="Gill Sans MT" pitchFamily="34" charset="0"/>
                <a:ea typeface="Microsoft YaHei"/>
                <a:cs typeface="Mangal" pitchFamily="2"/>
              </a:rPr>
              <a:t>Beekes, W. Otley, D. and Ururuka, V. (2010) “The use and consequences of performance management and control systems: a study of a professional services firm”.  </a:t>
            </a:r>
            <a:r>
              <a:rPr lang="en-GB" sz="2000" i="1">
                <a:solidFill>
                  <a:srgbClr val="000000"/>
                </a:solidFill>
                <a:latin typeface="Gill Sans MT" pitchFamily="34" charset="0"/>
                <a:ea typeface="Microsoft YaHei"/>
                <a:cs typeface="Mangal" pitchFamily="2"/>
              </a:rPr>
              <a:t>CiMA Research executive summary series, </a:t>
            </a:r>
            <a:r>
              <a:rPr lang="en-GB" sz="2000">
                <a:solidFill>
                  <a:srgbClr val="000000"/>
                </a:solidFill>
                <a:latin typeface="Gill Sans MT" pitchFamily="34" charset="0"/>
                <a:ea typeface="Microsoft YaHei"/>
                <a:cs typeface="Mangal" pitchFamily="2"/>
              </a:rPr>
              <a:t>vol 6 (10).</a:t>
            </a:r>
          </a:p>
          <a:p>
            <a:pPr marL="0" indent="0" eaLnBrk="1" hangingPunct="1">
              <a:spcBef>
                <a:spcPts val="600"/>
              </a:spcBef>
              <a:buClr>
                <a:srgbClr val="727CA3"/>
              </a:buClr>
              <a:buSzPct val="76000"/>
              <a:buFont typeface="StarSymbol"/>
              <a:buNone/>
            </a:pPr>
            <a:r>
              <a:rPr lang="en-GB" sz="2000">
                <a:solidFill>
                  <a:srgbClr val="000000"/>
                </a:solidFill>
                <a:latin typeface="Gill Sans MT" pitchFamily="34" charset="0"/>
                <a:ea typeface="Microsoft YaHei"/>
                <a:cs typeface="Mangal" pitchFamily="2"/>
              </a:rPr>
              <a:t>Otley, D. (2003) “Management control and performance management: whence and whither?”,  </a:t>
            </a:r>
            <a:r>
              <a:rPr lang="en-GB" sz="2000" i="1">
                <a:solidFill>
                  <a:srgbClr val="000000"/>
                </a:solidFill>
                <a:latin typeface="Gill Sans MT" pitchFamily="34" charset="0"/>
                <a:ea typeface="Microsoft YaHei"/>
                <a:cs typeface="Mangal" pitchFamily="2"/>
              </a:rPr>
              <a:t>The British Accounting Review</a:t>
            </a:r>
            <a:r>
              <a:rPr lang="en-GB" sz="2000">
                <a:solidFill>
                  <a:srgbClr val="000000"/>
                </a:solidFill>
                <a:latin typeface="Gill Sans MT" pitchFamily="34" charset="0"/>
                <a:ea typeface="Microsoft YaHei"/>
                <a:cs typeface="Mangal" pitchFamily="2"/>
              </a:rPr>
              <a:t>, vol. 35, pp 305-326.</a:t>
            </a:r>
          </a:p>
        </p:txBody>
      </p:sp>
      <p:sp>
        <p:nvSpPr>
          <p:cNvPr id="4" name="Slide Number Placeholder 1"/>
          <p:cNvSpPr>
            <a:spLocks noGrp="1"/>
          </p:cNvSpPr>
          <p:nvPr>
            <p:ph type="sldNum" sz="quarter" idx="12"/>
          </p:nvPr>
        </p:nvSpPr>
        <p:spPr/>
        <p:txBody>
          <a:bodyPr wrap="square" anchor="t" anchorCtr="0"/>
          <a:lstStyle/>
          <a:p>
            <a:pPr>
              <a:defRPr/>
            </a:pPr>
            <a:fld id="{8A63E7B1-7FD4-4064-BFE7-6124579965B8}" type="slidenum">
              <a:rPr/>
              <a:pPr>
                <a:defRPr/>
              </a:pPr>
              <a:t>23</a:t>
            </a:fld>
            <a:endParaRPr lang="en-GB" sz="1400">
              <a:solidFill>
                <a:srgbClr val="464653"/>
              </a:solidFill>
              <a:latin typeface="Tahoma" pitchFamily="34"/>
              <a:ea typeface="Segoe UI" pitchFamily="2"/>
              <a:cs typeface="Tahoma" pitchFamily="2"/>
            </a:endParaRPr>
          </a:p>
        </p:txBody>
      </p:sp>
    </p:spTree>
  </p:cSld>
  <p:clrMapOvr>
    <a:masterClrMapping/>
  </p:clrMapOvr>
  <p:transition spd="slow"/>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rigin">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rigin">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rigin">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themeOverride>
</file>

<file path=ppt/theme/themeOverride2.xml><?xml version="1.0" encoding="utf-8"?>
<a:themeOverride xmlns:a="http://schemas.openxmlformats.org/drawingml/2006/main">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2A3782AA626B4E4A817C4D2E5C256C25" ma:contentTypeVersion="7" ma:contentTypeDescription="Create a new document." ma:contentTypeScope="" ma:versionID="ef2e76d63c4571579a4ff5db7f79915e">
  <xsd:schema xmlns:xsd="http://www.w3.org/2001/XMLSchema" xmlns:xs="http://www.w3.org/2001/XMLSchema" xmlns:p="http://schemas.microsoft.com/office/2006/metadata/properties" xmlns:ns2="78edbb4d-c425-4b9e-9ff5-53075b991b4f" targetNamespace="http://schemas.microsoft.com/office/2006/metadata/properties" ma:root="true" ma:fieldsID="70c6fdda38af680fc7daa67ccdf0ea2d" ns2:_="">
    <xsd:import namespace="78edbb4d-c425-4b9e-9ff5-53075b991b4f"/>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LengthInSecond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8edbb4d-c425-4b9e-9ff5-53075b991b4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LengthInSeconds" ma:index="13" nillable="true" ma:displayName="Length (seconds)" ma:internalName="MediaLengthInSeconds" ma:readOnly="true">
      <xsd:simpleType>
        <xsd:restriction base="dms:Unknown"/>
      </xsd:simpleType>
    </xsd:element>
    <xsd:element name="MediaServiceSearchProperties" ma:index="14"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941FB86-F42B-407C-8DD7-2D681F615344}">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80A78FC7-E5F8-4913-B860-9694581A2D43}">
  <ds:schemaRefs>
    <ds:schemaRef ds:uri="http://schemas.microsoft.com/sharepoint/v3/contenttype/forms"/>
  </ds:schemaRefs>
</ds:datastoreItem>
</file>

<file path=customXml/itemProps3.xml><?xml version="1.0" encoding="utf-8"?>
<ds:datastoreItem xmlns:ds="http://schemas.openxmlformats.org/officeDocument/2006/customXml" ds:itemID="{B68B0DA0-6BCD-4BEB-8A87-D36B8A90AD0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8edbb4d-c425-4b9e-9ff5-53075b991b4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10924</TotalTime>
  <Words>1598</Words>
  <Application>Microsoft Macintosh PowerPoint</Application>
  <PresentationFormat>On-screen Show (4:3)</PresentationFormat>
  <Paragraphs>192</Paragraphs>
  <Slides>23</Slides>
  <Notes>20</Notes>
  <HiddenSlides>0</HiddenSlides>
  <MMClips>0</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23</vt:i4>
      </vt:variant>
    </vt:vector>
  </HeadingPairs>
  <TitlesOfParts>
    <vt:vector size="36" baseType="lpstr">
      <vt:lpstr>Arial</vt:lpstr>
      <vt:lpstr>Bookman Old Style</vt:lpstr>
      <vt:lpstr>Calibri</vt:lpstr>
      <vt:lpstr>Gill Sans MT</vt:lpstr>
      <vt:lpstr>Liberation Sans</vt:lpstr>
      <vt:lpstr>Liberation Serif</vt:lpstr>
      <vt:lpstr>StarSymbol</vt:lpstr>
      <vt:lpstr>Tahoma</vt:lpstr>
      <vt:lpstr>Times New Roman</vt:lpstr>
      <vt:lpstr>Wingdings</vt:lpstr>
      <vt:lpstr>Wingdings 3</vt:lpstr>
      <vt:lpstr>Office Theme</vt:lpstr>
      <vt:lpstr>Origin</vt:lpstr>
      <vt:lpstr>BMMB7017 Contemporary Issues in Performance Managemement</vt:lpstr>
      <vt:lpstr>Learning outcomes.</vt:lpstr>
      <vt:lpstr>Performance Measurement and Control</vt:lpstr>
      <vt:lpstr>Performance Measurement</vt:lpstr>
      <vt:lpstr>Measuring the performance of the DM and of the Division: profit measures</vt:lpstr>
      <vt:lpstr>Activity</vt:lpstr>
      <vt:lpstr>Measuring the performance of the DM and of the Division: profit measures</vt:lpstr>
      <vt:lpstr>Measuring the performance of the DM and of the Division: return on investment, ROI</vt:lpstr>
      <vt:lpstr>Measuring the performance of the DM and of the Division: return on investment, ROI</vt:lpstr>
      <vt:lpstr>Example</vt:lpstr>
      <vt:lpstr>Activity </vt:lpstr>
      <vt:lpstr>Activity </vt:lpstr>
      <vt:lpstr>Solution</vt:lpstr>
      <vt:lpstr>Solution Method</vt:lpstr>
      <vt:lpstr>Measuring the performance of the DM and of the Division: residual income, RI</vt:lpstr>
      <vt:lpstr>Alternative Divisional Profit Measures example</vt:lpstr>
      <vt:lpstr>Example</vt:lpstr>
      <vt:lpstr>Defining the asset base/investment in ROI and RI measures</vt:lpstr>
      <vt:lpstr>Measuring the performance of the DM and of the Division: economic value added, EVA</vt:lpstr>
      <vt:lpstr>Measuring the performance of the DM and of the Division: economic value added, EVA</vt:lpstr>
      <vt:lpstr>Measuring the performance of the DM and of the Division: economic value added, EVA</vt:lpstr>
      <vt:lpstr>Next Week</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AC302 Advanced Management Accounting</dc:title>
  <dc:creator>Your</dc:creator>
  <cp:lastModifiedBy>Marie Pitson</cp:lastModifiedBy>
  <cp:revision>253</cp:revision>
  <cp:lastPrinted>2015-10-06T11:15:33Z</cp:lastPrinted>
  <dcterms:created xsi:type="dcterms:W3CDTF">2013-09-19T12:24:21Z</dcterms:created>
  <dcterms:modified xsi:type="dcterms:W3CDTF">2023-03-17T09:14:49Z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ppVersion">
    <vt:lpwstr>14.0000</vt:lpwstr>
  </property>
  <property fmtid="{D5CDD505-2E9C-101B-9397-08002B2CF9AE}" pid="3" name="Company">
    <vt:lpwstr>University of Reading</vt:lpwstr>
  </property>
  <property fmtid="{D5CDD505-2E9C-101B-9397-08002B2CF9AE}" pid="4" name="HiddenSlides">
    <vt:r8>0</vt:r8>
  </property>
  <property fmtid="{D5CDD505-2E9C-101B-9397-08002B2CF9AE}" pid="5" name="HyperlinksChanged">
    <vt:bool>false</vt:bool>
  </property>
  <property fmtid="{D5CDD505-2E9C-101B-9397-08002B2CF9AE}" pid="6" name="LinksUpToDate">
    <vt:bool>false</vt:bool>
  </property>
  <property fmtid="{D5CDD505-2E9C-101B-9397-08002B2CF9AE}" pid="7" name="MMClips">
    <vt:r8>0</vt:r8>
  </property>
  <property fmtid="{D5CDD505-2E9C-101B-9397-08002B2CF9AE}" pid="8" name="Notes">
    <vt:r8>2</vt:r8>
  </property>
  <property fmtid="{D5CDD505-2E9C-101B-9397-08002B2CF9AE}" pid="9" name="PresentationFormat">
    <vt:lpwstr>On-screen Show (4:3)</vt:lpwstr>
  </property>
  <property fmtid="{D5CDD505-2E9C-101B-9397-08002B2CF9AE}" pid="10" name="ScaleCrop">
    <vt:bool>false</vt:bool>
  </property>
  <property fmtid="{D5CDD505-2E9C-101B-9397-08002B2CF9AE}" pid="11" name="ShareDoc">
    <vt:bool>false</vt:bool>
  </property>
  <property fmtid="{D5CDD505-2E9C-101B-9397-08002B2CF9AE}" pid="12" name="Slides">
    <vt:r8>26</vt:r8>
  </property>
  <property fmtid="{D5CDD505-2E9C-101B-9397-08002B2CF9AE}" pid="13" name="ContentTypeId">
    <vt:lpwstr>0x0101002A3782AA626B4E4A817C4D2E5C256C25</vt:lpwstr>
  </property>
</Properties>
</file>