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9" r:id="rId3"/>
    <p:sldId id="261" r:id="rId4"/>
    <p:sldId id="264" r:id="rId5"/>
    <p:sldId id="266" r:id="rId6"/>
    <p:sldId id="269" r:id="rId7"/>
    <p:sldId id="270" r:id="rId8"/>
    <p:sldId id="267" r:id="rId9"/>
    <p:sldId id="272" r:id="rId10"/>
    <p:sldId id="268" r:id="rId11"/>
    <p:sldId id="265" r:id="rId12"/>
    <p:sldId id="271" r:id="rId13"/>
    <p:sldId id="258" r:id="rId14"/>
    <p:sldId id="25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8"/>
  </p:normalViewPr>
  <p:slideViewPr>
    <p:cSldViewPr snapToGrid="0" snapToObjects="1">
      <p:cViewPr varScale="1">
        <p:scale>
          <a:sx n="117" d="100"/>
          <a:sy n="11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18E99-998A-9440-AF99-CD9C23C309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E7546F-7336-8F44-88E6-09F420CB8E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453AC-1008-244E-87D5-8E5F240F0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AD025-238D-EC49-94BF-814AD091F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DAB8A-5644-E442-AFFA-6748ECF47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219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BFE7F-393C-AF4A-A373-D18F5782D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D31A5-27DB-0D45-A3A8-997BFD9BC5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E4177-C429-2B43-A1F7-ACBD8D7ED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9063C-0D25-7145-9BC8-427F09E25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A486F-14BB-6F45-A52A-CCB080C97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989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7A6A0-56C2-2444-BC8F-0FC3AEEF9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4B4874-7289-664B-BF73-2EA632219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AFA4A-773E-2F41-97E7-ED7356D36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D99B4-7579-3D4B-B1F4-EB0782581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4D570-53C1-E54D-B810-0E279EA8D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271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C457E-6FD7-8F43-A0F0-699AFCBB0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81C66-4E02-7D4E-8416-3E1EB34A10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7459F3-9E79-E744-94E7-4CD09D212C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E4E509-CB50-8642-AA6E-538926925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CCEE9B-19DF-1942-9B56-9C09B42BA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0FAEB-2D29-D941-AA1A-63BC6C3A6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492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BDD10-CFB0-1147-8B52-69EE4ED6A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B94BF5-78D7-804D-8ECB-21ADEEEF7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9BFDE2-C465-8A46-8661-15BCE9B705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29A8F5-7346-8E4B-85A9-6C7322D536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957649-E740-2D40-A63B-D9DE41D5BE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B54A9F-5919-6F48-BEDA-C726922DC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746057-5735-004B-999B-53EAB57AD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6BA2C2-36A0-A840-97C2-4E406B408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979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E3EB2-1E45-C849-99A6-09CDD2968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967E17-4C7C-7C48-9EA0-A7F3324F5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B94849-5C96-7E4C-8250-01D332184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3366DC-F680-9940-8A7E-DF95C74F3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841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4A2278-4D09-B74D-BA26-B42E70F44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8CEEF2-2A73-F343-83AF-7D665026D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DDE0A8-F556-9645-82C7-4D2AD425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670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203AE-1E52-424F-96DB-9FCCAE4D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5C99A-BFA4-AA4A-A235-8A563EB63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DEE8B4-9BD5-B141-8981-77F8BBA30E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C54499-FD22-D34A-B826-080841CC9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636B95-0E4F-AD4A-AABC-69964DC2A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DD0006-5CA6-5743-B5B9-5767E0A04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121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5CB15-9160-4745-B4F8-B572AB85B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D81235-0919-B245-89ED-5F7CD05B3B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9BA068-8AC2-C544-B3A0-E7928A7665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E7646D-D76B-6947-910A-135E64F153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28505C-1EFC-6642-9B3E-B3B4ED153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328371-F9C9-F84A-B503-3FA9B572C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890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6241F-1602-4E40-8C09-BEEE28040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035D9D-7AD0-554B-A295-D2F2405664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107C42-6735-7343-A2FD-BD5450192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FD8262-4836-EE49-BDB9-D919166B3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73CEA-52C1-2C47-8751-34D665D96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779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A86EBE-7A50-1F47-B511-F2125E3C0D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7555F4-F494-AF4A-B7D6-3BA447E0A2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716CD3-0451-9F44-96AD-9927E7835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69655-BC63-0B4A-B8BA-B1510D93C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B1A9F-E959-A14E-9BF6-CEA0D741E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782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CEF67F-1322-6543-AB2F-AD787F38D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1DA8A-F6A5-F048-82A6-8F56204198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01DA5-395A-5040-A409-365E9851DC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F4703-3D15-974A-B592-515BF55012CF}" type="datetimeFigureOut">
              <a:rPr lang="en-US" smtClean="0"/>
              <a:t>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A7565-ABDE-7F47-B103-630A2E28DE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01C9B1-D577-5F42-B87D-150308D353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548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D80260-FAF6-AC42-8D24-A0AB9A1EB036}"/>
              </a:ext>
            </a:extLst>
          </p:cNvPr>
          <p:cNvSpPr txBox="1"/>
          <p:nvPr/>
        </p:nvSpPr>
        <p:spPr>
          <a:xfrm>
            <a:off x="3702588" y="2721114"/>
            <a:ext cx="4786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/>
              <a:t>You’ve got it covered!</a:t>
            </a:r>
          </a:p>
        </p:txBody>
      </p:sp>
    </p:spTree>
    <p:extLst>
      <p:ext uri="{BB962C8B-B14F-4D97-AF65-F5344CB8AC3E}">
        <p14:creationId xmlns:p14="http://schemas.microsoft.com/office/powerpoint/2010/main" val="14683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C37B14C7-C5FE-AD45-82EA-DEFA30ED5F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0" y="254000"/>
            <a:ext cx="63500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962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1134B4F5-4678-8242-A274-B12373ED41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5631" y="512105"/>
            <a:ext cx="5018314" cy="5833790"/>
          </a:xfrm>
          <a:prstGeom prst="rect">
            <a:avLst/>
          </a:prstGeom>
        </p:spPr>
      </p:pic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EA5702A5-D5A6-DA42-BFA4-AF62C4F515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055" y="420528"/>
            <a:ext cx="5097090" cy="5925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061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27E7C46C-CE2E-9840-A995-C37CC531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024" y="1082156"/>
            <a:ext cx="3509805" cy="4752861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D38F4084-DA95-C640-9AD3-BDB906AB7B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685" y="1040886"/>
            <a:ext cx="3255283" cy="4734957"/>
          </a:xfrm>
          <a:prstGeom prst="rect">
            <a:avLst/>
          </a:prstGeom>
        </p:spPr>
      </p:pic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7EAAADA2-4AA4-3B4D-BFAE-396BC4FC55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2886" y="1082156"/>
            <a:ext cx="3503051" cy="4734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180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DA1747E-82C4-BF4A-A460-B325773A8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805" y="998352"/>
            <a:ext cx="4920341" cy="4920341"/>
          </a:xfrm>
          <a:prstGeom prst="rect">
            <a:avLst/>
          </a:prstGeom>
        </p:spPr>
      </p:pic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A10AFD5A-D1B3-F046-83BF-E40430EAA6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5486" y="978670"/>
            <a:ext cx="4920342" cy="4940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381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21979C9D-89BD-8344-AE4B-D8E0DD5CA3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308" y="387350"/>
            <a:ext cx="4610100" cy="6083300"/>
          </a:xfrm>
          <a:prstGeom prst="rect">
            <a:avLst/>
          </a:prstGeom>
        </p:spPr>
      </p:pic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2C833EA-0811-1045-97BA-0B2CD935D5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3393" y="387350"/>
            <a:ext cx="4562475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0323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50B2D6FD-A7B6-CA46-9F21-06E81F766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839" y="178200"/>
            <a:ext cx="5003184" cy="6501600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2DFEAC1-A33E-A344-8D32-D8C6AD9508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8261" y="336550"/>
            <a:ext cx="4762500" cy="618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414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17BD74EA-67EC-CD45-AB1A-C1D965A37C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933" y="248625"/>
            <a:ext cx="4440134" cy="636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77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A0BF6532-F5CE-C847-A764-A54B801746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8357" y="262747"/>
            <a:ext cx="4735285" cy="6332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110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A3BFDB75-5DC3-F548-BD1C-2A96001CB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143" y="652405"/>
            <a:ext cx="4389664" cy="5553189"/>
          </a:xfrm>
          <a:prstGeom prst="rect">
            <a:avLst/>
          </a:prstGeom>
        </p:spPr>
      </p:pic>
      <p:pic>
        <p:nvPicPr>
          <p:cNvPr id="5" name="Picture 4" descr="A picture containing text, envelope&#10;&#10;Description automatically generated">
            <a:extLst>
              <a:ext uri="{FF2B5EF4-FFF2-40B4-BE49-F238E27FC236}">
                <a16:creationId xmlns:a16="http://schemas.microsoft.com/office/drawing/2014/main" id="{A9BF4CF2-E4BD-5A48-91DE-2AC8889D5D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8207" y="652405"/>
            <a:ext cx="3962400" cy="501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5361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&#10;&#10;Description automatically generated">
            <a:extLst>
              <a:ext uri="{FF2B5EF4-FFF2-40B4-BE49-F238E27FC236}">
                <a16:creationId xmlns:a16="http://schemas.microsoft.com/office/drawing/2014/main" id="{6CB2FBEF-A536-A544-8501-90B67E5A60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915" y="742950"/>
            <a:ext cx="4064000" cy="5372100"/>
          </a:xfrm>
          <a:prstGeom prst="rect">
            <a:avLst/>
          </a:prstGeom>
        </p:spPr>
      </p:pic>
      <p:pic>
        <p:nvPicPr>
          <p:cNvPr id="5" name="Picture 4" descr="A picture containing text, person, decorated&#10;&#10;Description automatically generated">
            <a:extLst>
              <a:ext uri="{FF2B5EF4-FFF2-40B4-BE49-F238E27FC236}">
                <a16:creationId xmlns:a16="http://schemas.microsoft.com/office/drawing/2014/main" id="{0FC9A669-DC1F-FE4D-BF02-3FE9E206B5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3030" y="745642"/>
            <a:ext cx="3893457" cy="5369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409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7CDF3E-60CE-274E-B75B-6E700366374F}"/>
              </a:ext>
            </a:extLst>
          </p:cNvPr>
          <p:cNvSpPr txBox="1"/>
          <p:nvPr/>
        </p:nvSpPr>
        <p:spPr>
          <a:xfrm>
            <a:off x="3797944" y="3075057"/>
            <a:ext cx="45961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Placement of Text</a:t>
            </a:r>
          </a:p>
        </p:txBody>
      </p:sp>
    </p:spTree>
    <p:extLst>
      <p:ext uri="{BB962C8B-B14F-4D97-AF65-F5344CB8AC3E}">
        <p14:creationId xmlns:p14="http://schemas.microsoft.com/office/powerpoint/2010/main" val="1169570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FF6AD92C-9B8A-2B48-97AA-71FDB1147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8012" y="449937"/>
            <a:ext cx="4010025" cy="5673759"/>
          </a:xfrm>
          <a:prstGeom prst="rect">
            <a:avLst/>
          </a:prstGeom>
        </p:spPr>
      </p:pic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4FAB95D3-8459-164B-9298-67AABAA817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125" y="572303"/>
            <a:ext cx="4186238" cy="5429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184F31-82FC-3940-B95B-5B78A2AB41C0}"/>
              </a:ext>
            </a:extLst>
          </p:cNvPr>
          <p:cNvSpPr txBox="1"/>
          <p:nvPr/>
        </p:nvSpPr>
        <p:spPr>
          <a:xfrm>
            <a:off x="642937" y="6132568"/>
            <a:ext cx="4144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Placement of Heading and supporting text</a:t>
            </a:r>
          </a:p>
        </p:txBody>
      </p:sp>
    </p:spTree>
    <p:extLst>
      <p:ext uri="{BB962C8B-B14F-4D97-AF65-F5344CB8AC3E}">
        <p14:creationId xmlns:p14="http://schemas.microsoft.com/office/powerpoint/2010/main" val="2051548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DCC285-8411-A842-BEA7-5667D3CE8D63}"/>
              </a:ext>
            </a:extLst>
          </p:cNvPr>
          <p:cNvSpPr txBox="1"/>
          <p:nvPr/>
        </p:nvSpPr>
        <p:spPr>
          <a:xfrm>
            <a:off x="1055914" y="6237514"/>
            <a:ext cx="1846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Hand Drawn Type</a:t>
            </a: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92F8ABE6-EEF9-674D-A4FD-2F6C927C7F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162" y="202301"/>
            <a:ext cx="4420951" cy="5915805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82849404-6EAE-8049-BA8C-3ECBDB6B91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0888" y="375131"/>
            <a:ext cx="4143313" cy="5697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36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17</Words>
  <Application>Microsoft Macintosh PowerPoint</Application>
  <PresentationFormat>Widescreen</PresentationFormat>
  <Paragraphs>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4</cp:revision>
  <dcterms:created xsi:type="dcterms:W3CDTF">2021-02-01T17:35:08Z</dcterms:created>
  <dcterms:modified xsi:type="dcterms:W3CDTF">2021-02-01T18:06:28Z</dcterms:modified>
</cp:coreProperties>
</file>