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91" r:id="rId25"/>
    <p:sldId id="777" r:id="rId26"/>
    <p:sldId id="792" r:id="rId27"/>
    <p:sldId id="820" r:id="rId28"/>
    <p:sldId id="821" r:id="rId29"/>
    <p:sldId id="822" r:id="rId30"/>
    <p:sldId id="823" r:id="rId31"/>
    <p:sldId id="825" r:id="rId32"/>
    <p:sldId id="826" r:id="rId33"/>
    <p:sldId id="827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B95D40-96D4-4F3D-9D3A-BC488B8B56E7}" v="5" dt="2026-02-25T11:04:52.9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978" autoAdjust="0"/>
  </p:normalViewPr>
  <p:slideViewPr>
    <p:cSldViewPr snapToGrid="0">
      <p:cViewPr varScale="1">
        <p:scale>
          <a:sx n="67" d="100"/>
          <a:sy n="67" d="100"/>
        </p:scale>
        <p:origin x="934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">
      <pc:chgData name="Jenifer Prince Devaraj" userId="c3fb109c-09d1-42a6-93f4-69472d709861" providerId="ADAL" clId="{09A26AFE-3578-4143-B1B0-81DF391638B0}" dt="2026-02-25T11:04:52.951" v="183"/>
      <pc:docMkLst>
        <pc:docMk/>
      </pc:docMkLst>
      <pc:sldChg chg="modSp mod">
        <pc:chgData name="Jenifer Prince Devaraj" userId="c3fb109c-09d1-42a6-93f4-69472d709861" providerId="ADAL" clId="{09A26AFE-3578-4143-B1B0-81DF391638B0}" dt="2026-02-25T11:04:22.865" v="18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5T11:04:22.865" v="182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9A26AFE-3578-4143-B1B0-81DF391638B0}" dt="2026-02-25T10:47:47.184" v="15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09A26AFE-3578-4143-B1B0-81DF391638B0}" dt="2026-02-25T10:47:47.685" v="16" actId="47"/>
        <pc:sldMkLst>
          <pc:docMk/>
          <pc:sldMk cId="3101533935" sldId="759"/>
        </pc:sldMkLst>
      </pc:sldChg>
      <pc:sldChg chg="del">
        <pc:chgData name="Jenifer Prince Devaraj" userId="c3fb109c-09d1-42a6-93f4-69472d709861" providerId="ADAL" clId="{09A26AFE-3578-4143-B1B0-81DF391638B0}" dt="2026-02-25T10:47:47.923" v="17" actId="47"/>
        <pc:sldMkLst>
          <pc:docMk/>
          <pc:sldMk cId="2587538844" sldId="760"/>
        </pc:sldMkLst>
      </pc:sldChg>
      <pc:sldChg chg="del">
        <pc:chgData name="Jenifer Prince Devaraj" userId="c3fb109c-09d1-42a6-93f4-69472d709861" providerId="ADAL" clId="{09A26AFE-3578-4143-B1B0-81DF391638B0}" dt="2026-02-25T10:47:48.097" v="18" actId="47"/>
        <pc:sldMkLst>
          <pc:docMk/>
          <pc:sldMk cId="3643280737" sldId="763"/>
        </pc:sldMkLst>
      </pc:sldChg>
      <pc:sldChg chg="del">
        <pc:chgData name="Jenifer Prince Devaraj" userId="c3fb109c-09d1-42a6-93f4-69472d709861" providerId="ADAL" clId="{09A26AFE-3578-4143-B1B0-81DF391638B0}" dt="2026-02-25T10:47:48.294" v="19" actId="47"/>
        <pc:sldMkLst>
          <pc:docMk/>
          <pc:sldMk cId="3905008332" sldId="765"/>
        </pc:sldMkLst>
      </pc:sldChg>
      <pc:sldChg chg="del">
        <pc:chgData name="Jenifer Prince Devaraj" userId="c3fb109c-09d1-42a6-93f4-69472d709861" providerId="ADAL" clId="{09A26AFE-3578-4143-B1B0-81DF391638B0}" dt="2026-02-25T10:47:48.891" v="22" actId="47"/>
        <pc:sldMkLst>
          <pc:docMk/>
          <pc:sldMk cId="2674896353" sldId="766"/>
        </pc:sldMkLst>
      </pc:sldChg>
      <pc:sldChg chg="del">
        <pc:chgData name="Jenifer Prince Devaraj" userId="c3fb109c-09d1-42a6-93f4-69472d709861" providerId="ADAL" clId="{09A26AFE-3578-4143-B1B0-81DF391638B0}" dt="2026-02-25T10:47:50.568" v="31" actId="47"/>
        <pc:sldMkLst>
          <pc:docMk/>
          <pc:sldMk cId="1224145694" sldId="767"/>
        </pc:sldMkLst>
      </pc:sldChg>
      <pc:sldChg chg="del">
        <pc:chgData name="Jenifer Prince Devaraj" userId="c3fb109c-09d1-42a6-93f4-69472d709861" providerId="ADAL" clId="{09A26AFE-3578-4143-B1B0-81DF391638B0}" dt="2026-02-25T10:47:50.757" v="32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09A26AFE-3578-4143-B1B0-81DF391638B0}" dt="2026-02-25T10:47:50.953" v="33" actId="47"/>
        <pc:sldMkLst>
          <pc:docMk/>
          <pc:sldMk cId="1442156961" sldId="769"/>
        </pc:sldMkLst>
      </pc:sldChg>
      <pc:sldChg chg="del">
        <pc:chgData name="Jenifer Prince Devaraj" userId="c3fb109c-09d1-42a6-93f4-69472d709861" providerId="ADAL" clId="{09A26AFE-3578-4143-B1B0-81DF391638B0}" dt="2026-02-25T10:47:51.343" v="35" actId="47"/>
        <pc:sldMkLst>
          <pc:docMk/>
          <pc:sldMk cId="1224187573" sldId="771"/>
        </pc:sldMkLst>
      </pc:sldChg>
      <pc:sldChg chg="del">
        <pc:chgData name="Jenifer Prince Devaraj" userId="c3fb109c-09d1-42a6-93f4-69472d709861" providerId="ADAL" clId="{09A26AFE-3578-4143-B1B0-81DF391638B0}" dt="2026-02-25T10:47:52.460" v="41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09A26AFE-3578-4143-B1B0-81DF391638B0}" dt="2026-02-25T10:47:54.313" v="46" actId="47"/>
        <pc:sldMkLst>
          <pc:docMk/>
          <pc:sldMk cId="2643068939" sldId="773"/>
        </pc:sldMkLst>
      </pc:sldChg>
      <pc:sldChg chg="del">
        <pc:chgData name="Jenifer Prince Devaraj" userId="c3fb109c-09d1-42a6-93f4-69472d709861" providerId="ADAL" clId="{09A26AFE-3578-4143-B1B0-81DF391638B0}" dt="2026-02-25T10:47:55.470" v="49" actId="47"/>
        <pc:sldMkLst>
          <pc:docMk/>
          <pc:sldMk cId="3526990672" sldId="775"/>
        </pc:sldMkLst>
      </pc:sldChg>
      <pc:sldChg chg="del">
        <pc:chgData name="Jenifer Prince Devaraj" userId="c3fb109c-09d1-42a6-93f4-69472d709861" providerId="ADAL" clId="{09A26AFE-3578-4143-B1B0-81DF391638B0}" dt="2026-02-25T10:47:57.054" v="52" actId="47"/>
        <pc:sldMkLst>
          <pc:docMk/>
          <pc:sldMk cId="1853581974" sldId="776"/>
        </pc:sldMkLst>
      </pc:sldChg>
      <pc:sldChg chg="modSp">
        <pc:chgData name="Jenifer Prince Devaraj" userId="c3fb109c-09d1-42a6-93f4-69472d709861" providerId="ADAL" clId="{09A26AFE-3578-4143-B1B0-81DF391638B0}" dt="2026-02-25T11:04:52.951" v="183"/>
        <pc:sldMkLst>
          <pc:docMk/>
          <pc:sldMk cId="3944324105" sldId="777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3944324105" sldId="777"/>
            <ac:spMk id="3" creationId="{A96050BB-709E-6C0A-01C5-CFEA0C28E0BD}"/>
          </ac:spMkLst>
        </pc:spChg>
      </pc:sldChg>
      <pc:sldChg chg="del">
        <pc:chgData name="Jenifer Prince Devaraj" userId="c3fb109c-09d1-42a6-93f4-69472d709861" providerId="ADAL" clId="{09A26AFE-3578-4143-B1B0-81DF391638B0}" dt="2026-02-25T10:48:12.524" v="55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09A26AFE-3578-4143-B1B0-81DF391638B0}" dt="2026-02-25T10:47:51.519" v="36" actId="47"/>
        <pc:sldMkLst>
          <pc:docMk/>
          <pc:sldMk cId="4205641587" sldId="780"/>
        </pc:sldMkLst>
      </pc:sldChg>
      <pc:sldChg chg="del">
        <pc:chgData name="Jenifer Prince Devaraj" userId="c3fb109c-09d1-42a6-93f4-69472d709861" providerId="ADAL" clId="{09A26AFE-3578-4143-B1B0-81DF391638B0}" dt="2026-02-25T10:47:51.171" v="34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09A26AFE-3578-4143-B1B0-81DF391638B0}" dt="2026-02-25T10:47:49.284" v="24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09A26AFE-3578-4143-B1B0-81DF391638B0}" dt="2026-02-25T10:47:53.455" v="44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09A26AFE-3578-4143-B1B0-81DF391638B0}" dt="2026-02-25T10:47:55.856" v="50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09A26AFE-3578-4143-B1B0-81DF391638B0}" dt="2026-02-25T10:47:57.524" v="53" actId="47"/>
        <pc:sldMkLst>
          <pc:docMk/>
          <pc:sldMk cId="2926443161" sldId="786"/>
        </pc:sldMkLst>
      </pc:sldChg>
      <pc:sldChg chg="modSp">
        <pc:chgData name="Jenifer Prince Devaraj" userId="c3fb109c-09d1-42a6-93f4-69472d709861" providerId="ADAL" clId="{09A26AFE-3578-4143-B1B0-81DF391638B0}" dt="2026-02-25T11:04:52.951" v="183"/>
        <pc:sldMkLst>
          <pc:docMk/>
          <pc:sldMk cId="3308757627" sldId="791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3308757627" sldId="79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09A26AFE-3578-4143-B1B0-81DF391638B0}" dt="2026-02-25T11:04:52.951" v="183"/>
        <pc:sldMkLst>
          <pc:docMk/>
          <pc:sldMk cId="2014782719" sldId="792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2014782719" sldId="792"/>
            <ac:spMk id="3" creationId="{A96050BB-709E-6C0A-01C5-CFEA0C28E0BD}"/>
          </ac:spMkLst>
        </pc:spChg>
      </pc:sldChg>
      <pc:sldChg chg="del">
        <pc:chgData name="Jenifer Prince Devaraj" userId="c3fb109c-09d1-42a6-93f4-69472d709861" providerId="ADAL" clId="{09A26AFE-3578-4143-B1B0-81DF391638B0}" dt="2026-02-25T10:48:13.796" v="56" actId="47"/>
        <pc:sldMkLst>
          <pc:docMk/>
          <pc:sldMk cId="2822074263" sldId="793"/>
        </pc:sldMkLst>
      </pc:sldChg>
      <pc:sldChg chg="del">
        <pc:chgData name="Jenifer Prince Devaraj" userId="c3fb109c-09d1-42a6-93f4-69472d709861" providerId="ADAL" clId="{09A26AFE-3578-4143-B1B0-81DF391638B0}" dt="2026-02-25T10:47:56.435" v="51" actId="47"/>
        <pc:sldMkLst>
          <pc:docMk/>
          <pc:sldMk cId="2224204468" sldId="795"/>
        </pc:sldMkLst>
      </pc:sldChg>
      <pc:sldChg chg="del">
        <pc:chgData name="Jenifer Prince Devaraj" userId="c3fb109c-09d1-42a6-93f4-69472d709861" providerId="ADAL" clId="{09A26AFE-3578-4143-B1B0-81DF391638B0}" dt="2026-02-25T10:47:49.483" v="25" actId="47"/>
        <pc:sldMkLst>
          <pc:docMk/>
          <pc:sldMk cId="796148641" sldId="796"/>
        </pc:sldMkLst>
      </pc:sldChg>
      <pc:sldChg chg="del">
        <pc:chgData name="Jenifer Prince Devaraj" userId="c3fb109c-09d1-42a6-93f4-69472d709861" providerId="ADAL" clId="{09A26AFE-3578-4143-B1B0-81DF391638B0}" dt="2026-02-25T10:47:49.830" v="27" actId="47"/>
        <pc:sldMkLst>
          <pc:docMk/>
          <pc:sldMk cId="711432794" sldId="797"/>
        </pc:sldMkLst>
      </pc:sldChg>
      <pc:sldChg chg="del">
        <pc:chgData name="Jenifer Prince Devaraj" userId="c3fb109c-09d1-42a6-93f4-69472d709861" providerId="ADAL" clId="{09A26AFE-3578-4143-B1B0-81DF391638B0}" dt="2026-02-25T10:47:50.011" v="28" actId="47"/>
        <pc:sldMkLst>
          <pc:docMk/>
          <pc:sldMk cId="1520521283" sldId="798"/>
        </pc:sldMkLst>
      </pc:sldChg>
      <pc:sldChg chg="del">
        <pc:chgData name="Jenifer Prince Devaraj" userId="c3fb109c-09d1-42a6-93f4-69472d709861" providerId="ADAL" clId="{09A26AFE-3578-4143-B1B0-81DF391638B0}" dt="2026-02-25T10:47:50.218" v="29" actId="47"/>
        <pc:sldMkLst>
          <pc:docMk/>
          <pc:sldMk cId="1117448068" sldId="799"/>
        </pc:sldMkLst>
      </pc:sldChg>
      <pc:sldChg chg="del">
        <pc:chgData name="Jenifer Prince Devaraj" userId="c3fb109c-09d1-42a6-93f4-69472d709861" providerId="ADAL" clId="{09A26AFE-3578-4143-B1B0-81DF391638B0}" dt="2026-02-25T10:47:50.408" v="30" actId="47"/>
        <pc:sldMkLst>
          <pc:docMk/>
          <pc:sldMk cId="2700007297" sldId="800"/>
        </pc:sldMkLst>
      </pc:sldChg>
      <pc:sldChg chg="del">
        <pc:chgData name="Jenifer Prince Devaraj" userId="c3fb109c-09d1-42a6-93f4-69472d709861" providerId="ADAL" clId="{09A26AFE-3578-4143-B1B0-81DF391638B0}" dt="2026-02-25T10:47:51.732" v="37" actId="47"/>
        <pc:sldMkLst>
          <pc:docMk/>
          <pc:sldMk cId="581415798" sldId="801"/>
        </pc:sldMkLst>
      </pc:sldChg>
      <pc:sldChg chg="del">
        <pc:chgData name="Jenifer Prince Devaraj" userId="c3fb109c-09d1-42a6-93f4-69472d709861" providerId="ADAL" clId="{09A26AFE-3578-4143-B1B0-81DF391638B0}" dt="2026-02-25T10:47:51.897" v="38" actId="47"/>
        <pc:sldMkLst>
          <pc:docMk/>
          <pc:sldMk cId="1482667059" sldId="802"/>
        </pc:sldMkLst>
      </pc:sldChg>
      <pc:sldChg chg="del">
        <pc:chgData name="Jenifer Prince Devaraj" userId="c3fb109c-09d1-42a6-93f4-69472d709861" providerId="ADAL" clId="{09A26AFE-3578-4143-B1B0-81DF391638B0}" dt="2026-02-25T10:47:52.705" v="42" actId="47"/>
        <pc:sldMkLst>
          <pc:docMk/>
          <pc:sldMk cId="611401135" sldId="804"/>
        </pc:sldMkLst>
      </pc:sldChg>
      <pc:sldChg chg="del">
        <pc:chgData name="Jenifer Prince Devaraj" userId="c3fb109c-09d1-42a6-93f4-69472d709861" providerId="ADAL" clId="{09A26AFE-3578-4143-B1B0-81DF391638B0}" dt="2026-02-25T10:47:52.899" v="43" actId="47"/>
        <pc:sldMkLst>
          <pc:docMk/>
          <pc:sldMk cId="309296900" sldId="805"/>
        </pc:sldMkLst>
      </pc:sldChg>
      <pc:sldChg chg="del">
        <pc:chgData name="Jenifer Prince Devaraj" userId="c3fb109c-09d1-42a6-93f4-69472d709861" providerId="ADAL" clId="{09A26AFE-3578-4143-B1B0-81DF391638B0}" dt="2026-02-25T10:47:53.941" v="45" actId="47"/>
        <pc:sldMkLst>
          <pc:docMk/>
          <pc:sldMk cId="116299516" sldId="806"/>
        </pc:sldMkLst>
      </pc:sldChg>
      <pc:sldChg chg="del">
        <pc:chgData name="Jenifer Prince Devaraj" userId="c3fb109c-09d1-42a6-93f4-69472d709861" providerId="ADAL" clId="{09A26AFE-3578-4143-B1B0-81DF391638B0}" dt="2026-02-25T10:48:14.835" v="57" actId="47"/>
        <pc:sldMkLst>
          <pc:docMk/>
          <pc:sldMk cId="1961096247" sldId="808"/>
        </pc:sldMkLst>
      </pc:sldChg>
      <pc:sldChg chg="del">
        <pc:chgData name="Jenifer Prince Devaraj" userId="c3fb109c-09d1-42a6-93f4-69472d709861" providerId="ADAL" clId="{09A26AFE-3578-4143-B1B0-81DF391638B0}" dt="2026-02-25T10:48:15.713" v="58" actId="47"/>
        <pc:sldMkLst>
          <pc:docMk/>
          <pc:sldMk cId="345985995" sldId="809"/>
        </pc:sldMkLst>
      </pc:sldChg>
      <pc:sldChg chg="del">
        <pc:chgData name="Jenifer Prince Devaraj" userId="c3fb109c-09d1-42a6-93f4-69472d709861" providerId="ADAL" clId="{09A26AFE-3578-4143-B1B0-81DF391638B0}" dt="2026-02-25T10:48:16.592" v="59" actId="47"/>
        <pc:sldMkLst>
          <pc:docMk/>
          <pc:sldMk cId="799882835" sldId="810"/>
        </pc:sldMkLst>
      </pc:sldChg>
      <pc:sldChg chg="del">
        <pc:chgData name="Jenifer Prince Devaraj" userId="c3fb109c-09d1-42a6-93f4-69472d709861" providerId="ADAL" clId="{09A26AFE-3578-4143-B1B0-81DF391638B0}" dt="2026-02-25T10:47:52.122" v="39" actId="47"/>
        <pc:sldMkLst>
          <pc:docMk/>
          <pc:sldMk cId="1769217932" sldId="811"/>
        </pc:sldMkLst>
      </pc:sldChg>
      <pc:sldChg chg="del">
        <pc:chgData name="Jenifer Prince Devaraj" userId="c3fb109c-09d1-42a6-93f4-69472d709861" providerId="ADAL" clId="{09A26AFE-3578-4143-B1B0-81DF391638B0}" dt="2026-02-25T10:47:52.286" v="40" actId="47"/>
        <pc:sldMkLst>
          <pc:docMk/>
          <pc:sldMk cId="3815736084" sldId="812"/>
        </pc:sldMkLst>
      </pc:sldChg>
      <pc:sldChg chg="del">
        <pc:chgData name="Jenifer Prince Devaraj" userId="c3fb109c-09d1-42a6-93f4-69472d709861" providerId="ADAL" clId="{09A26AFE-3578-4143-B1B0-81DF391638B0}" dt="2026-02-25T10:47:48.523" v="20" actId="47"/>
        <pc:sldMkLst>
          <pc:docMk/>
          <pc:sldMk cId="3255865210" sldId="813"/>
        </pc:sldMkLst>
      </pc:sldChg>
      <pc:sldChg chg="del">
        <pc:chgData name="Jenifer Prince Devaraj" userId="c3fb109c-09d1-42a6-93f4-69472d709861" providerId="ADAL" clId="{09A26AFE-3578-4143-B1B0-81DF391638B0}" dt="2026-02-25T10:47:48.711" v="21" actId="47"/>
        <pc:sldMkLst>
          <pc:docMk/>
          <pc:sldMk cId="1161025293" sldId="814"/>
        </pc:sldMkLst>
      </pc:sldChg>
      <pc:sldChg chg="del">
        <pc:chgData name="Jenifer Prince Devaraj" userId="c3fb109c-09d1-42a6-93f4-69472d709861" providerId="ADAL" clId="{09A26AFE-3578-4143-B1B0-81DF391638B0}" dt="2026-02-25T10:47:49.092" v="23" actId="47"/>
        <pc:sldMkLst>
          <pc:docMk/>
          <pc:sldMk cId="2754331179" sldId="815"/>
        </pc:sldMkLst>
      </pc:sldChg>
      <pc:sldChg chg="del">
        <pc:chgData name="Jenifer Prince Devaraj" userId="c3fb109c-09d1-42a6-93f4-69472d709861" providerId="ADAL" clId="{09A26AFE-3578-4143-B1B0-81DF391638B0}" dt="2026-02-25T10:47:49.665" v="26" actId="47"/>
        <pc:sldMkLst>
          <pc:docMk/>
          <pc:sldMk cId="2952973561" sldId="816"/>
        </pc:sldMkLst>
      </pc:sldChg>
      <pc:sldChg chg="del">
        <pc:chgData name="Jenifer Prince Devaraj" userId="c3fb109c-09d1-42a6-93f4-69472d709861" providerId="ADAL" clId="{09A26AFE-3578-4143-B1B0-81DF391638B0}" dt="2026-02-25T10:47:54.693" v="47" actId="47"/>
        <pc:sldMkLst>
          <pc:docMk/>
          <pc:sldMk cId="933316119" sldId="817"/>
        </pc:sldMkLst>
      </pc:sldChg>
      <pc:sldChg chg="del">
        <pc:chgData name="Jenifer Prince Devaraj" userId="c3fb109c-09d1-42a6-93f4-69472d709861" providerId="ADAL" clId="{09A26AFE-3578-4143-B1B0-81DF391638B0}" dt="2026-02-25T10:47:54.994" v="48" actId="47"/>
        <pc:sldMkLst>
          <pc:docMk/>
          <pc:sldMk cId="3120812268" sldId="818"/>
        </pc:sldMkLst>
      </pc:sldChg>
      <pc:sldChg chg="del">
        <pc:chgData name="Jenifer Prince Devaraj" userId="c3fb109c-09d1-42a6-93f4-69472d709861" providerId="ADAL" clId="{09A26AFE-3578-4143-B1B0-81DF391638B0}" dt="2026-02-25T10:47:58.106" v="54" actId="47"/>
        <pc:sldMkLst>
          <pc:docMk/>
          <pc:sldMk cId="3262194481" sldId="819"/>
        </pc:sldMkLst>
      </pc:sldChg>
      <pc:sldChg chg="modSp">
        <pc:chgData name="Jenifer Prince Devaraj" userId="c3fb109c-09d1-42a6-93f4-69472d709861" providerId="ADAL" clId="{09A26AFE-3578-4143-B1B0-81DF391638B0}" dt="2026-02-25T11:04:52.951" v="183"/>
        <pc:sldMkLst>
          <pc:docMk/>
          <pc:sldMk cId="2915742907" sldId="820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2915742907" sldId="820"/>
            <ac:spMk id="3" creationId="{1108C990-1621-2C8C-BF93-E9F951A08016}"/>
          </ac:spMkLst>
        </pc:spChg>
      </pc:sldChg>
      <pc:sldChg chg="addSp delSp modSp add mod modTransition modAnim">
        <pc:chgData name="Jenifer Prince Devaraj" userId="c3fb109c-09d1-42a6-93f4-69472d709861" providerId="ADAL" clId="{09A26AFE-3578-4143-B1B0-81DF391638B0}" dt="2026-02-25T11:04:52.951" v="183"/>
        <pc:sldMkLst>
          <pc:docMk/>
          <pc:sldMk cId="4180830004" sldId="821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4180830004" sldId="821"/>
            <ac:spMk id="3" creationId="{AA4D0634-F384-5BF4-6590-25E99B1DCAB3}"/>
          </ac:spMkLst>
        </pc:spChg>
        <pc:picChg chg="add mod">
          <ac:chgData name="Jenifer Prince Devaraj" userId="c3fb109c-09d1-42a6-93f4-69472d709861" providerId="ADAL" clId="{09A26AFE-3578-4143-B1B0-81DF391638B0}" dt="2026-02-25T10:49:52.097" v="64" actId="1076"/>
          <ac:picMkLst>
            <pc:docMk/>
            <pc:sldMk cId="4180830004" sldId="821"/>
            <ac:picMk id="4" creationId="{1EDAC24D-A9DD-8571-6246-1BBBC58EA17A}"/>
          </ac:picMkLst>
        </pc:picChg>
        <pc:picChg chg="del">
          <ac:chgData name="Jenifer Prince Devaraj" userId="c3fb109c-09d1-42a6-93f4-69472d709861" providerId="ADAL" clId="{09A26AFE-3578-4143-B1B0-81DF391638B0}" dt="2026-02-25T10:48:24.993" v="61" actId="478"/>
          <ac:picMkLst>
            <pc:docMk/>
            <pc:sldMk cId="4180830004" sldId="821"/>
            <ac:picMk id="6" creationId="{7D6403F6-5FB0-D7D4-FDA8-F33F6E493D33}"/>
          </ac:picMkLst>
        </pc:picChg>
        <pc:picChg chg="del">
          <ac:chgData name="Jenifer Prince Devaraj" userId="c3fb109c-09d1-42a6-93f4-69472d709861" providerId="ADAL" clId="{09A26AFE-3578-4143-B1B0-81DF391638B0}" dt="2026-02-25T10:48:26.571" v="62" actId="478"/>
          <ac:picMkLst>
            <pc:docMk/>
            <pc:sldMk cId="4180830004" sldId="821"/>
            <ac:picMk id="10" creationId="{8E5BBB06-D2F3-F71E-DF4B-759E108243D6}"/>
          </ac:picMkLst>
        </pc:picChg>
      </pc:sldChg>
      <pc:sldChg chg="addSp delSp modSp add mod delAnim">
        <pc:chgData name="Jenifer Prince Devaraj" userId="c3fb109c-09d1-42a6-93f4-69472d709861" providerId="ADAL" clId="{09A26AFE-3578-4143-B1B0-81DF391638B0}" dt="2026-02-25T11:04:52.951" v="183"/>
        <pc:sldMkLst>
          <pc:docMk/>
          <pc:sldMk cId="3443128890" sldId="822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3443128890" sldId="822"/>
            <ac:spMk id="3" creationId="{AA4D0634-F384-5BF4-6590-25E99B1DCAB3}"/>
          </ac:spMkLst>
        </pc:spChg>
        <pc:spChg chg="add mod">
          <ac:chgData name="Jenifer Prince Devaraj" userId="c3fb109c-09d1-42a6-93f4-69472d709861" providerId="ADAL" clId="{09A26AFE-3578-4143-B1B0-81DF391638B0}" dt="2026-02-25T10:53:35.441" v="101" actId="1076"/>
          <ac:spMkLst>
            <pc:docMk/>
            <pc:sldMk cId="3443128890" sldId="822"/>
            <ac:spMk id="7" creationId="{311DB1A0-98E7-3498-48CD-DD3684AA5C93}"/>
          </ac:spMkLst>
        </pc:spChg>
        <pc:spChg chg="mod">
          <ac:chgData name="Jenifer Prince Devaraj" userId="c3fb109c-09d1-42a6-93f4-69472d709861" providerId="ADAL" clId="{09A26AFE-3578-4143-B1B0-81DF391638B0}" dt="2026-02-25T10:53:03.432" v="96" actId="1076"/>
          <ac:spMkLst>
            <pc:docMk/>
            <pc:sldMk cId="3443128890" sldId="822"/>
            <ac:spMk id="8" creationId="{2EDB0D6E-EA7C-8ACB-230F-FB2B21D0C912}"/>
          </ac:spMkLst>
        </pc:spChg>
        <pc:picChg chg="del">
          <ac:chgData name="Jenifer Prince Devaraj" userId="c3fb109c-09d1-42a6-93f4-69472d709861" providerId="ADAL" clId="{09A26AFE-3578-4143-B1B0-81DF391638B0}" dt="2026-02-25T10:50:14.745" v="81" actId="478"/>
          <ac:picMkLst>
            <pc:docMk/>
            <pc:sldMk cId="3443128890" sldId="822"/>
            <ac:picMk id="4" creationId="{1EDAC24D-A9DD-8571-6246-1BBBC58EA17A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2-25T11:04:52.951" v="183"/>
        <pc:sldMkLst>
          <pc:docMk/>
          <pc:sldMk cId="2407282218" sldId="823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2407282218" sldId="823"/>
            <ac:spMk id="3" creationId="{BEE05E0F-61B0-CF51-746E-57E1E245A8F1}"/>
          </ac:spMkLst>
        </pc:spChg>
        <pc:spChg chg="del">
          <ac:chgData name="Jenifer Prince Devaraj" userId="c3fb109c-09d1-42a6-93f4-69472d709861" providerId="ADAL" clId="{09A26AFE-3578-4143-B1B0-81DF391638B0}" dt="2026-02-25T10:53:42.577" v="103" actId="478"/>
          <ac:spMkLst>
            <pc:docMk/>
            <pc:sldMk cId="2407282218" sldId="823"/>
            <ac:spMk id="7" creationId="{42E5A8FD-ABB1-9175-182E-D190CF5AC7DE}"/>
          </ac:spMkLst>
        </pc:spChg>
        <pc:picChg chg="add mod">
          <ac:chgData name="Jenifer Prince Devaraj" userId="c3fb109c-09d1-42a6-93f4-69472d709861" providerId="ADAL" clId="{09A26AFE-3578-4143-B1B0-81DF391638B0}" dt="2026-02-25T10:54:28.977" v="108" actId="1076"/>
          <ac:picMkLst>
            <pc:docMk/>
            <pc:sldMk cId="2407282218" sldId="823"/>
            <ac:picMk id="6" creationId="{D3ED44C3-F447-DF28-0DBF-696B63B8A8B2}"/>
          </ac:picMkLst>
        </pc:picChg>
        <pc:picChg chg="add mod">
          <ac:chgData name="Jenifer Prince Devaraj" userId="c3fb109c-09d1-42a6-93f4-69472d709861" providerId="ADAL" clId="{09A26AFE-3578-4143-B1B0-81DF391638B0}" dt="2026-02-25T10:54:52.376" v="113" actId="1076"/>
          <ac:picMkLst>
            <pc:docMk/>
            <pc:sldMk cId="2407282218" sldId="823"/>
            <ac:picMk id="10" creationId="{65E08DF4-E78E-185E-F384-722120E36CC1}"/>
          </ac:picMkLst>
        </pc:picChg>
      </pc:sldChg>
      <pc:sldChg chg="addSp delSp modSp add del mod">
        <pc:chgData name="Jenifer Prince Devaraj" userId="c3fb109c-09d1-42a6-93f4-69472d709861" providerId="ADAL" clId="{09A26AFE-3578-4143-B1B0-81DF391638B0}" dt="2026-02-25T10:57:41.246" v="137" actId="47"/>
        <pc:sldMkLst>
          <pc:docMk/>
          <pc:sldMk cId="3796504268" sldId="824"/>
        </pc:sldMkLst>
        <pc:picChg chg="del">
          <ac:chgData name="Jenifer Prince Devaraj" userId="c3fb109c-09d1-42a6-93f4-69472d709861" providerId="ADAL" clId="{09A26AFE-3578-4143-B1B0-81DF391638B0}" dt="2026-02-25T10:56:21.346" v="115" actId="478"/>
          <ac:picMkLst>
            <pc:docMk/>
            <pc:sldMk cId="3796504268" sldId="824"/>
            <ac:picMk id="6" creationId="{C52FA53C-01EC-5019-4F11-B9C3573FF82C}"/>
          </ac:picMkLst>
        </pc:picChg>
        <pc:picChg chg="add mod">
          <ac:chgData name="Jenifer Prince Devaraj" userId="c3fb109c-09d1-42a6-93f4-69472d709861" providerId="ADAL" clId="{09A26AFE-3578-4143-B1B0-81DF391638B0}" dt="2026-02-25T10:56:29.027" v="121" actId="1076"/>
          <ac:picMkLst>
            <pc:docMk/>
            <pc:sldMk cId="3796504268" sldId="824"/>
            <ac:picMk id="7" creationId="{8A115F76-99EB-7A87-6BBE-58A7F6E5CBEE}"/>
          </ac:picMkLst>
        </pc:picChg>
        <pc:picChg chg="del">
          <ac:chgData name="Jenifer Prince Devaraj" userId="c3fb109c-09d1-42a6-93f4-69472d709861" providerId="ADAL" clId="{09A26AFE-3578-4143-B1B0-81DF391638B0}" dt="2026-02-25T10:56:30.537" v="122" actId="478"/>
          <ac:picMkLst>
            <pc:docMk/>
            <pc:sldMk cId="3796504268" sldId="824"/>
            <ac:picMk id="10" creationId="{5DC482F5-E81D-AA70-39F6-A96F3CB91E5A}"/>
          </ac:picMkLst>
        </pc:picChg>
        <pc:picChg chg="add mod">
          <ac:chgData name="Jenifer Prince Devaraj" userId="c3fb109c-09d1-42a6-93f4-69472d709861" providerId="ADAL" clId="{09A26AFE-3578-4143-B1B0-81DF391638B0}" dt="2026-02-25T10:57:01.164" v="129" actId="1076"/>
          <ac:picMkLst>
            <pc:docMk/>
            <pc:sldMk cId="3796504268" sldId="824"/>
            <ac:picMk id="11" creationId="{FF024033-199C-C60F-7020-B5F9CF0725B4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2-25T11:04:52.951" v="183"/>
        <pc:sldMkLst>
          <pc:docMk/>
          <pc:sldMk cId="1231411886" sldId="825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1231411886" sldId="825"/>
            <ac:spMk id="3" creationId="{6B45B471-EE0B-2699-E863-84846C6B90DB}"/>
          </ac:spMkLst>
        </pc:spChg>
        <pc:picChg chg="add mod">
          <ac:chgData name="Jenifer Prince Devaraj" userId="c3fb109c-09d1-42a6-93f4-69472d709861" providerId="ADAL" clId="{09A26AFE-3578-4143-B1B0-81DF391638B0}" dt="2026-02-25T10:57:37.850" v="136" actId="1076"/>
          <ac:picMkLst>
            <pc:docMk/>
            <pc:sldMk cId="1231411886" sldId="825"/>
            <ac:picMk id="6" creationId="{71B1C44B-220D-6CC7-2978-182B68C400B8}"/>
          </ac:picMkLst>
        </pc:picChg>
        <pc:picChg chg="del">
          <ac:chgData name="Jenifer Prince Devaraj" userId="c3fb109c-09d1-42a6-93f4-69472d709861" providerId="ADAL" clId="{09A26AFE-3578-4143-B1B0-81DF391638B0}" dt="2026-02-25T10:57:32.084" v="131" actId="478"/>
          <ac:picMkLst>
            <pc:docMk/>
            <pc:sldMk cId="1231411886" sldId="825"/>
            <ac:picMk id="11" creationId="{45D8B5E4-A294-11A6-2E35-48196BB5C606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2-25T11:04:52.951" v="183"/>
        <pc:sldMkLst>
          <pc:docMk/>
          <pc:sldMk cId="4261864567" sldId="826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4261864567" sldId="826"/>
            <ac:spMk id="3" creationId="{79A4CD5A-7F2D-8212-5CA2-E3A25BF20123}"/>
          </ac:spMkLst>
        </pc:spChg>
        <pc:picChg chg="del">
          <ac:chgData name="Jenifer Prince Devaraj" userId="c3fb109c-09d1-42a6-93f4-69472d709861" providerId="ADAL" clId="{09A26AFE-3578-4143-B1B0-81DF391638B0}" dt="2026-02-25T10:58:24.199" v="145" actId="478"/>
          <ac:picMkLst>
            <pc:docMk/>
            <pc:sldMk cId="4261864567" sldId="826"/>
            <ac:picMk id="6" creationId="{A0720EE3-D60C-FF2F-9A0E-F668B62D30D5}"/>
          </ac:picMkLst>
        </pc:picChg>
        <pc:picChg chg="del">
          <ac:chgData name="Jenifer Prince Devaraj" userId="c3fb109c-09d1-42a6-93f4-69472d709861" providerId="ADAL" clId="{09A26AFE-3578-4143-B1B0-81DF391638B0}" dt="2026-02-25T10:58:18.227" v="139" actId="478"/>
          <ac:picMkLst>
            <pc:docMk/>
            <pc:sldMk cId="4261864567" sldId="826"/>
            <ac:picMk id="7" creationId="{E3BE8F5D-5049-9367-6A88-692FA95EE723}"/>
          </ac:picMkLst>
        </pc:picChg>
        <pc:picChg chg="add mod">
          <ac:chgData name="Jenifer Prince Devaraj" userId="c3fb109c-09d1-42a6-93f4-69472d709861" providerId="ADAL" clId="{09A26AFE-3578-4143-B1B0-81DF391638B0}" dt="2026-02-25T10:58:22.875" v="144" actId="1076"/>
          <ac:picMkLst>
            <pc:docMk/>
            <pc:sldMk cId="4261864567" sldId="826"/>
            <ac:picMk id="9" creationId="{8CA24037-DA53-EF6A-274A-7B8D46ABB76E}"/>
          </ac:picMkLst>
        </pc:picChg>
        <pc:picChg chg="add del mod">
          <ac:chgData name="Jenifer Prince Devaraj" userId="c3fb109c-09d1-42a6-93f4-69472d709861" providerId="ADAL" clId="{09A26AFE-3578-4143-B1B0-81DF391638B0}" dt="2026-02-25T11:00:58.206" v="151" actId="478"/>
          <ac:picMkLst>
            <pc:docMk/>
            <pc:sldMk cId="4261864567" sldId="826"/>
            <ac:picMk id="11" creationId="{DBCAED94-C918-619E-0438-9B042FB0EA7A}"/>
          </ac:picMkLst>
        </pc:picChg>
        <pc:picChg chg="add mod">
          <ac:chgData name="Jenifer Prince Devaraj" userId="c3fb109c-09d1-42a6-93f4-69472d709861" providerId="ADAL" clId="{09A26AFE-3578-4143-B1B0-81DF391638B0}" dt="2026-02-25T11:01:04.124" v="156" actId="1076"/>
          <ac:picMkLst>
            <pc:docMk/>
            <pc:sldMk cId="4261864567" sldId="826"/>
            <ac:picMk id="13" creationId="{A09346F8-158B-41D6-6D38-60C3F8C97C7D}"/>
          </ac:picMkLst>
        </pc:picChg>
      </pc:sldChg>
      <pc:sldChg chg="addSp delSp modSp add mod modAnim">
        <pc:chgData name="Jenifer Prince Devaraj" userId="c3fb109c-09d1-42a6-93f4-69472d709861" providerId="ADAL" clId="{09A26AFE-3578-4143-B1B0-81DF391638B0}" dt="2026-02-25T11:04:52.951" v="183"/>
        <pc:sldMkLst>
          <pc:docMk/>
          <pc:sldMk cId="1618189351" sldId="827"/>
        </pc:sldMkLst>
        <pc:spChg chg="mod">
          <ac:chgData name="Jenifer Prince Devaraj" userId="c3fb109c-09d1-42a6-93f4-69472d709861" providerId="ADAL" clId="{09A26AFE-3578-4143-B1B0-81DF391638B0}" dt="2026-02-25T11:04:52.951" v="183"/>
          <ac:spMkLst>
            <pc:docMk/>
            <pc:sldMk cId="1618189351" sldId="827"/>
            <ac:spMk id="3" creationId="{D6326F37-2F85-ABF8-7FFE-709D2A2FCAED}"/>
          </ac:spMkLst>
        </pc:spChg>
        <pc:picChg chg="add mod">
          <ac:chgData name="Jenifer Prince Devaraj" userId="c3fb109c-09d1-42a6-93f4-69472d709861" providerId="ADAL" clId="{09A26AFE-3578-4143-B1B0-81DF391638B0}" dt="2026-02-25T11:03:56.961" v="161" actId="1076"/>
          <ac:picMkLst>
            <pc:docMk/>
            <pc:sldMk cId="1618189351" sldId="827"/>
            <ac:picMk id="4" creationId="{BA8D45CA-7E47-EBFC-76A5-048A43BE3F8C}"/>
          </ac:picMkLst>
        </pc:picChg>
        <pc:picChg chg="del">
          <ac:chgData name="Jenifer Prince Devaraj" userId="c3fb109c-09d1-42a6-93f4-69472d709861" providerId="ADAL" clId="{09A26AFE-3578-4143-B1B0-81DF391638B0}" dt="2026-02-25T11:03:15.064" v="158" actId="478"/>
          <ac:picMkLst>
            <pc:docMk/>
            <pc:sldMk cId="1618189351" sldId="827"/>
            <ac:picMk id="9" creationId="{2C841A16-3C07-EFBA-8889-915489C3992D}"/>
          </ac:picMkLst>
        </pc:picChg>
        <pc:picChg chg="del">
          <ac:chgData name="Jenifer Prince Devaraj" userId="c3fb109c-09d1-42a6-93f4-69472d709861" providerId="ADAL" clId="{09A26AFE-3578-4143-B1B0-81DF391638B0}" dt="2026-02-25T11:03:16.706" v="159" actId="478"/>
          <ac:picMkLst>
            <pc:docMk/>
            <pc:sldMk cId="1618189351" sldId="827"/>
            <ac:picMk id="13" creationId="{15F6B94D-74C8-2B79-911D-74F72D85E6D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10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Allow the processor to respond to external events in a timely manner.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#int_ext</a:t>
            </a:r>
            <a:r>
              <a:rPr lang="en-GB" dirty="0"/>
              <a:t> declares an external interrupt service routine named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ext_isr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(void)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The void indicates that the ISR does not return any value.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The code inside the curly braces {} represents the ISR which executes in response to the interrupt.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613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Timer overflow</a:t>
            </a:r>
            <a:endParaRPr lang="en-GB" b="1" dirty="0">
              <a:latin typeface="Book Antiqua" panose="02040602050305030304" pitchFamily="18" charset="0"/>
            </a:endParaRPr>
          </a:p>
          <a:p>
            <a:r>
              <a:rPr lang="en-GB" dirty="0"/>
              <a:t>Timer0 is a </a:t>
            </a:r>
            <a:r>
              <a:rPr lang="en-GB" b="1" dirty="0"/>
              <a:t>counter inside the PIC</a:t>
            </a:r>
            <a:r>
              <a:rPr lang="en-GB" dirty="0"/>
              <a:t>. The timer reached its maximum value and wrapped back to zero.</a:t>
            </a:r>
          </a:p>
          <a:p>
            <a:r>
              <a:rPr lang="en-GB" dirty="0"/>
              <a:t>It counts numbers automatically: 0 → 1 → 2 → 3 → ... → 255</a:t>
            </a:r>
          </a:p>
          <a:p>
            <a:r>
              <a:rPr lang="en-GB" dirty="0"/>
              <a:t>After 255, it </a:t>
            </a:r>
            <a:r>
              <a:rPr lang="en-GB" b="1" dirty="0"/>
              <a:t>cannot count more</a:t>
            </a:r>
            <a:r>
              <a:rPr lang="en-GB" dirty="0"/>
              <a:t> (because it is 8-bit).</a:t>
            </a:r>
          </a:p>
          <a:p>
            <a:r>
              <a:rPr lang="en-GB" dirty="0"/>
              <a:t>255 → 0</a:t>
            </a:r>
          </a:p>
          <a:p>
            <a:endParaRPr lang="en-GB" dirty="0"/>
          </a:p>
          <a:p>
            <a:r>
              <a:rPr lang="en-GB" b="1" dirty="0"/>
              <a:t>UART Receive</a:t>
            </a:r>
          </a:p>
          <a:p>
            <a:r>
              <a:rPr lang="en-GB" b="0" dirty="0"/>
              <a:t>#INT_RDA</a:t>
            </a:r>
          </a:p>
          <a:p>
            <a:r>
              <a:rPr lang="en-GB" b="0" dirty="0"/>
              <a:t>void </a:t>
            </a:r>
            <a:r>
              <a:rPr lang="en-GB" b="0" dirty="0" err="1"/>
              <a:t>serial_isr</a:t>
            </a:r>
            <a:r>
              <a:rPr lang="en-GB" b="0" dirty="0"/>
              <a:t>(void)</a:t>
            </a:r>
          </a:p>
          <a:p>
            <a:r>
              <a:rPr lang="en-GB" dirty="0"/>
              <a:t>RDA = </a:t>
            </a:r>
            <a:r>
              <a:rPr lang="en-GB" b="1" dirty="0"/>
              <a:t>Receive Data Available</a:t>
            </a:r>
          </a:p>
          <a:p>
            <a:r>
              <a:rPr lang="en-GB" dirty="0"/>
              <a:t>When:</a:t>
            </a:r>
          </a:p>
          <a:p>
            <a:r>
              <a:rPr lang="en-GB" dirty="0"/>
              <a:t>A byte is received on RX pin (RC7 in PIC16F877A)</a:t>
            </a:r>
          </a:p>
          <a:p>
            <a:r>
              <a:rPr lang="en-GB" dirty="0"/>
              <a:t>The hardware sets the receive flag</a:t>
            </a:r>
          </a:p>
          <a:p>
            <a:r>
              <a:rPr lang="en-GB" dirty="0"/>
              <a:t>CPU pauses main</a:t>
            </a:r>
          </a:p>
          <a:p>
            <a:r>
              <a:rPr lang="en-GB" dirty="0"/>
              <a:t>CPU runs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serial_isr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()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Port B Change</a:t>
            </a:r>
          </a:p>
          <a:p>
            <a:r>
              <a:rPr lang="en-GB" b="0" dirty="0"/>
              <a:t>#INT_RB</a:t>
            </a:r>
          </a:p>
          <a:p>
            <a:endParaRPr lang="en-GB" b="0" dirty="0"/>
          </a:p>
          <a:p>
            <a:r>
              <a:rPr lang="en-GB" dirty="0"/>
              <a:t>This is the </a:t>
            </a:r>
            <a:r>
              <a:rPr lang="en-GB" b="1" dirty="0"/>
              <a:t>Interrupt Service Routine</a:t>
            </a:r>
            <a:r>
              <a:rPr lang="en-GB" dirty="0"/>
              <a:t> for Port B change.</a:t>
            </a:r>
          </a:p>
          <a:p>
            <a:r>
              <a:rPr lang="en-GB" dirty="0"/>
              <a:t>It runs automatically when:</a:t>
            </a:r>
          </a:p>
          <a:p>
            <a:r>
              <a:rPr lang="en-GB" dirty="0"/>
              <a:t>RB4, RB5, RB6, or RB7 changes.</a:t>
            </a:r>
          </a:p>
          <a:p>
            <a:endParaRPr lang="en-GB" b="0" dirty="0"/>
          </a:p>
          <a:p>
            <a:r>
              <a:rPr lang="en-GB" b="1" dirty="0"/>
              <a:t>ADC</a:t>
            </a:r>
          </a:p>
          <a:p>
            <a:r>
              <a:rPr lang="en-GB" b="0" dirty="0"/>
              <a:t>Analog voltage (0–5V)</a:t>
            </a:r>
          </a:p>
          <a:p>
            <a:r>
              <a:rPr lang="en-GB" b="0" dirty="0"/>
              <a:t>        ↓</a:t>
            </a:r>
          </a:p>
          <a:p>
            <a:r>
              <a:rPr lang="en-GB" b="0" dirty="0"/>
              <a:t>Digital value (0–1023 for 10-bit </a:t>
            </a:r>
            <a:r>
              <a:rPr lang="en-GB" b="0"/>
              <a:t>PIC)</a:t>
            </a:r>
          </a:p>
          <a:p>
            <a:endParaRPr lang="en-GB" b="0" dirty="0"/>
          </a:p>
          <a:p>
            <a:r>
              <a:rPr lang="en-GB" dirty="0"/>
              <a:t>In PIC16F877A:</a:t>
            </a:r>
          </a:p>
          <a:p>
            <a:r>
              <a:rPr lang="en-GB" dirty="0"/>
              <a:t>ADC is 10-bit</a:t>
            </a:r>
          </a:p>
          <a:p>
            <a:r>
              <a:rPr lang="en-GB" dirty="0"/>
              <a:t>Result range: 0 to 1023</a:t>
            </a:r>
          </a:p>
          <a:p>
            <a:endParaRPr lang="en-GB" b="0" dirty="0"/>
          </a:p>
          <a:p>
            <a:endParaRPr lang="en-GB" b="0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37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D29EA8-7447-A1C3-4CAD-D119B1D69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F12D7E-5F07-1E62-FCA1-42A0090E2E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257EC6-AFEA-EA8E-B130-820349BD10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C724CD-4808-9578-471E-5984283E7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967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313339-14C7-0CA8-1AAC-51504166C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7D3321-A77A-62E5-63C1-D11119F95B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53CD27-C7A0-6DD7-0548-38347997C9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53245D-9447-94FE-978C-C0F8289F7D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375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313339-14C7-0CA8-1AAC-51504166C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7D3321-A77A-62E5-63C1-D11119F95B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53CD27-C7A0-6DD7-0548-38347997C9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53245D-9447-94FE-978C-C0F8289F7D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19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7D1DE-1A0A-131E-5540-84FD9BDC2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66F820-D2B7-B0D9-0731-B9D3999772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FC1339-5E67-CAE4-D6DC-B157F23ACD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A7F6FD-3202-EA10-4A68-DDF27FDCC6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247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7C89A-50F0-5D1A-4B4E-1001FF0A9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7BC39B-2CB2-B9CB-9668-BAB82AD2C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930B2F-0BDA-555D-6641-D6EECF5884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9B51A7-A4C8-2D43-843A-692AF25617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068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B57A9-E5D5-9E6F-21C6-5F8E1DC6B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4B60A7-323E-5758-BB69-FA7E9E6221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C8CBE3-CC47-88AE-4895-1C4CF67E3F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8EC369-15FB-207C-A1D5-7D3BA7DEE4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287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B4D5F-1BC5-CFD9-B8A6-C4DD600C82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0EB137-BFB2-F2F7-1DB7-E37AC677A9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7F4568-DC94-CBE6-37F6-D1D2D4D7ED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24F13-5893-DE17-941C-9BACFEC437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4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microsoft.com/office/2007/relationships/hdphoto" Target="../media/hdphoto2.wdp"/><Relationship Id="rId5" Type="http://schemas.openxmlformats.org/officeDocument/2006/relationships/image" Target="../media/image28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ISR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5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9CC8BD-0563-4A59-AB24-A7D2A18F33B7}"/>
              </a:ext>
            </a:extLst>
          </p:cNvPr>
          <p:cNvSpPr txBox="1"/>
          <p:nvPr/>
        </p:nvSpPr>
        <p:spPr>
          <a:xfrm>
            <a:off x="477169" y="2426576"/>
            <a:ext cx="5618831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Temporarily pauses the normal execution of a program to handle an urgent event.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Example: timer overflow, external signal, serial input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Once the event is handled, the program resumes where it left off.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1A863A-77DF-4E43-B2F2-5389933C30ED}"/>
              </a:ext>
            </a:extLst>
          </p:cNvPr>
          <p:cNvSpPr txBox="1"/>
          <p:nvPr/>
        </p:nvSpPr>
        <p:spPr>
          <a:xfrm>
            <a:off x="6610613" y="4933600"/>
            <a:ext cx="181618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i="1" dirty="0"/>
              <a:t>Picture From pin interest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D7AC714-1B11-4E39-A940-4F58B5F537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07" t="12854" r="24748" b="16616"/>
          <a:stretch/>
        </p:blipFill>
        <p:spPr>
          <a:xfrm>
            <a:off x="6690886" y="1664813"/>
            <a:ext cx="4805329" cy="3224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757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04"/>
    </mc:Choice>
    <mc:Fallback xmlns="">
      <p:transition spd="slow" advTm="1540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77111" y="1974182"/>
            <a:ext cx="8924114" cy="37394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ISRs are defined using the #INT_xxx directive.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Example: </a:t>
            </a:r>
          </a:p>
          <a:p>
            <a:pPr lvl="4" algn="just">
              <a:lnSpc>
                <a:spcPct val="200000"/>
              </a:lnSpc>
            </a:pPr>
            <a:r>
              <a:rPr lang="en-GB" sz="1500" dirty="0">
                <a:latin typeface="Book Antiqua" panose="02040602050305030304" pitchFamily="18" charset="0"/>
                <a:ea typeface="Cambria"/>
              </a:rPr>
              <a:t>#INT_EXT</a:t>
            </a:r>
          </a:p>
          <a:p>
            <a:pPr lvl="4" algn="just"/>
            <a:r>
              <a:rPr lang="en-GB" sz="1500" dirty="0">
                <a:latin typeface="Book Antiqua" panose="02040602050305030304" pitchFamily="18" charset="0"/>
                <a:ea typeface="Cambria"/>
              </a:rPr>
              <a:t>void </a:t>
            </a:r>
            <a:r>
              <a:rPr lang="en-GB" sz="1500" dirty="0" err="1">
                <a:latin typeface="Book Antiqua" panose="02040602050305030304" pitchFamily="18" charset="0"/>
                <a:ea typeface="Cambria"/>
              </a:rPr>
              <a:t>ext_isr</a:t>
            </a:r>
            <a:r>
              <a:rPr lang="en-GB" sz="1500" dirty="0">
                <a:latin typeface="Book Antiqua" panose="02040602050305030304" pitchFamily="18" charset="0"/>
                <a:ea typeface="Cambria"/>
              </a:rPr>
              <a:t>(void )// could be also written as void </a:t>
            </a:r>
            <a:r>
              <a:rPr lang="en-GB" sz="1500" dirty="0" err="1">
                <a:latin typeface="Book Antiqua" panose="02040602050305030304" pitchFamily="18" charset="0"/>
                <a:ea typeface="Cambria"/>
              </a:rPr>
              <a:t>ext_isr</a:t>
            </a:r>
            <a:r>
              <a:rPr lang="en-GB" sz="1500" dirty="0">
                <a:latin typeface="Book Antiqua" panose="02040602050305030304" pitchFamily="18" charset="0"/>
                <a:ea typeface="Cambria"/>
              </a:rPr>
              <a:t>( ) </a:t>
            </a:r>
          </a:p>
          <a:p>
            <a:pPr lvl="4" algn="just"/>
            <a:r>
              <a:rPr lang="en-GB" sz="1500" dirty="0">
                <a:latin typeface="Book Antiqua" panose="02040602050305030304" pitchFamily="18" charset="0"/>
                <a:ea typeface="Cambria"/>
              </a:rPr>
              <a:t>{</a:t>
            </a:r>
          </a:p>
          <a:p>
            <a:pPr lvl="4" algn="just"/>
            <a:r>
              <a:rPr lang="en-GB" sz="1500" i="1" dirty="0">
                <a:latin typeface="Book Antiqua" panose="02040602050305030304" pitchFamily="18" charset="0"/>
                <a:ea typeface="Cambria"/>
              </a:rPr>
              <a:t>    // Code to execute when external interrupt occurs</a:t>
            </a:r>
          </a:p>
          <a:p>
            <a:pPr lvl="4" algn="just"/>
            <a:r>
              <a:rPr lang="en-GB" sz="1500" dirty="0">
                <a:latin typeface="Book Antiqua" panose="02040602050305030304" pitchFamily="18" charset="0"/>
                <a:ea typeface="Cambria"/>
              </a:rPr>
              <a:t> }</a:t>
            </a:r>
          </a:p>
          <a:p>
            <a:pPr lvl="4" algn="just"/>
            <a:endParaRPr lang="en-GB" sz="1500" dirty="0">
              <a:latin typeface="Book Antiqua" panose="02040602050305030304" pitchFamily="18" charset="0"/>
              <a:ea typeface="Cambria"/>
            </a:endParaRPr>
          </a:p>
          <a:p>
            <a:pPr marL="1255713" lvl="4" indent="-28575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compiler automatically links this function to the correct interrupt vector.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90961" y="1199381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Interrupts-Interrupt Service Routine (ISR)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2471706" y="3421818"/>
            <a:ext cx="5489290" cy="146391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24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09880" y="1411897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Interrupts-Interrupt Service Routine (ISR)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8B0782F-D432-4832-A010-759D640345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738108"/>
              </p:ext>
            </p:extLst>
          </p:nvPr>
        </p:nvGraphicFramePr>
        <p:xfrm>
          <a:off x="1365293" y="2358520"/>
          <a:ext cx="9128236" cy="3822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74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02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10265">
                  <a:extLst>
                    <a:ext uri="{9D8B030D-6E8A-4147-A177-3AD203B41FA5}">
                      <a16:colId xmlns:a16="http://schemas.microsoft.com/office/drawing/2014/main" val="3340066472"/>
                    </a:ext>
                  </a:extLst>
                </a:gridCol>
                <a:gridCol w="2510265">
                  <a:extLst>
                    <a:ext uri="{9D8B030D-6E8A-4147-A177-3AD203B41FA5}">
                      <a16:colId xmlns:a16="http://schemas.microsoft.com/office/drawing/2014/main" val="3297135988"/>
                    </a:ext>
                  </a:extLst>
                </a:gridCol>
              </a:tblGrid>
              <a:tr h="570546"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>
                          <a:latin typeface="Book Antiqua" panose="02040602050305030304" pitchFamily="18" charset="0"/>
                        </a:rPr>
                        <a:t>Interrupt Type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>
                          <a:latin typeface="Book Antiqua" panose="02040602050305030304" pitchFamily="18" charset="0"/>
                        </a:rPr>
                        <a:t>Directive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>
                          <a:latin typeface="Book Antiqua" panose="02040602050305030304" pitchFamily="18" charset="0"/>
                        </a:rPr>
                        <a:t>Example Function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When It Happens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563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Book Antiqua" panose="02040602050305030304" pitchFamily="18" charset="0"/>
                        </a:rPr>
                        <a:t>External (RB0/INT)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ext_isr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 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Button on RB0 pressed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5637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Timer0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#INT_TIMER0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timer0_isr( 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Timer overflow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0546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Book Antiqua" panose="02040602050305030304" pitchFamily="18" charset="0"/>
                        </a:rPr>
                        <a:t>UART Receive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#INT_RDA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serial_isr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 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Serial data received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0546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Port B Change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#INT_RB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portb_isr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 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RB4–RB7 changes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546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ADC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adc_isr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 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ADC conversion finished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78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81D1D-7CA5-1FAF-8698-796A5BC2D1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B52DB-A251-290D-9388-175D73FBA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BACF6B-23E4-518A-4FC2-64CBB920B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108C990-1621-2C8C-BF93-E9F951A0801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3A84B7-2005-3A57-1E8B-20588BD04685}"/>
              </a:ext>
            </a:extLst>
          </p:cNvPr>
          <p:cNvSpPr txBox="1"/>
          <p:nvPr/>
        </p:nvSpPr>
        <p:spPr>
          <a:xfrm>
            <a:off x="109880" y="1411897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Program : Interrupt</a:t>
            </a:r>
          </a:p>
        </p:txBody>
      </p:sp>
      <p:pic>
        <p:nvPicPr>
          <p:cNvPr id="6" name="Picture 5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37C20A95-8369-8ACE-BF0F-87CD6E5CB0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3399" y="2464728"/>
            <a:ext cx="5790289" cy="3623310"/>
          </a:xfrm>
          <a:prstGeom prst="rect">
            <a:avLst/>
          </a:prstGeom>
        </p:spPr>
      </p:pic>
      <p:pic>
        <p:nvPicPr>
          <p:cNvPr id="10" name="Picture 9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F7CF18A8-6AF0-1735-FCF7-E623844CAC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96670" y="1811334"/>
            <a:ext cx="5422389" cy="480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742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1ABD8-2669-ECE9-850E-B7C8AEB1D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403D8-3EDF-FBE6-1E40-79398AE69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27D868-1116-0E05-676D-DF6BFE00C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A4D0634-F384-5BF4-6590-25E99B1DCAB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DB0D6E-EA7C-8ACB-230F-FB2B21D0C912}"/>
              </a:ext>
            </a:extLst>
          </p:cNvPr>
          <p:cNvSpPr txBox="1"/>
          <p:nvPr/>
        </p:nvSpPr>
        <p:spPr>
          <a:xfrm>
            <a:off x="109880" y="1411897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Program : Interrupt</a:t>
            </a:r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1EDAC24D-A9DD-8571-6246-1BBBC58EA17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59723" y="2218983"/>
            <a:ext cx="634682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830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83"/>
    </mc:Choice>
    <mc:Fallback>
      <p:transition spd="slow" advTm="10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1ABD8-2669-ECE9-850E-B7C8AEB1D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403D8-3EDF-FBE6-1E40-79398AE69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27D868-1116-0E05-676D-DF6BFE00C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A4D0634-F384-5BF4-6590-25E99B1DCAB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DB0D6E-EA7C-8ACB-230F-FB2B21D0C912}"/>
              </a:ext>
            </a:extLst>
          </p:cNvPr>
          <p:cNvSpPr txBox="1"/>
          <p:nvPr/>
        </p:nvSpPr>
        <p:spPr>
          <a:xfrm>
            <a:off x="0" y="1089558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Program : Interrupt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1DB1A0-98E7-3498-48CD-DD3684AA5C93}"/>
              </a:ext>
            </a:extLst>
          </p:cNvPr>
          <p:cNvSpPr txBox="1"/>
          <p:nvPr/>
        </p:nvSpPr>
        <p:spPr>
          <a:xfrm>
            <a:off x="763402" y="1752451"/>
            <a:ext cx="10209397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dirty="0"/>
              <a:t>Write a CCS C program for </a:t>
            </a:r>
            <a:r>
              <a:rPr lang="en-GB" sz="2100" b="1" dirty="0"/>
              <a:t>PIC16F877A</a:t>
            </a:r>
            <a:r>
              <a:rPr lang="en-GB" sz="2100" dirty="0"/>
              <a:t> to control a traffic light using an external interrupt.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The main program must continuously run three traffic light states: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100" dirty="0"/>
              <a:t>Red (1 second)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100" dirty="0"/>
              <a:t>Yellow (1 second)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100" dirty="0"/>
              <a:t>Green (1 second)</a:t>
            </a:r>
            <a:br>
              <a:rPr lang="en-GB" sz="2100" dirty="0"/>
            </a:br>
            <a:r>
              <a:rPr lang="en-GB" sz="2100" dirty="0"/>
              <a:t>During these states, Ped Red is ON and Ped Green is OFF.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When the button on RB0 is pressed: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100" dirty="0"/>
              <a:t>An external interrupt occurs.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100" dirty="0"/>
              <a:t>The ISR sets a flag only (no delay inside ISR).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100" dirty="0"/>
              <a:t>The main program switches to: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2100" dirty="0"/>
              <a:t>Traffic Red ON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2100" dirty="0"/>
              <a:t>Pedestrian Green ON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2100" dirty="0"/>
              <a:t>Duration 5 seconds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dirty="0"/>
              <a:t>After 5 seconds, return to the normal traffic sequence.</a:t>
            </a:r>
          </a:p>
          <a:p>
            <a:pPr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3443128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83"/>
    </mc:Choice>
    <mc:Fallback>
      <p:transition spd="slow" advTm="1058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696B9-C38F-CB30-77DC-56BFC9C428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B6437-1B9A-1861-9039-775A789BB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49EB74-2165-86BF-5035-F8D68D97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EE05E0F-61B0-CF51-746E-57E1E245A8F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7E4BC4-46EC-96B2-27B9-CF9E039A6D41}"/>
              </a:ext>
            </a:extLst>
          </p:cNvPr>
          <p:cNvSpPr txBox="1"/>
          <p:nvPr/>
        </p:nvSpPr>
        <p:spPr>
          <a:xfrm>
            <a:off x="0" y="1089558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Program : Interrupt</a:t>
            </a:r>
          </a:p>
        </p:txBody>
      </p:sp>
      <p:pic>
        <p:nvPicPr>
          <p:cNvPr id="6" name="Picture 5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D3ED44C3-F447-DF28-0DBF-696B63B8A8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107" y="2029719"/>
            <a:ext cx="3657053" cy="3616160"/>
          </a:xfrm>
          <a:prstGeom prst="rect">
            <a:avLst/>
          </a:prstGeom>
        </p:spPr>
      </p:pic>
      <p:pic>
        <p:nvPicPr>
          <p:cNvPr id="10" name="Picture 9" descr="A computer code with text&#10;&#10;AI-generated content may be incorrect.">
            <a:extLst>
              <a:ext uri="{FF2B5EF4-FFF2-40B4-BE49-F238E27FC236}">
                <a16:creationId xmlns:a16="http://schemas.microsoft.com/office/drawing/2014/main" id="{65E08DF4-E78E-185E-F384-722120E36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924" y="2238430"/>
            <a:ext cx="6999076" cy="334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282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83"/>
    </mc:Choice>
    <mc:Fallback>
      <p:transition spd="slow" advTm="1058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886B9-B0CA-BDA2-B60D-6A6251CE9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630D-A00D-1392-5EF6-986FEDD8E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10FA81-72F8-9304-1B38-D62F31BFC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45B471-EE0B-2699-E863-84846C6B90D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C7DD86-0F94-8835-8650-EA9DEB781CCA}"/>
              </a:ext>
            </a:extLst>
          </p:cNvPr>
          <p:cNvSpPr txBox="1"/>
          <p:nvPr/>
        </p:nvSpPr>
        <p:spPr>
          <a:xfrm>
            <a:off x="0" y="1089558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Program : Interrupt</a:t>
            </a:r>
          </a:p>
        </p:txBody>
      </p:sp>
      <p:pic>
        <p:nvPicPr>
          <p:cNvPr id="7" name="Picture 6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4AC2088-D158-3D54-F37D-86AFF7EA64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547" y="1497009"/>
            <a:ext cx="5142759" cy="5120640"/>
          </a:xfrm>
          <a:prstGeom prst="rect">
            <a:avLst/>
          </a:prstGeom>
        </p:spPr>
      </p:pic>
      <p:pic>
        <p:nvPicPr>
          <p:cNvPr id="6" name="Picture 5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71B1C44B-220D-6CC7-2978-182B68C400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2337" y="1175220"/>
            <a:ext cx="3356606" cy="559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411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83"/>
    </mc:Choice>
    <mc:Fallback>
      <p:transition spd="slow" advTm="1058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6CCF50-2BAD-1FDF-3887-50EE5CB46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A359-F6EC-A4A5-23C1-67755229C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B7CB98-582E-433D-A95F-4D2C762CC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9A4CD5A-7F2D-8212-5CA2-E3A25BF201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86288E-A8D0-5221-CA97-A19275A8F20B}"/>
              </a:ext>
            </a:extLst>
          </p:cNvPr>
          <p:cNvSpPr txBox="1"/>
          <p:nvPr/>
        </p:nvSpPr>
        <p:spPr>
          <a:xfrm>
            <a:off x="0" y="1089558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Program : Interrupt</a:t>
            </a:r>
          </a:p>
        </p:txBody>
      </p:sp>
      <p:pic>
        <p:nvPicPr>
          <p:cNvPr id="9" name="Picture 8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CA24037-DA53-EF6A-274A-7B8D46ABB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43" y="2143124"/>
            <a:ext cx="5222076" cy="2879735"/>
          </a:xfrm>
          <a:prstGeom prst="rect">
            <a:avLst/>
          </a:prstGeom>
        </p:spPr>
      </p:pic>
      <p:pic>
        <p:nvPicPr>
          <p:cNvPr id="13" name="Picture 12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A09346F8-158B-41D6-6D38-60C3F8C97C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1243" y="1697354"/>
            <a:ext cx="5108420" cy="4520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864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83"/>
    </mc:Choice>
    <mc:Fallback>
      <p:transition spd="slow" advTm="1058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3B4F7-B2C2-9E32-EC96-85DA1D080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93AA8-8654-CA73-2CB7-B79650AB0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2ADFBE-0FE9-CAF4-CAA8-8D2A2CD5B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6326F37-2F85-ABF8-7FFE-709D2A2FCAE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B5525C-DB96-4BC9-7E7C-DF6EDAFCB468}"/>
              </a:ext>
            </a:extLst>
          </p:cNvPr>
          <p:cNvSpPr txBox="1"/>
          <p:nvPr/>
        </p:nvSpPr>
        <p:spPr>
          <a:xfrm>
            <a:off x="0" y="1089558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Program : Interrupt</a:t>
            </a:r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BA8D45CA-7E47-EBFC-76A5-048A43BE3F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21280" y="1965008"/>
            <a:ext cx="7315200" cy="39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189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83"/>
    </mc:Choice>
    <mc:Fallback>
      <p:transition spd="slow" advTm="10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7627</TotalTime>
  <Words>764</Words>
  <Application>Microsoft Office PowerPoint</Application>
  <PresentationFormat>Widescreen</PresentationFormat>
  <Paragraphs>159</Paragraphs>
  <Slides>12</Slides>
  <Notes>10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2026-02-25T11:04:57Z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