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6F055-9AAB-472F-A596-A4949FA88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080DAD-6D2E-4DF6-829B-E38B997509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EDF4E-1E1A-452E-A2E9-D30D8623635F}" type="datetimeFigureOut">
              <a:rPr lang="en-GB" smtClean="0"/>
              <a:t>20/05/2020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78EA6-9646-4A5B-8106-D37E6A602F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397803-FD2B-430E-8926-00808CBAFD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8B05E-4563-4078-95D7-C5AF5186F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73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49B43A-4A06-42D7-80D9-62A9FD5E4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EB800F-DA8B-415C-AC1C-70F05B25F3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C786EF-BE34-4DD6-8E76-9024D27100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4EDF4E-1E1A-452E-A2E9-D30D8623635F}" type="datetimeFigureOut">
              <a:rPr lang="en-GB" smtClean="0"/>
              <a:t>20/05/2020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704803-1035-4F82-AE90-DEA3191C0F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0889D2-AC89-4D7B-AA3D-7DD80B3F94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18B05E-4563-4078-95D7-C5AF5186F4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45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4C65FD7-55A8-40BD-85E3-106F783222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/>
              <a:t>Critical evaluation of how post compulsory education can seek to promote and enhance social mobility and make recommendations for change.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F232D9-EAB2-4C6A-ABB0-2D72DD94850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565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9DA7792-F2E5-447C-A6C9-7E80A03E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What does social mobility look like ?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E7C694-6F81-4C4C-BF4C-8009FCE5108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559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A7FBF2E-D78D-421F-94FB-78D0AD9B6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 Adult learning and social mobility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32FC42-DD82-4C39-84F0-53C80659D3A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027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6BD7860-1F5A-465B-8196-B4D52773A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Post compulsory education  and social mobility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7CCD86-A623-4A4B-975C-D7B93774A09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625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AAAE652-024D-4D60-ABA0-C16A9A6A5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Characteristics of adult learners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D87155-4B92-4149-B9CB-475BC1F55EF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6868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2857D6C-CA77-4934-BF1B-B1A991C10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Adult learning theory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C724D2-4FA7-444F-B5F9-E545E07D47F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894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19056ED-09BF-4D46-AEDC-58BB67D41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Adult learning ,social mobility and the current challenges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74DB17-7A73-424D-BFEC-5DFBB16B20F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972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08F2EA0-D078-475E-AF0C-00C8AA1B0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Adult learning ,social mobility and the current challenges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79A490-2B79-4B33-99A8-D58153E9154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6186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724F26A-5E04-4593-A749-9BB92FE269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Adult learning overcoming these challenges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A911AE-F76B-4C34-9F92-01506C19B13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116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F70C4ED-3836-4577-A63E-806117F43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200"/>
              <a:t>Increasing participation in post compulsory education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E241EF-B6B2-46FD-9478-D2C787A09C8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141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859724C-C4BA-4D6E-92F7-5837B22FB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Increasing participation in post compulsory education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E42869-D4BB-4222-AC88-100C7EF6CA1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4455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39142CB-7C8D-4C77-BB40-9459F2E69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900"/>
              <a:t>Recommendations to improve social mobility in the post compulsory sector :Policies change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E900BE-B471-406E-A281-AED1C924FD3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4448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DD83DF2-8AD4-4963-A5B8-13E16742B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200"/>
              <a:t>Recommendations to improve social mobility in the post compulsory sector : educational partnership </a:t>
            </a:r>
            <a:br>
              <a:rPr lang="en-GB" sz="3200"/>
            </a:br>
            <a:endParaRPr lang="en-GB" sz="32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5FB33C-6B29-4D4E-859B-400DB168444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5730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9E6EC94-7F47-406C-862F-475C4D49D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200"/>
              <a:t>Recommendations to improve social mobility in the post compulsory sector  : funding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AD3714-5779-40DE-A071-B5F2CCF0D07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4399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2F90EAE-59CD-4569-A7A5-B4DA8AA37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Funding available to adult learners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70581F-9738-4BC8-ACF8-35B55EBB317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2847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B1FB87C-DE21-4320-9F29-5BAC3426B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What works centres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5CE175-CC13-410F-8E5E-5A19283BD84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8029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4BECDF-AB68-4485-B19D-C0B91D20F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Summary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CD2101-1799-42F8-B165-4A7595FFDF5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4862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B8052B4-700E-4382-8B3E-4051A93C6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 list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18EB28-F668-4AD5-BD8B-AAC241E9704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8554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B106FFD-DCC2-4244-955B-04BFEB14E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 list 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B843D4-B992-4F31-B6C1-E88BB76DD93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0371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D521B42-CD11-46A2-B3C9-A6963DF68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 list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EBC703-2609-49E6-9BED-B9245479103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312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136</Words>
  <Application>Microsoft Office PowerPoint</Application>
  <PresentationFormat>Widescreen</PresentationFormat>
  <Paragraphs>20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Critical evaluation of how post compulsory education can seek to promote and enhance social mobility and make recommendations for change. </vt:lpstr>
      <vt:lpstr>What does social mobility look like ? </vt:lpstr>
      <vt:lpstr> Adult learning and social mobility </vt:lpstr>
      <vt:lpstr>Post compulsory education  and social mobility </vt:lpstr>
      <vt:lpstr>Characteristics of adult learners </vt:lpstr>
      <vt:lpstr>Adult learning theory </vt:lpstr>
      <vt:lpstr>Adult learning ,social mobility and the current challenges </vt:lpstr>
      <vt:lpstr>Adult learning ,social mobility and the current challenges </vt:lpstr>
      <vt:lpstr>Adult learning overcoming these challenges </vt:lpstr>
      <vt:lpstr>Increasing participation in post compulsory education </vt:lpstr>
      <vt:lpstr>Increasing participation in post compulsory education </vt:lpstr>
      <vt:lpstr>Recommendations to improve social mobility in the post compulsory sector :Policies change </vt:lpstr>
      <vt:lpstr>Recommendations to improve social mobility in the post compulsory sector : educational partnership  </vt:lpstr>
      <vt:lpstr>Recommendations to improve social mobility in the post compulsory sector  : funding </vt:lpstr>
      <vt:lpstr>Funding available to adult learners </vt:lpstr>
      <vt:lpstr>What works centres</vt:lpstr>
      <vt:lpstr>Summary </vt:lpstr>
      <vt:lpstr>Reference list </vt:lpstr>
      <vt:lpstr>Reference list 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evaluation of how post compulsory education can seek to promote and enhance social mobility and make recommendations for change. </dc:title>
  <dc:creator>laisely perrin</dc:creator>
  <cp:lastModifiedBy>laisely perrin</cp:lastModifiedBy>
  <cp:revision>1</cp:revision>
  <dcterms:created xsi:type="dcterms:W3CDTF">2020-05-20T08:27:58Z</dcterms:created>
  <dcterms:modified xsi:type="dcterms:W3CDTF">2020-05-20T08:27:58Z</dcterms:modified>
</cp:coreProperties>
</file>