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2" autoAdjust="0"/>
    <p:restoredTop sz="94576" autoAdjust="0"/>
  </p:normalViewPr>
  <p:slideViewPr>
    <p:cSldViewPr>
      <p:cViewPr varScale="1">
        <p:scale>
          <a:sx n="106" d="100"/>
          <a:sy n="106" d="100"/>
        </p:scale>
        <p:origin x="158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2422963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Luize Kludzina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866B8A6-E132-15B9-9FA9-B9CE4D1C1B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99"/>
    </mc:Choice>
    <mc:Fallback>
      <p:transition spd="slow" advTm="19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87B235-D197-B76D-5751-C26CB6686F8F}"/>
              </a:ext>
            </a:extLst>
          </p:cNvPr>
          <p:cNvSpPr txBox="1"/>
          <p:nvPr/>
        </p:nvSpPr>
        <p:spPr>
          <a:xfrm>
            <a:off x="4247147" y="37899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8BE201-4FC0-2AF2-C99A-F4F2FC0E7D9F}"/>
              </a:ext>
            </a:extLst>
          </p:cNvPr>
          <p:cNvSpPr txBox="1"/>
          <p:nvPr/>
        </p:nvSpPr>
        <p:spPr>
          <a:xfrm>
            <a:off x="4247147" y="37899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5F7A5E-A592-E879-AB44-51D237EE23A7}"/>
              </a:ext>
            </a:extLst>
          </p:cNvPr>
          <p:cNvSpPr txBox="1"/>
          <p:nvPr/>
        </p:nvSpPr>
        <p:spPr>
          <a:xfrm>
            <a:off x="4247147" y="37899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1F10C0-216F-7633-AA7A-575FAF1109B1}"/>
              </a:ext>
            </a:extLst>
          </p:cNvPr>
          <p:cNvSpPr txBox="1"/>
          <p:nvPr/>
        </p:nvSpPr>
        <p:spPr>
          <a:xfrm>
            <a:off x="4247147" y="37899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Female </a:t>
            </a:r>
          </a:p>
          <a:p>
            <a:r>
              <a:rPr lang="en-GB" dirty="0">
                <a:solidFill>
                  <a:srgbClr val="0070C0"/>
                </a:solidFill>
              </a:rPr>
              <a:t>50 years old </a:t>
            </a:r>
          </a:p>
          <a:p>
            <a:r>
              <a:rPr lang="en-GB" dirty="0">
                <a:solidFill>
                  <a:srgbClr val="0070C0"/>
                </a:solidFill>
              </a:rPr>
              <a:t>Suffered form stroke recently </a:t>
            </a:r>
          </a:p>
          <a:p>
            <a:r>
              <a:rPr lang="en-GB" dirty="0">
                <a:solidFill>
                  <a:srgbClr val="0070C0"/>
                </a:solidFill>
              </a:rPr>
              <a:t>Have heart problems in the family </a:t>
            </a:r>
          </a:p>
          <a:p>
            <a:r>
              <a:rPr lang="en-GB" dirty="0">
                <a:solidFill>
                  <a:srgbClr val="0070C0"/>
                </a:solidFill>
              </a:rPr>
              <a:t>Living an unhealthy lifestyle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6DC2BBE1-8713-5744-0602-5ABFD984C7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26"/>
    </mc:Choice>
    <mc:Fallback>
      <p:transition spd="slow" advTm="43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the Physiology and Anatomy of the main disease/disorder that the patient has.</a:t>
            </a: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the lifestyle and health behaviour of this person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the everyday routine that this person has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communication and ethical considerations for the care of this person.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the main risk factors for the person’s health due to their lifestyle, behaviour, and health condition that this person has.</a:t>
            </a:r>
          </a:p>
        </p:txBody>
      </p:sp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Write about evidence-based recommendations for the care routine, monitoring, and care planning for this person.</a:t>
            </a:r>
          </a:p>
          <a:p>
            <a:r>
              <a:rPr lang="en-GB" dirty="0">
                <a:solidFill>
                  <a:srgbClr val="0070C0"/>
                </a:solidFill>
              </a:rPr>
              <a:t>Any other information relevant to the care plan for this person.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Summarise the main points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In UWTSD Harvard Referencing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</TotalTime>
  <Words>200</Words>
  <Application>Microsoft Macintosh PowerPoint</Application>
  <PresentationFormat>On-screen Show (4:3)</PresentationFormat>
  <Paragraphs>48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Luize Kludzina (2422963)</cp:lastModifiedBy>
  <cp:revision>227</cp:revision>
  <cp:lastPrinted>2018-07-09T15:27:01Z</cp:lastPrinted>
  <dcterms:created xsi:type="dcterms:W3CDTF">2002-10-07T19:43:58Z</dcterms:created>
  <dcterms:modified xsi:type="dcterms:W3CDTF">2026-04-17T09:27:09Z</dcterms:modified>
</cp:coreProperties>
</file>