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8" r:id="rId5"/>
    <p:sldId id="271" r:id="rId6"/>
    <p:sldId id="274" r:id="rId7"/>
    <p:sldId id="275" r:id="rId8"/>
    <p:sldId id="273" r:id="rId9"/>
    <p:sldId id="276" r:id="rId10"/>
    <p:sldId id="279" r:id="rId11"/>
    <p:sldId id="277" r:id="rId12"/>
    <p:sldId id="278" r:id="rId13"/>
    <p:sldId id="280" r:id="rId14"/>
    <p:sldId id="272" r:id="rId15"/>
    <p:sldId id="270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69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511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001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CalculatePath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PathStatus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NavMesh</a:t>
            </a:r>
            <a:r>
              <a:rPr lang="en-GB" dirty="0" smtClean="0"/>
              <a:t> Agents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Unity’s </a:t>
            </a:r>
            <a:r>
              <a:rPr lang="en-GB" smtClean="0"/>
              <a:t>Navigation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Navigation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Provides you with the following components</a:t>
            </a:r>
          </a:p>
          <a:p>
            <a:r>
              <a:rPr lang="en-GB" dirty="0" err="1" smtClean="0"/>
              <a:t>NavMesh</a:t>
            </a:r>
            <a:endParaRPr lang="en-GB" dirty="0" smtClean="0"/>
          </a:p>
          <a:p>
            <a:pPr lvl="1"/>
            <a:r>
              <a:rPr lang="en-GB" dirty="0" smtClean="0"/>
              <a:t>Defines the walkable surfaces of the game world.</a:t>
            </a:r>
          </a:p>
          <a:p>
            <a:pPr lvl="1"/>
            <a:r>
              <a:rPr lang="en-GB" dirty="0" smtClean="0"/>
              <a:t>Enables finding a path from one location to another.</a:t>
            </a:r>
          </a:p>
          <a:p>
            <a:r>
              <a:rPr lang="en-GB" dirty="0" err="1" smtClean="0"/>
              <a:t>NavMesh</a:t>
            </a:r>
            <a:r>
              <a:rPr lang="en-GB" dirty="0" smtClean="0"/>
              <a:t> Agent:</a:t>
            </a:r>
          </a:p>
          <a:p>
            <a:pPr lvl="1"/>
            <a:r>
              <a:rPr lang="en-GB" dirty="0" smtClean="0"/>
              <a:t>A component you attach to a game object to make it an AI character that avoids other characters while moving towards its goal.</a:t>
            </a:r>
          </a:p>
        </p:txBody>
      </p:sp>
    </p:spTree>
    <p:extLst>
      <p:ext uri="{BB962C8B-B14F-4D97-AF65-F5344CB8AC3E}">
        <p14:creationId xmlns:p14="http://schemas.microsoft.com/office/powerpoint/2010/main" val="366758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Navigation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Off-Mesh </a:t>
            </a:r>
            <a:r>
              <a:rPr lang="en-GB" dirty="0" smtClean="0"/>
              <a:t>Link</a:t>
            </a:r>
          </a:p>
          <a:p>
            <a:pPr lvl="1"/>
            <a:r>
              <a:rPr lang="en-GB" dirty="0" smtClean="0"/>
              <a:t>Allows </a:t>
            </a:r>
            <a:r>
              <a:rPr lang="en-GB" dirty="0"/>
              <a:t>you to incorporate navigation shortcuts which cannot be </a:t>
            </a:r>
            <a:r>
              <a:rPr lang="en-GB" dirty="0" smtClean="0"/>
              <a:t>represented using a walkable surface.</a:t>
            </a:r>
          </a:p>
          <a:p>
            <a:pPr lvl="1"/>
            <a:r>
              <a:rPr lang="en-GB" dirty="0" smtClean="0"/>
              <a:t>For example, jumping over a ditch or fence, opening a door, etc.</a:t>
            </a:r>
          </a:p>
          <a:p>
            <a:r>
              <a:rPr lang="en-GB" dirty="0" err="1" smtClean="0"/>
              <a:t>NavMesh</a:t>
            </a:r>
            <a:r>
              <a:rPr lang="en-GB" dirty="0" smtClean="0"/>
              <a:t> Obstacle</a:t>
            </a:r>
          </a:p>
          <a:p>
            <a:pPr lvl="1"/>
            <a:r>
              <a:rPr lang="en-GB" dirty="0" smtClean="0"/>
              <a:t>Moving obstacles the agents should avoid while navigating round the world.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35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Navigation System in Unity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1600200"/>
            <a:ext cx="5362575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00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</a:t>
            </a:r>
            <a:r>
              <a:rPr lang="en-GB" dirty="0" err="1" smtClean="0"/>
              <a:t>NavMesh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Four steps:</a:t>
            </a:r>
          </a:p>
          <a:p>
            <a:r>
              <a:rPr lang="en-GB" dirty="0" smtClean="0"/>
              <a:t>Identify the scene objects that will form part of the </a:t>
            </a:r>
            <a:r>
              <a:rPr lang="en-GB" dirty="0" err="1" smtClean="0"/>
              <a:t>NavMesh</a:t>
            </a:r>
            <a:r>
              <a:rPr lang="en-GB" dirty="0" smtClean="0"/>
              <a:t> (walkable surfaces and obstacles).</a:t>
            </a:r>
          </a:p>
          <a:p>
            <a:r>
              <a:rPr lang="en-GB" dirty="0" smtClean="0"/>
              <a:t>Select the fixed (static) objects that are part of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40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</a:t>
            </a:r>
            <a:r>
              <a:rPr lang="en-GB" dirty="0" err="1"/>
              <a:t>NavMesh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Adjust the Bake settings to match your agent’s size:</a:t>
            </a:r>
          </a:p>
          <a:p>
            <a:pPr lvl="1"/>
            <a:r>
              <a:rPr lang="en-GB" b="1" dirty="0"/>
              <a:t>Agent Radius</a:t>
            </a:r>
            <a:r>
              <a:rPr lang="en-GB" dirty="0"/>
              <a:t>: defines how close the agent centre point can get to a wall or ledge.</a:t>
            </a:r>
          </a:p>
          <a:p>
            <a:pPr lvl="1"/>
            <a:r>
              <a:rPr lang="en-GB" b="1" dirty="0" smtClean="0"/>
              <a:t>Agent Height</a:t>
            </a:r>
            <a:r>
              <a:rPr lang="en-GB" dirty="0" smtClean="0"/>
              <a:t>: defines how low the spaces are that the agent can reach.</a:t>
            </a:r>
          </a:p>
          <a:p>
            <a:pPr lvl="1"/>
            <a:r>
              <a:rPr lang="en-GB" b="1" dirty="0" smtClean="0"/>
              <a:t>Max Slope</a:t>
            </a:r>
            <a:r>
              <a:rPr lang="en-GB" dirty="0" smtClean="0"/>
              <a:t>: defines how </a:t>
            </a:r>
            <a:r>
              <a:rPr lang="en-GB" dirty="0" smtClean="0"/>
              <a:t>steep </a:t>
            </a:r>
            <a:r>
              <a:rPr lang="en-GB" dirty="0" smtClean="0"/>
              <a:t>the ramps are that the agent can walk up.</a:t>
            </a:r>
          </a:p>
          <a:p>
            <a:pPr lvl="1"/>
            <a:r>
              <a:rPr lang="en-GB" b="1" dirty="0" smtClean="0"/>
              <a:t>Step Height</a:t>
            </a:r>
            <a:r>
              <a:rPr lang="en-GB" dirty="0" smtClean="0"/>
              <a:t>: defines how high obstructions are that the agent can step on.</a:t>
            </a:r>
          </a:p>
          <a:p>
            <a:r>
              <a:rPr lang="en-GB" dirty="0" smtClean="0"/>
              <a:t>Last step is to click Bake to build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92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NavMesh</a:t>
            </a:r>
            <a:r>
              <a:rPr lang="en-GB" dirty="0" smtClean="0"/>
              <a:t> Obstacles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Simply attach a </a:t>
            </a:r>
            <a:r>
              <a:rPr lang="en-GB" dirty="0" err="1" smtClean="0"/>
              <a:t>Nav</a:t>
            </a:r>
            <a:r>
              <a:rPr lang="en-GB" dirty="0" smtClean="0"/>
              <a:t> Mesh Obstacle component to any moving obstacles.</a:t>
            </a:r>
          </a:p>
          <a:p>
            <a:r>
              <a:rPr lang="en-GB" dirty="0" smtClean="0"/>
              <a:t>You will need to set the size of the obstacle at the minimum.</a:t>
            </a:r>
          </a:p>
          <a:p>
            <a:r>
              <a:rPr lang="en-GB" dirty="0" smtClean="0"/>
              <a:t>Also adjust the </a:t>
            </a:r>
            <a:r>
              <a:rPr lang="en-GB" dirty="0" err="1" smtClean="0"/>
              <a:t>Center</a:t>
            </a:r>
            <a:r>
              <a:rPr lang="en-GB" dirty="0" smtClean="0"/>
              <a:t> Y position.</a:t>
            </a:r>
          </a:p>
          <a:p>
            <a:r>
              <a:rPr lang="en-GB" dirty="0" smtClean="0"/>
              <a:t>You can also specify its shape: Box or Capsule.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23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Scripting the Agent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do need to create some code, but not much.</a:t>
            </a:r>
          </a:p>
          <a:p>
            <a:r>
              <a:rPr lang="en-GB" dirty="0" smtClean="0"/>
              <a:t>Scripting is mostly via the </a:t>
            </a:r>
            <a:r>
              <a:rPr lang="en-GB" dirty="0" err="1" smtClean="0">
                <a:hlinkClick r:id="rId2"/>
              </a:rPr>
              <a:t>NavMeshAgent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Make sure you have a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lvl="1"/>
            <a:r>
              <a:rPr lang="en-GB" dirty="0" smtClean="0"/>
              <a:t>You probably want to adjust its radius and height.</a:t>
            </a:r>
          </a:p>
          <a:p>
            <a:r>
              <a:rPr lang="en-GB" dirty="0" smtClean="0"/>
              <a:t>Create a script that allows you to specify the target destination.</a:t>
            </a:r>
          </a:p>
          <a:p>
            <a:r>
              <a:rPr lang="en-GB" dirty="0" smtClean="0"/>
              <a:t>To get access to the </a:t>
            </a:r>
            <a:r>
              <a:rPr lang="en-GB" dirty="0" err="1" smtClean="0"/>
              <a:t>NavMesh</a:t>
            </a:r>
            <a:r>
              <a:rPr lang="en-GB" dirty="0" smtClean="0"/>
              <a:t> scripting library, import the following library into your script: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UnityEngine.AI;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88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First you need to get access to the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marL="365760" lvl="1" indent="0">
              <a:buNone/>
            </a:pP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agent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/>
          </a:p>
          <a:p>
            <a:r>
              <a:rPr lang="en-GB" dirty="0" smtClean="0"/>
              <a:t>Create a new </a:t>
            </a:r>
            <a:r>
              <a:rPr lang="en-GB" dirty="0" err="1" smtClean="0"/>
              <a:t>Nav</a:t>
            </a:r>
            <a:r>
              <a:rPr lang="en-GB" dirty="0"/>
              <a:t> </a:t>
            </a:r>
            <a:r>
              <a:rPr lang="en-GB" dirty="0" smtClean="0"/>
              <a:t>Mesh Path object.</a:t>
            </a:r>
          </a:p>
          <a:p>
            <a:pPr marL="365760" lvl="1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path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2809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Next, use the </a:t>
            </a:r>
            <a:r>
              <a:rPr lang="en-GB" dirty="0" err="1"/>
              <a:t>NavMeshAgent’s</a:t>
            </a:r>
            <a:r>
              <a:rPr lang="en-GB" dirty="0"/>
              <a:t> </a:t>
            </a:r>
            <a:r>
              <a:rPr lang="en-GB" dirty="0" err="1">
                <a:hlinkClick r:id="rId2"/>
              </a:rPr>
              <a:t>CalculatePath</a:t>
            </a:r>
            <a:r>
              <a:rPr lang="en-GB" dirty="0"/>
              <a:t> method to check and calculate a valid path to a </a:t>
            </a:r>
            <a:r>
              <a:rPr lang="en-GB" dirty="0" smtClean="0"/>
              <a:t>destination.</a:t>
            </a:r>
          </a:p>
          <a:p>
            <a:r>
              <a:rPr lang="en-GB" dirty="0" smtClean="0"/>
              <a:t>The method:</a:t>
            </a:r>
          </a:p>
          <a:p>
            <a:pPr lvl="1"/>
            <a:r>
              <a:rPr lang="en-GB" dirty="0" smtClean="0"/>
              <a:t>Accepts </a:t>
            </a:r>
            <a:r>
              <a:rPr lang="en-GB" dirty="0" smtClean="0"/>
              <a:t>two parameters:</a:t>
            </a:r>
          </a:p>
          <a:p>
            <a:pPr lvl="2"/>
            <a:r>
              <a:rPr lang="en-GB" dirty="0" smtClean="0"/>
              <a:t>Target Position</a:t>
            </a:r>
          </a:p>
          <a:p>
            <a:pPr lvl="2"/>
            <a:r>
              <a:rPr lang="en-GB" dirty="0" smtClean="0"/>
              <a:t>Path: a </a:t>
            </a:r>
            <a:r>
              <a:rPr lang="en-GB" dirty="0" err="1" smtClean="0"/>
              <a:t>NavMeshPath</a:t>
            </a:r>
            <a:r>
              <a:rPr lang="en-GB" dirty="0" smtClean="0"/>
              <a:t> object to store the calculated path in.</a:t>
            </a:r>
          </a:p>
          <a:p>
            <a:pPr lvl="1"/>
            <a:r>
              <a:rPr lang="en-GB" dirty="0" smtClean="0"/>
              <a:t>Returns true/false. True if a path is found.</a:t>
            </a:r>
          </a:p>
          <a:p>
            <a:r>
              <a:rPr lang="en-GB" dirty="0" smtClean="0"/>
              <a:t>For example: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agent.CalculatePath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destination.position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path);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88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Once a path has been found, you can set the </a:t>
            </a:r>
            <a:r>
              <a:rPr lang="en-GB" dirty="0" err="1" smtClean="0"/>
              <a:t>NavMeshAgent’s</a:t>
            </a:r>
            <a:r>
              <a:rPr lang="en-GB" dirty="0" smtClean="0"/>
              <a:t> path property.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(path);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You can also use the </a:t>
            </a:r>
            <a:r>
              <a:rPr lang="en-GB" dirty="0" err="1" smtClean="0"/>
              <a:t>NavMashPath’s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status</a:t>
            </a:r>
            <a:r>
              <a:rPr lang="en-GB" dirty="0" smtClean="0"/>
              <a:t> property to check if the path returned is complete, partial or invalid.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path.status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NavMeshPathStatus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.PathComplete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The agent should be off and away as long as there is a valid path.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13843</TotalTime>
  <Words>560</Words>
  <Application>Microsoft Office PowerPoint</Application>
  <PresentationFormat>On-screen Show (4:3)</PresentationFormat>
  <Paragraphs>77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Cambria</vt:lpstr>
      <vt:lpstr>Consolas</vt:lpstr>
      <vt:lpstr>Wingdings</vt:lpstr>
      <vt:lpstr>Wingdings 2</vt:lpstr>
      <vt:lpstr>Median</vt:lpstr>
      <vt:lpstr>NavMesh Agents</vt:lpstr>
      <vt:lpstr>Today’s Lecture</vt:lpstr>
      <vt:lpstr>Unity’s Navigation System</vt:lpstr>
      <vt:lpstr>Unity’s Navigation System</vt:lpstr>
      <vt:lpstr>Navigation System in Unity</vt:lpstr>
      <vt:lpstr>Building a NavMesh</vt:lpstr>
      <vt:lpstr>Building a NavMesh</vt:lpstr>
      <vt:lpstr>NavMesh Obstacles</vt:lpstr>
      <vt:lpstr>Scripting the Agent</vt:lpstr>
      <vt:lpstr>Scripting the Agent</vt:lpstr>
      <vt:lpstr>Scripting the Agent</vt:lpstr>
      <vt:lpstr>Scripting the Agent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1519</cp:revision>
  <cp:lastPrinted>2014-09-29T16:21:25Z</cp:lastPrinted>
  <dcterms:created xsi:type="dcterms:W3CDTF">2013-09-18T07:00:31Z</dcterms:created>
  <dcterms:modified xsi:type="dcterms:W3CDTF">2017-03-08T08:33:33Z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