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0D31F-EAC0-42D4-B53D-8F77184FFA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446D3-E8E1-4FBF-8335-5EF7A42F4A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2C30A-FBD0-4F08-BECB-8883D5A2F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AD4E3-E3B1-4173-8550-A47135474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F870A-6E0D-4E98-BB29-4DAAB314E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6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60A4F-591C-4B6B-81CE-7560A1E99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ABF54-FA4B-457C-A934-C632137BD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4F273-AC18-470A-8063-7BB26EDE6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23103-89EB-4CDC-892D-6307A0142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ACE4D-89F1-4DA4-A96C-FD6A4923F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8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F06E8-EF74-4644-9977-9E4B0BB12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AC9DC-F090-40F7-97D8-7A098BAF87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B5A8C-5F5E-4A03-92D5-FE41239C2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F1CD3-F38E-4A89-BA3F-079FF09CD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0D9D8-F5ED-4762-9EBB-843EE96A0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395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7BA65-1C47-4839-A160-53BBC72A5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99557-0209-4A79-BA85-1F3063A92B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4CB6FE-1303-4A86-B59D-DF036D9DE1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05A7B-FF3B-4511-947B-469046984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A7563-F6A7-4665-8757-2A6F3F511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99D64-47FF-4AC3-970E-84F219AB6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703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AB5D0-BDA0-4994-B856-B2230F76B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9A723-980C-4055-936B-C332E9D71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D94A1-6955-455E-BB7F-0F8CC961C4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A3BF8F-22F6-480F-8A36-E2E67D9882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1F6390-2B72-4B39-AF38-393CAC0A63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F90BE9-2FAA-4C5F-9777-911867447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53D325-4334-4BEF-AF8C-F1CFF7934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1D4DE1-F383-49A2-BD2B-AC5981B38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6497A-C0EB-40EF-89A5-F540260F9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112E60-8451-44AD-BFE8-B6CB43B62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DD0044-ACE9-4F6C-967C-587374AAC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E073A-19EB-461E-9F42-396A087B4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49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FA7912-3CE2-45D3-85EA-E61A4FEEC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7FDA7E-CB94-4BBC-B837-22D487F17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0A9FA-EF65-4134-A3D7-351EE5CA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06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5E437-F668-4938-B6E0-E537E6324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C2BB6-2C5A-49F3-9187-956005773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068C9F-C4D9-4F77-8C1B-66E7C9314B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05C7E-B213-4B13-A525-73049CF3F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4EEC0F-8D59-426F-B1D7-DB68C6E4C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8212A-9282-4D97-BE59-39562F2A8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6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E84D7-43AA-476E-90F3-81C236B9A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B7B02E-DC9E-4EAA-883E-8FBB7A1F6F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BF2AA-1A24-49C1-946D-0CD92770F0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AE8CC5-2D15-4723-8F9A-127C33E3A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5C704-323F-41A9-8EF5-F2731ABF2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E342E5-E969-4720-BF39-205B6EF08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6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ACA70-CA22-435E-91D4-E31D5C3F8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3612D-6135-4AAC-BE6C-D885053B4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B0B98-766B-4E6B-9992-1A748B0FE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577659-DCD5-49A1-9C28-EDD12A5C0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45517-4C1C-47D7-96AB-06262FF73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22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46D003-C2B1-42D4-B822-6485BE85B2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56009-3A2E-430F-99CE-676D7CA82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BBFC3-5E4C-4BC0-ADA9-CAA938D0F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23DF93-198E-47F9-895A-D48235ADE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18B2D-8876-41C7-8486-61D116163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31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8CCCD5-DE89-4A60-925A-1DAC8043C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D4B6D8-06E7-4C61-9621-5AE43F5290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A99CC-8089-42C8-8614-3985DF765D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D26B4-3076-478E-938C-CA5C35007EA8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46E5B-3A7A-4EC4-8108-EAF15B52A8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D0FC8-1F49-4ADE-9D12-54BAE9AAE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82C14-E4B6-4086-B158-889BF1A6A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40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5A9B-DEC8-4D43-966B-9163783CD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5" y="4522156"/>
            <a:ext cx="5609222" cy="1363215"/>
          </a:xfrm>
        </p:spPr>
        <p:txBody>
          <a:bodyPr anchor="t">
            <a:normAutofit/>
          </a:bodyPr>
          <a:lstStyle/>
          <a:p>
            <a:pPr algn="l"/>
            <a:r>
              <a:rPr lang="en-GB" sz="4800"/>
              <a:t>Ble rwyt ti’n byw? </a:t>
            </a: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83FA766D-3260-4E0A-9E7F-A2C93DFF1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6518"/>
            <a:ext cx="4100079" cy="6194580"/>
          </a:xfrm>
          <a:custGeom>
            <a:avLst/>
            <a:gdLst>
              <a:gd name="connsiteX0" fmla="*/ 1002789 w 4100079"/>
              <a:gd name="connsiteY0" fmla="*/ 0 h 6194580"/>
              <a:gd name="connsiteX1" fmla="*/ 4100079 w 4100079"/>
              <a:gd name="connsiteY1" fmla="*/ 3097290 h 6194580"/>
              <a:gd name="connsiteX2" fmla="*/ 1002789 w 4100079"/>
              <a:gd name="connsiteY2" fmla="*/ 6194580 h 6194580"/>
              <a:gd name="connsiteX3" fmla="*/ 81750 w 4100079"/>
              <a:gd name="connsiteY3" fmla="*/ 6055332 h 6194580"/>
              <a:gd name="connsiteX4" fmla="*/ 0 w 4100079"/>
              <a:gd name="connsiteY4" fmla="*/ 6025411 h 6194580"/>
              <a:gd name="connsiteX5" fmla="*/ 0 w 4100079"/>
              <a:gd name="connsiteY5" fmla="*/ 169169 h 6194580"/>
              <a:gd name="connsiteX6" fmla="*/ 81750 w 4100079"/>
              <a:gd name="connsiteY6" fmla="*/ 139248 h 6194580"/>
              <a:gd name="connsiteX7" fmla="*/ 1002789 w 4100079"/>
              <a:gd name="connsiteY7" fmla="*/ 0 h 619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0079" h="6194580">
                <a:moveTo>
                  <a:pt x="1002789" y="0"/>
                </a:moveTo>
                <a:cubicBezTo>
                  <a:pt x="2713375" y="0"/>
                  <a:pt x="4100079" y="1386704"/>
                  <a:pt x="4100079" y="3097290"/>
                </a:cubicBezTo>
                <a:cubicBezTo>
                  <a:pt x="4100079" y="4807876"/>
                  <a:pt x="2713375" y="6194580"/>
                  <a:pt x="1002789" y="6194580"/>
                </a:cubicBezTo>
                <a:cubicBezTo>
                  <a:pt x="682054" y="6194580"/>
                  <a:pt x="372706" y="6145829"/>
                  <a:pt x="81750" y="6055332"/>
                </a:cubicBezTo>
                <a:lnTo>
                  <a:pt x="0" y="6025411"/>
                </a:lnTo>
                <a:lnTo>
                  <a:pt x="0" y="169169"/>
                </a:lnTo>
                <a:lnTo>
                  <a:pt x="81750" y="139248"/>
                </a:lnTo>
                <a:cubicBezTo>
                  <a:pt x="372706" y="48751"/>
                  <a:pt x="682054" y="0"/>
                  <a:pt x="100278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6" descr="Image result for flat clipart">
            <a:extLst>
              <a:ext uri="{FF2B5EF4-FFF2-40B4-BE49-F238E27FC236}">
                <a16:creationId xmlns:a16="http://schemas.microsoft.com/office/drawing/2014/main" id="{26692E7E-0D78-4FFA-9488-80BBF6871F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22" r="15669" b="-1"/>
          <a:stretch/>
        </p:blipFill>
        <p:spPr bwMode="auto">
          <a:xfrm>
            <a:off x="64006" y="785698"/>
            <a:ext cx="3433407" cy="5116220"/>
          </a:xfrm>
          <a:custGeom>
            <a:avLst/>
            <a:gdLst>
              <a:gd name="connsiteX0" fmla="*/ 1002788 w 3933440"/>
              <a:gd name="connsiteY0" fmla="*/ 0 h 5861304"/>
              <a:gd name="connsiteX1" fmla="*/ 3933440 w 3933440"/>
              <a:gd name="connsiteY1" fmla="*/ 2930652 h 5861304"/>
              <a:gd name="connsiteX2" fmla="*/ 1002788 w 3933440"/>
              <a:gd name="connsiteY2" fmla="*/ 5861304 h 5861304"/>
              <a:gd name="connsiteX3" fmla="*/ 131302 w 3933440"/>
              <a:gd name="connsiteY3" fmla="*/ 5729548 h 5861304"/>
              <a:gd name="connsiteX4" fmla="*/ 0 w 3933440"/>
              <a:gd name="connsiteY4" fmla="*/ 5681491 h 5861304"/>
              <a:gd name="connsiteX5" fmla="*/ 0 w 3933440"/>
              <a:gd name="connsiteY5" fmla="*/ 179814 h 5861304"/>
              <a:gd name="connsiteX6" fmla="*/ 131302 w 3933440"/>
              <a:gd name="connsiteY6" fmla="*/ 131756 h 5861304"/>
              <a:gd name="connsiteX7" fmla="*/ 1002788 w 3933440"/>
              <a:gd name="connsiteY7" fmla="*/ 0 h 586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33440" h="5861304">
                <a:moveTo>
                  <a:pt x="1002788" y="0"/>
                </a:moveTo>
                <a:cubicBezTo>
                  <a:pt x="2621342" y="0"/>
                  <a:pt x="3933440" y="1312098"/>
                  <a:pt x="3933440" y="2930652"/>
                </a:cubicBezTo>
                <a:cubicBezTo>
                  <a:pt x="3933440" y="4549206"/>
                  <a:pt x="2621342" y="5861304"/>
                  <a:pt x="1002788" y="5861304"/>
                </a:cubicBezTo>
                <a:cubicBezTo>
                  <a:pt x="699309" y="5861304"/>
                  <a:pt x="406604" y="5815176"/>
                  <a:pt x="131302" y="5729548"/>
                </a:cubicBezTo>
                <a:lnTo>
                  <a:pt x="0" y="5681491"/>
                </a:lnTo>
                <a:lnTo>
                  <a:pt x="0" y="179814"/>
                </a:lnTo>
                <a:lnTo>
                  <a:pt x="131302" y="131756"/>
                </a:lnTo>
                <a:cubicBezTo>
                  <a:pt x="406604" y="46129"/>
                  <a:pt x="699309" y="0"/>
                  <a:pt x="100278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CB435A06-5FFD-4CF8-BE06-3796EC420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53543" y="0"/>
            <a:ext cx="3566160" cy="3159748"/>
          </a:xfrm>
          <a:custGeom>
            <a:avLst/>
            <a:gdLst>
              <a:gd name="connsiteX0" fmla="*/ 649888 w 3566160"/>
              <a:gd name="connsiteY0" fmla="*/ 0 h 3159748"/>
              <a:gd name="connsiteX1" fmla="*/ 2916273 w 3566160"/>
              <a:gd name="connsiteY1" fmla="*/ 0 h 3159748"/>
              <a:gd name="connsiteX2" fmla="*/ 2917285 w 3566160"/>
              <a:gd name="connsiteY2" fmla="*/ 757 h 3159748"/>
              <a:gd name="connsiteX3" fmla="*/ 3566160 w 3566160"/>
              <a:gd name="connsiteY3" fmla="*/ 1376668 h 3159748"/>
              <a:gd name="connsiteX4" fmla="*/ 1783080 w 3566160"/>
              <a:gd name="connsiteY4" fmla="*/ 3159748 h 3159748"/>
              <a:gd name="connsiteX5" fmla="*/ 0 w 3566160"/>
              <a:gd name="connsiteY5" fmla="*/ 1376668 h 3159748"/>
              <a:gd name="connsiteX6" fmla="*/ 648876 w 3566160"/>
              <a:gd name="connsiteY6" fmla="*/ 757 h 3159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6160" h="3159748">
                <a:moveTo>
                  <a:pt x="649888" y="0"/>
                </a:moveTo>
                <a:lnTo>
                  <a:pt x="2916273" y="0"/>
                </a:lnTo>
                <a:lnTo>
                  <a:pt x="2917285" y="757"/>
                </a:lnTo>
                <a:cubicBezTo>
                  <a:pt x="3313569" y="327800"/>
                  <a:pt x="3566160" y="822736"/>
                  <a:pt x="3566160" y="1376668"/>
                </a:cubicBezTo>
                <a:cubicBezTo>
                  <a:pt x="3566160" y="2361436"/>
                  <a:pt x="2767848" y="3159748"/>
                  <a:pt x="1783080" y="3159748"/>
                </a:cubicBezTo>
                <a:cubicBezTo>
                  <a:pt x="798312" y="3159748"/>
                  <a:pt x="0" y="2361436"/>
                  <a:pt x="0" y="1376668"/>
                </a:cubicBezTo>
                <a:cubicBezTo>
                  <a:pt x="0" y="822736"/>
                  <a:pt x="252591" y="327800"/>
                  <a:pt x="648876" y="7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Image result for house clipart">
            <a:extLst>
              <a:ext uri="{FF2B5EF4-FFF2-40B4-BE49-F238E27FC236}">
                <a16:creationId xmlns:a16="http://schemas.microsoft.com/office/drawing/2014/main" id="{F2EA2623-9C2A-431B-8D19-BDE18C0119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2" r="6131" b="-2"/>
          <a:stretch/>
        </p:blipFill>
        <p:spPr bwMode="auto">
          <a:xfrm>
            <a:off x="4518135" y="10"/>
            <a:ext cx="3236976" cy="2995146"/>
          </a:xfrm>
          <a:custGeom>
            <a:avLst/>
            <a:gdLst>
              <a:gd name="connsiteX0" fmla="*/ 770517 w 3236976"/>
              <a:gd name="connsiteY0" fmla="*/ 0 h 2995156"/>
              <a:gd name="connsiteX1" fmla="*/ 2466460 w 3236976"/>
              <a:gd name="connsiteY1" fmla="*/ 0 h 2995156"/>
              <a:gd name="connsiteX2" fmla="*/ 2523400 w 3236976"/>
              <a:gd name="connsiteY2" fmla="*/ 34592 h 2995156"/>
              <a:gd name="connsiteX3" fmla="*/ 3236976 w 3236976"/>
              <a:gd name="connsiteY3" fmla="*/ 1376668 h 2995156"/>
              <a:gd name="connsiteX4" fmla="*/ 1618488 w 3236976"/>
              <a:gd name="connsiteY4" fmla="*/ 2995156 h 2995156"/>
              <a:gd name="connsiteX5" fmla="*/ 0 w 3236976"/>
              <a:gd name="connsiteY5" fmla="*/ 1376668 h 2995156"/>
              <a:gd name="connsiteX6" fmla="*/ 713576 w 3236976"/>
              <a:gd name="connsiteY6" fmla="*/ 34592 h 299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36976" h="2995156">
                <a:moveTo>
                  <a:pt x="770517" y="0"/>
                </a:moveTo>
                <a:lnTo>
                  <a:pt x="2466460" y="0"/>
                </a:lnTo>
                <a:lnTo>
                  <a:pt x="2523400" y="34592"/>
                </a:lnTo>
                <a:cubicBezTo>
                  <a:pt x="2953921" y="325446"/>
                  <a:pt x="3236976" y="818002"/>
                  <a:pt x="3236976" y="1376668"/>
                </a:cubicBezTo>
                <a:cubicBezTo>
                  <a:pt x="3236976" y="2270534"/>
                  <a:pt x="2512354" y="2995156"/>
                  <a:pt x="1618488" y="2995156"/>
                </a:cubicBezTo>
                <a:cubicBezTo>
                  <a:pt x="724622" y="2995156"/>
                  <a:pt x="0" y="2270534"/>
                  <a:pt x="0" y="1376668"/>
                </a:cubicBezTo>
                <a:cubicBezTo>
                  <a:pt x="0" y="818002"/>
                  <a:pt x="283056" y="325446"/>
                  <a:pt x="713576" y="3459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5E10DA6E-C3FF-4539-BF84-4775BB7EC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4396" y="2042"/>
            <a:ext cx="3387604" cy="4183848"/>
          </a:xfrm>
          <a:custGeom>
            <a:avLst/>
            <a:gdLst>
              <a:gd name="connsiteX0" fmla="*/ 420128 w 3387604"/>
              <a:gd name="connsiteY0" fmla="*/ 0 h 4183848"/>
              <a:gd name="connsiteX1" fmla="*/ 3387604 w 3387604"/>
              <a:gd name="connsiteY1" fmla="*/ 0 h 4183848"/>
              <a:gd name="connsiteX2" fmla="*/ 3387604 w 3387604"/>
              <a:gd name="connsiteY2" fmla="*/ 4101530 h 4183848"/>
              <a:gd name="connsiteX3" fmla="*/ 3283372 w 3387604"/>
              <a:gd name="connsiteY3" fmla="*/ 4128330 h 4183848"/>
              <a:gd name="connsiteX4" fmla="*/ 2732648 w 3387604"/>
              <a:gd name="connsiteY4" fmla="*/ 4183848 h 4183848"/>
              <a:gd name="connsiteX5" fmla="*/ 0 w 3387604"/>
              <a:gd name="connsiteY5" fmla="*/ 1451200 h 4183848"/>
              <a:gd name="connsiteX6" fmla="*/ 329816 w 3387604"/>
              <a:gd name="connsiteY6" fmla="*/ 148658 h 4183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87604" h="4183848">
                <a:moveTo>
                  <a:pt x="420128" y="0"/>
                </a:moveTo>
                <a:lnTo>
                  <a:pt x="3387604" y="0"/>
                </a:lnTo>
                <a:lnTo>
                  <a:pt x="3387604" y="4101530"/>
                </a:lnTo>
                <a:lnTo>
                  <a:pt x="3283372" y="4128330"/>
                </a:lnTo>
                <a:cubicBezTo>
                  <a:pt x="3105483" y="4164732"/>
                  <a:pt x="2921298" y="4183848"/>
                  <a:pt x="2732648" y="4183848"/>
                </a:cubicBezTo>
                <a:cubicBezTo>
                  <a:pt x="1223448" y="4183848"/>
                  <a:pt x="0" y="2960400"/>
                  <a:pt x="0" y="1451200"/>
                </a:cubicBezTo>
                <a:cubicBezTo>
                  <a:pt x="0" y="979575"/>
                  <a:pt x="119477" y="535856"/>
                  <a:pt x="329816" y="14865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Image result for house clipart">
            <a:extLst>
              <a:ext uri="{FF2B5EF4-FFF2-40B4-BE49-F238E27FC236}">
                <a16:creationId xmlns:a16="http://schemas.microsoft.com/office/drawing/2014/main" id="{2ED5DA1C-5741-44DE-8BF0-00CBE0A05F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" r="9023" b="5545"/>
          <a:stretch/>
        </p:blipFill>
        <p:spPr bwMode="auto">
          <a:xfrm>
            <a:off x="8967579" y="-223520"/>
            <a:ext cx="3224421" cy="3797798"/>
          </a:xfrm>
          <a:custGeom>
            <a:avLst/>
            <a:gdLst>
              <a:gd name="connsiteX0" fmla="*/ 449733 w 3224421"/>
              <a:gd name="connsiteY0" fmla="*/ 0 h 4020664"/>
              <a:gd name="connsiteX1" fmla="*/ 3224421 w 3224421"/>
              <a:gd name="connsiteY1" fmla="*/ 0 h 4020664"/>
              <a:gd name="connsiteX2" fmla="*/ 3224421 w 3224421"/>
              <a:gd name="connsiteY2" fmla="*/ 3933205 h 4020664"/>
              <a:gd name="connsiteX3" fmla="*/ 3087301 w 3224421"/>
              <a:gd name="connsiteY3" fmla="*/ 3968462 h 4020664"/>
              <a:gd name="connsiteX4" fmla="*/ 2569464 w 3224421"/>
              <a:gd name="connsiteY4" fmla="*/ 4020664 h 4020664"/>
              <a:gd name="connsiteX5" fmla="*/ 0 w 3224421"/>
              <a:gd name="connsiteY5" fmla="*/ 1451200 h 4020664"/>
              <a:gd name="connsiteX6" fmla="*/ 438824 w 3224421"/>
              <a:gd name="connsiteY6" fmla="*/ 14588 h 4020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4421" h="4020664">
                <a:moveTo>
                  <a:pt x="449733" y="0"/>
                </a:moveTo>
                <a:lnTo>
                  <a:pt x="3224421" y="0"/>
                </a:lnTo>
                <a:lnTo>
                  <a:pt x="3224421" y="3933205"/>
                </a:lnTo>
                <a:lnTo>
                  <a:pt x="3087301" y="3968462"/>
                </a:lnTo>
                <a:cubicBezTo>
                  <a:pt x="2920035" y="4002689"/>
                  <a:pt x="2746849" y="4020664"/>
                  <a:pt x="2569464" y="4020664"/>
                </a:cubicBezTo>
                <a:cubicBezTo>
                  <a:pt x="1150388" y="4020664"/>
                  <a:pt x="0" y="2870276"/>
                  <a:pt x="0" y="1451200"/>
                </a:cubicBezTo>
                <a:cubicBezTo>
                  <a:pt x="0" y="919047"/>
                  <a:pt x="161773" y="424677"/>
                  <a:pt x="438824" y="1458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018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CCAC0-C5DD-4B33-974B-E649E5826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02" y="736367"/>
            <a:ext cx="6382657" cy="3181684"/>
          </a:xfrm>
        </p:spPr>
        <p:txBody>
          <a:bodyPr anchor="t">
            <a:noAutofit/>
          </a:bodyPr>
          <a:lstStyle/>
          <a:p>
            <a:r>
              <a:rPr lang="en-GB" sz="3200" dirty="0" err="1"/>
              <a:t>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byw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Nghaerdydd</a:t>
            </a:r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byw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………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 err="1"/>
              <a:t>gyda</a:t>
            </a:r>
            <a:r>
              <a:rPr lang="en-GB" sz="3200" dirty="0"/>
              <a:t> </a:t>
            </a:r>
            <a:r>
              <a:rPr lang="en-GB" sz="3200" dirty="0" err="1"/>
              <a:t>fy</a:t>
            </a:r>
            <a:r>
              <a:rPr lang="en-GB" sz="3200" dirty="0"/>
              <a:t>…..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Image result for house clipart">
            <a:extLst>
              <a:ext uri="{FF2B5EF4-FFF2-40B4-BE49-F238E27FC236}">
                <a16:creationId xmlns:a16="http://schemas.microsoft.com/office/drawing/2014/main" id="{A612C8A0-A5B5-4EBD-8DBA-C6E5C9D90B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58"/>
          <a:stretch/>
        </p:blipFill>
        <p:spPr bwMode="auto"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2" descr="Image result for house clipart">
            <a:extLst>
              <a:ext uri="{FF2B5EF4-FFF2-40B4-BE49-F238E27FC236}">
                <a16:creationId xmlns:a16="http://schemas.microsoft.com/office/drawing/2014/main" id="{3CFAD871-67F6-4135-B981-12A91C532C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84" r="2" b="10909"/>
          <a:stretch/>
        </p:blipFill>
        <p:spPr bwMode="auto"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127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18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Ble rwyt ti’n byw?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Ble rwyt ti’n byw? </dc:title>
  <dc:creator>Eilidh Brailey</dc:creator>
  <cp:lastModifiedBy>Eilidh Brailey</cp:lastModifiedBy>
  <cp:revision>1</cp:revision>
  <dcterms:created xsi:type="dcterms:W3CDTF">2019-11-24T14:38:17Z</dcterms:created>
  <dcterms:modified xsi:type="dcterms:W3CDTF">2019-11-24T14:42:36Z</dcterms:modified>
</cp:coreProperties>
</file>