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0" d="100"/>
          <a:sy n="130" d="100"/>
        </p:scale>
        <p:origin x="-104" y="-8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November 17,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November 17, 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market.android.com/apps" TargetMode="External"/><Relationship Id="rId3" Type="http://schemas.openxmlformats.org/officeDocument/2006/relationships/hyperlink" Target="http://appworld.blackberry.com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jpg"/><Relationship Id="rId8" Type="http://schemas.openxmlformats.org/officeDocument/2006/relationships/image" Target="../media/image9.png"/><Relationship Id="rId9" Type="http://schemas.openxmlformats.org/officeDocument/2006/relationships/image" Target="../media/image10.png"/><Relationship Id="rId10" Type="http://schemas.openxmlformats.org/officeDocument/2006/relationships/image" Target="../media/image11.png"/><Relationship Id="rId11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Apps to support your studies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John apps/ </a:t>
            </a:r>
            <a:r>
              <a:rPr lang="en-US" dirty="0" err="1" smtClean="0"/>
              <a:t>rhian</a:t>
            </a:r>
            <a:r>
              <a:rPr lang="en-US" dirty="0" smtClean="0"/>
              <a:t> pole/ </a:t>
            </a:r>
            <a:r>
              <a:rPr lang="en-US" dirty="0" err="1" smtClean="0"/>
              <a:t>jamie</a:t>
            </a:r>
            <a:r>
              <a:rPr lang="en-US" dirty="0" smtClean="0"/>
              <a:t> </a:t>
            </a:r>
            <a:r>
              <a:rPr lang="en-US" dirty="0" err="1" smtClean="0"/>
              <a:t>tavender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46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MOBILE DEVICES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en-US" sz="2500" dirty="0" smtClean="0"/>
              <a:t>Many of the activities that have been discussed as part of the module so far, can be performed/accessed via a mobile device.</a:t>
            </a:r>
          </a:p>
          <a:p>
            <a:pPr>
              <a:buFont typeface="Arial"/>
              <a:buChar char="•"/>
            </a:pPr>
            <a:r>
              <a:rPr lang="en-US" sz="2500" dirty="0" smtClean="0"/>
              <a:t>Mobile devices are adapting quickly to offer a broader range of ways of accessing and interacting with academic learning materials.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3266903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MOBILE DEVICES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/>
              <a:buChar char="•"/>
            </a:pPr>
            <a:r>
              <a:rPr lang="en-US" dirty="0" smtClean="0"/>
              <a:t>Access the VLE</a:t>
            </a:r>
          </a:p>
          <a:p>
            <a:pPr>
              <a:buFont typeface="Arial"/>
              <a:buChar char="•"/>
            </a:pPr>
            <a:r>
              <a:rPr lang="en-US" dirty="0" smtClean="0"/>
              <a:t>Keep up to date with course emails</a:t>
            </a:r>
          </a:p>
          <a:p>
            <a:pPr>
              <a:buFont typeface="Arial"/>
              <a:buChar char="•"/>
            </a:pPr>
            <a:r>
              <a:rPr lang="en-US" dirty="0" smtClean="0"/>
              <a:t>Stay </a:t>
            </a:r>
            <a:r>
              <a:rPr lang="en-US" dirty="0" err="1" smtClean="0"/>
              <a:t>organised</a:t>
            </a:r>
            <a:endParaRPr lang="en-US" dirty="0" smtClean="0"/>
          </a:p>
          <a:p>
            <a:pPr>
              <a:buFont typeface="Arial"/>
              <a:buChar char="•"/>
            </a:pPr>
            <a:r>
              <a:rPr lang="en-US" dirty="0" smtClean="0"/>
              <a:t>Read online content</a:t>
            </a:r>
          </a:p>
          <a:p>
            <a:pPr>
              <a:buFont typeface="Arial"/>
              <a:buChar char="•"/>
            </a:pPr>
            <a:r>
              <a:rPr lang="en-US" dirty="0" smtClean="0"/>
              <a:t>Record lectures (with permission!)</a:t>
            </a:r>
          </a:p>
          <a:p>
            <a:pPr>
              <a:buFont typeface="Arial"/>
              <a:buChar char="•"/>
            </a:pPr>
            <a:r>
              <a:rPr lang="en-US" dirty="0" smtClean="0"/>
              <a:t>Take photographs/video</a:t>
            </a:r>
          </a:p>
          <a:p>
            <a:pPr>
              <a:buFont typeface="Arial"/>
              <a:buChar char="•"/>
            </a:pPr>
            <a:r>
              <a:rPr lang="en-US" dirty="0" smtClean="0"/>
              <a:t>Use social networking tools</a:t>
            </a:r>
          </a:p>
          <a:p>
            <a:pPr>
              <a:buFont typeface="Arial"/>
              <a:buChar char="•"/>
            </a:pPr>
            <a:r>
              <a:rPr lang="en-US" dirty="0" smtClean="0"/>
              <a:t>Access podcasts</a:t>
            </a:r>
          </a:p>
          <a:p>
            <a:pPr>
              <a:buFont typeface="Arial"/>
              <a:buChar char="•"/>
            </a:pPr>
            <a:r>
              <a:rPr lang="en-US" dirty="0" smtClean="0"/>
              <a:t>Participate in online quizzes, </a:t>
            </a:r>
            <a:r>
              <a:rPr lang="en-US" dirty="0" err="1" smtClean="0"/>
              <a:t>sms</a:t>
            </a:r>
            <a:r>
              <a:rPr lang="en-US" dirty="0" smtClean="0"/>
              <a:t> voting, video conferencing, etc.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cons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1500" dirty="0" smtClean="0"/>
              <a:t>Not suitable for; </a:t>
            </a:r>
          </a:p>
          <a:p>
            <a:pPr>
              <a:buFont typeface="Arial"/>
              <a:buChar char="•"/>
            </a:pPr>
            <a:r>
              <a:rPr lang="en-US" sz="1500" dirty="0" smtClean="0"/>
              <a:t>writing lengthy and complex assignments</a:t>
            </a:r>
          </a:p>
          <a:p>
            <a:pPr>
              <a:buFont typeface="Arial"/>
              <a:buChar char="•"/>
            </a:pPr>
            <a:r>
              <a:rPr lang="en-US" sz="1500" dirty="0" smtClean="0"/>
              <a:t>Reading journals, online books or  extensive course materials</a:t>
            </a:r>
          </a:p>
          <a:p>
            <a:pPr>
              <a:buFont typeface="Arial"/>
              <a:buChar char="•"/>
            </a:pPr>
            <a:r>
              <a:rPr lang="en-US" sz="1500" dirty="0" smtClean="0"/>
              <a:t>Tasks that require lots of switching between applications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263067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Apps to support your studies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500" dirty="0" smtClean="0"/>
              <a:t>Mobile devices allow you to download ‘apps’. </a:t>
            </a:r>
          </a:p>
          <a:p>
            <a:r>
              <a:rPr lang="en-US" sz="2500" dirty="0" smtClean="0"/>
              <a:t>Many of these apps are free and useful for study!</a:t>
            </a:r>
          </a:p>
          <a:p>
            <a:r>
              <a:rPr lang="en-US" sz="2500" dirty="0" smtClean="0"/>
              <a:t>Apps can be accessed through;</a:t>
            </a:r>
          </a:p>
          <a:p>
            <a:pPr>
              <a:buFont typeface="Arial"/>
              <a:buChar char="•"/>
            </a:pPr>
            <a:r>
              <a:rPr lang="en-US" sz="2500" dirty="0" smtClean="0"/>
              <a:t>App Store</a:t>
            </a:r>
          </a:p>
          <a:p>
            <a:pPr>
              <a:buFont typeface="Arial"/>
              <a:buChar char="•"/>
            </a:pPr>
            <a:r>
              <a:rPr lang="en-US" sz="2500" dirty="0" smtClean="0">
                <a:hlinkClick r:id="rId2"/>
              </a:rPr>
              <a:t>https://market.android.com/apps</a:t>
            </a:r>
            <a:endParaRPr lang="en-US" sz="2500" dirty="0" smtClean="0"/>
          </a:p>
          <a:p>
            <a:pPr>
              <a:buFont typeface="Arial"/>
              <a:buChar char="•"/>
            </a:pPr>
            <a:r>
              <a:rPr lang="en-US" sz="2500" dirty="0" smtClean="0">
                <a:hlinkClick r:id="rId3"/>
              </a:rPr>
              <a:t>http://appworld.blackberry.com</a:t>
            </a:r>
            <a:endParaRPr lang="en-US" sz="2500" dirty="0" smtClean="0"/>
          </a:p>
          <a:p>
            <a:endParaRPr lang="en-US" sz="2500" dirty="0" smtClean="0"/>
          </a:p>
          <a:p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3265702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7432780"/>
              </p:ext>
            </p:extLst>
          </p:nvPr>
        </p:nvGraphicFramePr>
        <p:xfrm>
          <a:off x="822323" y="1100138"/>
          <a:ext cx="7657368" cy="5674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4342"/>
                <a:gridCol w="1914342"/>
                <a:gridCol w="1914342"/>
                <a:gridCol w="1914342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Apple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Android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Blackberry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Storing Your files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Dropbox</a:t>
                      </a:r>
                      <a:r>
                        <a:rPr lang="en-US" dirty="0" smtClean="0"/>
                        <a:t>			</a:t>
                      </a:r>
                      <a:r>
                        <a:rPr lang="en-US" dirty="0" err="1" smtClean="0"/>
                        <a:t>SkyDrive</a:t>
                      </a:r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Reference Management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Mendeley</a:t>
                      </a:r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Referey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Study Aids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Soundnote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MaxJournal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Coursenotes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Dictionary</a:t>
                      </a:r>
                    </a:p>
                    <a:p>
                      <a:r>
                        <a:rPr lang="en-US" dirty="0" err="1" smtClean="0"/>
                        <a:t>iTunesU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Springpad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Evernote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Study Buddy</a:t>
                      </a:r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Dictionary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Time management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iCal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Business Calendar Free</a:t>
                      </a:r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 It Done Tasks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5" descr="dropbox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861" y="1578707"/>
            <a:ext cx="720000" cy="720000"/>
          </a:xfrm>
          <a:prstGeom prst="rect">
            <a:avLst/>
          </a:prstGeom>
        </p:spPr>
      </p:pic>
      <p:pic>
        <p:nvPicPr>
          <p:cNvPr id="7" name="Picture 6" descr="273404f8ee91ea8a22-skydrive_ic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732" y="1578707"/>
            <a:ext cx="720000" cy="720000"/>
          </a:xfrm>
          <a:prstGeom prst="rect">
            <a:avLst/>
          </a:prstGeom>
        </p:spPr>
      </p:pic>
      <p:pic>
        <p:nvPicPr>
          <p:cNvPr id="8" name="Picture 7" descr="unname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79" y="2760784"/>
            <a:ext cx="720000" cy="720000"/>
          </a:xfrm>
          <a:prstGeom prst="rect">
            <a:avLst/>
          </a:prstGeom>
        </p:spPr>
      </p:pic>
      <p:pic>
        <p:nvPicPr>
          <p:cNvPr id="9" name="Picture 8" descr="782630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779" y="3902323"/>
            <a:ext cx="540000" cy="540000"/>
          </a:xfrm>
          <a:prstGeom prst="rect">
            <a:avLst/>
          </a:prstGeom>
        </p:spPr>
      </p:pic>
      <p:pic>
        <p:nvPicPr>
          <p:cNvPr id="10" name="Picture 9" descr="icon-mendeley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861" y="2760784"/>
            <a:ext cx="720000" cy="720000"/>
          </a:xfrm>
          <a:prstGeom prst="rect">
            <a:avLst/>
          </a:prstGeom>
        </p:spPr>
      </p:pic>
      <p:pic>
        <p:nvPicPr>
          <p:cNvPr id="11" name="Picture 10" descr="hero_ical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231" y="5752615"/>
            <a:ext cx="720000" cy="720000"/>
          </a:xfrm>
          <a:prstGeom prst="rect">
            <a:avLst/>
          </a:prstGeom>
        </p:spPr>
      </p:pic>
      <p:pic>
        <p:nvPicPr>
          <p:cNvPr id="12" name="Picture 11" descr="evernote_twitter_profile2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79" y="4442323"/>
            <a:ext cx="720000" cy="720000"/>
          </a:xfrm>
          <a:prstGeom prst="rect">
            <a:avLst/>
          </a:prstGeom>
        </p:spPr>
      </p:pic>
      <p:pic>
        <p:nvPicPr>
          <p:cNvPr id="13" name="Picture 12" descr="unnamed-1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79" y="6054497"/>
            <a:ext cx="720000" cy="720000"/>
          </a:xfrm>
          <a:prstGeom prst="rect">
            <a:avLst/>
          </a:prstGeom>
        </p:spPr>
      </p:pic>
      <p:pic>
        <p:nvPicPr>
          <p:cNvPr id="14" name="Picture 13" descr="711615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981" y="4719154"/>
            <a:ext cx="540000" cy="540000"/>
          </a:xfrm>
          <a:prstGeom prst="rect">
            <a:avLst/>
          </a:prstGeom>
        </p:spPr>
      </p:pic>
      <p:pic>
        <p:nvPicPr>
          <p:cNvPr id="15" name="Picture 14" descr="184100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982" y="5699865"/>
            <a:ext cx="825500" cy="82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952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Google drive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924" y="1046285"/>
            <a:ext cx="6886575" cy="463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667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Google calendar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22811" b="2281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771310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120</TotalTime>
  <Words>221</Words>
  <Application>Microsoft Macintosh PowerPoint</Application>
  <PresentationFormat>On-screen Show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Angles</vt:lpstr>
      <vt:lpstr>Apps to support your studies</vt:lpstr>
      <vt:lpstr>MOBILE DEVICES </vt:lpstr>
      <vt:lpstr>MOBILE DEVICES</vt:lpstr>
      <vt:lpstr>Apps to support your studies</vt:lpstr>
      <vt:lpstr>Apps</vt:lpstr>
      <vt:lpstr>Google drive</vt:lpstr>
      <vt:lpstr>Google calendar</vt:lpstr>
    </vt:vector>
  </TitlesOfParts>
  <Company>Mark &amp; Rhian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Apps to support your studies</dc:title>
  <dc:creator>Rhian Pole</dc:creator>
  <cp:lastModifiedBy>Rhian Pole</cp:lastModifiedBy>
  <cp:revision>14</cp:revision>
  <dcterms:created xsi:type="dcterms:W3CDTF">2012-11-17T10:59:28Z</dcterms:created>
  <dcterms:modified xsi:type="dcterms:W3CDTF">2012-11-17T13:00:05Z</dcterms:modified>
</cp:coreProperties>
</file>