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704" r:id="rId4"/>
  </p:sldMasterIdLst>
  <p:notesMasterIdLst>
    <p:notesMasterId r:id="rId7"/>
  </p:notesMasterIdLst>
  <p:sldIdLst>
    <p:sldId id="257" r:id="rId5"/>
    <p:sldId id="256" r:id="rId6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40C4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D0AF476-D933-2262-6C44-F028BF229AC9}" v="198" dt="2021-10-10T17:44:43.378"/>
    <p1510:client id="{7ACE0720-5613-F764-4A4E-17736412191A}" v="18" dt="2021-10-10T20:52:29.927"/>
    <p1510:client id="{B744B9B0-8C95-44D7-BB40-31848724EB23}" v="883" dt="2021-10-10T23:49:15.261"/>
    <p1510:client id="{D6BD4541-AE51-4E2E-975C-F1E346AB1EDE}" v="8" dt="2021-10-10T14:16:46.793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542" autoAdjust="0"/>
  </p:normalViewPr>
  <p:slideViewPr>
    <p:cSldViewPr snapToGrid="0">
      <p:cViewPr varScale="1">
        <p:scale>
          <a:sx n="72" d="100"/>
          <a:sy n="72" d="100"/>
        </p:scale>
        <p:origin x="816" y="6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13" Type="http://schemas.microsoft.com/office/2015/10/relationships/revisionInfo" Target="revisionInfo.xml"/><Relationship Id="rId3" Type="http://schemas.openxmlformats.org/officeDocument/2006/relationships/customXml" Target="../customXml/item3.xml"/><Relationship Id="rId7" Type="http://schemas.openxmlformats.org/officeDocument/2006/relationships/notesMaster" Target="notesMasters/notesMaster1.xml"/><Relationship Id="rId12" Type="http://schemas.microsoft.com/office/2016/11/relationships/changesInfo" Target="changesInfos/changesInfo1.xml"/><Relationship Id="rId2" Type="http://schemas.openxmlformats.org/officeDocument/2006/relationships/customXml" Target="../customXml/item2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tableStyles" Target="tableStyles.xml"/><Relationship Id="rId5" Type="http://schemas.openxmlformats.org/officeDocument/2006/relationships/slide" Target="slides/slide1.xml"/><Relationship Id="rId10" Type="http://schemas.openxmlformats.org/officeDocument/2006/relationships/theme" Target="theme/theme1.xml"/><Relationship Id="rId4" Type="http://schemas.openxmlformats.org/officeDocument/2006/relationships/slideMaster" Target="slideMasters/slideMaster1.xml"/><Relationship Id="rId9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ky Diaz Chin" userId="c0789e23-5b98-42b5-befa-81c325403e37" providerId="ADAL" clId="{B744B9B0-8C95-44D7-BB40-31848724EB23}"/>
    <pc:docChg chg="custSel delSld modSld delMainMaster">
      <pc:chgData name="Sky Diaz Chin" userId="c0789e23-5b98-42b5-befa-81c325403e37" providerId="ADAL" clId="{B744B9B0-8C95-44D7-BB40-31848724EB23}" dt="2021-10-10T23:49:15.261" v="1142"/>
      <pc:docMkLst>
        <pc:docMk/>
      </pc:docMkLst>
      <pc:sldChg chg="modSp mod modTransition modAnim modNotesTx">
        <pc:chgData name="Sky Diaz Chin" userId="c0789e23-5b98-42b5-befa-81c325403e37" providerId="ADAL" clId="{B744B9B0-8C95-44D7-BB40-31848724EB23}" dt="2021-10-10T23:47:56.520" v="1124"/>
        <pc:sldMkLst>
          <pc:docMk/>
          <pc:sldMk cId="1190875425" sldId="256"/>
        </pc:sldMkLst>
        <pc:spChg chg="mod">
          <ac:chgData name="Sky Diaz Chin" userId="c0789e23-5b98-42b5-befa-81c325403e37" providerId="ADAL" clId="{B744B9B0-8C95-44D7-BB40-31848724EB23}" dt="2021-10-10T23:30:30.467" v="1066" actId="113"/>
          <ac:spMkLst>
            <pc:docMk/>
            <pc:sldMk cId="1190875425" sldId="256"/>
            <ac:spMk id="4" creationId="{F6BB9950-CBE1-6046-A179-C4D5892647C6}"/>
          </ac:spMkLst>
        </pc:spChg>
      </pc:sldChg>
      <pc:sldChg chg="modSp mod modAnim modNotesTx">
        <pc:chgData name="Sky Diaz Chin" userId="c0789e23-5b98-42b5-befa-81c325403e37" providerId="ADAL" clId="{B744B9B0-8C95-44D7-BB40-31848724EB23}" dt="2021-10-10T23:49:15.261" v="1142"/>
        <pc:sldMkLst>
          <pc:docMk/>
          <pc:sldMk cId="4127206444" sldId="257"/>
        </pc:sldMkLst>
        <pc:spChg chg="mod">
          <ac:chgData name="Sky Diaz Chin" userId="c0789e23-5b98-42b5-befa-81c325403e37" providerId="ADAL" clId="{B744B9B0-8C95-44D7-BB40-31848724EB23}" dt="2021-10-10T22:37:47.154" v="1037" actId="14100"/>
          <ac:spMkLst>
            <pc:docMk/>
            <pc:sldMk cId="4127206444" sldId="257"/>
            <ac:spMk id="2" creationId="{9DFFA71A-6717-4EE7-94AE-61F68AA663DD}"/>
          </ac:spMkLst>
        </pc:spChg>
        <pc:spChg chg="mod">
          <ac:chgData name="Sky Diaz Chin" userId="c0789e23-5b98-42b5-befa-81c325403e37" providerId="ADAL" clId="{B744B9B0-8C95-44D7-BB40-31848724EB23}" dt="2021-10-10T22:33:59.240" v="970" actId="21"/>
          <ac:spMkLst>
            <pc:docMk/>
            <pc:sldMk cId="4127206444" sldId="257"/>
            <ac:spMk id="3" creationId="{592C2D76-F4DC-4C87-B390-5DE19988C421}"/>
          </ac:spMkLst>
        </pc:spChg>
        <pc:spChg chg="mod">
          <ac:chgData name="Sky Diaz Chin" userId="c0789e23-5b98-42b5-befa-81c325403e37" providerId="ADAL" clId="{B744B9B0-8C95-44D7-BB40-31848724EB23}" dt="2021-10-10T23:31:16.179" v="1070" actId="255"/>
          <ac:spMkLst>
            <pc:docMk/>
            <pc:sldMk cId="4127206444" sldId="257"/>
            <ac:spMk id="8" creationId="{1164E5DE-24CB-446B-A4A2-8519B518C34F}"/>
          </ac:spMkLst>
        </pc:spChg>
      </pc:sldChg>
      <pc:sldChg chg="del">
        <pc:chgData name="Sky Diaz Chin" userId="c0789e23-5b98-42b5-befa-81c325403e37" providerId="ADAL" clId="{B744B9B0-8C95-44D7-BB40-31848724EB23}" dt="2021-10-10T23:25:02.151" v="1061" actId="2696"/>
        <pc:sldMkLst>
          <pc:docMk/>
          <pc:sldMk cId="2760978562" sldId="260"/>
        </pc:sldMkLst>
      </pc:sldChg>
      <pc:sldChg chg="del">
        <pc:chgData name="Sky Diaz Chin" userId="c0789e23-5b98-42b5-befa-81c325403e37" providerId="ADAL" clId="{B744B9B0-8C95-44D7-BB40-31848724EB23}" dt="2021-10-10T23:24:53.255" v="1058" actId="2696"/>
        <pc:sldMkLst>
          <pc:docMk/>
          <pc:sldMk cId="670327081" sldId="261"/>
        </pc:sldMkLst>
      </pc:sldChg>
      <pc:sldChg chg="del">
        <pc:chgData name="Sky Diaz Chin" userId="c0789e23-5b98-42b5-befa-81c325403e37" providerId="ADAL" clId="{B744B9B0-8C95-44D7-BB40-31848724EB23}" dt="2021-10-10T23:24:55.860" v="1059" actId="2696"/>
        <pc:sldMkLst>
          <pc:docMk/>
          <pc:sldMk cId="2719474995" sldId="263"/>
        </pc:sldMkLst>
      </pc:sldChg>
      <pc:sldChg chg="del">
        <pc:chgData name="Sky Diaz Chin" userId="c0789e23-5b98-42b5-befa-81c325403e37" providerId="ADAL" clId="{B744B9B0-8C95-44D7-BB40-31848724EB23}" dt="2021-10-10T23:24:58.861" v="1060" actId="2696"/>
        <pc:sldMkLst>
          <pc:docMk/>
          <pc:sldMk cId="2479758155" sldId="264"/>
        </pc:sldMkLst>
      </pc:sldChg>
      <pc:sldMasterChg chg="del delSldLayout">
        <pc:chgData name="Sky Diaz Chin" userId="c0789e23-5b98-42b5-befa-81c325403e37" providerId="ADAL" clId="{B744B9B0-8C95-44D7-BB40-31848724EB23}" dt="2021-10-10T23:24:55.860" v="1059" actId="2696"/>
        <pc:sldMasterMkLst>
          <pc:docMk/>
          <pc:sldMasterMk cId="921415" sldId="2147483800"/>
        </pc:sldMasterMkLst>
        <pc:sldLayoutChg chg="del">
          <pc:chgData name="Sky Diaz Chin" userId="c0789e23-5b98-42b5-befa-81c325403e37" providerId="ADAL" clId="{B744B9B0-8C95-44D7-BB40-31848724EB23}" dt="2021-10-10T23:24:55.860" v="1059" actId="2696"/>
          <pc:sldLayoutMkLst>
            <pc:docMk/>
            <pc:sldMasterMk cId="921415" sldId="2147483800"/>
            <pc:sldLayoutMk cId="930608082" sldId="2147483801"/>
          </pc:sldLayoutMkLst>
        </pc:sldLayoutChg>
        <pc:sldLayoutChg chg="del">
          <pc:chgData name="Sky Diaz Chin" userId="c0789e23-5b98-42b5-befa-81c325403e37" providerId="ADAL" clId="{B744B9B0-8C95-44D7-BB40-31848724EB23}" dt="2021-10-10T23:24:55.860" v="1059" actId="2696"/>
          <pc:sldLayoutMkLst>
            <pc:docMk/>
            <pc:sldMasterMk cId="921415" sldId="2147483800"/>
            <pc:sldLayoutMk cId="2695793705" sldId="2147483802"/>
          </pc:sldLayoutMkLst>
        </pc:sldLayoutChg>
        <pc:sldLayoutChg chg="del">
          <pc:chgData name="Sky Diaz Chin" userId="c0789e23-5b98-42b5-befa-81c325403e37" providerId="ADAL" clId="{B744B9B0-8C95-44D7-BB40-31848724EB23}" dt="2021-10-10T23:24:55.860" v="1059" actId="2696"/>
          <pc:sldLayoutMkLst>
            <pc:docMk/>
            <pc:sldMasterMk cId="921415" sldId="2147483800"/>
            <pc:sldLayoutMk cId="3851075224" sldId="2147483803"/>
          </pc:sldLayoutMkLst>
        </pc:sldLayoutChg>
        <pc:sldLayoutChg chg="del">
          <pc:chgData name="Sky Diaz Chin" userId="c0789e23-5b98-42b5-befa-81c325403e37" providerId="ADAL" clId="{B744B9B0-8C95-44D7-BB40-31848724EB23}" dt="2021-10-10T23:24:55.860" v="1059" actId="2696"/>
          <pc:sldLayoutMkLst>
            <pc:docMk/>
            <pc:sldMasterMk cId="921415" sldId="2147483800"/>
            <pc:sldLayoutMk cId="4231344343" sldId="2147483804"/>
          </pc:sldLayoutMkLst>
        </pc:sldLayoutChg>
        <pc:sldLayoutChg chg="del">
          <pc:chgData name="Sky Diaz Chin" userId="c0789e23-5b98-42b5-befa-81c325403e37" providerId="ADAL" clId="{B744B9B0-8C95-44D7-BB40-31848724EB23}" dt="2021-10-10T23:24:55.860" v="1059" actId="2696"/>
          <pc:sldLayoutMkLst>
            <pc:docMk/>
            <pc:sldMasterMk cId="921415" sldId="2147483800"/>
            <pc:sldLayoutMk cId="429250503" sldId="2147483805"/>
          </pc:sldLayoutMkLst>
        </pc:sldLayoutChg>
        <pc:sldLayoutChg chg="del">
          <pc:chgData name="Sky Diaz Chin" userId="c0789e23-5b98-42b5-befa-81c325403e37" providerId="ADAL" clId="{B744B9B0-8C95-44D7-BB40-31848724EB23}" dt="2021-10-10T23:24:55.860" v="1059" actId="2696"/>
          <pc:sldLayoutMkLst>
            <pc:docMk/>
            <pc:sldMasterMk cId="921415" sldId="2147483800"/>
            <pc:sldLayoutMk cId="3866197746" sldId="2147483806"/>
          </pc:sldLayoutMkLst>
        </pc:sldLayoutChg>
        <pc:sldLayoutChg chg="del">
          <pc:chgData name="Sky Diaz Chin" userId="c0789e23-5b98-42b5-befa-81c325403e37" providerId="ADAL" clId="{B744B9B0-8C95-44D7-BB40-31848724EB23}" dt="2021-10-10T23:24:55.860" v="1059" actId="2696"/>
          <pc:sldLayoutMkLst>
            <pc:docMk/>
            <pc:sldMasterMk cId="921415" sldId="2147483800"/>
            <pc:sldLayoutMk cId="3241582934" sldId="2147483807"/>
          </pc:sldLayoutMkLst>
        </pc:sldLayoutChg>
        <pc:sldLayoutChg chg="del">
          <pc:chgData name="Sky Diaz Chin" userId="c0789e23-5b98-42b5-befa-81c325403e37" providerId="ADAL" clId="{B744B9B0-8C95-44D7-BB40-31848724EB23}" dt="2021-10-10T23:24:55.860" v="1059" actId="2696"/>
          <pc:sldLayoutMkLst>
            <pc:docMk/>
            <pc:sldMasterMk cId="921415" sldId="2147483800"/>
            <pc:sldLayoutMk cId="3826456687" sldId="2147483808"/>
          </pc:sldLayoutMkLst>
        </pc:sldLayoutChg>
        <pc:sldLayoutChg chg="del">
          <pc:chgData name="Sky Diaz Chin" userId="c0789e23-5b98-42b5-befa-81c325403e37" providerId="ADAL" clId="{B744B9B0-8C95-44D7-BB40-31848724EB23}" dt="2021-10-10T23:24:55.860" v="1059" actId="2696"/>
          <pc:sldLayoutMkLst>
            <pc:docMk/>
            <pc:sldMasterMk cId="921415" sldId="2147483800"/>
            <pc:sldLayoutMk cId="2428862372" sldId="2147483809"/>
          </pc:sldLayoutMkLst>
        </pc:sldLayoutChg>
        <pc:sldLayoutChg chg="del">
          <pc:chgData name="Sky Diaz Chin" userId="c0789e23-5b98-42b5-befa-81c325403e37" providerId="ADAL" clId="{B744B9B0-8C95-44D7-BB40-31848724EB23}" dt="2021-10-10T23:24:55.860" v="1059" actId="2696"/>
          <pc:sldLayoutMkLst>
            <pc:docMk/>
            <pc:sldMasterMk cId="921415" sldId="2147483800"/>
            <pc:sldLayoutMk cId="3876442931" sldId="2147483810"/>
          </pc:sldLayoutMkLst>
        </pc:sldLayoutChg>
        <pc:sldLayoutChg chg="del">
          <pc:chgData name="Sky Diaz Chin" userId="c0789e23-5b98-42b5-befa-81c325403e37" providerId="ADAL" clId="{B744B9B0-8C95-44D7-BB40-31848724EB23}" dt="2021-10-10T23:24:55.860" v="1059" actId="2696"/>
          <pc:sldLayoutMkLst>
            <pc:docMk/>
            <pc:sldMasterMk cId="921415" sldId="2147483800"/>
            <pc:sldLayoutMk cId="1827993766" sldId="2147483811"/>
          </pc:sldLayoutMkLst>
        </pc:sldLayoutChg>
      </pc:sldMasterChg>
      <pc:sldMasterChg chg="del delSldLayout">
        <pc:chgData name="Sky Diaz Chin" userId="c0789e23-5b98-42b5-befa-81c325403e37" providerId="ADAL" clId="{B744B9B0-8C95-44D7-BB40-31848724EB23}" dt="2021-10-10T23:25:02.151" v="1061" actId="2696"/>
        <pc:sldMasterMkLst>
          <pc:docMk/>
          <pc:sldMasterMk cId="1195344707" sldId="2147483820"/>
        </pc:sldMasterMkLst>
        <pc:sldLayoutChg chg="del">
          <pc:chgData name="Sky Diaz Chin" userId="c0789e23-5b98-42b5-befa-81c325403e37" providerId="ADAL" clId="{B744B9B0-8C95-44D7-BB40-31848724EB23}" dt="2021-10-10T23:25:02.151" v="1061" actId="2696"/>
          <pc:sldLayoutMkLst>
            <pc:docMk/>
            <pc:sldMasterMk cId="1195344707" sldId="2147483820"/>
            <pc:sldLayoutMk cId="3752727044" sldId="2147483812"/>
          </pc:sldLayoutMkLst>
        </pc:sldLayoutChg>
        <pc:sldLayoutChg chg="del">
          <pc:chgData name="Sky Diaz Chin" userId="c0789e23-5b98-42b5-befa-81c325403e37" providerId="ADAL" clId="{B744B9B0-8C95-44D7-BB40-31848724EB23}" dt="2021-10-10T23:25:02.151" v="1061" actId="2696"/>
          <pc:sldLayoutMkLst>
            <pc:docMk/>
            <pc:sldMasterMk cId="1195344707" sldId="2147483820"/>
            <pc:sldLayoutMk cId="1281606268" sldId="2147483813"/>
          </pc:sldLayoutMkLst>
        </pc:sldLayoutChg>
        <pc:sldLayoutChg chg="del">
          <pc:chgData name="Sky Diaz Chin" userId="c0789e23-5b98-42b5-befa-81c325403e37" providerId="ADAL" clId="{B744B9B0-8C95-44D7-BB40-31848724EB23}" dt="2021-10-10T23:25:02.151" v="1061" actId="2696"/>
          <pc:sldLayoutMkLst>
            <pc:docMk/>
            <pc:sldMasterMk cId="1195344707" sldId="2147483820"/>
            <pc:sldLayoutMk cId="291097347" sldId="2147483814"/>
          </pc:sldLayoutMkLst>
        </pc:sldLayoutChg>
        <pc:sldLayoutChg chg="del">
          <pc:chgData name="Sky Diaz Chin" userId="c0789e23-5b98-42b5-befa-81c325403e37" providerId="ADAL" clId="{B744B9B0-8C95-44D7-BB40-31848724EB23}" dt="2021-10-10T23:25:02.151" v="1061" actId="2696"/>
          <pc:sldLayoutMkLst>
            <pc:docMk/>
            <pc:sldMasterMk cId="1195344707" sldId="2147483820"/>
            <pc:sldLayoutMk cId="38133098" sldId="2147483815"/>
          </pc:sldLayoutMkLst>
        </pc:sldLayoutChg>
        <pc:sldLayoutChg chg="del">
          <pc:chgData name="Sky Diaz Chin" userId="c0789e23-5b98-42b5-befa-81c325403e37" providerId="ADAL" clId="{B744B9B0-8C95-44D7-BB40-31848724EB23}" dt="2021-10-10T23:25:02.151" v="1061" actId="2696"/>
          <pc:sldLayoutMkLst>
            <pc:docMk/>
            <pc:sldMasterMk cId="1195344707" sldId="2147483820"/>
            <pc:sldLayoutMk cId="4195644450" sldId="2147483816"/>
          </pc:sldLayoutMkLst>
        </pc:sldLayoutChg>
        <pc:sldLayoutChg chg="del">
          <pc:chgData name="Sky Diaz Chin" userId="c0789e23-5b98-42b5-befa-81c325403e37" providerId="ADAL" clId="{B744B9B0-8C95-44D7-BB40-31848724EB23}" dt="2021-10-10T23:25:02.151" v="1061" actId="2696"/>
          <pc:sldLayoutMkLst>
            <pc:docMk/>
            <pc:sldMasterMk cId="1195344707" sldId="2147483820"/>
            <pc:sldLayoutMk cId="3863779909" sldId="2147483817"/>
          </pc:sldLayoutMkLst>
        </pc:sldLayoutChg>
        <pc:sldLayoutChg chg="del">
          <pc:chgData name="Sky Diaz Chin" userId="c0789e23-5b98-42b5-befa-81c325403e37" providerId="ADAL" clId="{B744B9B0-8C95-44D7-BB40-31848724EB23}" dt="2021-10-10T23:25:02.151" v="1061" actId="2696"/>
          <pc:sldLayoutMkLst>
            <pc:docMk/>
            <pc:sldMasterMk cId="1195344707" sldId="2147483820"/>
            <pc:sldLayoutMk cId="3217515645" sldId="2147483818"/>
          </pc:sldLayoutMkLst>
        </pc:sldLayoutChg>
        <pc:sldLayoutChg chg="del">
          <pc:chgData name="Sky Diaz Chin" userId="c0789e23-5b98-42b5-befa-81c325403e37" providerId="ADAL" clId="{B744B9B0-8C95-44D7-BB40-31848724EB23}" dt="2021-10-10T23:25:02.151" v="1061" actId="2696"/>
          <pc:sldLayoutMkLst>
            <pc:docMk/>
            <pc:sldMasterMk cId="1195344707" sldId="2147483820"/>
            <pc:sldLayoutMk cId="1741287390" sldId="2147483819"/>
          </pc:sldLayoutMkLst>
        </pc:sldLayoutChg>
        <pc:sldLayoutChg chg="del">
          <pc:chgData name="Sky Diaz Chin" userId="c0789e23-5b98-42b5-befa-81c325403e37" providerId="ADAL" clId="{B744B9B0-8C95-44D7-BB40-31848724EB23}" dt="2021-10-10T23:25:02.151" v="1061" actId="2696"/>
          <pc:sldLayoutMkLst>
            <pc:docMk/>
            <pc:sldMasterMk cId="1195344707" sldId="2147483820"/>
            <pc:sldLayoutMk cId="970315123" sldId="2147483821"/>
          </pc:sldLayoutMkLst>
        </pc:sldLayoutChg>
        <pc:sldLayoutChg chg="del">
          <pc:chgData name="Sky Diaz Chin" userId="c0789e23-5b98-42b5-befa-81c325403e37" providerId="ADAL" clId="{B744B9B0-8C95-44D7-BB40-31848724EB23}" dt="2021-10-10T23:25:02.151" v="1061" actId="2696"/>
          <pc:sldLayoutMkLst>
            <pc:docMk/>
            <pc:sldMasterMk cId="1195344707" sldId="2147483820"/>
            <pc:sldLayoutMk cId="3940668303" sldId="2147483822"/>
          </pc:sldLayoutMkLst>
        </pc:sldLayoutChg>
        <pc:sldLayoutChg chg="del">
          <pc:chgData name="Sky Diaz Chin" userId="c0789e23-5b98-42b5-befa-81c325403e37" providerId="ADAL" clId="{B744B9B0-8C95-44D7-BB40-31848724EB23}" dt="2021-10-10T23:25:02.151" v="1061" actId="2696"/>
          <pc:sldLayoutMkLst>
            <pc:docMk/>
            <pc:sldMasterMk cId="1195344707" sldId="2147483820"/>
            <pc:sldLayoutMk cId="2948930032" sldId="2147483823"/>
          </pc:sldLayoutMkLst>
        </pc:sldLayoutChg>
      </pc:sldMasterChg>
    </pc:docChg>
  </pc:docChgLst>
  <pc:docChgLst>
    <pc:chgData name="Sky Diaz Chin (2110748)" userId="S::2110748@student.uwtsd.ac.uk::c0789e23-5b98-42b5-befa-81c325403e37" providerId="AD" clId="Web-{7ACE0720-5613-F764-4A4E-17736412191A}"/>
    <pc:docChg chg="addSld delSld modSld sldOrd addMainMaster modMainMaster">
      <pc:chgData name="Sky Diaz Chin (2110748)" userId="S::2110748@student.uwtsd.ac.uk::c0789e23-5b98-42b5-befa-81c325403e37" providerId="AD" clId="Web-{7ACE0720-5613-F764-4A4E-17736412191A}" dt="2021-10-10T20:52:33.584" v="19"/>
      <pc:docMkLst>
        <pc:docMk/>
      </pc:docMkLst>
      <pc:sldChg chg="addSp modSp del">
        <pc:chgData name="Sky Diaz Chin (2110748)" userId="S::2110748@student.uwtsd.ac.uk::c0789e23-5b98-42b5-befa-81c325403e37" providerId="AD" clId="Web-{7ACE0720-5613-F764-4A4E-17736412191A}" dt="2021-10-10T20:49:19.712" v="3"/>
        <pc:sldMkLst>
          <pc:docMk/>
          <pc:sldMk cId="1912217633" sldId="262"/>
        </pc:sldMkLst>
        <pc:picChg chg="mod">
          <ac:chgData name="Sky Diaz Chin (2110748)" userId="S::2110748@student.uwtsd.ac.uk::c0789e23-5b98-42b5-befa-81c325403e37" providerId="AD" clId="Web-{7ACE0720-5613-F764-4A4E-17736412191A}" dt="2021-10-10T20:48:55.680" v="2" actId="1076"/>
          <ac:picMkLst>
            <pc:docMk/>
            <pc:sldMk cId="1912217633" sldId="262"/>
            <ac:picMk id="2" creationId="{EFDA1838-2001-4241-9FD3-0285E2142D41}"/>
          </ac:picMkLst>
        </pc:picChg>
        <pc:picChg chg="add mod">
          <ac:chgData name="Sky Diaz Chin (2110748)" userId="S::2110748@student.uwtsd.ac.uk::c0789e23-5b98-42b5-befa-81c325403e37" providerId="AD" clId="Web-{7ACE0720-5613-F764-4A4E-17736412191A}" dt="2021-10-10T20:48:45.274" v="1"/>
          <ac:picMkLst>
            <pc:docMk/>
            <pc:sldMk cId="1912217633" sldId="262"/>
            <ac:picMk id="3" creationId="{E87432A2-87D5-40BE-AACF-160189A334C0}"/>
          </ac:picMkLst>
        </pc:picChg>
      </pc:sldChg>
      <pc:sldChg chg="add">
        <pc:chgData name="Sky Diaz Chin (2110748)" userId="S::2110748@student.uwtsd.ac.uk::c0789e23-5b98-42b5-befa-81c325403e37" providerId="AD" clId="Web-{7ACE0720-5613-F764-4A4E-17736412191A}" dt="2021-10-10T19:11:30.977" v="0"/>
        <pc:sldMkLst>
          <pc:docMk/>
          <pc:sldMk cId="2719474995" sldId="263"/>
        </pc:sldMkLst>
      </pc:sldChg>
      <pc:sldChg chg="addSp delSp modSp new mod ord setBg">
        <pc:chgData name="Sky Diaz Chin (2110748)" userId="S::2110748@student.uwtsd.ac.uk::c0789e23-5b98-42b5-befa-81c325403e37" providerId="AD" clId="Web-{7ACE0720-5613-F764-4A4E-17736412191A}" dt="2021-10-10T20:52:33.584" v="19"/>
        <pc:sldMkLst>
          <pc:docMk/>
          <pc:sldMk cId="2479758155" sldId="264"/>
        </pc:sldMkLst>
        <pc:spChg chg="add del">
          <ac:chgData name="Sky Diaz Chin (2110748)" userId="S::2110748@student.uwtsd.ac.uk::c0789e23-5b98-42b5-befa-81c325403e37" providerId="AD" clId="Web-{7ACE0720-5613-F764-4A4E-17736412191A}" dt="2021-10-10T20:50:57.564" v="10"/>
          <ac:spMkLst>
            <pc:docMk/>
            <pc:sldMk cId="2479758155" sldId="264"/>
            <ac:spMk id="7" creationId="{FD57F13B-6973-4CE9-92F3-5EC476ED97B5}"/>
          </ac:spMkLst>
        </pc:spChg>
        <pc:spChg chg="add del">
          <ac:chgData name="Sky Diaz Chin (2110748)" userId="S::2110748@student.uwtsd.ac.uk::c0789e23-5b98-42b5-befa-81c325403e37" providerId="AD" clId="Web-{7ACE0720-5613-F764-4A4E-17736412191A}" dt="2021-10-10T20:51:58.333" v="13"/>
          <ac:spMkLst>
            <pc:docMk/>
            <pc:sldMk cId="2479758155" sldId="264"/>
            <ac:spMk id="14" creationId="{FD57F13B-6973-4CE9-92F3-5EC476ED97B5}"/>
          </ac:spMkLst>
        </pc:spChg>
        <pc:spChg chg="add del">
          <ac:chgData name="Sky Diaz Chin (2110748)" userId="S::2110748@student.uwtsd.ac.uk::c0789e23-5b98-42b5-befa-81c325403e37" providerId="AD" clId="Web-{7ACE0720-5613-F764-4A4E-17736412191A}" dt="2021-10-10T20:52:33.584" v="19"/>
          <ac:spMkLst>
            <pc:docMk/>
            <pc:sldMk cId="2479758155" sldId="264"/>
            <ac:spMk id="19" creationId="{FD57F13B-6973-4CE9-92F3-5EC476ED97B5}"/>
          </ac:spMkLst>
        </pc:spChg>
        <pc:spChg chg="add">
          <ac:chgData name="Sky Diaz Chin (2110748)" userId="S::2110748@student.uwtsd.ac.uk::c0789e23-5b98-42b5-befa-81c325403e37" providerId="AD" clId="Web-{7ACE0720-5613-F764-4A4E-17736412191A}" dt="2021-10-10T20:52:33.584" v="19"/>
          <ac:spMkLst>
            <pc:docMk/>
            <pc:sldMk cId="2479758155" sldId="264"/>
            <ac:spMk id="26" creationId="{FD57F13B-6973-4CE9-92F3-5EC476ED97B5}"/>
          </ac:spMkLst>
        </pc:spChg>
        <pc:picChg chg="add mod">
          <ac:chgData name="Sky Diaz Chin (2110748)" userId="S::2110748@student.uwtsd.ac.uk::c0789e23-5b98-42b5-befa-81c325403e37" providerId="AD" clId="Web-{7ACE0720-5613-F764-4A4E-17736412191A}" dt="2021-10-10T20:52:33.584" v="19"/>
          <ac:picMkLst>
            <pc:docMk/>
            <pc:sldMk cId="2479758155" sldId="264"/>
            <ac:picMk id="2" creationId="{4FF5C927-F12C-4592-A101-29023D664994}"/>
          </ac:picMkLst>
        </pc:picChg>
        <pc:cxnChg chg="add del">
          <ac:chgData name="Sky Diaz Chin (2110748)" userId="S::2110748@student.uwtsd.ac.uk::c0789e23-5b98-42b5-befa-81c325403e37" providerId="AD" clId="Web-{7ACE0720-5613-F764-4A4E-17736412191A}" dt="2021-10-10T20:50:57.564" v="10"/>
          <ac:cxnSpMkLst>
            <pc:docMk/>
            <pc:sldMk cId="2479758155" sldId="264"/>
            <ac:cxnSpMk id="9" creationId="{8EBABBB3-9834-451A-9C3E-59630549FC79}"/>
          </ac:cxnSpMkLst>
        </pc:cxnChg>
        <pc:cxnChg chg="add del">
          <ac:chgData name="Sky Diaz Chin (2110748)" userId="S::2110748@student.uwtsd.ac.uk::c0789e23-5b98-42b5-befa-81c325403e37" providerId="AD" clId="Web-{7ACE0720-5613-F764-4A4E-17736412191A}" dt="2021-10-10T20:52:33.584" v="19"/>
          <ac:cxnSpMkLst>
            <pc:docMk/>
            <pc:sldMk cId="2479758155" sldId="264"/>
            <ac:cxnSpMk id="21" creationId="{8EBABBB3-9834-451A-9C3E-59630549FC79}"/>
          </ac:cxnSpMkLst>
        </pc:cxnChg>
        <pc:cxnChg chg="add">
          <ac:chgData name="Sky Diaz Chin (2110748)" userId="S::2110748@student.uwtsd.ac.uk::c0789e23-5b98-42b5-befa-81c325403e37" providerId="AD" clId="Web-{7ACE0720-5613-F764-4A4E-17736412191A}" dt="2021-10-10T20:52:33.584" v="19"/>
          <ac:cxnSpMkLst>
            <pc:docMk/>
            <pc:sldMk cId="2479758155" sldId="264"/>
            <ac:cxnSpMk id="28" creationId="{8EBABBB3-9834-451A-9C3E-59630549FC79}"/>
          </ac:cxnSpMkLst>
        </pc:cxnChg>
      </pc:sldChg>
      <pc:sldMasterChg chg="add addSldLayout">
        <pc:chgData name="Sky Diaz Chin (2110748)" userId="S::2110748@student.uwtsd.ac.uk::c0789e23-5b98-42b5-befa-81c325403e37" providerId="AD" clId="Web-{7ACE0720-5613-F764-4A4E-17736412191A}" dt="2021-10-10T19:11:30.977" v="0"/>
        <pc:sldMasterMkLst>
          <pc:docMk/>
          <pc:sldMasterMk cId="921415" sldId="2147483800"/>
        </pc:sldMasterMkLst>
        <pc:sldLayoutChg chg="add">
          <pc:chgData name="Sky Diaz Chin (2110748)" userId="S::2110748@student.uwtsd.ac.uk::c0789e23-5b98-42b5-befa-81c325403e37" providerId="AD" clId="Web-{7ACE0720-5613-F764-4A4E-17736412191A}" dt="2021-10-10T19:11:30.977" v="0"/>
          <pc:sldLayoutMkLst>
            <pc:docMk/>
            <pc:sldMasterMk cId="921415" sldId="2147483800"/>
            <pc:sldLayoutMk cId="930608082" sldId="2147483801"/>
          </pc:sldLayoutMkLst>
        </pc:sldLayoutChg>
        <pc:sldLayoutChg chg="add">
          <pc:chgData name="Sky Diaz Chin (2110748)" userId="S::2110748@student.uwtsd.ac.uk::c0789e23-5b98-42b5-befa-81c325403e37" providerId="AD" clId="Web-{7ACE0720-5613-F764-4A4E-17736412191A}" dt="2021-10-10T19:11:30.977" v="0"/>
          <pc:sldLayoutMkLst>
            <pc:docMk/>
            <pc:sldMasterMk cId="921415" sldId="2147483800"/>
            <pc:sldLayoutMk cId="2695793705" sldId="2147483802"/>
          </pc:sldLayoutMkLst>
        </pc:sldLayoutChg>
        <pc:sldLayoutChg chg="add">
          <pc:chgData name="Sky Diaz Chin (2110748)" userId="S::2110748@student.uwtsd.ac.uk::c0789e23-5b98-42b5-befa-81c325403e37" providerId="AD" clId="Web-{7ACE0720-5613-F764-4A4E-17736412191A}" dt="2021-10-10T19:11:30.977" v="0"/>
          <pc:sldLayoutMkLst>
            <pc:docMk/>
            <pc:sldMasterMk cId="921415" sldId="2147483800"/>
            <pc:sldLayoutMk cId="3851075224" sldId="2147483803"/>
          </pc:sldLayoutMkLst>
        </pc:sldLayoutChg>
        <pc:sldLayoutChg chg="add">
          <pc:chgData name="Sky Diaz Chin (2110748)" userId="S::2110748@student.uwtsd.ac.uk::c0789e23-5b98-42b5-befa-81c325403e37" providerId="AD" clId="Web-{7ACE0720-5613-F764-4A4E-17736412191A}" dt="2021-10-10T19:11:30.977" v="0"/>
          <pc:sldLayoutMkLst>
            <pc:docMk/>
            <pc:sldMasterMk cId="921415" sldId="2147483800"/>
            <pc:sldLayoutMk cId="4231344343" sldId="2147483804"/>
          </pc:sldLayoutMkLst>
        </pc:sldLayoutChg>
        <pc:sldLayoutChg chg="add">
          <pc:chgData name="Sky Diaz Chin (2110748)" userId="S::2110748@student.uwtsd.ac.uk::c0789e23-5b98-42b5-befa-81c325403e37" providerId="AD" clId="Web-{7ACE0720-5613-F764-4A4E-17736412191A}" dt="2021-10-10T19:11:30.977" v="0"/>
          <pc:sldLayoutMkLst>
            <pc:docMk/>
            <pc:sldMasterMk cId="921415" sldId="2147483800"/>
            <pc:sldLayoutMk cId="429250503" sldId="2147483805"/>
          </pc:sldLayoutMkLst>
        </pc:sldLayoutChg>
        <pc:sldLayoutChg chg="add">
          <pc:chgData name="Sky Diaz Chin (2110748)" userId="S::2110748@student.uwtsd.ac.uk::c0789e23-5b98-42b5-befa-81c325403e37" providerId="AD" clId="Web-{7ACE0720-5613-F764-4A4E-17736412191A}" dt="2021-10-10T19:11:30.977" v="0"/>
          <pc:sldLayoutMkLst>
            <pc:docMk/>
            <pc:sldMasterMk cId="921415" sldId="2147483800"/>
            <pc:sldLayoutMk cId="3866197746" sldId="2147483806"/>
          </pc:sldLayoutMkLst>
        </pc:sldLayoutChg>
        <pc:sldLayoutChg chg="add">
          <pc:chgData name="Sky Diaz Chin (2110748)" userId="S::2110748@student.uwtsd.ac.uk::c0789e23-5b98-42b5-befa-81c325403e37" providerId="AD" clId="Web-{7ACE0720-5613-F764-4A4E-17736412191A}" dt="2021-10-10T19:11:30.977" v="0"/>
          <pc:sldLayoutMkLst>
            <pc:docMk/>
            <pc:sldMasterMk cId="921415" sldId="2147483800"/>
            <pc:sldLayoutMk cId="3241582934" sldId="2147483807"/>
          </pc:sldLayoutMkLst>
        </pc:sldLayoutChg>
        <pc:sldLayoutChg chg="add">
          <pc:chgData name="Sky Diaz Chin (2110748)" userId="S::2110748@student.uwtsd.ac.uk::c0789e23-5b98-42b5-befa-81c325403e37" providerId="AD" clId="Web-{7ACE0720-5613-F764-4A4E-17736412191A}" dt="2021-10-10T19:11:30.977" v="0"/>
          <pc:sldLayoutMkLst>
            <pc:docMk/>
            <pc:sldMasterMk cId="921415" sldId="2147483800"/>
            <pc:sldLayoutMk cId="3826456687" sldId="2147483808"/>
          </pc:sldLayoutMkLst>
        </pc:sldLayoutChg>
        <pc:sldLayoutChg chg="add">
          <pc:chgData name="Sky Diaz Chin (2110748)" userId="S::2110748@student.uwtsd.ac.uk::c0789e23-5b98-42b5-befa-81c325403e37" providerId="AD" clId="Web-{7ACE0720-5613-F764-4A4E-17736412191A}" dt="2021-10-10T19:11:30.977" v="0"/>
          <pc:sldLayoutMkLst>
            <pc:docMk/>
            <pc:sldMasterMk cId="921415" sldId="2147483800"/>
            <pc:sldLayoutMk cId="2428862372" sldId="2147483809"/>
          </pc:sldLayoutMkLst>
        </pc:sldLayoutChg>
        <pc:sldLayoutChg chg="add">
          <pc:chgData name="Sky Diaz Chin (2110748)" userId="S::2110748@student.uwtsd.ac.uk::c0789e23-5b98-42b5-befa-81c325403e37" providerId="AD" clId="Web-{7ACE0720-5613-F764-4A4E-17736412191A}" dt="2021-10-10T19:11:30.977" v="0"/>
          <pc:sldLayoutMkLst>
            <pc:docMk/>
            <pc:sldMasterMk cId="921415" sldId="2147483800"/>
            <pc:sldLayoutMk cId="3876442931" sldId="2147483810"/>
          </pc:sldLayoutMkLst>
        </pc:sldLayoutChg>
        <pc:sldLayoutChg chg="add">
          <pc:chgData name="Sky Diaz Chin (2110748)" userId="S::2110748@student.uwtsd.ac.uk::c0789e23-5b98-42b5-befa-81c325403e37" providerId="AD" clId="Web-{7ACE0720-5613-F764-4A4E-17736412191A}" dt="2021-10-10T19:11:30.977" v="0"/>
          <pc:sldLayoutMkLst>
            <pc:docMk/>
            <pc:sldMasterMk cId="921415" sldId="2147483800"/>
            <pc:sldLayoutMk cId="1827993766" sldId="2147483811"/>
          </pc:sldLayoutMkLst>
        </pc:sldLayoutChg>
      </pc:sldMasterChg>
      <pc:sldMasterChg chg="modSldLayout">
        <pc:chgData name="Sky Diaz Chin (2110748)" userId="S::2110748@student.uwtsd.ac.uk::c0789e23-5b98-42b5-befa-81c325403e37" providerId="AD" clId="Web-{7ACE0720-5613-F764-4A4E-17736412191A}" dt="2021-10-10T19:11:30.977" v="0"/>
        <pc:sldMasterMkLst>
          <pc:docMk/>
          <pc:sldMasterMk cId="1195344707" sldId="2147483820"/>
        </pc:sldMasterMkLst>
        <pc:sldLayoutChg chg="replId">
          <pc:chgData name="Sky Diaz Chin (2110748)" userId="S::2110748@student.uwtsd.ac.uk::c0789e23-5b98-42b5-befa-81c325403e37" providerId="AD" clId="Web-{7ACE0720-5613-F764-4A4E-17736412191A}" dt="2021-10-10T19:11:30.977" v="0"/>
          <pc:sldLayoutMkLst>
            <pc:docMk/>
            <pc:sldMasterMk cId="1195344707" sldId="2147483820"/>
            <pc:sldLayoutMk cId="970315123" sldId="2147483821"/>
          </pc:sldLayoutMkLst>
        </pc:sldLayoutChg>
        <pc:sldLayoutChg chg="replId">
          <pc:chgData name="Sky Diaz Chin (2110748)" userId="S::2110748@student.uwtsd.ac.uk::c0789e23-5b98-42b5-befa-81c325403e37" providerId="AD" clId="Web-{7ACE0720-5613-F764-4A4E-17736412191A}" dt="2021-10-10T19:11:30.977" v="0"/>
          <pc:sldLayoutMkLst>
            <pc:docMk/>
            <pc:sldMasterMk cId="1195344707" sldId="2147483820"/>
            <pc:sldLayoutMk cId="3940668303" sldId="2147483822"/>
          </pc:sldLayoutMkLst>
        </pc:sldLayoutChg>
        <pc:sldLayoutChg chg="replId">
          <pc:chgData name="Sky Diaz Chin (2110748)" userId="S::2110748@student.uwtsd.ac.uk::c0789e23-5b98-42b5-befa-81c325403e37" providerId="AD" clId="Web-{7ACE0720-5613-F764-4A4E-17736412191A}" dt="2021-10-10T19:11:30.977" v="0"/>
          <pc:sldLayoutMkLst>
            <pc:docMk/>
            <pc:sldMasterMk cId="1195344707" sldId="2147483820"/>
            <pc:sldLayoutMk cId="2948930032" sldId="2147483823"/>
          </pc:sldLayoutMkLst>
        </pc:sldLayoutChg>
      </pc:sldMaster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454BC41-1175-5D4C-B91C-940BA2E77D25}" type="datetimeFigureOut">
              <a:rPr lang="en-US" smtClean="0"/>
              <a:t>10/11/2021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8EE7B59-8A6D-804B-B58E-4610DD64901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788541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>
                <a:cs typeface="Calibri"/>
              </a:rPr>
              <a:t>Simple Tips to Design Your PowerPoint Presentation !</a:t>
            </a:r>
          </a:p>
          <a:p>
            <a:endParaRPr lang="en-US" dirty="0">
              <a:cs typeface="Calibri"/>
            </a:endParaRPr>
          </a:p>
          <a:p>
            <a:r>
              <a:rPr lang="en-US" dirty="0">
                <a:cs typeface="Calibri"/>
              </a:rPr>
              <a:t>Just some tips that I have researched, that I would like to share with you,</a:t>
            </a:r>
          </a:p>
          <a:p>
            <a:endParaRPr lang="en-US" dirty="0">
              <a:cs typeface="Calibri"/>
            </a:endParaRPr>
          </a:p>
          <a:p>
            <a:pPr marL="0" indent="0">
              <a:buNone/>
            </a:pPr>
            <a:r>
              <a:rPr lang="en-US" dirty="0">
                <a:cs typeface="Calibri"/>
              </a:rPr>
              <a:t>1. Always greet your audience and introduce yourself.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sz="1200" dirty="0">
              <a:latin typeface="+mn-lt"/>
              <a:cs typeface="Calibri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1200" dirty="0">
                <a:latin typeface="+mn-lt"/>
                <a:cs typeface="Calibri"/>
              </a:rPr>
              <a:t>2. </a:t>
            </a:r>
            <a:r>
              <a:rPr lang="en-GB" sz="1200" dirty="0">
                <a:latin typeface="Abadi Extra Light"/>
              </a:rPr>
              <a:t>To create a consistent and simple design.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sz="1200" dirty="0">
              <a:latin typeface="Abadi Extra Light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200" dirty="0">
                <a:effectLst>
                  <a:glow rad="38100">
                    <a:prstClr val="black">
                      <a:lumMod val="50000"/>
                      <a:lumOff val="50000"/>
                      <a:alpha val="20000"/>
                    </a:prst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Abadi Extra Light"/>
              </a:rPr>
              <a:t>3. Not to overcrowd your slides.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sz="1200" dirty="0">
              <a:effectLst>
                <a:glow rad="38100">
                  <a:prstClr val="black">
                    <a:lumMod val="50000"/>
                    <a:lumOff val="50000"/>
                    <a:alpha val="20000"/>
                  </a:prstClr>
                </a:glow>
                <a:outerShdw blurRad="44450" dist="12700" dir="13860000" algn="tl" rotWithShape="0">
                  <a:srgbClr val="000000">
                    <a:alpha val="20000"/>
                  </a:srgbClr>
                </a:outerShdw>
              </a:effectLst>
              <a:latin typeface="Abadi Extra Light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200" dirty="0">
                <a:effectLst>
                  <a:glow rad="38100">
                    <a:prstClr val="black">
                      <a:lumMod val="50000"/>
                      <a:lumOff val="50000"/>
                      <a:alpha val="20000"/>
                    </a:prst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Abadi Extra Light"/>
              </a:rPr>
              <a:t>4. Simplify and limit the number of words.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sz="1200" dirty="0">
              <a:effectLst>
                <a:glow rad="38100">
                  <a:prstClr val="black">
                    <a:lumMod val="50000"/>
                    <a:lumOff val="50000"/>
                    <a:alpha val="20000"/>
                  </a:prstClr>
                </a:glow>
                <a:outerShdw blurRad="44450" dist="12700" dir="13860000" algn="tl" rotWithShape="0">
                  <a:srgbClr val="000000">
                    <a:alpha val="20000"/>
                  </a:srgbClr>
                </a:outerShdw>
              </a:effectLst>
              <a:latin typeface="Abadi Extra Light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200" dirty="0">
                <a:effectLst>
                  <a:glow rad="38100">
                    <a:prstClr val="black">
                      <a:lumMod val="50000"/>
                      <a:lumOff val="50000"/>
                      <a:alpha val="20000"/>
                    </a:prst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Abadi Extra Light"/>
              </a:rPr>
              <a:t>5. Always have a plan B.</a:t>
            </a:r>
            <a:endParaRPr lang="en-GB" sz="1200" dirty="0">
              <a:effectLst>
                <a:glow rad="38100">
                  <a:prstClr val="black">
                    <a:lumMod val="50000"/>
                    <a:lumOff val="50000"/>
                    <a:alpha val="20000"/>
                  </a:prstClr>
                </a:glow>
                <a:outerShdw blurRad="44450" dist="12700" dir="13860000" algn="tl" rotWithShape="0">
                  <a:srgbClr val="000000">
                    <a:alpha val="20000"/>
                  </a:srgbClr>
                </a:outerShdw>
              </a:effectLst>
              <a:latin typeface="Abadi Extra Light" panose="020B0204020104020204" pitchFamily="34" charset="0"/>
            </a:endParaRPr>
          </a:p>
          <a:p>
            <a:endParaRPr lang="en-GB" sz="1200" dirty="0">
              <a:effectLst>
                <a:glow rad="38100">
                  <a:prstClr val="black">
                    <a:lumMod val="50000"/>
                    <a:lumOff val="50000"/>
                    <a:alpha val="20000"/>
                  </a:prstClr>
                </a:glow>
                <a:outerShdw blurRad="44450" dist="12700" dir="13860000" algn="tl" rotWithShape="0">
                  <a:srgbClr val="000000">
                    <a:alpha val="20000"/>
                  </a:srgbClr>
                </a:outerShdw>
              </a:effectLst>
              <a:latin typeface="Abadi Extra Light" panose="020B0204020104020204" pitchFamily="34" charset="0"/>
              <a:cs typeface="+mn-cs"/>
            </a:endParaRPr>
          </a:p>
          <a:p>
            <a:r>
              <a:rPr lang="en-US" dirty="0">
                <a:cs typeface="Calibri"/>
              </a:rPr>
              <a:t>E.g. In the event of technical difficulties. </a:t>
            </a:r>
          </a:p>
          <a:p>
            <a:endParaRPr lang="en-US" dirty="0"/>
          </a:p>
          <a:p>
            <a:r>
              <a:rPr lang="en-US" dirty="0">
                <a:cs typeface="Calibri"/>
              </a:rPr>
              <a:t>printouts of your presentation in advance.</a:t>
            </a:r>
          </a:p>
          <a:p>
            <a:endParaRPr lang="en-US" dirty="0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8EE7B59-8A6D-804B-B58E-4610DD649018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9116919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  <a:p>
            <a:endParaRPr lang="en-GB" dirty="0"/>
          </a:p>
          <a:p>
            <a:r>
              <a:rPr lang="en-GB" dirty="0">
                <a:latin typeface="Abadi Extra Light"/>
              </a:rPr>
              <a:t>David Phillips who presented on TED Talks about Death By PowerPoint, </a:t>
            </a:r>
          </a:p>
          <a:p>
            <a:endParaRPr lang="en-GB" dirty="0">
              <a:latin typeface="Abadi Extra Light"/>
            </a:endParaRPr>
          </a:p>
          <a:p>
            <a:r>
              <a:rPr lang="en-GB" dirty="0">
                <a:latin typeface="Abadi Extra Light"/>
              </a:rPr>
              <a:t>presented some invaluable resources about how to create a visually clear and comfortable on the eye, slide. I agree that contrast controls your focus.</a:t>
            </a:r>
          </a:p>
          <a:p>
            <a:endParaRPr lang="en-GB" dirty="0">
              <a:latin typeface="Abadi Extra Light"/>
            </a:endParaRPr>
          </a:p>
          <a:p>
            <a:pPr marL="0" indent="0">
              <a:buFont typeface="Arial" panose="020B0604020202020204" pitchFamily="34" charset="0"/>
              <a:buNone/>
            </a:pPr>
            <a:r>
              <a:rPr lang="en-GB" dirty="0">
                <a:latin typeface="Abadi Extra Light" panose="020B0204020104020204" pitchFamily="34" charset="0"/>
              </a:rPr>
              <a:t>The use of effective contrast, helps you to focus on what's being presented to you. </a:t>
            </a:r>
          </a:p>
          <a:p>
            <a:pPr marL="0" indent="0">
              <a:buFont typeface="Arial" panose="020B0604020202020204" pitchFamily="34" charset="0"/>
              <a:buNone/>
            </a:pPr>
            <a:endParaRPr lang="en-GB" dirty="0">
              <a:latin typeface="Abadi Extra Light" panose="020B0204020104020204" pitchFamily="34" charset="0"/>
            </a:endParaRPr>
          </a:p>
          <a:p>
            <a:pPr marL="0" indent="0">
              <a:buFont typeface="Arial" panose="020B0604020202020204" pitchFamily="34" charset="0"/>
              <a:buNone/>
            </a:pPr>
            <a:r>
              <a:rPr lang="en-GB" dirty="0">
                <a:latin typeface="Abadi Extra Light" panose="020B0204020104020204" pitchFamily="34" charset="0"/>
              </a:rPr>
              <a:t>Use contrasting colours for text and background. Light text and dark background is best for your presentation.</a:t>
            </a:r>
          </a:p>
          <a:p>
            <a:pPr marL="0" indent="0">
              <a:buFont typeface="Arial" panose="020B0604020202020204" pitchFamily="34" charset="0"/>
              <a:buNone/>
            </a:pPr>
            <a:endParaRPr lang="en-GB" dirty="0">
              <a:latin typeface="Abadi Extra Light" panose="020B0204020104020204" pitchFamily="34" charset="0"/>
            </a:endParaRPr>
          </a:p>
          <a:p>
            <a:pPr marL="0" indent="0">
              <a:buFont typeface="Arial" panose="020B0604020202020204" pitchFamily="34" charset="0"/>
              <a:buNone/>
            </a:pPr>
            <a:r>
              <a:rPr lang="en-GB" dirty="0">
                <a:latin typeface="Abadi Extra Light" panose="020B0204020104020204" pitchFamily="34" charset="0"/>
              </a:rPr>
              <a:t>Knowing what I have learnt watching some YouTube videos and through experimenting with the PowerPoint, through trial and error, you can see</a:t>
            </a:r>
          </a:p>
          <a:p>
            <a:pPr marL="0" indent="0">
              <a:buFont typeface="Arial" panose="020B0604020202020204" pitchFamily="34" charset="0"/>
              <a:buNone/>
            </a:pPr>
            <a:endParaRPr lang="en-GB" dirty="0">
              <a:latin typeface="Abadi Extra Light" panose="020B0204020104020204" pitchFamily="34" charset="0"/>
            </a:endParaRPr>
          </a:p>
          <a:p>
            <a:pPr marL="0" indent="0">
              <a:buFont typeface="Arial" panose="020B0604020202020204" pitchFamily="34" charset="0"/>
              <a:buNone/>
            </a:pPr>
            <a:r>
              <a:rPr lang="en-GB" dirty="0">
                <a:latin typeface="Abadi Extra Light" panose="020B0204020104020204" pitchFamily="34" charset="0"/>
              </a:rPr>
              <a:t>how well and visually clear your slides can look; It comes across more professional and concise to your audience.</a:t>
            </a:r>
          </a:p>
          <a:p>
            <a:pPr marL="0" indent="0">
              <a:buFont typeface="Arial" panose="020B0604020202020204" pitchFamily="34" charset="0"/>
              <a:buNone/>
            </a:pPr>
            <a:endParaRPr lang="en-GB" dirty="0">
              <a:latin typeface="Abadi Extra Light" panose="020B0204020104020204" pitchFamily="34" charset="0"/>
            </a:endParaRPr>
          </a:p>
          <a:p>
            <a:pPr marL="0" indent="0">
              <a:buFont typeface="Arial" panose="020B0604020202020204" pitchFamily="34" charset="0"/>
              <a:buNone/>
            </a:pPr>
            <a:r>
              <a:rPr lang="en-GB" dirty="0">
                <a:latin typeface="Abadi Extra Light" panose="020B0204020104020204" pitchFamily="34" charset="0"/>
              </a:rPr>
              <a:t>When critiquing your presentation slides consider contrast. Contrast ensures our eyes are drawn to something that is different, something that</a:t>
            </a:r>
          </a:p>
          <a:p>
            <a:pPr marL="0" indent="0">
              <a:buFont typeface="Arial" panose="020B0604020202020204" pitchFamily="34" charset="0"/>
              <a:buNone/>
            </a:pPr>
            <a:endParaRPr lang="en-GB" dirty="0">
              <a:latin typeface="Abadi Extra Light" panose="020B0204020104020204" pitchFamily="34" charset="0"/>
            </a:endParaRPr>
          </a:p>
          <a:p>
            <a:pPr marL="0" indent="0">
              <a:buFont typeface="Arial" panose="020B0604020202020204" pitchFamily="34" charset="0"/>
              <a:buNone/>
            </a:pPr>
            <a:r>
              <a:rPr lang="en-GB" dirty="0">
                <a:latin typeface="Abadi Extra Light" panose="020B0204020104020204" pitchFamily="34" charset="0"/>
              </a:rPr>
              <a:t>stands out from its environment. Contrast helps drive our attention, and it’s one design principle that makes almost any of the other principles work.</a:t>
            </a:r>
          </a:p>
          <a:p>
            <a:pPr marL="0" indent="0">
              <a:buFont typeface="Arial" panose="020B0604020202020204" pitchFamily="34" charset="0"/>
              <a:buNone/>
            </a:pPr>
            <a:endParaRPr lang="en-GB" dirty="0">
              <a:latin typeface="Abadi Extra Light" panose="020B0204020104020204" pitchFamily="34" charset="0"/>
            </a:endParaRPr>
          </a:p>
          <a:p>
            <a:pPr marL="0" indent="0">
              <a:buFont typeface="Arial" panose="020B0604020202020204" pitchFamily="34" charset="0"/>
              <a:buNone/>
            </a:pPr>
            <a:endParaRPr lang="en-GB" dirty="0">
              <a:latin typeface="Abadi Extra Light" panose="020B0204020104020204" pitchFamily="34" charset="0"/>
            </a:endParaRPr>
          </a:p>
          <a:p>
            <a:pPr marL="0" indent="0">
              <a:buFont typeface="Arial" panose="020B0604020202020204" pitchFamily="34" charset="0"/>
              <a:buNone/>
            </a:pPr>
            <a:endParaRPr lang="en-GB" dirty="0">
              <a:latin typeface="Abadi Extra Light" panose="020B0204020104020204" pitchFamily="34" charset="0"/>
            </a:endParaRPr>
          </a:p>
          <a:p>
            <a:pPr marL="0" indent="0">
              <a:buFont typeface="Arial" panose="020B0604020202020204" pitchFamily="34" charset="0"/>
              <a:buNone/>
            </a:pPr>
            <a:endParaRPr lang="en-GB" dirty="0">
              <a:latin typeface="Abadi Extra Light" panose="020B0204020104020204" pitchFamily="34" charset="0"/>
            </a:endParaRP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8EE7B59-8A6D-804B-B58E-4610DD649018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3745324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51012" y="609601"/>
            <a:ext cx="8676222" cy="3200400"/>
          </a:xfrm>
        </p:spPr>
        <p:txBody>
          <a:bodyPr anchor="b">
            <a:normAutofit/>
          </a:bodyPr>
          <a:lstStyle>
            <a:lvl1pPr algn="ctr">
              <a:defRPr sz="4800">
                <a:effectLst>
                  <a:glow rad="38100">
                    <a:schemeClr val="bg1">
                      <a:lumMod val="65000"/>
                      <a:lumOff val="35000"/>
                      <a:alpha val="50000"/>
                    </a:schemeClr>
                  </a:glow>
                  <a:outerShdw blurRad="28575" dist="31750" dir="132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51012" y="3886200"/>
            <a:ext cx="8676222" cy="1905000"/>
          </a:xfrm>
        </p:spPr>
        <p:txBody>
          <a:bodyPr anchor="t">
            <a:normAutofit/>
          </a:bodyPr>
          <a:lstStyle>
            <a:lvl1pPr marL="0" indent="0" algn="ctr">
              <a:buNone/>
              <a:defRPr sz="21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10/11/2021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3756291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10/11/2021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7802098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51013" y="3308581"/>
            <a:ext cx="8686800" cy="1468800"/>
          </a:xfrm>
        </p:spPr>
        <p:txBody>
          <a:bodyPr anchor="b"/>
          <a:lstStyle>
            <a:lvl1pPr algn="r">
              <a:defRPr sz="4000" b="0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751011" y="4777381"/>
            <a:ext cx="8686801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10/11/2021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6266235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41412" y="2666999"/>
            <a:ext cx="4876800" cy="3124201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0612" y="2667000"/>
            <a:ext cx="4876800" cy="3124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10/11/2021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820618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29280" y="2658533"/>
            <a:ext cx="4588931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41412" y="3243262"/>
            <a:ext cx="4876800" cy="2547937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43133" y="2667000"/>
            <a:ext cx="4604280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0612" y="3243262"/>
            <a:ext cx="4876801" cy="2547937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10/11/2021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6444621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10/11/2021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1097735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10/11/2021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5360526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1600200"/>
            <a:ext cx="3549121" cy="137160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03812" y="609601"/>
            <a:ext cx="5943601" cy="51816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1" y="2971800"/>
            <a:ext cx="3549121" cy="1828800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10/11/2021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225402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1600200"/>
            <a:ext cx="5334001" cy="137160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433733" y="-18288"/>
            <a:ext cx="3276599" cy="6903720"/>
          </a:xfr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080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1" y="2971800"/>
            <a:ext cx="5334001" cy="1828800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399212" y="5883275"/>
            <a:ext cx="914400" cy="365125"/>
          </a:xfrm>
        </p:spPr>
        <p:txBody>
          <a:bodyPr/>
          <a:lstStyle/>
          <a:p>
            <a:fld id="{B61BEF0D-F0BB-DE4B-95CE-6DB70DBA9567}" type="datetimeFigureOut">
              <a:rPr lang="en-US" smtClean="0"/>
              <a:pPr/>
              <a:t>10/11/2021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141412" y="5883275"/>
            <a:ext cx="5105400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742612" y="5883275"/>
            <a:ext cx="322567" cy="365125"/>
          </a:xfrm>
        </p:spPr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2498505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3" y="4732865"/>
            <a:ext cx="9906000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979612" y="932112"/>
            <a:ext cx="8225944" cy="3164976"/>
          </a:xfrm>
          <a:prstGeom prst="roundRect">
            <a:avLst>
              <a:gd name="adj" fmla="val 43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3" y="5299603"/>
            <a:ext cx="9906000" cy="493712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10/11/2021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788147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2" y="609601"/>
            <a:ext cx="9905999" cy="3124199"/>
          </a:xfrm>
        </p:spPr>
        <p:txBody>
          <a:bodyPr anchor="ctr">
            <a:normAutofit/>
          </a:bodyPr>
          <a:lstStyle>
            <a:lvl1pPr algn="l">
              <a:defRPr sz="3200" b="0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1" y="4343400"/>
            <a:ext cx="9906000" cy="1447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10/11/2021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5820482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836612" y="786824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>
                <a:solidFill>
                  <a:schemeClr val="accent1"/>
                </a:solidFill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437812" y="274320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>
                <a:solidFill>
                  <a:schemeClr val="accent1"/>
                </a:solidFill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609601"/>
            <a:ext cx="9296398" cy="2743199"/>
          </a:xfrm>
        </p:spPr>
        <p:txBody>
          <a:bodyPr anchor="ctr">
            <a:normAutofit/>
          </a:bodyPr>
          <a:lstStyle>
            <a:lvl1pPr algn="l">
              <a:defRPr sz="3200" b="0" cap="all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674812" y="3352800"/>
            <a:ext cx="8839202" cy="381000"/>
          </a:xfrm>
        </p:spPr>
        <p:txBody>
          <a:bodyPr anchor="ctr"/>
          <a:lstStyle>
            <a:lvl1pPr marL="0" indent="0">
              <a:buFontTx/>
              <a:buNone/>
              <a:defRPr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1" y="4343400"/>
            <a:ext cx="9906000" cy="1447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10/11/2021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288399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2" y="3308581"/>
            <a:ext cx="9906000" cy="1468800"/>
          </a:xfrm>
        </p:spPr>
        <p:txBody>
          <a:bodyPr anchor="b">
            <a:normAutofit/>
          </a:bodyPr>
          <a:lstStyle>
            <a:lvl1pPr algn="l">
              <a:defRPr sz="3200" b="0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0" y="4777381"/>
            <a:ext cx="9906001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10/11/2021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6783932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836612" y="786824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>
                <a:solidFill>
                  <a:schemeClr val="accent1"/>
                </a:solidFill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437812" y="274320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>
                <a:solidFill>
                  <a:schemeClr val="accent1"/>
                </a:solidFill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609601"/>
            <a:ext cx="9296398" cy="2743199"/>
          </a:xfrm>
        </p:spPr>
        <p:txBody>
          <a:bodyPr anchor="ctr">
            <a:normAutofit/>
          </a:bodyPr>
          <a:lstStyle>
            <a:lvl1pPr algn="l">
              <a:defRPr sz="3200" b="0" cap="all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141412" y="3886200"/>
            <a:ext cx="9906000" cy="8890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all" dirty="0">
                <a:ln w="3175" cmpd="sng">
                  <a:noFill/>
                </a:ln>
                <a:solidFill>
                  <a:schemeClr val="accent1"/>
                </a:solidFill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1" y="4775200"/>
            <a:ext cx="9906000" cy="10160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10/11/2021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8117022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2" y="609601"/>
            <a:ext cx="9905999" cy="2743199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/>
              <a:t>Click to edit Master title style</a:t>
            </a:r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141412" y="3505200"/>
            <a:ext cx="9906000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800" b="0" cap="all" dirty="0">
                <a:ln w="3175" cmpd="sng">
                  <a:noFill/>
                </a:ln>
                <a:solidFill>
                  <a:schemeClr val="tx1"/>
                </a:solidFill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1" y="4343400"/>
            <a:ext cx="9906000" cy="14478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10/11/2021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9409297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1"/>
          <p:cNvSpPr>
            <a:spLocks noGrp="1"/>
          </p:cNvSpPr>
          <p:nvPr>
            <p:ph type="title"/>
          </p:nvPr>
        </p:nvSpPr>
        <p:spPr>
          <a:xfrm>
            <a:off x="1141413" y="609600"/>
            <a:ext cx="9905998" cy="1905000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10/11/2021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08365979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6898" y="609599"/>
            <a:ext cx="2210514" cy="5181601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41412" y="609600"/>
            <a:ext cx="7543800" cy="5181600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10/11/2021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1663869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141413" y="609600"/>
            <a:ext cx="9905998" cy="1905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3" y="2666999"/>
            <a:ext cx="9905998" cy="312420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837612" y="5883275"/>
            <a:ext cx="1600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 b="1" i="0">
                <a:solidFill>
                  <a:schemeClr val="tx1">
                    <a:lumMod val="75000"/>
                  </a:schemeClr>
                </a:solidFill>
                <a:effectLst>
                  <a:outerShdw blurRad="50800" dist="38100" dir="2700000" algn="tl" rotWithShape="0">
                    <a:srgbClr val="000000">
                      <a:alpha val="43000"/>
                    </a:srgbClr>
                  </a:outerShdw>
                </a:effectLst>
                <a:latin typeface="+mn-lt"/>
              </a:defRPr>
            </a:lvl1pPr>
          </a:lstStyle>
          <a:p>
            <a:fld id="{B61BEF0D-F0BB-DE4B-95CE-6DB70DBA9567}" type="datetimeFigureOut">
              <a:rPr lang="en-US" smtClean="0"/>
              <a:pPr/>
              <a:t>10/11/2021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41412" y="5883275"/>
            <a:ext cx="7543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 b="1" i="0">
                <a:solidFill>
                  <a:schemeClr val="tx1">
                    <a:lumMod val="75000"/>
                  </a:schemeClr>
                </a:solidFill>
                <a:effectLst>
                  <a:outerShdw blurRad="50800" dist="38100" dir="2700000" algn="tl" rotWithShape="0">
                    <a:srgbClr val="000000">
                      <a:alpha val="43000"/>
                    </a:srgbClr>
                  </a:outerShdw>
                </a:effectLst>
                <a:latin typeface="+mn-lt"/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514012" y="5883275"/>
            <a:ext cx="5511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 b="1" i="0">
                <a:solidFill>
                  <a:schemeClr val="tx1">
                    <a:lumMod val="75000"/>
                  </a:schemeClr>
                </a:solidFill>
                <a:effectLst>
                  <a:outerShdw blurRad="50800" dist="38100" dir="2700000" algn="tl" rotWithShape="0">
                    <a:srgbClr val="000000">
                      <a:alpha val="43000"/>
                    </a:srgbClr>
                  </a:outerShdw>
                </a:effectLst>
                <a:latin typeface="+mn-lt"/>
              </a:defRPr>
            </a:lvl1pPr>
          </a:lstStyle>
          <a:p>
            <a:fld id="{D57F1E4F-1CFF-5643-939E-217C01CDF565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03867041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05" r:id="rId1"/>
    <p:sldLayoutId id="2147483706" r:id="rId2"/>
    <p:sldLayoutId id="2147483707" r:id="rId3"/>
    <p:sldLayoutId id="2147483708" r:id="rId4"/>
    <p:sldLayoutId id="2147483709" r:id="rId5"/>
    <p:sldLayoutId id="2147483710" r:id="rId6"/>
    <p:sldLayoutId id="2147483711" r:id="rId7"/>
    <p:sldLayoutId id="2147483712" r:id="rId8"/>
    <p:sldLayoutId id="2147483713" r:id="rId9"/>
    <p:sldLayoutId id="2147483714" r:id="rId10"/>
    <p:sldLayoutId id="2147483715" r:id="rId11"/>
    <p:sldLayoutId id="2147483716" r:id="rId12"/>
    <p:sldLayoutId id="2147483717" r:id="rId13"/>
    <p:sldLayoutId id="2147483718" r:id="rId14"/>
    <p:sldLayoutId id="2147483719" r:id="rId15"/>
    <p:sldLayoutId id="2147483720" r:id="rId16"/>
    <p:sldLayoutId id="2147483721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3200" kern="1200" cap="all">
          <a:ln w="3175" cmpd="sng">
            <a:noFill/>
          </a:ln>
          <a:solidFill>
            <a:schemeClr val="accent1"/>
          </a:solidFill>
          <a:effectLst>
            <a:glow rad="38100">
              <a:schemeClr val="bg1">
                <a:lumMod val="65000"/>
                <a:lumOff val="35000"/>
                <a:alpha val="40000"/>
              </a:schemeClr>
            </a:glow>
            <a:outerShdw blurRad="28575" dist="38100" dir="1404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00000"/>
        <a:buFont typeface="Arial"/>
        <a:buChar char="•"/>
        <a:defRPr sz="2000" kern="1200" cap="small">
          <a:solidFill>
            <a:schemeClr val="tx1"/>
          </a:soli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00000"/>
        <a:buFont typeface="Arial"/>
        <a:buChar char="•"/>
        <a:defRPr sz="1800" kern="1200" cap="small">
          <a:solidFill>
            <a:schemeClr val="tx1"/>
          </a:soli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00000"/>
        <a:buFont typeface="Arial"/>
        <a:buChar char="•"/>
        <a:defRPr sz="1600" kern="1200" cap="small">
          <a:solidFill>
            <a:schemeClr val="tx1"/>
          </a:soli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00000"/>
        <a:buFont typeface="Arial"/>
        <a:buChar char="•"/>
        <a:defRPr sz="1400" kern="1200" cap="small">
          <a:solidFill>
            <a:schemeClr val="tx1"/>
          </a:soli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00000"/>
        <a:buFont typeface="Arial"/>
        <a:buChar char="•"/>
        <a:defRPr sz="1400" kern="1200" cap="small">
          <a:solidFill>
            <a:schemeClr val="tx1"/>
          </a:soli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00000"/>
        <a:buFont typeface="Arial"/>
        <a:buChar char="•"/>
        <a:defRPr sz="1200" kern="1200" cap="small">
          <a:solidFill>
            <a:schemeClr val="tx1"/>
          </a:soli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00000"/>
        <a:buFont typeface="Arial"/>
        <a:buChar char="•"/>
        <a:defRPr sz="1200" kern="1200" cap="small">
          <a:solidFill>
            <a:schemeClr val="tx1"/>
          </a:soli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00000"/>
        <a:buFont typeface="Arial"/>
        <a:buChar char="•"/>
        <a:defRPr sz="1200" kern="1200" cap="small">
          <a:solidFill>
            <a:schemeClr val="tx1"/>
          </a:soli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00000"/>
        <a:buFont typeface="Arial"/>
        <a:buChar char="•"/>
        <a:defRPr sz="1200" kern="1200" cap="small">
          <a:solidFill>
            <a:schemeClr val="tx1"/>
          </a:soli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FFA71A-6717-4EE7-94AE-61F68AA663D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1412" y="2631233"/>
            <a:ext cx="9905999" cy="1889928"/>
          </a:xfrm>
        </p:spPr>
        <p:txBody>
          <a:bodyPr>
            <a:noAutofit/>
          </a:bodyPr>
          <a:lstStyle/>
          <a:p>
            <a:pPr algn="ctr"/>
            <a:r>
              <a:rPr lang="en-GB" sz="3600" b="1" dirty="0">
                <a:solidFill>
                  <a:srgbClr val="FF40C4"/>
                </a:solidFill>
                <a:latin typeface="Abadi Extra Light"/>
              </a:rPr>
              <a:t>THE ART OF POWERPOINT PRESENTATION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92C2D76-F4DC-4C87-B390-5DE19988C42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41411" y="5001246"/>
            <a:ext cx="10369378" cy="625196"/>
          </a:xfrm>
        </p:spPr>
        <p:txBody>
          <a:bodyPr vert="horz" lIns="91440" tIns="45720" rIns="91440" bIns="45720" rtlCol="0" anchor="ctr">
            <a:noAutofit/>
          </a:bodyPr>
          <a:lstStyle/>
          <a:p>
            <a:pPr marL="571500" indent="-571500">
              <a:buFont typeface="Arial" panose="020B0604020202020204" pitchFamily="34" charset="0"/>
              <a:buChar char="•"/>
            </a:pPr>
            <a:endParaRPr lang="en-GB" sz="3600" dirty="0">
              <a:latin typeface="Abadi Extra Light"/>
            </a:endParaRPr>
          </a:p>
          <a:p>
            <a:pPr marL="571500" indent="-571500">
              <a:buFont typeface="Arial" panose="020B0604020202020204" pitchFamily="34" charset="0"/>
              <a:buChar char="•"/>
            </a:pPr>
            <a:endParaRPr lang="en-GB" sz="3600" dirty="0">
              <a:latin typeface="Abadi Extra Light"/>
            </a:endParaRPr>
          </a:p>
          <a:p>
            <a:pPr marL="571500" indent="-571500">
              <a:buFont typeface="Arial" panose="020B0604020202020204" pitchFamily="34" charset="0"/>
              <a:buChar char="•"/>
            </a:pPr>
            <a:endParaRPr lang="en-GB" sz="3600" dirty="0">
              <a:latin typeface="Abadi Extra Light"/>
            </a:endParaRPr>
          </a:p>
          <a:p>
            <a:endParaRPr lang="en-GB" sz="3600" dirty="0">
              <a:effectLst>
                <a:glow rad="38100">
                  <a:prstClr val="black">
                    <a:lumMod val="50000"/>
                    <a:lumOff val="50000"/>
                    <a:alpha val="20000"/>
                  </a:prstClr>
                </a:glow>
                <a:outerShdw blurRad="44450" dist="12700" dir="13860000" algn="tl" rotWithShape="0">
                  <a:srgbClr val="000000">
                    <a:alpha val="20000"/>
                  </a:srgbClr>
                </a:outerShdw>
              </a:effectLst>
              <a:latin typeface="Abadi Extra Light" panose="020B0204020104020204" pitchFamily="34" charset="0"/>
            </a:endParaRPr>
          </a:p>
          <a:p>
            <a:pPr marL="571500" indent="-571500">
              <a:buFont typeface="Arial" panose="020B0604020202020204" pitchFamily="34" charset="0"/>
              <a:buChar char="•"/>
            </a:pPr>
            <a:endParaRPr lang="en-GB" sz="3600" dirty="0">
              <a:effectLst>
                <a:glow rad="38100">
                  <a:prstClr val="black">
                    <a:lumMod val="50000"/>
                    <a:lumOff val="50000"/>
                    <a:alpha val="20000"/>
                  </a:prstClr>
                </a:glow>
                <a:outerShdw blurRad="44450" dist="12700" dir="13860000" algn="tl" rotWithShape="0">
                  <a:srgbClr val="000000">
                    <a:alpha val="20000"/>
                  </a:srgbClr>
                </a:outerShdw>
              </a:effectLst>
              <a:latin typeface="Abadi Extra Light" panose="020B0204020104020204" pitchFamily="34" charset="0"/>
            </a:endParaRPr>
          </a:p>
          <a:p>
            <a:pPr marL="571500" indent="-571500">
              <a:buFont typeface="Arial" panose="020B0604020202020204" pitchFamily="34" charset="0"/>
              <a:buChar char="•"/>
            </a:pPr>
            <a:endParaRPr lang="en-GB" sz="3600" dirty="0">
              <a:effectLst>
                <a:glow rad="38100">
                  <a:prstClr val="black">
                    <a:lumMod val="50000"/>
                    <a:lumOff val="50000"/>
                    <a:alpha val="20000"/>
                  </a:prstClr>
                </a:glow>
                <a:outerShdw blurRad="44450" dist="12700" dir="13860000" algn="tl" rotWithShape="0">
                  <a:srgbClr val="000000">
                    <a:alpha val="20000"/>
                  </a:srgbClr>
                </a:outerShdw>
              </a:effectLst>
              <a:latin typeface="Abadi Extra Light" panose="020B0204020104020204" pitchFamily="34" charset="0"/>
            </a:endParaRPr>
          </a:p>
          <a:p>
            <a:pPr marL="571500" indent="-571500">
              <a:buFont typeface="Arial" panose="020B0604020202020204" pitchFamily="34" charset="0"/>
              <a:buChar char="•"/>
            </a:pPr>
            <a:endParaRPr lang="en-GB" sz="3600" dirty="0">
              <a:effectLst>
                <a:glow rad="38100">
                  <a:prstClr val="black">
                    <a:lumMod val="50000"/>
                    <a:lumOff val="50000"/>
                    <a:alpha val="20000"/>
                  </a:prstClr>
                </a:glow>
                <a:outerShdw blurRad="44450" dist="12700" dir="13860000" algn="tl" rotWithShape="0">
                  <a:srgbClr val="000000">
                    <a:alpha val="20000"/>
                  </a:srgbClr>
                </a:outerShdw>
              </a:effectLst>
              <a:latin typeface="Abadi Extra Light" panose="020B0204020104020204" pitchFamily="34" charset="0"/>
            </a:endParaRPr>
          </a:p>
          <a:p>
            <a:pPr marL="571500" indent="-571500">
              <a:buFont typeface="Arial" panose="020B0604020202020204" pitchFamily="34" charset="0"/>
              <a:buChar char="•"/>
            </a:pPr>
            <a:endParaRPr lang="en-GB" sz="3600" dirty="0">
              <a:effectLst>
                <a:glow rad="38100">
                  <a:prstClr val="black">
                    <a:lumMod val="50000"/>
                    <a:lumOff val="50000"/>
                    <a:alpha val="20000"/>
                  </a:prstClr>
                </a:glow>
                <a:outerShdw blurRad="44450" dist="12700" dir="13860000" algn="tl" rotWithShape="0">
                  <a:srgbClr val="000000">
                    <a:alpha val="20000"/>
                  </a:srgbClr>
                </a:outerShdw>
              </a:effectLst>
              <a:latin typeface="Abadi Extra Light" panose="020B0204020104020204" pitchFamily="34" charset="0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B21193CB-DED8-405B-B7E2-02B27C8736D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98182" y="83602"/>
            <a:ext cx="1267635" cy="1700809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7C6F29B3-F8A6-4E8C-B045-830687C65C69}"/>
              </a:ext>
            </a:extLst>
          </p:cNvPr>
          <p:cNvSpPr txBox="1"/>
          <p:nvPr/>
        </p:nvSpPr>
        <p:spPr>
          <a:xfrm>
            <a:off x="4209535" y="934994"/>
            <a:ext cx="2743199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GB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1164E5DE-24CB-446B-A4A2-8519B518C34F}"/>
              </a:ext>
            </a:extLst>
          </p:cNvPr>
          <p:cNvSpPr txBox="1"/>
          <p:nvPr/>
        </p:nvSpPr>
        <p:spPr>
          <a:xfrm>
            <a:off x="1465816" y="83602"/>
            <a:ext cx="2743199" cy="92333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 dirty="0">
                <a:latin typeface="Abadi Extra Light" panose="020B0204020104020204" pitchFamily="34" charset="0"/>
                <a:cs typeface="Segoe UI"/>
              </a:rPr>
              <a:t>Sky Diaz Chin 2110748</a:t>
            </a:r>
            <a:r>
              <a:rPr lang="en-US" b="1" dirty="0">
                <a:latin typeface="Abadi Extra Light" panose="020B0204020104020204" pitchFamily="34" charset="0"/>
                <a:cs typeface="Segoe UI"/>
              </a:rPr>
              <a:t>​</a:t>
            </a:r>
          </a:p>
          <a:p>
            <a:r>
              <a:rPr lang="en-GB" b="1" dirty="0">
                <a:latin typeface="Abadi Extra Light" panose="020B0204020104020204" pitchFamily="34" charset="0"/>
                <a:cs typeface="Segoe UI"/>
              </a:rPr>
              <a:t>Lecturer: </a:t>
            </a:r>
            <a:r>
              <a:rPr lang="en-US" b="1" dirty="0">
                <a:latin typeface="Abadi Extra Light" panose="020B0204020104020204" pitchFamily="34" charset="0"/>
                <a:cs typeface="Segoe UI"/>
              </a:rPr>
              <a:t>​</a:t>
            </a:r>
          </a:p>
          <a:p>
            <a:r>
              <a:rPr lang="en-GB" b="1" dirty="0">
                <a:latin typeface="Abadi Extra Light" panose="020B0204020104020204" pitchFamily="34" charset="0"/>
                <a:cs typeface="Segoe UI"/>
              </a:rPr>
              <a:t>Abdi Rahman </a:t>
            </a:r>
            <a:r>
              <a:rPr lang="en-US" dirty="0">
                <a:latin typeface="Abadi"/>
                <a:cs typeface="Segoe UI"/>
              </a:rPr>
              <a:t>​</a:t>
            </a:r>
          </a:p>
        </p:txBody>
      </p:sp>
    </p:spTree>
    <p:extLst>
      <p:ext uri="{BB962C8B-B14F-4D97-AF65-F5344CB8AC3E}">
        <p14:creationId xmlns:p14="http://schemas.microsoft.com/office/powerpoint/2010/main" val="41272064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6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8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>
            <a:extLst>
              <a:ext uri="{FF2B5EF4-FFF2-40B4-BE49-F238E27FC236}">
                <a16:creationId xmlns:a16="http://schemas.microsoft.com/office/drawing/2014/main" id="{8686C14A-1930-6944-A5BE-1E073EB850D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43896" y="716377"/>
            <a:ext cx="9905999" cy="1631091"/>
          </a:xfrm>
        </p:spPr>
        <p:txBody>
          <a:bodyPr>
            <a:normAutofit/>
          </a:bodyPr>
          <a:lstStyle/>
          <a:p>
            <a:pPr algn="ctr"/>
            <a:r>
              <a:rPr lang="en-GB" sz="3600" b="1" dirty="0">
                <a:solidFill>
                  <a:srgbClr val="FF40C4"/>
                </a:solidFill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badi"/>
                <a:ea typeface="Arial Rounded MT Bold" panose="02000000000000000000" pitchFamily="2" charset="0"/>
              </a:rPr>
              <a:t>CONTRAST</a:t>
            </a:r>
            <a:endParaRPr lang="en-US" sz="3600" b="1" dirty="0">
              <a:solidFill>
                <a:srgbClr val="FF40C4"/>
              </a:solidFill>
              <a:effectLst>
                <a:glow rad="38100">
                  <a:prstClr val="black">
                    <a:lumMod val="65000"/>
                    <a:lumOff val="35000"/>
                    <a:alpha val="40000"/>
                  </a:prstClr>
                </a:glow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badi"/>
              <a:ea typeface="Arial Rounded MT Bold" panose="02000000000000000000" pitchFamily="2" charset="0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C8A3182-2A85-5D46-8388-321AF9C985A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41411" y="2869407"/>
            <a:ext cx="9906000" cy="2131218"/>
          </a:xfrm>
        </p:spPr>
        <p:txBody>
          <a:bodyPr>
            <a:no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3600" dirty="0">
                <a:latin typeface="Abadi Extra Light" panose="020B0204020104020204" pitchFamily="34" charset="0"/>
              </a:rPr>
              <a:t>Can you see it?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3600" dirty="0">
                <a:latin typeface="Abadi Extra Light" panose="020B0204020104020204" pitchFamily="34" charset="0"/>
              </a:rPr>
              <a:t>You don’t always know what to focus on in a PowerPoint presentation but applying the principles of contrasting, and it will look like this.</a:t>
            </a:r>
            <a:endParaRPr lang="en-US" sz="3600" dirty="0">
              <a:latin typeface="Abadi Extra Light" panose="020B0204020104020204" pitchFamily="34" charset="0"/>
            </a:endParaRPr>
          </a:p>
        </p:txBody>
      </p:sp>
      <p:pic>
        <p:nvPicPr>
          <p:cNvPr id="2" name="Picture 3">
            <a:extLst>
              <a:ext uri="{FF2B5EF4-FFF2-40B4-BE49-F238E27FC236}">
                <a16:creationId xmlns:a16="http://schemas.microsoft.com/office/drawing/2014/main" id="{9018A1AD-00C9-BC43-8F64-EBFA4E851D7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98182" y="83602"/>
            <a:ext cx="1267635" cy="1700809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F6BB9950-CBE1-6046-A179-C4D5892647C6}"/>
              </a:ext>
            </a:extLst>
          </p:cNvPr>
          <p:cNvSpPr txBox="1"/>
          <p:nvPr/>
        </p:nvSpPr>
        <p:spPr>
          <a:xfrm>
            <a:off x="1416843" y="190499"/>
            <a:ext cx="2524125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b="1" dirty="0">
                <a:latin typeface="Abadi Extra Light" panose="020B0204020104020204" pitchFamily="34" charset="0"/>
              </a:rPr>
              <a:t>Sky Diaz Chin 2110748</a:t>
            </a:r>
          </a:p>
          <a:p>
            <a:pPr algn="l"/>
            <a:r>
              <a:rPr lang="en-GB" b="1" dirty="0">
                <a:latin typeface="Abadi Extra Light" panose="020B0204020104020204" pitchFamily="34" charset="0"/>
              </a:rPr>
              <a:t>Lecturer: </a:t>
            </a:r>
          </a:p>
          <a:p>
            <a:pPr algn="l"/>
            <a:r>
              <a:rPr lang="en-GB" b="1" dirty="0">
                <a:latin typeface="Abadi Extra Light" panose="020B0204020104020204" pitchFamily="34" charset="0"/>
              </a:rPr>
              <a:t>Abdi Rahman </a:t>
            </a:r>
            <a:endParaRPr lang="en-US" b="1" dirty="0">
              <a:latin typeface="Abadi Extra Light" panose="020B0204020104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9087542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2" presetClass="entr" presetSubtype="0" fill="hold" grpId="0" nodeType="click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4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4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4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3" grpId="0" uiExpand="1" build="p"/>
      <p:bldP spid="4" grpId="0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sh">
  <a:themeElements>
    <a:clrScheme name="Mesh">
      <a:dk1>
        <a:sysClr val="windowText" lastClr="000000"/>
      </a:dk1>
      <a:lt1>
        <a:sysClr val="window" lastClr="FFFFFF"/>
      </a:lt1>
      <a:dk2>
        <a:srgbClr val="363D46"/>
      </a:dk2>
      <a:lt2>
        <a:srgbClr val="EBEBEB"/>
      </a:lt2>
      <a:accent1>
        <a:srgbClr val="5AD0B8"/>
      </a:accent1>
      <a:accent2>
        <a:srgbClr val="47BB7E"/>
      </a:accent2>
      <a:accent3>
        <a:srgbClr val="96CD4B"/>
      </a:accent3>
      <a:accent4>
        <a:srgbClr val="61C7DD"/>
      </a:accent4>
      <a:accent5>
        <a:srgbClr val="2495CF"/>
      </a:accent5>
      <a:accent6>
        <a:srgbClr val="5A74D1"/>
      </a:accent6>
      <a:hlink>
        <a:srgbClr val="72CEBB"/>
      </a:hlink>
      <a:folHlink>
        <a:srgbClr val="98E6D6"/>
      </a:folHlink>
    </a:clrScheme>
    <a:fontScheme name="Mesh">
      <a:maj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Mesh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10000"/>
              </a:schemeClr>
            </a:gs>
            <a:gs pos="100000">
              <a:schemeClr val="phClr">
                <a:tint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84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50800" dist="25400" dir="13500000">
              <a:srgbClr val="000000">
                <a:alpha val="55000"/>
              </a:srgbClr>
            </a:inn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>
            <a:bevelT w="25400" h="25400" prst="slope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64000"/>
                <a:lumMod val="98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shade val="28000"/>
                <a:satMod val="94000"/>
                <a:lumMod val="20000"/>
              </a:schemeClr>
              <a:schemeClr val="phClr">
                <a:tint val="94000"/>
                <a:shade val="84000"/>
                <a:satMod val="148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Mesh" id="{789EC3FE-34FD-429C-9918-760025E6C145}" vid="{0F262FD6-3409-4039-A531-64BD4D2F99E4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891B451D30E41240A96500EC6D397FB6" ma:contentTypeVersion="11" ma:contentTypeDescription="Create a new document." ma:contentTypeScope="" ma:versionID="742fa33dad5207ad58d357317fd7feb5">
  <xsd:schema xmlns:xsd="http://www.w3.org/2001/XMLSchema" xmlns:xs="http://www.w3.org/2001/XMLSchema" xmlns:p="http://schemas.microsoft.com/office/2006/metadata/properties" xmlns:ns3="be49ff73-cec0-4379-9da8-63ff3cc411bb" xmlns:ns4="90b58af8-24e5-4252-ab67-b2f2985aee88" targetNamespace="http://schemas.microsoft.com/office/2006/metadata/properties" ma:root="true" ma:fieldsID="eb6141e212809bebadf96315e4cfd582" ns3:_="" ns4:_="">
    <xsd:import namespace="be49ff73-cec0-4379-9da8-63ff3cc411bb"/>
    <xsd:import namespace="90b58af8-24e5-4252-ab67-b2f2985aee88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4:SharedWithUsers" minOccurs="0"/>
                <xsd:element ref="ns4:SharedWithDetails" minOccurs="0"/>
                <xsd:element ref="ns4:SharingHintHash" minOccurs="0"/>
                <xsd:element ref="ns3:MediaServiceAutoKeyPoints" minOccurs="0"/>
                <xsd:element ref="ns3:MediaServiceKeyPoints" minOccurs="0"/>
                <xsd:element ref="ns3:MediaServiceAutoTags" minOccurs="0"/>
                <xsd:element ref="ns3:MediaServiceOCR" minOccurs="0"/>
                <xsd:element ref="ns3:MediaServiceGenerationTime" minOccurs="0"/>
                <xsd:element ref="ns3:MediaServiceEventHashCode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be49ff73-cec0-4379-9da8-63ff3cc411bb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3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4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AutoTags" ma:index="15" nillable="true" ma:displayName="Tags" ma:internalName="MediaServiceAutoTags" ma:readOnly="true">
      <xsd:simpleType>
        <xsd:restriction base="dms:Text"/>
      </xsd:simpleType>
    </xsd:element>
    <xsd:element name="MediaServiceOCR" ma:index="16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7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8" nillable="true" ma:displayName="MediaServiceEventHashCode" ma:hidden="true" ma:internalName="MediaServiceEventHashCode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90b58af8-24e5-4252-ab67-b2f2985aee88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2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BEA9AD68-E54E-4FDB-A300-C20D91914B4C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be49ff73-cec0-4379-9da8-63ff3cc411bb"/>
    <ds:schemaRef ds:uri="90b58af8-24e5-4252-ab67-b2f2985aee88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51205CC9-CDD6-43F4-8D94-BCCCDC310D70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FAB89195-9A78-42BB-AA08-2FF004E054BA}">
  <ds:schemaRefs>
    <ds:schemaRef ds:uri="http://schemas.microsoft.com/office/2006/documentManagement/types"/>
    <ds:schemaRef ds:uri="90b58af8-24e5-4252-ab67-b2f2985aee88"/>
    <ds:schemaRef ds:uri="http://schemas.openxmlformats.org/package/2006/metadata/core-properties"/>
    <ds:schemaRef ds:uri="http://purl.org/dc/dcmitype/"/>
    <ds:schemaRef ds:uri="http://schemas.microsoft.com/office/2006/metadata/properties"/>
    <ds:schemaRef ds:uri="http://purl.org/dc/elements/1.1/"/>
    <ds:schemaRef ds:uri="http://schemas.microsoft.com/office/infopath/2007/PartnerControls"/>
    <ds:schemaRef ds:uri="be49ff73-cec0-4379-9da8-63ff3cc411bb"/>
    <ds:schemaRef ds:uri="http://www.w3.org/XML/1998/namespace"/>
    <ds:schemaRef ds:uri="http://purl.org/dc/terms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TM03457485[[fn=Mesh]]</Template>
  <TotalTime>27</TotalTime>
  <Words>316</Words>
  <Application>Microsoft Office PowerPoint</Application>
  <PresentationFormat>Widescreen</PresentationFormat>
  <Paragraphs>55</Paragraphs>
  <Slides>2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8" baseType="lpstr">
      <vt:lpstr>Abadi</vt:lpstr>
      <vt:lpstr>Abadi Extra Light</vt:lpstr>
      <vt:lpstr>Arial</vt:lpstr>
      <vt:lpstr>Calibri</vt:lpstr>
      <vt:lpstr>Century Gothic</vt:lpstr>
      <vt:lpstr>Mesh</vt:lpstr>
      <vt:lpstr>THE ART OF POWERPOINT PRESENTATION</vt:lpstr>
      <vt:lpstr>CONTRAST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CONTRAST</dc:title>
  <dc:creator>Sky Chin</dc:creator>
  <cp:lastModifiedBy>Sky Chin</cp:lastModifiedBy>
  <cp:revision>2</cp:revision>
  <dcterms:created xsi:type="dcterms:W3CDTF">2021-10-07T19:02:24Z</dcterms:created>
  <dcterms:modified xsi:type="dcterms:W3CDTF">2021-10-10T23:49:40Z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0x010100891B451D30E41240A96500EC6D397FB6</vt:lpwstr>
  </property>
</Properties>
</file>