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60" r:id="rId3"/>
    <p:sldId id="262" r:id="rId4"/>
    <p:sldId id="312" r:id="rId5"/>
    <p:sldId id="265" r:id="rId6"/>
    <p:sldId id="266" r:id="rId7"/>
    <p:sldId id="313" r:id="rId8"/>
    <p:sldId id="267" r:id="rId9"/>
    <p:sldId id="318" r:id="rId10"/>
    <p:sldId id="289" r:id="rId11"/>
    <p:sldId id="293" r:id="rId12"/>
    <p:sldId id="317" r:id="rId13"/>
    <p:sldId id="319" r:id="rId14"/>
  </p:sldIdLst>
  <p:sldSz cx="9144000" cy="5143500" type="screen16x9"/>
  <p:notesSz cx="6858000" cy="9144000"/>
  <p:embeddedFontLst>
    <p:embeddedFont>
      <p:font typeface="Barlow" pitchFamily="2" charset="77"/>
      <p:regular r:id="rId16"/>
      <p:bold r:id="rId17"/>
      <p:italic r:id="rId18"/>
      <p:boldItalic r:id="rId1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FBEB74A-7CEC-E36A-2B72-0ACEC3B7B894}" name="Taha Fatehnagar" initials="TF" userId="086b95eb4d64c7d0" providerId="Windows Liv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2C5D067-8361-4C70-B206-EDD273D5E0BB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Style>
        <a:tcBdr/>
      </a:tcStyle>
    </a:band1H>
    <a:band2H>
      <a:tcStyle>
        <a:tcBdr/>
      </a:tcStyle>
    </a:band2H>
    <a:band1V>
      <a:tcStyle>
        <a:tcBdr/>
      </a:tcStyle>
    </a:band1V>
    <a:band2V>
      <a:tcStyle>
        <a:tcBdr/>
      </a:tcStyle>
    </a:band2V>
    <a:lastCol>
      <a:tcStyle>
        <a:tcBdr/>
      </a:tcStyle>
    </a:lastCol>
    <a:firstCol>
      <a:tcStyle>
        <a:tcBdr/>
      </a:tcStyle>
    </a:firstCol>
    <a:lastRow>
      <a:tcStyle>
        <a:tcBdr/>
      </a:tcStyle>
    </a:lastRow>
    <a:seCell>
      <a:tcStyle>
        <a:tcBdr/>
      </a:tcStyle>
    </a:seCell>
    <a:swCell>
      <a:tcStyle>
        <a:tcBdr/>
      </a:tcStyle>
    </a:swCell>
    <a:firstRow>
      <a:tcStyle>
        <a:tcBdr/>
      </a:tcStyle>
    </a:firstRow>
    <a:neCell>
      <a:tcStyle>
        <a:tcBdr/>
      </a:tcStyle>
    </a:neCell>
    <a:nwCell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310"/>
    <p:restoredTop sz="95741" autoAdjust="0"/>
  </p:normalViewPr>
  <p:slideViewPr>
    <p:cSldViewPr snapToGrid="0">
      <p:cViewPr varScale="1">
        <p:scale>
          <a:sx n="146" d="100"/>
          <a:sy n="146" d="100"/>
        </p:scale>
        <p:origin x="30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8/10/relationships/authors" Target="authors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46C37C-8DD1-43CF-87EC-954BB37750F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D2C827AB-E209-493C-A117-3E31E8BC118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IN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Rapidly growing hospitality sector, creating opportunities to grow and develop</a:t>
          </a:r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D362217-3377-4EB2-B602-58506478A142}" type="parTrans" cxnId="{4A0FB524-76CD-40C6-B38C-85FC620D0A27}">
      <dgm:prSet/>
      <dgm:spPr/>
      <dgm:t>
        <a:bodyPr/>
        <a:lstStyle/>
        <a:p>
          <a:endParaRPr lang="en-US"/>
        </a:p>
      </dgm:t>
    </dgm:pt>
    <dgm:pt modelId="{9B9A926C-85F8-44CE-80A8-622D6C1B6B64}" type="sibTrans" cxnId="{4A0FB524-76CD-40C6-B38C-85FC620D0A27}">
      <dgm:prSet/>
      <dgm:spPr/>
      <dgm:t>
        <a:bodyPr/>
        <a:lstStyle/>
        <a:p>
          <a:endParaRPr lang="en-US"/>
        </a:p>
      </dgm:t>
    </dgm:pt>
    <dgm:pt modelId="{09744E39-DFE9-45A0-A386-97733F382D34}">
      <dgm:prSet/>
      <dgm:spPr/>
      <dgm:t>
        <a:bodyPr/>
        <a:lstStyle/>
        <a:p>
          <a:pPr>
            <a:lnSpc>
              <a:spcPct val="100000"/>
            </a:lnSpc>
          </a:pPr>
          <a:r>
            <a:rPr lang="en-IN" dirty="0">
              <a:latin typeface="Times New Roman" panose="02020603050405020304" pitchFamily="18" charset="0"/>
              <a:cs typeface="Times New Roman" panose="02020603050405020304" pitchFamily="18" charset="0"/>
            </a:rPr>
            <a:t>The major issue this sector is facing is mental health issue among the employees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F3E2490-6B88-4AB5-B465-4024934E4A44}" type="parTrans" cxnId="{DA98F5F3-C893-41DE-9F62-203E3A9CDE12}">
      <dgm:prSet/>
      <dgm:spPr/>
      <dgm:t>
        <a:bodyPr/>
        <a:lstStyle/>
        <a:p>
          <a:endParaRPr lang="en-US"/>
        </a:p>
      </dgm:t>
    </dgm:pt>
    <dgm:pt modelId="{195D32E3-DEF3-4EA4-8B9B-A176E867D347}" type="sibTrans" cxnId="{DA98F5F3-C893-41DE-9F62-203E3A9CDE12}">
      <dgm:prSet/>
      <dgm:spPr/>
      <dgm:t>
        <a:bodyPr/>
        <a:lstStyle/>
        <a:p>
          <a:endParaRPr lang="en-US"/>
        </a:p>
      </dgm:t>
    </dgm:pt>
    <dgm:pt modelId="{CCB157DB-5931-4720-B62F-86C96FA44D5B}">
      <dgm:prSet/>
      <dgm:spPr/>
      <dgm:t>
        <a:bodyPr/>
        <a:lstStyle/>
        <a:p>
          <a:pPr>
            <a:lnSpc>
              <a:spcPct val="100000"/>
            </a:lnSpc>
          </a:pPr>
          <a:r>
            <a:rPr lang="en-IN" dirty="0">
              <a:latin typeface="Times New Roman" panose="02020603050405020304" pitchFamily="18" charset="0"/>
              <a:cs typeface="Times New Roman" panose="02020603050405020304" pitchFamily="18" charset="0"/>
            </a:rPr>
            <a:t>Reasons for this problem include long working hours, job insecurity, emotional </a:t>
          </a:r>
          <a:r>
            <a:rPr lang="en-IN" dirty="0" err="1">
              <a:latin typeface="Times New Roman" panose="02020603050405020304" pitchFamily="18" charset="0"/>
              <a:cs typeface="Times New Roman" panose="02020603050405020304" pitchFamily="18" charset="0"/>
            </a:rPr>
            <a:t>labor</a:t>
          </a:r>
          <a:r>
            <a:rPr lang="en-IN" dirty="0">
              <a:latin typeface="Times New Roman" panose="02020603050405020304" pitchFamily="18" charset="0"/>
              <a:cs typeface="Times New Roman" panose="02020603050405020304" pitchFamily="18" charset="0"/>
            </a:rPr>
            <a:t> and more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5CAB742-F353-4DC4-84EC-7571E5D93DD6}" type="parTrans" cxnId="{73944C17-F0A7-44AA-82FE-9925A2E5ABCA}">
      <dgm:prSet/>
      <dgm:spPr/>
      <dgm:t>
        <a:bodyPr/>
        <a:lstStyle/>
        <a:p>
          <a:endParaRPr lang="en-US"/>
        </a:p>
      </dgm:t>
    </dgm:pt>
    <dgm:pt modelId="{69A9DB66-EF5D-4E5F-B104-7BF221AC2EFB}" type="sibTrans" cxnId="{73944C17-F0A7-44AA-82FE-9925A2E5ABCA}">
      <dgm:prSet/>
      <dgm:spPr/>
      <dgm:t>
        <a:bodyPr/>
        <a:lstStyle/>
        <a:p>
          <a:endParaRPr lang="en-US"/>
        </a:p>
      </dgm:t>
    </dgm:pt>
    <dgm:pt modelId="{C1A5DC2B-2284-4463-97AB-0F206A871D99}">
      <dgm:prSet/>
      <dgm:spPr/>
      <dgm:t>
        <a:bodyPr/>
        <a:lstStyle/>
        <a:p>
          <a:pPr>
            <a:lnSpc>
              <a:spcPct val="100000"/>
            </a:lnSpc>
          </a:pPr>
          <a:r>
            <a:rPr lang="en-IN" dirty="0">
              <a:latin typeface="Times New Roman" panose="02020603050405020304" pitchFamily="18" charset="0"/>
              <a:cs typeface="Times New Roman" panose="02020603050405020304" pitchFamily="18" charset="0"/>
            </a:rPr>
            <a:t>49% of employees, facing stress due to enhancing cost-of-living over the past 2 years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6BC9B34-C5AE-4066-AC0E-CB6C9655CEE5}" type="parTrans" cxnId="{A0F5A3AC-F893-41EE-BB46-8E24F68847C3}">
      <dgm:prSet/>
      <dgm:spPr/>
      <dgm:t>
        <a:bodyPr/>
        <a:lstStyle/>
        <a:p>
          <a:endParaRPr lang="en-US"/>
        </a:p>
      </dgm:t>
    </dgm:pt>
    <dgm:pt modelId="{0E0B8CB3-1E12-4114-A022-677CD09A3690}" type="sibTrans" cxnId="{A0F5A3AC-F893-41EE-BB46-8E24F68847C3}">
      <dgm:prSet/>
      <dgm:spPr/>
      <dgm:t>
        <a:bodyPr/>
        <a:lstStyle/>
        <a:p>
          <a:endParaRPr lang="en-US"/>
        </a:p>
      </dgm:t>
    </dgm:pt>
    <dgm:pt modelId="{558C394D-3597-4D3A-A8DC-595E029C8BF2}" type="pres">
      <dgm:prSet presAssocID="{7646C37C-8DD1-43CF-87EC-954BB37750FB}" presName="root" presStyleCnt="0">
        <dgm:presLayoutVars>
          <dgm:dir/>
          <dgm:resizeHandles val="exact"/>
        </dgm:presLayoutVars>
      </dgm:prSet>
      <dgm:spPr/>
    </dgm:pt>
    <dgm:pt modelId="{66B06E46-396D-45A7-A0AD-C625BD0703BA}" type="pres">
      <dgm:prSet presAssocID="{D2C827AB-E209-493C-A117-3E31E8BC1183}" presName="compNode" presStyleCnt="0"/>
      <dgm:spPr/>
    </dgm:pt>
    <dgm:pt modelId="{1AE4A325-EFC0-4459-AD19-3860C29EDF46}" type="pres">
      <dgm:prSet presAssocID="{D2C827AB-E209-493C-A117-3E31E8BC1183}" presName="bgRect" presStyleLbl="bgShp" presStyleIdx="0" presStyleCnt="4"/>
      <dgm:spPr/>
    </dgm:pt>
    <dgm:pt modelId="{287EC7D9-F5FC-440D-8F47-02EDE3964305}" type="pres">
      <dgm:prSet presAssocID="{D2C827AB-E209-493C-A117-3E31E8BC1183}" presName="iconRect" presStyleLbl="node1" presStyleIdx="0" presStyleCnt="4" custLinFactNeighborY="3170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B06788BC-8CD0-447F-9386-314396C1B463}" type="pres">
      <dgm:prSet presAssocID="{D2C827AB-E209-493C-A117-3E31E8BC1183}" presName="spaceRect" presStyleCnt="0"/>
      <dgm:spPr/>
    </dgm:pt>
    <dgm:pt modelId="{5795A874-8185-4B94-9B9E-1145707EB997}" type="pres">
      <dgm:prSet presAssocID="{D2C827AB-E209-493C-A117-3E31E8BC1183}" presName="parTx" presStyleLbl="revTx" presStyleIdx="0" presStyleCnt="4">
        <dgm:presLayoutVars>
          <dgm:chMax val="0"/>
          <dgm:chPref val="0"/>
        </dgm:presLayoutVars>
      </dgm:prSet>
      <dgm:spPr/>
    </dgm:pt>
    <dgm:pt modelId="{82D4D07C-2743-4851-888F-62E81C4A0D18}" type="pres">
      <dgm:prSet presAssocID="{9B9A926C-85F8-44CE-80A8-622D6C1B6B64}" presName="sibTrans" presStyleCnt="0"/>
      <dgm:spPr/>
    </dgm:pt>
    <dgm:pt modelId="{A8F423B6-EEBD-4FE9-BB50-3AC04F571627}" type="pres">
      <dgm:prSet presAssocID="{09744E39-DFE9-45A0-A386-97733F382D34}" presName="compNode" presStyleCnt="0"/>
      <dgm:spPr/>
    </dgm:pt>
    <dgm:pt modelId="{39EE3048-D043-4D14-A088-D933E2B8937E}" type="pres">
      <dgm:prSet presAssocID="{09744E39-DFE9-45A0-A386-97733F382D34}" presName="bgRect" presStyleLbl="bgShp" presStyleIdx="1" presStyleCnt="4"/>
      <dgm:spPr/>
    </dgm:pt>
    <dgm:pt modelId="{68372D02-8484-48C7-AE04-46735221B0B5}" type="pres">
      <dgm:prSet presAssocID="{09744E39-DFE9-45A0-A386-97733F382D3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D54DEE44-1C30-4D0F-8C02-0BA9065963A4}" type="pres">
      <dgm:prSet presAssocID="{09744E39-DFE9-45A0-A386-97733F382D34}" presName="spaceRect" presStyleCnt="0"/>
      <dgm:spPr/>
    </dgm:pt>
    <dgm:pt modelId="{4876807F-D67F-41C8-92FE-6A0F9512648E}" type="pres">
      <dgm:prSet presAssocID="{09744E39-DFE9-45A0-A386-97733F382D34}" presName="parTx" presStyleLbl="revTx" presStyleIdx="1" presStyleCnt="4">
        <dgm:presLayoutVars>
          <dgm:chMax val="0"/>
          <dgm:chPref val="0"/>
        </dgm:presLayoutVars>
      </dgm:prSet>
      <dgm:spPr/>
    </dgm:pt>
    <dgm:pt modelId="{0174CA21-EF39-4A75-9CC1-30EBD286412E}" type="pres">
      <dgm:prSet presAssocID="{195D32E3-DEF3-4EA4-8B9B-A176E867D347}" presName="sibTrans" presStyleCnt="0"/>
      <dgm:spPr/>
    </dgm:pt>
    <dgm:pt modelId="{DC7F752F-6B70-4664-9374-B1B3D8D92033}" type="pres">
      <dgm:prSet presAssocID="{CCB157DB-5931-4720-B62F-86C96FA44D5B}" presName="compNode" presStyleCnt="0"/>
      <dgm:spPr/>
    </dgm:pt>
    <dgm:pt modelId="{79905E75-5EB2-4E4D-9EF3-3FD56DFD31E2}" type="pres">
      <dgm:prSet presAssocID="{CCB157DB-5931-4720-B62F-86C96FA44D5B}" presName="bgRect" presStyleLbl="bgShp" presStyleIdx="2" presStyleCnt="4" custLinFactNeighborX="11304" custLinFactNeighborY="31706"/>
      <dgm:spPr/>
    </dgm:pt>
    <dgm:pt modelId="{74CC3E32-7E3D-4C84-9872-EF7DCE496145}" type="pres">
      <dgm:prSet presAssocID="{CCB157DB-5931-4720-B62F-86C96FA44D5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B93BD44D-F6CB-4A6F-8353-9B103F4B3582}" type="pres">
      <dgm:prSet presAssocID="{CCB157DB-5931-4720-B62F-86C96FA44D5B}" presName="spaceRect" presStyleCnt="0"/>
      <dgm:spPr/>
    </dgm:pt>
    <dgm:pt modelId="{FDD93BE0-7578-4212-BA37-E8DC38643E5E}" type="pres">
      <dgm:prSet presAssocID="{CCB157DB-5931-4720-B62F-86C96FA44D5B}" presName="parTx" presStyleLbl="revTx" presStyleIdx="2" presStyleCnt="4">
        <dgm:presLayoutVars>
          <dgm:chMax val="0"/>
          <dgm:chPref val="0"/>
        </dgm:presLayoutVars>
      </dgm:prSet>
      <dgm:spPr/>
    </dgm:pt>
    <dgm:pt modelId="{E0DF50BB-BD8B-414A-9374-B105C157FF99}" type="pres">
      <dgm:prSet presAssocID="{69A9DB66-EF5D-4E5F-B104-7BF221AC2EFB}" presName="sibTrans" presStyleCnt="0"/>
      <dgm:spPr/>
    </dgm:pt>
    <dgm:pt modelId="{D503DA0A-3A05-469D-8F8B-FD313D0AA603}" type="pres">
      <dgm:prSet presAssocID="{C1A5DC2B-2284-4463-97AB-0F206A871D99}" presName="compNode" presStyleCnt="0"/>
      <dgm:spPr/>
    </dgm:pt>
    <dgm:pt modelId="{8FEACF87-639D-42CF-AF6D-C0DC052405D8}" type="pres">
      <dgm:prSet presAssocID="{C1A5DC2B-2284-4463-97AB-0F206A871D99}" presName="bgRect" presStyleLbl="bgShp" presStyleIdx="3" presStyleCnt="4"/>
      <dgm:spPr/>
    </dgm:pt>
    <dgm:pt modelId="{9C192CA3-6E08-410E-ACF7-FA17C58A111F}" type="pres">
      <dgm:prSet presAssocID="{C1A5DC2B-2284-4463-97AB-0F206A871D9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s"/>
        </a:ext>
      </dgm:extLst>
    </dgm:pt>
    <dgm:pt modelId="{F7AB9F34-F7E3-4994-B963-E7302D1AF063}" type="pres">
      <dgm:prSet presAssocID="{C1A5DC2B-2284-4463-97AB-0F206A871D99}" presName="spaceRect" presStyleCnt="0"/>
      <dgm:spPr/>
    </dgm:pt>
    <dgm:pt modelId="{E3CB0E68-752E-4B98-B40C-669E45476397}" type="pres">
      <dgm:prSet presAssocID="{C1A5DC2B-2284-4463-97AB-0F206A871D9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1A88B0B-B3C3-4FAB-BB1F-C3BE79B215AA}" type="presOf" srcId="{09744E39-DFE9-45A0-A386-97733F382D34}" destId="{4876807F-D67F-41C8-92FE-6A0F9512648E}" srcOrd="0" destOrd="0" presId="urn:microsoft.com/office/officeart/2018/2/layout/IconVerticalSolidList"/>
    <dgm:cxn modelId="{73944C17-F0A7-44AA-82FE-9925A2E5ABCA}" srcId="{7646C37C-8DD1-43CF-87EC-954BB37750FB}" destId="{CCB157DB-5931-4720-B62F-86C96FA44D5B}" srcOrd="2" destOrd="0" parTransId="{45CAB742-F353-4DC4-84EC-7571E5D93DD6}" sibTransId="{69A9DB66-EF5D-4E5F-B104-7BF221AC2EFB}"/>
    <dgm:cxn modelId="{4A0FB524-76CD-40C6-B38C-85FC620D0A27}" srcId="{7646C37C-8DD1-43CF-87EC-954BB37750FB}" destId="{D2C827AB-E209-493C-A117-3E31E8BC1183}" srcOrd="0" destOrd="0" parTransId="{8D362217-3377-4EB2-B602-58506478A142}" sibTransId="{9B9A926C-85F8-44CE-80A8-622D6C1B6B64}"/>
    <dgm:cxn modelId="{8D187725-05A9-4855-96B6-9E1A31D839C6}" type="presOf" srcId="{CCB157DB-5931-4720-B62F-86C96FA44D5B}" destId="{FDD93BE0-7578-4212-BA37-E8DC38643E5E}" srcOrd="0" destOrd="0" presId="urn:microsoft.com/office/officeart/2018/2/layout/IconVerticalSolidList"/>
    <dgm:cxn modelId="{A0F5A3AC-F893-41EE-BB46-8E24F68847C3}" srcId="{7646C37C-8DD1-43CF-87EC-954BB37750FB}" destId="{C1A5DC2B-2284-4463-97AB-0F206A871D99}" srcOrd="3" destOrd="0" parTransId="{A6BC9B34-C5AE-4066-AC0E-CB6C9655CEE5}" sibTransId="{0E0B8CB3-1E12-4114-A022-677CD09A3690}"/>
    <dgm:cxn modelId="{C865C1CF-C1D0-4157-85D1-C1761C0087EF}" type="presOf" srcId="{C1A5DC2B-2284-4463-97AB-0F206A871D99}" destId="{E3CB0E68-752E-4B98-B40C-669E45476397}" srcOrd="0" destOrd="0" presId="urn:microsoft.com/office/officeart/2018/2/layout/IconVerticalSolidList"/>
    <dgm:cxn modelId="{49BAA8D7-FA1B-4568-8AC7-5C0198CF46EC}" type="presOf" srcId="{7646C37C-8DD1-43CF-87EC-954BB37750FB}" destId="{558C394D-3597-4D3A-A8DC-595E029C8BF2}" srcOrd="0" destOrd="0" presId="urn:microsoft.com/office/officeart/2018/2/layout/IconVerticalSolidList"/>
    <dgm:cxn modelId="{522BA6DE-178B-48F2-B575-72E81A1EBFDE}" type="presOf" srcId="{D2C827AB-E209-493C-A117-3E31E8BC1183}" destId="{5795A874-8185-4B94-9B9E-1145707EB997}" srcOrd="0" destOrd="0" presId="urn:microsoft.com/office/officeart/2018/2/layout/IconVerticalSolidList"/>
    <dgm:cxn modelId="{DA98F5F3-C893-41DE-9F62-203E3A9CDE12}" srcId="{7646C37C-8DD1-43CF-87EC-954BB37750FB}" destId="{09744E39-DFE9-45A0-A386-97733F382D34}" srcOrd="1" destOrd="0" parTransId="{5F3E2490-6B88-4AB5-B465-4024934E4A44}" sibTransId="{195D32E3-DEF3-4EA4-8B9B-A176E867D347}"/>
    <dgm:cxn modelId="{3C5453AD-116E-4E3E-846F-43344294AF4E}" type="presParOf" srcId="{558C394D-3597-4D3A-A8DC-595E029C8BF2}" destId="{66B06E46-396D-45A7-A0AD-C625BD0703BA}" srcOrd="0" destOrd="0" presId="urn:microsoft.com/office/officeart/2018/2/layout/IconVerticalSolidList"/>
    <dgm:cxn modelId="{BE0BA55B-050A-49E0-855C-6423E5215EBC}" type="presParOf" srcId="{66B06E46-396D-45A7-A0AD-C625BD0703BA}" destId="{1AE4A325-EFC0-4459-AD19-3860C29EDF46}" srcOrd="0" destOrd="0" presId="urn:microsoft.com/office/officeart/2018/2/layout/IconVerticalSolidList"/>
    <dgm:cxn modelId="{995FDD9A-64D2-45CA-82A7-851901C3ADE9}" type="presParOf" srcId="{66B06E46-396D-45A7-A0AD-C625BD0703BA}" destId="{287EC7D9-F5FC-440D-8F47-02EDE3964305}" srcOrd="1" destOrd="0" presId="urn:microsoft.com/office/officeart/2018/2/layout/IconVerticalSolidList"/>
    <dgm:cxn modelId="{7C2A80B6-3B41-4696-A9A6-3420F9366AAD}" type="presParOf" srcId="{66B06E46-396D-45A7-A0AD-C625BD0703BA}" destId="{B06788BC-8CD0-447F-9386-314396C1B463}" srcOrd="2" destOrd="0" presId="urn:microsoft.com/office/officeart/2018/2/layout/IconVerticalSolidList"/>
    <dgm:cxn modelId="{6DBA0C46-50BF-48C8-9EEB-BDA3B61492E1}" type="presParOf" srcId="{66B06E46-396D-45A7-A0AD-C625BD0703BA}" destId="{5795A874-8185-4B94-9B9E-1145707EB997}" srcOrd="3" destOrd="0" presId="urn:microsoft.com/office/officeart/2018/2/layout/IconVerticalSolidList"/>
    <dgm:cxn modelId="{BFE96B18-28F6-4E34-A056-59099722F93B}" type="presParOf" srcId="{558C394D-3597-4D3A-A8DC-595E029C8BF2}" destId="{82D4D07C-2743-4851-888F-62E81C4A0D18}" srcOrd="1" destOrd="0" presId="urn:microsoft.com/office/officeart/2018/2/layout/IconVerticalSolidList"/>
    <dgm:cxn modelId="{142E94D3-1E5A-402E-97FB-FDE75EA7498D}" type="presParOf" srcId="{558C394D-3597-4D3A-A8DC-595E029C8BF2}" destId="{A8F423B6-EEBD-4FE9-BB50-3AC04F571627}" srcOrd="2" destOrd="0" presId="urn:microsoft.com/office/officeart/2018/2/layout/IconVerticalSolidList"/>
    <dgm:cxn modelId="{25EF4B34-FBCF-4208-854B-93D5E9F630D6}" type="presParOf" srcId="{A8F423B6-EEBD-4FE9-BB50-3AC04F571627}" destId="{39EE3048-D043-4D14-A088-D933E2B8937E}" srcOrd="0" destOrd="0" presId="urn:microsoft.com/office/officeart/2018/2/layout/IconVerticalSolidList"/>
    <dgm:cxn modelId="{2F700405-B68A-4F3C-99E8-2648901F68BE}" type="presParOf" srcId="{A8F423B6-EEBD-4FE9-BB50-3AC04F571627}" destId="{68372D02-8484-48C7-AE04-46735221B0B5}" srcOrd="1" destOrd="0" presId="urn:microsoft.com/office/officeart/2018/2/layout/IconVerticalSolidList"/>
    <dgm:cxn modelId="{150E55CA-0BC9-4162-84E4-FFC8D50747B8}" type="presParOf" srcId="{A8F423B6-EEBD-4FE9-BB50-3AC04F571627}" destId="{D54DEE44-1C30-4D0F-8C02-0BA9065963A4}" srcOrd="2" destOrd="0" presId="urn:microsoft.com/office/officeart/2018/2/layout/IconVerticalSolidList"/>
    <dgm:cxn modelId="{F81E4086-BF16-4D4E-8A37-78823EA3B786}" type="presParOf" srcId="{A8F423B6-EEBD-4FE9-BB50-3AC04F571627}" destId="{4876807F-D67F-41C8-92FE-6A0F9512648E}" srcOrd="3" destOrd="0" presId="urn:microsoft.com/office/officeart/2018/2/layout/IconVerticalSolidList"/>
    <dgm:cxn modelId="{91A96129-AD02-4C53-8803-93FEE5C05D4B}" type="presParOf" srcId="{558C394D-3597-4D3A-A8DC-595E029C8BF2}" destId="{0174CA21-EF39-4A75-9CC1-30EBD286412E}" srcOrd="3" destOrd="0" presId="urn:microsoft.com/office/officeart/2018/2/layout/IconVerticalSolidList"/>
    <dgm:cxn modelId="{0822B64B-F08E-4D73-89DE-F491AF0BD8D8}" type="presParOf" srcId="{558C394D-3597-4D3A-A8DC-595E029C8BF2}" destId="{DC7F752F-6B70-4664-9374-B1B3D8D92033}" srcOrd="4" destOrd="0" presId="urn:microsoft.com/office/officeart/2018/2/layout/IconVerticalSolidList"/>
    <dgm:cxn modelId="{F0827B17-BEC8-4DD3-A39C-E5428BFAF6C8}" type="presParOf" srcId="{DC7F752F-6B70-4664-9374-B1B3D8D92033}" destId="{79905E75-5EB2-4E4D-9EF3-3FD56DFD31E2}" srcOrd="0" destOrd="0" presId="urn:microsoft.com/office/officeart/2018/2/layout/IconVerticalSolidList"/>
    <dgm:cxn modelId="{683E412D-3BAE-4200-ABAB-17E15F1A0870}" type="presParOf" srcId="{DC7F752F-6B70-4664-9374-B1B3D8D92033}" destId="{74CC3E32-7E3D-4C84-9872-EF7DCE496145}" srcOrd="1" destOrd="0" presId="urn:microsoft.com/office/officeart/2018/2/layout/IconVerticalSolidList"/>
    <dgm:cxn modelId="{F1D13665-2DCD-411A-855C-2BE30601D8B1}" type="presParOf" srcId="{DC7F752F-6B70-4664-9374-B1B3D8D92033}" destId="{B93BD44D-F6CB-4A6F-8353-9B103F4B3582}" srcOrd="2" destOrd="0" presId="urn:microsoft.com/office/officeart/2018/2/layout/IconVerticalSolidList"/>
    <dgm:cxn modelId="{D6EC84FC-F01C-48AC-A1F1-B821BCDD7ECE}" type="presParOf" srcId="{DC7F752F-6B70-4664-9374-B1B3D8D92033}" destId="{FDD93BE0-7578-4212-BA37-E8DC38643E5E}" srcOrd="3" destOrd="0" presId="urn:microsoft.com/office/officeart/2018/2/layout/IconVerticalSolidList"/>
    <dgm:cxn modelId="{44BDB4C2-85C4-4161-949C-6432D077D244}" type="presParOf" srcId="{558C394D-3597-4D3A-A8DC-595E029C8BF2}" destId="{E0DF50BB-BD8B-414A-9374-B105C157FF99}" srcOrd="5" destOrd="0" presId="urn:microsoft.com/office/officeart/2018/2/layout/IconVerticalSolidList"/>
    <dgm:cxn modelId="{A58A49B5-07FD-42C4-BB45-C1E836B7C112}" type="presParOf" srcId="{558C394D-3597-4D3A-A8DC-595E029C8BF2}" destId="{D503DA0A-3A05-469D-8F8B-FD313D0AA603}" srcOrd="6" destOrd="0" presId="urn:microsoft.com/office/officeart/2018/2/layout/IconVerticalSolidList"/>
    <dgm:cxn modelId="{3BA882AB-5D6D-41B6-A71B-855F3C114297}" type="presParOf" srcId="{D503DA0A-3A05-469D-8F8B-FD313D0AA603}" destId="{8FEACF87-639D-42CF-AF6D-C0DC052405D8}" srcOrd="0" destOrd="0" presId="urn:microsoft.com/office/officeart/2018/2/layout/IconVerticalSolidList"/>
    <dgm:cxn modelId="{0AB6CC79-7C08-4323-9099-FACF6CF71CFD}" type="presParOf" srcId="{D503DA0A-3A05-469D-8F8B-FD313D0AA603}" destId="{9C192CA3-6E08-410E-ACF7-FA17C58A111F}" srcOrd="1" destOrd="0" presId="urn:microsoft.com/office/officeart/2018/2/layout/IconVerticalSolidList"/>
    <dgm:cxn modelId="{AF54A291-B07B-4C41-846F-2D10017A4E09}" type="presParOf" srcId="{D503DA0A-3A05-469D-8F8B-FD313D0AA603}" destId="{F7AB9F34-F7E3-4994-B963-E7302D1AF063}" srcOrd="2" destOrd="0" presId="urn:microsoft.com/office/officeart/2018/2/layout/IconVerticalSolidList"/>
    <dgm:cxn modelId="{F02D8165-E40E-4F40-8569-E20BE5CFAC31}" type="presParOf" srcId="{D503DA0A-3A05-469D-8F8B-FD313D0AA603}" destId="{E3CB0E68-752E-4B98-B40C-669E4547639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E4A325-EFC0-4459-AD19-3860C29EDF46}">
      <dsp:nvSpPr>
        <dsp:cNvPr id="0" name=""/>
        <dsp:cNvSpPr/>
      </dsp:nvSpPr>
      <dsp:spPr>
        <a:xfrm>
          <a:off x="0" y="1354"/>
          <a:ext cx="7704000" cy="68667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7EC7D9-F5FC-440D-8F47-02EDE3964305}">
      <dsp:nvSpPr>
        <dsp:cNvPr id="0" name=""/>
        <dsp:cNvSpPr/>
      </dsp:nvSpPr>
      <dsp:spPr>
        <a:xfrm>
          <a:off x="207718" y="275600"/>
          <a:ext cx="377670" cy="3776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95A874-8185-4B94-9B9E-1145707EB997}">
      <dsp:nvSpPr>
        <dsp:cNvPr id="0" name=""/>
        <dsp:cNvSpPr/>
      </dsp:nvSpPr>
      <dsp:spPr>
        <a:xfrm>
          <a:off x="793107" y="1354"/>
          <a:ext cx="6910892" cy="686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673" tIns="72673" rIns="72673" bIns="7267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Rapidly growing hospitality sector, creating opportunities to grow and develop</a:t>
          </a: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93107" y="1354"/>
        <a:ext cx="6910892" cy="686673"/>
      </dsp:txXfrm>
    </dsp:sp>
    <dsp:sp modelId="{39EE3048-D043-4D14-A088-D933E2B8937E}">
      <dsp:nvSpPr>
        <dsp:cNvPr id="0" name=""/>
        <dsp:cNvSpPr/>
      </dsp:nvSpPr>
      <dsp:spPr>
        <a:xfrm>
          <a:off x="0" y="859696"/>
          <a:ext cx="7704000" cy="68667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372D02-8484-48C7-AE04-46735221B0B5}">
      <dsp:nvSpPr>
        <dsp:cNvPr id="0" name=""/>
        <dsp:cNvSpPr/>
      </dsp:nvSpPr>
      <dsp:spPr>
        <a:xfrm>
          <a:off x="207718" y="1014198"/>
          <a:ext cx="377670" cy="3776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76807F-D67F-41C8-92FE-6A0F9512648E}">
      <dsp:nvSpPr>
        <dsp:cNvPr id="0" name=""/>
        <dsp:cNvSpPr/>
      </dsp:nvSpPr>
      <dsp:spPr>
        <a:xfrm>
          <a:off x="793107" y="859696"/>
          <a:ext cx="6910892" cy="686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673" tIns="72673" rIns="72673" bIns="7267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major issue this sector is facing is mental health issue among the employees </a:t>
          </a:r>
          <a:endParaRPr lang="en-US" sz="19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93107" y="859696"/>
        <a:ext cx="6910892" cy="686673"/>
      </dsp:txXfrm>
    </dsp:sp>
    <dsp:sp modelId="{79905E75-5EB2-4E4D-9EF3-3FD56DFD31E2}">
      <dsp:nvSpPr>
        <dsp:cNvPr id="0" name=""/>
        <dsp:cNvSpPr/>
      </dsp:nvSpPr>
      <dsp:spPr>
        <a:xfrm>
          <a:off x="0" y="1935754"/>
          <a:ext cx="7704000" cy="68667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CC3E32-7E3D-4C84-9872-EF7DCE496145}">
      <dsp:nvSpPr>
        <dsp:cNvPr id="0" name=""/>
        <dsp:cNvSpPr/>
      </dsp:nvSpPr>
      <dsp:spPr>
        <a:xfrm>
          <a:off x="207718" y="1872539"/>
          <a:ext cx="377670" cy="3776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D93BE0-7578-4212-BA37-E8DC38643E5E}">
      <dsp:nvSpPr>
        <dsp:cNvPr id="0" name=""/>
        <dsp:cNvSpPr/>
      </dsp:nvSpPr>
      <dsp:spPr>
        <a:xfrm>
          <a:off x="793107" y="1718038"/>
          <a:ext cx="6910892" cy="686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673" tIns="72673" rIns="72673" bIns="7267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Reasons for this problem include long working hours, job insecurity, emotional </a:t>
          </a:r>
          <a:r>
            <a:rPr lang="en-IN" sz="19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labor</a:t>
          </a:r>
          <a:r>
            <a:rPr lang="en-IN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and more </a:t>
          </a:r>
          <a:endParaRPr lang="en-US" sz="19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93107" y="1718038"/>
        <a:ext cx="6910892" cy="686673"/>
      </dsp:txXfrm>
    </dsp:sp>
    <dsp:sp modelId="{8FEACF87-639D-42CF-AF6D-C0DC052405D8}">
      <dsp:nvSpPr>
        <dsp:cNvPr id="0" name=""/>
        <dsp:cNvSpPr/>
      </dsp:nvSpPr>
      <dsp:spPr>
        <a:xfrm>
          <a:off x="0" y="2576379"/>
          <a:ext cx="7704000" cy="68667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192CA3-6E08-410E-ACF7-FA17C58A111F}">
      <dsp:nvSpPr>
        <dsp:cNvPr id="0" name=""/>
        <dsp:cNvSpPr/>
      </dsp:nvSpPr>
      <dsp:spPr>
        <a:xfrm>
          <a:off x="207718" y="2730881"/>
          <a:ext cx="377670" cy="37767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CB0E68-752E-4B98-B40C-669E45476397}">
      <dsp:nvSpPr>
        <dsp:cNvPr id="0" name=""/>
        <dsp:cNvSpPr/>
      </dsp:nvSpPr>
      <dsp:spPr>
        <a:xfrm>
          <a:off x="793107" y="2576379"/>
          <a:ext cx="6910892" cy="686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673" tIns="72673" rIns="72673" bIns="7267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49% of employees, facing stress due to enhancing cost-of-living over the past 2 years </a:t>
          </a:r>
          <a:endParaRPr lang="en-US" sz="19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93107" y="2576379"/>
        <a:ext cx="6910892" cy="6866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0" name="Google Shape;490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1" name="Google Shape;491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8" name="Google Shape;528;g1003d90df77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9" name="Google Shape;529;g1003d90df77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alt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4" name="Google Shape;544;g14231f69b35_1_16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5" name="Google Shape;545;g14231f69b35_1_16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alt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9" name="Google Shape;589;g1303be3818b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0" name="Google Shape;590;g1303be3818b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IN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9" name="Google Shape;629;g1185c551acd_0_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0" name="Google Shape;630;g1185c551acd_0_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alt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0" name="Google Shape;680;g14231f69b35_1_1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1" name="Google Shape;681;g14231f69b35_1_1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altLang="en-US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8" name="Google Shape;528;g1003d90df77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9" name="Google Shape;529;g1003d90df77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altLang="en-US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7" name="Google Shape;1117;g14231f69b35_1_26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8" name="Google Shape;1118;g14231f69b35_1_26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altLang="en-US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6" name="Google Shape;1616;gb1fa4ddd8c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17" name="Google Shape;1617;gb1fa4ddd8c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://bit.ly/2Tynxth" TargetMode="External"/><Relationship Id="rId1" Type="http://schemas.openxmlformats.org/officeDocument/2006/relationships/slideMaster" Target="../slideMasters/slideMaster1.xml"/><Relationship Id="rId4" Type="http://schemas.openxmlformats.org/officeDocument/2006/relationships/hyperlink" Target="http://bit.ly/2TtBDfr" TargetMode="Externa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subTitle" idx="1"/>
          </p:nvPr>
        </p:nvSpPr>
        <p:spPr>
          <a:xfrm rot="-455">
            <a:off x="2307136" y="3667531"/>
            <a:ext cx="4529400" cy="42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719850" y="1049363"/>
            <a:ext cx="7704300" cy="261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000" b="1">
                <a:latin typeface="Arima"/>
                <a:ea typeface="Arima"/>
                <a:cs typeface="Arima"/>
                <a:sym typeface="Arima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-12" y="5"/>
            <a:ext cx="9144012" cy="5203793"/>
            <a:chOff x="-12" y="5"/>
            <a:chExt cx="9144012" cy="5203793"/>
          </a:xfrm>
        </p:grpSpPr>
        <p:sp>
          <p:nvSpPr>
            <p:cNvPr id="12" name="Google Shape;12;p2"/>
            <p:cNvSpPr/>
            <p:nvPr/>
          </p:nvSpPr>
          <p:spPr>
            <a:xfrm>
              <a:off x="7589141" y="4360718"/>
              <a:ext cx="186673" cy="386357"/>
            </a:xfrm>
            <a:custGeom>
              <a:avLst/>
              <a:gdLst/>
              <a:ahLst/>
              <a:cxnLst/>
              <a:rect l="l" t="t" r="r" b="b"/>
              <a:pathLst>
                <a:path w="6442" h="13333" extrusionOk="0">
                  <a:moveTo>
                    <a:pt x="3221" y="1"/>
                  </a:moveTo>
                  <a:cubicBezTo>
                    <a:pt x="1442" y="1"/>
                    <a:pt x="0" y="1442"/>
                    <a:pt x="0" y="3221"/>
                  </a:cubicBezTo>
                  <a:lnTo>
                    <a:pt x="0" y="10112"/>
                  </a:lnTo>
                  <a:cubicBezTo>
                    <a:pt x="0" y="11890"/>
                    <a:pt x="1442" y="13332"/>
                    <a:pt x="3221" y="13332"/>
                  </a:cubicBezTo>
                  <a:cubicBezTo>
                    <a:pt x="4999" y="13332"/>
                    <a:pt x="6441" y="11890"/>
                    <a:pt x="6441" y="10112"/>
                  </a:cubicBezTo>
                  <a:lnTo>
                    <a:pt x="6441" y="3221"/>
                  </a:lnTo>
                  <a:cubicBezTo>
                    <a:pt x="6441" y="1442"/>
                    <a:pt x="4999" y="1"/>
                    <a:pt x="322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1208904" y="75498"/>
              <a:ext cx="280068" cy="280068"/>
            </a:xfrm>
            <a:custGeom>
              <a:avLst/>
              <a:gdLst/>
              <a:ahLst/>
              <a:cxnLst/>
              <a:rect l="l" t="t" r="r" b="b"/>
              <a:pathLst>
                <a:path w="9665" h="9665" extrusionOk="0">
                  <a:moveTo>
                    <a:pt x="4832" y="1"/>
                  </a:moveTo>
                  <a:cubicBezTo>
                    <a:pt x="3550" y="1"/>
                    <a:pt x="2321" y="510"/>
                    <a:pt x="1415" y="1416"/>
                  </a:cubicBezTo>
                  <a:cubicBezTo>
                    <a:pt x="509" y="2323"/>
                    <a:pt x="0" y="3551"/>
                    <a:pt x="0" y="4833"/>
                  </a:cubicBezTo>
                  <a:cubicBezTo>
                    <a:pt x="0" y="6114"/>
                    <a:pt x="509" y="7344"/>
                    <a:pt x="1415" y="8249"/>
                  </a:cubicBezTo>
                  <a:cubicBezTo>
                    <a:pt x="2321" y="9156"/>
                    <a:pt x="3550" y="9665"/>
                    <a:pt x="4832" y="9665"/>
                  </a:cubicBezTo>
                  <a:cubicBezTo>
                    <a:pt x="6114" y="9665"/>
                    <a:pt x="7342" y="9156"/>
                    <a:pt x="8249" y="8249"/>
                  </a:cubicBezTo>
                  <a:cubicBezTo>
                    <a:pt x="9155" y="7344"/>
                    <a:pt x="9664" y="6114"/>
                    <a:pt x="9664" y="4833"/>
                  </a:cubicBezTo>
                  <a:cubicBezTo>
                    <a:pt x="9664" y="3551"/>
                    <a:pt x="9155" y="2323"/>
                    <a:pt x="8249" y="1416"/>
                  </a:cubicBezTo>
                  <a:cubicBezTo>
                    <a:pt x="7342" y="510"/>
                    <a:pt x="6114" y="1"/>
                    <a:pt x="48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8250132" y="2542141"/>
              <a:ext cx="347730" cy="370217"/>
            </a:xfrm>
            <a:custGeom>
              <a:avLst/>
              <a:gdLst/>
              <a:ahLst/>
              <a:cxnLst/>
              <a:rect l="l" t="t" r="r" b="b"/>
              <a:pathLst>
                <a:path w="12000" h="12776" extrusionOk="0">
                  <a:moveTo>
                    <a:pt x="781" y="0"/>
                  </a:moveTo>
                  <a:cubicBezTo>
                    <a:pt x="350" y="0"/>
                    <a:pt x="0" y="350"/>
                    <a:pt x="0" y="781"/>
                  </a:cubicBezTo>
                  <a:cubicBezTo>
                    <a:pt x="0" y="1213"/>
                    <a:pt x="350" y="1563"/>
                    <a:pt x="781" y="1563"/>
                  </a:cubicBezTo>
                  <a:lnTo>
                    <a:pt x="7161" y="1563"/>
                  </a:lnTo>
                  <a:cubicBezTo>
                    <a:pt x="8968" y="1563"/>
                    <a:pt x="10440" y="3033"/>
                    <a:pt x="10440" y="4842"/>
                  </a:cubicBezTo>
                  <a:cubicBezTo>
                    <a:pt x="10440" y="6650"/>
                    <a:pt x="8968" y="8121"/>
                    <a:pt x="7161" y="8121"/>
                  </a:cubicBezTo>
                  <a:lnTo>
                    <a:pt x="2329" y="8121"/>
                  </a:lnTo>
                  <a:cubicBezTo>
                    <a:pt x="1045" y="8121"/>
                    <a:pt x="1" y="9165"/>
                    <a:pt x="1" y="10448"/>
                  </a:cubicBezTo>
                  <a:cubicBezTo>
                    <a:pt x="1" y="11730"/>
                    <a:pt x="1045" y="12775"/>
                    <a:pt x="2329" y="12775"/>
                  </a:cubicBezTo>
                  <a:lnTo>
                    <a:pt x="7161" y="12775"/>
                  </a:lnTo>
                  <a:cubicBezTo>
                    <a:pt x="7591" y="12775"/>
                    <a:pt x="7941" y="12425"/>
                    <a:pt x="7941" y="11994"/>
                  </a:cubicBezTo>
                  <a:cubicBezTo>
                    <a:pt x="7941" y="11563"/>
                    <a:pt x="7591" y="11213"/>
                    <a:pt x="7161" y="11213"/>
                  </a:cubicBezTo>
                  <a:lnTo>
                    <a:pt x="2329" y="11213"/>
                  </a:lnTo>
                  <a:cubicBezTo>
                    <a:pt x="1905" y="11213"/>
                    <a:pt x="1561" y="10868"/>
                    <a:pt x="1561" y="10446"/>
                  </a:cubicBezTo>
                  <a:cubicBezTo>
                    <a:pt x="1561" y="10023"/>
                    <a:pt x="1906" y="9680"/>
                    <a:pt x="2329" y="9680"/>
                  </a:cubicBezTo>
                  <a:lnTo>
                    <a:pt x="7161" y="9680"/>
                  </a:lnTo>
                  <a:cubicBezTo>
                    <a:pt x="9830" y="9680"/>
                    <a:pt x="12000" y="7509"/>
                    <a:pt x="12000" y="4840"/>
                  </a:cubicBezTo>
                  <a:cubicBezTo>
                    <a:pt x="12000" y="2172"/>
                    <a:pt x="9830" y="0"/>
                    <a:pt x="716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-12" y="1970685"/>
              <a:ext cx="237123" cy="237123"/>
            </a:xfrm>
            <a:custGeom>
              <a:avLst/>
              <a:gdLst/>
              <a:ahLst/>
              <a:cxnLst/>
              <a:rect l="l" t="t" r="r" b="b"/>
              <a:pathLst>
                <a:path w="8183" h="8183" extrusionOk="0">
                  <a:moveTo>
                    <a:pt x="0" y="0"/>
                  </a:moveTo>
                  <a:lnTo>
                    <a:pt x="0" y="8183"/>
                  </a:lnTo>
                  <a:lnTo>
                    <a:pt x="4091" y="8183"/>
                  </a:lnTo>
                  <a:cubicBezTo>
                    <a:pt x="6350" y="8183"/>
                    <a:pt x="8182" y="6351"/>
                    <a:pt x="8182" y="4091"/>
                  </a:cubicBezTo>
                  <a:cubicBezTo>
                    <a:pt x="8182" y="1832"/>
                    <a:pt x="6351" y="0"/>
                    <a:pt x="409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7691881" y="298970"/>
              <a:ext cx="401686" cy="241035"/>
            </a:xfrm>
            <a:custGeom>
              <a:avLst/>
              <a:gdLst/>
              <a:ahLst/>
              <a:cxnLst/>
              <a:rect l="l" t="t" r="r" b="b"/>
              <a:pathLst>
                <a:path w="13862" h="8318" extrusionOk="0">
                  <a:moveTo>
                    <a:pt x="6931" y="1"/>
                  </a:moveTo>
                  <a:cubicBezTo>
                    <a:pt x="3103" y="1"/>
                    <a:pt x="0" y="3103"/>
                    <a:pt x="0" y="6932"/>
                  </a:cubicBezTo>
                  <a:lnTo>
                    <a:pt x="0" y="8317"/>
                  </a:lnTo>
                  <a:lnTo>
                    <a:pt x="13861" y="8317"/>
                  </a:lnTo>
                  <a:lnTo>
                    <a:pt x="13861" y="6932"/>
                  </a:lnTo>
                  <a:cubicBezTo>
                    <a:pt x="13861" y="3103"/>
                    <a:pt x="10759" y="1"/>
                    <a:pt x="693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6565332" y="341048"/>
              <a:ext cx="172213" cy="156884"/>
            </a:xfrm>
            <a:custGeom>
              <a:avLst/>
              <a:gdLst/>
              <a:ahLst/>
              <a:cxnLst/>
              <a:rect l="l" t="t" r="r" b="b"/>
              <a:pathLst>
                <a:path w="5943" h="5414" extrusionOk="0">
                  <a:moveTo>
                    <a:pt x="2972" y="0"/>
                  </a:moveTo>
                  <a:cubicBezTo>
                    <a:pt x="2279" y="0"/>
                    <a:pt x="1587" y="264"/>
                    <a:pt x="1058" y="793"/>
                  </a:cubicBezTo>
                  <a:cubicBezTo>
                    <a:pt x="1" y="1850"/>
                    <a:pt x="1" y="3563"/>
                    <a:pt x="1058" y="4620"/>
                  </a:cubicBezTo>
                  <a:cubicBezTo>
                    <a:pt x="1587" y="5149"/>
                    <a:pt x="2279" y="5413"/>
                    <a:pt x="2972" y="5413"/>
                  </a:cubicBezTo>
                  <a:cubicBezTo>
                    <a:pt x="3664" y="5413"/>
                    <a:pt x="4357" y="5149"/>
                    <a:pt x="4885" y="4620"/>
                  </a:cubicBezTo>
                  <a:cubicBezTo>
                    <a:pt x="5943" y="3563"/>
                    <a:pt x="5943" y="1850"/>
                    <a:pt x="4885" y="793"/>
                  </a:cubicBezTo>
                  <a:cubicBezTo>
                    <a:pt x="4357" y="264"/>
                    <a:pt x="3664" y="0"/>
                    <a:pt x="297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909919" y="5"/>
              <a:ext cx="9765" cy="1142409"/>
            </a:xfrm>
            <a:custGeom>
              <a:avLst/>
              <a:gdLst/>
              <a:ahLst/>
              <a:cxnLst/>
              <a:rect l="l" t="t" r="r" b="b"/>
              <a:pathLst>
                <a:path w="337" h="39424" extrusionOk="0">
                  <a:moveTo>
                    <a:pt x="1" y="1"/>
                  </a:moveTo>
                  <a:lnTo>
                    <a:pt x="1" y="39424"/>
                  </a:lnTo>
                  <a:lnTo>
                    <a:pt x="336" y="39424"/>
                  </a:lnTo>
                  <a:lnTo>
                    <a:pt x="33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331574" y="8"/>
              <a:ext cx="388414" cy="868832"/>
            </a:xfrm>
            <a:custGeom>
              <a:avLst/>
              <a:gdLst/>
              <a:ahLst/>
              <a:cxnLst/>
              <a:rect l="l" t="t" r="r" b="b"/>
              <a:pathLst>
                <a:path w="13404" h="29983" extrusionOk="0">
                  <a:moveTo>
                    <a:pt x="1" y="1"/>
                  </a:moveTo>
                  <a:lnTo>
                    <a:pt x="1" y="23281"/>
                  </a:lnTo>
                  <a:cubicBezTo>
                    <a:pt x="1" y="26981"/>
                    <a:pt x="3000" y="29982"/>
                    <a:pt x="6701" y="29982"/>
                  </a:cubicBezTo>
                  <a:cubicBezTo>
                    <a:pt x="10403" y="29982"/>
                    <a:pt x="13403" y="26983"/>
                    <a:pt x="13402" y="23281"/>
                  </a:cubicBezTo>
                  <a:lnTo>
                    <a:pt x="13402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8265489" y="540005"/>
              <a:ext cx="878511" cy="599139"/>
            </a:xfrm>
            <a:custGeom>
              <a:avLst/>
              <a:gdLst/>
              <a:ahLst/>
              <a:cxnLst/>
              <a:rect l="l" t="t" r="r" b="b"/>
              <a:pathLst>
                <a:path w="30317" h="20676" extrusionOk="0">
                  <a:moveTo>
                    <a:pt x="29981" y="336"/>
                  </a:moveTo>
                  <a:lnTo>
                    <a:pt x="29981" y="20339"/>
                  </a:lnTo>
                  <a:lnTo>
                    <a:pt x="10337" y="20339"/>
                  </a:lnTo>
                  <a:cubicBezTo>
                    <a:pt x="8988" y="20339"/>
                    <a:pt x="7677" y="20073"/>
                    <a:pt x="6445" y="19552"/>
                  </a:cubicBezTo>
                  <a:cubicBezTo>
                    <a:pt x="5253" y="19048"/>
                    <a:pt x="4184" y="18327"/>
                    <a:pt x="3266" y="17408"/>
                  </a:cubicBezTo>
                  <a:cubicBezTo>
                    <a:pt x="2347" y="16489"/>
                    <a:pt x="1626" y="15421"/>
                    <a:pt x="1122" y="14229"/>
                  </a:cubicBezTo>
                  <a:cubicBezTo>
                    <a:pt x="601" y="12998"/>
                    <a:pt x="336" y="11687"/>
                    <a:pt x="336" y="10337"/>
                  </a:cubicBezTo>
                  <a:cubicBezTo>
                    <a:pt x="336" y="8987"/>
                    <a:pt x="601" y="7677"/>
                    <a:pt x="1122" y="6444"/>
                  </a:cubicBezTo>
                  <a:cubicBezTo>
                    <a:pt x="1627" y="5254"/>
                    <a:pt x="2347" y="4184"/>
                    <a:pt x="3266" y="3266"/>
                  </a:cubicBezTo>
                  <a:cubicBezTo>
                    <a:pt x="4184" y="2348"/>
                    <a:pt x="5253" y="1626"/>
                    <a:pt x="6445" y="1122"/>
                  </a:cubicBezTo>
                  <a:cubicBezTo>
                    <a:pt x="7677" y="601"/>
                    <a:pt x="8988" y="336"/>
                    <a:pt x="10337" y="336"/>
                  </a:cubicBezTo>
                  <a:close/>
                  <a:moveTo>
                    <a:pt x="10337" y="1"/>
                  </a:moveTo>
                  <a:cubicBezTo>
                    <a:pt x="8941" y="1"/>
                    <a:pt x="7589" y="273"/>
                    <a:pt x="6313" y="812"/>
                  </a:cubicBezTo>
                  <a:cubicBezTo>
                    <a:pt x="5082" y="1333"/>
                    <a:pt x="3977" y="2077"/>
                    <a:pt x="3027" y="3027"/>
                  </a:cubicBezTo>
                  <a:cubicBezTo>
                    <a:pt x="2078" y="3977"/>
                    <a:pt x="1333" y="5082"/>
                    <a:pt x="812" y="6313"/>
                  </a:cubicBezTo>
                  <a:cubicBezTo>
                    <a:pt x="274" y="7588"/>
                    <a:pt x="1" y="8942"/>
                    <a:pt x="1" y="10337"/>
                  </a:cubicBezTo>
                  <a:cubicBezTo>
                    <a:pt x="1" y="11734"/>
                    <a:pt x="273" y="13086"/>
                    <a:pt x="812" y="14362"/>
                  </a:cubicBezTo>
                  <a:cubicBezTo>
                    <a:pt x="1333" y="15592"/>
                    <a:pt x="2077" y="16697"/>
                    <a:pt x="3027" y="17647"/>
                  </a:cubicBezTo>
                  <a:cubicBezTo>
                    <a:pt x="3977" y="18596"/>
                    <a:pt x="5082" y="19342"/>
                    <a:pt x="6313" y="19862"/>
                  </a:cubicBezTo>
                  <a:cubicBezTo>
                    <a:pt x="7589" y="20400"/>
                    <a:pt x="8942" y="20674"/>
                    <a:pt x="10337" y="20674"/>
                  </a:cubicBezTo>
                  <a:lnTo>
                    <a:pt x="10337" y="20675"/>
                  </a:lnTo>
                  <a:lnTo>
                    <a:pt x="30317" y="20675"/>
                  </a:lnTo>
                  <a:lnTo>
                    <a:pt x="3031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1" name="Google Shape;21;p2"/>
            <p:cNvGrpSpPr/>
            <p:nvPr/>
          </p:nvGrpSpPr>
          <p:grpSpPr>
            <a:xfrm>
              <a:off x="231110" y="3904749"/>
              <a:ext cx="977788" cy="1238759"/>
              <a:chOff x="227223" y="1681074"/>
              <a:chExt cx="977788" cy="1238759"/>
            </a:xfrm>
          </p:grpSpPr>
          <p:sp>
            <p:nvSpPr>
              <p:cNvPr id="22" name="Google Shape;22;p2"/>
              <p:cNvSpPr/>
              <p:nvPr/>
            </p:nvSpPr>
            <p:spPr>
              <a:xfrm>
                <a:off x="283700" y="1737638"/>
                <a:ext cx="864805" cy="1168054"/>
              </a:xfrm>
              <a:custGeom>
                <a:avLst/>
                <a:gdLst/>
                <a:ahLst/>
                <a:cxnLst/>
                <a:rect l="l" t="t" r="r" b="b"/>
                <a:pathLst>
                  <a:path w="29844" h="40309" extrusionOk="0">
                    <a:moveTo>
                      <a:pt x="14922" y="0"/>
                    </a:moveTo>
                    <a:cubicBezTo>
                      <a:pt x="6694" y="0"/>
                      <a:pt x="0" y="6694"/>
                      <a:pt x="0" y="14921"/>
                    </a:cubicBezTo>
                    <a:lnTo>
                      <a:pt x="0" y="40308"/>
                    </a:lnTo>
                    <a:lnTo>
                      <a:pt x="976" y="40308"/>
                    </a:lnTo>
                    <a:lnTo>
                      <a:pt x="976" y="14921"/>
                    </a:lnTo>
                    <a:cubicBezTo>
                      <a:pt x="976" y="7232"/>
                      <a:pt x="7233" y="976"/>
                      <a:pt x="14923" y="976"/>
                    </a:cubicBezTo>
                    <a:cubicBezTo>
                      <a:pt x="22612" y="976"/>
                      <a:pt x="28868" y="7232"/>
                      <a:pt x="28868" y="14921"/>
                    </a:cubicBezTo>
                    <a:lnTo>
                      <a:pt x="28868" y="40308"/>
                    </a:lnTo>
                    <a:lnTo>
                      <a:pt x="29843" y="40308"/>
                    </a:lnTo>
                    <a:lnTo>
                      <a:pt x="29843" y="14921"/>
                    </a:lnTo>
                    <a:cubicBezTo>
                      <a:pt x="29843" y="6694"/>
                      <a:pt x="23149" y="0"/>
                      <a:pt x="1492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" name="Google Shape;23;p2"/>
              <p:cNvSpPr/>
              <p:nvPr/>
            </p:nvSpPr>
            <p:spPr>
              <a:xfrm>
                <a:off x="227223" y="1681074"/>
                <a:ext cx="977788" cy="1238759"/>
              </a:xfrm>
              <a:custGeom>
                <a:avLst/>
                <a:gdLst/>
                <a:ahLst/>
                <a:cxnLst/>
                <a:rect l="l" t="t" r="r" b="b"/>
                <a:pathLst>
                  <a:path w="33743" h="42749" extrusionOk="0">
                    <a:moveTo>
                      <a:pt x="16871" y="976"/>
                    </a:moveTo>
                    <a:cubicBezTo>
                      <a:pt x="25637" y="976"/>
                      <a:pt x="32767" y="8108"/>
                      <a:pt x="32767" y="16873"/>
                    </a:cubicBezTo>
                    <a:lnTo>
                      <a:pt x="32767" y="41773"/>
                    </a:lnTo>
                    <a:lnTo>
                      <a:pt x="29841" y="41773"/>
                    </a:lnTo>
                    <a:lnTo>
                      <a:pt x="29841" y="16873"/>
                    </a:lnTo>
                    <a:cubicBezTo>
                      <a:pt x="29841" y="9721"/>
                      <a:pt x="24022" y="3903"/>
                      <a:pt x="16871" y="3903"/>
                    </a:cubicBezTo>
                    <a:cubicBezTo>
                      <a:pt x="9719" y="3903"/>
                      <a:pt x="3901" y="9721"/>
                      <a:pt x="3901" y="16873"/>
                    </a:cubicBezTo>
                    <a:lnTo>
                      <a:pt x="3901" y="41773"/>
                    </a:lnTo>
                    <a:lnTo>
                      <a:pt x="976" y="41773"/>
                    </a:lnTo>
                    <a:lnTo>
                      <a:pt x="976" y="16873"/>
                    </a:lnTo>
                    <a:cubicBezTo>
                      <a:pt x="976" y="8109"/>
                      <a:pt x="8104" y="976"/>
                      <a:pt x="16871" y="976"/>
                    </a:cubicBezTo>
                    <a:close/>
                    <a:moveTo>
                      <a:pt x="16872" y="1"/>
                    </a:moveTo>
                    <a:cubicBezTo>
                      <a:pt x="7567" y="1"/>
                      <a:pt x="0" y="7571"/>
                      <a:pt x="0" y="16873"/>
                    </a:cubicBezTo>
                    <a:lnTo>
                      <a:pt x="0" y="42746"/>
                    </a:lnTo>
                    <a:lnTo>
                      <a:pt x="4877" y="42746"/>
                    </a:lnTo>
                    <a:lnTo>
                      <a:pt x="4877" y="16873"/>
                    </a:lnTo>
                    <a:cubicBezTo>
                      <a:pt x="4877" y="10258"/>
                      <a:pt x="10256" y="4878"/>
                      <a:pt x="16870" y="4878"/>
                    </a:cubicBezTo>
                    <a:cubicBezTo>
                      <a:pt x="23485" y="4878"/>
                      <a:pt x="28865" y="10258"/>
                      <a:pt x="28865" y="16873"/>
                    </a:cubicBezTo>
                    <a:lnTo>
                      <a:pt x="28865" y="42748"/>
                    </a:lnTo>
                    <a:lnTo>
                      <a:pt x="33743" y="42748"/>
                    </a:lnTo>
                    <a:lnTo>
                      <a:pt x="33743" y="16873"/>
                    </a:lnTo>
                    <a:cubicBezTo>
                      <a:pt x="33743" y="7571"/>
                      <a:pt x="26176" y="1"/>
                      <a:pt x="16872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24" name="Google Shape;24;p2"/>
            <p:cNvSpPr/>
            <p:nvPr/>
          </p:nvSpPr>
          <p:spPr>
            <a:xfrm>
              <a:off x="8419124" y="4145710"/>
              <a:ext cx="9765" cy="1011720"/>
            </a:xfrm>
            <a:custGeom>
              <a:avLst/>
              <a:gdLst/>
              <a:ahLst/>
              <a:cxnLst/>
              <a:rect l="l" t="t" r="r" b="b"/>
              <a:pathLst>
                <a:path w="337" h="34914" extrusionOk="0">
                  <a:moveTo>
                    <a:pt x="1" y="0"/>
                  </a:moveTo>
                  <a:lnTo>
                    <a:pt x="1" y="34914"/>
                  </a:lnTo>
                  <a:lnTo>
                    <a:pt x="336" y="34914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4567162" y="4666294"/>
              <a:ext cx="9331" cy="537504"/>
            </a:xfrm>
            <a:custGeom>
              <a:avLst/>
              <a:gdLst/>
              <a:ahLst/>
              <a:cxnLst/>
              <a:rect l="l" t="t" r="r" b="b"/>
              <a:pathLst>
                <a:path w="322" h="18549" extrusionOk="0">
                  <a:moveTo>
                    <a:pt x="1" y="1"/>
                  </a:moveTo>
                  <a:lnTo>
                    <a:pt x="1" y="18548"/>
                  </a:lnTo>
                  <a:lnTo>
                    <a:pt x="322" y="18548"/>
                  </a:lnTo>
                  <a:lnTo>
                    <a:pt x="32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3"/>
          <p:cNvSpPr txBox="1">
            <a:spLocks noGrp="1"/>
          </p:cNvSpPr>
          <p:nvPr>
            <p:ph type="title" hasCustomPrompt="1"/>
          </p:nvPr>
        </p:nvSpPr>
        <p:spPr>
          <a:xfrm>
            <a:off x="3376788" y="797050"/>
            <a:ext cx="2390700" cy="103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7500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28" name="Google Shape;28;p3"/>
          <p:cNvSpPr txBox="1">
            <a:spLocks noGrp="1"/>
          </p:cNvSpPr>
          <p:nvPr>
            <p:ph type="subTitle" idx="1"/>
          </p:nvPr>
        </p:nvSpPr>
        <p:spPr>
          <a:xfrm rot="237">
            <a:off x="2392037" y="3888188"/>
            <a:ext cx="4360200" cy="45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3"/>
          <p:cNvSpPr txBox="1">
            <a:spLocks noGrp="1"/>
          </p:cNvSpPr>
          <p:nvPr>
            <p:ph type="title" idx="2"/>
          </p:nvPr>
        </p:nvSpPr>
        <p:spPr>
          <a:xfrm>
            <a:off x="2391763" y="1799975"/>
            <a:ext cx="4360200" cy="2011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grpSp>
        <p:nvGrpSpPr>
          <p:cNvPr id="30" name="Google Shape;30;p3"/>
          <p:cNvGrpSpPr/>
          <p:nvPr/>
        </p:nvGrpSpPr>
        <p:grpSpPr>
          <a:xfrm>
            <a:off x="-12" y="-47762"/>
            <a:ext cx="9144010" cy="5191253"/>
            <a:chOff x="-12" y="-47762"/>
            <a:chExt cx="9144010" cy="5191253"/>
          </a:xfrm>
        </p:grpSpPr>
        <p:sp>
          <p:nvSpPr>
            <p:cNvPr id="31" name="Google Shape;31;p3"/>
            <p:cNvSpPr/>
            <p:nvPr/>
          </p:nvSpPr>
          <p:spPr>
            <a:xfrm>
              <a:off x="-12" y="3178035"/>
              <a:ext cx="237123" cy="237123"/>
            </a:xfrm>
            <a:custGeom>
              <a:avLst/>
              <a:gdLst/>
              <a:ahLst/>
              <a:cxnLst/>
              <a:rect l="l" t="t" r="r" b="b"/>
              <a:pathLst>
                <a:path w="8183" h="8183" extrusionOk="0">
                  <a:moveTo>
                    <a:pt x="0" y="0"/>
                  </a:moveTo>
                  <a:lnTo>
                    <a:pt x="0" y="8183"/>
                  </a:lnTo>
                  <a:lnTo>
                    <a:pt x="4091" y="8183"/>
                  </a:lnTo>
                  <a:cubicBezTo>
                    <a:pt x="6350" y="8183"/>
                    <a:pt x="8182" y="6351"/>
                    <a:pt x="8182" y="4091"/>
                  </a:cubicBezTo>
                  <a:cubicBezTo>
                    <a:pt x="8182" y="1832"/>
                    <a:pt x="6351" y="0"/>
                    <a:pt x="409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3"/>
            <p:cNvSpPr/>
            <p:nvPr/>
          </p:nvSpPr>
          <p:spPr>
            <a:xfrm>
              <a:off x="8623482" y="3281448"/>
              <a:ext cx="172213" cy="156884"/>
            </a:xfrm>
            <a:custGeom>
              <a:avLst/>
              <a:gdLst/>
              <a:ahLst/>
              <a:cxnLst/>
              <a:rect l="l" t="t" r="r" b="b"/>
              <a:pathLst>
                <a:path w="5943" h="5414" extrusionOk="0">
                  <a:moveTo>
                    <a:pt x="2972" y="0"/>
                  </a:moveTo>
                  <a:cubicBezTo>
                    <a:pt x="2279" y="0"/>
                    <a:pt x="1587" y="264"/>
                    <a:pt x="1058" y="793"/>
                  </a:cubicBezTo>
                  <a:cubicBezTo>
                    <a:pt x="1" y="1850"/>
                    <a:pt x="1" y="3563"/>
                    <a:pt x="1058" y="4620"/>
                  </a:cubicBezTo>
                  <a:cubicBezTo>
                    <a:pt x="1587" y="5149"/>
                    <a:pt x="2279" y="5413"/>
                    <a:pt x="2972" y="5413"/>
                  </a:cubicBezTo>
                  <a:cubicBezTo>
                    <a:pt x="3664" y="5413"/>
                    <a:pt x="4357" y="5149"/>
                    <a:pt x="4885" y="4620"/>
                  </a:cubicBezTo>
                  <a:cubicBezTo>
                    <a:pt x="5943" y="3563"/>
                    <a:pt x="5943" y="1850"/>
                    <a:pt x="4885" y="793"/>
                  </a:cubicBezTo>
                  <a:cubicBezTo>
                    <a:pt x="4357" y="264"/>
                    <a:pt x="3664" y="0"/>
                    <a:pt x="297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3"/>
            <p:cNvSpPr/>
            <p:nvPr/>
          </p:nvSpPr>
          <p:spPr>
            <a:xfrm>
              <a:off x="8837969" y="4000880"/>
              <a:ext cx="9765" cy="1142409"/>
            </a:xfrm>
            <a:custGeom>
              <a:avLst/>
              <a:gdLst/>
              <a:ahLst/>
              <a:cxnLst/>
              <a:rect l="l" t="t" r="r" b="b"/>
              <a:pathLst>
                <a:path w="337" h="39424" extrusionOk="0">
                  <a:moveTo>
                    <a:pt x="1" y="1"/>
                  </a:moveTo>
                  <a:lnTo>
                    <a:pt x="1" y="39424"/>
                  </a:lnTo>
                  <a:lnTo>
                    <a:pt x="336" y="39424"/>
                  </a:lnTo>
                  <a:lnTo>
                    <a:pt x="33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34;p3"/>
            <p:cNvSpPr/>
            <p:nvPr/>
          </p:nvSpPr>
          <p:spPr>
            <a:xfrm rot="5400000">
              <a:off x="8515374" y="2137333"/>
              <a:ext cx="388414" cy="868832"/>
            </a:xfrm>
            <a:custGeom>
              <a:avLst/>
              <a:gdLst/>
              <a:ahLst/>
              <a:cxnLst/>
              <a:rect l="l" t="t" r="r" b="b"/>
              <a:pathLst>
                <a:path w="13404" h="29983" extrusionOk="0">
                  <a:moveTo>
                    <a:pt x="1" y="1"/>
                  </a:moveTo>
                  <a:lnTo>
                    <a:pt x="1" y="23281"/>
                  </a:lnTo>
                  <a:cubicBezTo>
                    <a:pt x="1" y="26981"/>
                    <a:pt x="3000" y="29982"/>
                    <a:pt x="6701" y="29982"/>
                  </a:cubicBezTo>
                  <a:cubicBezTo>
                    <a:pt x="10403" y="29982"/>
                    <a:pt x="13403" y="26983"/>
                    <a:pt x="13402" y="23281"/>
                  </a:cubicBezTo>
                  <a:lnTo>
                    <a:pt x="13402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35;p3"/>
            <p:cNvSpPr/>
            <p:nvPr/>
          </p:nvSpPr>
          <p:spPr>
            <a:xfrm>
              <a:off x="1752697" y="4759916"/>
              <a:ext cx="639331" cy="383575"/>
            </a:xfrm>
            <a:custGeom>
              <a:avLst/>
              <a:gdLst/>
              <a:ahLst/>
              <a:cxnLst/>
              <a:rect l="l" t="t" r="r" b="b"/>
              <a:pathLst>
                <a:path w="22063" h="13237" extrusionOk="0">
                  <a:moveTo>
                    <a:pt x="11031" y="0"/>
                  </a:moveTo>
                  <a:cubicBezTo>
                    <a:pt x="4940" y="0"/>
                    <a:pt x="0" y="4939"/>
                    <a:pt x="0" y="11030"/>
                  </a:cubicBezTo>
                  <a:lnTo>
                    <a:pt x="0" y="13237"/>
                  </a:lnTo>
                  <a:lnTo>
                    <a:pt x="22062" y="13237"/>
                  </a:lnTo>
                  <a:lnTo>
                    <a:pt x="22062" y="11030"/>
                  </a:lnTo>
                  <a:cubicBezTo>
                    <a:pt x="22062" y="4939"/>
                    <a:pt x="17123" y="0"/>
                    <a:pt x="1103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36;p3"/>
            <p:cNvSpPr/>
            <p:nvPr/>
          </p:nvSpPr>
          <p:spPr>
            <a:xfrm>
              <a:off x="296536" y="223"/>
              <a:ext cx="9765" cy="1011720"/>
            </a:xfrm>
            <a:custGeom>
              <a:avLst/>
              <a:gdLst/>
              <a:ahLst/>
              <a:cxnLst/>
              <a:rect l="l" t="t" r="r" b="b"/>
              <a:pathLst>
                <a:path w="337" h="34914" extrusionOk="0">
                  <a:moveTo>
                    <a:pt x="1" y="0"/>
                  </a:moveTo>
                  <a:lnTo>
                    <a:pt x="1" y="34914"/>
                  </a:lnTo>
                  <a:lnTo>
                    <a:pt x="336" y="34914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37;p3"/>
            <p:cNvSpPr/>
            <p:nvPr/>
          </p:nvSpPr>
          <p:spPr>
            <a:xfrm>
              <a:off x="379449" y="1165723"/>
              <a:ext cx="275286" cy="271693"/>
            </a:xfrm>
            <a:custGeom>
              <a:avLst/>
              <a:gdLst/>
              <a:ahLst/>
              <a:cxnLst/>
              <a:rect l="l" t="t" r="r" b="b"/>
              <a:pathLst>
                <a:path w="9500" h="9376" extrusionOk="0">
                  <a:moveTo>
                    <a:pt x="4931" y="1"/>
                  </a:moveTo>
                  <a:cubicBezTo>
                    <a:pt x="3810" y="1"/>
                    <a:pt x="2899" y="910"/>
                    <a:pt x="2899" y="2032"/>
                  </a:cubicBezTo>
                  <a:cubicBezTo>
                    <a:pt x="2899" y="2494"/>
                    <a:pt x="3056" y="2918"/>
                    <a:pt x="3314" y="3258"/>
                  </a:cubicBezTo>
                  <a:lnTo>
                    <a:pt x="3059" y="3258"/>
                  </a:lnTo>
                  <a:cubicBezTo>
                    <a:pt x="1370" y="3258"/>
                    <a:pt x="1" y="4627"/>
                    <a:pt x="1" y="6316"/>
                  </a:cubicBezTo>
                  <a:cubicBezTo>
                    <a:pt x="1" y="8006"/>
                    <a:pt x="1370" y="9376"/>
                    <a:pt x="3059" y="9376"/>
                  </a:cubicBezTo>
                  <a:lnTo>
                    <a:pt x="6439" y="9376"/>
                  </a:lnTo>
                  <a:cubicBezTo>
                    <a:pt x="8128" y="9376"/>
                    <a:pt x="9499" y="8006"/>
                    <a:pt x="9499" y="6316"/>
                  </a:cubicBezTo>
                  <a:cubicBezTo>
                    <a:pt x="9500" y="5288"/>
                    <a:pt x="8989" y="4379"/>
                    <a:pt x="8210" y="3824"/>
                  </a:cubicBezTo>
                  <a:cubicBezTo>
                    <a:pt x="8850" y="3482"/>
                    <a:pt x="9287" y="2809"/>
                    <a:pt x="9287" y="2032"/>
                  </a:cubicBezTo>
                  <a:cubicBezTo>
                    <a:pt x="9287" y="910"/>
                    <a:pt x="8376" y="1"/>
                    <a:pt x="725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38" name="Google Shape;38;p3"/>
            <p:cNvGrpSpPr/>
            <p:nvPr/>
          </p:nvGrpSpPr>
          <p:grpSpPr>
            <a:xfrm rot="10800000" flipH="1">
              <a:off x="7789235" y="-47762"/>
              <a:ext cx="735565" cy="809892"/>
              <a:chOff x="4880660" y="1531638"/>
              <a:chExt cx="735565" cy="809892"/>
            </a:xfrm>
          </p:grpSpPr>
          <p:sp>
            <p:nvSpPr>
              <p:cNvPr id="39" name="Google Shape;39;p3"/>
              <p:cNvSpPr/>
              <p:nvPr/>
            </p:nvSpPr>
            <p:spPr>
              <a:xfrm>
                <a:off x="4978777" y="1629726"/>
                <a:ext cx="539387" cy="711803"/>
              </a:xfrm>
              <a:custGeom>
                <a:avLst/>
                <a:gdLst/>
                <a:ahLst/>
                <a:cxnLst/>
                <a:rect l="l" t="t" r="r" b="b"/>
                <a:pathLst>
                  <a:path w="18614" h="24564" extrusionOk="0">
                    <a:moveTo>
                      <a:pt x="9307" y="1"/>
                    </a:moveTo>
                    <a:cubicBezTo>
                      <a:pt x="8052" y="1"/>
                      <a:pt x="6831" y="248"/>
                      <a:pt x="5684" y="733"/>
                    </a:cubicBezTo>
                    <a:cubicBezTo>
                      <a:pt x="4575" y="1202"/>
                      <a:pt x="3581" y="1873"/>
                      <a:pt x="2726" y="2727"/>
                    </a:cubicBezTo>
                    <a:cubicBezTo>
                      <a:pt x="1871" y="3582"/>
                      <a:pt x="1200" y="4576"/>
                      <a:pt x="732" y="5685"/>
                    </a:cubicBezTo>
                    <a:cubicBezTo>
                      <a:pt x="247" y="6832"/>
                      <a:pt x="0" y="8050"/>
                      <a:pt x="0" y="9308"/>
                    </a:cubicBezTo>
                    <a:lnTo>
                      <a:pt x="0" y="24564"/>
                    </a:lnTo>
                    <a:lnTo>
                      <a:pt x="333" y="24564"/>
                    </a:lnTo>
                    <a:lnTo>
                      <a:pt x="333" y="9308"/>
                    </a:lnTo>
                    <a:cubicBezTo>
                      <a:pt x="333" y="8096"/>
                      <a:pt x="569" y="6920"/>
                      <a:pt x="1038" y="5814"/>
                    </a:cubicBezTo>
                    <a:cubicBezTo>
                      <a:pt x="1489" y="4745"/>
                      <a:pt x="2136" y="3786"/>
                      <a:pt x="2960" y="2962"/>
                    </a:cubicBezTo>
                    <a:cubicBezTo>
                      <a:pt x="3784" y="2138"/>
                      <a:pt x="4745" y="1491"/>
                      <a:pt x="5813" y="1039"/>
                    </a:cubicBezTo>
                    <a:cubicBezTo>
                      <a:pt x="6921" y="571"/>
                      <a:pt x="8095" y="334"/>
                      <a:pt x="9307" y="334"/>
                    </a:cubicBezTo>
                    <a:cubicBezTo>
                      <a:pt x="10519" y="334"/>
                      <a:pt x="11694" y="570"/>
                      <a:pt x="12801" y="1039"/>
                    </a:cubicBezTo>
                    <a:cubicBezTo>
                      <a:pt x="13870" y="1491"/>
                      <a:pt x="14828" y="2137"/>
                      <a:pt x="15653" y="2962"/>
                    </a:cubicBezTo>
                    <a:cubicBezTo>
                      <a:pt x="16477" y="3785"/>
                      <a:pt x="17124" y="4745"/>
                      <a:pt x="17576" y="5814"/>
                    </a:cubicBezTo>
                    <a:cubicBezTo>
                      <a:pt x="18043" y="6922"/>
                      <a:pt x="18280" y="8096"/>
                      <a:pt x="18280" y="9308"/>
                    </a:cubicBezTo>
                    <a:lnTo>
                      <a:pt x="18280" y="24564"/>
                    </a:lnTo>
                    <a:lnTo>
                      <a:pt x="18614" y="24564"/>
                    </a:lnTo>
                    <a:lnTo>
                      <a:pt x="18614" y="9308"/>
                    </a:lnTo>
                    <a:cubicBezTo>
                      <a:pt x="18614" y="8052"/>
                      <a:pt x="18367" y="6832"/>
                      <a:pt x="17882" y="5685"/>
                    </a:cubicBezTo>
                    <a:cubicBezTo>
                      <a:pt x="17413" y="4578"/>
                      <a:pt x="16742" y="3582"/>
                      <a:pt x="15888" y="2727"/>
                    </a:cubicBezTo>
                    <a:cubicBezTo>
                      <a:pt x="15033" y="1873"/>
                      <a:pt x="14038" y="1202"/>
                      <a:pt x="12930" y="733"/>
                    </a:cubicBezTo>
                    <a:cubicBezTo>
                      <a:pt x="11782" y="248"/>
                      <a:pt x="10563" y="1"/>
                      <a:pt x="930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" name="Google Shape;40;p3"/>
              <p:cNvSpPr/>
              <p:nvPr/>
            </p:nvSpPr>
            <p:spPr>
              <a:xfrm>
                <a:off x="4983240" y="1634218"/>
                <a:ext cx="530375" cy="702791"/>
              </a:xfrm>
              <a:custGeom>
                <a:avLst/>
                <a:gdLst/>
                <a:ahLst/>
                <a:cxnLst/>
                <a:rect l="l" t="t" r="r" b="b"/>
                <a:pathLst>
                  <a:path w="18303" h="24253" extrusionOk="0">
                    <a:moveTo>
                      <a:pt x="9152" y="1"/>
                    </a:moveTo>
                    <a:cubicBezTo>
                      <a:pt x="7916" y="1"/>
                      <a:pt x="6717" y="242"/>
                      <a:pt x="5590" y="719"/>
                    </a:cubicBezTo>
                    <a:cubicBezTo>
                      <a:pt x="4499" y="1182"/>
                      <a:pt x="3521" y="1842"/>
                      <a:pt x="2680" y="2681"/>
                    </a:cubicBezTo>
                    <a:cubicBezTo>
                      <a:pt x="1839" y="3522"/>
                      <a:pt x="1179" y="4501"/>
                      <a:pt x="719" y="5591"/>
                    </a:cubicBezTo>
                    <a:cubicBezTo>
                      <a:pt x="242" y="6718"/>
                      <a:pt x="0" y="7918"/>
                      <a:pt x="0" y="9153"/>
                    </a:cubicBezTo>
                    <a:lnTo>
                      <a:pt x="0" y="24252"/>
                    </a:lnTo>
                    <a:lnTo>
                      <a:pt x="21" y="24252"/>
                    </a:lnTo>
                    <a:lnTo>
                      <a:pt x="21" y="9153"/>
                    </a:lnTo>
                    <a:cubicBezTo>
                      <a:pt x="21" y="7920"/>
                      <a:pt x="262" y="6723"/>
                      <a:pt x="738" y="5598"/>
                    </a:cubicBezTo>
                    <a:cubicBezTo>
                      <a:pt x="1198" y="4511"/>
                      <a:pt x="1855" y="3535"/>
                      <a:pt x="2695" y="2696"/>
                    </a:cubicBezTo>
                    <a:cubicBezTo>
                      <a:pt x="3533" y="1857"/>
                      <a:pt x="4511" y="1198"/>
                      <a:pt x="5597" y="739"/>
                    </a:cubicBezTo>
                    <a:cubicBezTo>
                      <a:pt x="6723" y="263"/>
                      <a:pt x="7919" y="21"/>
                      <a:pt x="9152" y="21"/>
                    </a:cubicBezTo>
                    <a:cubicBezTo>
                      <a:pt x="10384" y="21"/>
                      <a:pt x="11580" y="263"/>
                      <a:pt x="12706" y="739"/>
                    </a:cubicBezTo>
                    <a:cubicBezTo>
                      <a:pt x="13794" y="1198"/>
                      <a:pt x="14770" y="1857"/>
                      <a:pt x="15608" y="2696"/>
                    </a:cubicBezTo>
                    <a:cubicBezTo>
                      <a:pt x="16447" y="3535"/>
                      <a:pt x="17105" y="4512"/>
                      <a:pt x="17565" y="5598"/>
                    </a:cubicBezTo>
                    <a:cubicBezTo>
                      <a:pt x="18042" y="6723"/>
                      <a:pt x="18282" y="7920"/>
                      <a:pt x="18282" y="9153"/>
                    </a:cubicBezTo>
                    <a:lnTo>
                      <a:pt x="18282" y="24253"/>
                    </a:lnTo>
                    <a:lnTo>
                      <a:pt x="18303" y="24253"/>
                    </a:lnTo>
                    <a:lnTo>
                      <a:pt x="18303" y="9153"/>
                    </a:lnTo>
                    <a:cubicBezTo>
                      <a:pt x="18303" y="7918"/>
                      <a:pt x="18062" y="6718"/>
                      <a:pt x="17584" y="5591"/>
                    </a:cubicBezTo>
                    <a:cubicBezTo>
                      <a:pt x="17123" y="4500"/>
                      <a:pt x="16463" y="3522"/>
                      <a:pt x="15623" y="2681"/>
                    </a:cubicBezTo>
                    <a:cubicBezTo>
                      <a:pt x="14782" y="1840"/>
                      <a:pt x="13803" y="1181"/>
                      <a:pt x="12714" y="719"/>
                    </a:cubicBezTo>
                    <a:cubicBezTo>
                      <a:pt x="11586" y="242"/>
                      <a:pt x="10387" y="1"/>
                      <a:pt x="915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" name="Google Shape;41;p3"/>
              <p:cNvSpPr/>
              <p:nvPr/>
            </p:nvSpPr>
            <p:spPr>
              <a:xfrm>
                <a:off x="5174867" y="1825815"/>
                <a:ext cx="147177" cy="515713"/>
              </a:xfrm>
              <a:custGeom>
                <a:avLst/>
                <a:gdLst/>
                <a:ahLst/>
                <a:cxnLst/>
                <a:rect l="l" t="t" r="r" b="b"/>
                <a:pathLst>
                  <a:path w="5079" h="17797" extrusionOk="0">
                    <a:moveTo>
                      <a:pt x="2540" y="1"/>
                    </a:moveTo>
                    <a:cubicBezTo>
                      <a:pt x="1140" y="1"/>
                      <a:pt x="0" y="1141"/>
                      <a:pt x="0" y="2541"/>
                    </a:cubicBezTo>
                    <a:lnTo>
                      <a:pt x="0" y="17797"/>
                    </a:lnTo>
                    <a:lnTo>
                      <a:pt x="333" y="17797"/>
                    </a:lnTo>
                    <a:lnTo>
                      <a:pt x="333" y="2541"/>
                    </a:lnTo>
                    <a:cubicBezTo>
                      <a:pt x="333" y="1324"/>
                      <a:pt x="1323" y="335"/>
                      <a:pt x="2540" y="335"/>
                    </a:cubicBezTo>
                    <a:cubicBezTo>
                      <a:pt x="3755" y="335"/>
                      <a:pt x="4745" y="1323"/>
                      <a:pt x="4745" y="2541"/>
                    </a:cubicBezTo>
                    <a:lnTo>
                      <a:pt x="4745" y="17797"/>
                    </a:lnTo>
                    <a:lnTo>
                      <a:pt x="5079" y="17797"/>
                    </a:lnTo>
                    <a:lnTo>
                      <a:pt x="5079" y="2541"/>
                    </a:lnTo>
                    <a:cubicBezTo>
                      <a:pt x="5079" y="1141"/>
                      <a:pt x="3940" y="1"/>
                      <a:pt x="254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" name="Google Shape;42;p3"/>
              <p:cNvSpPr/>
              <p:nvPr/>
            </p:nvSpPr>
            <p:spPr>
              <a:xfrm>
                <a:off x="5179387" y="1830365"/>
                <a:ext cx="138078" cy="506643"/>
              </a:xfrm>
              <a:custGeom>
                <a:avLst/>
                <a:gdLst/>
                <a:ahLst/>
                <a:cxnLst/>
                <a:rect l="l" t="t" r="r" b="b"/>
                <a:pathLst>
                  <a:path w="4765" h="17484" extrusionOk="0">
                    <a:moveTo>
                      <a:pt x="2382" y="1"/>
                    </a:moveTo>
                    <a:cubicBezTo>
                      <a:pt x="1069" y="1"/>
                      <a:pt x="0" y="1069"/>
                      <a:pt x="0" y="2384"/>
                    </a:cubicBezTo>
                    <a:lnTo>
                      <a:pt x="0" y="17483"/>
                    </a:lnTo>
                    <a:lnTo>
                      <a:pt x="21" y="17483"/>
                    </a:lnTo>
                    <a:lnTo>
                      <a:pt x="21" y="2384"/>
                    </a:lnTo>
                    <a:cubicBezTo>
                      <a:pt x="21" y="1080"/>
                      <a:pt x="1082" y="20"/>
                      <a:pt x="2384" y="20"/>
                    </a:cubicBezTo>
                    <a:cubicBezTo>
                      <a:pt x="3686" y="20"/>
                      <a:pt x="4745" y="1082"/>
                      <a:pt x="4745" y="2384"/>
                    </a:cubicBezTo>
                    <a:lnTo>
                      <a:pt x="4745" y="17484"/>
                    </a:lnTo>
                    <a:lnTo>
                      <a:pt x="4765" y="17484"/>
                    </a:lnTo>
                    <a:lnTo>
                      <a:pt x="4765" y="2384"/>
                    </a:lnTo>
                    <a:cubicBezTo>
                      <a:pt x="4765" y="1069"/>
                      <a:pt x="3696" y="1"/>
                      <a:pt x="238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" name="Google Shape;43;p3"/>
              <p:cNvSpPr/>
              <p:nvPr/>
            </p:nvSpPr>
            <p:spPr>
              <a:xfrm>
                <a:off x="4880660" y="1531638"/>
                <a:ext cx="735565" cy="809892"/>
              </a:xfrm>
              <a:custGeom>
                <a:avLst/>
                <a:gdLst/>
                <a:ahLst/>
                <a:cxnLst/>
                <a:rect l="l" t="t" r="r" b="b"/>
                <a:pathLst>
                  <a:path w="25384" h="27949" extrusionOk="0">
                    <a:moveTo>
                      <a:pt x="12692" y="0"/>
                    </a:moveTo>
                    <a:cubicBezTo>
                      <a:pt x="5694" y="0"/>
                      <a:pt x="1" y="5695"/>
                      <a:pt x="1" y="12693"/>
                    </a:cubicBezTo>
                    <a:lnTo>
                      <a:pt x="1" y="27949"/>
                    </a:lnTo>
                    <a:lnTo>
                      <a:pt x="334" y="27949"/>
                    </a:lnTo>
                    <a:lnTo>
                      <a:pt x="334" y="12693"/>
                    </a:lnTo>
                    <a:cubicBezTo>
                      <a:pt x="334" y="5878"/>
                      <a:pt x="5878" y="334"/>
                      <a:pt x="12692" y="334"/>
                    </a:cubicBezTo>
                    <a:cubicBezTo>
                      <a:pt x="19506" y="334"/>
                      <a:pt x="25051" y="5878"/>
                      <a:pt x="25051" y="12693"/>
                    </a:cubicBezTo>
                    <a:lnTo>
                      <a:pt x="25051" y="27949"/>
                    </a:lnTo>
                    <a:lnTo>
                      <a:pt x="25383" y="27949"/>
                    </a:lnTo>
                    <a:lnTo>
                      <a:pt x="25383" y="12693"/>
                    </a:lnTo>
                    <a:cubicBezTo>
                      <a:pt x="25383" y="5694"/>
                      <a:pt x="19689" y="0"/>
                      <a:pt x="1269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" name="Google Shape;44;p3"/>
              <p:cNvSpPr/>
              <p:nvPr/>
            </p:nvSpPr>
            <p:spPr>
              <a:xfrm>
                <a:off x="4885151" y="1536217"/>
                <a:ext cx="726495" cy="800793"/>
              </a:xfrm>
              <a:custGeom>
                <a:avLst/>
                <a:gdLst/>
                <a:ahLst/>
                <a:cxnLst/>
                <a:rect l="l" t="t" r="r" b="b"/>
                <a:pathLst>
                  <a:path w="25071" h="27635" extrusionOk="0">
                    <a:moveTo>
                      <a:pt x="12535" y="0"/>
                    </a:moveTo>
                    <a:cubicBezTo>
                      <a:pt x="5624" y="0"/>
                      <a:pt x="1" y="5623"/>
                      <a:pt x="1" y="12535"/>
                    </a:cubicBezTo>
                    <a:lnTo>
                      <a:pt x="1" y="27634"/>
                    </a:lnTo>
                    <a:lnTo>
                      <a:pt x="21" y="27634"/>
                    </a:lnTo>
                    <a:lnTo>
                      <a:pt x="21" y="12535"/>
                    </a:lnTo>
                    <a:cubicBezTo>
                      <a:pt x="21" y="5634"/>
                      <a:pt x="5636" y="20"/>
                      <a:pt x="12536" y="20"/>
                    </a:cubicBezTo>
                    <a:cubicBezTo>
                      <a:pt x="19437" y="20"/>
                      <a:pt x="25052" y="5634"/>
                      <a:pt x="25052" y="12535"/>
                    </a:cubicBezTo>
                    <a:lnTo>
                      <a:pt x="25052" y="27635"/>
                    </a:lnTo>
                    <a:lnTo>
                      <a:pt x="25070" y="27635"/>
                    </a:lnTo>
                    <a:lnTo>
                      <a:pt x="25070" y="12535"/>
                    </a:lnTo>
                    <a:cubicBezTo>
                      <a:pt x="25070" y="5623"/>
                      <a:pt x="19446" y="0"/>
                      <a:pt x="1253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" name="Google Shape;45;p3"/>
              <p:cNvSpPr/>
              <p:nvPr/>
            </p:nvSpPr>
            <p:spPr>
              <a:xfrm>
                <a:off x="5076778" y="1727756"/>
                <a:ext cx="343325" cy="613772"/>
              </a:xfrm>
              <a:custGeom>
                <a:avLst/>
                <a:gdLst/>
                <a:ahLst/>
                <a:cxnLst/>
                <a:rect l="l" t="t" r="r" b="b"/>
                <a:pathLst>
                  <a:path w="11848" h="21181" extrusionOk="0">
                    <a:moveTo>
                      <a:pt x="5925" y="0"/>
                    </a:moveTo>
                    <a:cubicBezTo>
                      <a:pt x="2658" y="0"/>
                      <a:pt x="1" y="2658"/>
                      <a:pt x="1" y="5925"/>
                    </a:cubicBezTo>
                    <a:lnTo>
                      <a:pt x="1" y="21181"/>
                    </a:lnTo>
                    <a:lnTo>
                      <a:pt x="334" y="21181"/>
                    </a:lnTo>
                    <a:lnTo>
                      <a:pt x="334" y="5925"/>
                    </a:lnTo>
                    <a:cubicBezTo>
                      <a:pt x="334" y="2842"/>
                      <a:pt x="2843" y="334"/>
                      <a:pt x="5925" y="334"/>
                    </a:cubicBezTo>
                    <a:cubicBezTo>
                      <a:pt x="9007" y="334"/>
                      <a:pt x="11515" y="2843"/>
                      <a:pt x="11515" y="5925"/>
                    </a:cubicBezTo>
                    <a:lnTo>
                      <a:pt x="11515" y="21181"/>
                    </a:lnTo>
                    <a:lnTo>
                      <a:pt x="11847" y="21181"/>
                    </a:lnTo>
                    <a:lnTo>
                      <a:pt x="11847" y="5925"/>
                    </a:lnTo>
                    <a:cubicBezTo>
                      <a:pt x="11847" y="2658"/>
                      <a:pt x="9192" y="0"/>
                      <a:pt x="59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" name="Google Shape;46;p3"/>
              <p:cNvSpPr/>
              <p:nvPr/>
            </p:nvSpPr>
            <p:spPr>
              <a:xfrm>
                <a:off x="5081270" y="1732335"/>
                <a:ext cx="334226" cy="604673"/>
              </a:xfrm>
              <a:custGeom>
                <a:avLst/>
                <a:gdLst/>
                <a:ahLst/>
                <a:cxnLst/>
                <a:rect l="l" t="t" r="r" b="b"/>
                <a:pathLst>
                  <a:path w="11534" h="20867" extrusionOk="0">
                    <a:moveTo>
                      <a:pt x="5767" y="0"/>
                    </a:moveTo>
                    <a:cubicBezTo>
                      <a:pt x="2589" y="0"/>
                      <a:pt x="1" y="2587"/>
                      <a:pt x="1" y="5767"/>
                    </a:cubicBezTo>
                    <a:lnTo>
                      <a:pt x="1" y="20866"/>
                    </a:lnTo>
                    <a:lnTo>
                      <a:pt x="21" y="20866"/>
                    </a:lnTo>
                    <a:lnTo>
                      <a:pt x="21" y="5767"/>
                    </a:lnTo>
                    <a:cubicBezTo>
                      <a:pt x="21" y="2598"/>
                      <a:pt x="2600" y="20"/>
                      <a:pt x="5769" y="20"/>
                    </a:cubicBezTo>
                    <a:cubicBezTo>
                      <a:pt x="8939" y="20"/>
                      <a:pt x="11516" y="2598"/>
                      <a:pt x="11516" y="5767"/>
                    </a:cubicBezTo>
                    <a:lnTo>
                      <a:pt x="11516" y="20867"/>
                    </a:lnTo>
                    <a:lnTo>
                      <a:pt x="11533" y="20867"/>
                    </a:lnTo>
                    <a:lnTo>
                      <a:pt x="11533" y="5767"/>
                    </a:lnTo>
                    <a:cubicBezTo>
                      <a:pt x="11533" y="2587"/>
                      <a:pt x="8947" y="0"/>
                      <a:pt x="576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" name="Google Shape;47;p3"/>
              <p:cNvSpPr/>
              <p:nvPr/>
            </p:nvSpPr>
            <p:spPr>
              <a:xfrm>
                <a:off x="5243601" y="1899592"/>
                <a:ext cx="9707" cy="441559"/>
              </a:xfrm>
              <a:custGeom>
                <a:avLst/>
                <a:gdLst/>
                <a:ahLst/>
                <a:cxnLst/>
                <a:rect l="l" t="t" r="r" b="b"/>
                <a:pathLst>
                  <a:path w="335" h="15238" extrusionOk="0">
                    <a:moveTo>
                      <a:pt x="1" y="1"/>
                    </a:moveTo>
                    <a:lnTo>
                      <a:pt x="1" y="15237"/>
                    </a:lnTo>
                    <a:lnTo>
                      <a:pt x="334" y="15237"/>
                    </a:lnTo>
                    <a:lnTo>
                      <a:pt x="334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" name="Google Shape;48;p3"/>
              <p:cNvSpPr/>
              <p:nvPr/>
            </p:nvSpPr>
            <p:spPr>
              <a:xfrm>
                <a:off x="5248150" y="1904170"/>
                <a:ext cx="638" cy="432518"/>
              </a:xfrm>
              <a:custGeom>
                <a:avLst/>
                <a:gdLst/>
                <a:ahLst/>
                <a:cxnLst/>
                <a:rect l="l" t="t" r="r" b="b"/>
                <a:pathLst>
                  <a:path w="22" h="14926" extrusionOk="0">
                    <a:moveTo>
                      <a:pt x="1" y="1"/>
                    </a:moveTo>
                    <a:lnTo>
                      <a:pt x="1" y="14925"/>
                    </a:lnTo>
                    <a:lnTo>
                      <a:pt x="21" y="14925"/>
                    </a:lnTo>
                    <a:lnTo>
                      <a:pt x="21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4"/>
          <p:cNvSpPr txBox="1">
            <a:spLocks noGrp="1"/>
          </p:cNvSpPr>
          <p:nvPr>
            <p:ph type="title"/>
          </p:nvPr>
        </p:nvSpPr>
        <p:spPr>
          <a:xfrm>
            <a:off x="720000" y="463800"/>
            <a:ext cx="7704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4"/>
          <p:cNvSpPr txBox="1">
            <a:spLocks noGrp="1"/>
          </p:cNvSpPr>
          <p:nvPr>
            <p:ph type="body" idx="1"/>
          </p:nvPr>
        </p:nvSpPr>
        <p:spPr>
          <a:xfrm>
            <a:off x="720000" y="1174500"/>
            <a:ext cx="7704000" cy="39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grpSp>
        <p:nvGrpSpPr>
          <p:cNvPr id="52" name="Google Shape;52;p4"/>
          <p:cNvGrpSpPr/>
          <p:nvPr/>
        </p:nvGrpSpPr>
        <p:grpSpPr>
          <a:xfrm>
            <a:off x="-164554" y="10"/>
            <a:ext cx="9308542" cy="5049426"/>
            <a:chOff x="-164554" y="10"/>
            <a:chExt cx="9308542" cy="5049426"/>
          </a:xfrm>
        </p:grpSpPr>
        <p:sp>
          <p:nvSpPr>
            <p:cNvPr id="53" name="Google Shape;53;p4"/>
            <p:cNvSpPr/>
            <p:nvPr/>
          </p:nvSpPr>
          <p:spPr>
            <a:xfrm>
              <a:off x="8566544" y="4347745"/>
              <a:ext cx="358973" cy="431823"/>
            </a:xfrm>
            <a:custGeom>
              <a:avLst/>
              <a:gdLst/>
              <a:ahLst/>
              <a:cxnLst/>
              <a:rect l="l" t="t" r="r" b="b"/>
              <a:pathLst>
                <a:path w="12388" h="14902" extrusionOk="0">
                  <a:moveTo>
                    <a:pt x="5035" y="0"/>
                  </a:moveTo>
                  <a:cubicBezTo>
                    <a:pt x="4605" y="0"/>
                    <a:pt x="4255" y="350"/>
                    <a:pt x="4255" y="782"/>
                  </a:cubicBezTo>
                  <a:cubicBezTo>
                    <a:pt x="4255" y="3344"/>
                    <a:pt x="6339" y="5428"/>
                    <a:pt x="8901" y="5428"/>
                  </a:cubicBezTo>
                  <a:lnTo>
                    <a:pt x="10253" y="5428"/>
                  </a:lnTo>
                  <a:cubicBezTo>
                    <a:pt x="10569" y="5428"/>
                    <a:pt x="10827" y="5684"/>
                    <a:pt x="10827" y="6001"/>
                  </a:cubicBezTo>
                  <a:cubicBezTo>
                    <a:pt x="10827" y="6317"/>
                    <a:pt x="10569" y="6574"/>
                    <a:pt x="10253" y="6574"/>
                  </a:cubicBezTo>
                  <a:lnTo>
                    <a:pt x="4164" y="6574"/>
                  </a:lnTo>
                  <a:cubicBezTo>
                    <a:pt x="1869" y="6574"/>
                    <a:pt x="1" y="8441"/>
                    <a:pt x="1" y="10737"/>
                  </a:cubicBezTo>
                  <a:cubicBezTo>
                    <a:pt x="1" y="13033"/>
                    <a:pt x="1869" y="14901"/>
                    <a:pt x="4164" y="14901"/>
                  </a:cubicBezTo>
                  <a:lnTo>
                    <a:pt x="8660" y="14901"/>
                  </a:lnTo>
                  <a:cubicBezTo>
                    <a:pt x="9092" y="14901"/>
                    <a:pt x="9442" y="14551"/>
                    <a:pt x="9443" y="14118"/>
                  </a:cubicBezTo>
                  <a:cubicBezTo>
                    <a:pt x="9443" y="13687"/>
                    <a:pt x="9093" y="13338"/>
                    <a:pt x="8662" y="13338"/>
                  </a:cubicBezTo>
                  <a:lnTo>
                    <a:pt x="4166" y="13338"/>
                  </a:lnTo>
                  <a:cubicBezTo>
                    <a:pt x="2731" y="13338"/>
                    <a:pt x="1564" y="12171"/>
                    <a:pt x="1564" y="10736"/>
                  </a:cubicBezTo>
                  <a:cubicBezTo>
                    <a:pt x="1564" y="9301"/>
                    <a:pt x="2731" y="8134"/>
                    <a:pt x="4166" y="8134"/>
                  </a:cubicBezTo>
                  <a:lnTo>
                    <a:pt x="10255" y="8134"/>
                  </a:lnTo>
                  <a:cubicBezTo>
                    <a:pt x="11431" y="8134"/>
                    <a:pt x="12388" y="7178"/>
                    <a:pt x="12388" y="6001"/>
                  </a:cubicBezTo>
                  <a:cubicBezTo>
                    <a:pt x="12388" y="4824"/>
                    <a:pt x="11432" y="3867"/>
                    <a:pt x="10255" y="3867"/>
                  </a:cubicBezTo>
                  <a:lnTo>
                    <a:pt x="8902" y="3867"/>
                  </a:lnTo>
                  <a:cubicBezTo>
                    <a:pt x="7199" y="3867"/>
                    <a:pt x="5816" y="2482"/>
                    <a:pt x="5816" y="782"/>
                  </a:cubicBezTo>
                  <a:cubicBezTo>
                    <a:pt x="5816" y="350"/>
                    <a:pt x="5467" y="0"/>
                    <a:pt x="503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" name="Google Shape;54;p4"/>
            <p:cNvSpPr/>
            <p:nvPr/>
          </p:nvSpPr>
          <p:spPr>
            <a:xfrm>
              <a:off x="8546503" y="285712"/>
              <a:ext cx="508555" cy="508584"/>
            </a:xfrm>
            <a:custGeom>
              <a:avLst/>
              <a:gdLst/>
              <a:ahLst/>
              <a:cxnLst/>
              <a:rect l="l" t="t" r="r" b="b"/>
              <a:pathLst>
                <a:path w="17550" h="17551" extrusionOk="0">
                  <a:moveTo>
                    <a:pt x="1962" y="0"/>
                  </a:moveTo>
                  <a:cubicBezTo>
                    <a:pt x="879" y="0"/>
                    <a:pt x="1" y="878"/>
                    <a:pt x="1" y="1960"/>
                  </a:cubicBezTo>
                  <a:lnTo>
                    <a:pt x="1" y="5851"/>
                  </a:lnTo>
                  <a:lnTo>
                    <a:pt x="1" y="15591"/>
                  </a:lnTo>
                  <a:cubicBezTo>
                    <a:pt x="1" y="16673"/>
                    <a:pt x="879" y="17550"/>
                    <a:pt x="1962" y="17550"/>
                  </a:cubicBezTo>
                  <a:lnTo>
                    <a:pt x="17550" y="17550"/>
                  </a:lnTo>
                  <a:lnTo>
                    <a:pt x="17523" y="17524"/>
                  </a:lnTo>
                  <a:lnTo>
                    <a:pt x="17550" y="17524"/>
                  </a:lnTo>
                  <a:lnTo>
                    <a:pt x="17550" y="13634"/>
                  </a:lnTo>
                  <a:cubicBezTo>
                    <a:pt x="17549" y="12552"/>
                    <a:pt x="16671" y="11674"/>
                    <a:pt x="15588" y="11674"/>
                  </a:cubicBezTo>
                  <a:lnTo>
                    <a:pt x="13642" y="11674"/>
                  </a:lnTo>
                  <a:cubicBezTo>
                    <a:pt x="12556" y="11674"/>
                    <a:pt x="11677" y="10791"/>
                    <a:pt x="11682" y="9704"/>
                  </a:cubicBezTo>
                  <a:lnTo>
                    <a:pt x="11691" y="7792"/>
                  </a:lnTo>
                  <a:cubicBezTo>
                    <a:pt x="11696" y="6706"/>
                    <a:pt x="10817" y="5822"/>
                    <a:pt x="9731" y="5822"/>
                  </a:cubicBezTo>
                  <a:lnTo>
                    <a:pt x="7811" y="5822"/>
                  </a:lnTo>
                  <a:cubicBezTo>
                    <a:pt x="6728" y="5822"/>
                    <a:pt x="5850" y="4945"/>
                    <a:pt x="5850" y="3863"/>
                  </a:cubicBezTo>
                  <a:lnTo>
                    <a:pt x="5850" y="1960"/>
                  </a:lnTo>
                  <a:cubicBezTo>
                    <a:pt x="5850" y="878"/>
                    <a:pt x="4972" y="0"/>
                    <a:pt x="38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55;p4"/>
            <p:cNvSpPr/>
            <p:nvPr/>
          </p:nvSpPr>
          <p:spPr>
            <a:xfrm>
              <a:off x="256482" y="1868848"/>
              <a:ext cx="172213" cy="156884"/>
            </a:xfrm>
            <a:custGeom>
              <a:avLst/>
              <a:gdLst/>
              <a:ahLst/>
              <a:cxnLst/>
              <a:rect l="l" t="t" r="r" b="b"/>
              <a:pathLst>
                <a:path w="5943" h="5414" extrusionOk="0">
                  <a:moveTo>
                    <a:pt x="2972" y="0"/>
                  </a:moveTo>
                  <a:cubicBezTo>
                    <a:pt x="2279" y="0"/>
                    <a:pt x="1587" y="264"/>
                    <a:pt x="1058" y="793"/>
                  </a:cubicBezTo>
                  <a:cubicBezTo>
                    <a:pt x="1" y="1850"/>
                    <a:pt x="1" y="3563"/>
                    <a:pt x="1058" y="4620"/>
                  </a:cubicBezTo>
                  <a:cubicBezTo>
                    <a:pt x="1587" y="5149"/>
                    <a:pt x="2279" y="5413"/>
                    <a:pt x="2972" y="5413"/>
                  </a:cubicBezTo>
                  <a:cubicBezTo>
                    <a:pt x="3664" y="5413"/>
                    <a:pt x="4357" y="5149"/>
                    <a:pt x="4885" y="4620"/>
                  </a:cubicBezTo>
                  <a:cubicBezTo>
                    <a:pt x="5943" y="3563"/>
                    <a:pt x="5943" y="1850"/>
                    <a:pt x="4885" y="793"/>
                  </a:cubicBezTo>
                  <a:cubicBezTo>
                    <a:pt x="4357" y="264"/>
                    <a:pt x="3664" y="0"/>
                    <a:pt x="297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" name="Google Shape;56;p4"/>
            <p:cNvSpPr/>
            <p:nvPr/>
          </p:nvSpPr>
          <p:spPr>
            <a:xfrm>
              <a:off x="8755574" y="3255833"/>
              <a:ext cx="388414" cy="868832"/>
            </a:xfrm>
            <a:custGeom>
              <a:avLst/>
              <a:gdLst/>
              <a:ahLst/>
              <a:cxnLst/>
              <a:rect l="l" t="t" r="r" b="b"/>
              <a:pathLst>
                <a:path w="13404" h="29983" extrusionOk="0">
                  <a:moveTo>
                    <a:pt x="1" y="1"/>
                  </a:moveTo>
                  <a:lnTo>
                    <a:pt x="1" y="23281"/>
                  </a:lnTo>
                  <a:cubicBezTo>
                    <a:pt x="1" y="26981"/>
                    <a:pt x="3000" y="29982"/>
                    <a:pt x="6701" y="29982"/>
                  </a:cubicBezTo>
                  <a:cubicBezTo>
                    <a:pt x="10403" y="29982"/>
                    <a:pt x="13403" y="26983"/>
                    <a:pt x="13402" y="23281"/>
                  </a:cubicBezTo>
                  <a:lnTo>
                    <a:pt x="13402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" name="Google Shape;57;p4"/>
            <p:cNvSpPr/>
            <p:nvPr/>
          </p:nvSpPr>
          <p:spPr>
            <a:xfrm>
              <a:off x="8608399" y="1109498"/>
              <a:ext cx="275286" cy="271693"/>
            </a:xfrm>
            <a:custGeom>
              <a:avLst/>
              <a:gdLst/>
              <a:ahLst/>
              <a:cxnLst/>
              <a:rect l="l" t="t" r="r" b="b"/>
              <a:pathLst>
                <a:path w="9500" h="9376" extrusionOk="0">
                  <a:moveTo>
                    <a:pt x="4931" y="1"/>
                  </a:moveTo>
                  <a:cubicBezTo>
                    <a:pt x="3810" y="1"/>
                    <a:pt x="2899" y="910"/>
                    <a:pt x="2899" y="2032"/>
                  </a:cubicBezTo>
                  <a:cubicBezTo>
                    <a:pt x="2899" y="2494"/>
                    <a:pt x="3056" y="2918"/>
                    <a:pt x="3314" y="3258"/>
                  </a:cubicBezTo>
                  <a:lnTo>
                    <a:pt x="3059" y="3258"/>
                  </a:lnTo>
                  <a:cubicBezTo>
                    <a:pt x="1370" y="3258"/>
                    <a:pt x="1" y="4627"/>
                    <a:pt x="1" y="6316"/>
                  </a:cubicBezTo>
                  <a:cubicBezTo>
                    <a:pt x="1" y="8006"/>
                    <a:pt x="1370" y="9376"/>
                    <a:pt x="3059" y="9376"/>
                  </a:cubicBezTo>
                  <a:lnTo>
                    <a:pt x="6439" y="9376"/>
                  </a:lnTo>
                  <a:cubicBezTo>
                    <a:pt x="8128" y="9376"/>
                    <a:pt x="9499" y="8006"/>
                    <a:pt x="9499" y="6316"/>
                  </a:cubicBezTo>
                  <a:cubicBezTo>
                    <a:pt x="9500" y="5288"/>
                    <a:pt x="8989" y="4379"/>
                    <a:pt x="8210" y="3824"/>
                  </a:cubicBezTo>
                  <a:cubicBezTo>
                    <a:pt x="8850" y="3482"/>
                    <a:pt x="9287" y="2809"/>
                    <a:pt x="9287" y="2032"/>
                  </a:cubicBezTo>
                  <a:cubicBezTo>
                    <a:pt x="9287" y="910"/>
                    <a:pt x="8376" y="1"/>
                    <a:pt x="725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" name="Google Shape;58;p4"/>
            <p:cNvSpPr/>
            <p:nvPr/>
          </p:nvSpPr>
          <p:spPr>
            <a:xfrm>
              <a:off x="119616" y="4603473"/>
              <a:ext cx="445935" cy="445964"/>
            </a:xfrm>
            <a:custGeom>
              <a:avLst/>
              <a:gdLst/>
              <a:ahLst/>
              <a:cxnLst/>
              <a:rect l="l" t="t" r="r" b="b"/>
              <a:pathLst>
                <a:path w="15389" h="15390" extrusionOk="0">
                  <a:moveTo>
                    <a:pt x="0" y="1"/>
                  </a:moveTo>
                  <a:lnTo>
                    <a:pt x="24" y="24"/>
                  </a:lnTo>
                  <a:lnTo>
                    <a:pt x="0" y="24"/>
                  </a:lnTo>
                  <a:lnTo>
                    <a:pt x="0" y="3435"/>
                  </a:lnTo>
                  <a:cubicBezTo>
                    <a:pt x="0" y="4384"/>
                    <a:pt x="770" y="5153"/>
                    <a:pt x="1719" y="5153"/>
                  </a:cubicBezTo>
                  <a:lnTo>
                    <a:pt x="3427" y="5153"/>
                  </a:lnTo>
                  <a:cubicBezTo>
                    <a:pt x="4379" y="5153"/>
                    <a:pt x="5150" y="5927"/>
                    <a:pt x="5146" y="6879"/>
                  </a:cubicBezTo>
                  <a:lnTo>
                    <a:pt x="5138" y="8555"/>
                  </a:lnTo>
                  <a:cubicBezTo>
                    <a:pt x="5135" y="9507"/>
                    <a:pt x="5905" y="10281"/>
                    <a:pt x="6857" y="10281"/>
                  </a:cubicBezTo>
                  <a:lnTo>
                    <a:pt x="8540" y="10281"/>
                  </a:lnTo>
                  <a:cubicBezTo>
                    <a:pt x="9490" y="10281"/>
                    <a:pt x="10259" y="11050"/>
                    <a:pt x="10259" y="12000"/>
                  </a:cubicBezTo>
                  <a:lnTo>
                    <a:pt x="10259" y="13671"/>
                  </a:lnTo>
                  <a:cubicBezTo>
                    <a:pt x="10259" y="14621"/>
                    <a:pt x="11028" y="15390"/>
                    <a:pt x="11978" y="15390"/>
                  </a:cubicBezTo>
                  <a:lnTo>
                    <a:pt x="13669" y="15390"/>
                  </a:lnTo>
                  <a:cubicBezTo>
                    <a:pt x="14619" y="15390"/>
                    <a:pt x="15388" y="14621"/>
                    <a:pt x="15388" y="13671"/>
                  </a:cubicBezTo>
                  <a:lnTo>
                    <a:pt x="15388" y="10260"/>
                  </a:lnTo>
                  <a:lnTo>
                    <a:pt x="15388" y="1720"/>
                  </a:lnTo>
                  <a:cubicBezTo>
                    <a:pt x="15388" y="770"/>
                    <a:pt x="14619" y="1"/>
                    <a:pt x="136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9" name="Google Shape;59;p4"/>
            <p:cNvGrpSpPr/>
            <p:nvPr/>
          </p:nvGrpSpPr>
          <p:grpSpPr>
            <a:xfrm rot="5400000">
              <a:off x="-127390" y="2166801"/>
              <a:ext cx="735565" cy="809892"/>
              <a:chOff x="4880660" y="1531638"/>
              <a:chExt cx="735565" cy="809892"/>
            </a:xfrm>
          </p:grpSpPr>
          <p:sp>
            <p:nvSpPr>
              <p:cNvPr id="60" name="Google Shape;60;p4"/>
              <p:cNvSpPr/>
              <p:nvPr/>
            </p:nvSpPr>
            <p:spPr>
              <a:xfrm>
                <a:off x="4978777" y="1629726"/>
                <a:ext cx="539387" cy="711803"/>
              </a:xfrm>
              <a:custGeom>
                <a:avLst/>
                <a:gdLst/>
                <a:ahLst/>
                <a:cxnLst/>
                <a:rect l="l" t="t" r="r" b="b"/>
                <a:pathLst>
                  <a:path w="18614" h="24564" extrusionOk="0">
                    <a:moveTo>
                      <a:pt x="9307" y="1"/>
                    </a:moveTo>
                    <a:cubicBezTo>
                      <a:pt x="8052" y="1"/>
                      <a:pt x="6831" y="248"/>
                      <a:pt x="5684" y="733"/>
                    </a:cubicBezTo>
                    <a:cubicBezTo>
                      <a:pt x="4575" y="1202"/>
                      <a:pt x="3581" y="1873"/>
                      <a:pt x="2726" y="2727"/>
                    </a:cubicBezTo>
                    <a:cubicBezTo>
                      <a:pt x="1871" y="3582"/>
                      <a:pt x="1200" y="4576"/>
                      <a:pt x="732" y="5685"/>
                    </a:cubicBezTo>
                    <a:cubicBezTo>
                      <a:pt x="247" y="6832"/>
                      <a:pt x="0" y="8050"/>
                      <a:pt x="0" y="9308"/>
                    </a:cubicBezTo>
                    <a:lnTo>
                      <a:pt x="0" y="24564"/>
                    </a:lnTo>
                    <a:lnTo>
                      <a:pt x="333" y="24564"/>
                    </a:lnTo>
                    <a:lnTo>
                      <a:pt x="333" y="9308"/>
                    </a:lnTo>
                    <a:cubicBezTo>
                      <a:pt x="333" y="8096"/>
                      <a:pt x="569" y="6920"/>
                      <a:pt x="1038" y="5814"/>
                    </a:cubicBezTo>
                    <a:cubicBezTo>
                      <a:pt x="1489" y="4745"/>
                      <a:pt x="2136" y="3786"/>
                      <a:pt x="2960" y="2962"/>
                    </a:cubicBezTo>
                    <a:cubicBezTo>
                      <a:pt x="3784" y="2138"/>
                      <a:pt x="4745" y="1491"/>
                      <a:pt x="5813" y="1039"/>
                    </a:cubicBezTo>
                    <a:cubicBezTo>
                      <a:pt x="6921" y="571"/>
                      <a:pt x="8095" y="334"/>
                      <a:pt x="9307" y="334"/>
                    </a:cubicBezTo>
                    <a:cubicBezTo>
                      <a:pt x="10519" y="334"/>
                      <a:pt x="11694" y="570"/>
                      <a:pt x="12801" y="1039"/>
                    </a:cubicBezTo>
                    <a:cubicBezTo>
                      <a:pt x="13870" y="1491"/>
                      <a:pt x="14828" y="2137"/>
                      <a:pt x="15653" y="2962"/>
                    </a:cubicBezTo>
                    <a:cubicBezTo>
                      <a:pt x="16477" y="3785"/>
                      <a:pt x="17124" y="4745"/>
                      <a:pt x="17576" y="5814"/>
                    </a:cubicBezTo>
                    <a:cubicBezTo>
                      <a:pt x="18043" y="6922"/>
                      <a:pt x="18280" y="8096"/>
                      <a:pt x="18280" y="9308"/>
                    </a:cubicBezTo>
                    <a:lnTo>
                      <a:pt x="18280" y="24564"/>
                    </a:lnTo>
                    <a:lnTo>
                      <a:pt x="18614" y="24564"/>
                    </a:lnTo>
                    <a:lnTo>
                      <a:pt x="18614" y="9308"/>
                    </a:lnTo>
                    <a:cubicBezTo>
                      <a:pt x="18614" y="8052"/>
                      <a:pt x="18367" y="6832"/>
                      <a:pt x="17882" y="5685"/>
                    </a:cubicBezTo>
                    <a:cubicBezTo>
                      <a:pt x="17413" y="4578"/>
                      <a:pt x="16742" y="3582"/>
                      <a:pt x="15888" y="2727"/>
                    </a:cubicBezTo>
                    <a:cubicBezTo>
                      <a:pt x="15033" y="1873"/>
                      <a:pt x="14038" y="1202"/>
                      <a:pt x="12930" y="733"/>
                    </a:cubicBezTo>
                    <a:cubicBezTo>
                      <a:pt x="11782" y="248"/>
                      <a:pt x="10563" y="1"/>
                      <a:pt x="930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" name="Google Shape;61;p4"/>
              <p:cNvSpPr/>
              <p:nvPr/>
            </p:nvSpPr>
            <p:spPr>
              <a:xfrm>
                <a:off x="4983240" y="1634218"/>
                <a:ext cx="530375" cy="702791"/>
              </a:xfrm>
              <a:custGeom>
                <a:avLst/>
                <a:gdLst/>
                <a:ahLst/>
                <a:cxnLst/>
                <a:rect l="l" t="t" r="r" b="b"/>
                <a:pathLst>
                  <a:path w="18303" h="24253" extrusionOk="0">
                    <a:moveTo>
                      <a:pt x="9152" y="1"/>
                    </a:moveTo>
                    <a:cubicBezTo>
                      <a:pt x="7916" y="1"/>
                      <a:pt x="6717" y="242"/>
                      <a:pt x="5590" y="719"/>
                    </a:cubicBezTo>
                    <a:cubicBezTo>
                      <a:pt x="4499" y="1182"/>
                      <a:pt x="3521" y="1842"/>
                      <a:pt x="2680" y="2681"/>
                    </a:cubicBezTo>
                    <a:cubicBezTo>
                      <a:pt x="1839" y="3522"/>
                      <a:pt x="1179" y="4501"/>
                      <a:pt x="719" y="5591"/>
                    </a:cubicBezTo>
                    <a:cubicBezTo>
                      <a:pt x="242" y="6718"/>
                      <a:pt x="0" y="7918"/>
                      <a:pt x="0" y="9153"/>
                    </a:cubicBezTo>
                    <a:lnTo>
                      <a:pt x="0" y="24252"/>
                    </a:lnTo>
                    <a:lnTo>
                      <a:pt x="21" y="24252"/>
                    </a:lnTo>
                    <a:lnTo>
                      <a:pt x="21" y="9153"/>
                    </a:lnTo>
                    <a:cubicBezTo>
                      <a:pt x="21" y="7920"/>
                      <a:pt x="262" y="6723"/>
                      <a:pt x="738" y="5598"/>
                    </a:cubicBezTo>
                    <a:cubicBezTo>
                      <a:pt x="1198" y="4511"/>
                      <a:pt x="1855" y="3535"/>
                      <a:pt x="2695" y="2696"/>
                    </a:cubicBezTo>
                    <a:cubicBezTo>
                      <a:pt x="3533" y="1857"/>
                      <a:pt x="4511" y="1198"/>
                      <a:pt x="5597" y="739"/>
                    </a:cubicBezTo>
                    <a:cubicBezTo>
                      <a:pt x="6723" y="263"/>
                      <a:pt x="7919" y="21"/>
                      <a:pt x="9152" y="21"/>
                    </a:cubicBezTo>
                    <a:cubicBezTo>
                      <a:pt x="10384" y="21"/>
                      <a:pt x="11580" y="263"/>
                      <a:pt x="12706" y="739"/>
                    </a:cubicBezTo>
                    <a:cubicBezTo>
                      <a:pt x="13794" y="1198"/>
                      <a:pt x="14770" y="1857"/>
                      <a:pt x="15608" y="2696"/>
                    </a:cubicBezTo>
                    <a:cubicBezTo>
                      <a:pt x="16447" y="3535"/>
                      <a:pt x="17105" y="4512"/>
                      <a:pt x="17565" y="5598"/>
                    </a:cubicBezTo>
                    <a:cubicBezTo>
                      <a:pt x="18042" y="6723"/>
                      <a:pt x="18282" y="7920"/>
                      <a:pt x="18282" y="9153"/>
                    </a:cubicBezTo>
                    <a:lnTo>
                      <a:pt x="18282" y="24253"/>
                    </a:lnTo>
                    <a:lnTo>
                      <a:pt x="18303" y="24253"/>
                    </a:lnTo>
                    <a:lnTo>
                      <a:pt x="18303" y="9153"/>
                    </a:lnTo>
                    <a:cubicBezTo>
                      <a:pt x="18303" y="7918"/>
                      <a:pt x="18062" y="6718"/>
                      <a:pt x="17584" y="5591"/>
                    </a:cubicBezTo>
                    <a:cubicBezTo>
                      <a:pt x="17123" y="4500"/>
                      <a:pt x="16463" y="3522"/>
                      <a:pt x="15623" y="2681"/>
                    </a:cubicBezTo>
                    <a:cubicBezTo>
                      <a:pt x="14782" y="1840"/>
                      <a:pt x="13803" y="1181"/>
                      <a:pt x="12714" y="719"/>
                    </a:cubicBezTo>
                    <a:cubicBezTo>
                      <a:pt x="11586" y="242"/>
                      <a:pt x="10387" y="1"/>
                      <a:pt x="915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" name="Google Shape;62;p4"/>
              <p:cNvSpPr/>
              <p:nvPr/>
            </p:nvSpPr>
            <p:spPr>
              <a:xfrm>
                <a:off x="5174867" y="1825815"/>
                <a:ext cx="147177" cy="515713"/>
              </a:xfrm>
              <a:custGeom>
                <a:avLst/>
                <a:gdLst/>
                <a:ahLst/>
                <a:cxnLst/>
                <a:rect l="l" t="t" r="r" b="b"/>
                <a:pathLst>
                  <a:path w="5079" h="17797" extrusionOk="0">
                    <a:moveTo>
                      <a:pt x="2540" y="1"/>
                    </a:moveTo>
                    <a:cubicBezTo>
                      <a:pt x="1140" y="1"/>
                      <a:pt x="0" y="1141"/>
                      <a:pt x="0" y="2541"/>
                    </a:cubicBezTo>
                    <a:lnTo>
                      <a:pt x="0" y="17797"/>
                    </a:lnTo>
                    <a:lnTo>
                      <a:pt x="333" y="17797"/>
                    </a:lnTo>
                    <a:lnTo>
                      <a:pt x="333" y="2541"/>
                    </a:lnTo>
                    <a:cubicBezTo>
                      <a:pt x="333" y="1324"/>
                      <a:pt x="1323" y="335"/>
                      <a:pt x="2540" y="335"/>
                    </a:cubicBezTo>
                    <a:cubicBezTo>
                      <a:pt x="3755" y="335"/>
                      <a:pt x="4745" y="1323"/>
                      <a:pt x="4745" y="2541"/>
                    </a:cubicBezTo>
                    <a:lnTo>
                      <a:pt x="4745" y="17797"/>
                    </a:lnTo>
                    <a:lnTo>
                      <a:pt x="5079" y="17797"/>
                    </a:lnTo>
                    <a:lnTo>
                      <a:pt x="5079" y="2541"/>
                    </a:lnTo>
                    <a:cubicBezTo>
                      <a:pt x="5079" y="1141"/>
                      <a:pt x="3940" y="1"/>
                      <a:pt x="254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" name="Google Shape;63;p4"/>
              <p:cNvSpPr/>
              <p:nvPr/>
            </p:nvSpPr>
            <p:spPr>
              <a:xfrm>
                <a:off x="5179387" y="1830365"/>
                <a:ext cx="138078" cy="506643"/>
              </a:xfrm>
              <a:custGeom>
                <a:avLst/>
                <a:gdLst/>
                <a:ahLst/>
                <a:cxnLst/>
                <a:rect l="l" t="t" r="r" b="b"/>
                <a:pathLst>
                  <a:path w="4765" h="17484" extrusionOk="0">
                    <a:moveTo>
                      <a:pt x="2382" y="1"/>
                    </a:moveTo>
                    <a:cubicBezTo>
                      <a:pt x="1069" y="1"/>
                      <a:pt x="0" y="1069"/>
                      <a:pt x="0" y="2384"/>
                    </a:cubicBezTo>
                    <a:lnTo>
                      <a:pt x="0" y="17483"/>
                    </a:lnTo>
                    <a:lnTo>
                      <a:pt x="21" y="17483"/>
                    </a:lnTo>
                    <a:lnTo>
                      <a:pt x="21" y="2384"/>
                    </a:lnTo>
                    <a:cubicBezTo>
                      <a:pt x="21" y="1080"/>
                      <a:pt x="1082" y="20"/>
                      <a:pt x="2384" y="20"/>
                    </a:cubicBezTo>
                    <a:cubicBezTo>
                      <a:pt x="3686" y="20"/>
                      <a:pt x="4745" y="1082"/>
                      <a:pt x="4745" y="2384"/>
                    </a:cubicBezTo>
                    <a:lnTo>
                      <a:pt x="4745" y="17484"/>
                    </a:lnTo>
                    <a:lnTo>
                      <a:pt x="4765" y="17484"/>
                    </a:lnTo>
                    <a:lnTo>
                      <a:pt x="4765" y="2384"/>
                    </a:lnTo>
                    <a:cubicBezTo>
                      <a:pt x="4765" y="1069"/>
                      <a:pt x="3696" y="1"/>
                      <a:pt x="238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" name="Google Shape;64;p4"/>
              <p:cNvSpPr/>
              <p:nvPr/>
            </p:nvSpPr>
            <p:spPr>
              <a:xfrm>
                <a:off x="4880660" y="1531638"/>
                <a:ext cx="735565" cy="809892"/>
              </a:xfrm>
              <a:custGeom>
                <a:avLst/>
                <a:gdLst/>
                <a:ahLst/>
                <a:cxnLst/>
                <a:rect l="l" t="t" r="r" b="b"/>
                <a:pathLst>
                  <a:path w="25384" h="27949" extrusionOk="0">
                    <a:moveTo>
                      <a:pt x="12692" y="0"/>
                    </a:moveTo>
                    <a:cubicBezTo>
                      <a:pt x="5694" y="0"/>
                      <a:pt x="1" y="5695"/>
                      <a:pt x="1" y="12693"/>
                    </a:cubicBezTo>
                    <a:lnTo>
                      <a:pt x="1" y="27949"/>
                    </a:lnTo>
                    <a:lnTo>
                      <a:pt x="334" y="27949"/>
                    </a:lnTo>
                    <a:lnTo>
                      <a:pt x="334" y="12693"/>
                    </a:lnTo>
                    <a:cubicBezTo>
                      <a:pt x="334" y="5878"/>
                      <a:pt x="5878" y="334"/>
                      <a:pt x="12692" y="334"/>
                    </a:cubicBezTo>
                    <a:cubicBezTo>
                      <a:pt x="19506" y="334"/>
                      <a:pt x="25051" y="5878"/>
                      <a:pt x="25051" y="12693"/>
                    </a:cubicBezTo>
                    <a:lnTo>
                      <a:pt x="25051" y="27949"/>
                    </a:lnTo>
                    <a:lnTo>
                      <a:pt x="25383" y="27949"/>
                    </a:lnTo>
                    <a:lnTo>
                      <a:pt x="25383" y="12693"/>
                    </a:lnTo>
                    <a:cubicBezTo>
                      <a:pt x="25383" y="5694"/>
                      <a:pt x="19689" y="0"/>
                      <a:pt x="1269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" name="Google Shape;65;p4"/>
              <p:cNvSpPr/>
              <p:nvPr/>
            </p:nvSpPr>
            <p:spPr>
              <a:xfrm>
                <a:off x="4885151" y="1536217"/>
                <a:ext cx="726495" cy="800793"/>
              </a:xfrm>
              <a:custGeom>
                <a:avLst/>
                <a:gdLst/>
                <a:ahLst/>
                <a:cxnLst/>
                <a:rect l="l" t="t" r="r" b="b"/>
                <a:pathLst>
                  <a:path w="25071" h="27635" extrusionOk="0">
                    <a:moveTo>
                      <a:pt x="12535" y="0"/>
                    </a:moveTo>
                    <a:cubicBezTo>
                      <a:pt x="5624" y="0"/>
                      <a:pt x="1" y="5623"/>
                      <a:pt x="1" y="12535"/>
                    </a:cubicBezTo>
                    <a:lnTo>
                      <a:pt x="1" y="27634"/>
                    </a:lnTo>
                    <a:lnTo>
                      <a:pt x="21" y="27634"/>
                    </a:lnTo>
                    <a:lnTo>
                      <a:pt x="21" y="12535"/>
                    </a:lnTo>
                    <a:cubicBezTo>
                      <a:pt x="21" y="5634"/>
                      <a:pt x="5636" y="20"/>
                      <a:pt x="12536" y="20"/>
                    </a:cubicBezTo>
                    <a:cubicBezTo>
                      <a:pt x="19437" y="20"/>
                      <a:pt x="25052" y="5634"/>
                      <a:pt x="25052" y="12535"/>
                    </a:cubicBezTo>
                    <a:lnTo>
                      <a:pt x="25052" y="27635"/>
                    </a:lnTo>
                    <a:lnTo>
                      <a:pt x="25070" y="27635"/>
                    </a:lnTo>
                    <a:lnTo>
                      <a:pt x="25070" y="12535"/>
                    </a:lnTo>
                    <a:cubicBezTo>
                      <a:pt x="25070" y="5623"/>
                      <a:pt x="19446" y="0"/>
                      <a:pt x="1253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" name="Google Shape;66;p4"/>
              <p:cNvSpPr/>
              <p:nvPr/>
            </p:nvSpPr>
            <p:spPr>
              <a:xfrm>
                <a:off x="5076778" y="1727756"/>
                <a:ext cx="343325" cy="613772"/>
              </a:xfrm>
              <a:custGeom>
                <a:avLst/>
                <a:gdLst/>
                <a:ahLst/>
                <a:cxnLst/>
                <a:rect l="l" t="t" r="r" b="b"/>
                <a:pathLst>
                  <a:path w="11848" h="21181" extrusionOk="0">
                    <a:moveTo>
                      <a:pt x="5925" y="0"/>
                    </a:moveTo>
                    <a:cubicBezTo>
                      <a:pt x="2658" y="0"/>
                      <a:pt x="1" y="2658"/>
                      <a:pt x="1" y="5925"/>
                    </a:cubicBezTo>
                    <a:lnTo>
                      <a:pt x="1" y="21181"/>
                    </a:lnTo>
                    <a:lnTo>
                      <a:pt x="334" y="21181"/>
                    </a:lnTo>
                    <a:lnTo>
                      <a:pt x="334" y="5925"/>
                    </a:lnTo>
                    <a:cubicBezTo>
                      <a:pt x="334" y="2842"/>
                      <a:pt x="2843" y="334"/>
                      <a:pt x="5925" y="334"/>
                    </a:cubicBezTo>
                    <a:cubicBezTo>
                      <a:pt x="9007" y="334"/>
                      <a:pt x="11515" y="2843"/>
                      <a:pt x="11515" y="5925"/>
                    </a:cubicBezTo>
                    <a:lnTo>
                      <a:pt x="11515" y="21181"/>
                    </a:lnTo>
                    <a:lnTo>
                      <a:pt x="11847" y="21181"/>
                    </a:lnTo>
                    <a:lnTo>
                      <a:pt x="11847" y="5925"/>
                    </a:lnTo>
                    <a:cubicBezTo>
                      <a:pt x="11847" y="2658"/>
                      <a:pt x="9192" y="0"/>
                      <a:pt x="59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" name="Google Shape;67;p4"/>
              <p:cNvSpPr/>
              <p:nvPr/>
            </p:nvSpPr>
            <p:spPr>
              <a:xfrm>
                <a:off x="5081270" y="1732335"/>
                <a:ext cx="334226" cy="604673"/>
              </a:xfrm>
              <a:custGeom>
                <a:avLst/>
                <a:gdLst/>
                <a:ahLst/>
                <a:cxnLst/>
                <a:rect l="l" t="t" r="r" b="b"/>
                <a:pathLst>
                  <a:path w="11534" h="20867" extrusionOk="0">
                    <a:moveTo>
                      <a:pt x="5767" y="0"/>
                    </a:moveTo>
                    <a:cubicBezTo>
                      <a:pt x="2589" y="0"/>
                      <a:pt x="1" y="2587"/>
                      <a:pt x="1" y="5767"/>
                    </a:cubicBezTo>
                    <a:lnTo>
                      <a:pt x="1" y="20866"/>
                    </a:lnTo>
                    <a:lnTo>
                      <a:pt x="21" y="20866"/>
                    </a:lnTo>
                    <a:lnTo>
                      <a:pt x="21" y="5767"/>
                    </a:lnTo>
                    <a:cubicBezTo>
                      <a:pt x="21" y="2598"/>
                      <a:pt x="2600" y="20"/>
                      <a:pt x="5769" y="20"/>
                    </a:cubicBezTo>
                    <a:cubicBezTo>
                      <a:pt x="8939" y="20"/>
                      <a:pt x="11516" y="2598"/>
                      <a:pt x="11516" y="5767"/>
                    </a:cubicBezTo>
                    <a:lnTo>
                      <a:pt x="11516" y="20867"/>
                    </a:lnTo>
                    <a:lnTo>
                      <a:pt x="11533" y="20867"/>
                    </a:lnTo>
                    <a:lnTo>
                      <a:pt x="11533" y="5767"/>
                    </a:lnTo>
                    <a:cubicBezTo>
                      <a:pt x="11533" y="2587"/>
                      <a:pt x="8947" y="0"/>
                      <a:pt x="576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" name="Google Shape;68;p4"/>
              <p:cNvSpPr/>
              <p:nvPr/>
            </p:nvSpPr>
            <p:spPr>
              <a:xfrm>
                <a:off x="5243601" y="1899592"/>
                <a:ext cx="9707" cy="441559"/>
              </a:xfrm>
              <a:custGeom>
                <a:avLst/>
                <a:gdLst/>
                <a:ahLst/>
                <a:cxnLst/>
                <a:rect l="l" t="t" r="r" b="b"/>
                <a:pathLst>
                  <a:path w="335" h="15238" extrusionOk="0">
                    <a:moveTo>
                      <a:pt x="1" y="1"/>
                    </a:moveTo>
                    <a:lnTo>
                      <a:pt x="1" y="15237"/>
                    </a:lnTo>
                    <a:lnTo>
                      <a:pt x="334" y="15237"/>
                    </a:lnTo>
                    <a:lnTo>
                      <a:pt x="334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" name="Google Shape;69;p4"/>
              <p:cNvSpPr/>
              <p:nvPr/>
            </p:nvSpPr>
            <p:spPr>
              <a:xfrm>
                <a:off x="5248150" y="1904170"/>
                <a:ext cx="638" cy="432518"/>
              </a:xfrm>
              <a:custGeom>
                <a:avLst/>
                <a:gdLst/>
                <a:ahLst/>
                <a:cxnLst/>
                <a:rect l="l" t="t" r="r" b="b"/>
                <a:pathLst>
                  <a:path w="22" h="14926" extrusionOk="0">
                    <a:moveTo>
                      <a:pt x="1" y="1"/>
                    </a:moveTo>
                    <a:lnTo>
                      <a:pt x="1" y="14925"/>
                    </a:lnTo>
                    <a:lnTo>
                      <a:pt x="21" y="14925"/>
                    </a:lnTo>
                    <a:lnTo>
                      <a:pt x="21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70" name="Google Shape;70;p4"/>
            <p:cNvSpPr/>
            <p:nvPr/>
          </p:nvSpPr>
          <p:spPr>
            <a:xfrm>
              <a:off x="337711" y="10"/>
              <a:ext cx="9765" cy="1011720"/>
            </a:xfrm>
            <a:custGeom>
              <a:avLst/>
              <a:gdLst/>
              <a:ahLst/>
              <a:cxnLst/>
              <a:rect l="l" t="t" r="r" b="b"/>
              <a:pathLst>
                <a:path w="337" h="34914" extrusionOk="0">
                  <a:moveTo>
                    <a:pt x="1" y="0"/>
                  </a:moveTo>
                  <a:lnTo>
                    <a:pt x="1" y="34914"/>
                  </a:lnTo>
                  <a:lnTo>
                    <a:pt x="336" y="34914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" name="Google Shape;71;p4"/>
            <p:cNvSpPr/>
            <p:nvPr/>
          </p:nvSpPr>
          <p:spPr>
            <a:xfrm>
              <a:off x="8796112" y="2203969"/>
              <a:ext cx="9331" cy="537504"/>
            </a:xfrm>
            <a:custGeom>
              <a:avLst/>
              <a:gdLst/>
              <a:ahLst/>
              <a:cxnLst/>
              <a:rect l="l" t="t" r="r" b="b"/>
              <a:pathLst>
                <a:path w="322" h="18549" extrusionOk="0">
                  <a:moveTo>
                    <a:pt x="1" y="1"/>
                  </a:moveTo>
                  <a:lnTo>
                    <a:pt x="1" y="18548"/>
                  </a:lnTo>
                  <a:lnTo>
                    <a:pt x="322" y="18548"/>
                  </a:lnTo>
                  <a:lnTo>
                    <a:pt x="32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5"/>
          <p:cNvSpPr txBox="1">
            <a:spLocks noGrp="1"/>
          </p:cNvSpPr>
          <p:nvPr>
            <p:ph type="subTitle" idx="1"/>
          </p:nvPr>
        </p:nvSpPr>
        <p:spPr>
          <a:xfrm>
            <a:off x="1241775" y="3541000"/>
            <a:ext cx="51444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5"/>
          <p:cNvSpPr txBox="1">
            <a:spLocks noGrp="1"/>
          </p:cNvSpPr>
          <p:nvPr>
            <p:ph type="subTitle" idx="2"/>
          </p:nvPr>
        </p:nvSpPr>
        <p:spPr>
          <a:xfrm>
            <a:off x="1241797" y="2002425"/>
            <a:ext cx="51444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5" name="Google Shape;75;p5"/>
          <p:cNvSpPr txBox="1">
            <a:spLocks noGrp="1"/>
          </p:cNvSpPr>
          <p:nvPr>
            <p:ph type="subTitle" idx="3"/>
          </p:nvPr>
        </p:nvSpPr>
        <p:spPr>
          <a:xfrm>
            <a:off x="1241797" y="3226200"/>
            <a:ext cx="5144400" cy="467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Font typeface="Poller One"/>
              <a:buNone/>
              <a:defRPr sz="2000" b="1">
                <a:latin typeface="Arima"/>
                <a:ea typeface="Arima"/>
                <a:cs typeface="Arima"/>
                <a:sym typeface="Arima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5"/>
          <p:cNvSpPr txBox="1">
            <a:spLocks noGrp="1"/>
          </p:cNvSpPr>
          <p:nvPr>
            <p:ph type="subTitle" idx="4"/>
          </p:nvPr>
        </p:nvSpPr>
        <p:spPr>
          <a:xfrm>
            <a:off x="1241819" y="1687575"/>
            <a:ext cx="5144400" cy="467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Poller One"/>
              <a:buNone/>
              <a:defRPr sz="2000" b="1">
                <a:latin typeface="Arima"/>
                <a:ea typeface="Arima"/>
                <a:cs typeface="Arima"/>
                <a:sym typeface="Arim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5"/>
          <p:cNvSpPr txBox="1">
            <a:spLocks noGrp="1"/>
          </p:cNvSpPr>
          <p:nvPr>
            <p:ph type="title"/>
          </p:nvPr>
        </p:nvSpPr>
        <p:spPr>
          <a:xfrm>
            <a:off x="720000" y="463800"/>
            <a:ext cx="7704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78" name="Google Shape;78;p5"/>
          <p:cNvGrpSpPr/>
          <p:nvPr/>
        </p:nvGrpSpPr>
        <p:grpSpPr>
          <a:xfrm>
            <a:off x="7434775" y="111873"/>
            <a:ext cx="1709214" cy="5031632"/>
            <a:chOff x="7434775" y="111873"/>
            <a:chExt cx="1709214" cy="5031632"/>
          </a:xfrm>
        </p:grpSpPr>
        <p:sp>
          <p:nvSpPr>
            <p:cNvPr id="79" name="Google Shape;79;p5"/>
            <p:cNvSpPr/>
            <p:nvPr/>
          </p:nvSpPr>
          <p:spPr>
            <a:xfrm rot="5400000">
              <a:off x="7295089" y="4404680"/>
              <a:ext cx="878511" cy="599139"/>
            </a:xfrm>
            <a:custGeom>
              <a:avLst/>
              <a:gdLst/>
              <a:ahLst/>
              <a:cxnLst/>
              <a:rect l="l" t="t" r="r" b="b"/>
              <a:pathLst>
                <a:path w="30317" h="20676" extrusionOk="0">
                  <a:moveTo>
                    <a:pt x="29981" y="336"/>
                  </a:moveTo>
                  <a:lnTo>
                    <a:pt x="29981" y="20339"/>
                  </a:lnTo>
                  <a:lnTo>
                    <a:pt x="10337" y="20339"/>
                  </a:lnTo>
                  <a:cubicBezTo>
                    <a:pt x="8988" y="20339"/>
                    <a:pt x="7677" y="20073"/>
                    <a:pt x="6445" y="19552"/>
                  </a:cubicBezTo>
                  <a:cubicBezTo>
                    <a:pt x="5253" y="19048"/>
                    <a:pt x="4184" y="18327"/>
                    <a:pt x="3266" y="17408"/>
                  </a:cubicBezTo>
                  <a:cubicBezTo>
                    <a:pt x="2347" y="16489"/>
                    <a:pt x="1626" y="15421"/>
                    <a:pt x="1122" y="14229"/>
                  </a:cubicBezTo>
                  <a:cubicBezTo>
                    <a:pt x="601" y="12998"/>
                    <a:pt x="336" y="11687"/>
                    <a:pt x="336" y="10337"/>
                  </a:cubicBezTo>
                  <a:cubicBezTo>
                    <a:pt x="336" y="8987"/>
                    <a:pt x="601" y="7677"/>
                    <a:pt x="1122" y="6444"/>
                  </a:cubicBezTo>
                  <a:cubicBezTo>
                    <a:pt x="1627" y="5254"/>
                    <a:pt x="2347" y="4184"/>
                    <a:pt x="3266" y="3266"/>
                  </a:cubicBezTo>
                  <a:cubicBezTo>
                    <a:pt x="4184" y="2348"/>
                    <a:pt x="5253" y="1626"/>
                    <a:pt x="6445" y="1122"/>
                  </a:cubicBezTo>
                  <a:cubicBezTo>
                    <a:pt x="7677" y="601"/>
                    <a:pt x="8988" y="336"/>
                    <a:pt x="10337" y="336"/>
                  </a:cubicBezTo>
                  <a:close/>
                  <a:moveTo>
                    <a:pt x="10337" y="1"/>
                  </a:moveTo>
                  <a:cubicBezTo>
                    <a:pt x="8941" y="1"/>
                    <a:pt x="7589" y="273"/>
                    <a:pt x="6313" y="812"/>
                  </a:cubicBezTo>
                  <a:cubicBezTo>
                    <a:pt x="5082" y="1333"/>
                    <a:pt x="3977" y="2077"/>
                    <a:pt x="3027" y="3027"/>
                  </a:cubicBezTo>
                  <a:cubicBezTo>
                    <a:pt x="2078" y="3977"/>
                    <a:pt x="1333" y="5082"/>
                    <a:pt x="812" y="6313"/>
                  </a:cubicBezTo>
                  <a:cubicBezTo>
                    <a:pt x="274" y="7588"/>
                    <a:pt x="1" y="8942"/>
                    <a:pt x="1" y="10337"/>
                  </a:cubicBezTo>
                  <a:cubicBezTo>
                    <a:pt x="1" y="11734"/>
                    <a:pt x="273" y="13086"/>
                    <a:pt x="812" y="14362"/>
                  </a:cubicBezTo>
                  <a:cubicBezTo>
                    <a:pt x="1333" y="15592"/>
                    <a:pt x="2077" y="16697"/>
                    <a:pt x="3027" y="17647"/>
                  </a:cubicBezTo>
                  <a:cubicBezTo>
                    <a:pt x="3977" y="18596"/>
                    <a:pt x="5082" y="19342"/>
                    <a:pt x="6313" y="19862"/>
                  </a:cubicBezTo>
                  <a:cubicBezTo>
                    <a:pt x="7589" y="20400"/>
                    <a:pt x="8942" y="20674"/>
                    <a:pt x="10337" y="20674"/>
                  </a:cubicBezTo>
                  <a:lnTo>
                    <a:pt x="10337" y="20675"/>
                  </a:lnTo>
                  <a:lnTo>
                    <a:pt x="30317" y="20675"/>
                  </a:lnTo>
                  <a:lnTo>
                    <a:pt x="3031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" name="Google Shape;80;p5"/>
            <p:cNvSpPr/>
            <p:nvPr/>
          </p:nvSpPr>
          <p:spPr>
            <a:xfrm>
              <a:off x="8564641" y="3438298"/>
              <a:ext cx="445935" cy="445964"/>
            </a:xfrm>
            <a:custGeom>
              <a:avLst/>
              <a:gdLst/>
              <a:ahLst/>
              <a:cxnLst/>
              <a:rect l="l" t="t" r="r" b="b"/>
              <a:pathLst>
                <a:path w="15389" h="15390" extrusionOk="0">
                  <a:moveTo>
                    <a:pt x="0" y="1"/>
                  </a:moveTo>
                  <a:lnTo>
                    <a:pt x="24" y="24"/>
                  </a:lnTo>
                  <a:lnTo>
                    <a:pt x="0" y="24"/>
                  </a:lnTo>
                  <a:lnTo>
                    <a:pt x="0" y="3435"/>
                  </a:lnTo>
                  <a:cubicBezTo>
                    <a:pt x="0" y="4384"/>
                    <a:pt x="770" y="5153"/>
                    <a:pt x="1719" y="5153"/>
                  </a:cubicBezTo>
                  <a:lnTo>
                    <a:pt x="3427" y="5153"/>
                  </a:lnTo>
                  <a:cubicBezTo>
                    <a:pt x="4379" y="5153"/>
                    <a:pt x="5150" y="5927"/>
                    <a:pt x="5146" y="6879"/>
                  </a:cubicBezTo>
                  <a:lnTo>
                    <a:pt x="5138" y="8555"/>
                  </a:lnTo>
                  <a:cubicBezTo>
                    <a:pt x="5135" y="9507"/>
                    <a:pt x="5905" y="10281"/>
                    <a:pt x="6857" y="10281"/>
                  </a:cubicBezTo>
                  <a:lnTo>
                    <a:pt x="8540" y="10281"/>
                  </a:lnTo>
                  <a:cubicBezTo>
                    <a:pt x="9490" y="10281"/>
                    <a:pt x="10259" y="11050"/>
                    <a:pt x="10259" y="12000"/>
                  </a:cubicBezTo>
                  <a:lnTo>
                    <a:pt x="10259" y="13671"/>
                  </a:lnTo>
                  <a:cubicBezTo>
                    <a:pt x="10259" y="14621"/>
                    <a:pt x="11028" y="15390"/>
                    <a:pt x="11978" y="15390"/>
                  </a:cubicBezTo>
                  <a:lnTo>
                    <a:pt x="13669" y="15390"/>
                  </a:lnTo>
                  <a:cubicBezTo>
                    <a:pt x="14619" y="15390"/>
                    <a:pt x="15388" y="14621"/>
                    <a:pt x="15388" y="13671"/>
                  </a:cubicBezTo>
                  <a:lnTo>
                    <a:pt x="15388" y="10260"/>
                  </a:lnTo>
                  <a:lnTo>
                    <a:pt x="15388" y="1720"/>
                  </a:lnTo>
                  <a:cubicBezTo>
                    <a:pt x="15388" y="770"/>
                    <a:pt x="14619" y="1"/>
                    <a:pt x="136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" name="Google Shape;81;p5"/>
            <p:cNvSpPr/>
            <p:nvPr/>
          </p:nvSpPr>
          <p:spPr>
            <a:xfrm>
              <a:off x="8419337" y="4605994"/>
              <a:ext cx="9331" cy="537504"/>
            </a:xfrm>
            <a:custGeom>
              <a:avLst/>
              <a:gdLst/>
              <a:ahLst/>
              <a:cxnLst/>
              <a:rect l="l" t="t" r="r" b="b"/>
              <a:pathLst>
                <a:path w="322" h="18549" extrusionOk="0">
                  <a:moveTo>
                    <a:pt x="1" y="1"/>
                  </a:moveTo>
                  <a:lnTo>
                    <a:pt x="1" y="18548"/>
                  </a:lnTo>
                  <a:lnTo>
                    <a:pt x="322" y="18548"/>
                  </a:lnTo>
                  <a:lnTo>
                    <a:pt x="32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82" name="Google Shape;82;p5"/>
            <p:cNvGrpSpPr/>
            <p:nvPr/>
          </p:nvGrpSpPr>
          <p:grpSpPr>
            <a:xfrm rot="-5400000">
              <a:off x="8371260" y="2166801"/>
              <a:ext cx="735565" cy="809892"/>
              <a:chOff x="4880660" y="1531638"/>
              <a:chExt cx="735565" cy="809892"/>
            </a:xfrm>
          </p:grpSpPr>
          <p:sp>
            <p:nvSpPr>
              <p:cNvPr id="83" name="Google Shape;83;p5"/>
              <p:cNvSpPr/>
              <p:nvPr/>
            </p:nvSpPr>
            <p:spPr>
              <a:xfrm>
                <a:off x="4978777" y="1629726"/>
                <a:ext cx="539387" cy="711803"/>
              </a:xfrm>
              <a:custGeom>
                <a:avLst/>
                <a:gdLst/>
                <a:ahLst/>
                <a:cxnLst/>
                <a:rect l="l" t="t" r="r" b="b"/>
                <a:pathLst>
                  <a:path w="18614" h="24564" extrusionOk="0">
                    <a:moveTo>
                      <a:pt x="9307" y="1"/>
                    </a:moveTo>
                    <a:cubicBezTo>
                      <a:pt x="8052" y="1"/>
                      <a:pt x="6831" y="248"/>
                      <a:pt x="5684" y="733"/>
                    </a:cubicBezTo>
                    <a:cubicBezTo>
                      <a:pt x="4575" y="1202"/>
                      <a:pt x="3581" y="1873"/>
                      <a:pt x="2726" y="2727"/>
                    </a:cubicBezTo>
                    <a:cubicBezTo>
                      <a:pt x="1871" y="3582"/>
                      <a:pt x="1200" y="4576"/>
                      <a:pt x="732" y="5685"/>
                    </a:cubicBezTo>
                    <a:cubicBezTo>
                      <a:pt x="247" y="6832"/>
                      <a:pt x="0" y="8050"/>
                      <a:pt x="0" y="9308"/>
                    </a:cubicBezTo>
                    <a:lnTo>
                      <a:pt x="0" y="24564"/>
                    </a:lnTo>
                    <a:lnTo>
                      <a:pt x="333" y="24564"/>
                    </a:lnTo>
                    <a:lnTo>
                      <a:pt x="333" y="9308"/>
                    </a:lnTo>
                    <a:cubicBezTo>
                      <a:pt x="333" y="8096"/>
                      <a:pt x="569" y="6920"/>
                      <a:pt x="1038" y="5814"/>
                    </a:cubicBezTo>
                    <a:cubicBezTo>
                      <a:pt x="1489" y="4745"/>
                      <a:pt x="2136" y="3786"/>
                      <a:pt x="2960" y="2962"/>
                    </a:cubicBezTo>
                    <a:cubicBezTo>
                      <a:pt x="3784" y="2138"/>
                      <a:pt x="4745" y="1491"/>
                      <a:pt x="5813" y="1039"/>
                    </a:cubicBezTo>
                    <a:cubicBezTo>
                      <a:pt x="6921" y="571"/>
                      <a:pt x="8095" y="334"/>
                      <a:pt x="9307" y="334"/>
                    </a:cubicBezTo>
                    <a:cubicBezTo>
                      <a:pt x="10519" y="334"/>
                      <a:pt x="11694" y="570"/>
                      <a:pt x="12801" y="1039"/>
                    </a:cubicBezTo>
                    <a:cubicBezTo>
                      <a:pt x="13870" y="1491"/>
                      <a:pt x="14828" y="2137"/>
                      <a:pt x="15653" y="2962"/>
                    </a:cubicBezTo>
                    <a:cubicBezTo>
                      <a:pt x="16477" y="3785"/>
                      <a:pt x="17124" y="4745"/>
                      <a:pt x="17576" y="5814"/>
                    </a:cubicBezTo>
                    <a:cubicBezTo>
                      <a:pt x="18043" y="6922"/>
                      <a:pt x="18280" y="8096"/>
                      <a:pt x="18280" y="9308"/>
                    </a:cubicBezTo>
                    <a:lnTo>
                      <a:pt x="18280" y="24564"/>
                    </a:lnTo>
                    <a:lnTo>
                      <a:pt x="18614" y="24564"/>
                    </a:lnTo>
                    <a:lnTo>
                      <a:pt x="18614" y="9308"/>
                    </a:lnTo>
                    <a:cubicBezTo>
                      <a:pt x="18614" y="8052"/>
                      <a:pt x="18367" y="6832"/>
                      <a:pt x="17882" y="5685"/>
                    </a:cubicBezTo>
                    <a:cubicBezTo>
                      <a:pt x="17413" y="4578"/>
                      <a:pt x="16742" y="3582"/>
                      <a:pt x="15888" y="2727"/>
                    </a:cubicBezTo>
                    <a:cubicBezTo>
                      <a:pt x="15033" y="1873"/>
                      <a:pt x="14038" y="1202"/>
                      <a:pt x="12930" y="733"/>
                    </a:cubicBezTo>
                    <a:cubicBezTo>
                      <a:pt x="11782" y="248"/>
                      <a:pt x="10563" y="1"/>
                      <a:pt x="930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" name="Google Shape;84;p5"/>
              <p:cNvSpPr/>
              <p:nvPr/>
            </p:nvSpPr>
            <p:spPr>
              <a:xfrm>
                <a:off x="4983240" y="1634218"/>
                <a:ext cx="530375" cy="702791"/>
              </a:xfrm>
              <a:custGeom>
                <a:avLst/>
                <a:gdLst/>
                <a:ahLst/>
                <a:cxnLst/>
                <a:rect l="l" t="t" r="r" b="b"/>
                <a:pathLst>
                  <a:path w="18303" h="24253" extrusionOk="0">
                    <a:moveTo>
                      <a:pt x="9152" y="1"/>
                    </a:moveTo>
                    <a:cubicBezTo>
                      <a:pt x="7916" y="1"/>
                      <a:pt x="6717" y="242"/>
                      <a:pt x="5590" y="719"/>
                    </a:cubicBezTo>
                    <a:cubicBezTo>
                      <a:pt x="4499" y="1182"/>
                      <a:pt x="3521" y="1842"/>
                      <a:pt x="2680" y="2681"/>
                    </a:cubicBezTo>
                    <a:cubicBezTo>
                      <a:pt x="1839" y="3522"/>
                      <a:pt x="1179" y="4501"/>
                      <a:pt x="719" y="5591"/>
                    </a:cubicBezTo>
                    <a:cubicBezTo>
                      <a:pt x="242" y="6718"/>
                      <a:pt x="0" y="7918"/>
                      <a:pt x="0" y="9153"/>
                    </a:cubicBezTo>
                    <a:lnTo>
                      <a:pt x="0" y="24252"/>
                    </a:lnTo>
                    <a:lnTo>
                      <a:pt x="21" y="24252"/>
                    </a:lnTo>
                    <a:lnTo>
                      <a:pt x="21" y="9153"/>
                    </a:lnTo>
                    <a:cubicBezTo>
                      <a:pt x="21" y="7920"/>
                      <a:pt x="262" y="6723"/>
                      <a:pt x="738" y="5598"/>
                    </a:cubicBezTo>
                    <a:cubicBezTo>
                      <a:pt x="1198" y="4511"/>
                      <a:pt x="1855" y="3535"/>
                      <a:pt x="2695" y="2696"/>
                    </a:cubicBezTo>
                    <a:cubicBezTo>
                      <a:pt x="3533" y="1857"/>
                      <a:pt x="4511" y="1198"/>
                      <a:pt x="5597" y="739"/>
                    </a:cubicBezTo>
                    <a:cubicBezTo>
                      <a:pt x="6723" y="263"/>
                      <a:pt x="7919" y="21"/>
                      <a:pt x="9152" y="21"/>
                    </a:cubicBezTo>
                    <a:cubicBezTo>
                      <a:pt x="10384" y="21"/>
                      <a:pt x="11580" y="263"/>
                      <a:pt x="12706" y="739"/>
                    </a:cubicBezTo>
                    <a:cubicBezTo>
                      <a:pt x="13794" y="1198"/>
                      <a:pt x="14770" y="1857"/>
                      <a:pt x="15608" y="2696"/>
                    </a:cubicBezTo>
                    <a:cubicBezTo>
                      <a:pt x="16447" y="3535"/>
                      <a:pt x="17105" y="4512"/>
                      <a:pt x="17565" y="5598"/>
                    </a:cubicBezTo>
                    <a:cubicBezTo>
                      <a:pt x="18042" y="6723"/>
                      <a:pt x="18282" y="7920"/>
                      <a:pt x="18282" y="9153"/>
                    </a:cubicBezTo>
                    <a:lnTo>
                      <a:pt x="18282" y="24253"/>
                    </a:lnTo>
                    <a:lnTo>
                      <a:pt x="18303" y="24253"/>
                    </a:lnTo>
                    <a:lnTo>
                      <a:pt x="18303" y="9153"/>
                    </a:lnTo>
                    <a:cubicBezTo>
                      <a:pt x="18303" y="7918"/>
                      <a:pt x="18062" y="6718"/>
                      <a:pt x="17584" y="5591"/>
                    </a:cubicBezTo>
                    <a:cubicBezTo>
                      <a:pt x="17123" y="4500"/>
                      <a:pt x="16463" y="3522"/>
                      <a:pt x="15623" y="2681"/>
                    </a:cubicBezTo>
                    <a:cubicBezTo>
                      <a:pt x="14782" y="1840"/>
                      <a:pt x="13803" y="1181"/>
                      <a:pt x="12714" y="719"/>
                    </a:cubicBezTo>
                    <a:cubicBezTo>
                      <a:pt x="11586" y="242"/>
                      <a:pt x="10387" y="1"/>
                      <a:pt x="915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" name="Google Shape;85;p5"/>
              <p:cNvSpPr/>
              <p:nvPr/>
            </p:nvSpPr>
            <p:spPr>
              <a:xfrm>
                <a:off x="5174867" y="1825815"/>
                <a:ext cx="147177" cy="515713"/>
              </a:xfrm>
              <a:custGeom>
                <a:avLst/>
                <a:gdLst/>
                <a:ahLst/>
                <a:cxnLst/>
                <a:rect l="l" t="t" r="r" b="b"/>
                <a:pathLst>
                  <a:path w="5079" h="17797" extrusionOk="0">
                    <a:moveTo>
                      <a:pt x="2540" y="1"/>
                    </a:moveTo>
                    <a:cubicBezTo>
                      <a:pt x="1140" y="1"/>
                      <a:pt x="0" y="1141"/>
                      <a:pt x="0" y="2541"/>
                    </a:cubicBezTo>
                    <a:lnTo>
                      <a:pt x="0" y="17797"/>
                    </a:lnTo>
                    <a:lnTo>
                      <a:pt x="333" y="17797"/>
                    </a:lnTo>
                    <a:lnTo>
                      <a:pt x="333" y="2541"/>
                    </a:lnTo>
                    <a:cubicBezTo>
                      <a:pt x="333" y="1324"/>
                      <a:pt x="1323" y="335"/>
                      <a:pt x="2540" y="335"/>
                    </a:cubicBezTo>
                    <a:cubicBezTo>
                      <a:pt x="3755" y="335"/>
                      <a:pt x="4745" y="1323"/>
                      <a:pt x="4745" y="2541"/>
                    </a:cubicBezTo>
                    <a:lnTo>
                      <a:pt x="4745" y="17797"/>
                    </a:lnTo>
                    <a:lnTo>
                      <a:pt x="5079" y="17797"/>
                    </a:lnTo>
                    <a:lnTo>
                      <a:pt x="5079" y="2541"/>
                    </a:lnTo>
                    <a:cubicBezTo>
                      <a:pt x="5079" y="1141"/>
                      <a:pt x="3940" y="1"/>
                      <a:pt x="254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" name="Google Shape;86;p5"/>
              <p:cNvSpPr/>
              <p:nvPr/>
            </p:nvSpPr>
            <p:spPr>
              <a:xfrm>
                <a:off x="5179387" y="1830365"/>
                <a:ext cx="138078" cy="506643"/>
              </a:xfrm>
              <a:custGeom>
                <a:avLst/>
                <a:gdLst/>
                <a:ahLst/>
                <a:cxnLst/>
                <a:rect l="l" t="t" r="r" b="b"/>
                <a:pathLst>
                  <a:path w="4765" h="17484" extrusionOk="0">
                    <a:moveTo>
                      <a:pt x="2382" y="1"/>
                    </a:moveTo>
                    <a:cubicBezTo>
                      <a:pt x="1069" y="1"/>
                      <a:pt x="0" y="1069"/>
                      <a:pt x="0" y="2384"/>
                    </a:cubicBezTo>
                    <a:lnTo>
                      <a:pt x="0" y="17483"/>
                    </a:lnTo>
                    <a:lnTo>
                      <a:pt x="21" y="17483"/>
                    </a:lnTo>
                    <a:lnTo>
                      <a:pt x="21" y="2384"/>
                    </a:lnTo>
                    <a:cubicBezTo>
                      <a:pt x="21" y="1080"/>
                      <a:pt x="1082" y="20"/>
                      <a:pt x="2384" y="20"/>
                    </a:cubicBezTo>
                    <a:cubicBezTo>
                      <a:pt x="3686" y="20"/>
                      <a:pt x="4745" y="1082"/>
                      <a:pt x="4745" y="2384"/>
                    </a:cubicBezTo>
                    <a:lnTo>
                      <a:pt x="4745" y="17484"/>
                    </a:lnTo>
                    <a:lnTo>
                      <a:pt x="4765" y="17484"/>
                    </a:lnTo>
                    <a:lnTo>
                      <a:pt x="4765" y="2384"/>
                    </a:lnTo>
                    <a:cubicBezTo>
                      <a:pt x="4765" y="1069"/>
                      <a:pt x="3696" y="1"/>
                      <a:pt x="238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" name="Google Shape;87;p5"/>
              <p:cNvSpPr/>
              <p:nvPr/>
            </p:nvSpPr>
            <p:spPr>
              <a:xfrm>
                <a:off x="4880660" y="1531638"/>
                <a:ext cx="735565" cy="809892"/>
              </a:xfrm>
              <a:custGeom>
                <a:avLst/>
                <a:gdLst/>
                <a:ahLst/>
                <a:cxnLst/>
                <a:rect l="l" t="t" r="r" b="b"/>
                <a:pathLst>
                  <a:path w="25384" h="27949" extrusionOk="0">
                    <a:moveTo>
                      <a:pt x="12692" y="0"/>
                    </a:moveTo>
                    <a:cubicBezTo>
                      <a:pt x="5694" y="0"/>
                      <a:pt x="1" y="5695"/>
                      <a:pt x="1" y="12693"/>
                    </a:cubicBezTo>
                    <a:lnTo>
                      <a:pt x="1" y="27949"/>
                    </a:lnTo>
                    <a:lnTo>
                      <a:pt x="334" y="27949"/>
                    </a:lnTo>
                    <a:lnTo>
                      <a:pt x="334" y="12693"/>
                    </a:lnTo>
                    <a:cubicBezTo>
                      <a:pt x="334" y="5878"/>
                      <a:pt x="5878" y="334"/>
                      <a:pt x="12692" y="334"/>
                    </a:cubicBezTo>
                    <a:cubicBezTo>
                      <a:pt x="19506" y="334"/>
                      <a:pt x="25051" y="5878"/>
                      <a:pt x="25051" y="12693"/>
                    </a:cubicBezTo>
                    <a:lnTo>
                      <a:pt x="25051" y="27949"/>
                    </a:lnTo>
                    <a:lnTo>
                      <a:pt x="25383" y="27949"/>
                    </a:lnTo>
                    <a:lnTo>
                      <a:pt x="25383" y="12693"/>
                    </a:lnTo>
                    <a:cubicBezTo>
                      <a:pt x="25383" y="5694"/>
                      <a:pt x="19689" y="0"/>
                      <a:pt x="1269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" name="Google Shape;88;p5"/>
              <p:cNvSpPr/>
              <p:nvPr/>
            </p:nvSpPr>
            <p:spPr>
              <a:xfrm>
                <a:off x="4885151" y="1536217"/>
                <a:ext cx="726495" cy="800793"/>
              </a:xfrm>
              <a:custGeom>
                <a:avLst/>
                <a:gdLst/>
                <a:ahLst/>
                <a:cxnLst/>
                <a:rect l="l" t="t" r="r" b="b"/>
                <a:pathLst>
                  <a:path w="25071" h="27635" extrusionOk="0">
                    <a:moveTo>
                      <a:pt x="12535" y="0"/>
                    </a:moveTo>
                    <a:cubicBezTo>
                      <a:pt x="5624" y="0"/>
                      <a:pt x="1" y="5623"/>
                      <a:pt x="1" y="12535"/>
                    </a:cubicBezTo>
                    <a:lnTo>
                      <a:pt x="1" y="27634"/>
                    </a:lnTo>
                    <a:lnTo>
                      <a:pt x="21" y="27634"/>
                    </a:lnTo>
                    <a:lnTo>
                      <a:pt x="21" y="12535"/>
                    </a:lnTo>
                    <a:cubicBezTo>
                      <a:pt x="21" y="5634"/>
                      <a:pt x="5636" y="20"/>
                      <a:pt x="12536" y="20"/>
                    </a:cubicBezTo>
                    <a:cubicBezTo>
                      <a:pt x="19437" y="20"/>
                      <a:pt x="25052" y="5634"/>
                      <a:pt x="25052" y="12535"/>
                    </a:cubicBezTo>
                    <a:lnTo>
                      <a:pt x="25052" y="27635"/>
                    </a:lnTo>
                    <a:lnTo>
                      <a:pt x="25070" y="27635"/>
                    </a:lnTo>
                    <a:lnTo>
                      <a:pt x="25070" y="12535"/>
                    </a:lnTo>
                    <a:cubicBezTo>
                      <a:pt x="25070" y="5623"/>
                      <a:pt x="19446" y="0"/>
                      <a:pt x="1253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" name="Google Shape;89;p5"/>
              <p:cNvSpPr/>
              <p:nvPr/>
            </p:nvSpPr>
            <p:spPr>
              <a:xfrm>
                <a:off x="5076778" y="1727756"/>
                <a:ext cx="343325" cy="613772"/>
              </a:xfrm>
              <a:custGeom>
                <a:avLst/>
                <a:gdLst/>
                <a:ahLst/>
                <a:cxnLst/>
                <a:rect l="l" t="t" r="r" b="b"/>
                <a:pathLst>
                  <a:path w="11848" h="21181" extrusionOk="0">
                    <a:moveTo>
                      <a:pt x="5925" y="0"/>
                    </a:moveTo>
                    <a:cubicBezTo>
                      <a:pt x="2658" y="0"/>
                      <a:pt x="1" y="2658"/>
                      <a:pt x="1" y="5925"/>
                    </a:cubicBezTo>
                    <a:lnTo>
                      <a:pt x="1" y="21181"/>
                    </a:lnTo>
                    <a:lnTo>
                      <a:pt x="334" y="21181"/>
                    </a:lnTo>
                    <a:lnTo>
                      <a:pt x="334" y="5925"/>
                    </a:lnTo>
                    <a:cubicBezTo>
                      <a:pt x="334" y="2842"/>
                      <a:pt x="2843" y="334"/>
                      <a:pt x="5925" y="334"/>
                    </a:cubicBezTo>
                    <a:cubicBezTo>
                      <a:pt x="9007" y="334"/>
                      <a:pt x="11515" y="2843"/>
                      <a:pt x="11515" y="5925"/>
                    </a:cubicBezTo>
                    <a:lnTo>
                      <a:pt x="11515" y="21181"/>
                    </a:lnTo>
                    <a:lnTo>
                      <a:pt x="11847" y="21181"/>
                    </a:lnTo>
                    <a:lnTo>
                      <a:pt x="11847" y="5925"/>
                    </a:lnTo>
                    <a:cubicBezTo>
                      <a:pt x="11847" y="2658"/>
                      <a:pt x="9192" y="0"/>
                      <a:pt x="59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" name="Google Shape;90;p5"/>
              <p:cNvSpPr/>
              <p:nvPr/>
            </p:nvSpPr>
            <p:spPr>
              <a:xfrm>
                <a:off x="5081270" y="1732335"/>
                <a:ext cx="334226" cy="604673"/>
              </a:xfrm>
              <a:custGeom>
                <a:avLst/>
                <a:gdLst/>
                <a:ahLst/>
                <a:cxnLst/>
                <a:rect l="l" t="t" r="r" b="b"/>
                <a:pathLst>
                  <a:path w="11534" h="20867" extrusionOk="0">
                    <a:moveTo>
                      <a:pt x="5767" y="0"/>
                    </a:moveTo>
                    <a:cubicBezTo>
                      <a:pt x="2589" y="0"/>
                      <a:pt x="1" y="2587"/>
                      <a:pt x="1" y="5767"/>
                    </a:cubicBezTo>
                    <a:lnTo>
                      <a:pt x="1" y="20866"/>
                    </a:lnTo>
                    <a:lnTo>
                      <a:pt x="21" y="20866"/>
                    </a:lnTo>
                    <a:lnTo>
                      <a:pt x="21" y="5767"/>
                    </a:lnTo>
                    <a:cubicBezTo>
                      <a:pt x="21" y="2598"/>
                      <a:pt x="2600" y="20"/>
                      <a:pt x="5769" y="20"/>
                    </a:cubicBezTo>
                    <a:cubicBezTo>
                      <a:pt x="8939" y="20"/>
                      <a:pt x="11516" y="2598"/>
                      <a:pt x="11516" y="5767"/>
                    </a:cubicBezTo>
                    <a:lnTo>
                      <a:pt x="11516" y="20867"/>
                    </a:lnTo>
                    <a:lnTo>
                      <a:pt x="11533" y="20867"/>
                    </a:lnTo>
                    <a:lnTo>
                      <a:pt x="11533" y="5767"/>
                    </a:lnTo>
                    <a:cubicBezTo>
                      <a:pt x="11533" y="2587"/>
                      <a:pt x="8947" y="0"/>
                      <a:pt x="576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" name="Google Shape;91;p5"/>
              <p:cNvSpPr/>
              <p:nvPr/>
            </p:nvSpPr>
            <p:spPr>
              <a:xfrm>
                <a:off x="5243601" y="1899592"/>
                <a:ext cx="9707" cy="441559"/>
              </a:xfrm>
              <a:custGeom>
                <a:avLst/>
                <a:gdLst/>
                <a:ahLst/>
                <a:cxnLst/>
                <a:rect l="l" t="t" r="r" b="b"/>
                <a:pathLst>
                  <a:path w="335" h="15238" extrusionOk="0">
                    <a:moveTo>
                      <a:pt x="1" y="1"/>
                    </a:moveTo>
                    <a:lnTo>
                      <a:pt x="1" y="15237"/>
                    </a:lnTo>
                    <a:lnTo>
                      <a:pt x="334" y="15237"/>
                    </a:lnTo>
                    <a:lnTo>
                      <a:pt x="334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" name="Google Shape;92;p5"/>
              <p:cNvSpPr/>
              <p:nvPr/>
            </p:nvSpPr>
            <p:spPr>
              <a:xfrm>
                <a:off x="5248150" y="1904170"/>
                <a:ext cx="638" cy="432518"/>
              </a:xfrm>
              <a:custGeom>
                <a:avLst/>
                <a:gdLst/>
                <a:ahLst/>
                <a:cxnLst/>
                <a:rect l="l" t="t" r="r" b="b"/>
                <a:pathLst>
                  <a:path w="22" h="14926" extrusionOk="0">
                    <a:moveTo>
                      <a:pt x="1" y="1"/>
                    </a:moveTo>
                    <a:lnTo>
                      <a:pt x="1" y="14925"/>
                    </a:lnTo>
                    <a:lnTo>
                      <a:pt x="21" y="14925"/>
                    </a:lnTo>
                    <a:lnTo>
                      <a:pt x="21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93" name="Google Shape;93;p5"/>
            <p:cNvSpPr/>
            <p:nvPr/>
          </p:nvSpPr>
          <p:spPr>
            <a:xfrm>
              <a:off x="8647579" y="374148"/>
              <a:ext cx="280068" cy="280068"/>
            </a:xfrm>
            <a:custGeom>
              <a:avLst/>
              <a:gdLst/>
              <a:ahLst/>
              <a:cxnLst/>
              <a:rect l="l" t="t" r="r" b="b"/>
              <a:pathLst>
                <a:path w="9665" h="9665" extrusionOk="0">
                  <a:moveTo>
                    <a:pt x="4832" y="1"/>
                  </a:moveTo>
                  <a:cubicBezTo>
                    <a:pt x="3550" y="1"/>
                    <a:pt x="2321" y="510"/>
                    <a:pt x="1415" y="1416"/>
                  </a:cubicBezTo>
                  <a:cubicBezTo>
                    <a:pt x="509" y="2323"/>
                    <a:pt x="0" y="3551"/>
                    <a:pt x="0" y="4833"/>
                  </a:cubicBezTo>
                  <a:cubicBezTo>
                    <a:pt x="0" y="6114"/>
                    <a:pt x="509" y="7344"/>
                    <a:pt x="1415" y="8249"/>
                  </a:cubicBezTo>
                  <a:cubicBezTo>
                    <a:pt x="2321" y="9156"/>
                    <a:pt x="3550" y="9665"/>
                    <a:pt x="4832" y="9665"/>
                  </a:cubicBezTo>
                  <a:cubicBezTo>
                    <a:pt x="6114" y="9665"/>
                    <a:pt x="7342" y="9156"/>
                    <a:pt x="8249" y="8249"/>
                  </a:cubicBezTo>
                  <a:cubicBezTo>
                    <a:pt x="9155" y="7344"/>
                    <a:pt x="9664" y="6114"/>
                    <a:pt x="9664" y="4833"/>
                  </a:cubicBezTo>
                  <a:cubicBezTo>
                    <a:pt x="9664" y="3551"/>
                    <a:pt x="9155" y="2323"/>
                    <a:pt x="8249" y="1416"/>
                  </a:cubicBezTo>
                  <a:cubicBezTo>
                    <a:pt x="7342" y="510"/>
                    <a:pt x="6114" y="1"/>
                    <a:pt x="48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" name="Google Shape;94;p5"/>
            <p:cNvSpPr/>
            <p:nvPr/>
          </p:nvSpPr>
          <p:spPr>
            <a:xfrm>
              <a:off x="8535207" y="111873"/>
              <a:ext cx="172213" cy="156884"/>
            </a:xfrm>
            <a:custGeom>
              <a:avLst/>
              <a:gdLst/>
              <a:ahLst/>
              <a:cxnLst/>
              <a:rect l="l" t="t" r="r" b="b"/>
              <a:pathLst>
                <a:path w="5943" h="5414" extrusionOk="0">
                  <a:moveTo>
                    <a:pt x="2972" y="0"/>
                  </a:moveTo>
                  <a:cubicBezTo>
                    <a:pt x="2279" y="0"/>
                    <a:pt x="1587" y="264"/>
                    <a:pt x="1058" y="793"/>
                  </a:cubicBezTo>
                  <a:cubicBezTo>
                    <a:pt x="1" y="1850"/>
                    <a:pt x="1" y="3563"/>
                    <a:pt x="1058" y="4620"/>
                  </a:cubicBezTo>
                  <a:cubicBezTo>
                    <a:pt x="1587" y="5149"/>
                    <a:pt x="2279" y="5413"/>
                    <a:pt x="2972" y="5413"/>
                  </a:cubicBezTo>
                  <a:cubicBezTo>
                    <a:pt x="3664" y="5413"/>
                    <a:pt x="4357" y="5149"/>
                    <a:pt x="4885" y="4620"/>
                  </a:cubicBezTo>
                  <a:cubicBezTo>
                    <a:pt x="5943" y="3563"/>
                    <a:pt x="5943" y="1850"/>
                    <a:pt x="4885" y="793"/>
                  </a:cubicBezTo>
                  <a:cubicBezTo>
                    <a:pt x="4357" y="264"/>
                    <a:pt x="3664" y="0"/>
                    <a:pt x="297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"/>
          <p:cNvSpPr txBox="1">
            <a:spLocks noGrp="1"/>
          </p:cNvSpPr>
          <p:nvPr>
            <p:ph type="title"/>
          </p:nvPr>
        </p:nvSpPr>
        <p:spPr>
          <a:xfrm>
            <a:off x="720000" y="463800"/>
            <a:ext cx="7704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97" name="Google Shape;97;p6"/>
          <p:cNvGrpSpPr/>
          <p:nvPr/>
        </p:nvGrpSpPr>
        <p:grpSpPr>
          <a:xfrm>
            <a:off x="-164554" y="10"/>
            <a:ext cx="9308542" cy="5049426"/>
            <a:chOff x="-164554" y="10"/>
            <a:chExt cx="9308542" cy="5049426"/>
          </a:xfrm>
        </p:grpSpPr>
        <p:sp>
          <p:nvSpPr>
            <p:cNvPr id="98" name="Google Shape;98;p6"/>
            <p:cNvSpPr/>
            <p:nvPr/>
          </p:nvSpPr>
          <p:spPr>
            <a:xfrm>
              <a:off x="8566544" y="4347745"/>
              <a:ext cx="358973" cy="431823"/>
            </a:xfrm>
            <a:custGeom>
              <a:avLst/>
              <a:gdLst/>
              <a:ahLst/>
              <a:cxnLst/>
              <a:rect l="l" t="t" r="r" b="b"/>
              <a:pathLst>
                <a:path w="12388" h="14902" extrusionOk="0">
                  <a:moveTo>
                    <a:pt x="5035" y="0"/>
                  </a:moveTo>
                  <a:cubicBezTo>
                    <a:pt x="4605" y="0"/>
                    <a:pt x="4255" y="350"/>
                    <a:pt x="4255" y="782"/>
                  </a:cubicBezTo>
                  <a:cubicBezTo>
                    <a:pt x="4255" y="3344"/>
                    <a:pt x="6339" y="5428"/>
                    <a:pt x="8901" y="5428"/>
                  </a:cubicBezTo>
                  <a:lnTo>
                    <a:pt x="10253" y="5428"/>
                  </a:lnTo>
                  <a:cubicBezTo>
                    <a:pt x="10569" y="5428"/>
                    <a:pt x="10827" y="5684"/>
                    <a:pt x="10827" y="6001"/>
                  </a:cubicBezTo>
                  <a:cubicBezTo>
                    <a:pt x="10827" y="6317"/>
                    <a:pt x="10569" y="6574"/>
                    <a:pt x="10253" y="6574"/>
                  </a:cubicBezTo>
                  <a:lnTo>
                    <a:pt x="4164" y="6574"/>
                  </a:lnTo>
                  <a:cubicBezTo>
                    <a:pt x="1869" y="6574"/>
                    <a:pt x="1" y="8441"/>
                    <a:pt x="1" y="10737"/>
                  </a:cubicBezTo>
                  <a:cubicBezTo>
                    <a:pt x="1" y="13033"/>
                    <a:pt x="1869" y="14901"/>
                    <a:pt x="4164" y="14901"/>
                  </a:cubicBezTo>
                  <a:lnTo>
                    <a:pt x="8660" y="14901"/>
                  </a:lnTo>
                  <a:cubicBezTo>
                    <a:pt x="9092" y="14901"/>
                    <a:pt x="9442" y="14551"/>
                    <a:pt x="9443" y="14118"/>
                  </a:cubicBezTo>
                  <a:cubicBezTo>
                    <a:pt x="9443" y="13687"/>
                    <a:pt x="9093" y="13338"/>
                    <a:pt x="8662" y="13338"/>
                  </a:cubicBezTo>
                  <a:lnTo>
                    <a:pt x="4166" y="13338"/>
                  </a:lnTo>
                  <a:cubicBezTo>
                    <a:pt x="2731" y="13338"/>
                    <a:pt x="1564" y="12171"/>
                    <a:pt x="1564" y="10736"/>
                  </a:cubicBezTo>
                  <a:cubicBezTo>
                    <a:pt x="1564" y="9301"/>
                    <a:pt x="2731" y="8134"/>
                    <a:pt x="4166" y="8134"/>
                  </a:cubicBezTo>
                  <a:lnTo>
                    <a:pt x="10255" y="8134"/>
                  </a:lnTo>
                  <a:cubicBezTo>
                    <a:pt x="11431" y="8134"/>
                    <a:pt x="12388" y="7178"/>
                    <a:pt x="12388" y="6001"/>
                  </a:cubicBezTo>
                  <a:cubicBezTo>
                    <a:pt x="12388" y="4824"/>
                    <a:pt x="11432" y="3867"/>
                    <a:pt x="10255" y="3867"/>
                  </a:cubicBezTo>
                  <a:lnTo>
                    <a:pt x="8902" y="3867"/>
                  </a:lnTo>
                  <a:cubicBezTo>
                    <a:pt x="7199" y="3867"/>
                    <a:pt x="5816" y="2482"/>
                    <a:pt x="5816" y="782"/>
                  </a:cubicBezTo>
                  <a:cubicBezTo>
                    <a:pt x="5816" y="350"/>
                    <a:pt x="5467" y="0"/>
                    <a:pt x="503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" name="Google Shape;99;p6"/>
            <p:cNvSpPr/>
            <p:nvPr/>
          </p:nvSpPr>
          <p:spPr>
            <a:xfrm>
              <a:off x="8546503" y="285712"/>
              <a:ext cx="508555" cy="508584"/>
            </a:xfrm>
            <a:custGeom>
              <a:avLst/>
              <a:gdLst/>
              <a:ahLst/>
              <a:cxnLst/>
              <a:rect l="l" t="t" r="r" b="b"/>
              <a:pathLst>
                <a:path w="17550" h="17551" extrusionOk="0">
                  <a:moveTo>
                    <a:pt x="1962" y="0"/>
                  </a:moveTo>
                  <a:cubicBezTo>
                    <a:pt x="879" y="0"/>
                    <a:pt x="1" y="878"/>
                    <a:pt x="1" y="1960"/>
                  </a:cubicBezTo>
                  <a:lnTo>
                    <a:pt x="1" y="5851"/>
                  </a:lnTo>
                  <a:lnTo>
                    <a:pt x="1" y="15591"/>
                  </a:lnTo>
                  <a:cubicBezTo>
                    <a:pt x="1" y="16673"/>
                    <a:pt x="879" y="17550"/>
                    <a:pt x="1962" y="17550"/>
                  </a:cubicBezTo>
                  <a:lnTo>
                    <a:pt x="17550" y="17550"/>
                  </a:lnTo>
                  <a:lnTo>
                    <a:pt x="17523" y="17524"/>
                  </a:lnTo>
                  <a:lnTo>
                    <a:pt x="17550" y="17524"/>
                  </a:lnTo>
                  <a:lnTo>
                    <a:pt x="17550" y="13634"/>
                  </a:lnTo>
                  <a:cubicBezTo>
                    <a:pt x="17549" y="12552"/>
                    <a:pt x="16671" y="11674"/>
                    <a:pt x="15588" y="11674"/>
                  </a:cubicBezTo>
                  <a:lnTo>
                    <a:pt x="13642" y="11674"/>
                  </a:lnTo>
                  <a:cubicBezTo>
                    <a:pt x="12556" y="11674"/>
                    <a:pt x="11677" y="10791"/>
                    <a:pt x="11682" y="9704"/>
                  </a:cubicBezTo>
                  <a:lnTo>
                    <a:pt x="11691" y="7792"/>
                  </a:lnTo>
                  <a:cubicBezTo>
                    <a:pt x="11696" y="6706"/>
                    <a:pt x="10817" y="5822"/>
                    <a:pt x="9731" y="5822"/>
                  </a:cubicBezTo>
                  <a:lnTo>
                    <a:pt x="7811" y="5822"/>
                  </a:lnTo>
                  <a:cubicBezTo>
                    <a:pt x="6728" y="5822"/>
                    <a:pt x="5850" y="4945"/>
                    <a:pt x="5850" y="3863"/>
                  </a:cubicBezTo>
                  <a:lnTo>
                    <a:pt x="5850" y="1960"/>
                  </a:lnTo>
                  <a:cubicBezTo>
                    <a:pt x="5850" y="878"/>
                    <a:pt x="4972" y="0"/>
                    <a:pt x="38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" name="Google Shape;100;p6"/>
            <p:cNvSpPr/>
            <p:nvPr/>
          </p:nvSpPr>
          <p:spPr>
            <a:xfrm>
              <a:off x="256482" y="1868848"/>
              <a:ext cx="172213" cy="156884"/>
            </a:xfrm>
            <a:custGeom>
              <a:avLst/>
              <a:gdLst/>
              <a:ahLst/>
              <a:cxnLst/>
              <a:rect l="l" t="t" r="r" b="b"/>
              <a:pathLst>
                <a:path w="5943" h="5414" extrusionOk="0">
                  <a:moveTo>
                    <a:pt x="2972" y="0"/>
                  </a:moveTo>
                  <a:cubicBezTo>
                    <a:pt x="2279" y="0"/>
                    <a:pt x="1587" y="264"/>
                    <a:pt x="1058" y="793"/>
                  </a:cubicBezTo>
                  <a:cubicBezTo>
                    <a:pt x="1" y="1850"/>
                    <a:pt x="1" y="3563"/>
                    <a:pt x="1058" y="4620"/>
                  </a:cubicBezTo>
                  <a:cubicBezTo>
                    <a:pt x="1587" y="5149"/>
                    <a:pt x="2279" y="5413"/>
                    <a:pt x="2972" y="5413"/>
                  </a:cubicBezTo>
                  <a:cubicBezTo>
                    <a:pt x="3664" y="5413"/>
                    <a:pt x="4357" y="5149"/>
                    <a:pt x="4885" y="4620"/>
                  </a:cubicBezTo>
                  <a:cubicBezTo>
                    <a:pt x="5943" y="3563"/>
                    <a:pt x="5943" y="1850"/>
                    <a:pt x="4885" y="793"/>
                  </a:cubicBezTo>
                  <a:cubicBezTo>
                    <a:pt x="4357" y="264"/>
                    <a:pt x="3664" y="0"/>
                    <a:pt x="297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" name="Google Shape;101;p6"/>
            <p:cNvSpPr/>
            <p:nvPr/>
          </p:nvSpPr>
          <p:spPr>
            <a:xfrm>
              <a:off x="8755574" y="3255833"/>
              <a:ext cx="388414" cy="868832"/>
            </a:xfrm>
            <a:custGeom>
              <a:avLst/>
              <a:gdLst/>
              <a:ahLst/>
              <a:cxnLst/>
              <a:rect l="l" t="t" r="r" b="b"/>
              <a:pathLst>
                <a:path w="13404" h="29983" extrusionOk="0">
                  <a:moveTo>
                    <a:pt x="1" y="1"/>
                  </a:moveTo>
                  <a:lnTo>
                    <a:pt x="1" y="23281"/>
                  </a:lnTo>
                  <a:cubicBezTo>
                    <a:pt x="1" y="26981"/>
                    <a:pt x="3000" y="29982"/>
                    <a:pt x="6701" y="29982"/>
                  </a:cubicBezTo>
                  <a:cubicBezTo>
                    <a:pt x="10403" y="29982"/>
                    <a:pt x="13403" y="26983"/>
                    <a:pt x="13402" y="23281"/>
                  </a:cubicBezTo>
                  <a:lnTo>
                    <a:pt x="13402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" name="Google Shape;102;p6"/>
            <p:cNvSpPr/>
            <p:nvPr/>
          </p:nvSpPr>
          <p:spPr>
            <a:xfrm>
              <a:off x="8608399" y="1109498"/>
              <a:ext cx="275286" cy="271693"/>
            </a:xfrm>
            <a:custGeom>
              <a:avLst/>
              <a:gdLst/>
              <a:ahLst/>
              <a:cxnLst/>
              <a:rect l="l" t="t" r="r" b="b"/>
              <a:pathLst>
                <a:path w="9500" h="9376" extrusionOk="0">
                  <a:moveTo>
                    <a:pt x="4931" y="1"/>
                  </a:moveTo>
                  <a:cubicBezTo>
                    <a:pt x="3810" y="1"/>
                    <a:pt x="2899" y="910"/>
                    <a:pt x="2899" y="2032"/>
                  </a:cubicBezTo>
                  <a:cubicBezTo>
                    <a:pt x="2899" y="2494"/>
                    <a:pt x="3056" y="2918"/>
                    <a:pt x="3314" y="3258"/>
                  </a:cubicBezTo>
                  <a:lnTo>
                    <a:pt x="3059" y="3258"/>
                  </a:lnTo>
                  <a:cubicBezTo>
                    <a:pt x="1370" y="3258"/>
                    <a:pt x="1" y="4627"/>
                    <a:pt x="1" y="6316"/>
                  </a:cubicBezTo>
                  <a:cubicBezTo>
                    <a:pt x="1" y="8006"/>
                    <a:pt x="1370" y="9376"/>
                    <a:pt x="3059" y="9376"/>
                  </a:cubicBezTo>
                  <a:lnTo>
                    <a:pt x="6439" y="9376"/>
                  </a:lnTo>
                  <a:cubicBezTo>
                    <a:pt x="8128" y="9376"/>
                    <a:pt x="9499" y="8006"/>
                    <a:pt x="9499" y="6316"/>
                  </a:cubicBezTo>
                  <a:cubicBezTo>
                    <a:pt x="9500" y="5288"/>
                    <a:pt x="8989" y="4379"/>
                    <a:pt x="8210" y="3824"/>
                  </a:cubicBezTo>
                  <a:cubicBezTo>
                    <a:pt x="8850" y="3482"/>
                    <a:pt x="9287" y="2809"/>
                    <a:pt x="9287" y="2032"/>
                  </a:cubicBezTo>
                  <a:cubicBezTo>
                    <a:pt x="9287" y="910"/>
                    <a:pt x="8376" y="1"/>
                    <a:pt x="725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" name="Google Shape;103;p6"/>
            <p:cNvSpPr/>
            <p:nvPr/>
          </p:nvSpPr>
          <p:spPr>
            <a:xfrm>
              <a:off x="119616" y="4603473"/>
              <a:ext cx="445935" cy="445964"/>
            </a:xfrm>
            <a:custGeom>
              <a:avLst/>
              <a:gdLst/>
              <a:ahLst/>
              <a:cxnLst/>
              <a:rect l="l" t="t" r="r" b="b"/>
              <a:pathLst>
                <a:path w="15389" h="15390" extrusionOk="0">
                  <a:moveTo>
                    <a:pt x="0" y="1"/>
                  </a:moveTo>
                  <a:lnTo>
                    <a:pt x="24" y="24"/>
                  </a:lnTo>
                  <a:lnTo>
                    <a:pt x="0" y="24"/>
                  </a:lnTo>
                  <a:lnTo>
                    <a:pt x="0" y="3435"/>
                  </a:lnTo>
                  <a:cubicBezTo>
                    <a:pt x="0" y="4384"/>
                    <a:pt x="770" y="5153"/>
                    <a:pt x="1719" y="5153"/>
                  </a:cubicBezTo>
                  <a:lnTo>
                    <a:pt x="3427" y="5153"/>
                  </a:lnTo>
                  <a:cubicBezTo>
                    <a:pt x="4379" y="5153"/>
                    <a:pt x="5150" y="5927"/>
                    <a:pt x="5146" y="6879"/>
                  </a:cubicBezTo>
                  <a:lnTo>
                    <a:pt x="5138" y="8555"/>
                  </a:lnTo>
                  <a:cubicBezTo>
                    <a:pt x="5135" y="9507"/>
                    <a:pt x="5905" y="10281"/>
                    <a:pt x="6857" y="10281"/>
                  </a:cubicBezTo>
                  <a:lnTo>
                    <a:pt x="8540" y="10281"/>
                  </a:lnTo>
                  <a:cubicBezTo>
                    <a:pt x="9490" y="10281"/>
                    <a:pt x="10259" y="11050"/>
                    <a:pt x="10259" y="12000"/>
                  </a:cubicBezTo>
                  <a:lnTo>
                    <a:pt x="10259" y="13671"/>
                  </a:lnTo>
                  <a:cubicBezTo>
                    <a:pt x="10259" y="14621"/>
                    <a:pt x="11028" y="15390"/>
                    <a:pt x="11978" y="15390"/>
                  </a:cubicBezTo>
                  <a:lnTo>
                    <a:pt x="13669" y="15390"/>
                  </a:lnTo>
                  <a:cubicBezTo>
                    <a:pt x="14619" y="15390"/>
                    <a:pt x="15388" y="14621"/>
                    <a:pt x="15388" y="13671"/>
                  </a:cubicBezTo>
                  <a:lnTo>
                    <a:pt x="15388" y="10260"/>
                  </a:lnTo>
                  <a:lnTo>
                    <a:pt x="15388" y="1720"/>
                  </a:lnTo>
                  <a:cubicBezTo>
                    <a:pt x="15388" y="770"/>
                    <a:pt x="14619" y="1"/>
                    <a:pt x="136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04" name="Google Shape;104;p6"/>
            <p:cNvGrpSpPr/>
            <p:nvPr/>
          </p:nvGrpSpPr>
          <p:grpSpPr>
            <a:xfrm rot="5400000">
              <a:off x="-127390" y="2166801"/>
              <a:ext cx="735565" cy="809892"/>
              <a:chOff x="4880660" y="1531638"/>
              <a:chExt cx="735565" cy="809892"/>
            </a:xfrm>
          </p:grpSpPr>
          <p:sp>
            <p:nvSpPr>
              <p:cNvPr id="105" name="Google Shape;105;p6"/>
              <p:cNvSpPr/>
              <p:nvPr/>
            </p:nvSpPr>
            <p:spPr>
              <a:xfrm>
                <a:off x="4978777" y="1629726"/>
                <a:ext cx="539387" cy="711803"/>
              </a:xfrm>
              <a:custGeom>
                <a:avLst/>
                <a:gdLst/>
                <a:ahLst/>
                <a:cxnLst/>
                <a:rect l="l" t="t" r="r" b="b"/>
                <a:pathLst>
                  <a:path w="18614" h="24564" extrusionOk="0">
                    <a:moveTo>
                      <a:pt x="9307" y="1"/>
                    </a:moveTo>
                    <a:cubicBezTo>
                      <a:pt x="8052" y="1"/>
                      <a:pt x="6831" y="248"/>
                      <a:pt x="5684" y="733"/>
                    </a:cubicBezTo>
                    <a:cubicBezTo>
                      <a:pt x="4575" y="1202"/>
                      <a:pt x="3581" y="1873"/>
                      <a:pt x="2726" y="2727"/>
                    </a:cubicBezTo>
                    <a:cubicBezTo>
                      <a:pt x="1871" y="3582"/>
                      <a:pt x="1200" y="4576"/>
                      <a:pt x="732" y="5685"/>
                    </a:cubicBezTo>
                    <a:cubicBezTo>
                      <a:pt x="247" y="6832"/>
                      <a:pt x="0" y="8050"/>
                      <a:pt x="0" y="9308"/>
                    </a:cubicBezTo>
                    <a:lnTo>
                      <a:pt x="0" y="24564"/>
                    </a:lnTo>
                    <a:lnTo>
                      <a:pt x="333" y="24564"/>
                    </a:lnTo>
                    <a:lnTo>
                      <a:pt x="333" y="9308"/>
                    </a:lnTo>
                    <a:cubicBezTo>
                      <a:pt x="333" y="8096"/>
                      <a:pt x="569" y="6920"/>
                      <a:pt x="1038" y="5814"/>
                    </a:cubicBezTo>
                    <a:cubicBezTo>
                      <a:pt x="1489" y="4745"/>
                      <a:pt x="2136" y="3786"/>
                      <a:pt x="2960" y="2962"/>
                    </a:cubicBezTo>
                    <a:cubicBezTo>
                      <a:pt x="3784" y="2138"/>
                      <a:pt x="4745" y="1491"/>
                      <a:pt x="5813" y="1039"/>
                    </a:cubicBezTo>
                    <a:cubicBezTo>
                      <a:pt x="6921" y="571"/>
                      <a:pt x="8095" y="334"/>
                      <a:pt x="9307" y="334"/>
                    </a:cubicBezTo>
                    <a:cubicBezTo>
                      <a:pt x="10519" y="334"/>
                      <a:pt x="11694" y="570"/>
                      <a:pt x="12801" y="1039"/>
                    </a:cubicBezTo>
                    <a:cubicBezTo>
                      <a:pt x="13870" y="1491"/>
                      <a:pt x="14828" y="2137"/>
                      <a:pt x="15653" y="2962"/>
                    </a:cubicBezTo>
                    <a:cubicBezTo>
                      <a:pt x="16477" y="3785"/>
                      <a:pt x="17124" y="4745"/>
                      <a:pt x="17576" y="5814"/>
                    </a:cubicBezTo>
                    <a:cubicBezTo>
                      <a:pt x="18043" y="6922"/>
                      <a:pt x="18280" y="8096"/>
                      <a:pt x="18280" y="9308"/>
                    </a:cubicBezTo>
                    <a:lnTo>
                      <a:pt x="18280" y="24564"/>
                    </a:lnTo>
                    <a:lnTo>
                      <a:pt x="18614" y="24564"/>
                    </a:lnTo>
                    <a:lnTo>
                      <a:pt x="18614" y="9308"/>
                    </a:lnTo>
                    <a:cubicBezTo>
                      <a:pt x="18614" y="8052"/>
                      <a:pt x="18367" y="6832"/>
                      <a:pt x="17882" y="5685"/>
                    </a:cubicBezTo>
                    <a:cubicBezTo>
                      <a:pt x="17413" y="4578"/>
                      <a:pt x="16742" y="3582"/>
                      <a:pt x="15888" y="2727"/>
                    </a:cubicBezTo>
                    <a:cubicBezTo>
                      <a:pt x="15033" y="1873"/>
                      <a:pt x="14038" y="1202"/>
                      <a:pt x="12930" y="733"/>
                    </a:cubicBezTo>
                    <a:cubicBezTo>
                      <a:pt x="11782" y="248"/>
                      <a:pt x="10563" y="1"/>
                      <a:pt x="930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" name="Google Shape;106;p6"/>
              <p:cNvSpPr/>
              <p:nvPr/>
            </p:nvSpPr>
            <p:spPr>
              <a:xfrm>
                <a:off x="4983240" y="1634218"/>
                <a:ext cx="530375" cy="702791"/>
              </a:xfrm>
              <a:custGeom>
                <a:avLst/>
                <a:gdLst/>
                <a:ahLst/>
                <a:cxnLst/>
                <a:rect l="l" t="t" r="r" b="b"/>
                <a:pathLst>
                  <a:path w="18303" h="24253" extrusionOk="0">
                    <a:moveTo>
                      <a:pt x="9152" y="1"/>
                    </a:moveTo>
                    <a:cubicBezTo>
                      <a:pt x="7916" y="1"/>
                      <a:pt x="6717" y="242"/>
                      <a:pt x="5590" y="719"/>
                    </a:cubicBezTo>
                    <a:cubicBezTo>
                      <a:pt x="4499" y="1182"/>
                      <a:pt x="3521" y="1842"/>
                      <a:pt x="2680" y="2681"/>
                    </a:cubicBezTo>
                    <a:cubicBezTo>
                      <a:pt x="1839" y="3522"/>
                      <a:pt x="1179" y="4501"/>
                      <a:pt x="719" y="5591"/>
                    </a:cubicBezTo>
                    <a:cubicBezTo>
                      <a:pt x="242" y="6718"/>
                      <a:pt x="0" y="7918"/>
                      <a:pt x="0" y="9153"/>
                    </a:cubicBezTo>
                    <a:lnTo>
                      <a:pt x="0" y="24252"/>
                    </a:lnTo>
                    <a:lnTo>
                      <a:pt x="21" y="24252"/>
                    </a:lnTo>
                    <a:lnTo>
                      <a:pt x="21" y="9153"/>
                    </a:lnTo>
                    <a:cubicBezTo>
                      <a:pt x="21" y="7920"/>
                      <a:pt x="262" y="6723"/>
                      <a:pt x="738" y="5598"/>
                    </a:cubicBezTo>
                    <a:cubicBezTo>
                      <a:pt x="1198" y="4511"/>
                      <a:pt x="1855" y="3535"/>
                      <a:pt x="2695" y="2696"/>
                    </a:cubicBezTo>
                    <a:cubicBezTo>
                      <a:pt x="3533" y="1857"/>
                      <a:pt x="4511" y="1198"/>
                      <a:pt x="5597" y="739"/>
                    </a:cubicBezTo>
                    <a:cubicBezTo>
                      <a:pt x="6723" y="263"/>
                      <a:pt x="7919" y="21"/>
                      <a:pt x="9152" y="21"/>
                    </a:cubicBezTo>
                    <a:cubicBezTo>
                      <a:pt x="10384" y="21"/>
                      <a:pt x="11580" y="263"/>
                      <a:pt x="12706" y="739"/>
                    </a:cubicBezTo>
                    <a:cubicBezTo>
                      <a:pt x="13794" y="1198"/>
                      <a:pt x="14770" y="1857"/>
                      <a:pt x="15608" y="2696"/>
                    </a:cubicBezTo>
                    <a:cubicBezTo>
                      <a:pt x="16447" y="3535"/>
                      <a:pt x="17105" y="4512"/>
                      <a:pt x="17565" y="5598"/>
                    </a:cubicBezTo>
                    <a:cubicBezTo>
                      <a:pt x="18042" y="6723"/>
                      <a:pt x="18282" y="7920"/>
                      <a:pt x="18282" y="9153"/>
                    </a:cubicBezTo>
                    <a:lnTo>
                      <a:pt x="18282" y="24253"/>
                    </a:lnTo>
                    <a:lnTo>
                      <a:pt x="18303" y="24253"/>
                    </a:lnTo>
                    <a:lnTo>
                      <a:pt x="18303" y="9153"/>
                    </a:lnTo>
                    <a:cubicBezTo>
                      <a:pt x="18303" y="7918"/>
                      <a:pt x="18062" y="6718"/>
                      <a:pt x="17584" y="5591"/>
                    </a:cubicBezTo>
                    <a:cubicBezTo>
                      <a:pt x="17123" y="4500"/>
                      <a:pt x="16463" y="3522"/>
                      <a:pt x="15623" y="2681"/>
                    </a:cubicBezTo>
                    <a:cubicBezTo>
                      <a:pt x="14782" y="1840"/>
                      <a:pt x="13803" y="1181"/>
                      <a:pt x="12714" y="719"/>
                    </a:cubicBezTo>
                    <a:cubicBezTo>
                      <a:pt x="11586" y="242"/>
                      <a:pt x="10387" y="1"/>
                      <a:pt x="915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" name="Google Shape;107;p6"/>
              <p:cNvSpPr/>
              <p:nvPr/>
            </p:nvSpPr>
            <p:spPr>
              <a:xfrm>
                <a:off x="5174867" y="1825815"/>
                <a:ext cx="147177" cy="515713"/>
              </a:xfrm>
              <a:custGeom>
                <a:avLst/>
                <a:gdLst/>
                <a:ahLst/>
                <a:cxnLst/>
                <a:rect l="l" t="t" r="r" b="b"/>
                <a:pathLst>
                  <a:path w="5079" h="17797" extrusionOk="0">
                    <a:moveTo>
                      <a:pt x="2540" y="1"/>
                    </a:moveTo>
                    <a:cubicBezTo>
                      <a:pt x="1140" y="1"/>
                      <a:pt x="0" y="1141"/>
                      <a:pt x="0" y="2541"/>
                    </a:cubicBezTo>
                    <a:lnTo>
                      <a:pt x="0" y="17797"/>
                    </a:lnTo>
                    <a:lnTo>
                      <a:pt x="333" y="17797"/>
                    </a:lnTo>
                    <a:lnTo>
                      <a:pt x="333" y="2541"/>
                    </a:lnTo>
                    <a:cubicBezTo>
                      <a:pt x="333" y="1324"/>
                      <a:pt x="1323" y="335"/>
                      <a:pt x="2540" y="335"/>
                    </a:cubicBezTo>
                    <a:cubicBezTo>
                      <a:pt x="3755" y="335"/>
                      <a:pt x="4745" y="1323"/>
                      <a:pt x="4745" y="2541"/>
                    </a:cubicBezTo>
                    <a:lnTo>
                      <a:pt x="4745" y="17797"/>
                    </a:lnTo>
                    <a:lnTo>
                      <a:pt x="5079" y="17797"/>
                    </a:lnTo>
                    <a:lnTo>
                      <a:pt x="5079" y="2541"/>
                    </a:lnTo>
                    <a:cubicBezTo>
                      <a:pt x="5079" y="1141"/>
                      <a:pt x="3940" y="1"/>
                      <a:pt x="254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" name="Google Shape;108;p6"/>
              <p:cNvSpPr/>
              <p:nvPr/>
            </p:nvSpPr>
            <p:spPr>
              <a:xfrm>
                <a:off x="5179387" y="1830365"/>
                <a:ext cx="138078" cy="506643"/>
              </a:xfrm>
              <a:custGeom>
                <a:avLst/>
                <a:gdLst/>
                <a:ahLst/>
                <a:cxnLst/>
                <a:rect l="l" t="t" r="r" b="b"/>
                <a:pathLst>
                  <a:path w="4765" h="17484" extrusionOk="0">
                    <a:moveTo>
                      <a:pt x="2382" y="1"/>
                    </a:moveTo>
                    <a:cubicBezTo>
                      <a:pt x="1069" y="1"/>
                      <a:pt x="0" y="1069"/>
                      <a:pt x="0" y="2384"/>
                    </a:cubicBezTo>
                    <a:lnTo>
                      <a:pt x="0" y="17483"/>
                    </a:lnTo>
                    <a:lnTo>
                      <a:pt x="21" y="17483"/>
                    </a:lnTo>
                    <a:lnTo>
                      <a:pt x="21" y="2384"/>
                    </a:lnTo>
                    <a:cubicBezTo>
                      <a:pt x="21" y="1080"/>
                      <a:pt x="1082" y="20"/>
                      <a:pt x="2384" y="20"/>
                    </a:cubicBezTo>
                    <a:cubicBezTo>
                      <a:pt x="3686" y="20"/>
                      <a:pt x="4745" y="1082"/>
                      <a:pt x="4745" y="2384"/>
                    </a:cubicBezTo>
                    <a:lnTo>
                      <a:pt x="4745" y="17484"/>
                    </a:lnTo>
                    <a:lnTo>
                      <a:pt x="4765" y="17484"/>
                    </a:lnTo>
                    <a:lnTo>
                      <a:pt x="4765" y="2384"/>
                    </a:lnTo>
                    <a:cubicBezTo>
                      <a:pt x="4765" y="1069"/>
                      <a:pt x="3696" y="1"/>
                      <a:pt x="238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" name="Google Shape;109;p6"/>
              <p:cNvSpPr/>
              <p:nvPr/>
            </p:nvSpPr>
            <p:spPr>
              <a:xfrm>
                <a:off x="4880660" y="1531638"/>
                <a:ext cx="735565" cy="809892"/>
              </a:xfrm>
              <a:custGeom>
                <a:avLst/>
                <a:gdLst/>
                <a:ahLst/>
                <a:cxnLst/>
                <a:rect l="l" t="t" r="r" b="b"/>
                <a:pathLst>
                  <a:path w="25384" h="27949" extrusionOk="0">
                    <a:moveTo>
                      <a:pt x="12692" y="0"/>
                    </a:moveTo>
                    <a:cubicBezTo>
                      <a:pt x="5694" y="0"/>
                      <a:pt x="1" y="5695"/>
                      <a:pt x="1" y="12693"/>
                    </a:cubicBezTo>
                    <a:lnTo>
                      <a:pt x="1" y="27949"/>
                    </a:lnTo>
                    <a:lnTo>
                      <a:pt x="334" y="27949"/>
                    </a:lnTo>
                    <a:lnTo>
                      <a:pt x="334" y="12693"/>
                    </a:lnTo>
                    <a:cubicBezTo>
                      <a:pt x="334" y="5878"/>
                      <a:pt x="5878" y="334"/>
                      <a:pt x="12692" y="334"/>
                    </a:cubicBezTo>
                    <a:cubicBezTo>
                      <a:pt x="19506" y="334"/>
                      <a:pt x="25051" y="5878"/>
                      <a:pt x="25051" y="12693"/>
                    </a:cubicBezTo>
                    <a:lnTo>
                      <a:pt x="25051" y="27949"/>
                    </a:lnTo>
                    <a:lnTo>
                      <a:pt x="25383" y="27949"/>
                    </a:lnTo>
                    <a:lnTo>
                      <a:pt x="25383" y="12693"/>
                    </a:lnTo>
                    <a:cubicBezTo>
                      <a:pt x="25383" y="5694"/>
                      <a:pt x="19689" y="0"/>
                      <a:pt x="1269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" name="Google Shape;110;p6"/>
              <p:cNvSpPr/>
              <p:nvPr/>
            </p:nvSpPr>
            <p:spPr>
              <a:xfrm>
                <a:off x="4885151" y="1536217"/>
                <a:ext cx="726495" cy="800793"/>
              </a:xfrm>
              <a:custGeom>
                <a:avLst/>
                <a:gdLst/>
                <a:ahLst/>
                <a:cxnLst/>
                <a:rect l="l" t="t" r="r" b="b"/>
                <a:pathLst>
                  <a:path w="25071" h="27635" extrusionOk="0">
                    <a:moveTo>
                      <a:pt x="12535" y="0"/>
                    </a:moveTo>
                    <a:cubicBezTo>
                      <a:pt x="5624" y="0"/>
                      <a:pt x="1" y="5623"/>
                      <a:pt x="1" y="12535"/>
                    </a:cubicBezTo>
                    <a:lnTo>
                      <a:pt x="1" y="27634"/>
                    </a:lnTo>
                    <a:lnTo>
                      <a:pt x="21" y="27634"/>
                    </a:lnTo>
                    <a:lnTo>
                      <a:pt x="21" y="12535"/>
                    </a:lnTo>
                    <a:cubicBezTo>
                      <a:pt x="21" y="5634"/>
                      <a:pt x="5636" y="20"/>
                      <a:pt x="12536" y="20"/>
                    </a:cubicBezTo>
                    <a:cubicBezTo>
                      <a:pt x="19437" y="20"/>
                      <a:pt x="25052" y="5634"/>
                      <a:pt x="25052" y="12535"/>
                    </a:cubicBezTo>
                    <a:lnTo>
                      <a:pt x="25052" y="27635"/>
                    </a:lnTo>
                    <a:lnTo>
                      <a:pt x="25070" y="27635"/>
                    </a:lnTo>
                    <a:lnTo>
                      <a:pt x="25070" y="12535"/>
                    </a:lnTo>
                    <a:cubicBezTo>
                      <a:pt x="25070" y="5623"/>
                      <a:pt x="19446" y="0"/>
                      <a:pt x="1253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" name="Google Shape;111;p6"/>
              <p:cNvSpPr/>
              <p:nvPr/>
            </p:nvSpPr>
            <p:spPr>
              <a:xfrm>
                <a:off x="5076778" y="1727756"/>
                <a:ext cx="343325" cy="613772"/>
              </a:xfrm>
              <a:custGeom>
                <a:avLst/>
                <a:gdLst/>
                <a:ahLst/>
                <a:cxnLst/>
                <a:rect l="l" t="t" r="r" b="b"/>
                <a:pathLst>
                  <a:path w="11848" h="21181" extrusionOk="0">
                    <a:moveTo>
                      <a:pt x="5925" y="0"/>
                    </a:moveTo>
                    <a:cubicBezTo>
                      <a:pt x="2658" y="0"/>
                      <a:pt x="1" y="2658"/>
                      <a:pt x="1" y="5925"/>
                    </a:cubicBezTo>
                    <a:lnTo>
                      <a:pt x="1" y="21181"/>
                    </a:lnTo>
                    <a:lnTo>
                      <a:pt x="334" y="21181"/>
                    </a:lnTo>
                    <a:lnTo>
                      <a:pt x="334" y="5925"/>
                    </a:lnTo>
                    <a:cubicBezTo>
                      <a:pt x="334" y="2842"/>
                      <a:pt x="2843" y="334"/>
                      <a:pt x="5925" y="334"/>
                    </a:cubicBezTo>
                    <a:cubicBezTo>
                      <a:pt x="9007" y="334"/>
                      <a:pt x="11515" y="2843"/>
                      <a:pt x="11515" y="5925"/>
                    </a:cubicBezTo>
                    <a:lnTo>
                      <a:pt x="11515" y="21181"/>
                    </a:lnTo>
                    <a:lnTo>
                      <a:pt x="11847" y="21181"/>
                    </a:lnTo>
                    <a:lnTo>
                      <a:pt x="11847" y="5925"/>
                    </a:lnTo>
                    <a:cubicBezTo>
                      <a:pt x="11847" y="2658"/>
                      <a:pt x="9192" y="0"/>
                      <a:pt x="59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" name="Google Shape;112;p6"/>
              <p:cNvSpPr/>
              <p:nvPr/>
            </p:nvSpPr>
            <p:spPr>
              <a:xfrm>
                <a:off x="5081270" y="1732335"/>
                <a:ext cx="334226" cy="604673"/>
              </a:xfrm>
              <a:custGeom>
                <a:avLst/>
                <a:gdLst/>
                <a:ahLst/>
                <a:cxnLst/>
                <a:rect l="l" t="t" r="r" b="b"/>
                <a:pathLst>
                  <a:path w="11534" h="20867" extrusionOk="0">
                    <a:moveTo>
                      <a:pt x="5767" y="0"/>
                    </a:moveTo>
                    <a:cubicBezTo>
                      <a:pt x="2589" y="0"/>
                      <a:pt x="1" y="2587"/>
                      <a:pt x="1" y="5767"/>
                    </a:cubicBezTo>
                    <a:lnTo>
                      <a:pt x="1" y="20866"/>
                    </a:lnTo>
                    <a:lnTo>
                      <a:pt x="21" y="20866"/>
                    </a:lnTo>
                    <a:lnTo>
                      <a:pt x="21" y="5767"/>
                    </a:lnTo>
                    <a:cubicBezTo>
                      <a:pt x="21" y="2598"/>
                      <a:pt x="2600" y="20"/>
                      <a:pt x="5769" y="20"/>
                    </a:cubicBezTo>
                    <a:cubicBezTo>
                      <a:pt x="8939" y="20"/>
                      <a:pt x="11516" y="2598"/>
                      <a:pt x="11516" y="5767"/>
                    </a:cubicBezTo>
                    <a:lnTo>
                      <a:pt x="11516" y="20867"/>
                    </a:lnTo>
                    <a:lnTo>
                      <a:pt x="11533" y="20867"/>
                    </a:lnTo>
                    <a:lnTo>
                      <a:pt x="11533" y="5767"/>
                    </a:lnTo>
                    <a:cubicBezTo>
                      <a:pt x="11533" y="2587"/>
                      <a:pt x="8947" y="0"/>
                      <a:pt x="576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" name="Google Shape;113;p6"/>
              <p:cNvSpPr/>
              <p:nvPr/>
            </p:nvSpPr>
            <p:spPr>
              <a:xfrm>
                <a:off x="5243601" y="1899592"/>
                <a:ext cx="9707" cy="441559"/>
              </a:xfrm>
              <a:custGeom>
                <a:avLst/>
                <a:gdLst/>
                <a:ahLst/>
                <a:cxnLst/>
                <a:rect l="l" t="t" r="r" b="b"/>
                <a:pathLst>
                  <a:path w="335" h="15238" extrusionOk="0">
                    <a:moveTo>
                      <a:pt x="1" y="1"/>
                    </a:moveTo>
                    <a:lnTo>
                      <a:pt x="1" y="15237"/>
                    </a:lnTo>
                    <a:lnTo>
                      <a:pt x="334" y="15237"/>
                    </a:lnTo>
                    <a:lnTo>
                      <a:pt x="334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" name="Google Shape;114;p6"/>
              <p:cNvSpPr/>
              <p:nvPr/>
            </p:nvSpPr>
            <p:spPr>
              <a:xfrm>
                <a:off x="5248150" y="1904170"/>
                <a:ext cx="638" cy="432518"/>
              </a:xfrm>
              <a:custGeom>
                <a:avLst/>
                <a:gdLst/>
                <a:ahLst/>
                <a:cxnLst/>
                <a:rect l="l" t="t" r="r" b="b"/>
                <a:pathLst>
                  <a:path w="22" h="14926" extrusionOk="0">
                    <a:moveTo>
                      <a:pt x="1" y="1"/>
                    </a:moveTo>
                    <a:lnTo>
                      <a:pt x="1" y="14925"/>
                    </a:lnTo>
                    <a:lnTo>
                      <a:pt x="21" y="14925"/>
                    </a:lnTo>
                    <a:lnTo>
                      <a:pt x="21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15" name="Google Shape;115;p6"/>
            <p:cNvSpPr/>
            <p:nvPr/>
          </p:nvSpPr>
          <p:spPr>
            <a:xfrm>
              <a:off x="337711" y="10"/>
              <a:ext cx="9765" cy="1011720"/>
            </a:xfrm>
            <a:custGeom>
              <a:avLst/>
              <a:gdLst/>
              <a:ahLst/>
              <a:cxnLst/>
              <a:rect l="l" t="t" r="r" b="b"/>
              <a:pathLst>
                <a:path w="337" h="34914" extrusionOk="0">
                  <a:moveTo>
                    <a:pt x="1" y="0"/>
                  </a:moveTo>
                  <a:lnTo>
                    <a:pt x="1" y="34914"/>
                  </a:lnTo>
                  <a:lnTo>
                    <a:pt x="336" y="34914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" name="Google Shape;116;p6"/>
            <p:cNvSpPr/>
            <p:nvPr/>
          </p:nvSpPr>
          <p:spPr>
            <a:xfrm>
              <a:off x="8796112" y="2203969"/>
              <a:ext cx="9331" cy="537504"/>
            </a:xfrm>
            <a:custGeom>
              <a:avLst/>
              <a:gdLst/>
              <a:ahLst/>
              <a:cxnLst/>
              <a:rect l="l" t="t" r="r" b="b"/>
              <a:pathLst>
                <a:path w="322" h="18549" extrusionOk="0">
                  <a:moveTo>
                    <a:pt x="1" y="1"/>
                  </a:moveTo>
                  <a:lnTo>
                    <a:pt x="1" y="18548"/>
                  </a:lnTo>
                  <a:lnTo>
                    <a:pt x="322" y="18548"/>
                  </a:lnTo>
                  <a:lnTo>
                    <a:pt x="32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7"/>
          <p:cNvSpPr txBox="1">
            <a:spLocks noGrp="1"/>
          </p:cNvSpPr>
          <p:nvPr>
            <p:ph type="body" idx="1"/>
          </p:nvPr>
        </p:nvSpPr>
        <p:spPr>
          <a:xfrm>
            <a:off x="720000" y="1632025"/>
            <a:ext cx="4503600" cy="226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/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19" name="Google Shape;119;p7"/>
          <p:cNvSpPr txBox="1">
            <a:spLocks noGrp="1"/>
          </p:cNvSpPr>
          <p:nvPr>
            <p:ph type="title"/>
          </p:nvPr>
        </p:nvSpPr>
        <p:spPr>
          <a:xfrm>
            <a:off x="720000" y="463800"/>
            <a:ext cx="7704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120" name="Google Shape;120;p7"/>
          <p:cNvGrpSpPr/>
          <p:nvPr/>
        </p:nvGrpSpPr>
        <p:grpSpPr>
          <a:xfrm>
            <a:off x="-12" y="8"/>
            <a:ext cx="9001579" cy="5143498"/>
            <a:chOff x="-12" y="8"/>
            <a:chExt cx="9001579" cy="5143498"/>
          </a:xfrm>
        </p:grpSpPr>
        <p:sp>
          <p:nvSpPr>
            <p:cNvPr id="121" name="Google Shape;121;p7"/>
            <p:cNvSpPr/>
            <p:nvPr/>
          </p:nvSpPr>
          <p:spPr>
            <a:xfrm>
              <a:off x="-12" y="3165310"/>
              <a:ext cx="237123" cy="237123"/>
            </a:xfrm>
            <a:custGeom>
              <a:avLst/>
              <a:gdLst/>
              <a:ahLst/>
              <a:cxnLst/>
              <a:rect l="l" t="t" r="r" b="b"/>
              <a:pathLst>
                <a:path w="8183" h="8183" extrusionOk="0">
                  <a:moveTo>
                    <a:pt x="0" y="0"/>
                  </a:moveTo>
                  <a:lnTo>
                    <a:pt x="0" y="8183"/>
                  </a:lnTo>
                  <a:lnTo>
                    <a:pt x="4091" y="8183"/>
                  </a:lnTo>
                  <a:cubicBezTo>
                    <a:pt x="6350" y="8183"/>
                    <a:pt x="8182" y="6351"/>
                    <a:pt x="8182" y="4091"/>
                  </a:cubicBezTo>
                  <a:cubicBezTo>
                    <a:pt x="8182" y="1832"/>
                    <a:pt x="6351" y="0"/>
                    <a:pt x="409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" name="Google Shape;122;p7"/>
            <p:cNvSpPr/>
            <p:nvPr/>
          </p:nvSpPr>
          <p:spPr>
            <a:xfrm>
              <a:off x="8599881" y="1796770"/>
              <a:ext cx="401686" cy="241035"/>
            </a:xfrm>
            <a:custGeom>
              <a:avLst/>
              <a:gdLst/>
              <a:ahLst/>
              <a:cxnLst/>
              <a:rect l="l" t="t" r="r" b="b"/>
              <a:pathLst>
                <a:path w="13862" h="8318" extrusionOk="0">
                  <a:moveTo>
                    <a:pt x="6931" y="1"/>
                  </a:moveTo>
                  <a:cubicBezTo>
                    <a:pt x="3103" y="1"/>
                    <a:pt x="0" y="3103"/>
                    <a:pt x="0" y="6932"/>
                  </a:cubicBezTo>
                  <a:lnTo>
                    <a:pt x="0" y="8317"/>
                  </a:lnTo>
                  <a:lnTo>
                    <a:pt x="13861" y="8317"/>
                  </a:lnTo>
                  <a:lnTo>
                    <a:pt x="13861" y="6932"/>
                  </a:lnTo>
                  <a:cubicBezTo>
                    <a:pt x="13861" y="3103"/>
                    <a:pt x="10759" y="1"/>
                    <a:pt x="693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" name="Google Shape;123;p7"/>
            <p:cNvSpPr/>
            <p:nvPr/>
          </p:nvSpPr>
          <p:spPr>
            <a:xfrm>
              <a:off x="178132" y="2683835"/>
              <a:ext cx="172213" cy="156884"/>
            </a:xfrm>
            <a:custGeom>
              <a:avLst/>
              <a:gdLst/>
              <a:ahLst/>
              <a:cxnLst/>
              <a:rect l="l" t="t" r="r" b="b"/>
              <a:pathLst>
                <a:path w="5943" h="5414" extrusionOk="0">
                  <a:moveTo>
                    <a:pt x="2972" y="0"/>
                  </a:moveTo>
                  <a:cubicBezTo>
                    <a:pt x="2279" y="0"/>
                    <a:pt x="1587" y="264"/>
                    <a:pt x="1058" y="793"/>
                  </a:cubicBezTo>
                  <a:cubicBezTo>
                    <a:pt x="1" y="1850"/>
                    <a:pt x="1" y="3563"/>
                    <a:pt x="1058" y="4620"/>
                  </a:cubicBezTo>
                  <a:cubicBezTo>
                    <a:pt x="1587" y="5149"/>
                    <a:pt x="2279" y="5413"/>
                    <a:pt x="2972" y="5413"/>
                  </a:cubicBezTo>
                  <a:cubicBezTo>
                    <a:pt x="3664" y="5413"/>
                    <a:pt x="4357" y="5149"/>
                    <a:pt x="4885" y="4620"/>
                  </a:cubicBezTo>
                  <a:cubicBezTo>
                    <a:pt x="5943" y="3563"/>
                    <a:pt x="5943" y="1850"/>
                    <a:pt x="4885" y="793"/>
                  </a:cubicBezTo>
                  <a:cubicBezTo>
                    <a:pt x="4357" y="264"/>
                    <a:pt x="3664" y="0"/>
                    <a:pt x="297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" name="Google Shape;124;p7"/>
            <p:cNvSpPr/>
            <p:nvPr/>
          </p:nvSpPr>
          <p:spPr>
            <a:xfrm>
              <a:off x="8795844" y="4001094"/>
              <a:ext cx="9765" cy="1142409"/>
            </a:xfrm>
            <a:custGeom>
              <a:avLst/>
              <a:gdLst/>
              <a:ahLst/>
              <a:cxnLst/>
              <a:rect l="l" t="t" r="r" b="b"/>
              <a:pathLst>
                <a:path w="337" h="39424" extrusionOk="0">
                  <a:moveTo>
                    <a:pt x="1" y="1"/>
                  </a:moveTo>
                  <a:lnTo>
                    <a:pt x="1" y="39424"/>
                  </a:lnTo>
                  <a:lnTo>
                    <a:pt x="336" y="39424"/>
                  </a:lnTo>
                  <a:lnTo>
                    <a:pt x="33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" name="Google Shape;125;p7"/>
            <p:cNvSpPr/>
            <p:nvPr/>
          </p:nvSpPr>
          <p:spPr>
            <a:xfrm>
              <a:off x="8423999" y="8"/>
              <a:ext cx="388414" cy="868832"/>
            </a:xfrm>
            <a:custGeom>
              <a:avLst/>
              <a:gdLst/>
              <a:ahLst/>
              <a:cxnLst/>
              <a:rect l="l" t="t" r="r" b="b"/>
              <a:pathLst>
                <a:path w="13404" h="29983" extrusionOk="0">
                  <a:moveTo>
                    <a:pt x="1" y="1"/>
                  </a:moveTo>
                  <a:lnTo>
                    <a:pt x="1" y="23281"/>
                  </a:lnTo>
                  <a:cubicBezTo>
                    <a:pt x="1" y="26981"/>
                    <a:pt x="3000" y="29982"/>
                    <a:pt x="6701" y="29982"/>
                  </a:cubicBezTo>
                  <a:cubicBezTo>
                    <a:pt x="10403" y="29982"/>
                    <a:pt x="13403" y="26983"/>
                    <a:pt x="13402" y="23281"/>
                  </a:cubicBezTo>
                  <a:lnTo>
                    <a:pt x="13402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" name="Google Shape;126;p7"/>
            <p:cNvSpPr/>
            <p:nvPr/>
          </p:nvSpPr>
          <p:spPr>
            <a:xfrm>
              <a:off x="347047" y="4756616"/>
              <a:ext cx="639331" cy="383575"/>
            </a:xfrm>
            <a:custGeom>
              <a:avLst/>
              <a:gdLst/>
              <a:ahLst/>
              <a:cxnLst/>
              <a:rect l="l" t="t" r="r" b="b"/>
              <a:pathLst>
                <a:path w="22063" h="13237" extrusionOk="0">
                  <a:moveTo>
                    <a:pt x="11031" y="0"/>
                  </a:moveTo>
                  <a:cubicBezTo>
                    <a:pt x="4940" y="0"/>
                    <a:pt x="0" y="4939"/>
                    <a:pt x="0" y="11030"/>
                  </a:cubicBezTo>
                  <a:lnTo>
                    <a:pt x="0" y="13237"/>
                  </a:lnTo>
                  <a:lnTo>
                    <a:pt x="22062" y="13237"/>
                  </a:lnTo>
                  <a:lnTo>
                    <a:pt x="22062" y="11030"/>
                  </a:lnTo>
                  <a:cubicBezTo>
                    <a:pt x="22062" y="4939"/>
                    <a:pt x="17123" y="0"/>
                    <a:pt x="1103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" name="Google Shape;127;p7"/>
            <p:cNvSpPr/>
            <p:nvPr/>
          </p:nvSpPr>
          <p:spPr>
            <a:xfrm>
              <a:off x="178136" y="4131785"/>
              <a:ext cx="9765" cy="1011720"/>
            </a:xfrm>
            <a:custGeom>
              <a:avLst/>
              <a:gdLst/>
              <a:ahLst/>
              <a:cxnLst/>
              <a:rect l="l" t="t" r="r" b="b"/>
              <a:pathLst>
                <a:path w="337" h="34914" extrusionOk="0">
                  <a:moveTo>
                    <a:pt x="1" y="0"/>
                  </a:moveTo>
                  <a:lnTo>
                    <a:pt x="1" y="34914"/>
                  </a:lnTo>
                  <a:lnTo>
                    <a:pt x="336" y="34914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" name="Google Shape;128;p7"/>
            <p:cNvSpPr/>
            <p:nvPr/>
          </p:nvSpPr>
          <p:spPr>
            <a:xfrm>
              <a:off x="8727628" y="2707453"/>
              <a:ext cx="146191" cy="427273"/>
            </a:xfrm>
            <a:custGeom>
              <a:avLst/>
              <a:gdLst/>
              <a:ahLst/>
              <a:cxnLst/>
              <a:rect l="l" t="t" r="r" b="b"/>
              <a:pathLst>
                <a:path w="5045" h="14745" extrusionOk="0">
                  <a:moveTo>
                    <a:pt x="2523" y="1"/>
                  </a:moveTo>
                  <a:cubicBezTo>
                    <a:pt x="1130" y="1"/>
                    <a:pt x="1" y="1130"/>
                    <a:pt x="1" y="2523"/>
                  </a:cubicBezTo>
                  <a:cubicBezTo>
                    <a:pt x="1" y="3723"/>
                    <a:pt x="840" y="4724"/>
                    <a:pt x="1962" y="4980"/>
                  </a:cubicBezTo>
                  <a:cubicBezTo>
                    <a:pt x="840" y="5235"/>
                    <a:pt x="1" y="6237"/>
                    <a:pt x="1" y="7438"/>
                  </a:cubicBezTo>
                  <a:cubicBezTo>
                    <a:pt x="1" y="8552"/>
                    <a:pt x="727" y="9497"/>
                    <a:pt x="1729" y="9830"/>
                  </a:cubicBezTo>
                  <a:cubicBezTo>
                    <a:pt x="725" y="10163"/>
                    <a:pt x="1" y="11107"/>
                    <a:pt x="1" y="12222"/>
                  </a:cubicBezTo>
                  <a:cubicBezTo>
                    <a:pt x="1" y="13615"/>
                    <a:pt x="1130" y="14744"/>
                    <a:pt x="2523" y="14744"/>
                  </a:cubicBezTo>
                  <a:cubicBezTo>
                    <a:pt x="3915" y="14744"/>
                    <a:pt x="5044" y="13615"/>
                    <a:pt x="5044" y="12222"/>
                  </a:cubicBezTo>
                  <a:cubicBezTo>
                    <a:pt x="5044" y="11107"/>
                    <a:pt x="4320" y="10162"/>
                    <a:pt x="3316" y="9830"/>
                  </a:cubicBezTo>
                  <a:cubicBezTo>
                    <a:pt x="4320" y="9497"/>
                    <a:pt x="5044" y="8553"/>
                    <a:pt x="5044" y="7438"/>
                  </a:cubicBezTo>
                  <a:cubicBezTo>
                    <a:pt x="5044" y="6237"/>
                    <a:pt x="4206" y="5235"/>
                    <a:pt x="3083" y="4980"/>
                  </a:cubicBezTo>
                  <a:cubicBezTo>
                    <a:pt x="4206" y="4724"/>
                    <a:pt x="5044" y="3723"/>
                    <a:pt x="5044" y="2523"/>
                  </a:cubicBezTo>
                  <a:cubicBezTo>
                    <a:pt x="5044" y="1130"/>
                    <a:pt x="3915" y="1"/>
                    <a:pt x="252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8"/>
          <p:cNvSpPr txBox="1">
            <a:spLocks noGrp="1"/>
          </p:cNvSpPr>
          <p:nvPr>
            <p:ph type="title"/>
          </p:nvPr>
        </p:nvSpPr>
        <p:spPr>
          <a:xfrm>
            <a:off x="1506000" y="1134600"/>
            <a:ext cx="6132000" cy="2874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8000"/>
            </a:lvl1pPr>
            <a:lvl2pPr lvl="1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grpSp>
        <p:nvGrpSpPr>
          <p:cNvPr id="131" name="Google Shape;131;p8"/>
          <p:cNvGrpSpPr/>
          <p:nvPr/>
        </p:nvGrpSpPr>
        <p:grpSpPr>
          <a:xfrm>
            <a:off x="199320" y="5"/>
            <a:ext cx="8944691" cy="5143500"/>
            <a:chOff x="199320" y="5"/>
            <a:chExt cx="8944691" cy="5143500"/>
          </a:xfrm>
        </p:grpSpPr>
        <p:sp>
          <p:nvSpPr>
            <p:cNvPr id="132" name="Google Shape;132;p8"/>
            <p:cNvSpPr/>
            <p:nvPr/>
          </p:nvSpPr>
          <p:spPr>
            <a:xfrm>
              <a:off x="5254794" y="52170"/>
              <a:ext cx="358973" cy="431823"/>
            </a:xfrm>
            <a:custGeom>
              <a:avLst/>
              <a:gdLst/>
              <a:ahLst/>
              <a:cxnLst/>
              <a:rect l="l" t="t" r="r" b="b"/>
              <a:pathLst>
                <a:path w="12388" h="14902" extrusionOk="0">
                  <a:moveTo>
                    <a:pt x="5035" y="0"/>
                  </a:moveTo>
                  <a:cubicBezTo>
                    <a:pt x="4605" y="0"/>
                    <a:pt x="4255" y="350"/>
                    <a:pt x="4255" y="782"/>
                  </a:cubicBezTo>
                  <a:cubicBezTo>
                    <a:pt x="4255" y="3344"/>
                    <a:pt x="6339" y="5428"/>
                    <a:pt x="8901" y="5428"/>
                  </a:cubicBezTo>
                  <a:lnTo>
                    <a:pt x="10253" y="5428"/>
                  </a:lnTo>
                  <a:cubicBezTo>
                    <a:pt x="10569" y="5428"/>
                    <a:pt x="10827" y="5684"/>
                    <a:pt x="10827" y="6001"/>
                  </a:cubicBezTo>
                  <a:cubicBezTo>
                    <a:pt x="10827" y="6317"/>
                    <a:pt x="10569" y="6574"/>
                    <a:pt x="10253" y="6574"/>
                  </a:cubicBezTo>
                  <a:lnTo>
                    <a:pt x="4164" y="6574"/>
                  </a:lnTo>
                  <a:cubicBezTo>
                    <a:pt x="1869" y="6574"/>
                    <a:pt x="1" y="8441"/>
                    <a:pt x="1" y="10737"/>
                  </a:cubicBezTo>
                  <a:cubicBezTo>
                    <a:pt x="1" y="13033"/>
                    <a:pt x="1869" y="14901"/>
                    <a:pt x="4164" y="14901"/>
                  </a:cubicBezTo>
                  <a:lnTo>
                    <a:pt x="8660" y="14901"/>
                  </a:lnTo>
                  <a:cubicBezTo>
                    <a:pt x="9092" y="14901"/>
                    <a:pt x="9442" y="14551"/>
                    <a:pt x="9443" y="14118"/>
                  </a:cubicBezTo>
                  <a:cubicBezTo>
                    <a:pt x="9443" y="13687"/>
                    <a:pt x="9093" y="13338"/>
                    <a:pt x="8662" y="13338"/>
                  </a:cubicBezTo>
                  <a:lnTo>
                    <a:pt x="4166" y="13338"/>
                  </a:lnTo>
                  <a:cubicBezTo>
                    <a:pt x="2731" y="13338"/>
                    <a:pt x="1564" y="12171"/>
                    <a:pt x="1564" y="10736"/>
                  </a:cubicBezTo>
                  <a:cubicBezTo>
                    <a:pt x="1564" y="9301"/>
                    <a:pt x="2731" y="8134"/>
                    <a:pt x="4166" y="8134"/>
                  </a:cubicBezTo>
                  <a:lnTo>
                    <a:pt x="10255" y="8134"/>
                  </a:lnTo>
                  <a:cubicBezTo>
                    <a:pt x="11431" y="8134"/>
                    <a:pt x="12388" y="7178"/>
                    <a:pt x="12388" y="6001"/>
                  </a:cubicBezTo>
                  <a:cubicBezTo>
                    <a:pt x="12388" y="4824"/>
                    <a:pt x="11432" y="3867"/>
                    <a:pt x="10255" y="3867"/>
                  </a:cubicBezTo>
                  <a:lnTo>
                    <a:pt x="8902" y="3867"/>
                  </a:lnTo>
                  <a:cubicBezTo>
                    <a:pt x="7199" y="3867"/>
                    <a:pt x="5816" y="2482"/>
                    <a:pt x="5816" y="782"/>
                  </a:cubicBezTo>
                  <a:cubicBezTo>
                    <a:pt x="5816" y="350"/>
                    <a:pt x="5467" y="0"/>
                    <a:pt x="503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" name="Google Shape;133;p8"/>
            <p:cNvSpPr/>
            <p:nvPr/>
          </p:nvSpPr>
          <p:spPr>
            <a:xfrm>
              <a:off x="199320" y="4098966"/>
              <a:ext cx="347730" cy="370217"/>
            </a:xfrm>
            <a:custGeom>
              <a:avLst/>
              <a:gdLst/>
              <a:ahLst/>
              <a:cxnLst/>
              <a:rect l="l" t="t" r="r" b="b"/>
              <a:pathLst>
                <a:path w="12000" h="12776" extrusionOk="0">
                  <a:moveTo>
                    <a:pt x="781" y="0"/>
                  </a:moveTo>
                  <a:cubicBezTo>
                    <a:pt x="350" y="0"/>
                    <a:pt x="0" y="350"/>
                    <a:pt x="0" y="781"/>
                  </a:cubicBezTo>
                  <a:cubicBezTo>
                    <a:pt x="0" y="1213"/>
                    <a:pt x="350" y="1563"/>
                    <a:pt x="781" y="1563"/>
                  </a:cubicBezTo>
                  <a:lnTo>
                    <a:pt x="7161" y="1563"/>
                  </a:lnTo>
                  <a:cubicBezTo>
                    <a:pt x="8968" y="1563"/>
                    <a:pt x="10440" y="3033"/>
                    <a:pt x="10440" y="4842"/>
                  </a:cubicBezTo>
                  <a:cubicBezTo>
                    <a:pt x="10440" y="6650"/>
                    <a:pt x="8968" y="8121"/>
                    <a:pt x="7161" y="8121"/>
                  </a:cubicBezTo>
                  <a:lnTo>
                    <a:pt x="2329" y="8121"/>
                  </a:lnTo>
                  <a:cubicBezTo>
                    <a:pt x="1045" y="8121"/>
                    <a:pt x="1" y="9165"/>
                    <a:pt x="1" y="10448"/>
                  </a:cubicBezTo>
                  <a:cubicBezTo>
                    <a:pt x="1" y="11730"/>
                    <a:pt x="1045" y="12775"/>
                    <a:pt x="2329" y="12775"/>
                  </a:cubicBezTo>
                  <a:lnTo>
                    <a:pt x="7161" y="12775"/>
                  </a:lnTo>
                  <a:cubicBezTo>
                    <a:pt x="7591" y="12775"/>
                    <a:pt x="7941" y="12425"/>
                    <a:pt x="7941" y="11994"/>
                  </a:cubicBezTo>
                  <a:cubicBezTo>
                    <a:pt x="7941" y="11563"/>
                    <a:pt x="7591" y="11213"/>
                    <a:pt x="7161" y="11213"/>
                  </a:cubicBezTo>
                  <a:lnTo>
                    <a:pt x="2329" y="11213"/>
                  </a:lnTo>
                  <a:cubicBezTo>
                    <a:pt x="1905" y="11213"/>
                    <a:pt x="1561" y="10868"/>
                    <a:pt x="1561" y="10446"/>
                  </a:cubicBezTo>
                  <a:cubicBezTo>
                    <a:pt x="1561" y="10023"/>
                    <a:pt x="1906" y="9680"/>
                    <a:pt x="2329" y="9680"/>
                  </a:cubicBezTo>
                  <a:lnTo>
                    <a:pt x="7161" y="9680"/>
                  </a:lnTo>
                  <a:cubicBezTo>
                    <a:pt x="9830" y="9680"/>
                    <a:pt x="12000" y="7509"/>
                    <a:pt x="12000" y="4840"/>
                  </a:cubicBezTo>
                  <a:cubicBezTo>
                    <a:pt x="12000" y="2172"/>
                    <a:pt x="9830" y="0"/>
                    <a:pt x="716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" name="Google Shape;134;p8"/>
            <p:cNvSpPr/>
            <p:nvPr/>
          </p:nvSpPr>
          <p:spPr>
            <a:xfrm flipH="1">
              <a:off x="8906888" y="3457635"/>
              <a:ext cx="237123" cy="237123"/>
            </a:xfrm>
            <a:custGeom>
              <a:avLst/>
              <a:gdLst/>
              <a:ahLst/>
              <a:cxnLst/>
              <a:rect l="l" t="t" r="r" b="b"/>
              <a:pathLst>
                <a:path w="8183" h="8183" extrusionOk="0">
                  <a:moveTo>
                    <a:pt x="0" y="0"/>
                  </a:moveTo>
                  <a:lnTo>
                    <a:pt x="0" y="8183"/>
                  </a:lnTo>
                  <a:lnTo>
                    <a:pt x="4091" y="8183"/>
                  </a:lnTo>
                  <a:cubicBezTo>
                    <a:pt x="6350" y="8183"/>
                    <a:pt x="8182" y="6351"/>
                    <a:pt x="8182" y="4091"/>
                  </a:cubicBezTo>
                  <a:cubicBezTo>
                    <a:pt x="8182" y="1832"/>
                    <a:pt x="6351" y="0"/>
                    <a:pt x="409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" name="Google Shape;135;p8"/>
            <p:cNvSpPr/>
            <p:nvPr/>
          </p:nvSpPr>
          <p:spPr>
            <a:xfrm>
              <a:off x="331657" y="690098"/>
              <a:ext cx="172213" cy="156884"/>
            </a:xfrm>
            <a:custGeom>
              <a:avLst/>
              <a:gdLst/>
              <a:ahLst/>
              <a:cxnLst/>
              <a:rect l="l" t="t" r="r" b="b"/>
              <a:pathLst>
                <a:path w="5943" h="5414" extrusionOk="0">
                  <a:moveTo>
                    <a:pt x="2972" y="0"/>
                  </a:moveTo>
                  <a:cubicBezTo>
                    <a:pt x="2279" y="0"/>
                    <a:pt x="1587" y="264"/>
                    <a:pt x="1058" y="793"/>
                  </a:cubicBezTo>
                  <a:cubicBezTo>
                    <a:pt x="1" y="1850"/>
                    <a:pt x="1" y="3563"/>
                    <a:pt x="1058" y="4620"/>
                  </a:cubicBezTo>
                  <a:cubicBezTo>
                    <a:pt x="1587" y="5149"/>
                    <a:pt x="2279" y="5413"/>
                    <a:pt x="2972" y="5413"/>
                  </a:cubicBezTo>
                  <a:cubicBezTo>
                    <a:pt x="3664" y="5413"/>
                    <a:pt x="4357" y="5149"/>
                    <a:pt x="4885" y="4620"/>
                  </a:cubicBezTo>
                  <a:cubicBezTo>
                    <a:pt x="5943" y="3563"/>
                    <a:pt x="5943" y="1850"/>
                    <a:pt x="4885" y="793"/>
                  </a:cubicBezTo>
                  <a:cubicBezTo>
                    <a:pt x="4357" y="264"/>
                    <a:pt x="3664" y="0"/>
                    <a:pt x="297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" name="Google Shape;136;p8"/>
            <p:cNvSpPr/>
            <p:nvPr/>
          </p:nvSpPr>
          <p:spPr>
            <a:xfrm>
              <a:off x="715119" y="5"/>
              <a:ext cx="9765" cy="1142409"/>
            </a:xfrm>
            <a:custGeom>
              <a:avLst/>
              <a:gdLst/>
              <a:ahLst/>
              <a:cxnLst/>
              <a:rect l="l" t="t" r="r" b="b"/>
              <a:pathLst>
                <a:path w="337" h="39424" extrusionOk="0">
                  <a:moveTo>
                    <a:pt x="1" y="1"/>
                  </a:moveTo>
                  <a:lnTo>
                    <a:pt x="1" y="39424"/>
                  </a:lnTo>
                  <a:lnTo>
                    <a:pt x="336" y="39424"/>
                  </a:lnTo>
                  <a:lnTo>
                    <a:pt x="33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" name="Google Shape;137;p8"/>
            <p:cNvSpPr/>
            <p:nvPr/>
          </p:nvSpPr>
          <p:spPr>
            <a:xfrm rot="10800000">
              <a:off x="4377787" y="4274658"/>
              <a:ext cx="388414" cy="868832"/>
            </a:xfrm>
            <a:custGeom>
              <a:avLst/>
              <a:gdLst/>
              <a:ahLst/>
              <a:cxnLst/>
              <a:rect l="l" t="t" r="r" b="b"/>
              <a:pathLst>
                <a:path w="13404" h="29983" extrusionOk="0">
                  <a:moveTo>
                    <a:pt x="1" y="1"/>
                  </a:moveTo>
                  <a:lnTo>
                    <a:pt x="1" y="23281"/>
                  </a:lnTo>
                  <a:cubicBezTo>
                    <a:pt x="1" y="26981"/>
                    <a:pt x="3000" y="29982"/>
                    <a:pt x="6701" y="29982"/>
                  </a:cubicBezTo>
                  <a:cubicBezTo>
                    <a:pt x="10403" y="29982"/>
                    <a:pt x="13403" y="26983"/>
                    <a:pt x="13402" y="23281"/>
                  </a:cubicBezTo>
                  <a:lnTo>
                    <a:pt x="13402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" name="Google Shape;138;p8"/>
            <p:cNvSpPr/>
            <p:nvPr/>
          </p:nvSpPr>
          <p:spPr>
            <a:xfrm>
              <a:off x="400334" y="4759916"/>
              <a:ext cx="639331" cy="383575"/>
            </a:xfrm>
            <a:custGeom>
              <a:avLst/>
              <a:gdLst/>
              <a:ahLst/>
              <a:cxnLst/>
              <a:rect l="l" t="t" r="r" b="b"/>
              <a:pathLst>
                <a:path w="22063" h="13237" extrusionOk="0">
                  <a:moveTo>
                    <a:pt x="11031" y="0"/>
                  </a:moveTo>
                  <a:cubicBezTo>
                    <a:pt x="4940" y="0"/>
                    <a:pt x="0" y="4939"/>
                    <a:pt x="0" y="11030"/>
                  </a:cubicBezTo>
                  <a:lnTo>
                    <a:pt x="0" y="13237"/>
                  </a:lnTo>
                  <a:lnTo>
                    <a:pt x="22062" y="13237"/>
                  </a:lnTo>
                  <a:lnTo>
                    <a:pt x="22062" y="11030"/>
                  </a:lnTo>
                  <a:cubicBezTo>
                    <a:pt x="22062" y="4939"/>
                    <a:pt x="17123" y="0"/>
                    <a:pt x="1103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8"/>
            <p:cNvSpPr/>
            <p:nvPr/>
          </p:nvSpPr>
          <p:spPr>
            <a:xfrm>
              <a:off x="8419124" y="4131785"/>
              <a:ext cx="9765" cy="1011720"/>
            </a:xfrm>
            <a:custGeom>
              <a:avLst/>
              <a:gdLst/>
              <a:ahLst/>
              <a:cxnLst/>
              <a:rect l="l" t="t" r="r" b="b"/>
              <a:pathLst>
                <a:path w="337" h="34914" extrusionOk="0">
                  <a:moveTo>
                    <a:pt x="1" y="0"/>
                  </a:moveTo>
                  <a:lnTo>
                    <a:pt x="1" y="34914"/>
                  </a:lnTo>
                  <a:lnTo>
                    <a:pt x="336" y="34914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" name="Google Shape;140;p8"/>
            <p:cNvSpPr/>
            <p:nvPr/>
          </p:nvSpPr>
          <p:spPr>
            <a:xfrm>
              <a:off x="8596928" y="3847378"/>
              <a:ext cx="146191" cy="427273"/>
            </a:xfrm>
            <a:custGeom>
              <a:avLst/>
              <a:gdLst/>
              <a:ahLst/>
              <a:cxnLst/>
              <a:rect l="l" t="t" r="r" b="b"/>
              <a:pathLst>
                <a:path w="5045" h="14745" extrusionOk="0">
                  <a:moveTo>
                    <a:pt x="2523" y="1"/>
                  </a:moveTo>
                  <a:cubicBezTo>
                    <a:pt x="1130" y="1"/>
                    <a:pt x="1" y="1130"/>
                    <a:pt x="1" y="2523"/>
                  </a:cubicBezTo>
                  <a:cubicBezTo>
                    <a:pt x="1" y="3723"/>
                    <a:pt x="840" y="4724"/>
                    <a:pt x="1962" y="4980"/>
                  </a:cubicBezTo>
                  <a:cubicBezTo>
                    <a:pt x="840" y="5235"/>
                    <a:pt x="1" y="6237"/>
                    <a:pt x="1" y="7438"/>
                  </a:cubicBezTo>
                  <a:cubicBezTo>
                    <a:pt x="1" y="8552"/>
                    <a:pt x="727" y="9497"/>
                    <a:pt x="1729" y="9830"/>
                  </a:cubicBezTo>
                  <a:cubicBezTo>
                    <a:pt x="725" y="10163"/>
                    <a:pt x="1" y="11107"/>
                    <a:pt x="1" y="12222"/>
                  </a:cubicBezTo>
                  <a:cubicBezTo>
                    <a:pt x="1" y="13615"/>
                    <a:pt x="1130" y="14744"/>
                    <a:pt x="2523" y="14744"/>
                  </a:cubicBezTo>
                  <a:cubicBezTo>
                    <a:pt x="3915" y="14744"/>
                    <a:pt x="5044" y="13615"/>
                    <a:pt x="5044" y="12222"/>
                  </a:cubicBezTo>
                  <a:cubicBezTo>
                    <a:pt x="5044" y="11107"/>
                    <a:pt x="4320" y="10162"/>
                    <a:pt x="3316" y="9830"/>
                  </a:cubicBezTo>
                  <a:cubicBezTo>
                    <a:pt x="4320" y="9497"/>
                    <a:pt x="5044" y="8553"/>
                    <a:pt x="5044" y="7438"/>
                  </a:cubicBezTo>
                  <a:cubicBezTo>
                    <a:pt x="5044" y="6237"/>
                    <a:pt x="4206" y="5235"/>
                    <a:pt x="3083" y="4980"/>
                  </a:cubicBezTo>
                  <a:cubicBezTo>
                    <a:pt x="4206" y="4724"/>
                    <a:pt x="5044" y="3723"/>
                    <a:pt x="5044" y="2523"/>
                  </a:cubicBezTo>
                  <a:cubicBezTo>
                    <a:pt x="5044" y="1130"/>
                    <a:pt x="3915" y="1"/>
                    <a:pt x="252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9"/>
          <p:cNvSpPr txBox="1">
            <a:spLocks noGrp="1"/>
          </p:cNvSpPr>
          <p:nvPr>
            <p:ph type="subTitle" idx="1"/>
          </p:nvPr>
        </p:nvSpPr>
        <p:spPr>
          <a:xfrm rot="230">
            <a:off x="2325200" y="3185825"/>
            <a:ext cx="4493700" cy="68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43" name="Google Shape;143;p9"/>
          <p:cNvSpPr txBox="1">
            <a:spLocks noGrp="1"/>
          </p:cNvSpPr>
          <p:nvPr>
            <p:ph type="title"/>
          </p:nvPr>
        </p:nvSpPr>
        <p:spPr>
          <a:xfrm>
            <a:off x="1721838" y="1275325"/>
            <a:ext cx="5700300" cy="1986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12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grpSp>
        <p:nvGrpSpPr>
          <p:cNvPr id="144" name="Google Shape;144;p9"/>
          <p:cNvGrpSpPr/>
          <p:nvPr/>
        </p:nvGrpSpPr>
        <p:grpSpPr>
          <a:xfrm>
            <a:off x="140678" y="-6"/>
            <a:ext cx="8862647" cy="5143511"/>
            <a:chOff x="140678" y="-6"/>
            <a:chExt cx="8862647" cy="5143511"/>
          </a:xfrm>
        </p:grpSpPr>
        <p:sp>
          <p:nvSpPr>
            <p:cNvPr id="145" name="Google Shape;145;p9"/>
            <p:cNvSpPr/>
            <p:nvPr/>
          </p:nvSpPr>
          <p:spPr>
            <a:xfrm>
              <a:off x="301591" y="3356843"/>
              <a:ext cx="186673" cy="386357"/>
            </a:xfrm>
            <a:custGeom>
              <a:avLst/>
              <a:gdLst/>
              <a:ahLst/>
              <a:cxnLst/>
              <a:rect l="l" t="t" r="r" b="b"/>
              <a:pathLst>
                <a:path w="6442" h="13333" extrusionOk="0">
                  <a:moveTo>
                    <a:pt x="3221" y="1"/>
                  </a:moveTo>
                  <a:cubicBezTo>
                    <a:pt x="1442" y="1"/>
                    <a:pt x="0" y="1442"/>
                    <a:pt x="0" y="3221"/>
                  </a:cubicBezTo>
                  <a:lnTo>
                    <a:pt x="0" y="10112"/>
                  </a:lnTo>
                  <a:cubicBezTo>
                    <a:pt x="0" y="11890"/>
                    <a:pt x="1442" y="13332"/>
                    <a:pt x="3221" y="13332"/>
                  </a:cubicBezTo>
                  <a:cubicBezTo>
                    <a:pt x="4999" y="13332"/>
                    <a:pt x="6441" y="11890"/>
                    <a:pt x="6441" y="10112"/>
                  </a:cubicBezTo>
                  <a:lnTo>
                    <a:pt x="6441" y="3221"/>
                  </a:lnTo>
                  <a:cubicBezTo>
                    <a:pt x="6441" y="1442"/>
                    <a:pt x="4999" y="1"/>
                    <a:pt x="322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" name="Google Shape;146;p9"/>
            <p:cNvSpPr/>
            <p:nvPr/>
          </p:nvSpPr>
          <p:spPr>
            <a:xfrm>
              <a:off x="215457" y="1354820"/>
              <a:ext cx="358973" cy="431823"/>
            </a:xfrm>
            <a:custGeom>
              <a:avLst/>
              <a:gdLst/>
              <a:ahLst/>
              <a:cxnLst/>
              <a:rect l="l" t="t" r="r" b="b"/>
              <a:pathLst>
                <a:path w="12388" h="14902" extrusionOk="0">
                  <a:moveTo>
                    <a:pt x="5035" y="0"/>
                  </a:moveTo>
                  <a:cubicBezTo>
                    <a:pt x="4605" y="0"/>
                    <a:pt x="4255" y="350"/>
                    <a:pt x="4255" y="782"/>
                  </a:cubicBezTo>
                  <a:cubicBezTo>
                    <a:pt x="4255" y="3344"/>
                    <a:pt x="6339" y="5428"/>
                    <a:pt x="8901" y="5428"/>
                  </a:cubicBezTo>
                  <a:lnTo>
                    <a:pt x="10253" y="5428"/>
                  </a:lnTo>
                  <a:cubicBezTo>
                    <a:pt x="10569" y="5428"/>
                    <a:pt x="10827" y="5684"/>
                    <a:pt x="10827" y="6001"/>
                  </a:cubicBezTo>
                  <a:cubicBezTo>
                    <a:pt x="10827" y="6317"/>
                    <a:pt x="10569" y="6574"/>
                    <a:pt x="10253" y="6574"/>
                  </a:cubicBezTo>
                  <a:lnTo>
                    <a:pt x="4164" y="6574"/>
                  </a:lnTo>
                  <a:cubicBezTo>
                    <a:pt x="1869" y="6574"/>
                    <a:pt x="1" y="8441"/>
                    <a:pt x="1" y="10737"/>
                  </a:cubicBezTo>
                  <a:cubicBezTo>
                    <a:pt x="1" y="13033"/>
                    <a:pt x="1869" y="14901"/>
                    <a:pt x="4164" y="14901"/>
                  </a:cubicBezTo>
                  <a:lnTo>
                    <a:pt x="8660" y="14901"/>
                  </a:lnTo>
                  <a:cubicBezTo>
                    <a:pt x="9092" y="14901"/>
                    <a:pt x="9442" y="14551"/>
                    <a:pt x="9443" y="14118"/>
                  </a:cubicBezTo>
                  <a:cubicBezTo>
                    <a:pt x="9443" y="13687"/>
                    <a:pt x="9093" y="13338"/>
                    <a:pt x="8662" y="13338"/>
                  </a:cubicBezTo>
                  <a:lnTo>
                    <a:pt x="4166" y="13338"/>
                  </a:lnTo>
                  <a:cubicBezTo>
                    <a:pt x="2731" y="13338"/>
                    <a:pt x="1564" y="12171"/>
                    <a:pt x="1564" y="10736"/>
                  </a:cubicBezTo>
                  <a:cubicBezTo>
                    <a:pt x="1564" y="9301"/>
                    <a:pt x="2731" y="8134"/>
                    <a:pt x="4166" y="8134"/>
                  </a:cubicBezTo>
                  <a:lnTo>
                    <a:pt x="10255" y="8134"/>
                  </a:lnTo>
                  <a:cubicBezTo>
                    <a:pt x="11431" y="8134"/>
                    <a:pt x="12388" y="7178"/>
                    <a:pt x="12388" y="6001"/>
                  </a:cubicBezTo>
                  <a:cubicBezTo>
                    <a:pt x="12388" y="4824"/>
                    <a:pt x="11432" y="3867"/>
                    <a:pt x="10255" y="3867"/>
                  </a:cubicBezTo>
                  <a:lnTo>
                    <a:pt x="8902" y="3867"/>
                  </a:lnTo>
                  <a:cubicBezTo>
                    <a:pt x="7199" y="3867"/>
                    <a:pt x="5816" y="2482"/>
                    <a:pt x="5816" y="782"/>
                  </a:cubicBezTo>
                  <a:cubicBezTo>
                    <a:pt x="5816" y="350"/>
                    <a:pt x="5467" y="0"/>
                    <a:pt x="503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" name="Google Shape;147;p9"/>
            <p:cNvSpPr/>
            <p:nvPr/>
          </p:nvSpPr>
          <p:spPr>
            <a:xfrm>
              <a:off x="8640329" y="3234960"/>
              <a:ext cx="280068" cy="280068"/>
            </a:xfrm>
            <a:custGeom>
              <a:avLst/>
              <a:gdLst/>
              <a:ahLst/>
              <a:cxnLst/>
              <a:rect l="l" t="t" r="r" b="b"/>
              <a:pathLst>
                <a:path w="9665" h="9665" extrusionOk="0">
                  <a:moveTo>
                    <a:pt x="4832" y="1"/>
                  </a:moveTo>
                  <a:cubicBezTo>
                    <a:pt x="3550" y="1"/>
                    <a:pt x="2321" y="510"/>
                    <a:pt x="1415" y="1416"/>
                  </a:cubicBezTo>
                  <a:cubicBezTo>
                    <a:pt x="509" y="2323"/>
                    <a:pt x="0" y="3551"/>
                    <a:pt x="0" y="4833"/>
                  </a:cubicBezTo>
                  <a:cubicBezTo>
                    <a:pt x="0" y="6114"/>
                    <a:pt x="509" y="7344"/>
                    <a:pt x="1415" y="8249"/>
                  </a:cubicBezTo>
                  <a:cubicBezTo>
                    <a:pt x="2321" y="9156"/>
                    <a:pt x="3550" y="9665"/>
                    <a:pt x="4832" y="9665"/>
                  </a:cubicBezTo>
                  <a:cubicBezTo>
                    <a:pt x="6114" y="9665"/>
                    <a:pt x="7342" y="9156"/>
                    <a:pt x="8249" y="8249"/>
                  </a:cubicBezTo>
                  <a:cubicBezTo>
                    <a:pt x="9155" y="7344"/>
                    <a:pt x="9664" y="6114"/>
                    <a:pt x="9664" y="4833"/>
                  </a:cubicBezTo>
                  <a:cubicBezTo>
                    <a:pt x="9664" y="3551"/>
                    <a:pt x="9155" y="2323"/>
                    <a:pt x="8249" y="1416"/>
                  </a:cubicBezTo>
                  <a:cubicBezTo>
                    <a:pt x="7342" y="510"/>
                    <a:pt x="6114" y="1"/>
                    <a:pt x="48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" name="Google Shape;148;p9"/>
            <p:cNvSpPr/>
            <p:nvPr/>
          </p:nvSpPr>
          <p:spPr>
            <a:xfrm>
              <a:off x="140678" y="2317462"/>
              <a:ext cx="508555" cy="508584"/>
            </a:xfrm>
            <a:custGeom>
              <a:avLst/>
              <a:gdLst/>
              <a:ahLst/>
              <a:cxnLst/>
              <a:rect l="l" t="t" r="r" b="b"/>
              <a:pathLst>
                <a:path w="17550" h="17551" extrusionOk="0">
                  <a:moveTo>
                    <a:pt x="1962" y="0"/>
                  </a:moveTo>
                  <a:cubicBezTo>
                    <a:pt x="879" y="0"/>
                    <a:pt x="1" y="878"/>
                    <a:pt x="1" y="1960"/>
                  </a:cubicBezTo>
                  <a:lnTo>
                    <a:pt x="1" y="5851"/>
                  </a:lnTo>
                  <a:lnTo>
                    <a:pt x="1" y="15591"/>
                  </a:lnTo>
                  <a:cubicBezTo>
                    <a:pt x="1" y="16673"/>
                    <a:pt x="879" y="17550"/>
                    <a:pt x="1962" y="17550"/>
                  </a:cubicBezTo>
                  <a:lnTo>
                    <a:pt x="17550" y="17550"/>
                  </a:lnTo>
                  <a:lnTo>
                    <a:pt x="17523" y="17524"/>
                  </a:lnTo>
                  <a:lnTo>
                    <a:pt x="17550" y="17524"/>
                  </a:lnTo>
                  <a:lnTo>
                    <a:pt x="17550" y="13634"/>
                  </a:lnTo>
                  <a:cubicBezTo>
                    <a:pt x="17549" y="12552"/>
                    <a:pt x="16671" y="11674"/>
                    <a:pt x="15588" y="11674"/>
                  </a:cubicBezTo>
                  <a:lnTo>
                    <a:pt x="13642" y="11674"/>
                  </a:lnTo>
                  <a:cubicBezTo>
                    <a:pt x="12556" y="11674"/>
                    <a:pt x="11677" y="10791"/>
                    <a:pt x="11682" y="9704"/>
                  </a:cubicBezTo>
                  <a:lnTo>
                    <a:pt x="11691" y="7792"/>
                  </a:lnTo>
                  <a:cubicBezTo>
                    <a:pt x="11696" y="6706"/>
                    <a:pt x="10817" y="5822"/>
                    <a:pt x="9731" y="5822"/>
                  </a:cubicBezTo>
                  <a:lnTo>
                    <a:pt x="7811" y="5822"/>
                  </a:lnTo>
                  <a:cubicBezTo>
                    <a:pt x="6728" y="5822"/>
                    <a:pt x="5850" y="4945"/>
                    <a:pt x="5850" y="3863"/>
                  </a:cubicBezTo>
                  <a:lnTo>
                    <a:pt x="5850" y="1960"/>
                  </a:lnTo>
                  <a:cubicBezTo>
                    <a:pt x="5850" y="878"/>
                    <a:pt x="4972" y="0"/>
                    <a:pt x="38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" name="Google Shape;149;p9"/>
            <p:cNvSpPr/>
            <p:nvPr/>
          </p:nvSpPr>
          <p:spPr>
            <a:xfrm>
              <a:off x="8775486" y="4131785"/>
              <a:ext cx="9765" cy="1011720"/>
            </a:xfrm>
            <a:custGeom>
              <a:avLst/>
              <a:gdLst/>
              <a:ahLst/>
              <a:cxnLst/>
              <a:rect l="l" t="t" r="r" b="b"/>
              <a:pathLst>
                <a:path w="337" h="34914" extrusionOk="0">
                  <a:moveTo>
                    <a:pt x="1" y="0"/>
                  </a:moveTo>
                  <a:lnTo>
                    <a:pt x="1" y="34914"/>
                  </a:lnTo>
                  <a:lnTo>
                    <a:pt x="336" y="34914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" name="Google Shape;150;p9"/>
            <p:cNvSpPr/>
            <p:nvPr/>
          </p:nvSpPr>
          <p:spPr>
            <a:xfrm>
              <a:off x="8223147" y="341760"/>
              <a:ext cx="401707" cy="396441"/>
            </a:xfrm>
            <a:custGeom>
              <a:avLst/>
              <a:gdLst/>
              <a:ahLst/>
              <a:cxnLst/>
              <a:rect l="l" t="t" r="r" b="b"/>
              <a:pathLst>
                <a:path w="9500" h="9376" extrusionOk="0">
                  <a:moveTo>
                    <a:pt x="4931" y="1"/>
                  </a:moveTo>
                  <a:cubicBezTo>
                    <a:pt x="3810" y="1"/>
                    <a:pt x="2899" y="910"/>
                    <a:pt x="2899" y="2032"/>
                  </a:cubicBezTo>
                  <a:cubicBezTo>
                    <a:pt x="2899" y="2494"/>
                    <a:pt x="3056" y="2918"/>
                    <a:pt x="3314" y="3258"/>
                  </a:cubicBezTo>
                  <a:lnTo>
                    <a:pt x="3059" y="3258"/>
                  </a:lnTo>
                  <a:cubicBezTo>
                    <a:pt x="1370" y="3258"/>
                    <a:pt x="1" y="4627"/>
                    <a:pt x="1" y="6316"/>
                  </a:cubicBezTo>
                  <a:cubicBezTo>
                    <a:pt x="1" y="8006"/>
                    <a:pt x="1370" y="9376"/>
                    <a:pt x="3059" y="9376"/>
                  </a:cubicBezTo>
                  <a:lnTo>
                    <a:pt x="6439" y="9376"/>
                  </a:lnTo>
                  <a:cubicBezTo>
                    <a:pt x="8128" y="9376"/>
                    <a:pt x="9499" y="8006"/>
                    <a:pt x="9499" y="6316"/>
                  </a:cubicBezTo>
                  <a:cubicBezTo>
                    <a:pt x="9500" y="5288"/>
                    <a:pt x="8989" y="4379"/>
                    <a:pt x="8210" y="3824"/>
                  </a:cubicBezTo>
                  <a:cubicBezTo>
                    <a:pt x="8850" y="3482"/>
                    <a:pt x="9287" y="2809"/>
                    <a:pt x="9287" y="2032"/>
                  </a:cubicBezTo>
                  <a:cubicBezTo>
                    <a:pt x="9287" y="910"/>
                    <a:pt x="8376" y="1"/>
                    <a:pt x="725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" name="Google Shape;151;p9"/>
            <p:cNvSpPr/>
            <p:nvPr/>
          </p:nvSpPr>
          <p:spPr>
            <a:xfrm>
              <a:off x="8557391" y="2348773"/>
              <a:ext cx="445935" cy="445964"/>
            </a:xfrm>
            <a:custGeom>
              <a:avLst/>
              <a:gdLst/>
              <a:ahLst/>
              <a:cxnLst/>
              <a:rect l="l" t="t" r="r" b="b"/>
              <a:pathLst>
                <a:path w="15389" h="15390" extrusionOk="0">
                  <a:moveTo>
                    <a:pt x="0" y="1"/>
                  </a:moveTo>
                  <a:lnTo>
                    <a:pt x="24" y="24"/>
                  </a:lnTo>
                  <a:lnTo>
                    <a:pt x="0" y="24"/>
                  </a:lnTo>
                  <a:lnTo>
                    <a:pt x="0" y="3435"/>
                  </a:lnTo>
                  <a:cubicBezTo>
                    <a:pt x="0" y="4384"/>
                    <a:pt x="770" y="5153"/>
                    <a:pt x="1719" y="5153"/>
                  </a:cubicBezTo>
                  <a:lnTo>
                    <a:pt x="3427" y="5153"/>
                  </a:lnTo>
                  <a:cubicBezTo>
                    <a:pt x="4379" y="5153"/>
                    <a:pt x="5150" y="5927"/>
                    <a:pt x="5146" y="6879"/>
                  </a:cubicBezTo>
                  <a:lnTo>
                    <a:pt x="5138" y="8555"/>
                  </a:lnTo>
                  <a:cubicBezTo>
                    <a:pt x="5135" y="9507"/>
                    <a:pt x="5905" y="10281"/>
                    <a:pt x="6857" y="10281"/>
                  </a:cubicBezTo>
                  <a:lnTo>
                    <a:pt x="8540" y="10281"/>
                  </a:lnTo>
                  <a:cubicBezTo>
                    <a:pt x="9490" y="10281"/>
                    <a:pt x="10259" y="11050"/>
                    <a:pt x="10259" y="12000"/>
                  </a:cubicBezTo>
                  <a:lnTo>
                    <a:pt x="10259" y="13671"/>
                  </a:lnTo>
                  <a:cubicBezTo>
                    <a:pt x="10259" y="14621"/>
                    <a:pt x="11028" y="15390"/>
                    <a:pt x="11978" y="15390"/>
                  </a:cubicBezTo>
                  <a:lnTo>
                    <a:pt x="13669" y="15390"/>
                  </a:lnTo>
                  <a:cubicBezTo>
                    <a:pt x="14619" y="15390"/>
                    <a:pt x="15388" y="14621"/>
                    <a:pt x="15388" y="13671"/>
                  </a:cubicBezTo>
                  <a:lnTo>
                    <a:pt x="15388" y="10260"/>
                  </a:lnTo>
                  <a:lnTo>
                    <a:pt x="15388" y="1720"/>
                  </a:lnTo>
                  <a:cubicBezTo>
                    <a:pt x="15388" y="770"/>
                    <a:pt x="14619" y="1"/>
                    <a:pt x="136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" name="Google Shape;152;p9"/>
            <p:cNvSpPr/>
            <p:nvPr/>
          </p:nvSpPr>
          <p:spPr>
            <a:xfrm>
              <a:off x="715337" y="-6"/>
              <a:ext cx="9331" cy="537504"/>
            </a:xfrm>
            <a:custGeom>
              <a:avLst/>
              <a:gdLst/>
              <a:ahLst/>
              <a:cxnLst/>
              <a:rect l="l" t="t" r="r" b="b"/>
              <a:pathLst>
                <a:path w="322" h="18549" extrusionOk="0">
                  <a:moveTo>
                    <a:pt x="1" y="1"/>
                  </a:moveTo>
                  <a:lnTo>
                    <a:pt x="1" y="18548"/>
                  </a:lnTo>
                  <a:lnTo>
                    <a:pt x="322" y="18548"/>
                  </a:lnTo>
                  <a:lnTo>
                    <a:pt x="32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53" name="Google Shape;153;p9"/>
            <p:cNvGrpSpPr/>
            <p:nvPr/>
          </p:nvGrpSpPr>
          <p:grpSpPr>
            <a:xfrm>
              <a:off x="4204223" y="4333613"/>
              <a:ext cx="735565" cy="809892"/>
              <a:chOff x="4880660" y="1531638"/>
              <a:chExt cx="735565" cy="809892"/>
            </a:xfrm>
          </p:grpSpPr>
          <p:sp>
            <p:nvSpPr>
              <p:cNvPr id="154" name="Google Shape;154;p9"/>
              <p:cNvSpPr/>
              <p:nvPr/>
            </p:nvSpPr>
            <p:spPr>
              <a:xfrm>
                <a:off x="4978777" y="1629726"/>
                <a:ext cx="539387" cy="711803"/>
              </a:xfrm>
              <a:custGeom>
                <a:avLst/>
                <a:gdLst/>
                <a:ahLst/>
                <a:cxnLst/>
                <a:rect l="l" t="t" r="r" b="b"/>
                <a:pathLst>
                  <a:path w="18614" h="24564" extrusionOk="0">
                    <a:moveTo>
                      <a:pt x="9307" y="1"/>
                    </a:moveTo>
                    <a:cubicBezTo>
                      <a:pt x="8052" y="1"/>
                      <a:pt x="6831" y="248"/>
                      <a:pt x="5684" y="733"/>
                    </a:cubicBezTo>
                    <a:cubicBezTo>
                      <a:pt x="4575" y="1202"/>
                      <a:pt x="3581" y="1873"/>
                      <a:pt x="2726" y="2727"/>
                    </a:cubicBezTo>
                    <a:cubicBezTo>
                      <a:pt x="1871" y="3582"/>
                      <a:pt x="1200" y="4576"/>
                      <a:pt x="732" y="5685"/>
                    </a:cubicBezTo>
                    <a:cubicBezTo>
                      <a:pt x="247" y="6832"/>
                      <a:pt x="0" y="8050"/>
                      <a:pt x="0" y="9308"/>
                    </a:cubicBezTo>
                    <a:lnTo>
                      <a:pt x="0" y="24564"/>
                    </a:lnTo>
                    <a:lnTo>
                      <a:pt x="333" y="24564"/>
                    </a:lnTo>
                    <a:lnTo>
                      <a:pt x="333" y="9308"/>
                    </a:lnTo>
                    <a:cubicBezTo>
                      <a:pt x="333" y="8096"/>
                      <a:pt x="569" y="6920"/>
                      <a:pt x="1038" y="5814"/>
                    </a:cubicBezTo>
                    <a:cubicBezTo>
                      <a:pt x="1489" y="4745"/>
                      <a:pt x="2136" y="3786"/>
                      <a:pt x="2960" y="2962"/>
                    </a:cubicBezTo>
                    <a:cubicBezTo>
                      <a:pt x="3784" y="2138"/>
                      <a:pt x="4745" y="1491"/>
                      <a:pt x="5813" y="1039"/>
                    </a:cubicBezTo>
                    <a:cubicBezTo>
                      <a:pt x="6921" y="571"/>
                      <a:pt x="8095" y="334"/>
                      <a:pt x="9307" y="334"/>
                    </a:cubicBezTo>
                    <a:cubicBezTo>
                      <a:pt x="10519" y="334"/>
                      <a:pt x="11694" y="570"/>
                      <a:pt x="12801" y="1039"/>
                    </a:cubicBezTo>
                    <a:cubicBezTo>
                      <a:pt x="13870" y="1491"/>
                      <a:pt x="14828" y="2137"/>
                      <a:pt x="15653" y="2962"/>
                    </a:cubicBezTo>
                    <a:cubicBezTo>
                      <a:pt x="16477" y="3785"/>
                      <a:pt x="17124" y="4745"/>
                      <a:pt x="17576" y="5814"/>
                    </a:cubicBezTo>
                    <a:cubicBezTo>
                      <a:pt x="18043" y="6922"/>
                      <a:pt x="18280" y="8096"/>
                      <a:pt x="18280" y="9308"/>
                    </a:cubicBezTo>
                    <a:lnTo>
                      <a:pt x="18280" y="24564"/>
                    </a:lnTo>
                    <a:lnTo>
                      <a:pt x="18614" y="24564"/>
                    </a:lnTo>
                    <a:lnTo>
                      <a:pt x="18614" y="9308"/>
                    </a:lnTo>
                    <a:cubicBezTo>
                      <a:pt x="18614" y="8052"/>
                      <a:pt x="18367" y="6832"/>
                      <a:pt x="17882" y="5685"/>
                    </a:cubicBezTo>
                    <a:cubicBezTo>
                      <a:pt x="17413" y="4578"/>
                      <a:pt x="16742" y="3582"/>
                      <a:pt x="15888" y="2727"/>
                    </a:cubicBezTo>
                    <a:cubicBezTo>
                      <a:pt x="15033" y="1873"/>
                      <a:pt x="14038" y="1202"/>
                      <a:pt x="12930" y="733"/>
                    </a:cubicBezTo>
                    <a:cubicBezTo>
                      <a:pt x="11782" y="248"/>
                      <a:pt x="10563" y="1"/>
                      <a:pt x="930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5" name="Google Shape;155;p9"/>
              <p:cNvSpPr/>
              <p:nvPr/>
            </p:nvSpPr>
            <p:spPr>
              <a:xfrm>
                <a:off x="4983240" y="1634218"/>
                <a:ext cx="530375" cy="702791"/>
              </a:xfrm>
              <a:custGeom>
                <a:avLst/>
                <a:gdLst/>
                <a:ahLst/>
                <a:cxnLst/>
                <a:rect l="l" t="t" r="r" b="b"/>
                <a:pathLst>
                  <a:path w="18303" h="24253" extrusionOk="0">
                    <a:moveTo>
                      <a:pt x="9152" y="1"/>
                    </a:moveTo>
                    <a:cubicBezTo>
                      <a:pt x="7916" y="1"/>
                      <a:pt x="6717" y="242"/>
                      <a:pt x="5590" y="719"/>
                    </a:cubicBezTo>
                    <a:cubicBezTo>
                      <a:pt x="4499" y="1182"/>
                      <a:pt x="3521" y="1842"/>
                      <a:pt x="2680" y="2681"/>
                    </a:cubicBezTo>
                    <a:cubicBezTo>
                      <a:pt x="1839" y="3522"/>
                      <a:pt x="1179" y="4501"/>
                      <a:pt x="719" y="5591"/>
                    </a:cubicBezTo>
                    <a:cubicBezTo>
                      <a:pt x="242" y="6718"/>
                      <a:pt x="0" y="7918"/>
                      <a:pt x="0" y="9153"/>
                    </a:cubicBezTo>
                    <a:lnTo>
                      <a:pt x="0" y="24252"/>
                    </a:lnTo>
                    <a:lnTo>
                      <a:pt x="21" y="24252"/>
                    </a:lnTo>
                    <a:lnTo>
                      <a:pt x="21" y="9153"/>
                    </a:lnTo>
                    <a:cubicBezTo>
                      <a:pt x="21" y="7920"/>
                      <a:pt x="262" y="6723"/>
                      <a:pt x="738" y="5598"/>
                    </a:cubicBezTo>
                    <a:cubicBezTo>
                      <a:pt x="1198" y="4511"/>
                      <a:pt x="1855" y="3535"/>
                      <a:pt x="2695" y="2696"/>
                    </a:cubicBezTo>
                    <a:cubicBezTo>
                      <a:pt x="3533" y="1857"/>
                      <a:pt x="4511" y="1198"/>
                      <a:pt x="5597" y="739"/>
                    </a:cubicBezTo>
                    <a:cubicBezTo>
                      <a:pt x="6723" y="263"/>
                      <a:pt x="7919" y="21"/>
                      <a:pt x="9152" y="21"/>
                    </a:cubicBezTo>
                    <a:cubicBezTo>
                      <a:pt x="10384" y="21"/>
                      <a:pt x="11580" y="263"/>
                      <a:pt x="12706" y="739"/>
                    </a:cubicBezTo>
                    <a:cubicBezTo>
                      <a:pt x="13794" y="1198"/>
                      <a:pt x="14770" y="1857"/>
                      <a:pt x="15608" y="2696"/>
                    </a:cubicBezTo>
                    <a:cubicBezTo>
                      <a:pt x="16447" y="3535"/>
                      <a:pt x="17105" y="4512"/>
                      <a:pt x="17565" y="5598"/>
                    </a:cubicBezTo>
                    <a:cubicBezTo>
                      <a:pt x="18042" y="6723"/>
                      <a:pt x="18282" y="7920"/>
                      <a:pt x="18282" y="9153"/>
                    </a:cubicBezTo>
                    <a:lnTo>
                      <a:pt x="18282" y="24253"/>
                    </a:lnTo>
                    <a:lnTo>
                      <a:pt x="18303" y="24253"/>
                    </a:lnTo>
                    <a:lnTo>
                      <a:pt x="18303" y="9153"/>
                    </a:lnTo>
                    <a:cubicBezTo>
                      <a:pt x="18303" y="7918"/>
                      <a:pt x="18062" y="6718"/>
                      <a:pt x="17584" y="5591"/>
                    </a:cubicBezTo>
                    <a:cubicBezTo>
                      <a:pt x="17123" y="4500"/>
                      <a:pt x="16463" y="3522"/>
                      <a:pt x="15623" y="2681"/>
                    </a:cubicBezTo>
                    <a:cubicBezTo>
                      <a:pt x="14782" y="1840"/>
                      <a:pt x="13803" y="1181"/>
                      <a:pt x="12714" y="719"/>
                    </a:cubicBezTo>
                    <a:cubicBezTo>
                      <a:pt x="11586" y="242"/>
                      <a:pt x="10387" y="1"/>
                      <a:pt x="915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6" name="Google Shape;156;p9"/>
              <p:cNvSpPr/>
              <p:nvPr/>
            </p:nvSpPr>
            <p:spPr>
              <a:xfrm>
                <a:off x="5174867" y="1825815"/>
                <a:ext cx="147177" cy="515713"/>
              </a:xfrm>
              <a:custGeom>
                <a:avLst/>
                <a:gdLst/>
                <a:ahLst/>
                <a:cxnLst/>
                <a:rect l="l" t="t" r="r" b="b"/>
                <a:pathLst>
                  <a:path w="5079" h="17797" extrusionOk="0">
                    <a:moveTo>
                      <a:pt x="2540" y="1"/>
                    </a:moveTo>
                    <a:cubicBezTo>
                      <a:pt x="1140" y="1"/>
                      <a:pt x="0" y="1141"/>
                      <a:pt x="0" y="2541"/>
                    </a:cubicBezTo>
                    <a:lnTo>
                      <a:pt x="0" y="17797"/>
                    </a:lnTo>
                    <a:lnTo>
                      <a:pt x="333" y="17797"/>
                    </a:lnTo>
                    <a:lnTo>
                      <a:pt x="333" y="2541"/>
                    </a:lnTo>
                    <a:cubicBezTo>
                      <a:pt x="333" y="1324"/>
                      <a:pt x="1323" y="335"/>
                      <a:pt x="2540" y="335"/>
                    </a:cubicBezTo>
                    <a:cubicBezTo>
                      <a:pt x="3755" y="335"/>
                      <a:pt x="4745" y="1323"/>
                      <a:pt x="4745" y="2541"/>
                    </a:cubicBezTo>
                    <a:lnTo>
                      <a:pt x="4745" y="17797"/>
                    </a:lnTo>
                    <a:lnTo>
                      <a:pt x="5079" y="17797"/>
                    </a:lnTo>
                    <a:lnTo>
                      <a:pt x="5079" y="2541"/>
                    </a:lnTo>
                    <a:cubicBezTo>
                      <a:pt x="5079" y="1141"/>
                      <a:pt x="3940" y="1"/>
                      <a:pt x="254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7" name="Google Shape;157;p9"/>
              <p:cNvSpPr/>
              <p:nvPr/>
            </p:nvSpPr>
            <p:spPr>
              <a:xfrm>
                <a:off x="5179387" y="1830365"/>
                <a:ext cx="138078" cy="506643"/>
              </a:xfrm>
              <a:custGeom>
                <a:avLst/>
                <a:gdLst/>
                <a:ahLst/>
                <a:cxnLst/>
                <a:rect l="l" t="t" r="r" b="b"/>
                <a:pathLst>
                  <a:path w="4765" h="17484" extrusionOk="0">
                    <a:moveTo>
                      <a:pt x="2382" y="1"/>
                    </a:moveTo>
                    <a:cubicBezTo>
                      <a:pt x="1069" y="1"/>
                      <a:pt x="0" y="1069"/>
                      <a:pt x="0" y="2384"/>
                    </a:cubicBezTo>
                    <a:lnTo>
                      <a:pt x="0" y="17483"/>
                    </a:lnTo>
                    <a:lnTo>
                      <a:pt x="21" y="17483"/>
                    </a:lnTo>
                    <a:lnTo>
                      <a:pt x="21" y="2384"/>
                    </a:lnTo>
                    <a:cubicBezTo>
                      <a:pt x="21" y="1080"/>
                      <a:pt x="1082" y="20"/>
                      <a:pt x="2384" y="20"/>
                    </a:cubicBezTo>
                    <a:cubicBezTo>
                      <a:pt x="3686" y="20"/>
                      <a:pt x="4745" y="1082"/>
                      <a:pt x="4745" y="2384"/>
                    </a:cubicBezTo>
                    <a:lnTo>
                      <a:pt x="4745" y="17484"/>
                    </a:lnTo>
                    <a:lnTo>
                      <a:pt x="4765" y="17484"/>
                    </a:lnTo>
                    <a:lnTo>
                      <a:pt x="4765" y="2384"/>
                    </a:lnTo>
                    <a:cubicBezTo>
                      <a:pt x="4765" y="1069"/>
                      <a:pt x="3696" y="1"/>
                      <a:pt x="238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8" name="Google Shape;158;p9"/>
              <p:cNvSpPr/>
              <p:nvPr/>
            </p:nvSpPr>
            <p:spPr>
              <a:xfrm>
                <a:off x="4880660" y="1531638"/>
                <a:ext cx="735565" cy="809892"/>
              </a:xfrm>
              <a:custGeom>
                <a:avLst/>
                <a:gdLst/>
                <a:ahLst/>
                <a:cxnLst/>
                <a:rect l="l" t="t" r="r" b="b"/>
                <a:pathLst>
                  <a:path w="25384" h="27949" extrusionOk="0">
                    <a:moveTo>
                      <a:pt x="12692" y="0"/>
                    </a:moveTo>
                    <a:cubicBezTo>
                      <a:pt x="5694" y="0"/>
                      <a:pt x="1" y="5695"/>
                      <a:pt x="1" y="12693"/>
                    </a:cubicBezTo>
                    <a:lnTo>
                      <a:pt x="1" y="27949"/>
                    </a:lnTo>
                    <a:lnTo>
                      <a:pt x="334" y="27949"/>
                    </a:lnTo>
                    <a:lnTo>
                      <a:pt x="334" y="12693"/>
                    </a:lnTo>
                    <a:cubicBezTo>
                      <a:pt x="334" y="5878"/>
                      <a:pt x="5878" y="334"/>
                      <a:pt x="12692" y="334"/>
                    </a:cubicBezTo>
                    <a:cubicBezTo>
                      <a:pt x="19506" y="334"/>
                      <a:pt x="25051" y="5878"/>
                      <a:pt x="25051" y="12693"/>
                    </a:cubicBezTo>
                    <a:lnTo>
                      <a:pt x="25051" y="27949"/>
                    </a:lnTo>
                    <a:lnTo>
                      <a:pt x="25383" y="27949"/>
                    </a:lnTo>
                    <a:lnTo>
                      <a:pt x="25383" y="12693"/>
                    </a:lnTo>
                    <a:cubicBezTo>
                      <a:pt x="25383" y="5694"/>
                      <a:pt x="19689" y="0"/>
                      <a:pt x="1269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9" name="Google Shape;159;p9"/>
              <p:cNvSpPr/>
              <p:nvPr/>
            </p:nvSpPr>
            <p:spPr>
              <a:xfrm>
                <a:off x="4885151" y="1536217"/>
                <a:ext cx="726495" cy="800793"/>
              </a:xfrm>
              <a:custGeom>
                <a:avLst/>
                <a:gdLst/>
                <a:ahLst/>
                <a:cxnLst/>
                <a:rect l="l" t="t" r="r" b="b"/>
                <a:pathLst>
                  <a:path w="25071" h="27635" extrusionOk="0">
                    <a:moveTo>
                      <a:pt x="12535" y="0"/>
                    </a:moveTo>
                    <a:cubicBezTo>
                      <a:pt x="5624" y="0"/>
                      <a:pt x="1" y="5623"/>
                      <a:pt x="1" y="12535"/>
                    </a:cubicBezTo>
                    <a:lnTo>
                      <a:pt x="1" y="27634"/>
                    </a:lnTo>
                    <a:lnTo>
                      <a:pt x="21" y="27634"/>
                    </a:lnTo>
                    <a:lnTo>
                      <a:pt x="21" y="12535"/>
                    </a:lnTo>
                    <a:cubicBezTo>
                      <a:pt x="21" y="5634"/>
                      <a:pt x="5636" y="20"/>
                      <a:pt x="12536" y="20"/>
                    </a:cubicBezTo>
                    <a:cubicBezTo>
                      <a:pt x="19437" y="20"/>
                      <a:pt x="25052" y="5634"/>
                      <a:pt x="25052" y="12535"/>
                    </a:cubicBezTo>
                    <a:lnTo>
                      <a:pt x="25052" y="27635"/>
                    </a:lnTo>
                    <a:lnTo>
                      <a:pt x="25070" y="27635"/>
                    </a:lnTo>
                    <a:lnTo>
                      <a:pt x="25070" y="12535"/>
                    </a:lnTo>
                    <a:cubicBezTo>
                      <a:pt x="25070" y="5623"/>
                      <a:pt x="19446" y="0"/>
                      <a:pt x="1253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0" name="Google Shape;160;p9"/>
              <p:cNvSpPr/>
              <p:nvPr/>
            </p:nvSpPr>
            <p:spPr>
              <a:xfrm>
                <a:off x="5076778" y="1727756"/>
                <a:ext cx="343325" cy="613772"/>
              </a:xfrm>
              <a:custGeom>
                <a:avLst/>
                <a:gdLst/>
                <a:ahLst/>
                <a:cxnLst/>
                <a:rect l="l" t="t" r="r" b="b"/>
                <a:pathLst>
                  <a:path w="11848" h="21181" extrusionOk="0">
                    <a:moveTo>
                      <a:pt x="5925" y="0"/>
                    </a:moveTo>
                    <a:cubicBezTo>
                      <a:pt x="2658" y="0"/>
                      <a:pt x="1" y="2658"/>
                      <a:pt x="1" y="5925"/>
                    </a:cubicBezTo>
                    <a:lnTo>
                      <a:pt x="1" y="21181"/>
                    </a:lnTo>
                    <a:lnTo>
                      <a:pt x="334" y="21181"/>
                    </a:lnTo>
                    <a:lnTo>
                      <a:pt x="334" y="5925"/>
                    </a:lnTo>
                    <a:cubicBezTo>
                      <a:pt x="334" y="2842"/>
                      <a:pt x="2843" y="334"/>
                      <a:pt x="5925" y="334"/>
                    </a:cubicBezTo>
                    <a:cubicBezTo>
                      <a:pt x="9007" y="334"/>
                      <a:pt x="11515" y="2843"/>
                      <a:pt x="11515" y="5925"/>
                    </a:cubicBezTo>
                    <a:lnTo>
                      <a:pt x="11515" y="21181"/>
                    </a:lnTo>
                    <a:lnTo>
                      <a:pt x="11847" y="21181"/>
                    </a:lnTo>
                    <a:lnTo>
                      <a:pt x="11847" y="5925"/>
                    </a:lnTo>
                    <a:cubicBezTo>
                      <a:pt x="11847" y="2658"/>
                      <a:pt x="9192" y="0"/>
                      <a:pt x="59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1" name="Google Shape;161;p9"/>
              <p:cNvSpPr/>
              <p:nvPr/>
            </p:nvSpPr>
            <p:spPr>
              <a:xfrm>
                <a:off x="5081270" y="1732335"/>
                <a:ext cx="334226" cy="604673"/>
              </a:xfrm>
              <a:custGeom>
                <a:avLst/>
                <a:gdLst/>
                <a:ahLst/>
                <a:cxnLst/>
                <a:rect l="l" t="t" r="r" b="b"/>
                <a:pathLst>
                  <a:path w="11534" h="20867" extrusionOk="0">
                    <a:moveTo>
                      <a:pt x="5767" y="0"/>
                    </a:moveTo>
                    <a:cubicBezTo>
                      <a:pt x="2589" y="0"/>
                      <a:pt x="1" y="2587"/>
                      <a:pt x="1" y="5767"/>
                    </a:cubicBezTo>
                    <a:lnTo>
                      <a:pt x="1" y="20866"/>
                    </a:lnTo>
                    <a:lnTo>
                      <a:pt x="21" y="20866"/>
                    </a:lnTo>
                    <a:lnTo>
                      <a:pt x="21" y="5767"/>
                    </a:lnTo>
                    <a:cubicBezTo>
                      <a:pt x="21" y="2598"/>
                      <a:pt x="2600" y="20"/>
                      <a:pt x="5769" y="20"/>
                    </a:cubicBezTo>
                    <a:cubicBezTo>
                      <a:pt x="8939" y="20"/>
                      <a:pt x="11516" y="2598"/>
                      <a:pt x="11516" y="5767"/>
                    </a:cubicBezTo>
                    <a:lnTo>
                      <a:pt x="11516" y="20867"/>
                    </a:lnTo>
                    <a:lnTo>
                      <a:pt x="11533" y="20867"/>
                    </a:lnTo>
                    <a:lnTo>
                      <a:pt x="11533" y="5767"/>
                    </a:lnTo>
                    <a:cubicBezTo>
                      <a:pt x="11533" y="2587"/>
                      <a:pt x="8947" y="0"/>
                      <a:pt x="576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2" name="Google Shape;162;p9"/>
              <p:cNvSpPr/>
              <p:nvPr/>
            </p:nvSpPr>
            <p:spPr>
              <a:xfrm>
                <a:off x="5243601" y="1899592"/>
                <a:ext cx="9707" cy="441559"/>
              </a:xfrm>
              <a:custGeom>
                <a:avLst/>
                <a:gdLst/>
                <a:ahLst/>
                <a:cxnLst/>
                <a:rect l="l" t="t" r="r" b="b"/>
                <a:pathLst>
                  <a:path w="335" h="15238" extrusionOk="0">
                    <a:moveTo>
                      <a:pt x="1" y="1"/>
                    </a:moveTo>
                    <a:lnTo>
                      <a:pt x="1" y="15237"/>
                    </a:lnTo>
                    <a:lnTo>
                      <a:pt x="334" y="15237"/>
                    </a:lnTo>
                    <a:lnTo>
                      <a:pt x="334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3" name="Google Shape;163;p9"/>
              <p:cNvSpPr/>
              <p:nvPr/>
            </p:nvSpPr>
            <p:spPr>
              <a:xfrm>
                <a:off x="5248150" y="1904170"/>
                <a:ext cx="638" cy="432518"/>
              </a:xfrm>
              <a:custGeom>
                <a:avLst/>
                <a:gdLst/>
                <a:ahLst/>
                <a:cxnLst/>
                <a:rect l="l" t="t" r="r" b="b"/>
                <a:pathLst>
                  <a:path w="22" h="14926" extrusionOk="0">
                    <a:moveTo>
                      <a:pt x="1" y="1"/>
                    </a:moveTo>
                    <a:lnTo>
                      <a:pt x="1" y="14925"/>
                    </a:lnTo>
                    <a:lnTo>
                      <a:pt x="21" y="14925"/>
                    </a:lnTo>
                    <a:lnTo>
                      <a:pt x="21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bg>
      <p:bgPr>
        <a:solidFill>
          <a:schemeClr val="accent1"/>
        </a:solidFill>
        <a:effectLst/>
      </p:bgPr>
    </p:bg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10"/>
          <p:cNvSpPr>
            <a:spLocks noGrp="1"/>
          </p:cNvSpPr>
          <p:nvPr>
            <p:ph type="pic" idx="2"/>
          </p:nvPr>
        </p:nvSpPr>
        <p:spPr>
          <a:xfrm>
            <a:off x="0" y="2250"/>
            <a:ext cx="9144000" cy="5139000"/>
          </a:xfrm>
          <a:prstGeom prst="rect">
            <a:avLst/>
          </a:prstGeom>
          <a:noFill/>
          <a:ln>
            <a:noFill/>
          </a:ln>
        </p:spPr>
      </p:sp>
      <p:sp>
        <p:nvSpPr>
          <p:cNvPr id="166" name="Google Shape;166;p10"/>
          <p:cNvSpPr txBox="1">
            <a:spLocks noGrp="1"/>
          </p:cNvSpPr>
          <p:nvPr>
            <p:ph type="title"/>
          </p:nvPr>
        </p:nvSpPr>
        <p:spPr>
          <a:xfrm>
            <a:off x="720000" y="4013400"/>
            <a:ext cx="7704000" cy="590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11"/>
          <p:cNvSpPr txBox="1">
            <a:spLocks noGrp="1"/>
          </p:cNvSpPr>
          <p:nvPr>
            <p:ph type="subTitle" idx="1"/>
          </p:nvPr>
        </p:nvSpPr>
        <p:spPr>
          <a:xfrm>
            <a:off x="991340" y="3177263"/>
            <a:ext cx="7161300" cy="44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69" name="Google Shape;169;p11"/>
          <p:cNvSpPr txBox="1">
            <a:spLocks noGrp="1"/>
          </p:cNvSpPr>
          <p:nvPr>
            <p:ph type="title" hasCustomPrompt="1"/>
          </p:nvPr>
        </p:nvSpPr>
        <p:spPr>
          <a:xfrm rot="288">
            <a:off x="991350" y="1526139"/>
            <a:ext cx="7161300" cy="165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10000">
                <a:solidFill>
                  <a:schemeClr val="accen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grpSp>
        <p:nvGrpSpPr>
          <p:cNvPr id="170" name="Google Shape;170;p11"/>
          <p:cNvGrpSpPr/>
          <p:nvPr/>
        </p:nvGrpSpPr>
        <p:grpSpPr>
          <a:xfrm>
            <a:off x="322919" y="-5"/>
            <a:ext cx="7681673" cy="4957498"/>
            <a:chOff x="322919" y="-5"/>
            <a:chExt cx="7681673" cy="4957498"/>
          </a:xfrm>
        </p:grpSpPr>
        <p:sp>
          <p:nvSpPr>
            <p:cNvPr id="171" name="Google Shape;171;p11"/>
            <p:cNvSpPr/>
            <p:nvPr/>
          </p:nvSpPr>
          <p:spPr>
            <a:xfrm>
              <a:off x="322919" y="4525670"/>
              <a:ext cx="358973" cy="431823"/>
            </a:xfrm>
            <a:custGeom>
              <a:avLst/>
              <a:gdLst/>
              <a:ahLst/>
              <a:cxnLst/>
              <a:rect l="l" t="t" r="r" b="b"/>
              <a:pathLst>
                <a:path w="12388" h="14902" extrusionOk="0">
                  <a:moveTo>
                    <a:pt x="5035" y="0"/>
                  </a:moveTo>
                  <a:cubicBezTo>
                    <a:pt x="4605" y="0"/>
                    <a:pt x="4255" y="350"/>
                    <a:pt x="4255" y="782"/>
                  </a:cubicBezTo>
                  <a:cubicBezTo>
                    <a:pt x="4255" y="3344"/>
                    <a:pt x="6339" y="5428"/>
                    <a:pt x="8901" y="5428"/>
                  </a:cubicBezTo>
                  <a:lnTo>
                    <a:pt x="10253" y="5428"/>
                  </a:lnTo>
                  <a:cubicBezTo>
                    <a:pt x="10569" y="5428"/>
                    <a:pt x="10827" y="5684"/>
                    <a:pt x="10827" y="6001"/>
                  </a:cubicBezTo>
                  <a:cubicBezTo>
                    <a:pt x="10827" y="6317"/>
                    <a:pt x="10569" y="6574"/>
                    <a:pt x="10253" y="6574"/>
                  </a:cubicBezTo>
                  <a:lnTo>
                    <a:pt x="4164" y="6574"/>
                  </a:lnTo>
                  <a:cubicBezTo>
                    <a:pt x="1869" y="6574"/>
                    <a:pt x="1" y="8441"/>
                    <a:pt x="1" y="10737"/>
                  </a:cubicBezTo>
                  <a:cubicBezTo>
                    <a:pt x="1" y="13033"/>
                    <a:pt x="1869" y="14901"/>
                    <a:pt x="4164" y="14901"/>
                  </a:cubicBezTo>
                  <a:lnTo>
                    <a:pt x="8660" y="14901"/>
                  </a:lnTo>
                  <a:cubicBezTo>
                    <a:pt x="9092" y="14901"/>
                    <a:pt x="9442" y="14551"/>
                    <a:pt x="9443" y="14118"/>
                  </a:cubicBezTo>
                  <a:cubicBezTo>
                    <a:pt x="9443" y="13687"/>
                    <a:pt x="9093" y="13338"/>
                    <a:pt x="8662" y="13338"/>
                  </a:cubicBezTo>
                  <a:lnTo>
                    <a:pt x="4166" y="13338"/>
                  </a:lnTo>
                  <a:cubicBezTo>
                    <a:pt x="2731" y="13338"/>
                    <a:pt x="1564" y="12171"/>
                    <a:pt x="1564" y="10736"/>
                  </a:cubicBezTo>
                  <a:cubicBezTo>
                    <a:pt x="1564" y="9301"/>
                    <a:pt x="2731" y="8134"/>
                    <a:pt x="4166" y="8134"/>
                  </a:cubicBezTo>
                  <a:lnTo>
                    <a:pt x="10255" y="8134"/>
                  </a:lnTo>
                  <a:cubicBezTo>
                    <a:pt x="11431" y="8134"/>
                    <a:pt x="12388" y="7178"/>
                    <a:pt x="12388" y="6001"/>
                  </a:cubicBezTo>
                  <a:cubicBezTo>
                    <a:pt x="12388" y="4824"/>
                    <a:pt x="11432" y="3867"/>
                    <a:pt x="10255" y="3867"/>
                  </a:cubicBezTo>
                  <a:lnTo>
                    <a:pt x="8902" y="3867"/>
                  </a:lnTo>
                  <a:cubicBezTo>
                    <a:pt x="7199" y="3867"/>
                    <a:pt x="5816" y="2482"/>
                    <a:pt x="5816" y="782"/>
                  </a:cubicBezTo>
                  <a:cubicBezTo>
                    <a:pt x="5816" y="350"/>
                    <a:pt x="5467" y="0"/>
                    <a:pt x="503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" name="Google Shape;172;p11"/>
            <p:cNvSpPr/>
            <p:nvPr/>
          </p:nvSpPr>
          <p:spPr>
            <a:xfrm>
              <a:off x="6985845" y="228716"/>
              <a:ext cx="347730" cy="370217"/>
            </a:xfrm>
            <a:custGeom>
              <a:avLst/>
              <a:gdLst/>
              <a:ahLst/>
              <a:cxnLst/>
              <a:rect l="l" t="t" r="r" b="b"/>
              <a:pathLst>
                <a:path w="12000" h="12776" extrusionOk="0">
                  <a:moveTo>
                    <a:pt x="781" y="0"/>
                  </a:moveTo>
                  <a:cubicBezTo>
                    <a:pt x="350" y="0"/>
                    <a:pt x="0" y="350"/>
                    <a:pt x="0" y="781"/>
                  </a:cubicBezTo>
                  <a:cubicBezTo>
                    <a:pt x="0" y="1213"/>
                    <a:pt x="350" y="1563"/>
                    <a:pt x="781" y="1563"/>
                  </a:cubicBezTo>
                  <a:lnTo>
                    <a:pt x="7161" y="1563"/>
                  </a:lnTo>
                  <a:cubicBezTo>
                    <a:pt x="8968" y="1563"/>
                    <a:pt x="10440" y="3033"/>
                    <a:pt x="10440" y="4842"/>
                  </a:cubicBezTo>
                  <a:cubicBezTo>
                    <a:pt x="10440" y="6650"/>
                    <a:pt x="8968" y="8121"/>
                    <a:pt x="7161" y="8121"/>
                  </a:cubicBezTo>
                  <a:lnTo>
                    <a:pt x="2329" y="8121"/>
                  </a:lnTo>
                  <a:cubicBezTo>
                    <a:pt x="1045" y="8121"/>
                    <a:pt x="1" y="9165"/>
                    <a:pt x="1" y="10448"/>
                  </a:cubicBezTo>
                  <a:cubicBezTo>
                    <a:pt x="1" y="11730"/>
                    <a:pt x="1045" y="12775"/>
                    <a:pt x="2329" y="12775"/>
                  </a:cubicBezTo>
                  <a:lnTo>
                    <a:pt x="7161" y="12775"/>
                  </a:lnTo>
                  <a:cubicBezTo>
                    <a:pt x="7591" y="12775"/>
                    <a:pt x="7941" y="12425"/>
                    <a:pt x="7941" y="11994"/>
                  </a:cubicBezTo>
                  <a:cubicBezTo>
                    <a:pt x="7941" y="11563"/>
                    <a:pt x="7591" y="11213"/>
                    <a:pt x="7161" y="11213"/>
                  </a:cubicBezTo>
                  <a:lnTo>
                    <a:pt x="2329" y="11213"/>
                  </a:lnTo>
                  <a:cubicBezTo>
                    <a:pt x="1905" y="11213"/>
                    <a:pt x="1561" y="10868"/>
                    <a:pt x="1561" y="10446"/>
                  </a:cubicBezTo>
                  <a:cubicBezTo>
                    <a:pt x="1561" y="10023"/>
                    <a:pt x="1906" y="9680"/>
                    <a:pt x="2329" y="9680"/>
                  </a:cubicBezTo>
                  <a:lnTo>
                    <a:pt x="7161" y="9680"/>
                  </a:lnTo>
                  <a:cubicBezTo>
                    <a:pt x="9830" y="9680"/>
                    <a:pt x="12000" y="7509"/>
                    <a:pt x="12000" y="4840"/>
                  </a:cubicBezTo>
                  <a:cubicBezTo>
                    <a:pt x="12000" y="2172"/>
                    <a:pt x="9830" y="0"/>
                    <a:pt x="716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" name="Google Shape;173;p11"/>
            <p:cNvSpPr/>
            <p:nvPr/>
          </p:nvSpPr>
          <p:spPr>
            <a:xfrm rot="10800000" flipH="1">
              <a:off x="7602906" y="-5"/>
              <a:ext cx="401686" cy="241035"/>
            </a:xfrm>
            <a:custGeom>
              <a:avLst/>
              <a:gdLst/>
              <a:ahLst/>
              <a:cxnLst/>
              <a:rect l="l" t="t" r="r" b="b"/>
              <a:pathLst>
                <a:path w="13862" h="8318" extrusionOk="0">
                  <a:moveTo>
                    <a:pt x="6931" y="1"/>
                  </a:moveTo>
                  <a:cubicBezTo>
                    <a:pt x="3103" y="1"/>
                    <a:pt x="0" y="3103"/>
                    <a:pt x="0" y="6932"/>
                  </a:cubicBezTo>
                  <a:lnTo>
                    <a:pt x="0" y="8317"/>
                  </a:lnTo>
                  <a:lnTo>
                    <a:pt x="13861" y="8317"/>
                  </a:lnTo>
                  <a:lnTo>
                    <a:pt x="13861" y="6932"/>
                  </a:lnTo>
                  <a:cubicBezTo>
                    <a:pt x="13861" y="3103"/>
                    <a:pt x="10759" y="1"/>
                    <a:pt x="693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74" name="Google Shape;174;p11"/>
          <p:cNvGrpSpPr/>
          <p:nvPr/>
        </p:nvGrpSpPr>
        <p:grpSpPr>
          <a:xfrm>
            <a:off x="344825" y="0"/>
            <a:ext cx="8454350" cy="5143517"/>
            <a:chOff x="344825" y="0"/>
            <a:chExt cx="8454350" cy="5143517"/>
          </a:xfrm>
        </p:grpSpPr>
        <p:sp>
          <p:nvSpPr>
            <p:cNvPr id="175" name="Google Shape;175;p11"/>
            <p:cNvSpPr/>
            <p:nvPr/>
          </p:nvSpPr>
          <p:spPr>
            <a:xfrm>
              <a:off x="344825" y="0"/>
              <a:ext cx="9331" cy="537782"/>
            </a:xfrm>
            <a:custGeom>
              <a:avLst/>
              <a:gdLst/>
              <a:ahLst/>
              <a:cxnLst/>
              <a:rect l="l" t="t" r="r" b="b"/>
              <a:pathLst>
                <a:path w="322" h="18549" extrusionOk="0">
                  <a:moveTo>
                    <a:pt x="1" y="1"/>
                  </a:moveTo>
                  <a:lnTo>
                    <a:pt x="1" y="18548"/>
                  </a:lnTo>
                  <a:lnTo>
                    <a:pt x="322" y="18548"/>
                  </a:lnTo>
                  <a:lnTo>
                    <a:pt x="32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" name="Google Shape;176;p11"/>
            <p:cNvSpPr/>
            <p:nvPr/>
          </p:nvSpPr>
          <p:spPr>
            <a:xfrm>
              <a:off x="8789844" y="4605735"/>
              <a:ext cx="9331" cy="537782"/>
            </a:xfrm>
            <a:custGeom>
              <a:avLst/>
              <a:gdLst/>
              <a:ahLst/>
              <a:cxnLst/>
              <a:rect l="l" t="t" r="r" b="b"/>
              <a:pathLst>
                <a:path w="322" h="18549" extrusionOk="0">
                  <a:moveTo>
                    <a:pt x="1" y="1"/>
                  </a:moveTo>
                  <a:lnTo>
                    <a:pt x="1" y="18548"/>
                  </a:lnTo>
                  <a:lnTo>
                    <a:pt x="322" y="18548"/>
                  </a:lnTo>
                  <a:lnTo>
                    <a:pt x="32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BLANK_1_1"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14"/>
          <p:cNvSpPr txBox="1">
            <a:spLocks noGrp="1"/>
          </p:cNvSpPr>
          <p:nvPr>
            <p:ph type="title"/>
          </p:nvPr>
        </p:nvSpPr>
        <p:spPr>
          <a:xfrm rot="-1071">
            <a:off x="720000" y="3467799"/>
            <a:ext cx="3852000" cy="48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800"/>
              <a:buNone/>
              <a:defRPr sz="2000"/>
            </a:lvl1pPr>
            <a:lvl2pPr lvl="1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203" name="Google Shape;203;p14"/>
          <p:cNvSpPr txBox="1">
            <a:spLocks noGrp="1"/>
          </p:cNvSpPr>
          <p:nvPr>
            <p:ph type="subTitle" idx="1"/>
          </p:nvPr>
        </p:nvSpPr>
        <p:spPr>
          <a:xfrm>
            <a:off x="720100" y="1193000"/>
            <a:ext cx="5237100" cy="2274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30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204" name="Google Shape;204;p14"/>
          <p:cNvGrpSpPr/>
          <p:nvPr/>
        </p:nvGrpSpPr>
        <p:grpSpPr>
          <a:xfrm>
            <a:off x="343361" y="-6"/>
            <a:ext cx="8800638" cy="5143511"/>
            <a:chOff x="343361" y="-6"/>
            <a:chExt cx="8800638" cy="5143511"/>
          </a:xfrm>
        </p:grpSpPr>
        <p:sp>
          <p:nvSpPr>
            <p:cNvPr id="205" name="Google Shape;205;p14"/>
            <p:cNvSpPr/>
            <p:nvPr/>
          </p:nvSpPr>
          <p:spPr>
            <a:xfrm>
              <a:off x="485981" y="4902470"/>
              <a:ext cx="401686" cy="241035"/>
            </a:xfrm>
            <a:custGeom>
              <a:avLst/>
              <a:gdLst/>
              <a:ahLst/>
              <a:cxnLst/>
              <a:rect l="l" t="t" r="r" b="b"/>
              <a:pathLst>
                <a:path w="13862" h="8318" extrusionOk="0">
                  <a:moveTo>
                    <a:pt x="6931" y="1"/>
                  </a:moveTo>
                  <a:cubicBezTo>
                    <a:pt x="3103" y="1"/>
                    <a:pt x="0" y="3103"/>
                    <a:pt x="0" y="6932"/>
                  </a:cubicBezTo>
                  <a:lnTo>
                    <a:pt x="0" y="8317"/>
                  </a:lnTo>
                  <a:lnTo>
                    <a:pt x="13861" y="8317"/>
                  </a:lnTo>
                  <a:lnTo>
                    <a:pt x="13861" y="6932"/>
                  </a:lnTo>
                  <a:cubicBezTo>
                    <a:pt x="13861" y="3103"/>
                    <a:pt x="10759" y="1"/>
                    <a:pt x="693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" name="Google Shape;206;p14"/>
            <p:cNvSpPr/>
            <p:nvPr/>
          </p:nvSpPr>
          <p:spPr>
            <a:xfrm>
              <a:off x="8265489" y="386130"/>
              <a:ext cx="878511" cy="599139"/>
            </a:xfrm>
            <a:custGeom>
              <a:avLst/>
              <a:gdLst/>
              <a:ahLst/>
              <a:cxnLst/>
              <a:rect l="l" t="t" r="r" b="b"/>
              <a:pathLst>
                <a:path w="30317" h="20676" extrusionOk="0">
                  <a:moveTo>
                    <a:pt x="29981" y="336"/>
                  </a:moveTo>
                  <a:lnTo>
                    <a:pt x="29981" y="20339"/>
                  </a:lnTo>
                  <a:lnTo>
                    <a:pt x="10337" y="20339"/>
                  </a:lnTo>
                  <a:cubicBezTo>
                    <a:pt x="8988" y="20339"/>
                    <a:pt x="7677" y="20073"/>
                    <a:pt x="6445" y="19552"/>
                  </a:cubicBezTo>
                  <a:cubicBezTo>
                    <a:pt x="5253" y="19048"/>
                    <a:pt x="4184" y="18327"/>
                    <a:pt x="3266" y="17408"/>
                  </a:cubicBezTo>
                  <a:cubicBezTo>
                    <a:pt x="2347" y="16489"/>
                    <a:pt x="1626" y="15421"/>
                    <a:pt x="1122" y="14229"/>
                  </a:cubicBezTo>
                  <a:cubicBezTo>
                    <a:pt x="601" y="12998"/>
                    <a:pt x="336" y="11687"/>
                    <a:pt x="336" y="10337"/>
                  </a:cubicBezTo>
                  <a:cubicBezTo>
                    <a:pt x="336" y="8987"/>
                    <a:pt x="601" y="7677"/>
                    <a:pt x="1122" y="6444"/>
                  </a:cubicBezTo>
                  <a:cubicBezTo>
                    <a:pt x="1627" y="5254"/>
                    <a:pt x="2347" y="4184"/>
                    <a:pt x="3266" y="3266"/>
                  </a:cubicBezTo>
                  <a:cubicBezTo>
                    <a:pt x="4184" y="2348"/>
                    <a:pt x="5253" y="1626"/>
                    <a:pt x="6445" y="1122"/>
                  </a:cubicBezTo>
                  <a:cubicBezTo>
                    <a:pt x="7677" y="601"/>
                    <a:pt x="8988" y="336"/>
                    <a:pt x="10337" y="336"/>
                  </a:cubicBezTo>
                  <a:close/>
                  <a:moveTo>
                    <a:pt x="10337" y="1"/>
                  </a:moveTo>
                  <a:cubicBezTo>
                    <a:pt x="8941" y="1"/>
                    <a:pt x="7589" y="273"/>
                    <a:pt x="6313" y="812"/>
                  </a:cubicBezTo>
                  <a:cubicBezTo>
                    <a:pt x="5082" y="1333"/>
                    <a:pt x="3977" y="2077"/>
                    <a:pt x="3027" y="3027"/>
                  </a:cubicBezTo>
                  <a:cubicBezTo>
                    <a:pt x="2078" y="3977"/>
                    <a:pt x="1333" y="5082"/>
                    <a:pt x="812" y="6313"/>
                  </a:cubicBezTo>
                  <a:cubicBezTo>
                    <a:pt x="274" y="7588"/>
                    <a:pt x="1" y="8942"/>
                    <a:pt x="1" y="10337"/>
                  </a:cubicBezTo>
                  <a:cubicBezTo>
                    <a:pt x="1" y="11734"/>
                    <a:pt x="273" y="13086"/>
                    <a:pt x="812" y="14362"/>
                  </a:cubicBezTo>
                  <a:cubicBezTo>
                    <a:pt x="1333" y="15592"/>
                    <a:pt x="2077" y="16697"/>
                    <a:pt x="3027" y="17647"/>
                  </a:cubicBezTo>
                  <a:cubicBezTo>
                    <a:pt x="3977" y="18596"/>
                    <a:pt x="5082" y="19342"/>
                    <a:pt x="6313" y="19862"/>
                  </a:cubicBezTo>
                  <a:cubicBezTo>
                    <a:pt x="7589" y="20400"/>
                    <a:pt x="8942" y="20674"/>
                    <a:pt x="10337" y="20674"/>
                  </a:cubicBezTo>
                  <a:lnTo>
                    <a:pt x="10337" y="20675"/>
                  </a:lnTo>
                  <a:lnTo>
                    <a:pt x="30317" y="20675"/>
                  </a:lnTo>
                  <a:lnTo>
                    <a:pt x="3031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" name="Google Shape;207;p14"/>
            <p:cNvSpPr/>
            <p:nvPr/>
          </p:nvSpPr>
          <p:spPr>
            <a:xfrm>
              <a:off x="343361" y="4131785"/>
              <a:ext cx="9765" cy="1011720"/>
            </a:xfrm>
            <a:custGeom>
              <a:avLst/>
              <a:gdLst/>
              <a:ahLst/>
              <a:cxnLst/>
              <a:rect l="l" t="t" r="r" b="b"/>
              <a:pathLst>
                <a:path w="337" h="34914" extrusionOk="0">
                  <a:moveTo>
                    <a:pt x="1" y="0"/>
                  </a:moveTo>
                  <a:lnTo>
                    <a:pt x="1" y="34914"/>
                  </a:lnTo>
                  <a:lnTo>
                    <a:pt x="336" y="34914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" name="Google Shape;208;p14"/>
            <p:cNvSpPr/>
            <p:nvPr/>
          </p:nvSpPr>
          <p:spPr>
            <a:xfrm>
              <a:off x="7895737" y="-6"/>
              <a:ext cx="9331" cy="537504"/>
            </a:xfrm>
            <a:custGeom>
              <a:avLst/>
              <a:gdLst/>
              <a:ahLst/>
              <a:cxnLst/>
              <a:rect l="l" t="t" r="r" b="b"/>
              <a:pathLst>
                <a:path w="322" h="18549" extrusionOk="0">
                  <a:moveTo>
                    <a:pt x="1" y="1"/>
                  </a:moveTo>
                  <a:lnTo>
                    <a:pt x="1" y="18548"/>
                  </a:lnTo>
                  <a:lnTo>
                    <a:pt x="322" y="18548"/>
                  </a:lnTo>
                  <a:lnTo>
                    <a:pt x="32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TITLE_ONLY_1"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15"/>
          <p:cNvSpPr txBox="1">
            <a:spLocks noGrp="1"/>
          </p:cNvSpPr>
          <p:nvPr>
            <p:ph type="title"/>
          </p:nvPr>
        </p:nvSpPr>
        <p:spPr>
          <a:xfrm>
            <a:off x="720000" y="463800"/>
            <a:ext cx="7704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211" name="Google Shape;211;p15"/>
          <p:cNvGrpSpPr/>
          <p:nvPr/>
        </p:nvGrpSpPr>
        <p:grpSpPr>
          <a:xfrm>
            <a:off x="-12" y="5"/>
            <a:ext cx="9542048" cy="5143503"/>
            <a:chOff x="-12" y="5"/>
            <a:chExt cx="9542048" cy="5143503"/>
          </a:xfrm>
        </p:grpSpPr>
        <p:sp>
          <p:nvSpPr>
            <p:cNvPr id="212" name="Google Shape;212;p15"/>
            <p:cNvSpPr/>
            <p:nvPr/>
          </p:nvSpPr>
          <p:spPr>
            <a:xfrm>
              <a:off x="8649191" y="1796318"/>
              <a:ext cx="186673" cy="386357"/>
            </a:xfrm>
            <a:custGeom>
              <a:avLst/>
              <a:gdLst/>
              <a:ahLst/>
              <a:cxnLst/>
              <a:rect l="l" t="t" r="r" b="b"/>
              <a:pathLst>
                <a:path w="6442" h="13333" extrusionOk="0">
                  <a:moveTo>
                    <a:pt x="3221" y="1"/>
                  </a:moveTo>
                  <a:cubicBezTo>
                    <a:pt x="1442" y="1"/>
                    <a:pt x="0" y="1442"/>
                    <a:pt x="0" y="3221"/>
                  </a:cubicBezTo>
                  <a:lnTo>
                    <a:pt x="0" y="10112"/>
                  </a:lnTo>
                  <a:cubicBezTo>
                    <a:pt x="0" y="11890"/>
                    <a:pt x="1442" y="13332"/>
                    <a:pt x="3221" y="13332"/>
                  </a:cubicBezTo>
                  <a:cubicBezTo>
                    <a:pt x="4999" y="13332"/>
                    <a:pt x="6441" y="11890"/>
                    <a:pt x="6441" y="10112"/>
                  </a:cubicBezTo>
                  <a:lnTo>
                    <a:pt x="6441" y="3221"/>
                  </a:lnTo>
                  <a:cubicBezTo>
                    <a:pt x="6441" y="1442"/>
                    <a:pt x="4999" y="1"/>
                    <a:pt x="322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" name="Google Shape;213;p15"/>
            <p:cNvSpPr/>
            <p:nvPr/>
          </p:nvSpPr>
          <p:spPr>
            <a:xfrm>
              <a:off x="-12" y="2334635"/>
              <a:ext cx="237123" cy="237123"/>
            </a:xfrm>
            <a:custGeom>
              <a:avLst/>
              <a:gdLst/>
              <a:ahLst/>
              <a:cxnLst/>
              <a:rect l="l" t="t" r="r" b="b"/>
              <a:pathLst>
                <a:path w="8183" h="8183" extrusionOk="0">
                  <a:moveTo>
                    <a:pt x="0" y="0"/>
                  </a:moveTo>
                  <a:lnTo>
                    <a:pt x="0" y="8183"/>
                  </a:lnTo>
                  <a:lnTo>
                    <a:pt x="4091" y="8183"/>
                  </a:lnTo>
                  <a:cubicBezTo>
                    <a:pt x="6350" y="8183"/>
                    <a:pt x="8182" y="6351"/>
                    <a:pt x="8182" y="4091"/>
                  </a:cubicBezTo>
                  <a:cubicBezTo>
                    <a:pt x="8182" y="1832"/>
                    <a:pt x="6351" y="0"/>
                    <a:pt x="409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" name="Google Shape;214;p15"/>
            <p:cNvSpPr/>
            <p:nvPr/>
          </p:nvSpPr>
          <p:spPr>
            <a:xfrm rot="-5400000">
              <a:off x="8822644" y="1294769"/>
              <a:ext cx="401686" cy="241035"/>
            </a:xfrm>
            <a:custGeom>
              <a:avLst/>
              <a:gdLst/>
              <a:ahLst/>
              <a:cxnLst/>
              <a:rect l="l" t="t" r="r" b="b"/>
              <a:pathLst>
                <a:path w="13862" h="8318" extrusionOk="0">
                  <a:moveTo>
                    <a:pt x="6931" y="1"/>
                  </a:moveTo>
                  <a:cubicBezTo>
                    <a:pt x="3103" y="1"/>
                    <a:pt x="0" y="3103"/>
                    <a:pt x="0" y="6932"/>
                  </a:cubicBezTo>
                  <a:lnTo>
                    <a:pt x="0" y="8317"/>
                  </a:lnTo>
                  <a:lnTo>
                    <a:pt x="13861" y="8317"/>
                  </a:lnTo>
                  <a:lnTo>
                    <a:pt x="13861" y="6932"/>
                  </a:lnTo>
                  <a:cubicBezTo>
                    <a:pt x="13861" y="3103"/>
                    <a:pt x="10759" y="1"/>
                    <a:pt x="693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" name="Google Shape;215;p15"/>
            <p:cNvSpPr/>
            <p:nvPr/>
          </p:nvSpPr>
          <p:spPr>
            <a:xfrm>
              <a:off x="237107" y="1998273"/>
              <a:ext cx="172213" cy="156884"/>
            </a:xfrm>
            <a:custGeom>
              <a:avLst/>
              <a:gdLst/>
              <a:ahLst/>
              <a:cxnLst/>
              <a:rect l="l" t="t" r="r" b="b"/>
              <a:pathLst>
                <a:path w="5943" h="5414" extrusionOk="0">
                  <a:moveTo>
                    <a:pt x="2972" y="0"/>
                  </a:moveTo>
                  <a:cubicBezTo>
                    <a:pt x="2279" y="0"/>
                    <a:pt x="1587" y="264"/>
                    <a:pt x="1058" y="793"/>
                  </a:cubicBezTo>
                  <a:cubicBezTo>
                    <a:pt x="1" y="1850"/>
                    <a:pt x="1" y="3563"/>
                    <a:pt x="1058" y="4620"/>
                  </a:cubicBezTo>
                  <a:cubicBezTo>
                    <a:pt x="1587" y="5149"/>
                    <a:pt x="2279" y="5413"/>
                    <a:pt x="2972" y="5413"/>
                  </a:cubicBezTo>
                  <a:cubicBezTo>
                    <a:pt x="3664" y="5413"/>
                    <a:pt x="4357" y="5149"/>
                    <a:pt x="4885" y="4620"/>
                  </a:cubicBezTo>
                  <a:cubicBezTo>
                    <a:pt x="5943" y="3563"/>
                    <a:pt x="5943" y="1850"/>
                    <a:pt x="4885" y="793"/>
                  </a:cubicBezTo>
                  <a:cubicBezTo>
                    <a:pt x="4357" y="264"/>
                    <a:pt x="3664" y="0"/>
                    <a:pt x="297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" name="Google Shape;216;p15"/>
            <p:cNvSpPr/>
            <p:nvPr/>
          </p:nvSpPr>
          <p:spPr>
            <a:xfrm>
              <a:off x="8780657" y="5"/>
              <a:ext cx="9765" cy="1142409"/>
            </a:xfrm>
            <a:custGeom>
              <a:avLst/>
              <a:gdLst/>
              <a:ahLst/>
              <a:cxnLst/>
              <a:rect l="l" t="t" r="r" b="b"/>
              <a:pathLst>
                <a:path w="337" h="39424" extrusionOk="0">
                  <a:moveTo>
                    <a:pt x="1" y="1"/>
                  </a:moveTo>
                  <a:lnTo>
                    <a:pt x="1" y="39424"/>
                  </a:lnTo>
                  <a:lnTo>
                    <a:pt x="336" y="39424"/>
                  </a:lnTo>
                  <a:lnTo>
                    <a:pt x="33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17" name="Google Shape;217;p15"/>
            <p:cNvGrpSpPr/>
            <p:nvPr/>
          </p:nvGrpSpPr>
          <p:grpSpPr>
            <a:xfrm>
              <a:off x="8564248" y="3904749"/>
              <a:ext cx="977788" cy="1238759"/>
              <a:chOff x="227223" y="1681074"/>
              <a:chExt cx="977788" cy="1238759"/>
            </a:xfrm>
          </p:grpSpPr>
          <p:sp>
            <p:nvSpPr>
              <p:cNvPr id="218" name="Google Shape;218;p15"/>
              <p:cNvSpPr/>
              <p:nvPr/>
            </p:nvSpPr>
            <p:spPr>
              <a:xfrm>
                <a:off x="283700" y="1737638"/>
                <a:ext cx="864805" cy="1168054"/>
              </a:xfrm>
              <a:custGeom>
                <a:avLst/>
                <a:gdLst/>
                <a:ahLst/>
                <a:cxnLst/>
                <a:rect l="l" t="t" r="r" b="b"/>
                <a:pathLst>
                  <a:path w="29844" h="40309" extrusionOk="0">
                    <a:moveTo>
                      <a:pt x="14922" y="0"/>
                    </a:moveTo>
                    <a:cubicBezTo>
                      <a:pt x="6694" y="0"/>
                      <a:pt x="0" y="6694"/>
                      <a:pt x="0" y="14921"/>
                    </a:cubicBezTo>
                    <a:lnTo>
                      <a:pt x="0" y="40308"/>
                    </a:lnTo>
                    <a:lnTo>
                      <a:pt x="976" y="40308"/>
                    </a:lnTo>
                    <a:lnTo>
                      <a:pt x="976" y="14921"/>
                    </a:lnTo>
                    <a:cubicBezTo>
                      <a:pt x="976" y="7232"/>
                      <a:pt x="7233" y="976"/>
                      <a:pt x="14923" y="976"/>
                    </a:cubicBezTo>
                    <a:cubicBezTo>
                      <a:pt x="22612" y="976"/>
                      <a:pt x="28868" y="7232"/>
                      <a:pt x="28868" y="14921"/>
                    </a:cubicBezTo>
                    <a:lnTo>
                      <a:pt x="28868" y="40308"/>
                    </a:lnTo>
                    <a:lnTo>
                      <a:pt x="29843" y="40308"/>
                    </a:lnTo>
                    <a:lnTo>
                      <a:pt x="29843" y="14921"/>
                    </a:lnTo>
                    <a:cubicBezTo>
                      <a:pt x="29843" y="6694"/>
                      <a:pt x="23149" y="0"/>
                      <a:pt x="1492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" name="Google Shape;219;p15"/>
              <p:cNvSpPr/>
              <p:nvPr/>
            </p:nvSpPr>
            <p:spPr>
              <a:xfrm>
                <a:off x="227223" y="1681074"/>
                <a:ext cx="977788" cy="1238759"/>
              </a:xfrm>
              <a:custGeom>
                <a:avLst/>
                <a:gdLst/>
                <a:ahLst/>
                <a:cxnLst/>
                <a:rect l="l" t="t" r="r" b="b"/>
                <a:pathLst>
                  <a:path w="33743" h="42749" extrusionOk="0">
                    <a:moveTo>
                      <a:pt x="16871" y="976"/>
                    </a:moveTo>
                    <a:cubicBezTo>
                      <a:pt x="25637" y="976"/>
                      <a:pt x="32767" y="8108"/>
                      <a:pt x="32767" y="16873"/>
                    </a:cubicBezTo>
                    <a:lnTo>
                      <a:pt x="32767" y="41773"/>
                    </a:lnTo>
                    <a:lnTo>
                      <a:pt x="29841" y="41773"/>
                    </a:lnTo>
                    <a:lnTo>
                      <a:pt x="29841" y="16873"/>
                    </a:lnTo>
                    <a:cubicBezTo>
                      <a:pt x="29841" y="9721"/>
                      <a:pt x="24022" y="3903"/>
                      <a:pt x="16871" y="3903"/>
                    </a:cubicBezTo>
                    <a:cubicBezTo>
                      <a:pt x="9719" y="3903"/>
                      <a:pt x="3901" y="9721"/>
                      <a:pt x="3901" y="16873"/>
                    </a:cubicBezTo>
                    <a:lnTo>
                      <a:pt x="3901" y="41773"/>
                    </a:lnTo>
                    <a:lnTo>
                      <a:pt x="976" y="41773"/>
                    </a:lnTo>
                    <a:lnTo>
                      <a:pt x="976" y="16873"/>
                    </a:lnTo>
                    <a:cubicBezTo>
                      <a:pt x="976" y="8109"/>
                      <a:pt x="8104" y="976"/>
                      <a:pt x="16871" y="976"/>
                    </a:cubicBezTo>
                    <a:close/>
                    <a:moveTo>
                      <a:pt x="16872" y="1"/>
                    </a:moveTo>
                    <a:cubicBezTo>
                      <a:pt x="7567" y="1"/>
                      <a:pt x="0" y="7571"/>
                      <a:pt x="0" y="16873"/>
                    </a:cubicBezTo>
                    <a:lnTo>
                      <a:pt x="0" y="42746"/>
                    </a:lnTo>
                    <a:lnTo>
                      <a:pt x="4877" y="42746"/>
                    </a:lnTo>
                    <a:lnTo>
                      <a:pt x="4877" y="16873"/>
                    </a:lnTo>
                    <a:cubicBezTo>
                      <a:pt x="4877" y="10258"/>
                      <a:pt x="10256" y="4878"/>
                      <a:pt x="16870" y="4878"/>
                    </a:cubicBezTo>
                    <a:cubicBezTo>
                      <a:pt x="23485" y="4878"/>
                      <a:pt x="28865" y="10258"/>
                      <a:pt x="28865" y="16873"/>
                    </a:cubicBezTo>
                    <a:lnTo>
                      <a:pt x="28865" y="42748"/>
                    </a:lnTo>
                    <a:lnTo>
                      <a:pt x="33743" y="42748"/>
                    </a:lnTo>
                    <a:lnTo>
                      <a:pt x="33743" y="16873"/>
                    </a:lnTo>
                    <a:cubicBezTo>
                      <a:pt x="33743" y="7571"/>
                      <a:pt x="26176" y="1"/>
                      <a:pt x="16872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220" name="Google Shape;220;p15"/>
            <p:cNvSpPr/>
            <p:nvPr/>
          </p:nvSpPr>
          <p:spPr>
            <a:xfrm>
              <a:off x="353599" y="4131785"/>
              <a:ext cx="9765" cy="1011720"/>
            </a:xfrm>
            <a:custGeom>
              <a:avLst/>
              <a:gdLst/>
              <a:ahLst/>
              <a:cxnLst/>
              <a:rect l="l" t="t" r="r" b="b"/>
              <a:pathLst>
                <a:path w="337" h="34914" extrusionOk="0">
                  <a:moveTo>
                    <a:pt x="1" y="0"/>
                  </a:moveTo>
                  <a:lnTo>
                    <a:pt x="1" y="34914"/>
                  </a:lnTo>
                  <a:lnTo>
                    <a:pt x="336" y="34914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" name="Google Shape;221;p15"/>
            <p:cNvSpPr/>
            <p:nvPr/>
          </p:nvSpPr>
          <p:spPr>
            <a:xfrm>
              <a:off x="285390" y="2929828"/>
              <a:ext cx="146191" cy="427273"/>
            </a:xfrm>
            <a:custGeom>
              <a:avLst/>
              <a:gdLst/>
              <a:ahLst/>
              <a:cxnLst/>
              <a:rect l="l" t="t" r="r" b="b"/>
              <a:pathLst>
                <a:path w="5045" h="14745" extrusionOk="0">
                  <a:moveTo>
                    <a:pt x="2523" y="1"/>
                  </a:moveTo>
                  <a:cubicBezTo>
                    <a:pt x="1130" y="1"/>
                    <a:pt x="1" y="1130"/>
                    <a:pt x="1" y="2523"/>
                  </a:cubicBezTo>
                  <a:cubicBezTo>
                    <a:pt x="1" y="3723"/>
                    <a:pt x="840" y="4724"/>
                    <a:pt x="1962" y="4980"/>
                  </a:cubicBezTo>
                  <a:cubicBezTo>
                    <a:pt x="840" y="5235"/>
                    <a:pt x="1" y="6237"/>
                    <a:pt x="1" y="7438"/>
                  </a:cubicBezTo>
                  <a:cubicBezTo>
                    <a:pt x="1" y="8552"/>
                    <a:pt x="727" y="9497"/>
                    <a:pt x="1729" y="9830"/>
                  </a:cubicBezTo>
                  <a:cubicBezTo>
                    <a:pt x="725" y="10163"/>
                    <a:pt x="1" y="11107"/>
                    <a:pt x="1" y="12222"/>
                  </a:cubicBezTo>
                  <a:cubicBezTo>
                    <a:pt x="1" y="13615"/>
                    <a:pt x="1130" y="14744"/>
                    <a:pt x="2523" y="14744"/>
                  </a:cubicBezTo>
                  <a:cubicBezTo>
                    <a:pt x="3915" y="14744"/>
                    <a:pt x="5044" y="13615"/>
                    <a:pt x="5044" y="12222"/>
                  </a:cubicBezTo>
                  <a:cubicBezTo>
                    <a:pt x="5044" y="11107"/>
                    <a:pt x="4320" y="10162"/>
                    <a:pt x="3316" y="9830"/>
                  </a:cubicBezTo>
                  <a:cubicBezTo>
                    <a:pt x="4320" y="9497"/>
                    <a:pt x="5044" y="8553"/>
                    <a:pt x="5044" y="7438"/>
                  </a:cubicBezTo>
                  <a:cubicBezTo>
                    <a:pt x="5044" y="6237"/>
                    <a:pt x="4206" y="5235"/>
                    <a:pt x="3083" y="4980"/>
                  </a:cubicBezTo>
                  <a:cubicBezTo>
                    <a:pt x="4206" y="4724"/>
                    <a:pt x="5044" y="3723"/>
                    <a:pt x="5044" y="2523"/>
                  </a:cubicBezTo>
                  <a:cubicBezTo>
                    <a:pt x="5044" y="1130"/>
                    <a:pt x="3915" y="1"/>
                    <a:pt x="252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1">
  <p:cSld name="SECTION_HEADER_1">
    <p:spTree>
      <p:nvGrpSpPr>
        <p:cNvPr id="1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p16"/>
          <p:cNvSpPr txBox="1">
            <a:spLocks noGrp="1"/>
          </p:cNvSpPr>
          <p:nvPr>
            <p:ph type="title" hasCustomPrompt="1"/>
          </p:nvPr>
        </p:nvSpPr>
        <p:spPr>
          <a:xfrm>
            <a:off x="720225" y="841963"/>
            <a:ext cx="1554600" cy="103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7500">
                <a:solidFill>
                  <a:schemeClr val="accen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224" name="Google Shape;224;p16"/>
          <p:cNvSpPr txBox="1">
            <a:spLocks noGrp="1"/>
          </p:cNvSpPr>
          <p:nvPr>
            <p:ph type="subTitle" idx="1"/>
          </p:nvPr>
        </p:nvSpPr>
        <p:spPr>
          <a:xfrm rot="202">
            <a:off x="720225" y="3843275"/>
            <a:ext cx="5106900" cy="45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5" name="Google Shape;225;p16"/>
          <p:cNvSpPr txBox="1">
            <a:spLocks noGrp="1"/>
          </p:cNvSpPr>
          <p:nvPr>
            <p:ph type="title" idx="2"/>
          </p:nvPr>
        </p:nvSpPr>
        <p:spPr>
          <a:xfrm>
            <a:off x="720000" y="1877863"/>
            <a:ext cx="5106900" cy="1965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6000"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grpSp>
        <p:nvGrpSpPr>
          <p:cNvPr id="226" name="Google Shape;226;p16"/>
          <p:cNvGrpSpPr/>
          <p:nvPr/>
        </p:nvGrpSpPr>
        <p:grpSpPr>
          <a:xfrm>
            <a:off x="7688435" y="540010"/>
            <a:ext cx="1455576" cy="4603495"/>
            <a:chOff x="7688435" y="540010"/>
            <a:chExt cx="1455576" cy="4603495"/>
          </a:xfrm>
        </p:grpSpPr>
        <p:sp>
          <p:nvSpPr>
            <p:cNvPr id="227" name="Google Shape;227;p16"/>
            <p:cNvSpPr/>
            <p:nvPr/>
          </p:nvSpPr>
          <p:spPr>
            <a:xfrm flipH="1">
              <a:off x="8906888" y="540010"/>
              <a:ext cx="237123" cy="237123"/>
            </a:xfrm>
            <a:custGeom>
              <a:avLst/>
              <a:gdLst/>
              <a:ahLst/>
              <a:cxnLst/>
              <a:rect l="l" t="t" r="r" b="b"/>
              <a:pathLst>
                <a:path w="8183" h="8183" extrusionOk="0">
                  <a:moveTo>
                    <a:pt x="0" y="0"/>
                  </a:moveTo>
                  <a:lnTo>
                    <a:pt x="0" y="8183"/>
                  </a:lnTo>
                  <a:lnTo>
                    <a:pt x="4091" y="8183"/>
                  </a:lnTo>
                  <a:cubicBezTo>
                    <a:pt x="6350" y="8183"/>
                    <a:pt x="8182" y="6351"/>
                    <a:pt x="8182" y="4091"/>
                  </a:cubicBezTo>
                  <a:cubicBezTo>
                    <a:pt x="8182" y="1832"/>
                    <a:pt x="6351" y="0"/>
                    <a:pt x="409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" name="Google Shape;228;p16"/>
            <p:cNvSpPr/>
            <p:nvPr/>
          </p:nvSpPr>
          <p:spPr>
            <a:xfrm>
              <a:off x="8594206" y="4902470"/>
              <a:ext cx="401686" cy="241035"/>
            </a:xfrm>
            <a:custGeom>
              <a:avLst/>
              <a:gdLst/>
              <a:ahLst/>
              <a:cxnLst/>
              <a:rect l="l" t="t" r="r" b="b"/>
              <a:pathLst>
                <a:path w="13862" h="8318" extrusionOk="0">
                  <a:moveTo>
                    <a:pt x="6931" y="1"/>
                  </a:moveTo>
                  <a:cubicBezTo>
                    <a:pt x="3103" y="1"/>
                    <a:pt x="0" y="3103"/>
                    <a:pt x="0" y="6932"/>
                  </a:cubicBezTo>
                  <a:lnTo>
                    <a:pt x="0" y="8317"/>
                  </a:lnTo>
                  <a:lnTo>
                    <a:pt x="13861" y="8317"/>
                  </a:lnTo>
                  <a:lnTo>
                    <a:pt x="13861" y="6932"/>
                  </a:lnTo>
                  <a:cubicBezTo>
                    <a:pt x="13861" y="3103"/>
                    <a:pt x="10759" y="1"/>
                    <a:pt x="693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29" name="Google Shape;229;p16"/>
            <p:cNvGrpSpPr/>
            <p:nvPr/>
          </p:nvGrpSpPr>
          <p:grpSpPr>
            <a:xfrm>
              <a:off x="7688435" y="4333613"/>
              <a:ext cx="735565" cy="809892"/>
              <a:chOff x="4880660" y="1531638"/>
              <a:chExt cx="735565" cy="809892"/>
            </a:xfrm>
          </p:grpSpPr>
          <p:sp>
            <p:nvSpPr>
              <p:cNvPr id="230" name="Google Shape;230;p16"/>
              <p:cNvSpPr/>
              <p:nvPr/>
            </p:nvSpPr>
            <p:spPr>
              <a:xfrm>
                <a:off x="4978777" y="1629726"/>
                <a:ext cx="539387" cy="711803"/>
              </a:xfrm>
              <a:custGeom>
                <a:avLst/>
                <a:gdLst/>
                <a:ahLst/>
                <a:cxnLst/>
                <a:rect l="l" t="t" r="r" b="b"/>
                <a:pathLst>
                  <a:path w="18614" h="24564" extrusionOk="0">
                    <a:moveTo>
                      <a:pt x="9307" y="1"/>
                    </a:moveTo>
                    <a:cubicBezTo>
                      <a:pt x="8052" y="1"/>
                      <a:pt x="6831" y="248"/>
                      <a:pt x="5684" y="733"/>
                    </a:cubicBezTo>
                    <a:cubicBezTo>
                      <a:pt x="4575" y="1202"/>
                      <a:pt x="3581" y="1873"/>
                      <a:pt x="2726" y="2727"/>
                    </a:cubicBezTo>
                    <a:cubicBezTo>
                      <a:pt x="1871" y="3582"/>
                      <a:pt x="1200" y="4576"/>
                      <a:pt x="732" y="5685"/>
                    </a:cubicBezTo>
                    <a:cubicBezTo>
                      <a:pt x="247" y="6832"/>
                      <a:pt x="0" y="8050"/>
                      <a:pt x="0" y="9308"/>
                    </a:cubicBezTo>
                    <a:lnTo>
                      <a:pt x="0" y="24564"/>
                    </a:lnTo>
                    <a:lnTo>
                      <a:pt x="333" y="24564"/>
                    </a:lnTo>
                    <a:lnTo>
                      <a:pt x="333" y="9308"/>
                    </a:lnTo>
                    <a:cubicBezTo>
                      <a:pt x="333" y="8096"/>
                      <a:pt x="569" y="6920"/>
                      <a:pt x="1038" y="5814"/>
                    </a:cubicBezTo>
                    <a:cubicBezTo>
                      <a:pt x="1489" y="4745"/>
                      <a:pt x="2136" y="3786"/>
                      <a:pt x="2960" y="2962"/>
                    </a:cubicBezTo>
                    <a:cubicBezTo>
                      <a:pt x="3784" y="2138"/>
                      <a:pt x="4745" y="1491"/>
                      <a:pt x="5813" y="1039"/>
                    </a:cubicBezTo>
                    <a:cubicBezTo>
                      <a:pt x="6921" y="571"/>
                      <a:pt x="8095" y="334"/>
                      <a:pt x="9307" y="334"/>
                    </a:cubicBezTo>
                    <a:cubicBezTo>
                      <a:pt x="10519" y="334"/>
                      <a:pt x="11694" y="570"/>
                      <a:pt x="12801" y="1039"/>
                    </a:cubicBezTo>
                    <a:cubicBezTo>
                      <a:pt x="13870" y="1491"/>
                      <a:pt x="14828" y="2137"/>
                      <a:pt x="15653" y="2962"/>
                    </a:cubicBezTo>
                    <a:cubicBezTo>
                      <a:pt x="16477" y="3785"/>
                      <a:pt x="17124" y="4745"/>
                      <a:pt x="17576" y="5814"/>
                    </a:cubicBezTo>
                    <a:cubicBezTo>
                      <a:pt x="18043" y="6922"/>
                      <a:pt x="18280" y="8096"/>
                      <a:pt x="18280" y="9308"/>
                    </a:cubicBezTo>
                    <a:lnTo>
                      <a:pt x="18280" y="24564"/>
                    </a:lnTo>
                    <a:lnTo>
                      <a:pt x="18614" y="24564"/>
                    </a:lnTo>
                    <a:lnTo>
                      <a:pt x="18614" y="9308"/>
                    </a:lnTo>
                    <a:cubicBezTo>
                      <a:pt x="18614" y="8052"/>
                      <a:pt x="18367" y="6832"/>
                      <a:pt x="17882" y="5685"/>
                    </a:cubicBezTo>
                    <a:cubicBezTo>
                      <a:pt x="17413" y="4578"/>
                      <a:pt x="16742" y="3582"/>
                      <a:pt x="15888" y="2727"/>
                    </a:cubicBezTo>
                    <a:cubicBezTo>
                      <a:pt x="15033" y="1873"/>
                      <a:pt x="14038" y="1202"/>
                      <a:pt x="12930" y="733"/>
                    </a:cubicBezTo>
                    <a:cubicBezTo>
                      <a:pt x="11782" y="248"/>
                      <a:pt x="10563" y="1"/>
                      <a:pt x="930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1" name="Google Shape;231;p16"/>
              <p:cNvSpPr/>
              <p:nvPr/>
            </p:nvSpPr>
            <p:spPr>
              <a:xfrm>
                <a:off x="4983240" y="1634218"/>
                <a:ext cx="530375" cy="702791"/>
              </a:xfrm>
              <a:custGeom>
                <a:avLst/>
                <a:gdLst/>
                <a:ahLst/>
                <a:cxnLst/>
                <a:rect l="l" t="t" r="r" b="b"/>
                <a:pathLst>
                  <a:path w="18303" h="24253" extrusionOk="0">
                    <a:moveTo>
                      <a:pt x="9152" y="1"/>
                    </a:moveTo>
                    <a:cubicBezTo>
                      <a:pt x="7916" y="1"/>
                      <a:pt x="6717" y="242"/>
                      <a:pt x="5590" y="719"/>
                    </a:cubicBezTo>
                    <a:cubicBezTo>
                      <a:pt x="4499" y="1182"/>
                      <a:pt x="3521" y="1842"/>
                      <a:pt x="2680" y="2681"/>
                    </a:cubicBezTo>
                    <a:cubicBezTo>
                      <a:pt x="1839" y="3522"/>
                      <a:pt x="1179" y="4501"/>
                      <a:pt x="719" y="5591"/>
                    </a:cubicBezTo>
                    <a:cubicBezTo>
                      <a:pt x="242" y="6718"/>
                      <a:pt x="0" y="7918"/>
                      <a:pt x="0" y="9153"/>
                    </a:cubicBezTo>
                    <a:lnTo>
                      <a:pt x="0" y="24252"/>
                    </a:lnTo>
                    <a:lnTo>
                      <a:pt x="21" y="24252"/>
                    </a:lnTo>
                    <a:lnTo>
                      <a:pt x="21" y="9153"/>
                    </a:lnTo>
                    <a:cubicBezTo>
                      <a:pt x="21" y="7920"/>
                      <a:pt x="262" y="6723"/>
                      <a:pt x="738" y="5598"/>
                    </a:cubicBezTo>
                    <a:cubicBezTo>
                      <a:pt x="1198" y="4511"/>
                      <a:pt x="1855" y="3535"/>
                      <a:pt x="2695" y="2696"/>
                    </a:cubicBezTo>
                    <a:cubicBezTo>
                      <a:pt x="3533" y="1857"/>
                      <a:pt x="4511" y="1198"/>
                      <a:pt x="5597" y="739"/>
                    </a:cubicBezTo>
                    <a:cubicBezTo>
                      <a:pt x="6723" y="263"/>
                      <a:pt x="7919" y="21"/>
                      <a:pt x="9152" y="21"/>
                    </a:cubicBezTo>
                    <a:cubicBezTo>
                      <a:pt x="10384" y="21"/>
                      <a:pt x="11580" y="263"/>
                      <a:pt x="12706" y="739"/>
                    </a:cubicBezTo>
                    <a:cubicBezTo>
                      <a:pt x="13794" y="1198"/>
                      <a:pt x="14770" y="1857"/>
                      <a:pt x="15608" y="2696"/>
                    </a:cubicBezTo>
                    <a:cubicBezTo>
                      <a:pt x="16447" y="3535"/>
                      <a:pt x="17105" y="4512"/>
                      <a:pt x="17565" y="5598"/>
                    </a:cubicBezTo>
                    <a:cubicBezTo>
                      <a:pt x="18042" y="6723"/>
                      <a:pt x="18282" y="7920"/>
                      <a:pt x="18282" y="9153"/>
                    </a:cubicBezTo>
                    <a:lnTo>
                      <a:pt x="18282" y="24253"/>
                    </a:lnTo>
                    <a:lnTo>
                      <a:pt x="18303" y="24253"/>
                    </a:lnTo>
                    <a:lnTo>
                      <a:pt x="18303" y="9153"/>
                    </a:lnTo>
                    <a:cubicBezTo>
                      <a:pt x="18303" y="7918"/>
                      <a:pt x="18062" y="6718"/>
                      <a:pt x="17584" y="5591"/>
                    </a:cubicBezTo>
                    <a:cubicBezTo>
                      <a:pt x="17123" y="4500"/>
                      <a:pt x="16463" y="3522"/>
                      <a:pt x="15623" y="2681"/>
                    </a:cubicBezTo>
                    <a:cubicBezTo>
                      <a:pt x="14782" y="1840"/>
                      <a:pt x="13803" y="1181"/>
                      <a:pt x="12714" y="719"/>
                    </a:cubicBezTo>
                    <a:cubicBezTo>
                      <a:pt x="11586" y="242"/>
                      <a:pt x="10387" y="1"/>
                      <a:pt x="915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2" name="Google Shape;232;p16"/>
              <p:cNvSpPr/>
              <p:nvPr/>
            </p:nvSpPr>
            <p:spPr>
              <a:xfrm>
                <a:off x="5174867" y="1825815"/>
                <a:ext cx="147177" cy="515713"/>
              </a:xfrm>
              <a:custGeom>
                <a:avLst/>
                <a:gdLst/>
                <a:ahLst/>
                <a:cxnLst/>
                <a:rect l="l" t="t" r="r" b="b"/>
                <a:pathLst>
                  <a:path w="5079" h="17797" extrusionOk="0">
                    <a:moveTo>
                      <a:pt x="2540" y="1"/>
                    </a:moveTo>
                    <a:cubicBezTo>
                      <a:pt x="1140" y="1"/>
                      <a:pt x="0" y="1141"/>
                      <a:pt x="0" y="2541"/>
                    </a:cubicBezTo>
                    <a:lnTo>
                      <a:pt x="0" y="17797"/>
                    </a:lnTo>
                    <a:lnTo>
                      <a:pt x="333" y="17797"/>
                    </a:lnTo>
                    <a:lnTo>
                      <a:pt x="333" y="2541"/>
                    </a:lnTo>
                    <a:cubicBezTo>
                      <a:pt x="333" y="1324"/>
                      <a:pt x="1323" y="335"/>
                      <a:pt x="2540" y="335"/>
                    </a:cubicBezTo>
                    <a:cubicBezTo>
                      <a:pt x="3755" y="335"/>
                      <a:pt x="4745" y="1323"/>
                      <a:pt x="4745" y="2541"/>
                    </a:cubicBezTo>
                    <a:lnTo>
                      <a:pt x="4745" y="17797"/>
                    </a:lnTo>
                    <a:lnTo>
                      <a:pt x="5079" y="17797"/>
                    </a:lnTo>
                    <a:lnTo>
                      <a:pt x="5079" y="2541"/>
                    </a:lnTo>
                    <a:cubicBezTo>
                      <a:pt x="5079" y="1141"/>
                      <a:pt x="3940" y="1"/>
                      <a:pt x="254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3" name="Google Shape;233;p16"/>
              <p:cNvSpPr/>
              <p:nvPr/>
            </p:nvSpPr>
            <p:spPr>
              <a:xfrm>
                <a:off x="5179387" y="1830365"/>
                <a:ext cx="138078" cy="506643"/>
              </a:xfrm>
              <a:custGeom>
                <a:avLst/>
                <a:gdLst/>
                <a:ahLst/>
                <a:cxnLst/>
                <a:rect l="l" t="t" r="r" b="b"/>
                <a:pathLst>
                  <a:path w="4765" h="17484" extrusionOk="0">
                    <a:moveTo>
                      <a:pt x="2382" y="1"/>
                    </a:moveTo>
                    <a:cubicBezTo>
                      <a:pt x="1069" y="1"/>
                      <a:pt x="0" y="1069"/>
                      <a:pt x="0" y="2384"/>
                    </a:cubicBezTo>
                    <a:lnTo>
                      <a:pt x="0" y="17483"/>
                    </a:lnTo>
                    <a:lnTo>
                      <a:pt x="21" y="17483"/>
                    </a:lnTo>
                    <a:lnTo>
                      <a:pt x="21" y="2384"/>
                    </a:lnTo>
                    <a:cubicBezTo>
                      <a:pt x="21" y="1080"/>
                      <a:pt x="1082" y="20"/>
                      <a:pt x="2384" y="20"/>
                    </a:cubicBezTo>
                    <a:cubicBezTo>
                      <a:pt x="3686" y="20"/>
                      <a:pt x="4745" y="1082"/>
                      <a:pt x="4745" y="2384"/>
                    </a:cubicBezTo>
                    <a:lnTo>
                      <a:pt x="4745" y="17484"/>
                    </a:lnTo>
                    <a:lnTo>
                      <a:pt x="4765" y="17484"/>
                    </a:lnTo>
                    <a:lnTo>
                      <a:pt x="4765" y="2384"/>
                    </a:lnTo>
                    <a:cubicBezTo>
                      <a:pt x="4765" y="1069"/>
                      <a:pt x="3696" y="1"/>
                      <a:pt x="238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4" name="Google Shape;234;p16"/>
              <p:cNvSpPr/>
              <p:nvPr/>
            </p:nvSpPr>
            <p:spPr>
              <a:xfrm>
                <a:off x="4880660" y="1531638"/>
                <a:ext cx="735565" cy="809892"/>
              </a:xfrm>
              <a:custGeom>
                <a:avLst/>
                <a:gdLst/>
                <a:ahLst/>
                <a:cxnLst/>
                <a:rect l="l" t="t" r="r" b="b"/>
                <a:pathLst>
                  <a:path w="25384" h="27949" extrusionOk="0">
                    <a:moveTo>
                      <a:pt x="12692" y="0"/>
                    </a:moveTo>
                    <a:cubicBezTo>
                      <a:pt x="5694" y="0"/>
                      <a:pt x="1" y="5695"/>
                      <a:pt x="1" y="12693"/>
                    </a:cubicBezTo>
                    <a:lnTo>
                      <a:pt x="1" y="27949"/>
                    </a:lnTo>
                    <a:lnTo>
                      <a:pt x="334" y="27949"/>
                    </a:lnTo>
                    <a:lnTo>
                      <a:pt x="334" y="12693"/>
                    </a:lnTo>
                    <a:cubicBezTo>
                      <a:pt x="334" y="5878"/>
                      <a:pt x="5878" y="334"/>
                      <a:pt x="12692" y="334"/>
                    </a:cubicBezTo>
                    <a:cubicBezTo>
                      <a:pt x="19506" y="334"/>
                      <a:pt x="25051" y="5878"/>
                      <a:pt x="25051" y="12693"/>
                    </a:cubicBezTo>
                    <a:lnTo>
                      <a:pt x="25051" y="27949"/>
                    </a:lnTo>
                    <a:lnTo>
                      <a:pt x="25383" y="27949"/>
                    </a:lnTo>
                    <a:lnTo>
                      <a:pt x="25383" y="12693"/>
                    </a:lnTo>
                    <a:cubicBezTo>
                      <a:pt x="25383" y="5694"/>
                      <a:pt x="19689" y="0"/>
                      <a:pt x="1269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5" name="Google Shape;235;p16"/>
              <p:cNvSpPr/>
              <p:nvPr/>
            </p:nvSpPr>
            <p:spPr>
              <a:xfrm>
                <a:off x="4885151" y="1536217"/>
                <a:ext cx="726495" cy="800793"/>
              </a:xfrm>
              <a:custGeom>
                <a:avLst/>
                <a:gdLst/>
                <a:ahLst/>
                <a:cxnLst/>
                <a:rect l="l" t="t" r="r" b="b"/>
                <a:pathLst>
                  <a:path w="25071" h="27635" extrusionOk="0">
                    <a:moveTo>
                      <a:pt x="12535" y="0"/>
                    </a:moveTo>
                    <a:cubicBezTo>
                      <a:pt x="5624" y="0"/>
                      <a:pt x="1" y="5623"/>
                      <a:pt x="1" y="12535"/>
                    </a:cubicBezTo>
                    <a:lnTo>
                      <a:pt x="1" y="27634"/>
                    </a:lnTo>
                    <a:lnTo>
                      <a:pt x="21" y="27634"/>
                    </a:lnTo>
                    <a:lnTo>
                      <a:pt x="21" y="12535"/>
                    </a:lnTo>
                    <a:cubicBezTo>
                      <a:pt x="21" y="5634"/>
                      <a:pt x="5636" y="20"/>
                      <a:pt x="12536" y="20"/>
                    </a:cubicBezTo>
                    <a:cubicBezTo>
                      <a:pt x="19437" y="20"/>
                      <a:pt x="25052" y="5634"/>
                      <a:pt x="25052" y="12535"/>
                    </a:cubicBezTo>
                    <a:lnTo>
                      <a:pt x="25052" y="27635"/>
                    </a:lnTo>
                    <a:lnTo>
                      <a:pt x="25070" y="27635"/>
                    </a:lnTo>
                    <a:lnTo>
                      <a:pt x="25070" y="12535"/>
                    </a:lnTo>
                    <a:cubicBezTo>
                      <a:pt x="25070" y="5623"/>
                      <a:pt x="19446" y="0"/>
                      <a:pt x="1253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6" name="Google Shape;236;p16"/>
              <p:cNvSpPr/>
              <p:nvPr/>
            </p:nvSpPr>
            <p:spPr>
              <a:xfrm>
                <a:off x="5076778" y="1727756"/>
                <a:ext cx="343325" cy="613772"/>
              </a:xfrm>
              <a:custGeom>
                <a:avLst/>
                <a:gdLst/>
                <a:ahLst/>
                <a:cxnLst/>
                <a:rect l="l" t="t" r="r" b="b"/>
                <a:pathLst>
                  <a:path w="11848" h="21181" extrusionOk="0">
                    <a:moveTo>
                      <a:pt x="5925" y="0"/>
                    </a:moveTo>
                    <a:cubicBezTo>
                      <a:pt x="2658" y="0"/>
                      <a:pt x="1" y="2658"/>
                      <a:pt x="1" y="5925"/>
                    </a:cubicBezTo>
                    <a:lnTo>
                      <a:pt x="1" y="21181"/>
                    </a:lnTo>
                    <a:lnTo>
                      <a:pt x="334" y="21181"/>
                    </a:lnTo>
                    <a:lnTo>
                      <a:pt x="334" y="5925"/>
                    </a:lnTo>
                    <a:cubicBezTo>
                      <a:pt x="334" y="2842"/>
                      <a:pt x="2843" y="334"/>
                      <a:pt x="5925" y="334"/>
                    </a:cubicBezTo>
                    <a:cubicBezTo>
                      <a:pt x="9007" y="334"/>
                      <a:pt x="11515" y="2843"/>
                      <a:pt x="11515" y="5925"/>
                    </a:cubicBezTo>
                    <a:lnTo>
                      <a:pt x="11515" y="21181"/>
                    </a:lnTo>
                    <a:lnTo>
                      <a:pt x="11847" y="21181"/>
                    </a:lnTo>
                    <a:lnTo>
                      <a:pt x="11847" y="5925"/>
                    </a:lnTo>
                    <a:cubicBezTo>
                      <a:pt x="11847" y="2658"/>
                      <a:pt x="9192" y="0"/>
                      <a:pt x="592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7" name="Google Shape;237;p16"/>
              <p:cNvSpPr/>
              <p:nvPr/>
            </p:nvSpPr>
            <p:spPr>
              <a:xfrm>
                <a:off x="5081270" y="1732335"/>
                <a:ext cx="334226" cy="604673"/>
              </a:xfrm>
              <a:custGeom>
                <a:avLst/>
                <a:gdLst/>
                <a:ahLst/>
                <a:cxnLst/>
                <a:rect l="l" t="t" r="r" b="b"/>
                <a:pathLst>
                  <a:path w="11534" h="20867" extrusionOk="0">
                    <a:moveTo>
                      <a:pt x="5767" y="0"/>
                    </a:moveTo>
                    <a:cubicBezTo>
                      <a:pt x="2589" y="0"/>
                      <a:pt x="1" y="2587"/>
                      <a:pt x="1" y="5767"/>
                    </a:cubicBezTo>
                    <a:lnTo>
                      <a:pt x="1" y="20866"/>
                    </a:lnTo>
                    <a:lnTo>
                      <a:pt x="21" y="20866"/>
                    </a:lnTo>
                    <a:lnTo>
                      <a:pt x="21" y="5767"/>
                    </a:lnTo>
                    <a:cubicBezTo>
                      <a:pt x="21" y="2598"/>
                      <a:pt x="2600" y="20"/>
                      <a:pt x="5769" y="20"/>
                    </a:cubicBezTo>
                    <a:cubicBezTo>
                      <a:pt x="8939" y="20"/>
                      <a:pt x="11516" y="2598"/>
                      <a:pt x="11516" y="5767"/>
                    </a:cubicBezTo>
                    <a:lnTo>
                      <a:pt x="11516" y="20867"/>
                    </a:lnTo>
                    <a:lnTo>
                      <a:pt x="11533" y="20867"/>
                    </a:lnTo>
                    <a:lnTo>
                      <a:pt x="11533" y="5767"/>
                    </a:lnTo>
                    <a:cubicBezTo>
                      <a:pt x="11533" y="2587"/>
                      <a:pt x="8947" y="0"/>
                      <a:pt x="576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8" name="Google Shape;238;p16"/>
              <p:cNvSpPr/>
              <p:nvPr/>
            </p:nvSpPr>
            <p:spPr>
              <a:xfrm>
                <a:off x="5243601" y="1899592"/>
                <a:ext cx="9707" cy="441559"/>
              </a:xfrm>
              <a:custGeom>
                <a:avLst/>
                <a:gdLst/>
                <a:ahLst/>
                <a:cxnLst/>
                <a:rect l="l" t="t" r="r" b="b"/>
                <a:pathLst>
                  <a:path w="335" h="15238" extrusionOk="0">
                    <a:moveTo>
                      <a:pt x="1" y="1"/>
                    </a:moveTo>
                    <a:lnTo>
                      <a:pt x="1" y="15237"/>
                    </a:lnTo>
                    <a:lnTo>
                      <a:pt x="334" y="15237"/>
                    </a:lnTo>
                    <a:lnTo>
                      <a:pt x="334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9" name="Google Shape;239;p16"/>
              <p:cNvSpPr/>
              <p:nvPr/>
            </p:nvSpPr>
            <p:spPr>
              <a:xfrm>
                <a:off x="5248150" y="1904170"/>
                <a:ext cx="638" cy="432518"/>
              </a:xfrm>
              <a:custGeom>
                <a:avLst/>
                <a:gdLst/>
                <a:ahLst/>
                <a:cxnLst/>
                <a:rect l="l" t="t" r="r" b="b"/>
                <a:pathLst>
                  <a:path w="22" h="14926" extrusionOk="0">
                    <a:moveTo>
                      <a:pt x="1" y="1"/>
                    </a:moveTo>
                    <a:lnTo>
                      <a:pt x="1" y="14925"/>
                    </a:lnTo>
                    <a:lnTo>
                      <a:pt x="21" y="14925"/>
                    </a:lnTo>
                    <a:lnTo>
                      <a:pt x="21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2">
  <p:cSld name="SECTION_HEADER_2"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17"/>
          <p:cNvSpPr txBox="1">
            <a:spLocks noGrp="1"/>
          </p:cNvSpPr>
          <p:nvPr>
            <p:ph type="title" hasCustomPrompt="1"/>
          </p:nvPr>
        </p:nvSpPr>
        <p:spPr>
          <a:xfrm>
            <a:off x="6642975" y="787550"/>
            <a:ext cx="1780800" cy="103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7500">
                <a:solidFill>
                  <a:schemeClr val="accent1"/>
                </a:solidFill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242" name="Google Shape;242;p17"/>
          <p:cNvSpPr txBox="1">
            <a:spLocks noGrp="1"/>
          </p:cNvSpPr>
          <p:nvPr>
            <p:ph type="subTitle" idx="1"/>
          </p:nvPr>
        </p:nvSpPr>
        <p:spPr>
          <a:xfrm rot="228">
            <a:off x="3895500" y="3897675"/>
            <a:ext cx="4528500" cy="45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3" name="Google Shape;243;p17"/>
          <p:cNvSpPr txBox="1">
            <a:spLocks noGrp="1"/>
          </p:cNvSpPr>
          <p:nvPr>
            <p:ph type="title" idx="2"/>
          </p:nvPr>
        </p:nvSpPr>
        <p:spPr>
          <a:xfrm>
            <a:off x="3895250" y="1899750"/>
            <a:ext cx="4528500" cy="199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6000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grpSp>
        <p:nvGrpSpPr>
          <p:cNvPr id="244" name="Google Shape;244;p17"/>
          <p:cNvGrpSpPr/>
          <p:nvPr/>
        </p:nvGrpSpPr>
        <p:grpSpPr>
          <a:xfrm>
            <a:off x="-11" y="34148"/>
            <a:ext cx="8428679" cy="5109357"/>
            <a:chOff x="-11" y="34148"/>
            <a:chExt cx="8428679" cy="5109357"/>
          </a:xfrm>
        </p:grpSpPr>
        <p:sp>
          <p:nvSpPr>
            <p:cNvPr id="245" name="Google Shape;245;p17"/>
            <p:cNvSpPr/>
            <p:nvPr/>
          </p:nvSpPr>
          <p:spPr>
            <a:xfrm>
              <a:off x="3071166" y="346831"/>
              <a:ext cx="186673" cy="386357"/>
            </a:xfrm>
            <a:custGeom>
              <a:avLst/>
              <a:gdLst/>
              <a:ahLst/>
              <a:cxnLst/>
              <a:rect l="l" t="t" r="r" b="b"/>
              <a:pathLst>
                <a:path w="6442" h="13333" extrusionOk="0">
                  <a:moveTo>
                    <a:pt x="3221" y="1"/>
                  </a:moveTo>
                  <a:cubicBezTo>
                    <a:pt x="1442" y="1"/>
                    <a:pt x="0" y="1442"/>
                    <a:pt x="0" y="3221"/>
                  </a:cubicBezTo>
                  <a:lnTo>
                    <a:pt x="0" y="10112"/>
                  </a:lnTo>
                  <a:cubicBezTo>
                    <a:pt x="0" y="11890"/>
                    <a:pt x="1442" y="13332"/>
                    <a:pt x="3221" y="13332"/>
                  </a:cubicBezTo>
                  <a:cubicBezTo>
                    <a:pt x="4999" y="13332"/>
                    <a:pt x="6441" y="11890"/>
                    <a:pt x="6441" y="10112"/>
                  </a:cubicBezTo>
                  <a:lnTo>
                    <a:pt x="6441" y="3221"/>
                  </a:lnTo>
                  <a:cubicBezTo>
                    <a:pt x="6441" y="1442"/>
                    <a:pt x="4999" y="1"/>
                    <a:pt x="322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" name="Google Shape;246;p17"/>
            <p:cNvSpPr/>
            <p:nvPr/>
          </p:nvSpPr>
          <p:spPr>
            <a:xfrm>
              <a:off x="3461554" y="81848"/>
              <a:ext cx="280068" cy="280068"/>
            </a:xfrm>
            <a:custGeom>
              <a:avLst/>
              <a:gdLst/>
              <a:ahLst/>
              <a:cxnLst/>
              <a:rect l="l" t="t" r="r" b="b"/>
              <a:pathLst>
                <a:path w="9665" h="9665" extrusionOk="0">
                  <a:moveTo>
                    <a:pt x="4832" y="1"/>
                  </a:moveTo>
                  <a:cubicBezTo>
                    <a:pt x="3550" y="1"/>
                    <a:pt x="2321" y="510"/>
                    <a:pt x="1415" y="1416"/>
                  </a:cubicBezTo>
                  <a:cubicBezTo>
                    <a:pt x="509" y="2323"/>
                    <a:pt x="0" y="3551"/>
                    <a:pt x="0" y="4833"/>
                  </a:cubicBezTo>
                  <a:cubicBezTo>
                    <a:pt x="0" y="6114"/>
                    <a:pt x="509" y="7344"/>
                    <a:pt x="1415" y="8249"/>
                  </a:cubicBezTo>
                  <a:cubicBezTo>
                    <a:pt x="2321" y="9156"/>
                    <a:pt x="3550" y="9665"/>
                    <a:pt x="4832" y="9665"/>
                  </a:cubicBezTo>
                  <a:cubicBezTo>
                    <a:pt x="6114" y="9665"/>
                    <a:pt x="7342" y="9156"/>
                    <a:pt x="8249" y="8249"/>
                  </a:cubicBezTo>
                  <a:cubicBezTo>
                    <a:pt x="9155" y="7344"/>
                    <a:pt x="9664" y="6114"/>
                    <a:pt x="9664" y="4833"/>
                  </a:cubicBezTo>
                  <a:cubicBezTo>
                    <a:pt x="9664" y="3551"/>
                    <a:pt x="9155" y="2323"/>
                    <a:pt x="8249" y="1416"/>
                  </a:cubicBezTo>
                  <a:cubicBezTo>
                    <a:pt x="7342" y="510"/>
                    <a:pt x="6114" y="1"/>
                    <a:pt x="48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" name="Google Shape;247;p17"/>
            <p:cNvSpPr/>
            <p:nvPr/>
          </p:nvSpPr>
          <p:spPr>
            <a:xfrm>
              <a:off x="7850756" y="4902470"/>
              <a:ext cx="401686" cy="241035"/>
            </a:xfrm>
            <a:custGeom>
              <a:avLst/>
              <a:gdLst/>
              <a:ahLst/>
              <a:cxnLst/>
              <a:rect l="l" t="t" r="r" b="b"/>
              <a:pathLst>
                <a:path w="13862" h="8318" extrusionOk="0">
                  <a:moveTo>
                    <a:pt x="6931" y="1"/>
                  </a:moveTo>
                  <a:cubicBezTo>
                    <a:pt x="3103" y="1"/>
                    <a:pt x="0" y="3103"/>
                    <a:pt x="0" y="6932"/>
                  </a:cubicBezTo>
                  <a:lnTo>
                    <a:pt x="0" y="8317"/>
                  </a:lnTo>
                  <a:lnTo>
                    <a:pt x="13861" y="8317"/>
                  </a:lnTo>
                  <a:lnTo>
                    <a:pt x="13861" y="6932"/>
                  </a:lnTo>
                  <a:cubicBezTo>
                    <a:pt x="13861" y="3103"/>
                    <a:pt x="10759" y="1"/>
                    <a:pt x="693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" name="Google Shape;248;p17"/>
            <p:cNvSpPr/>
            <p:nvPr/>
          </p:nvSpPr>
          <p:spPr>
            <a:xfrm>
              <a:off x="382482" y="690123"/>
              <a:ext cx="172213" cy="156884"/>
            </a:xfrm>
            <a:custGeom>
              <a:avLst/>
              <a:gdLst/>
              <a:ahLst/>
              <a:cxnLst/>
              <a:rect l="l" t="t" r="r" b="b"/>
              <a:pathLst>
                <a:path w="5943" h="5414" extrusionOk="0">
                  <a:moveTo>
                    <a:pt x="2972" y="0"/>
                  </a:moveTo>
                  <a:cubicBezTo>
                    <a:pt x="2279" y="0"/>
                    <a:pt x="1587" y="264"/>
                    <a:pt x="1058" y="793"/>
                  </a:cubicBezTo>
                  <a:cubicBezTo>
                    <a:pt x="1" y="1850"/>
                    <a:pt x="1" y="3563"/>
                    <a:pt x="1058" y="4620"/>
                  </a:cubicBezTo>
                  <a:cubicBezTo>
                    <a:pt x="1587" y="5149"/>
                    <a:pt x="2279" y="5413"/>
                    <a:pt x="2972" y="5413"/>
                  </a:cubicBezTo>
                  <a:cubicBezTo>
                    <a:pt x="3664" y="5413"/>
                    <a:pt x="4357" y="5149"/>
                    <a:pt x="4885" y="4620"/>
                  </a:cubicBezTo>
                  <a:cubicBezTo>
                    <a:pt x="5943" y="3563"/>
                    <a:pt x="5943" y="1850"/>
                    <a:pt x="4885" y="793"/>
                  </a:cubicBezTo>
                  <a:cubicBezTo>
                    <a:pt x="4357" y="264"/>
                    <a:pt x="3664" y="0"/>
                    <a:pt x="297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" name="Google Shape;249;p17"/>
            <p:cNvSpPr/>
            <p:nvPr/>
          </p:nvSpPr>
          <p:spPr>
            <a:xfrm flipH="1">
              <a:off x="-11" y="3330755"/>
              <a:ext cx="878511" cy="599139"/>
            </a:xfrm>
            <a:custGeom>
              <a:avLst/>
              <a:gdLst/>
              <a:ahLst/>
              <a:cxnLst/>
              <a:rect l="l" t="t" r="r" b="b"/>
              <a:pathLst>
                <a:path w="30317" h="20676" extrusionOk="0">
                  <a:moveTo>
                    <a:pt x="29981" y="336"/>
                  </a:moveTo>
                  <a:lnTo>
                    <a:pt x="29981" y="20339"/>
                  </a:lnTo>
                  <a:lnTo>
                    <a:pt x="10337" y="20339"/>
                  </a:lnTo>
                  <a:cubicBezTo>
                    <a:pt x="8988" y="20339"/>
                    <a:pt x="7677" y="20073"/>
                    <a:pt x="6445" y="19552"/>
                  </a:cubicBezTo>
                  <a:cubicBezTo>
                    <a:pt x="5253" y="19048"/>
                    <a:pt x="4184" y="18327"/>
                    <a:pt x="3266" y="17408"/>
                  </a:cubicBezTo>
                  <a:cubicBezTo>
                    <a:pt x="2347" y="16489"/>
                    <a:pt x="1626" y="15421"/>
                    <a:pt x="1122" y="14229"/>
                  </a:cubicBezTo>
                  <a:cubicBezTo>
                    <a:pt x="601" y="12998"/>
                    <a:pt x="336" y="11687"/>
                    <a:pt x="336" y="10337"/>
                  </a:cubicBezTo>
                  <a:cubicBezTo>
                    <a:pt x="336" y="8987"/>
                    <a:pt x="601" y="7677"/>
                    <a:pt x="1122" y="6444"/>
                  </a:cubicBezTo>
                  <a:cubicBezTo>
                    <a:pt x="1627" y="5254"/>
                    <a:pt x="2347" y="4184"/>
                    <a:pt x="3266" y="3266"/>
                  </a:cubicBezTo>
                  <a:cubicBezTo>
                    <a:pt x="4184" y="2348"/>
                    <a:pt x="5253" y="1626"/>
                    <a:pt x="6445" y="1122"/>
                  </a:cubicBezTo>
                  <a:cubicBezTo>
                    <a:pt x="7677" y="601"/>
                    <a:pt x="8988" y="336"/>
                    <a:pt x="10337" y="336"/>
                  </a:cubicBezTo>
                  <a:close/>
                  <a:moveTo>
                    <a:pt x="10337" y="1"/>
                  </a:moveTo>
                  <a:cubicBezTo>
                    <a:pt x="8941" y="1"/>
                    <a:pt x="7589" y="273"/>
                    <a:pt x="6313" y="812"/>
                  </a:cubicBezTo>
                  <a:cubicBezTo>
                    <a:pt x="5082" y="1333"/>
                    <a:pt x="3977" y="2077"/>
                    <a:pt x="3027" y="3027"/>
                  </a:cubicBezTo>
                  <a:cubicBezTo>
                    <a:pt x="2078" y="3977"/>
                    <a:pt x="1333" y="5082"/>
                    <a:pt x="812" y="6313"/>
                  </a:cubicBezTo>
                  <a:cubicBezTo>
                    <a:pt x="274" y="7588"/>
                    <a:pt x="1" y="8942"/>
                    <a:pt x="1" y="10337"/>
                  </a:cubicBezTo>
                  <a:cubicBezTo>
                    <a:pt x="1" y="11734"/>
                    <a:pt x="273" y="13086"/>
                    <a:pt x="812" y="14362"/>
                  </a:cubicBezTo>
                  <a:cubicBezTo>
                    <a:pt x="1333" y="15592"/>
                    <a:pt x="2077" y="16697"/>
                    <a:pt x="3027" y="17647"/>
                  </a:cubicBezTo>
                  <a:cubicBezTo>
                    <a:pt x="3977" y="18596"/>
                    <a:pt x="5082" y="19342"/>
                    <a:pt x="6313" y="19862"/>
                  </a:cubicBezTo>
                  <a:cubicBezTo>
                    <a:pt x="7589" y="20400"/>
                    <a:pt x="8942" y="20674"/>
                    <a:pt x="10337" y="20674"/>
                  </a:cubicBezTo>
                  <a:lnTo>
                    <a:pt x="10337" y="20675"/>
                  </a:lnTo>
                  <a:lnTo>
                    <a:pt x="30317" y="20675"/>
                  </a:lnTo>
                  <a:lnTo>
                    <a:pt x="3031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" name="Google Shape;250;p17"/>
            <p:cNvSpPr/>
            <p:nvPr/>
          </p:nvSpPr>
          <p:spPr>
            <a:xfrm>
              <a:off x="1953572" y="4759916"/>
              <a:ext cx="639331" cy="383575"/>
            </a:xfrm>
            <a:custGeom>
              <a:avLst/>
              <a:gdLst/>
              <a:ahLst/>
              <a:cxnLst/>
              <a:rect l="l" t="t" r="r" b="b"/>
              <a:pathLst>
                <a:path w="22063" h="13237" extrusionOk="0">
                  <a:moveTo>
                    <a:pt x="11031" y="0"/>
                  </a:moveTo>
                  <a:cubicBezTo>
                    <a:pt x="4940" y="0"/>
                    <a:pt x="0" y="4939"/>
                    <a:pt x="0" y="11030"/>
                  </a:cubicBezTo>
                  <a:lnTo>
                    <a:pt x="0" y="13237"/>
                  </a:lnTo>
                  <a:lnTo>
                    <a:pt x="22062" y="13237"/>
                  </a:lnTo>
                  <a:lnTo>
                    <a:pt x="22062" y="11030"/>
                  </a:lnTo>
                  <a:cubicBezTo>
                    <a:pt x="22062" y="4939"/>
                    <a:pt x="17123" y="0"/>
                    <a:pt x="1103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" name="Google Shape;251;p17"/>
            <p:cNvSpPr/>
            <p:nvPr/>
          </p:nvSpPr>
          <p:spPr>
            <a:xfrm>
              <a:off x="715124" y="34148"/>
              <a:ext cx="9765" cy="1011720"/>
            </a:xfrm>
            <a:custGeom>
              <a:avLst/>
              <a:gdLst/>
              <a:ahLst/>
              <a:cxnLst/>
              <a:rect l="l" t="t" r="r" b="b"/>
              <a:pathLst>
                <a:path w="337" h="34914" extrusionOk="0">
                  <a:moveTo>
                    <a:pt x="1" y="0"/>
                  </a:moveTo>
                  <a:lnTo>
                    <a:pt x="1" y="34914"/>
                  </a:lnTo>
                  <a:lnTo>
                    <a:pt x="336" y="34914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" name="Google Shape;252;p17"/>
            <p:cNvSpPr/>
            <p:nvPr/>
          </p:nvSpPr>
          <p:spPr>
            <a:xfrm>
              <a:off x="8419337" y="4603494"/>
              <a:ext cx="9331" cy="537504"/>
            </a:xfrm>
            <a:custGeom>
              <a:avLst/>
              <a:gdLst/>
              <a:ahLst/>
              <a:cxnLst/>
              <a:rect l="l" t="t" r="r" b="b"/>
              <a:pathLst>
                <a:path w="322" h="18549" extrusionOk="0">
                  <a:moveTo>
                    <a:pt x="1" y="1"/>
                  </a:moveTo>
                  <a:lnTo>
                    <a:pt x="1" y="18548"/>
                  </a:lnTo>
                  <a:lnTo>
                    <a:pt x="322" y="18548"/>
                  </a:lnTo>
                  <a:lnTo>
                    <a:pt x="32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MAIN_POINT_1">
    <p:spTree>
      <p:nvGrpSpPr>
        <p:cNvPr id="1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p18"/>
          <p:cNvSpPr txBox="1">
            <a:spLocks noGrp="1"/>
          </p:cNvSpPr>
          <p:nvPr>
            <p:ph type="title"/>
          </p:nvPr>
        </p:nvSpPr>
        <p:spPr>
          <a:xfrm>
            <a:off x="1427933" y="1534350"/>
            <a:ext cx="6288300" cy="116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255" name="Google Shape;255;p18"/>
          <p:cNvSpPr txBox="1">
            <a:spLocks noGrp="1"/>
          </p:cNvSpPr>
          <p:nvPr>
            <p:ph type="subTitle" idx="1"/>
          </p:nvPr>
        </p:nvSpPr>
        <p:spPr>
          <a:xfrm>
            <a:off x="1427799" y="2670151"/>
            <a:ext cx="6288300" cy="93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256" name="Google Shape;256;p18"/>
          <p:cNvGrpSpPr/>
          <p:nvPr/>
        </p:nvGrpSpPr>
        <p:grpSpPr>
          <a:xfrm>
            <a:off x="409854" y="-6"/>
            <a:ext cx="8786820" cy="5091913"/>
            <a:chOff x="409854" y="-6"/>
            <a:chExt cx="8786820" cy="5091913"/>
          </a:xfrm>
        </p:grpSpPr>
        <p:sp>
          <p:nvSpPr>
            <p:cNvPr id="257" name="Google Shape;257;p18"/>
            <p:cNvSpPr/>
            <p:nvPr/>
          </p:nvSpPr>
          <p:spPr>
            <a:xfrm>
              <a:off x="409854" y="1109498"/>
              <a:ext cx="280068" cy="280068"/>
            </a:xfrm>
            <a:custGeom>
              <a:avLst/>
              <a:gdLst/>
              <a:ahLst/>
              <a:cxnLst/>
              <a:rect l="l" t="t" r="r" b="b"/>
              <a:pathLst>
                <a:path w="9665" h="9665" extrusionOk="0">
                  <a:moveTo>
                    <a:pt x="4832" y="1"/>
                  </a:moveTo>
                  <a:cubicBezTo>
                    <a:pt x="3550" y="1"/>
                    <a:pt x="2321" y="510"/>
                    <a:pt x="1415" y="1416"/>
                  </a:cubicBezTo>
                  <a:cubicBezTo>
                    <a:pt x="509" y="2323"/>
                    <a:pt x="0" y="3551"/>
                    <a:pt x="0" y="4833"/>
                  </a:cubicBezTo>
                  <a:cubicBezTo>
                    <a:pt x="0" y="6114"/>
                    <a:pt x="509" y="7344"/>
                    <a:pt x="1415" y="8249"/>
                  </a:cubicBezTo>
                  <a:cubicBezTo>
                    <a:pt x="2321" y="9156"/>
                    <a:pt x="3550" y="9665"/>
                    <a:pt x="4832" y="9665"/>
                  </a:cubicBezTo>
                  <a:cubicBezTo>
                    <a:pt x="6114" y="9665"/>
                    <a:pt x="7342" y="9156"/>
                    <a:pt x="8249" y="8249"/>
                  </a:cubicBezTo>
                  <a:cubicBezTo>
                    <a:pt x="9155" y="7344"/>
                    <a:pt x="9664" y="6114"/>
                    <a:pt x="9664" y="4833"/>
                  </a:cubicBezTo>
                  <a:cubicBezTo>
                    <a:pt x="9664" y="3551"/>
                    <a:pt x="9155" y="2323"/>
                    <a:pt x="8249" y="1416"/>
                  </a:cubicBezTo>
                  <a:cubicBezTo>
                    <a:pt x="7342" y="510"/>
                    <a:pt x="6114" y="1"/>
                    <a:pt x="48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" name="Google Shape;258;p18"/>
            <p:cNvSpPr/>
            <p:nvPr/>
          </p:nvSpPr>
          <p:spPr>
            <a:xfrm>
              <a:off x="8605107" y="3752948"/>
              <a:ext cx="172213" cy="156884"/>
            </a:xfrm>
            <a:custGeom>
              <a:avLst/>
              <a:gdLst/>
              <a:ahLst/>
              <a:cxnLst/>
              <a:rect l="l" t="t" r="r" b="b"/>
              <a:pathLst>
                <a:path w="5943" h="5414" extrusionOk="0">
                  <a:moveTo>
                    <a:pt x="2972" y="0"/>
                  </a:moveTo>
                  <a:cubicBezTo>
                    <a:pt x="2279" y="0"/>
                    <a:pt x="1587" y="264"/>
                    <a:pt x="1058" y="793"/>
                  </a:cubicBezTo>
                  <a:cubicBezTo>
                    <a:pt x="1" y="1850"/>
                    <a:pt x="1" y="3563"/>
                    <a:pt x="1058" y="4620"/>
                  </a:cubicBezTo>
                  <a:cubicBezTo>
                    <a:pt x="1587" y="5149"/>
                    <a:pt x="2279" y="5413"/>
                    <a:pt x="2972" y="5413"/>
                  </a:cubicBezTo>
                  <a:cubicBezTo>
                    <a:pt x="3664" y="5413"/>
                    <a:pt x="4357" y="5149"/>
                    <a:pt x="4885" y="4620"/>
                  </a:cubicBezTo>
                  <a:cubicBezTo>
                    <a:pt x="5943" y="3563"/>
                    <a:pt x="5943" y="1850"/>
                    <a:pt x="4885" y="793"/>
                  </a:cubicBezTo>
                  <a:cubicBezTo>
                    <a:pt x="4357" y="264"/>
                    <a:pt x="3664" y="0"/>
                    <a:pt x="29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" name="Google Shape;259;p18"/>
            <p:cNvSpPr/>
            <p:nvPr/>
          </p:nvSpPr>
          <p:spPr>
            <a:xfrm>
              <a:off x="519156" y="419482"/>
              <a:ext cx="401686" cy="241035"/>
            </a:xfrm>
            <a:custGeom>
              <a:avLst/>
              <a:gdLst/>
              <a:ahLst/>
              <a:cxnLst/>
              <a:rect l="l" t="t" r="r" b="b"/>
              <a:pathLst>
                <a:path w="13862" h="8318" extrusionOk="0">
                  <a:moveTo>
                    <a:pt x="6931" y="1"/>
                  </a:moveTo>
                  <a:cubicBezTo>
                    <a:pt x="3103" y="1"/>
                    <a:pt x="0" y="3103"/>
                    <a:pt x="0" y="6932"/>
                  </a:cubicBezTo>
                  <a:lnTo>
                    <a:pt x="0" y="8317"/>
                  </a:lnTo>
                  <a:lnTo>
                    <a:pt x="13861" y="8317"/>
                  </a:lnTo>
                  <a:lnTo>
                    <a:pt x="13861" y="6932"/>
                  </a:lnTo>
                  <a:cubicBezTo>
                    <a:pt x="13861" y="3103"/>
                    <a:pt x="10759" y="1"/>
                    <a:pt x="693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" name="Google Shape;260;p18"/>
            <p:cNvSpPr/>
            <p:nvPr/>
          </p:nvSpPr>
          <p:spPr>
            <a:xfrm>
              <a:off x="8318164" y="4169530"/>
              <a:ext cx="878511" cy="599139"/>
            </a:xfrm>
            <a:custGeom>
              <a:avLst/>
              <a:gdLst/>
              <a:ahLst/>
              <a:cxnLst/>
              <a:rect l="l" t="t" r="r" b="b"/>
              <a:pathLst>
                <a:path w="30317" h="20676" extrusionOk="0">
                  <a:moveTo>
                    <a:pt x="29981" y="336"/>
                  </a:moveTo>
                  <a:lnTo>
                    <a:pt x="29981" y="20339"/>
                  </a:lnTo>
                  <a:lnTo>
                    <a:pt x="10337" y="20339"/>
                  </a:lnTo>
                  <a:cubicBezTo>
                    <a:pt x="8988" y="20339"/>
                    <a:pt x="7677" y="20073"/>
                    <a:pt x="6445" y="19552"/>
                  </a:cubicBezTo>
                  <a:cubicBezTo>
                    <a:pt x="5253" y="19048"/>
                    <a:pt x="4184" y="18327"/>
                    <a:pt x="3266" y="17408"/>
                  </a:cubicBezTo>
                  <a:cubicBezTo>
                    <a:pt x="2347" y="16489"/>
                    <a:pt x="1626" y="15421"/>
                    <a:pt x="1122" y="14229"/>
                  </a:cubicBezTo>
                  <a:cubicBezTo>
                    <a:pt x="601" y="12998"/>
                    <a:pt x="336" y="11687"/>
                    <a:pt x="336" y="10337"/>
                  </a:cubicBezTo>
                  <a:cubicBezTo>
                    <a:pt x="336" y="8987"/>
                    <a:pt x="601" y="7677"/>
                    <a:pt x="1122" y="6444"/>
                  </a:cubicBezTo>
                  <a:cubicBezTo>
                    <a:pt x="1627" y="5254"/>
                    <a:pt x="2347" y="4184"/>
                    <a:pt x="3266" y="3266"/>
                  </a:cubicBezTo>
                  <a:cubicBezTo>
                    <a:pt x="4184" y="2348"/>
                    <a:pt x="5253" y="1626"/>
                    <a:pt x="6445" y="1122"/>
                  </a:cubicBezTo>
                  <a:cubicBezTo>
                    <a:pt x="7677" y="601"/>
                    <a:pt x="8988" y="336"/>
                    <a:pt x="10337" y="336"/>
                  </a:cubicBezTo>
                  <a:close/>
                  <a:moveTo>
                    <a:pt x="10337" y="1"/>
                  </a:moveTo>
                  <a:cubicBezTo>
                    <a:pt x="8941" y="1"/>
                    <a:pt x="7589" y="273"/>
                    <a:pt x="6313" y="812"/>
                  </a:cubicBezTo>
                  <a:cubicBezTo>
                    <a:pt x="5082" y="1333"/>
                    <a:pt x="3977" y="2077"/>
                    <a:pt x="3027" y="3027"/>
                  </a:cubicBezTo>
                  <a:cubicBezTo>
                    <a:pt x="2078" y="3977"/>
                    <a:pt x="1333" y="5082"/>
                    <a:pt x="812" y="6313"/>
                  </a:cubicBezTo>
                  <a:cubicBezTo>
                    <a:pt x="274" y="7588"/>
                    <a:pt x="1" y="8942"/>
                    <a:pt x="1" y="10337"/>
                  </a:cubicBezTo>
                  <a:cubicBezTo>
                    <a:pt x="1" y="11734"/>
                    <a:pt x="273" y="13086"/>
                    <a:pt x="812" y="14362"/>
                  </a:cubicBezTo>
                  <a:cubicBezTo>
                    <a:pt x="1333" y="15592"/>
                    <a:pt x="2077" y="16697"/>
                    <a:pt x="3027" y="17647"/>
                  </a:cubicBezTo>
                  <a:cubicBezTo>
                    <a:pt x="3977" y="18596"/>
                    <a:pt x="5082" y="19342"/>
                    <a:pt x="6313" y="19862"/>
                  </a:cubicBezTo>
                  <a:cubicBezTo>
                    <a:pt x="7589" y="20400"/>
                    <a:pt x="8942" y="20674"/>
                    <a:pt x="10337" y="20674"/>
                  </a:cubicBezTo>
                  <a:lnTo>
                    <a:pt x="10337" y="20675"/>
                  </a:lnTo>
                  <a:lnTo>
                    <a:pt x="30317" y="20675"/>
                  </a:lnTo>
                  <a:lnTo>
                    <a:pt x="3031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" name="Google Shape;261;p18"/>
            <p:cNvSpPr/>
            <p:nvPr/>
          </p:nvSpPr>
          <p:spPr>
            <a:xfrm>
              <a:off x="8597866" y="1056356"/>
              <a:ext cx="186673" cy="386357"/>
            </a:xfrm>
            <a:custGeom>
              <a:avLst/>
              <a:gdLst/>
              <a:ahLst/>
              <a:cxnLst/>
              <a:rect l="l" t="t" r="r" b="b"/>
              <a:pathLst>
                <a:path w="6442" h="13333" extrusionOk="0">
                  <a:moveTo>
                    <a:pt x="3221" y="1"/>
                  </a:moveTo>
                  <a:cubicBezTo>
                    <a:pt x="1442" y="1"/>
                    <a:pt x="0" y="1442"/>
                    <a:pt x="0" y="3221"/>
                  </a:cubicBezTo>
                  <a:lnTo>
                    <a:pt x="0" y="10112"/>
                  </a:lnTo>
                  <a:cubicBezTo>
                    <a:pt x="0" y="11890"/>
                    <a:pt x="1442" y="13332"/>
                    <a:pt x="3221" y="13332"/>
                  </a:cubicBezTo>
                  <a:cubicBezTo>
                    <a:pt x="4999" y="13332"/>
                    <a:pt x="6441" y="11890"/>
                    <a:pt x="6441" y="10112"/>
                  </a:cubicBezTo>
                  <a:lnTo>
                    <a:pt x="6441" y="3221"/>
                  </a:lnTo>
                  <a:cubicBezTo>
                    <a:pt x="6441" y="1442"/>
                    <a:pt x="4999" y="1"/>
                    <a:pt x="322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" name="Google Shape;262;p18"/>
            <p:cNvSpPr/>
            <p:nvPr/>
          </p:nvSpPr>
          <p:spPr>
            <a:xfrm>
              <a:off x="3344770" y="4721691"/>
              <a:ext cx="347730" cy="370217"/>
            </a:xfrm>
            <a:custGeom>
              <a:avLst/>
              <a:gdLst/>
              <a:ahLst/>
              <a:cxnLst/>
              <a:rect l="l" t="t" r="r" b="b"/>
              <a:pathLst>
                <a:path w="12000" h="12776" extrusionOk="0">
                  <a:moveTo>
                    <a:pt x="781" y="0"/>
                  </a:moveTo>
                  <a:cubicBezTo>
                    <a:pt x="350" y="0"/>
                    <a:pt x="0" y="350"/>
                    <a:pt x="0" y="781"/>
                  </a:cubicBezTo>
                  <a:cubicBezTo>
                    <a:pt x="0" y="1213"/>
                    <a:pt x="350" y="1563"/>
                    <a:pt x="781" y="1563"/>
                  </a:cubicBezTo>
                  <a:lnTo>
                    <a:pt x="7161" y="1563"/>
                  </a:lnTo>
                  <a:cubicBezTo>
                    <a:pt x="8968" y="1563"/>
                    <a:pt x="10440" y="3033"/>
                    <a:pt x="10440" y="4842"/>
                  </a:cubicBezTo>
                  <a:cubicBezTo>
                    <a:pt x="10440" y="6650"/>
                    <a:pt x="8968" y="8121"/>
                    <a:pt x="7161" y="8121"/>
                  </a:cubicBezTo>
                  <a:lnTo>
                    <a:pt x="2329" y="8121"/>
                  </a:lnTo>
                  <a:cubicBezTo>
                    <a:pt x="1045" y="8121"/>
                    <a:pt x="1" y="9165"/>
                    <a:pt x="1" y="10448"/>
                  </a:cubicBezTo>
                  <a:cubicBezTo>
                    <a:pt x="1" y="11730"/>
                    <a:pt x="1045" y="12775"/>
                    <a:pt x="2329" y="12775"/>
                  </a:cubicBezTo>
                  <a:lnTo>
                    <a:pt x="7161" y="12775"/>
                  </a:lnTo>
                  <a:cubicBezTo>
                    <a:pt x="7591" y="12775"/>
                    <a:pt x="7941" y="12425"/>
                    <a:pt x="7941" y="11994"/>
                  </a:cubicBezTo>
                  <a:cubicBezTo>
                    <a:pt x="7941" y="11563"/>
                    <a:pt x="7591" y="11213"/>
                    <a:pt x="7161" y="11213"/>
                  </a:cubicBezTo>
                  <a:lnTo>
                    <a:pt x="2329" y="11213"/>
                  </a:lnTo>
                  <a:cubicBezTo>
                    <a:pt x="1905" y="11213"/>
                    <a:pt x="1561" y="10868"/>
                    <a:pt x="1561" y="10446"/>
                  </a:cubicBezTo>
                  <a:cubicBezTo>
                    <a:pt x="1561" y="10023"/>
                    <a:pt x="1906" y="9680"/>
                    <a:pt x="2329" y="9680"/>
                  </a:cubicBezTo>
                  <a:lnTo>
                    <a:pt x="7161" y="9680"/>
                  </a:lnTo>
                  <a:cubicBezTo>
                    <a:pt x="9830" y="9680"/>
                    <a:pt x="12000" y="7509"/>
                    <a:pt x="12000" y="4840"/>
                  </a:cubicBezTo>
                  <a:cubicBezTo>
                    <a:pt x="12000" y="2172"/>
                    <a:pt x="9830" y="0"/>
                    <a:pt x="716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" name="Google Shape;263;p18"/>
            <p:cNvSpPr/>
            <p:nvPr/>
          </p:nvSpPr>
          <p:spPr>
            <a:xfrm>
              <a:off x="4498978" y="4341403"/>
              <a:ext cx="146191" cy="427273"/>
            </a:xfrm>
            <a:custGeom>
              <a:avLst/>
              <a:gdLst/>
              <a:ahLst/>
              <a:cxnLst/>
              <a:rect l="l" t="t" r="r" b="b"/>
              <a:pathLst>
                <a:path w="5045" h="14745" extrusionOk="0">
                  <a:moveTo>
                    <a:pt x="2523" y="1"/>
                  </a:moveTo>
                  <a:cubicBezTo>
                    <a:pt x="1130" y="1"/>
                    <a:pt x="1" y="1130"/>
                    <a:pt x="1" y="2523"/>
                  </a:cubicBezTo>
                  <a:cubicBezTo>
                    <a:pt x="1" y="3723"/>
                    <a:pt x="840" y="4724"/>
                    <a:pt x="1962" y="4980"/>
                  </a:cubicBezTo>
                  <a:cubicBezTo>
                    <a:pt x="840" y="5235"/>
                    <a:pt x="1" y="6237"/>
                    <a:pt x="1" y="7438"/>
                  </a:cubicBezTo>
                  <a:cubicBezTo>
                    <a:pt x="1" y="8552"/>
                    <a:pt x="727" y="9497"/>
                    <a:pt x="1729" y="9830"/>
                  </a:cubicBezTo>
                  <a:cubicBezTo>
                    <a:pt x="725" y="10163"/>
                    <a:pt x="1" y="11107"/>
                    <a:pt x="1" y="12222"/>
                  </a:cubicBezTo>
                  <a:cubicBezTo>
                    <a:pt x="1" y="13615"/>
                    <a:pt x="1130" y="14744"/>
                    <a:pt x="2523" y="14744"/>
                  </a:cubicBezTo>
                  <a:cubicBezTo>
                    <a:pt x="3915" y="14744"/>
                    <a:pt x="5044" y="13615"/>
                    <a:pt x="5044" y="12222"/>
                  </a:cubicBezTo>
                  <a:cubicBezTo>
                    <a:pt x="5044" y="11107"/>
                    <a:pt x="4320" y="10162"/>
                    <a:pt x="3316" y="9830"/>
                  </a:cubicBezTo>
                  <a:cubicBezTo>
                    <a:pt x="4320" y="9497"/>
                    <a:pt x="5044" y="8553"/>
                    <a:pt x="5044" y="7438"/>
                  </a:cubicBezTo>
                  <a:cubicBezTo>
                    <a:pt x="5044" y="6237"/>
                    <a:pt x="4206" y="5235"/>
                    <a:pt x="3083" y="4980"/>
                  </a:cubicBezTo>
                  <a:cubicBezTo>
                    <a:pt x="4206" y="4724"/>
                    <a:pt x="5044" y="3723"/>
                    <a:pt x="5044" y="2523"/>
                  </a:cubicBezTo>
                  <a:cubicBezTo>
                    <a:pt x="5044" y="1130"/>
                    <a:pt x="3915" y="1"/>
                    <a:pt x="252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" name="Google Shape;264;p18"/>
            <p:cNvSpPr/>
            <p:nvPr/>
          </p:nvSpPr>
          <p:spPr>
            <a:xfrm>
              <a:off x="8686549" y="-6"/>
              <a:ext cx="9331" cy="537504"/>
            </a:xfrm>
            <a:custGeom>
              <a:avLst/>
              <a:gdLst/>
              <a:ahLst/>
              <a:cxnLst/>
              <a:rect l="l" t="t" r="r" b="b"/>
              <a:pathLst>
                <a:path w="322" h="18549" extrusionOk="0">
                  <a:moveTo>
                    <a:pt x="1" y="1"/>
                  </a:moveTo>
                  <a:lnTo>
                    <a:pt x="1" y="18548"/>
                  </a:lnTo>
                  <a:lnTo>
                    <a:pt x="322" y="18548"/>
                  </a:lnTo>
                  <a:lnTo>
                    <a:pt x="32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BLANK_1_2">
    <p:spTree>
      <p:nvGrpSpPr>
        <p:cNvPr id="1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p19"/>
          <p:cNvSpPr txBox="1">
            <a:spLocks noGrp="1"/>
          </p:cNvSpPr>
          <p:nvPr>
            <p:ph type="subTitle" idx="1"/>
          </p:nvPr>
        </p:nvSpPr>
        <p:spPr>
          <a:xfrm>
            <a:off x="720000" y="2456738"/>
            <a:ext cx="3852000" cy="79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7" name="Google Shape;267;p19"/>
          <p:cNvSpPr txBox="1">
            <a:spLocks noGrp="1"/>
          </p:cNvSpPr>
          <p:nvPr>
            <p:ph type="title"/>
          </p:nvPr>
        </p:nvSpPr>
        <p:spPr>
          <a:xfrm>
            <a:off x="720000" y="1889063"/>
            <a:ext cx="3852000" cy="643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268" name="Google Shape;268;p19"/>
          <p:cNvGrpSpPr/>
          <p:nvPr/>
        </p:nvGrpSpPr>
        <p:grpSpPr>
          <a:xfrm>
            <a:off x="253869" y="172905"/>
            <a:ext cx="8890130" cy="4970600"/>
            <a:chOff x="253869" y="172905"/>
            <a:chExt cx="8890130" cy="4970600"/>
          </a:xfrm>
        </p:grpSpPr>
        <p:sp>
          <p:nvSpPr>
            <p:cNvPr id="269" name="Google Shape;269;p19"/>
            <p:cNvSpPr/>
            <p:nvPr/>
          </p:nvSpPr>
          <p:spPr>
            <a:xfrm>
              <a:off x="253879" y="2974993"/>
              <a:ext cx="186673" cy="386357"/>
            </a:xfrm>
            <a:custGeom>
              <a:avLst/>
              <a:gdLst/>
              <a:ahLst/>
              <a:cxnLst/>
              <a:rect l="l" t="t" r="r" b="b"/>
              <a:pathLst>
                <a:path w="6442" h="13333" extrusionOk="0">
                  <a:moveTo>
                    <a:pt x="3221" y="1"/>
                  </a:moveTo>
                  <a:cubicBezTo>
                    <a:pt x="1442" y="1"/>
                    <a:pt x="0" y="1442"/>
                    <a:pt x="0" y="3221"/>
                  </a:cubicBezTo>
                  <a:lnTo>
                    <a:pt x="0" y="10112"/>
                  </a:lnTo>
                  <a:cubicBezTo>
                    <a:pt x="0" y="11890"/>
                    <a:pt x="1442" y="13332"/>
                    <a:pt x="3221" y="13332"/>
                  </a:cubicBezTo>
                  <a:cubicBezTo>
                    <a:pt x="4999" y="13332"/>
                    <a:pt x="6441" y="11890"/>
                    <a:pt x="6441" y="10112"/>
                  </a:cubicBezTo>
                  <a:lnTo>
                    <a:pt x="6441" y="3221"/>
                  </a:lnTo>
                  <a:cubicBezTo>
                    <a:pt x="6441" y="1442"/>
                    <a:pt x="4999" y="1"/>
                    <a:pt x="322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" name="Google Shape;270;p19"/>
            <p:cNvSpPr/>
            <p:nvPr/>
          </p:nvSpPr>
          <p:spPr>
            <a:xfrm>
              <a:off x="253869" y="3674170"/>
              <a:ext cx="358973" cy="431823"/>
            </a:xfrm>
            <a:custGeom>
              <a:avLst/>
              <a:gdLst/>
              <a:ahLst/>
              <a:cxnLst/>
              <a:rect l="l" t="t" r="r" b="b"/>
              <a:pathLst>
                <a:path w="12388" h="14902" extrusionOk="0">
                  <a:moveTo>
                    <a:pt x="5035" y="0"/>
                  </a:moveTo>
                  <a:cubicBezTo>
                    <a:pt x="4605" y="0"/>
                    <a:pt x="4255" y="350"/>
                    <a:pt x="4255" y="782"/>
                  </a:cubicBezTo>
                  <a:cubicBezTo>
                    <a:pt x="4255" y="3344"/>
                    <a:pt x="6339" y="5428"/>
                    <a:pt x="8901" y="5428"/>
                  </a:cubicBezTo>
                  <a:lnTo>
                    <a:pt x="10253" y="5428"/>
                  </a:lnTo>
                  <a:cubicBezTo>
                    <a:pt x="10569" y="5428"/>
                    <a:pt x="10827" y="5684"/>
                    <a:pt x="10827" y="6001"/>
                  </a:cubicBezTo>
                  <a:cubicBezTo>
                    <a:pt x="10827" y="6317"/>
                    <a:pt x="10569" y="6574"/>
                    <a:pt x="10253" y="6574"/>
                  </a:cubicBezTo>
                  <a:lnTo>
                    <a:pt x="4164" y="6574"/>
                  </a:lnTo>
                  <a:cubicBezTo>
                    <a:pt x="1869" y="6574"/>
                    <a:pt x="1" y="8441"/>
                    <a:pt x="1" y="10737"/>
                  </a:cubicBezTo>
                  <a:cubicBezTo>
                    <a:pt x="1" y="13033"/>
                    <a:pt x="1869" y="14901"/>
                    <a:pt x="4164" y="14901"/>
                  </a:cubicBezTo>
                  <a:lnTo>
                    <a:pt x="8660" y="14901"/>
                  </a:lnTo>
                  <a:cubicBezTo>
                    <a:pt x="9092" y="14901"/>
                    <a:pt x="9442" y="14551"/>
                    <a:pt x="9443" y="14118"/>
                  </a:cubicBezTo>
                  <a:cubicBezTo>
                    <a:pt x="9443" y="13687"/>
                    <a:pt x="9093" y="13338"/>
                    <a:pt x="8662" y="13338"/>
                  </a:cubicBezTo>
                  <a:lnTo>
                    <a:pt x="4166" y="13338"/>
                  </a:lnTo>
                  <a:cubicBezTo>
                    <a:pt x="2731" y="13338"/>
                    <a:pt x="1564" y="12171"/>
                    <a:pt x="1564" y="10736"/>
                  </a:cubicBezTo>
                  <a:cubicBezTo>
                    <a:pt x="1564" y="9301"/>
                    <a:pt x="2731" y="8134"/>
                    <a:pt x="4166" y="8134"/>
                  </a:cubicBezTo>
                  <a:lnTo>
                    <a:pt x="10255" y="8134"/>
                  </a:lnTo>
                  <a:cubicBezTo>
                    <a:pt x="11431" y="8134"/>
                    <a:pt x="12388" y="7178"/>
                    <a:pt x="12388" y="6001"/>
                  </a:cubicBezTo>
                  <a:cubicBezTo>
                    <a:pt x="12388" y="4824"/>
                    <a:pt x="11432" y="3867"/>
                    <a:pt x="10255" y="3867"/>
                  </a:cubicBezTo>
                  <a:lnTo>
                    <a:pt x="8902" y="3867"/>
                  </a:lnTo>
                  <a:cubicBezTo>
                    <a:pt x="7199" y="3867"/>
                    <a:pt x="5816" y="2482"/>
                    <a:pt x="5816" y="782"/>
                  </a:cubicBezTo>
                  <a:cubicBezTo>
                    <a:pt x="5816" y="350"/>
                    <a:pt x="5467" y="0"/>
                    <a:pt x="503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" name="Google Shape;271;p19"/>
            <p:cNvSpPr/>
            <p:nvPr/>
          </p:nvSpPr>
          <p:spPr>
            <a:xfrm>
              <a:off x="7763504" y="4650673"/>
              <a:ext cx="280068" cy="280068"/>
            </a:xfrm>
            <a:custGeom>
              <a:avLst/>
              <a:gdLst/>
              <a:ahLst/>
              <a:cxnLst/>
              <a:rect l="l" t="t" r="r" b="b"/>
              <a:pathLst>
                <a:path w="9665" h="9665" extrusionOk="0">
                  <a:moveTo>
                    <a:pt x="4832" y="1"/>
                  </a:moveTo>
                  <a:cubicBezTo>
                    <a:pt x="3550" y="1"/>
                    <a:pt x="2321" y="510"/>
                    <a:pt x="1415" y="1416"/>
                  </a:cubicBezTo>
                  <a:cubicBezTo>
                    <a:pt x="509" y="2323"/>
                    <a:pt x="0" y="3551"/>
                    <a:pt x="0" y="4833"/>
                  </a:cubicBezTo>
                  <a:cubicBezTo>
                    <a:pt x="0" y="6114"/>
                    <a:pt x="509" y="7344"/>
                    <a:pt x="1415" y="8249"/>
                  </a:cubicBezTo>
                  <a:cubicBezTo>
                    <a:pt x="2321" y="9156"/>
                    <a:pt x="3550" y="9665"/>
                    <a:pt x="4832" y="9665"/>
                  </a:cubicBezTo>
                  <a:cubicBezTo>
                    <a:pt x="6114" y="9665"/>
                    <a:pt x="7342" y="9156"/>
                    <a:pt x="8249" y="8249"/>
                  </a:cubicBezTo>
                  <a:cubicBezTo>
                    <a:pt x="9155" y="7344"/>
                    <a:pt x="9664" y="6114"/>
                    <a:pt x="9664" y="4833"/>
                  </a:cubicBezTo>
                  <a:cubicBezTo>
                    <a:pt x="9664" y="3551"/>
                    <a:pt x="9155" y="2323"/>
                    <a:pt x="8249" y="1416"/>
                  </a:cubicBezTo>
                  <a:cubicBezTo>
                    <a:pt x="7342" y="510"/>
                    <a:pt x="6114" y="1"/>
                    <a:pt x="48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" name="Google Shape;272;p19"/>
            <p:cNvSpPr/>
            <p:nvPr/>
          </p:nvSpPr>
          <p:spPr>
            <a:xfrm>
              <a:off x="3084393" y="4902470"/>
              <a:ext cx="401686" cy="241035"/>
            </a:xfrm>
            <a:custGeom>
              <a:avLst/>
              <a:gdLst/>
              <a:ahLst/>
              <a:cxnLst/>
              <a:rect l="l" t="t" r="r" b="b"/>
              <a:pathLst>
                <a:path w="13862" h="8318" extrusionOk="0">
                  <a:moveTo>
                    <a:pt x="6931" y="1"/>
                  </a:moveTo>
                  <a:cubicBezTo>
                    <a:pt x="3103" y="1"/>
                    <a:pt x="0" y="3103"/>
                    <a:pt x="0" y="6932"/>
                  </a:cubicBezTo>
                  <a:lnTo>
                    <a:pt x="0" y="8317"/>
                  </a:lnTo>
                  <a:lnTo>
                    <a:pt x="13861" y="8317"/>
                  </a:lnTo>
                  <a:lnTo>
                    <a:pt x="13861" y="6932"/>
                  </a:lnTo>
                  <a:cubicBezTo>
                    <a:pt x="13861" y="3103"/>
                    <a:pt x="10759" y="1"/>
                    <a:pt x="693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" name="Google Shape;273;p19"/>
            <p:cNvSpPr/>
            <p:nvPr/>
          </p:nvSpPr>
          <p:spPr>
            <a:xfrm>
              <a:off x="8265489" y="172905"/>
              <a:ext cx="878511" cy="599139"/>
            </a:xfrm>
            <a:custGeom>
              <a:avLst/>
              <a:gdLst/>
              <a:ahLst/>
              <a:cxnLst/>
              <a:rect l="l" t="t" r="r" b="b"/>
              <a:pathLst>
                <a:path w="30317" h="20676" extrusionOk="0">
                  <a:moveTo>
                    <a:pt x="29981" y="336"/>
                  </a:moveTo>
                  <a:lnTo>
                    <a:pt x="29981" y="20339"/>
                  </a:lnTo>
                  <a:lnTo>
                    <a:pt x="10337" y="20339"/>
                  </a:lnTo>
                  <a:cubicBezTo>
                    <a:pt x="8988" y="20339"/>
                    <a:pt x="7677" y="20073"/>
                    <a:pt x="6445" y="19552"/>
                  </a:cubicBezTo>
                  <a:cubicBezTo>
                    <a:pt x="5253" y="19048"/>
                    <a:pt x="4184" y="18327"/>
                    <a:pt x="3266" y="17408"/>
                  </a:cubicBezTo>
                  <a:cubicBezTo>
                    <a:pt x="2347" y="16489"/>
                    <a:pt x="1626" y="15421"/>
                    <a:pt x="1122" y="14229"/>
                  </a:cubicBezTo>
                  <a:cubicBezTo>
                    <a:pt x="601" y="12998"/>
                    <a:pt x="336" y="11687"/>
                    <a:pt x="336" y="10337"/>
                  </a:cubicBezTo>
                  <a:cubicBezTo>
                    <a:pt x="336" y="8987"/>
                    <a:pt x="601" y="7677"/>
                    <a:pt x="1122" y="6444"/>
                  </a:cubicBezTo>
                  <a:cubicBezTo>
                    <a:pt x="1627" y="5254"/>
                    <a:pt x="2347" y="4184"/>
                    <a:pt x="3266" y="3266"/>
                  </a:cubicBezTo>
                  <a:cubicBezTo>
                    <a:pt x="4184" y="2348"/>
                    <a:pt x="5253" y="1626"/>
                    <a:pt x="6445" y="1122"/>
                  </a:cubicBezTo>
                  <a:cubicBezTo>
                    <a:pt x="7677" y="601"/>
                    <a:pt x="8988" y="336"/>
                    <a:pt x="10337" y="336"/>
                  </a:cubicBezTo>
                  <a:close/>
                  <a:moveTo>
                    <a:pt x="10337" y="1"/>
                  </a:moveTo>
                  <a:cubicBezTo>
                    <a:pt x="8941" y="1"/>
                    <a:pt x="7589" y="273"/>
                    <a:pt x="6313" y="812"/>
                  </a:cubicBezTo>
                  <a:cubicBezTo>
                    <a:pt x="5082" y="1333"/>
                    <a:pt x="3977" y="2077"/>
                    <a:pt x="3027" y="3027"/>
                  </a:cubicBezTo>
                  <a:cubicBezTo>
                    <a:pt x="2078" y="3977"/>
                    <a:pt x="1333" y="5082"/>
                    <a:pt x="812" y="6313"/>
                  </a:cubicBezTo>
                  <a:cubicBezTo>
                    <a:pt x="274" y="7588"/>
                    <a:pt x="1" y="8942"/>
                    <a:pt x="1" y="10337"/>
                  </a:cubicBezTo>
                  <a:cubicBezTo>
                    <a:pt x="1" y="11734"/>
                    <a:pt x="273" y="13086"/>
                    <a:pt x="812" y="14362"/>
                  </a:cubicBezTo>
                  <a:cubicBezTo>
                    <a:pt x="1333" y="15592"/>
                    <a:pt x="2077" y="16697"/>
                    <a:pt x="3027" y="17647"/>
                  </a:cubicBezTo>
                  <a:cubicBezTo>
                    <a:pt x="3977" y="18596"/>
                    <a:pt x="5082" y="19342"/>
                    <a:pt x="6313" y="19862"/>
                  </a:cubicBezTo>
                  <a:cubicBezTo>
                    <a:pt x="7589" y="20400"/>
                    <a:pt x="8942" y="20674"/>
                    <a:pt x="10337" y="20674"/>
                  </a:cubicBezTo>
                  <a:lnTo>
                    <a:pt x="10337" y="20675"/>
                  </a:lnTo>
                  <a:lnTo>
                    <a:pt x="30317" y="20675"/>
                  </a:lnTo>
                  <a:lnTo>
                    <a:pt x="3031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" name="Google Shape;274;p19"/>
            <p:cNvSpPr/>
            <p:nvPr/>
          </p:nvSpPr>
          <p:spPr>
            <a:xfrm>
              <a:off x="8265499" y="4436435"/>
              <a:ext cx="275286" cy="271693"/>
            </a:xfrm>
            <a:custGeom>
              <a:avLst/>
              <a:gdLst/>
              <a:ahLst/>
              <a:cxnLst/>
              <a:rect l="l" t="t" r="r" b="b"/>
              <a:pathLst>
                <a:path w="9500" h="9376" extrusionOk="0">
                  <a:moveTo>
                    <a:pt x="4931" y="1"/>
                  </a:moveTo>
                  <a:cubicBezTo>
                    <a:pt x="3810" y="1"/>
                    <a:pt x="2899" y="910"/>
                    <a:pt x="2899" y="2032"/>
                  </a:cubicBezTo>
                  <a:cubicBezTo>
                    <a:pt x="2899" y="2494"/>
                    <a:pt x="3056" y="2918"/>
                    <a:pt x="3314" y="3258"/>
                  </a:cubicBezTo>
                  <a:lnTo>
                    <a:pt x="3059" y="3258"/>
                  </a:lnTo>
                  <a:cubicBezTo>
                    <a:pt x="1370" y="3258"/>
                    <a:pt x="1" y="4627"/>
                    <a:pt x="1" y="6316"/>
                  </a:cubicBezTo>
                  <a:cubicBezTo>
                    <a:pt x="1" y="8006"/>
                    <a:pt x="1370" y="9376"/>
                    <a:pt x="3059" y="9376"/>
                  </a:cubicBezTo>
                  <a:lnTo>
                    <a:pt x="6439" y="9376"/>
                  </a:lnTo>
                  <a:cubicBezTo>
                    <a:pt x="8128" y="9376"/>
                    <a:pt x="9499" y="8006"/>
                    <a:pt x="9499" y="6316"/>
                  </a:cubicBezTo>
                  <a:cubicBezTo>
                    <a:pt x="9500" y="5288"/>
                    <a:pt x="8989" y="4379"/>
                    <a:pt x="8210" y="3824"/>
                  </a:cubicBezTo>
                  <a:cubicBezTo>
                    <a:pt x="8850" y="3482"/>
                    <a:pt x="9287" y="2809"/>
                    <a:pt x="9287" y="2032"/>
                  </a:cubicBezTo>
                  <a:cubicBezTo>
                    <a:pt x="9287" y="910"/>
                    <a:pt x="8376" y="1"/>
                    <a:pt x="725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BLANK_1_2_2">
    <p:spTree>
      <p:nvGrpSpPr>
        <p:cNvPr id="1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Google Shape;276;p20"/>
          <p:cNvSpPr txBox="1">
            <a:spLocks noGrp="1"/>
          </p:cNvSpPr>
          <p:nvPr>
            <p:ph type="subTitle" idx="1"/>
          </p:nvPr>
        </p:nvSpPr>
        <p:spPr>
          <a:xfrm>
            <a:off x="4572000" y="2470025"/>
            <a:ext cx="3852000" cy="79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7" name="Google Shape;277;p20"/>
          <p:cNvSpPr txBox="1">
            <a:spLocks noGrp="1"/>
          </p:cNvSpPr>
          <p:nvPr>
            <p:ph type="title"/>
          </p:nvPr>
        </p:nvSpPr>
        <p:spPr>
          <a:xfrm>
            <a:off x="4572000" y="1876050"/>
            <a:ext cx="3852000" cy="670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278" name="Google Shape;278;p20"/>
          <p:cNvGrpSpPr/>
          <p:nvPr/>
        </p:nvGrpSpPr>
        <p:grpSpPr>
          <a:xfrm>
            <a:off x="294215" y="8"/>
            <a:ext cx="8849795" cy="5143500"/>
            <a:chOff x="294215" y="8"/>
            <a:chExt cx="8849795" cy="5143500"/>
          </a:xfrm>
        </p:grpSpPr>
        <p:sp>
          <p:nvSpPr>
            <p:cNvPr id="279" name="Google Shape;279;p20"/>
            <p:cNvSpPr/>
            <p:nvPr/>
          </p:nvSpPr>
          <p:spPr>
            <a:xfrm>
              <a:off x="8542695" y="3101316"/>
              <a:ext cx="347730" cy="370217"/>
            </a:xfrm>
            <a:custGeom>
              <a:avLst/>
              <a:gdLst/>
              <a:ahLst/>
              <a:cxnLst/>
              <a:rect l="l" t="t" r="r" b="b"/>
              <a:pathLst>
                <a:path w="12000" h="12776" extrusionOk="0">
                  <a:moveTo>
                    <a:pt x="781" y="0"/>
                  </a:moveTo>
                  <a:cubicBezTo>
                    <a:pt x="350" y="0"/>
                    <a:pt x="0" y="350"/>
                    <a:pt x="0" y="781"/>
                  </a:cubicBezTo>
                  <a:cubicBezTo>
                    <a:pt x="0" y="1213"/>
                    <a:pt x="350" y="1563"/>
                    <a:pt x="781" y="1563"/>
                  </a:cubicBezTo>
                  <a:lnTo>
                    <a:pt x="7161" y="1563"/>
                  </a:lnTo>
                  <a:cubicBezTo>
                    <a:pt x="8968" y="1563"/>
                    <a:pt x="10440" y="3033"/>
                    <a:pt x="10440" y="4842"/>
                  </a:cubicBezTo>
                  <a:cubicBezTo>
                    <a:pt x="10440" y="6650"/>
                    <a:pt x="8968" y="8121"/>
                    <a:pt x="7161" y="8121"/>
                  </a:cubicBezTo>
                  <a:lnTo>
                    <a:pt x="2329" y="8121"/>
                  </a:lnTo>
                  <a:cubicBezTo>
                    <a:pt x="1045" y="8121"/>
                    <a:pt x="1" y="9165"/>
                    <a:pt x="1" y="10448"/>
                  </a:cubicBezTo>
                  <a:cubicBezTo>
                    <a:pt x="1" y="11730"/>
                    <a:pt x="1045" y="12775"/>
                    <a:pt x="2329" y="12775"/>
                  </a:cubicBezTo>
                  <a:lnTo>
                    <a:pt x="7161" y="12775"/>
                  </a:lnTo>
                  <a:cubicBezTo>
                    <a:pt x="7591" y="12775"/>
                    <a:pt x="7941" y="12425"/>
                    <a:pt x="7941" y="11994"/>
                  </a:cubicBezTo>
                  <a:cubicBezTo>
                    <a:pt x="7941" y="11563"/>
                    <a:pt x="7591" y="11213"/>
                    <a:pt x="7161" y="11213"/>
                  </a:cubicBezTo>
                  <a:lnTo>
                    <a:pt x="2329" y="11213"/>
                  </a:lnTo>
                  <a:cubicBezTo>
                    <a:pt x="1905" y="11213"/>
                    <a:pt x="1561" y="10868"/>
                    <a:pt x="1561" y="10446"/>
                  </a:cubicBezTo>
                  <a:cubicBezTo>
                    <a:pt x="1561" y="10023"/>
                    <a:pt x="1906" y="9680"/>
                    <a:pt x="2329" y="9680"/>
                  </a:cubicBezTo>
                  <a:lnTo>
                    <a:pt x="7161" y="9680"/>
                  </a:lnTo>
                  <a:cubicBezTo>
                    <a:pt x="9830" y="9680"/>
                    <a:pt x="12000" y="7509"/>
                    <a:pt x="12000" y="4840"/>
                  </a:cubicBezTo>
                  <a:cubicBezTo>
                    <a:pt x="12000" y="2172"/>
                    <a:pt x="9830" y="0"/>
                    <a:pt x="716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" name="Google Shape;280;p20"/>
            <p:cNvSpPr/>
            <p:nvPr/>
          </p:nvSpPr>
          <p:spPr>
            <a:xfrm>
              <a:off x="5476399" y="8"/>
              <a:ext cx="388414" cy="868832"/>
            </a:xfrm>
            <a:custGeom>
              <a:avLst/>
              <a:gdLst/>
              <a:ahLst/>
              <a:cxnLst/>
              <a:rect l="l" t="t" r="r" b="b"/>
              <a:pathLst>
                <a:path w="13404" h="29983" extrusionOk="0">
                  <a:moveTo>
                    <a:pt x="1" y="1"/>
                  </a:moveTo>
                  <a:lnTo>
                    <a:pt x="1" y="23281"/>
                  </a:lnTo>
                  <a:cubicBezTo>
                    <a:pt x="1" y="26981"/>
                    <a:pt x="3000" y="29982"/>
                    <a:pt x="6701" y="29982"/>
                  </a:cubicBezTo>
                  <a:cubicBezTo>
                    <a:pt x="10403" y="29982"/>
                    <a:pt x="13403" y="26983"/>
                    <a:pt x="13402" y="23281"/>
                  </a:cubicBezTo>
                  <a:lnTo>
                    <a:pt x="13402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81" name="Google Shape;281;p20"/>
            <p:cNvGrpSpPr/>
            <p:nvPr/>
          </p:nvGrpSpPr>
          <p:grpSpPr>
            <a:xfrm>
              <a:off x="8166223" y="3904749"/>
              <a:ext cx="977788" cy="1238759"/>
              <a:chOff x="227223" y="1681074"/>
              <a:chExt cx="977788" cy="1238759"/>
            </a:xfrm>
          </p:grpSpPr>
          <p:sp>
            <p:nvSpPr>
              <p:cNvPr id="282" name="Google Shape;282;p20"/>
              <p:cNvSpPr/>
              <p:nvPr/>
            </p:nvSpPr>
            <p:spPr>
              <a:xfrm>
                <a:off x="283700" y="1737638"/>
                <a:ext cx="864805" cy="1168054"/>
              </a:xfrm>
              <a:custGeom>
                <a:avLst/>
                <a:gdLst/>
                <a:ahLst/>
                <a:cxnLst/>
                <a:rect l="l" t="t" r="r" b="b"/>
                <a:pathLst>
                  <a:path w="29844" h="40309" extrusionOk="0">
                    <a:moveTo>
                      <a:pt x="14922" y="0"/>
                    </a:moveTo>
                    <a:cubicBezTo>
                      <a:pt x="6694" y="0"/>
                      <a:pt x="0" y="6694"/>
                      <a:pt x="0" y="14921"/>
                    </a:cubicBezTo>
                    <a:lnTo>
                      <a:pt x="0" y="40308"/>
                    </a:lnTo>
                    <a:lnTo>
                      <a:pt x="976" y="40308"/>
                    </a:lnTo>
                    <a:lnTo>
                      <a:pt x="976" y="14921"/>
                    </a:lnTo>
                    <a:cubicBezTo>
                      <a:pt x="976" y="7232"/>
                      <a:pt x="7233" y="976"/>
                      <a:pt x="14923" y="976"/>
                    </a:cubicBezTo>
                    <a:cubicBezTo>
                      <a:pt x="22612" y="976"/>
                      <a:pt x="28868" y="7232"/>
                      <a:pt x="28868" y="14921"/>
                    </a:cubicBezTo>
                    <a:lnTo>
                      <a:pt x="28868" y="40308"/>
                    </a:lnTo>
                    <a:lnTo>
                      <a:pt x="29843" y="40308"/>
                    </a:lnTo>
                    <a:lnTo>
                      <a:pt x="29843" y="14921"/>
                    </a:lnTo>
                    <a:cubicBezTo>
                      <a:pt x="29843" y="6694"/>
                      <a:pt x="23149" y="0"/>
                      <a:pt x="1492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3" name="Google Shape;283;p20"/>
              <p:cNvSpPr/>
              <p:nvPr/>
            </p:nvSpPr>
            <p:spPr>
              <a:xfrm>
                <a:off x="227223" y="1681074"/>
                <a:ext cx="977788" cy="1238759"/>
              </a:xfrm>
              <a:custGeom>
                <a:avLst/>
                <a:gdLst/>
                <a:ahLst/>
                <a:cxnLst/>
                <a:rect l="l" t="t" r="r" b="b"/>
                <a:pathLst>
                  <a:path w="33743" h="42749" extrusionOk="0">
                    <a:moveTo>
                      <a:pt x="16871" y="976"/>
                    </a:moveTo>
                    <a:cubicBezTo>
                      <a:pt x="25637" y="976"/>
                      <a:pt x="32767" y="8108"/>
                      <a:pt x="32767" y="16873"/>
                    </a:cubicBezTo>
                    <a:lnTo>
                      <a:pt x="32767" y="41773"/>
                    </a:lnTo>
                    <a:lnTo>
                      <a:pt x="29841" y="41773"/>
                    </a:lnTo>
                    <a:lnTo>
                      <a:pt x="29841" y="16873"/>
                    </a:lnTo>
                    <a:cubicBezTo>
                      <a:pt x="29841" y="9721"/>
                      <a:pt x="24022" y="3903"/>
                      <a:pt x="16871" y="3903"/>
                    </a:cubicBezTo>
                    <a:cubicBezTo>
                      <a:pt x="9719" y="3903"/>
                      <a:pt x="3901" y="9721"/>
                      <a:pt x="3901" y="16873"/>
                    </a:cubicBezTo>
                    <a:lnTo>
                      <a:pt x="3901" y="41773"/>
                    </a:lnTo>
                    <a:lnTo>
                      <a:pt x="976" y="41773"/>
                    </a:lnTo>
                    <a:lnTo>
                      <a:pt x="976" y="16873"/>
                    </a:lnTo>
                    <a:cubicBezTo>
                      <a:pt x="976" y="8109"/>
                      <a:pt x="8104" y="976"/>
                      <a:pt x="16871" y="976"/>
                    </a:cubicBezTo>
                    <a:close/>
                    <a:moveTo>
                      <a:pt x="16872" y="1"/>
                    </a:moveTo>
                    <a:cubicBezTo>
                      <a:pt x="7567" y="1"/>
                      <a:pt x="0" y="7571"/>
                      <a:pt x="0" y="16873"/>
                    </a:cubicBezTo>
                    <a:lnTo>
                      <a:pt x="0" y="42746"/>
                    </a:lnTo>
                    <a:lnTo>
                      <a:pt x="4877" y="42746"/>
                    </a:lnTo>
                    <a:lnTo>
                      <a:pt x="4877" y="16873"/>
                    </a:lnTo>
                    <a:cubicBezTo>
                      <a:pt x="4877" y="10258"/>
                      <a:pt x="10256" y="4878"/>
                      <a:pt x="16870" y="4878"/>
                    </a:cubicBezTo>
                    <a:cubicBezTo>
                      <a:pt x="23485" y="4878"/>
                      <a:pt x="28865" y="10258"/>
                      <a:pt x="28865" y="16873"/>
                    </a:cubicBezTo>
                    <a:lnTo>
                      <a:pt x="28865" y="42748"/>
                    </a:lnTo>
                    <a:lnTo>
                      <a:pt x="33743" y="42748"/>
                    </a:lnTo>
                    <a:lnTo>
                      <a:pt x="33743" y="16873"/>
                    </a:lnTo>
                    <a:cubicBezTo>
                      <a:pt x="33743" y="7571"/>
                      <a:pt x="26176" y="1"/>
                      <a:pt x="16872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284" name="Google Shape;284;p20"/>
            <p:cNvSpPr/>
            <p:nvPr/>
          </p:nvSpPr>
          <p:spPr>
            <a:xfrm>
              <a:off x="6866672" y="4759916"/>
              <a:ext cx="639331" cy="383575"/>
            </a:xfrm>
            <a:custGeom>
              <a:avLst/>
              <a:gdLst/>
              <a:ahLst/>
              <a:cxnLst/>
              <a:rect l="l" t="t" r="r" b="b"/>
              <a:pathLst>
                <a:path w="22063" h="13237" extrusionOk="0">
                  <a:moveTo>
                    <a:pt x="11031" y="0"/>
                  </a:moveTo>
                  <a:cubicBezTo>
                    <a:pt x="4940" y="0"/>
                    <a:pt x="0" y="4939"/>
                    <a:pt x="0" y="11030"/>
                  </a:cubicBezTo>
                  <a:lnTo>
                    <a:pt x="0" y="13237"/>
                  </a:lnTo>
                  <a:lnTo>
                    <a:pt x="22062" y="13237"/>
                  </a:lnTo>
                  <a:lnTo>
                    <a:pt x="22062" y="11030"/>
                  </a:lnTo>
                  <a:cubicBezTo>
                    <a:pt x="22062" y="4939"/>
                    <a:pt x="17123" y="0"/>
                    <a:pt x="1103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" name="Google Shape;285;p20"/>
            <p:cNvSpPr/>
            <p:nvPr/>
          </p:nvSpPr>
          <p:spPr>
            <a:xfrm>
              <a:off x="362436" y="10"/>
              <a:ext cx="9765" cy="1011720"/>
            </a:xfrm>
            <a:custGeom>
              <a:avLst/>
              <a:gdLst/>
              <a:ahLst/>
              <a:cxnLst/>
              <a:rect l="l" t="t" r="r" b="b"/>
              <a:pathLst>
                <a:path w="337" h="34914" extrusionOk="0">
                  <a:moveTo>
                    <a:pt x="1" y="0"/>
                  </a:moveTo>
                  <a:lnTo>
                    <a:pt x="1" y="34914"/>
                  </a:lnTo>
                  <a:lnTo>
                    <a:pt x="336" y="34914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" name="Google Shape;286;p20"/>
            <p:cNvSpPr/>
            <p:nvPr/>
          </p:nvSpPr>
          <p:spPr>
            <a:xfrm>
              <a:off x="294215" y="2408778"/>
              <a:ext cx="146191" cy="427273"/>
            </a:xfrm>
            <a:custGeom>
              <a:avLst/>
              <a:gdLst/>
              <a:ahLst/>
              <a:cxnLst/>
              <a:rect l="l" t="t" r="r" b="b"/>
              <a:pathLst>
                <a:path w="5045" h="14745" extrusionOk="0">
                  <a:moveTo>
                    <a:pt x="2523" y="1"/>
                  </a:moveTo>
                  <a:cubicBezTo>
                    <a:pt x="1130" y="1"/>
                    <a:pt x="1" y="1130"/>
                    <a:pt x="1" y="2523"/>
                  </a:cubicBezTo>
                  <a:cubicBezTo>
                    <a:pt x="1" y="3723"/>
                    <a:pt x="840" y="4724"/>
                    <a:pt x="1962" y="4980"/>
                  </a:cubicBezTo>
                  <a:cubicBezTo>
                    <a:pt x="840" y="5235"/>
                    <a:pt x="1" y="6237"/>
                    <a:pt x="1" y="7438"/>
                  </a:cubicBezTo>
                  <a:cubicBezTo>
                    <a:pt x="1" y="8552"/>
                    <a:pt x="727" y="9497"/>
                    <a:pt x="1729" y="9830"/>
                  </a:cubicBezTo>
                  <a:cubicBezTo>
                    <a:pt x="725" y="10163"/>
                    <a:pt x="1" y="11107"/>
                    <a:pt x="1" y="12222"/>
                  </a:cubicBezTo>
                  <a:cubicBezTo>
                    <a:pt x="1" y="13615"/>
                    <a:pt x="1130" y="14744"/>
                    <a:pt x="2523" y="14744"/>
                  </a:cubicBezTo>
                  <a:cubicBezTo>
                    <a:pt x="3915" y="14744"/>
                    <a:pt x="5044" y="13615"/>
                    <a:pt x="5044" y="12222"/>
                  </a:cubicBezTo>
                  <a:cubicBezTo>
                    <a:pt x="5044" y="11107"/>
                    <a:pt x="4320" y="10162"/>
                    <a:pt x="3316" y="9830"/>
                  </a:cubicBezTo>
                  <a:cubicBezTo>
                    <a:pt x="4320" y="9497"/>
                    <a:pt x="5044" y="8553"/>
                    <a:pt x="5044" y="7438"/>
                  </a:cubicBezTo>
                  <a:cubicBezTo>
                    <a:pt x="5044" y="6237"/>
                    <a:pt x="4206" y="5235"/>
                    <a:pt x="3083" y="4980"/>
                  </a:cubicBezTo>
                  <a:cubicBezTo>
                    <a:pt x="4206" y="4724"/>
                    <a:pt x="5044" y="3723"/>
                    <a:pt x="5044" y="2523"/>
                  </a:cubicBezTo>
                  <a:cubicBezTo>
                    <a:pt x="5044" y="1130"/>
                    <a:pt x="3915" y="1"/>
                    <a:pt x="252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" name="Google Shape;287;p20"/>
            <p:cNvSpPr/>
            <p:nvPr/>
          </p:nvSpPr>
          <p:spPr>
            <a:xfrm>
              <a:off x="362649" y="4603494"/>
              <a:ext cx="9331" cy="537504"/>
            </a:xfrm>
            <a:custGeom>
              <a:avLst/>
              <a:gdLst/>
              <a:ahLst/>
              <a:cxnLst/>
              <a:rect l="l" t="t" r="r" b="b"/>
              <a:pathLst>
                <a:path w="322" h="18549" extrusionOk="0">
                  <a:moveTo>
                    <a:pt x="1" y="1"/>
                  </a:moveTo>
                  <a:lnTo>
                    <a:pt x="1" y="18548"/>
                  </a:lnTo>
                  <a:lnTo>
                    <a:pt x="322" y="18548"/>
                  </a:lnTo>
                  <a:lnTo>
                    <a:pt x="32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3">
  <p:cSld name="BLANK_1_2_1">
    <p:spTree>
      <p:nvGrpSpPr>
        <p:cNvPr id="1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p21"/>
          <p:cNvSpPr txBox="1">
            <a:spLocks noGrp="1"/>
          </p:cNvSpPr>
          <p:nvPr>
            <p:ph type="subTitle" idx="1"/>
          </p:nvPr>
        </p:nvSpPr>
        <p:spPr>
          <a:xfrm>
            <a:off x="929689" y="2655837"/>
            <a:ext cx="3848700" cy="929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0" name="Google Shape;290;p21"/>
          <p:cNvSpPr txBox="1">
            <a:spLocks noGrp="1"/>
          </p:cNvSpPr>
          <p:nvPr>
            <p:ph type="title"/>
          </p:nvPr>
        </p:nvSpPr>
        <p:spPr>
          <a:xfrm>
            <a:off x="929675" y="1557963"/>
            <a:ext cx="3848700" cy="1098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91" name="Google Shape;291;p21"/>
          <p:cNvSpPr>
            <a:spLocks noGrp="1"/>
          </p:cNvSpPr>
          <p:nvPr>
            <p:ph type="pic" idx="2"/>
          </p:nvPr>
        </p:nvSpPr>
        <p:spPr>
          <a:xfrm>
            <a:off x="5717101" y="63"/>
            <a:ext cx="3426900" cy="5143500"/>
          </a:xfrm>
          <a:prstGeom prst="rect">
            <a:avLst/>
          </a:prstGeom>
          <a:noFill/>
          <a:ln>
            <a:noFill/>
          </a:ln>
        </p:spPr>
      </p:sp>
      <p:grpSp>
        <p:nvGrpSpPr>
          <p:cNvPr id="292" name="Google Shape;292;p21"/>
          <p:cNvGrpSpPr/>
          <p:nvPr/>
        </p:nvGrpSpPr>
        <p:grpSpPr>
          <a:xfrm>
            <a:off x="6" y="69"/>
            <a:ext cx="5355061" cy="5143511"/>
            <a:chOff x="6" y="69"/>
            <a:chExt cx="5355061" cy="5143511"/>
          </a:xfrm>
        </p:grpSpPr>
        <p:sp>
          <p:nvSpPr>
            <p:cNvPr id="293" name="Google Shape;293;p21"/>
            <p:cNvSpPr/>
            <p:nvPr/>
          </p:nvSpPr>
          <p:spPr>
            <a:xfrm>
              <a:off x="287941" y="1202593"/>
              <a:ext cx="186673" cy="386357"/>
            </a:xfrm>
            <a:custGeom>
              <a:avLst/>
              <a:gdLst/>
              <a:ahLst/>
              <a:cxnLst/>
              <a:rect l="l" t="t" r="r" b="b"/>
              <a:pathLst>
                <a:path w="6442" h="13333" extrusionOk="0">
                  <a:moveTo>
                    <a:pt x="3221" y="1"/>
                  </a:moveTo>
                  <a:cubicBezTo>
                    <a:pt x="1442" y="1"/>
                    <a:pt x="0" y="1442"/>
                    <a:pt x="0" y="3221"/>
                  </a:cubicBezTo>
                  <a:lnTo>
                    <a:pt x="0" y="10112"/>
                  </a:lnTo>
                  <a:cubicBezTo>
                    <a:pt x="0" y="11890"/>
                    <a:pt x="1442" y="13332"/>
                    <a:pt x="3221" y="13332"/>
                  </a:cubicBezTo>
                  <a:cubicBezTo>
                    <a:pt x="4999" y="13332"/>
                    <a:pt x="6441" y="11890"/>
                    <a:pt x="6441" y="10112"/>
                  </a:cubicBezTo>
                  <a:lnTo>
                    <a:pt x="6441" y="3221"/>
                  </a:lnTo>
                  <a:cubicBezTo>
                    <a:pt x="6441" y="1442"/>
                    <a:pt x="4999" y="1"/>
                    <a:pt x="322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" name="Google Shape;294;p21"/>
            <p:cNvSpPr/>
            <p:nvPr/>
          </p:nvSpPr>
          <p:spPr>
            <a:xfrm rot="5400000">
              <a:off x="-80319" y="663920"/>
              <a:ext cx="401686" cy="241035"/>
            </a:xfrm>
            <a:custGeom>
              <a:avLst/>
              <a:gdLst/>
              <a:ahLst/>
              <a:cxnLst/>
              <a:rect l="l" t="t" r="r" b="b"/>
              <a:pathLst>
                <a:path w="13862" h="8318" extrusionOk="0">
                  <a:moveTo>
                    <a:pt x="6931" y="1"/>
                  </a:moveTo>
                  <a:cubicBezTo>
                    <a:pt x="3103" y="1"/>
                    <a:pt x="0" y="3103"/>
                    <a:pt x="0" y="6932"/>
                  </a:cubicBezTo>
                  <a:lnTo>
                    <a:pt x="0" y="8317"/>
                  </a:lnTo>
                  <a:lnTo>
                    <a:pt x="13861" y="8317"/>
                  </a:lnTo>
                  <a:lnTo>
                    <a:pt x="13861" y="6932"/>
                  </a:lnTo>
                  <a:cubicBezTo>
                    <a:pt x="13861" y="3103"/>
                    <a:pt x="10759" y="1"/>
                    <a:pt x="693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" name="Google Shape;295;p21"/>
            <p:cNvSpPr/>
            <p:nvPr/>
          </p:nvSpPr>
          <p:spPr>
            <a:xfrm>
              <a:off x="4938582" y="426723"/>
              <a:ext cx="172213" cy="156884"/>
            </a:xfrm>
            <a:custGeom>
              <a:avLst/>
              <a:gdLst/>
              <a:ahLst/>
              <a:cxnLst/>
              <a:rect l="l" t="t" r="r" b="b"/>
              <a:pathLst>
                <a:path w="5943" h="5414" extrusionOk="0">
                  <a:moveTo>
                    <a:pt x="2972" y="0"/>
                  </a:moveTo>
                  <a:cubicBezTo>
                    <a:pt x="2279" y="0"/>
                    <a:pt x="1587" y="264"/>
                    <a:pt x="1058" y="793"/>
                  </a:cubicBezTo>
                  <a:cubicBezTo>
                    <a:pt x="1" y="1850"/>
                    <a:pt x="1" y="3563"/>
                    <a:pt x="1058" y="4620"/>
                  </a:cubicBezTo>
                  <a:cubicBezTo>
                    <a:pt x="1587" y="5149"/>
                    <a:pt x="2279" y="5413"/>
                    <a:pt x="2972" y="5413"/>
                  </a:cubicBezTo>
                  <a:cubicBezTo>
                    <a:pt x="3664" y="5413"/>
                    <a:pt x="4357" y="5149"/>
                    <a:pt x="4885" y="4620"/>
                  </a:cubicBezTo>
                  <a:cubicBezTo>
                    <a:pt x="5943" y="3563"/>
                    <a:pt x="5943" y="1850"/>
                    <a:pt x="4885" y="793"/>
                  </a:cubicBezTo>
                  <a:cubicBezTo>
                    <a:pt x="4357" y="264"/>
                    <a:pt x="3664" y="0"/>
                    <a:pt x="297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" name="Google Shape;296;p21"/>
            <p:cNvSpPr/>
            <p:nvPr/>
          </p:nvSpPr>
          <p:spPr>
            <a:xfrm>
              <a:off x="376411" y="4131860"/>
              <a:ext cx="9765" cy="1011720"/>
            </a:xfrm>
            <a:custGeom>
              <a:avLst/>
              <a:gdLst/>
              <a:ahLst/>
              <a:cxnLst/>
              <a:rect l="l" t="t" r="r" b="b"/>
              <a:pathLst>
                <a:path w="337" h="34914" extrusionOk="0">
                  <a:moveTo>
                    <a:pt x="1" y="0"/>
                  </a:moveTo>
                  <a:lnTo>
                    <a:pt x="1" y="34914"/>
                  </a:lnTo>
                  <a:lnTo>
                    <a:pt x="336" y="34914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" name="Google Shape;297;p21"/>
            <p:cNvSpPr/>
            <p:nvPr/>
          </p:nvSpPr>
          <p:spPr>
            <a:xfrm>
              <a:off x="5345737" y="69"/>
              <a:ext cx="9331" cy="537504"/>
            </a:xfrm>
            <a:custGeom>
              <a:avLst/>
              <a:gdLst/>
              <a:ahLst/>
              <a:cxnLst/>
              <a:rect l="l" t="t" r="r" b="b"/>
              <a:pathLst>
                <a:path w="322" h="18549" extrusionOk="0">
                  <a:moveTo>
                    <a:pt x="1" y="1"/>
                  </a:moveTo>
                  <a:lnTo>
                    <a:pt x="1" y="18548"/>
                  </a:lnTo>
                  <a:lnTo>
                    <a:pt x="322" y="18548"/>
                  </a:lnTo>
                  <a:lnTo>
                    <a:pt x="32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4">
  <p:cSld name="TITLE_AND_BODY_1">
    <p:spTree>
      <p:nvGrpSpPr>
        <p:cNvPr id="1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Google Shape;299;p22"/>
          <p:cNvSpPr txBox="1">
            <a:spLocks noGrp="1"/>
          </p:cNvSpPr>
          <p:nvPr>
            <p:ph type="title"/>
          </p:nvPr>
        </p:nvSpPr>
        <p:spPr>
          <a:xfrm>
            <a:off x="720000" y="463800"/>
            <a:ext cx="7704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00" name="Google Shape;300;p22"/>
          <p:cNvSpPr txBox="1">
            <a:spLocks noGrp="1"/>
          </p:cNvSpPr>
          <p:nvPr>
            <p:ph type="body" idx="1"/>
          </p:nvPr>
        </p:nvSpPr>
        <p:spPr>
          <a:xfrm>
            <a:off x="720000" y="1174500"/>
            <a:ext cx="7704000" cy="870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/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grpSp>
        <p:nvGrpSpPr>
          <p:cNvPr id="301" name="Google Shape;301;p22"/>
          <p:cNvGrpSpPr/>
          <p:nvPr/>
        </p:nvGrpSpPr>
        <p:grpSpPr>
          <a:xfrm>
            <a:off x="196644" y="287030"/>
            <a:ext cx="9152505" cy="4856475"/>
            <a:chOff x="196644" y="287030"/>
            <a:chExt cx="9152505" cy="4856475"/>
          </a:xfrm>
        </p:grpSpPr>
        <p:sp>
          <p:nvSpPr>
            <p:cNvPr id="302" name="Google Shape;302;p22"/>
            <p:cNvSpPr/>
            <p:nvPr/>
          </p:nvSpPr>
          <p:spPr>
            <a:xfrm>
              <a:off x="196644" y="1551820"/>
              <a:ext cx="358973" cy="431823"/>
            </a:xfrm>
            <a:custGeom>
              <a:avLst/>
              <a:gdLst/>
              <a:ahLst/>
              <a:cxnLst/>
              <a:rect l="l" t="t" r="r" b="b"/>
              <a:pathLst>
                <a:path w="12388" h="14902" extrusionOk="0">
                  <a:moveTo>
                    <a:pt x="5035" y="0"/>
                  </a:moveTo>
                  <a:cubicBezTo>
                    <a:pt x="4605" y="0"/>
                    <a:pt x="4255" y="350"/>
                    <a:pt x="4255" y="782"/>
                  </a:cubicBezTo>
                  <a:cubicBezTo>
                    <a:pt x="4255" y="3344"/>
                    <a:pt x="6339" y="5428"/>
                    <a:pt x="8901" y="5428"/>
                  </a:cubicBezTo>
                  <a:lnTo>
                    <a:pt x="10253" y="5428"/>
                  </a:lnTo>
                  <a:cubicBezTo>
                    <a:pt x="10569" y="5428"/>
                    <a:pt x="10827" y="5684"/>
                    <a:pt x="10827" y="6001"/>
                  </a:cubicBezTo>
                  <a:cubicBezTo>
                    <a:pt x="10827" y="6317"/>
                    <a:pt x="10569" y="6574"/>
                    <a:pt x="10253" y="6574"/>
                  </a:cubicBezTo>
                  <a:lnTo>
                    <a:pt x="4164" y="6574"/>
                  </a:lnTo>
                  <a:cubicBezTo>
                    <a:pt x="1869" y="6574"/>
                    <a:pt x="1" y="8441"/>
                    <a:pt x="1" y="10737"/>
                  </a:cubicBezTo>
                  <a:cubicBezTo>
                    <a:pt x="1" y="13033"/>
                    <a:pt x="1869" y="14901"/>
                    <a:pt x="4164" y="14901"/>
                  </a:cubicBezTo>
                  <a:lnTo>
                    <a:pt x="8660" y="14901"/>
                  </a:lnTo>
                  <a:cubicBezTo>
                    <a:pt x="9092" y="14901"/>
                    <a:pt x="9442" y="14551"/>
                    <a:pt x="9443" y="14118"/>
                  </a:cubicBezTo>
                  <a:cubicBezTo>
                    <a:pt x="9443" y="13687"/>
                    <a:pt x="9093" y="13338"/>
                    <a:pt x="8662" y="13338"/>
                  </a:cubicBezTo>
                  <a:lnTo>
                    <a:pt x="4166" y="13338"/>
                  </a:lnTo>
                  <a:cubicBezTo>
                    <a:pt x="2731" y="13338"/>
                    <a:pt x="1564" y="12171"/>
                    <a:pt x="1564" y="10736"/>
                  </a:cubicBezTo>
                  <a:cubicBezTo>
                    <a:pt x="1564" y="9301"/>
                    <a:pt x="2731" y="8134"/>
                    <a:pt x="4166" y="8134"/>
                  </a:cubicBezTo>
                  <a:lnTo>
                    <a:pt x="10255" y="8134"/>
                  </a:lnTo>
                  <a:cubicBezTo>
                    <a:pt x="11431" y="8134"/>
                    <a:pt x="12388" y="7178"/>
                    <a:pt x="12388" y="6001"/>
                  </a:cubicBezTo>
                  <a:cubicBezTo>
                    <a:pt x="12388" y="4824"/>
                    <a:pt x="11432" y="3867"/>
                    <a:pt x="10255" y="3867"/>
                  </a:cubicBezTo>
                  <a:lnTo>
                    <a:pt x="8902" y="3867"/>
                  </a:lnTo>
                  <a:cubicBezTo>
                    <a:pt x="7199" y="3867"/>
                    <a:pt x="5816" y="2482"/>
                    <a:pt x="5816" y="782"/>
                  </a:cubicBezTo>
                  <a:cubicBezTo>
                    <a:pt x="5816" y="350"/>
                    <a:pt x="5467" y="0"/>
                    <a:pt x="503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" name="Google Shape;303;p22"/>
            <p:cNvSpPr/>
            <p:nvPr/>
          </p:nvSpPr>
          <p:spPr>
            <a:xfrm>
              <a:off x="6049854" y="4758698"/>
              <a:ext cx="280068" cy="280068"/>
            </a:xfrm>
            <a:custGeom>
              <a:avLst/>
              <a:gdLst/>
              <a:ahLst/>
              <a:cxnLst/>
              <a:rect l="l" t="t" r="r" b="b"/>
              <a:pathLst>
                <a:path w="9665" h="9665" extrusionOk="0">
                  <a:moveTo>
                    <a:pt x="4832" y="1"/>
                  </a:moveTo>
                  <a:cubicBezTo>
                    <a:pt x="3550" y="1"/>
                    <a:pt x="2321" y="510"/>
                    <a:pt x="1415" y="1416"/>
                  </a:cubicBezTo>
                  <a:cubicBezTo>
                    <a:pt x="509" y="2323"/>
                    <a:pt x="0" y="3551"/>
                    <a:pt x="0" y="4833"/>
                  </a:cubicBezTo>
                  <a:cubicBezTo>
                    <a:pt x="0" y="6114"/>
                    <a:pt x="509" y="7344"/>
                    <a:pt x="1415" y="8249"/>
                  </a:cubicBezTo>
                  <a:cubicBezTo>
                    <a:pt x="2321" y="9156"/>
                    <a:pt x="3550" y="9665"/>
                    <a:pt x="4832" y="9665"/>
                  </a:cubicBezTo>
                  <a:cubicBezTo>
                    <a:pt x="6114" y="9665"/>
                    <a:pt x="7342" y="9156"/>
                    <a:pt x="8249" y="8249"/>
                  </a:cubicBezTo>
                  <a:cubicBezTo>
                    <a:pt x="9155" y="7344"/>
                    <a:pt x="9664" y="6114"/>
                    <a:pt x="9664" y="4833"/>
                  </a:cubicBezTo>
                  <a:cubicBezTo>
                    <a:pt x="9664" y="3551"/>
                    <a:pt x="9155" y="2323"/>
                    <a:pt x="8249" y="1416"/>
                  </a:cubicBezTo>
                  <a:cubicBezTo>
                    <a:pt x="7342" y="510"/>
                    <a:pt x="6114" y="1"/>
                    <a:pt x="483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" name="Google Shape;304;p22"/>
            <p:cNvSpPr/>
            <p:nvPr/>
          </p:nvSpPr>
          <p:spPr>
            <a:xfrm>
              <a:off x="5455106" y="4902470"/>
              <a:ext cx="401686" cy="241035"/>
            </a:xfrm>
            <a:custGeom>
              <a:avLst/>
              <a:gdLst/>
              <a:ahLst/>
              <a:cxnLst/>
              <a:rect l="l" t="t" r="r" b="b"/>
              <a:pathLst>
                <a:path w="13862" h="8318" extrusionOk="0">
                  <a:moveTo>
                    <a:pt x="6931" y="1"/>
                  </a:moveTo>
                  <a:cubicBezTo>
                    <a:pt x="3103" y="1"/>
                    <a:pt x="0" y="3103"/>
                    <a:pt x="0" y="6932"/>
                  </a:cubicBezTo>
                  <a:lnTo>
                    <a:pt x="0" y="8317"/>
                  </a:lnTo>
                  <a:lnTo>
                    <a:pt x="13861" y="8317"/>
                  </a:lnTo>
                  <a:lnTo>
                    <a:pt x="13861" y="6932"/>
                  </a:lnTo>
                  <a:cubicBezTo>
                    <a:pt x="13861" y="3103"/>
                    <a:pt x="10759" y="1"/>
                    <a:pt x="693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" name="Google Shape;305;p22"/>
            <p:cNvSpPr/>
            <p:nvPr/>
          </p:nvSpPr>
          <p:spPr>
            <a:xfrm>
              <a:off x="8470639" y="287030"/>
              <a:ext cx="878511" cy="599139"/>
            </a:xfrm>
            <a:custGeom>
              <a:avLst/>
              <a:gdLst/>
              <a:ahLst/>
              <a:cxnLst/>
              <a:rect l="l" t="t" r="r" b="b"/>
              <a:pathLst>
                <a:path w="30317" h="20676" extrusionOk="0">
                  <a:moveTo>
                    <a:pt x="29981" y="336"/>
                  </a:moveTo>
                  <a:lnTo>
                    <a:pt x="29981" y="20339"/>
                  </a:lnTo>
                  <a:lnTo>
                    <a:pt x="10337" y="20339"/>
                  </a:lnTo>
                  <a:cubicBezTo>
                    <a:pt x="8988" y="20339"/>
                    <a:pt x="7677" y="20073"/>
                    <a:pt x="6445" y="19552"/>
                  </a:cubicBezTo>
                  <a:cubicBezTo>
                    <a:pt x="5253" y="19048"/>
                    <a:pt x="4184" y="18327"/>
                    <a:pt x="3266" y="17408"/>
                  </a:cubicBezTo>
                  <a:cubicBezTo>
                    <a:pt x="2347" y="16489"/>
                    <a:pt x="1626" y="15421"/>
                    <a:pt x="1122" y="14229"/>
                  </a:cubicBezTo>
                  <a:cubicBezTo>
                    <a:pt x="601" y="12998"/>
                    <a:pt x="336" y="11687"/>
                    <a:pt x="336" y="10337"/>
                  </a:cubicBezTo>
                  <a:cubicBezTo>
                    <a:pt x="336" y="8987"/>
                    <a:pt x="601" y="7677"/>
                    <a:pt x="1122" y="6444"/>
                  </a:cubicBezTo>
                  <a:cubicBezTo>
                    <a:pt x="1627" y="5254"/>
                    <a:pt x="2347" y="4184"/>
                    <a:pt x="3266" y="3266"/>
                  </a:cubicBezTo>
                  <a:cubicBezTo>
                    <a:pt x="4184" y="2348"/>
                    <a:pt x="5253" y="1626"/>
                    <a:pt x="6445" y="1122"/>
                  </a:cubicBezTo>
                  <a:cubicBezTo>
                    <a:pt x="7677" y="601"/>
                    <a:pt x="8988" y="336"/>
                    <a:pt x="10337" y="336"/>
                  </a:cubicBezTo>
                  <a:close/>
                  <a:moveTo>
                    <a:pt x="10337" y="1"/>
                  </a:moveTo>
                  <a:cubicBezTo>
                    <a:pt x="8941" y="1"/>
                    <a:pt x="7589" y="273"/>
                    <a:pt x="6313" y="812"/>
                  </a:cubicBezTo>
                  <a:cubicBezTo>
                    <a:pt x="5082" y="1333"/>
                    <a:pt x="3977" y="2077"/>
                    <a:pt x="3027" y="3027"/>
                  </a:cubicBezTo>
                  <a:cubicBezTo>
                    <a:pt x="2078" y="3977"/>
                    <a:pt x="1333" y="5082"/>
                    <a:pt x="812" y="6313"/>
                  </a:cubicBezTo>
                  <a:cubicBezTo>
                    <a:pt x="274" y="7588"/>
                    <a:pt x="1" y="8942"/>
                    <a:pt x="1" y="10337"/>
                  </a:cubicBezTo>
                  <a:cubicBezTo>
                    <a:pt x="1" y="11734"/>
                    <a:pt x="273" y="13086"/>
                    <a:pt x="812" y="14362"/>
                  </a:cubicBezTo>
                  <a:cubicBezTo>
                    <a:pt x="1333" y="15592"/>
                    <a:pt x="2077" y="16697"/>
                    <a:pt x="3027" y="17647"/>
                  </a:cubicBezTo>
                  <a:cubicBezTo>
                    <a:pt x="3977" y="18596"/>
                    <a:pt x="5082" y="19342"/>
                    <a:pt x="6313" y="19862"/>
                  </a:cubicBezTo>
                  <a:cubicBezTo>
                    <a:pt x="7589" y="20400"/>
                    <a:pt x="8942" y="20674"/>
                    <a:pt x="10337" y="20674"/>
                  </a:cubicBezTo>
                  <a:lnTo>
                    <a:pt x="10337" y="20675"/>
                  </a:lnTo>
                  <a:lnTo>
                    <a:pt x="30317" y="20675"/>
                  </a:lnTo>
                  <a:lnTo>
                    <a:pt x="3031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06" name="Google Shape;306;p22"/>
          <p:cNvSpPr/>
          <p:nvPr/>
        </p:nvSpPr>
        <p:spPr>
          <a:xfrm>
            <a:off x="368786" y="10"/>
            <a:ext cx="9765" cy="1011720"/>
          </a:xfrm>
          <a:custGeom>
            <a:avLst/>
            <a:gdLst/>
            <a:ahLst/>
            <a:cxnLst/>
            <a:rect l="l" t="t" r="r" b="b"/>
            <a:pathLst>
              <a:path w="337" h="34914" extrusionOk="0">
                <a:moveTo>
                  <a:pt x="1" y="0"/>
                </a:moveTo>
                <a:lnTo>
                  <a:pt x="1" y="34914"/>
                </a:lnTo>
                <a:lnTo>
                  <a:pt x="336" y="34914"/>
                </a:lnTo>
                <a:lnTo>
                  <a:pt x="336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TITLE_AND_BODY_1_1">
    <p:spTree>
      <p:nvGrpSpPr>
        <p:cNvPr id="1" name="Shape 3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Google Shape;308;p23"/>
          <p:cNvSpPr txBox="1">
            <a:spLocks noGrp="1"/>
          </p:cNvSpPr>
          <p:nvPr>
            <p:ph type="body" idx="1"/>
          </p:nvPr>
        </p:nvSpPr>
        <p:spPr>
          <a:xfrm>
            <a:off x="720000" y="1174500"/>
            <a:ext cx="3753300" cy="342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/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309" name="Google Shape;309;p23"/>
          <p:cNvSpPr txBox="1">
            <a:spLocks noGrp="1"/>
          </p:cNvSpPr>
          <p:nvPr>
            <p:ph type="body" idx="2"/>
          </p:nvPr>
        </p:nvSpPr>
        <p:spPr>
          <a:xfrm>
            <a:off x="4670700" y="1174500"/>
            <a:ext cx="3753300" cy="342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/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310" name="Google Shape;310;p23"/>
          <p:cNvSpPr txBox="1">
            <a:spLocks noGrp="1"/>
          </p:cNvSpPr>
          <p:nvPr>
            <p:ph type="title"/>
          </p:nvPr>
        </p:nvSpPr>
        <p:spPr>
          <a:xfrm>
            <a:off x="720000" y="463800"/>
            <a:ext cx="7704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311" name="Google Shape;311;p23"/>
          <p:cNvGrpSpPr/>
          <p:nvPr/>
        </p:nvGrpSpPr>
        <p:grpSpPr>
          <a:xfrm>
            <a:off x="-12" y="2619120"/>
            <a:ext cx="8854505" cy="2521879"/>
            <a:chOff x="-12" y="2619120"/>
            <a:chExt cx="8854505" cy="2521879"/>
          </a:xfrm>
        </p:grpSpPr>
        <p:sp>
          <p:nvSpPr>
            <p:cNvPr id="312" name="Google Shape;312;p23"/>
            <p:cNvSpPr/>
            <p:nvPr/>
          </p:nvSpPr>
          <p:spPr>
            <a:xfrm>
              <a:off x="268854" y="3668093"/>
              <a:ext cx="186673" cy="386357"/>
            </a:xfrm>
            <a:custGeom>
              <a:avLst/>
              <a:gdLst/>
              <a:ahLst/>
              <a:cxnLst/>
              <a:rect l="l" t="t" r="r" b="b"/>
              <a:pathLst>
                <a:path w="6442" h="13333" extrusionOk="0">
                  <a:moveTo>
                    <a:pt x="3221" y="1"/>
                  </a:moveTo>
                  <a:cubicBezTo>
                    <a:pt x="1442" y="1"/>
                    <a:pt x="0" y="1442"/>
                    <a:pt x="0" y="3221"/>
                  </a:cubicBezTo>
                  <a:lnTo>
                    <a:pt x="0" y="10112"/>
                  </a:lnTo>
                  <a:cubicBezTo>
                    <a:pt x="0" y="11890"/>
                    <a:pt x="1442" y="13332"/>
                    <a:pt x="3221" y="13332"/>
                  </a:cubicBezTo>
                  <a:cubicBezTo>
                    <a:pt x="4999" y="13332"/>
                    <a:pt x="6441" y="11890"/>
                    <a:pt x="6441" y="10112"/>
                  </a:cubicBezTo>
                  <a:lnTo>
                    <a:pt x="6441" y="3221"/>
                  </a:lnTo>
                  <a:cubicBezTo>
                    <a:pt x="6441" y="1442"/>
                    <a:pt x="4999" y="1"/>
                    <a:pt x="322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" name="Google Shape;313;p23"/>
            <p:cNvSpPr/>
            <p:nvPr/>
          </p:nvSpPr>
          <p:spPr>
            <a:xfrm>
              <a:off x="8495519" y="2619120"/>
              <a:ext cx="358973" cy="431823"/>
            </a:xfrm>
            <a:custGeom>
              <a:avLst/>
              <a:gdLst/>
              <a:ahLst/>
              <a:cxnLst/>
              <a:rect l="l" t="t" r="r" b="b"/>
              <a:pathLst>
                <a:path w="12388" h="14902" extrusionOk="0">
                  <a:moveTo>
                    <a:pt x="5035" y="0"/>
                  </a:moveTo>
                  <a:cubicBezTo>
                    <a:pt x="4605" y="0"/>
                    <a:pt x="4255" y="350"/>
                    <a:pt x="4255" y="782"/>
                  </a:cubicBezTo>
                  <a:cubicBezTo>
                    <a:pt x="4255" y="3344"/>
                    <a:pt x="6339" y="5428"/>
                    <a:pt x="8901" y="5428"/>
                  </a:cubicBezTo>
                  <a:lnTo>
                    <a:pt x="10253" y="5428"/>
                  </a:lnTo>
                  <a:cubicBezTo>
                    <a:pt x="10569" y="5428"/>
                    <a:pt x="10827" y="5684"/>
                    <a:pt x="10827" y="6001"/>
                  </a:cubicBezTo>
                  <a:cubicBezTo>
                    <a:pt x="10827" y="6317"/>
                    <a:pt x="10569" y="6574"/>
                    <a:pt x="10253" y="6574"/>
                  </a:cubicBezTo>
                  <a:lnTo>
                    <a:pt x="4164" y="6574"/>
                  </a:lnTo>
                  <a:cubicBezTo>
                    <a:pt x="1869" y="6574"/>
                    <a:pt x="1" y="8441"/>
                    <a:pt x="1" y="10737"/>
                  </a:cubicBezTo>
                  <a:cubicBezTo>
                    <a:pt x="1" y="13033"/>
                    <a:pt x="1869" y="14901"/>
                    <a:pt x="4164" y="14901"/>
                  </a:cubicBezTo>
                  <a:lnTo>
                    <a:pt x="8660" y="14901"/>
                  </a:lnTo>
                  <a:cubicBezTo>
                    <a:pt x="9092" y="14901"/>
                    <a:pt x="9442" y="14551"/>
                    <a:pt x="9443" y="14118"/>
                  </a:cubicBezTo>
                  <a:cubicBezTo>
                    <a:pt x="9443" y="13687"/>
                    <a:pt x="9093" y="13338"/>
                    <a:pt x="8662" y="13338"/>
                  </a:cubicBezTo>
                  <a:lnTo>
                    <a:pt x="4166" y="13338"/>
                  </a:lnTo>
                  <a:cubicBezTo>
                    <a:pt x="2731" y="13338"/>
                    <a:pt x="1564" y="12171"/>
                    <a:pt x="1564" y="10736"/>
                  </a:cubicBezTo>
                  <a:cubicBezTo>
                    <a:pt x="1564" y="9301"/>
                    <a:pt x="2731" y="8134"/>
                    <a:pt x="4166" y="8134"/>
                  </a:cubicBezTo>
                  <a:lnTo>
                    <a:pt x="10255" y="8134"/>
                  </a:lnTo>
                  <a:cubicBezTo>
                    <a:pt x="11431" y="8134"/>
                    <a:pt x="12388" y="7178"/>
                    <a:pt x="12388" y="6001"/>
                  </a:cubicBezTo>
                  <a:cubicBezTo>
                    <a:pt x="12388" y="4824"/>
                    <a:pt x="11432" y="3867"/>
                    <a:pt x="10255" y="3867"/>
                  </a:cubicBezTo>
                  <a:lnTo>
                    <a:pt x="8902" y="3867"/>
                  </a:lnTo>
                  <a:cubicBezTo>
                    <a:pt x="7199" y="3867"/>
                    <a:pt x="5816" y="2482"/>
                    <a:pt x="5816" y="782"/>
                  </a:cubicBezTo>
                  <a:cubicBezTo>
                    <a:pt x="5816" y="350"/>
                    <a:pt x="5467" y="0"/>
                    <a:pt x="503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" name="Google Shape;314;p23"/>
            <p:cNvSpPr/>
            <p:nvPr/>
          </p:nvSpPr>
          <p:spPr>
            <a:xfrm>
              <a:off x="-12" y="3050960"/>
              <a:ext cx="237123" cy="237123"/>
            </a:xfrm>
            <a:custGeom>
              <a:avLst/>
              <a:gdLst/>
              <a:ahLst/>
              <a:cxnLst/>
              <a:rect l="l" t="t" r="r" b="b"/>
              <a:pathLst>
                <a:path w="8183" h="8183" extrusionOk="0">
                  <a:moveTo>
                    <a:pt x="0" y="0"/>
                  </a:moveTo>
                  <a:lnTo>
                    <a:pt x="0" y="8183"/>
                  </a:lnTo>
                  <a:lnTo>
                    <a:pt x="4091" y="8183"/>
                  </a:lnTo>
                  <a:cubicBezTo>
                    <a:pt x="6350" y="8183"/>
                    <a:pt x="8182" y="6351"/>
                    <a:pt x="8182" y="4091"/>
                  </a:cubicBezTo>
                  <a:cubicBezTo>
                    <a:pt x="8182" y="1832"/>
                    <a:pt x="6351" y="0"/>
                    <a:pt x="409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" name="Google Shape;315;p23"/>
            <p:cNvSpPr/>
            <p:nvPr/>
          </p:nvSpPr>
          <p:spPr>
            <a:xfrm>
              <a:off x="8621407" y="3511223"/>
              <a:ext cx="172213" cy="156884"/>
            </a:xfrm>
            <a:custGeom>
              <a:avLst/>
              <a:gdLst/>
              <a:ahLst/>
              <a:cxnLst/>
              <a:rect l="l" t="t" r="r" b="b"/>
              <a:pathLst>
                <a:path w="5943" h="5414" extrusionOk="0">
                  <a:moveTo>
                    <a:pt x="2972" y="0"/>
                  </a:moveTo>
                  <a:cubicBezTo>
                    <a:pt x="2279" y="0"/>
                    <a:pt x="1587" y="264"/>
                    <a:pt x="1058" y="793"/>
                  </a:cubicBezTo>
                  <a:cubicBezTo>
                    <a:pt x="1" y="1850"/>
                    <a:pt x="1" y="3563"/>
                    <a:pt x="1058" y="4620"/>
                  </a:cubicBezTo>
                  <a:cubicBezTo>
                    <a:pt x="1587" y="5149"/>
                    <a:pt x="2279" y="5413"/>
                    <a:pt x="2972" y="5413"/>
                  </a:cubicBezTo>
                  <a:cubicBezTo>
                    <a:pt x="3664" y="5413"/>
                    <a:pt x="4357" y="5149"/>
                    <a:pt x="4885" y="4620"/>
                  </a:cubicBezTo>
                  <a:cubicBezTo>
                    <a:pt x="5943" y="3563"/>
                    <a:pt x="5943" y="1850"/>
                    <a:pt x="4885" y="793"/>
                  </a:cubicBezTo>
                  <a:cubicBezTo>
                    <a:pt x="4357" y="264"/>
                    <a:pt x="3664" y="0"/>
                    <a:pt x="297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" name="Google Shape;316;p23"/>
            <p:cNvSpPr/>
            <p:nvPr/>
          </p:nvSpPr>
          <p:spPr>
            <a:xfrm>
              <a:off x="7141241" y="4603498"/>
              <a:ext cx="445935" cy="445964"/>
            </a:xfrm>
            <a:custGeom>
              <a:avLst/>
              <a:gdLst/>
              <a:ahLst/>
              <a:cxnLst/>
              <a:rect l="l" t="t" r="r" b="b"/>
              <a:pathLst>
                <a:path w="15389" h="15390" extrusionOk="0">
                  <a:moveTo>
                    <a:pt x="0" y="1"/>
                  </a:moveTo>
                  <a:lnTo>
                    <a:pt x="24" y="24"/>
                  </a:lnTo>
                  <a:lnTo>
                    <a:pt x="0" y="24"/>
                  </a:lnTo>
                  <a:lnTo>
                    <a:pt x="0" y="3435"/>
                  </a:lnTo>
                  <a:cubicBezTo>
                    <a:pt x="0" y="4384"/>
                    <a:pt x="770" y="5153"/>
                    <a:pt x="1719" y="5153"/>
                  </a:cubicBezTo>
                  <a:lnTo>
                    <a:pt x="3427" y="5153"/>
                  </a:lnTo>
                  <a:cubicBezTo>
                    <a:pt x="4379" y="5153"/>
                    <a:pt x="5150" y="5927"/>
                    <a:pt x="5146" y="6879"/>
                  </a:cubicBezTo>
                  <a:lnTo>
                    <a:pt x="5138" y="8555"/>
                  </a:lnTo>
                  <a:cubicBezTo>
                    <a:pt x="5135" y="9507"/>
                    <a:pt x="5905" y="10281"/>
                    <a:pt x="6857" y="10281"/>
                  </a:cubicBezTo>
                  <a:lnTo>
                    <a:pt x="8540" y="10281"/>
                  </a:lnTo>
                  <a:cubicBezTo>
                    <a:pt x="9490" y="10281"/>
                    <a:pt x="10259" y="11050"/>
                    <a:pt x="10259" y="12000"/>
                  </a:cubicBezTo>
                  <a:lnTo>
                    <a:pt x="10259" y="13671"/>
                  </a:lnTo>
                  <a:cubicBezTo>
                    <a:pt x="10259" y="14621"/>
                    <a:pt x="11028" y="15390"/>
                    <a:pt x="11978" y="15390"/>
                  </a:cubicBezTo>
                  <a:lnTo>
                    <a:pt x="13669" y="15390"/>
                  </a:lnTo>
                  <a:cubicBezTo>
                    <a:pt x="14619" y="15390"/>
                    <a:pt x="15388" y="14621"/>
                    <a:pt x="15388" y="13671"/>
                  </a:cubicBezTo>
                  <a:lnTo>
                    <a:pt x="15388" y="10260"/>
                  </a:lnTo>
                  <a:lnTo>
                    <a:pt x="15388" y="1720"/>
                  </a:lnTo>
                  <a:cubicBezTo>
                    <a:pt x="15388" y="770"/>
                    <a:pt x="14619" y="1"/>
                    <a:pt x="136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" name="Google Shape;317;p23"/>
            <p:cNvSpPr/>
            <p:nvPr/>
          </p:nvSpPr>
          <p:spPr>
            <a:xfrm>
              <a:off x="357537" y="4603494"/>
              <a:ext cx="9331" cy="537504"/>
            </a:xfrm>
            <a:custGeom>
              <a:avLst/>
              <a:gdLst/>
              <a:ahLst/>
              <a:cxnLst/>
              <a:rect l="l" t="t" r="r" b="b"/>
              <a:pathLst>
                <a:path w="322" h="18549" extrusionOk="0">
                  <a:moveTo>
                    <a:pt x="1" y="1"/>
                  </a:moveTo>
                  <a:lnTo>
                    <a:pt x="1" y="18548"/>
                  </a:lnTo>
                  <a:lnTo>
                    <a:pt x="322" y="18548"/>
                  </a:lnTo>
                  <a:lnTo>
                    <a:pt x="32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2">
  <p:cSld name="TITLE_AND_TWO_COLUMNS_2_1">
    <p:spTree>
      <p:nvGrpSpPr>
        <p:cNvPr id="1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Google Shape;319;p24"/>
          <p:cNvSpPr txBox="1">
            <a:spLocks noGrp="1"/>
          </p:cNvSpPr>
          <p:nvPr>
            <p:ph type="subTitle" idx="1"/>
          </p:nvPr>
        </p:nvSpPr>
        <p:spPr>
          <a:xfrm>
            <a:off x="720048" y="2024700"/>
            <a:ext cx="3571800" cy="188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0" name="Google Shape;320;p24"/>
          <p:cNvSpPr txBox="1">
            <a:spLocks noGrp="1"/>
          </p:cNvSpPr>
          <p:nvPr>
            <p:ph type="subTitle" idx="2"/>
          </p:nvPr>
        </p:nvSpPr>
        <p:spPr>
          <a:xfrm>
            <a:off x="4852152" y="2024700"/>
            <a:ext cx="3571800" cy="188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1" name="Google Shape;321;p24"/>
          <p:cNvSpPr txBox="1">
            <a:spLocks noGrp="1"/>
          </p:cNvSpPr>
          <p:nvPr>
            <p:ph type="title"/>
          </p:nvPr>
        </p:nvSpPr>
        <p:spPr>
          <a:xfrm>
            <a:off x="720000" y="463800"/>
            <a:ext cx="7704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322" name="Google Shape;322;p24"/>
          <p:cNvGrpSpPr/>
          <p:nvPr/>
        </p:nvGrpSpPr>
        <p:grpSpPr>
          <a:xfrm>
            <a:off x="264154" y="-6"/>
            <a:ext cx="8879839" cy="5143497"/>
            <a:chOff x="264154" y="-6"/>
            <a:chExt cx="8879839" cy="5143497"/>
          </a:xfrm>
        </p:grpSpPr>
        <p:sp>
          <p:nvSpPr>
            <p:cNvPr id="323" name="Google Shape;323;p24"/>
            <p:cNvSpPr/>
            <p:nvPr/>
          </p:nvSpPr>
          <p:spPr>
            <a:xfrm>
              <a:off x="264154" y="2253293"/>
              <a:ext cx="186673" cy="386357"/>
            </a:xfrm>
            <a:custGeom>
              <a:avLst/>
              <a:gdLst/>
              <a:ahLst/>
              <a:cxnLst/>
              <a:rect l="l" t="t" r="r" b="b"/>
              <a:pathLst>
                <a:path w="6442" h="13333" extrusionOk="0">
                  <a:moveTo>
                    <a:pt x="3221" y="1"/>
                  </a:moveTo>
                  <a:cubicBezTo>
                    <a:pt x="1442" y="1"/>
                    <a:pt x="0" y="1442"/>
                    <a:pt x="0" y="3221"/>
                  </a:cubicBezTo>
                  <a:lnTo>
                    <a:pt x="0" y="10112"/>
                  </a:lnTo>
                  <a:cubicBezTo>
                    <a:pt x="0" y="11890"/>
                    <a:pt x="1442" y="13332"/>
                    <a:pt x="3221" y="13332"/>
                  </a:cubicBezTo>
                  <a:cubicBezTo>
                    <a:pt x="4999" y="13332"/>
                    <a:pt x="6441" y="11890"/>
                    <a:pt x="6441" y="10112"/>
                  </a:cubicBezTo>
                  <a:lnTo>
                    <a:pt x="6441" y="3221"/>
                  </a:lnTo>
                  <a:cubicBezTo>
                    <a:pt x="6441" y="1442"/>
                    <a:pt x="4999" y="1"/>
                    <a:pt x="322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" name="Google Shape;324;p24"/>
            <p:cNvSpPr/>
            <p:nvPr/>
          </p:nvSpPr>
          <p:spPr>
            <a:xfrm>
              <a:off x="8785019" y="361932"/>
              <a:ext cx="358973" cy="431823"/>
            </a:xfrm>
            <a:custGeom>
              <a:avLst/>
              <a:gdLst/>
              <a:ahLst/>
              <a:cxnLst/>
              <a:rect l="l" t="t" r="r" b="b"/>
              <a:pathLst>
                <a:path w="12388" h="14902" extrusionOk="0">
                  <a:moveTo>
                    <a:pt x="5035" y="0"/>
                  </a:moveTo>
                  <a:cubicBezTo>
                    <a:pt x="4605" y="0"/>
                    <a:pt x="4255" y="350"/>
                    <a:pt x="4255" y="782"/>
                  </a:cubicBezTo>
                  <a:cubicBezTo>
                    <a:pt x="4255" y="3344"/>
                    <a:pt x="6339" y="5428"/>
                    <a:pt x="8901" y="5428"/>
                  </a:cubicBezTo>
                  <a:lnTo>
                    <a:pt x="10253" y="5428"/>
                  </a:lnTo>
                  <a:cubicBezTo>
                    <a:pt x="10569" y="5428"/>
                    <a:pt x="10827" y="5684"/>
                    <a:pt x="10827" y="6001"/>
                  </a:cubicBezTo>
                  <a:cubicBezTo>
                    <a:pt x="10827" y="6317"/>
                    <a:pt x="10569" y="6574"/>
                    <a:pt x="10253" y="6574"/>
                  </a:cubicBezTo>
                  <a:lnTo>
                    <a:pt x="4164" y="6574"/>
                  </a:lnTo>
                  <a:cubicBezTo>
                    <a:pt x="1869" y="6574"/>
                    <a:pt x="1" y="8441"/>
                    <a:pt x="1" y="10737"/>
                  </a:cubicBezTo>
                  <a:cubicBezTo>
                    <a:pt x="1" y="13033"/>
                    <a:pt x="1869" y="14901"/>
                    <a:pt x="4164" y="14901"/>
                  </a:cubicBezTo>
                  <a:lnTo>
                    <a:pt x="8660" y="14901"/>
                  </a:lnTo>
                  <a:cubicBezTo>
                    <a:pt x="9092" y="14901"/>
                    <a:pt x="9442" y="14551"/>
                    <a:pt x="9443" y="14118"/>
                  </a:cubicBezTo>
                  <a:cubicBezTo>
                    <a:pt x="9443" y="13687"/>
                    <a:pt x="9093" y="13338"/>
                    <a:pt x="8662" y="13338"/>
                  </a:cubicBezTo>
                  <a:lnTo>
                    <a:pt x="4166" y="13338"/>
                  </a:lnTo>
                  <a:cubicBezTo>
                    <a:pt x="2731" y="13338"/>
                    <a:pt x="1564" y="12171"/>
                    <a:pt x="1564" y="10736"/>
                  </a:cubicBezTo>
                  <a:cubicBezTo>
                    <a:pt x="1564" y="9301"/>
                    <a:pt x="2731" y="8134"/>
                    <a:pt x="4166" y="8134"/>
                  </a:cubicBezTo>
                  <a:lnTo>
                    <a:pt x="10255" y="8134"/>
                  </a:lnTo>
                  <a:cubicBezTo>
                    <a:pt x="11431" y="8134"/>
                    <a:pt x="12388" y="7178"/>
                    <a:pt x="12388" y="6001"/>
                  </a:cubicBezTo>
                  <a:cubicBezTo>
                    <a:pt x="12388" y="4824"/>
                    <a:pt x="11432" y="3867"/>
                    <a:pt x="10255" y="3867"/>
                  </a:cubicBezTo>
                  <a:lnTo>
                    <a:pt x="8902" y="3867"/>
                  </a:lnTo>
                  <a:cubicBezTo>
                    <a:pt x="7199" y="3867"/>
                    <a:pt x="5816" y="2482"/>
                    <a:pt x="5816" y="782"/>
                  </a:cubicBezTo>
                  <a:cubicBezTo>
                    <a:pt x="5816" y="350"/>
                    <a:pt x="5467" y="0"/>
                    <a:pt x="503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" name="Google Shape;325;p24"/>
            <p:cNvSpPr/>
            <p:nvPr/>
          </p:nvSpPr>
          <p:spPr>
            <a:xfrm>
              <a:off x="8482070" y="4817148"/>
              <a:ext cx="172213" cy="156884"/>
            </a:xfrm>
            <a:custGeom>
              <a:avLst/>
              <a:gdLst/>
              <a:ahLst/>
              <a:cxnLst/>
              <a:rect l="l" t="t" r="r" b="b"/>
              <a:pathLst>
                <a:path w="5943" h="5414" extrusionOk="0">
                  <a:moveTo>
                    <a:pt x="2972" y="0"/>
                  </a:moveTo>
                  <a:cubicBezTo>
                    <a:pt x="2279" y="0"/>
                    <a:pt x="1587" y="264"/>
                    <a:pt x="1058" y="793"/>
                  </a:cubicBezTo>
                  <a:cubicBezTo>
                    <a:pt x="1" y="1850"/>
                    <a:pt x="1" y="3563"/>
                    <a:pt x="1058" y="4620"/>
                  </a:cubicBezTo>
                  <a:cubicBezTo>
                    <a:pt x="1587" y="5149"/>
                    <a:pt x="2279" y="5413"/>
                    <a:pt x="2972" y="5413"/>
                  </a:cubicBezTo>
                  <a:cubicBezTo>
                    <a:pt x="3664" y="5413"/>
                    <a:pt x="4357" y="5149"/>
                    <a:pt x="4885" y="4620"/>
                  </a:cubicBezTo>
                  <a:cubicBezTo>
                    <a:pt x="5943" y="3563"/>
                    <a:pt x="5943" y="1850"/>
                    <a:pt x="4885" y="793"/>
                  </a:cubicBezTo>
                  <a:cubicBezTo>
                    <a:pt x="4357" y="264"/>
                    <a:pt x="3664" y="0"/>
                    <a:pt x="297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" name="Google Shape;326;p24"/>
            <p:cNvSpPr/>
            <p:nvPr/>
          </p:nvSpPr>
          <p:spPr>
            <a:xfrm>
              <a:off x="352619" y="3018605"/>
              <a:ext cx="9765" cy="1142409"/>
            </a:xfrm>
            <a:custGeom>
              <a:avLst/>
              <a:gdLst/>
              <a:ahLst/>
              <a:cxnLst/>
              <a:rect l="l" t="t" r="r" b="b"/>
              <a:pathLst>
                <a:path w="337" h="39424" extrusionOk="0">
                  <a:moveTo>
                    <a:pt x="1" y="1"/>
                  </a:moveTo>
                  <a:lnTo>
                    <a:pt x="1" y="39424"/>
                  </a:lnTo>
                  <a:lnTo>
                    <a:pt x="336" y="39424"/>
                  </a:lnTo>
                  <a:lnTo>
                    <a:pt x="33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" name="Google Shape;327;p24"/>
            <p:cNvSpPr/>
            <p:nvPr/>
          </p:nvSpPr>
          <p:spPr>
            <a:xfrm>
              <a:off x="594872" y="4759916"/>
              <a:ext cx="639331" cy="383575"/>
            </a:xfrm>
            <a:custGeom>
              <a:avLst/>
              <a:gdLst/>
              <a:ahLst/>
              <a:cxnLst/>
              <a:rect l="l" t="t" r="r" b="b"/>
              <a:pathLst>
                <a:path w="22063" h="13237" extrusionOk="0">
                  <a:moveTo>
                    <a:pt x="11031" y="0"/>
                  </a:moveTo>
                  <a:cubicBezTo>
                    <a:pt x="4940" y="0"/>
                    <a:pt x="0" y="4939"/>
                    <a:pt x="0" y="11030"/>
                  </a:cubicBezTo>
                  <a:lnTo>
                    <a:pt x="0" y="13237"/>
                  </a:lnTo>
                  <a:lnTo>
                    <a:pt x="22062" y="13237"/>
                  </a:lnTo>
                  <a:lnTo>
                    <a:pt x="22062" y="11030"/>
                  </a:lnTo>
                  <a:cubicBezTo>
                    <a:pt x="22062" y="4939"/>
                    <a:pt x="17123" y="0"/>
                    <a:pt x="1103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" name="Google Shape;328;p24"/>
            <p:cNvSpPr/>
            <p:nvPr/>
          </p:nvSpPr>
          <p:spPr>
            <a:xfrm>
              <a:off x="8584499" y="2300048"/>
              <a:ext cx="275286" cy="271693"/>
            </a:xfrm>
            <a:custGeom>
              <a:avLst/>
              <a:gdLst/>
              <a:ahLst/>
              <a:cxnLst/>
              <a:rect l="l" t="t" r="r" b="b"/>
              <a:pathLst>
                <a:path w="9500" h="9376" extrusionOk="0">
                  <a:moveTo>
                    <a:pt x="4931" y="1"/>
                  </a:moveTo>
                  <a:cubicBezTo>
                    <a:pt x="3810" y="1"/>
                    <a:pt x="2899" y="910"/>
                    <a:pt x="2899" y="2032"/>
                  </a:cubicBezTo>
                  <a:cubicBezTo>
                    <a:pt x="2899" y="2494"/>
                    <a:pt x="3056" y="2918"/>
                    <a:pt x="3314" y="3258"/>
                  </a:cubicBezTo>
                  <a:lnTo>
                    <a:pt x="3059" y="3258"/>
                  </a:lnTo>
                  <a:cubicBezTo>
                    <a:pt x="1370" y="3258"/>
                    <a:pt x="1" y="4627"/>
                    <a:pt x="1" y="6316"/>
                  </a:cubicBezTo>
                  <a:cubicBezTo>
                    <a:pt x="1" y="8006"/>
                    <a:pt x="1370" y="9376"/>
                    <a:pt x="3059" y="9376"/>
                  </a:cubicBezTo>
                  <a:lnTo>
                    <a:pt x="6439" y="9376"/>
                  </a:lnTo>
                  <a:cubicBezTo>
                    <a:pt x="8128" y="9376"/>
                    <a:pt x="9499" y="8006"/>
                    <a:pt x="9499" y="6316"/>
                  </a:cubicBezTo>
                  <a:cubicBezTo>
                    <a:pt x="9500" y="5288"/>
                    <a:pt x="8989" y="4379"/>
                    <a:pt x="8210" y="3824"/>
                  </a:cubicBezTo>
                  <a:cubicBezTo>
                    <a:pt x="8850" y="3482"/>
                    <a:pt x="9287" y="2809"/>
                    <a:pt x="9287" y="2032"/>
                  </a:cubicBezTo>
                  <a:cubicBezTo>
                    <a:pt x="9287" y="910"/>
                    <a:pt x="8376" y="1"/>
                    <a:pt x="725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" name="Google Shape;329;p24"/>
            <p:cNvSpPr/>
            <p:nvPr/>
          </p:nvSpPr>
          <p:spPr>
            <a:xfrm>
              <a:off x="8622616" y="1713610"/>
              <a:ext cx="445935" cy="445964"/>
            </a:xfrm>
            <a:custGeom>
              <a:avLst/>
              <a:gdLst/>
              <a:ahLst/>
              <a:cxnLst/>
              <a:rect l="l" t="t" r="r" b="b"/>
              <a:pathLst>
                <a:path w="15389" h="15390" extrusionOk="0">
                  <a:moveTo>
                    <a:pt x="0" y="1"/>
                  </a:moveTo>
                  <a:lnTo>
                    <a:pt x="24" y="24"/>
                  </a:lnTo>
                  <a:lnTo>
                    <a:pt x="0" y="24"/>
                  </a:lnTo>
                  <a:lnTo>
                    <a:pt x="0" y="3435"/>
                  </a:lnTo>
                  <a:cubicBezTo>
                    <a:pt x="0" y="4384"/>
                    <a:pt x="770" y="5153"/>
                    <a:pt x="1719" y="5153"/>
                  </a:cubicBezTo>
                  <a:lnTo>
                    <a:pt x="3427" y="5153"/>
                  </a:lnTo>
                  <a:cubicBezTo>
                    <a:pt x="4379" y="5153"/>
                    <a:pt x="5150" y="5927"/>
                    <a:pt x="5146" y="6879"/>
                  </a:cubicBezTo>
                  <a:lnTo>
                    <a:pt x="5138" y="8555"/>
                  </a:lnTo>
                  <a:cubicBezTo>
                    <a:pt x="5135" y="9507"/>
                    <a:pt x="5905" y="10281"/>
                    <a:pt x="6857" y="10281"/>
                  </a:cubicBezTo>
                  <a:lnTo>
                    <a:pt x="8540" y="10281"/>
                  </a:lnTo>
                  <a:cubicBezTo>
                    <a:pt x="9490" y="10281"/>
                    <a:pt x="10259" y="11050"/>
                    <a:pt x="10259" y="12000"/>
                  </a:cubicBezTo>
                  <a:lnTo>
                    <a:pt x="10259" y="13671"/>
                  </a:lnTo>
                  <a:cubicBezTo>
                    <a:pt x="10259" y="14621"/>
                    <a:pt x="11028" y="15390"/>
                    <a:pt x="11978" y="15390"/>
                  </a:cubicBezTo>
                  <a:lnTo>
                    <a:pt x="13669" y="15390"/>
                  </a:lnTo>
                  <a:cubicBezTo>
                    <a:pt x="14619" y="15390"/>
                    <a:pt x="15388" y="14621"/>
                    <a:pt x="15388" y="13671"/>
                  </a:cubicBezTo>
                  <a:lnTo>
                    <a:pt x="15388" y="10260"/>
                  </a:lnTo>
                  <a:lnTo>
                    <a:pt x="15388" y="1720"/>
                  </a:lnTo>
                  <a:cubicBezTo>
                    <a:pt x="15388" y="770"/>
                    <a:pt x="14619" y="1"/>
                    <a:pt x="136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" name="Google Shape;330;p24"/>
            <p:cNvSpPr/>
            <p:nvPr/>
          </p:nvSpPr>
          <p:spPr>
            <a:xfrm>
              <a:off x="284403" y="4389865"/>
              <a:ext cx="146191" cy="427273"/>
            </a:xfrm>
            <a:custGeom>
              <a:avLst/>
              <a:gdLst/>
              <a:ahLst/>
              <a:cxnLst/>
              <a:rect l="l" t="t" r="r" b="b"/>
              <a:pathLst>
                <a:path w="5045" h="14745" extrusionOk="0">
                  <a:moveTo>
                    <a:pt x="2523" y="1"/>
                  </a:moveTo>
                  <a:cubicBezTo>
                    <a:pt x="1130" y="1"/>
                    <a:pt x="1" y="1130"/>
                    <a:pt x="1" y="2523"/>
                  </a:cubicBezTo>
                  <a:cubicBezTo>
                    <a:pt x="1" y="3723"/>
                    <a:pt x="840" y="4724"/>
                    <a:pt x="1962" y="4980"/>
                  </a:cubicBezTo>
                  <a:cubicBezTo>
                    <a:pt x="840" y="5235"/>
                    <a:pt x="1" y="6237"/>
                    <a:pt x="1" y="7438"/>
                  </a:cubicBezTo>
                  <a:cubicBezTo>
                    <a:pt x="1" y="8552"/>
                    <a:pt x="727" y="9497"/>
                    <a:pt x="1729" y="9830"/>
                  </a:cubicBezTo>
                  <a:cubicBezTo>
                    <a:pt x="725" y="10163"/>
                    <a:pt x="1" y="11107"/>
                    <a:pt x="1" y="12222"/>
                  </a:cubicBezTo>
                  <a:cubicBezTo>
                    <a:pt x="1" y="13615"/>
                    <a:pt x="1130" y="14744"/>
                    <a:pt x="2523" y="14744"/>
                  </a:cubicBezTo>
                  <a:cubicBezTo>
                    <a:pt x="3915" y="14744"/>
                    <a:pt x="5044" y="13615"/>
                    <a:pt x="5044" y="12222"/>
                  </a:cubicBezTo>
                  <a:cubicBezTo>
                    <a:pt x="5044" y="11107"/>
                    <a:pt x="4320" y="10162"/>
                    <a:pt x="3316" y="9830"/>
                  </a:cubicBezTo>
                  <a:cubicBezTo>
                    <a:pt x="4320" y="9497"/>
                    <a:pt x="5044" y="8553"/>
                    <a:pt x="5044" y="7438"/>
                  </a:cubicBezTo>
                  <a:cubicBezTo>
                    <a:pt x="5044" y="6237"/>
                    <a:pt x="4206" y="5235"/>
                    <a:pt x="3083" y="4980"/>
                  </a:cubicBezTo>
                  <a:cubicBezTo>
                    <a:pt x="4206" y="4724"/>
                    <a:pt x="5044" y="3723"/>
                    <a:pt x="5044" y="2523"/>
                  </a:cubicBezTo>
                  <a:cubicBezTo>
                    <a:pt x="5044" y="1130"/>
                    <a:pt x="3915" y="1"/>
                    <a:pt x="252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" name="Google Shape;331;p24"/>
            <p:cNvSpPr/>
            <p:nvPr/>
          </p:nvSpPr>
          <p:spPr>
            <a:xfrm>
              <a:off x="8717474" y="-6"/>
              <a:ext cx="9331" cy="537504"/>
            </a:xfrm>
            <a:custGeom>
              <a:avLst/>
              <a:gdLst/>
              <a:ahLst/>
              <a:cxnLst/>
              <a:rect l="l" t="t" r="r" b="b"/>
              <a:pathLst>
                <a:path w="322" h="18549" extrusionOk="0">
                  <a:moveTo>
                    <a:pt x="1" y="1"/>
                  </a:moveTo>
                  <a:lnTo>
                    <a:pt x="1" y="18548"/>
                  </a:lnTo>
                  <a:lnTo>
                    <a:pt x="322" y="18548"/>
                  </a:lnTo>
                  <a:lnTo>
                    <a:pt x="32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3">
  <p:cSld name="TITLE_AND_TWO_COLUMNS_2_1_1">
    <p:spTree>
      <p:nvGrpSpPr>
        <p:cNvPr id="1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3" name="Google Shape;333;p25"/>
          <p:cNvGrpSpPr/>
          <p:nvPr/>
        </p:nvGrpSpPr>
        <p:grpSpPr>
          <a:xfrm>
            <a:off x="264154" y="-6"/>
            <a:ext cx="8879839" cy="5143497"/>
            <a:chOff x="264154" y="-6"/>
            <a:chExt cx="8879839" cy="5143497"/>
          </a:xfrm>
        </p:grpSpPr>
        <p:sp>
          <p:nvSpPr>
            <p:cNvPr id="334" name="Google Shape;334;p25"/>
            <p:cNvSpPr/>
            <p:nvPr/>
          </p:nvSpPr>
          <p:spPr>
            <a:xfrm>
              <a:off x="264154" y="2253293"/>
              <a:ext cx="186673" cy="386357"/>
            </a:xfrm>
            <a:custGeom>
              <a:avLst/>
              <a:gdLst/>
              <a:ahLst/>
              <a:cxnLst/>
              <a:rect l="l" t="t" r="r" b="b"/>
              <a:pathLst>
                <a:path w="6442" h="13333" extrusionOk="0">
                  <a:moveTo>
                    <a:pt x="3221" y="1"/>
                  </a:moveTo>
                  <a:cubicBezTo>
                    <a:pt x="1442" y="1"/>
                    <a:pt x="0" y="1442"/>
                    <a:pt x="0" y="3221"/>
                  </a:cubicBezTo>
                  <a:lnTo>
                    <a:pt x="0" y="10112"/>
                  </a:lnTo>
                  <a:cubicBezTo>
                    <a:pt x="0" y="11890"/>
                    <a:pt x="1442" y="13332"/>
                    <a:pt x="3221" y="13332"/>
                  </a:cubicBezTo>
                  <a:cubicBezTo>
                    <a:pt x="4999" y="13332"/>
                    <a:pt x="6441" y="11890"/>
                    <a:pt x="6441" y="10112"/>
                  </a:cubicBezTo>
                  <a:lnTo>
                    <a:pt x="6441" y="3221"/>
                  </a:lnTo>
                  <a:cubicBezTo>
                    <a:pt x="6441" y="1442"/>
                    <a:pt x="4999" y="1"/>
                    <a:pt x="322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" name="Google Shape;335;p25"/>
            <p:cNvSpPr/>
            <p:nvPr/>
          </p:nvSpPr>
          <p:spPr>
            <a:xfrm>
              <a:off x="8785019" y="361932"/>
              <a:ext cx="358973" cy="431823"/>
            </a:xfrm>
            <a:custGeom>
              <a:avLst/>
              <a:gdLst/>
              <a:ahLst/>
              <a:cxnLst/>
              <a:rect l="l" t="t" r="r" b="b"/>
              <a:pathLst>
                <a:path w="12388" h="14902" extrusionOk="0">
                  <a:moveTo>
                    <a:pt x="5035" y="0"/>
                  </a:moveTo>
                  <a:cubicBezTo>
                    <a:pt x="4605" y="0"/>
                    <a:pt x="4255" y="350"/>
                    <a:pt x="4255" y="782"/>
                  </a:cubicBezTo>
                  <a:cubicBezTo>
                    <a:pt x="4255" y="3344"/>
                    <a:pt x="6339" y="5428"/>
                    <a:pt x="8901" y="5428"/>
                  </a:cubicBezTo>
                  <a:lnTo>
                    <a:pt x="10253" y="5428"/>
                  </a:lnTo>
                  <a:cubicBezTo>
                    <a:pt x="10569" y="5428"/>
                    <a:pt x="10827" y="5684"/>
                    <a:pt x="10827" y="6001"/>
                  </a:cubicBezTo>
                  <a:cubicBezTo>
                    <a:pt x="10827" y="6317"/>
                    <a:pt x="10569" y="6574"/>
                    <a:pt x="10253" y="6574"/>
                  </a:cubicBezTo>
                  <a:lnTo>
                    <a:pt x="4164" y="6574"/>
                  </a:lnTo>
                  <a:cubicBezTo>
                    <a:pt x="1869" y="6574"/>
                    <a:pt x="1" y="8441"/>
                    <a:pt x="1" y="10737"/>
                  </a:cubicBezTo>
                  <a:cubicBezTo>
                    <a:pt x="1" y="13033"/>
                    <a:pt x="1869" y="14901"/>
                    <a:pt x="4164" y="14901"/>
                  </a:cubicBezTo>
                  <a:lnTo>
                    <a:pt x="8660" y="14901"/>
                  </a:lnTo>
                  <a:cubicBezTo>
                    <a:pt x="9092" y="14901"/>
                    <a:pt x="9442" y="14551"/>
                    <a:pt x="9443" y="14118"/>
                  </a:cubicBezTo>
                  <a:cubicBezTo>
                    <a:pt x="9443" y="13687"/>
                    <a:pt x="9093" y="13338"/>
                    <a:pt x="8662" y="13338"/>
                  </a:cubicBezTo>
                  <a:lnTo>
                    <a:pt x="4166" y="13338"/>
                  </a:lnTo>
                  <a:cubicBezTo>
                    <a:pt x="2731" y="13338"/>
                    <a:pt x="1564" y="12171"/>
                    <a:pt x="1564" y="10736"/>
                  </a:cubicBezTo>
                  <a:cubicBezTo>
                    <a:pt x="1564" y="9301"/>
                    <a:pt x="2731" y="8134"/>
                    <a:pt x="4166" y="8134"/>
                  </a:cubicBezTo>
                  <a:lnTo>
                    <a:pt x="10255" y="8134"/>
                  </a:lnTo>
                  <a:cubicBezTo>
                    <a:pt x="11431" y="8134"/>
                    <a:pt x="12388" y="7178"/>
                    <a:pt x="12388" y="6001"/>
                  </a:cubicBezTo>
                  <a:cubicBezTo>
                    <a:pt x="12388" y="4824"/>
                    <a:pt x="11432" y="3867"/>
                    <a:pt x="10255" y="3867"/>
                  </a:cubicBezTo>
                  <a:lnTo>
                    <a:pt x="8902" y="3867"/>
                  </a:lnTo>
                  <a:cubicBezTo>
                    <a:pt x="7199" y="3867"/>
                    <a:pt x="5816" y="2482"/>
                    <a:pt x="5816" y="782"/>
                  </a:cubicBezTo>
                  <a:cubicBezTo>
                    <a:pt x="5816" y="350"/>
                    <a:pt x="5467" y="0"/>
                    <a:pt x="503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" name="Google Shape;336;p25"/>
            <p:cNvSpPr/>
            <p:nvPr/>
          </p:nvSpPr>
          <p:spPr>
            <a:xfrm>
              <a:off x="8482070" y="4817148"/>
              <a:ext cx="172213" cy="156884"/>
            </a:xfrm>
            <a:custGeom>
              <a:avLst/>
              <a:gdLst/>
              <a:ahLst/>
              <a:cxnLst/>
              <a:rect l="l" t="t" r="r" b="b"/>
              <a:pathLst>
                <a:path w="5943" h="5414" extrusionOk="0">
                  <a:moveTo>
                    <a:pt x="2972" y="0"/>
                  </a:moveTo>
                  <a:cubicBezTo>
                    <a:pt x="2279" y="0"/>
                    <a:pt x="1587" y="264"/>
                    <a:pt x="1058" y="793"/>
                  </a:cubicBezTo>
                  <a:cubicBezTo>
                    <a:pt x="1" y="1850"/>
                    <a:pt x="1" y="3563"/>
                    <a:pt x="1058" y="4620"/>
                  </a:cubicBezTo>
                  <a:cubicBezTo>
                    <a:pt x="1587" y="5149"/>
                    <a:pt x="2279" y="5413"/>
                    <a:pt x="2972" y="5413"/>
                  </a:cubicBezTo>
                  <a:cubicBezTo>
                    <a:pt x="3664" y="5413"/>
                    <a:pt x="4357" y="5149"/>
                    <a:pt x="4885" y="4620"/>
                  </a:cubicBezTo>
                  <a:cubicBezTo>
                    <a:pt x="5943" y="3563"/>
                    <a:pt x="5943" y="1850"/>
                    <a:pt x="4885" y="793"/>
                  </a:cubicBezTo>
                  <a:cubicBezTo>
                    <a:pt x="4357" y="264"/>
                    <a:pt x="3664" y="0"/>
                    <a:pt x="297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" name="Google Shape;337;p25"/>
            <p:cNvSpPr/>
            <p:nvPr/>
          </p:nvSpPr>
          <p:spPr>
            <a:xfrm>
              <a:off x="352619" y="3018605"/>
              <a:ext cx="9765" cy="1142409"/>
            </a:xfrm>
            <a:custGeom>
              <a:avLst/>
              <a:gdLst/>
              <a:ahLst/>
              <a:cxnLst/>
              <a:rect l="l" t="t" r="r" b="b"/>
              <a:pathLst>
                <a:path w="337" h="39424" extrusionOk="0">
                  <a:moveTo>
                    <a:pt x="1" y="1"/>
                  </a:moveTo>
                  <a:lnTo>
                    <a:pt x="1" y="39424"/>
                  </a:lnTo>
                  <a:lnTo>
                    <a:pt x="336" y="39424"/>
                  </a:lnTo>
                  <a:lnTo>
                    <a:pt x="33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" name="Google Shape;338;p25"/>
            <p:cNvSpPr/>
            <p:nvPr/>
          </p:nvSpPr>
          <p:spPr>
            <a:xfrm>
              <a:off x="594872" y="4759916"/>
              <a:ext cx="639331" cy="383575"/>
            </a:xfrm>
            <a:custGeom>
              <a:avLst/>
              <a:gdLst/>
              <a:ahLst/>
              <a:cxnLst/>
              <a:rect l="l" t="t" r="r" b="b"/>
              <a:pathLst>
                <a:path w="22063" h="13237" extrusionOk="0">
                  <a:moveTo>
                    <a:pt x="11031" y="0"/>
                  </a:moveTo>
                  <a:cubicBezTo>
                    <a:pt x="4940" y="0"/>
                    <a:pt x="0" y="4939"/>
                    <a:pt x="0" y="11030"/>
                  </a:cubicBezTo>
                  <a:lnTo>
                    <a:pt x="0" y="13237"/>
                  </a:lnTo>
                  <a:lnTo>
                    <a:pt x="22062" y="13237"/>
                  </a:lnTo>
                  <a:lnTo>
                    <a:pt x="22062" y="11030"/>
                  </a:lnTo>
                  <a:cubicBezTo>
                    <a:pt x="22062" y="4939"/>
                    <a:pt x="17123" y="0"/>
                    <a:pt x="1103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" name="Google Shape;339;p25"/>
            <p:cNvSpPr/>
            <p:nvPr/>
          </p:nvSpPr>
          <p:spPr>
            <a:xfrm>
              <a:off x="8584499" y="2300048"/>
              <a:ext cx="275286" cy="271693"/>
            </a:xfrm>
            <a:custGeom>
              <a:avLst/>
              <a:gdLst/>
              <a:ahLst/>
              <a:cxnLst/>
              <a:rect l="l" t="t" r="r" b="b"/>
              <a:pathLst>
                <a:path w="9500" h="9376" extrusionOk="0">
                  <a:moveTo>
                    <a:pt x="4931" y="1"/>
                  </a:moveTo>
                  <a:cubicBezTo>
                    <a:pt x="3810" y="1"/>
                    <a:pt x="2899" y="910"/>
                    <a:pt x="2899" y="2032"/>
                  </a:cubicBezTo>
                  <a:cubicBezTo>
                    <a:pt x="2899" y="2494"/>
                    <a:pt x="3056" y="2918"/>
                    <a:pt x="3314" y="3258"/>
                  </a:cubicBezTo>
                  <a:lnTo>
                    <a:pt x="3059" y="3258"/>
                  </a:lnTo>
                  <a:cubicBezTo>
                    <a:pt x="1370" y="3258"/>
                    <a:pt x="1" y="4627"/>
                    <a:pt x="1" y="6316"/>
                  </a:cubicBezTo>
                  <a:cubicBezTo>
                    <a:pt x="1" y="8006"/>
                    <a:pt x="1370" y="9376"/>
                    <a:pt x="3059" y="9376"/>
                  </a:cubicBezTo>
                  <a:lnTo>
                    <a:pt x="6439" y="9376"/>
                  </a:lnTo>
                  <a:cubicBezTo>
                    <a:pt x="8128" y="9376"/>
                    <a:pt x="9499" y="8006"/>
                    <a:pt x="9499" y="6316"/>
                  </a:cubicBezTo>
                  <a:cubicBezTo>
                    <a:pt x="9500" y="5288"/>
                    <a:pt x="8989" y="4379"/>
                    <a:pt x="8210" y="3824"/>
                  </a:cubicBezTo>
                  <a:cubicBezTo>
                    <a:pt x="8850" y="3482"/>
                    <a:pt x="9287" y="2809"/>
                    <a:pt x="9287" y="2032"/>
                  </a:cubicBezTo>
                  <a:cubicBezTo>
                    <a:pt x="9287" y="910"/>
                    <a:pt x="8376" y="1"/>
                    <a:pt x="725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" name="Google Shape;340;p25"/>
            <p:cNvSpPr/>
            <p:nvPr/>
          </p:nvSpPr>
          <p:spPr>
            <a:xfrm>
              <a:off x="8622616" y="1713610"/>
              <a:ext cx="445935" cy="445964"/>
            </a:xfrm>
            <a:custGeom>
              <a:avLst/>
              <a:gdLst/>
              <a:ahLst/>
              <a:cxnLst/>
              <a:rect l="l" t="t" r="r" b="b"/>
              <a:pathLst>
                <a:path w="15389" h="15390" extrusionOk="0">
                  <a:moveTo>
                    <a:pt x="0" y="1"/>
                  </a:moveTo>
                  <a:lnTo>
                    <a:pt x="24" y="24"/>
                  </a:lnTo>
                  <a:lnTo>
                    <a:pt x="0" y="24"/>
                  </a:lnTo>
                  <a:lnTo>
                    <a:pt x="0" y="3435"/>
                  </a:lnTo>
                  <a:cubicBezTo>
                    <a:pt x="0" y="4384"/>
                    <a:pt x="770" y="5153"/>
                    <a:pt x="1719" y="5153"/>
                  </a:cubicBezTo>
                  <a:lnTo>
                    <a:pt x="3427" y="5153"/>
                  </a:lnTo>
                  <a:cubicBezTo>
                    <a:pt x="4379" y="5153"/>
                    <a:pt x="5150" y="5927"/>
                    <a:pt x="5146" y="6879"/>
                  </a:cubicBezTo>
                  <a:lnTo>
                    <a:pt x="5138" y="8555"/>
                  </a:lnTo>
                  <a:cubicBezTo>
                    <a:pt x="5135" y="9507"/>
                    <a:pt x="5905" y="10281"/>
                    <a:pt x="6857" y="10281"/>
                  </a:cubicBezTo>
                  <a:lnTo>
                    <a:pt x="8540" y="10281"/>
                  </a:lnTo>
                  <a:cubicBezTo>
                    <a:pt x="9490" y="10281"/>
                    <a:pt x="10259" y="11050"/>
                    <a:pt x="10259" y="12000"/>
                  </a:cubicBezTo>
                  <a:lnTo>
                    <a:pt x="10259" y="13671"/>
                  </a:lnTo>
                  <a:cubicBezTo>
                    <a:pt x="10259" y="14621"/>
                    <a:pt x="11028" y="15390"/>
                    <a:pt x="11978" y="15390"/>
                  </a:cubicBezTo>
                  <a:lnTo>
                    <a:pt x="13669" y="15390"/>
                  </a:lnTo>
                  <a:cubicBezTo>
                    <a:pt x="14619" y="15390"/>
                    <a:pt x="15388" y="14621"/>
                    <a:pt x="15388" y="13671"/>
                  </a:cubicBezTo>
                  <a:lnTo>
                    <a:pt x="15388" y="10260"/>
                  </a:lnTo>
                  <a:lnTo>
                    <a:pt x="15388" y="1720"/>
                  </a:lnTo>
                  <a:cubicBezTo>
                    <a:pt x="15388" y="770"/>
                    <a:pt x="14619" y="1"/>
                    <a:pt x="136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" name="Google Shape;341;p25"/>
            <p:cNvSpPr/>
            <p:nvPr/>
          </p:nvSpPr>
          <p:spPr>
            <a:xfrm>
              <a:off x="284403" y="4389865"/>
              <a:ext cx="146191" cy="427273"/>
            </a:xfrm>
            <a:custGeom>
              <a:avLst/>
              <a:gdLst/>
              <a:ahLst/>
              <a:cxnLst/>
              <a:rect l="l" t="t" r="r" b="b"/>
              <a:pathLst>
                <a:path w="5045" h="14745" extrusionOk="0">
                  <a:moveTo>
                    <a:pt x="2523" y="1"/>
                  </a:moveTo>
                  <a:cubicBezTo>
                    <a:pt x="1130" y="1"/>
                    <a:pt x="1" y="1130"/>
                    <a:pt x="1" y="2523"/>
                  </a:cubicBezTo>
                  <a:cubicBezTo>
                    <a:pt x="1" y="3723"/>
                    <a:pt x="840" y="4724"/>
                    <a:pt x="1962" y="4980"/>
                  </a:cubicBezTo>
                  <a:cubicBezTo>
                    <a:pt x="840" y="5235"/>
                    <a:pt x="1" y="6237"/>
                    <a:pt x="1" y="7438"/>
                  </a:cubicBezTo>
                  <a:cubicBezTo>
                    <a:pt x="1" y="8552"/>
                    <a:pt x="727" y="9497"/>
                    <a:pt x="1729" y="9830"/>
                  </a:cubicBezTo>
                  <a:cubicBezTo>
                    <a:pt x="725" y="10163"/>
                    <a:pt x="1" y="11107"/>
                    <a:pt x="1" y="12222"/>
                  </a:cubicBezTo>
                  <a:cubicBezTo>
                    <a:pt x="1" y="13615"/>
                    <a:pt x="1130" y="14744"/>
                    <a:pt x="2523" y="14744"/>
                  </a:cubicBezTo>
                  <a:cubicBezTo>
                    <a:pt x="3915" y="14744"/>
                    <a:pt x="5044" y="13615"/>
                    <a:pt x="5044" y="12222"/>
                  </a:cubicBezTo>
                  <a:cubicBezTo>
                    <a:pt x="5044" y="11107"/>
                    <a:pt x="4320" y="10162"/>
                    <a:pt x="3316" y="9830"/>
                  </a:cubicBezTo>
                  <a:cubicBezTo>
                    <a:pt x="4320" y="9497"/>
                    <a:pt x="5044" y="8553"/>
                    <a:pt x="5044" y="7438"/>
                  </a:cubicBezTo>
                  <a:cubicBezTo>
                    <a:pt x="5044" y="6237"/>
                    <a:pt x="4206" y="5235"/>
                    <a:pt x="3083" y="4980"/>
                  </a:cubicBezTo>
                  <a:cubicBezTo>
                    <a:pt x="4206" y="4724"/>
                    <a:pt x="5044" y="3723"/>
                    <a:pt x="5044" y="2523"/>
                  </a:cubicBezTo>
                  <a:cubicBezTo>
                    <a:pt x="5044" y="1130"/>
                    <a:pt x="3915" y="1"/>
                    <a:pt x="252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" name="Google Shape;342;p25"/>
            <p:cNvSpPr/>
            <p:nvPr/>
          </p:nvSpPr>
          <p:spPr>
            <a:xfrm>
              <a:off x="8717474" y="-6"/>
              <a:ext cx="9331" cy="537504"/>
            </a:xfrm>
            <a:custGeom>
              <a:avLst/>
              <a:gdLst/>
              <a:ahLst/>
              <a:cxnLst/>
              <a:rect l="l" t="t" r="r" b="b"/>
              <a:pathLst>
                <a:path w="322" h="18549" extrusionOk="0">
                  <a:moveTo>
                    <a:pt x="1" y="1"/>
                  </a:moveTo>
                  <a:lnTo>
                    <a:pt x="1" y="18548"/>
                  </a:lnTo>
                  <a:lnTo>
                    <a:pt x="322" y="18548"/>
                  </a:lnTo>
                  <a:lnTo>
                    <a:pt x="32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43" name="Google Shape;343;p25"/>
          <p:cNvSpPr txBox="1">
            <a:spLocks noGrp="1"/>
          </p:cNvSpPr>
          <p:nvPr>
            <p:ph type="subTitle" idx="1"/>
          </p:nvPr>
        </p:nvSpPr>
        <p:spPr>
          <a:xfrm>
            <a:off x="1522688" y="3916799"/>
            <a:ext cx="2785800" cy="686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4" name="Google Shape;344;p25"/>
          <p:cNvSpPr txBox="1">
            <a:spLocks noGrp="1"/>
          </p:cNvSpPr>
          <p:nvPr>
            <p:ph type="subTitle" idx="2"/>
          </p:nvPr>
        </p:nvSpPr>
        <p:spPr>
          <a:xfrm>
            <a:off x="1522688" y="3577775"/>
            <a:ext cx="2785800" cy="490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Font typeface="Poller One"/>
              <a:buNone/>
              <a:defRPr sz="2000" b="1">
                <a:latin typeface="Arima"/>
                <a:ea typeface="Arima"/>
                <a:cs typeface="Arima"/>
                <a:sym typeface="Arima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5" name="Google Shape;345;p25"/>
          <p:cNvSpPr txBox="1">
            <a:spLocks noGrp="1"/>
          </p:cNvSpPr>
          <p:nvPr>
            <p:ph type="subTitle" idx="3"/>
          </p:nvPr>
        </p:nvSpPr>
        <p:spPr>
          <a:xfrm>
            <a:off x="4835513" y="3916799"/>
            <a:ext cx="2785800" cy="686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6" name="Google Shape;346;p25"/>
          <p:cNvSpPr txBox="1">
            <a:spLocks noGrp="1"/>
          </p:cNvSpPr>
          <p:nvPr>
            <p:ph type="subTitle" idx="4"/>
          </p:nvPr>
        </p:nvSpPr>
        <p:spPr>
          <a:xfrm>
            <a:off x="4835513" y="3577775"/>
            <a:ext cx="2785800" cy="490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Font typeface="Poller One"/>
              <a:buNone/>
              <a:defRPr sz="2000" b="1">
                <a:latin typeface="Arima"/>
                <a:ea typeface="Arima"/>
                <a:cs typeface="Arima"/>
                <a:sym typeface="Arima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7" name="Google Shape;347;p25"/>
          <p:cNvSpPr txBox="1">
            <a:spLocks noGrp="1"/>
          </p:cNvSpPr>
          <p:nvPr>
            <p:ph type="title"/>
          </p:nvPr>
        </p:nvSpPr>
        <p:spPr>
          <a:xfrm>
            <a:off x="720000" y="463800"/>
            <a:ext cx="7704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BLANK_1_1_1_2">
    <p:spTree>
      <p:nvGrpSpPr>
        <p:cNvPr id="1" name="Shape 3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" name="Google Shape;349;p26"/>
          <p:cNvSpPr txBox="1">
            <a:spLocks noGrp="1"/>
          </p:cNvSpPr>
          <p:nvPr>
            <p:ph type="subTitle" idx="1"/>
          </p:nvPr>
        </p:nvSpPr>
        <p:spPr>
          <a:xfrm>
            <a:off x="720000" y="2990247"/>
            <a:ext cx="2286300" cy="10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0" name="Google Shape;350;p26"/>
          <p:cNvSpPr txBox="1">
            <a:spLocks noGrp="1"/>
          </p:cNvSpPr>
          <p:nvPr>
            <p:ph type="subTitle" idx="2"/>
          </p:nvPr>
        </p:nvSpPr>
        <p:spPr>
          <a:xfrm>
            <a:off x="3428855" y="2990270"/>
            <a:ext cx="2286300" cy="10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1" name="Google Shape;351;p26"/>
          <p:cNvSpPr txBox="1">
            <a:spLocks noGrp="1"/>
          </p:cNvSpPr>
          <p:nvPr>
            <p:ph type="subTitle" idx="3"/>
          </p:nvPr>
        </p:nvSpPr>
        <p:spPr>
          <a:xfrm>
            <a:off x="6137698" y="2990290"/>
            <a:ext cx="2286300" cy="10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2" name="Google Shape;352;p26"/>
          <p:cNvSpPr txBox="1">
            <a:spLocks noGrp="1"/>
          </p:cNvSpPr>
          <p:nvPr>
            <p:ph type="subTitle" idx="4"/>
          </p:nvPr>
        </p:nvSpPr>
        <p:spPr>
          <a:xfrm>
            <a:off x="720000" y="2292875"/>
            <a:ext cx="2286300" cy="849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Font typeface="Poller One"/>
              <a:buNone/>
              <a:defRPr sz="2000" b="1">
                <a:latin typeface="Arima"/>
                <a:ea typeface="Arima"/>
                <a:cs typeface="Arima"/>
                <a:sym typeface="Arima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3" name="Google Shape;353;p26"/>
          <p:cNvSpPr txBox="1">
            <a:spLocks noGrp="1"/>
          </p:cNvSpPr>
          <p:nvPr>
            <p:ph type="subTitle" idx="5"/>
          </p:nvPr>
        </p:nvSpPr>
        <p:spPr>
          <a:xfrm>
            <a:off x="3428850" y="2292875"/>
            <a:ext cx="2286300" cy="849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Font typeface="Poller One"/>
              <a:buNone/>
              <a:defRPr sz="2000" b="1">
                <a:latin typeface="Arima"/>
                <a:ea typeface="Arima"/>
                <a:cs typeface="Arima"/>
                <a:sym typeface="Arima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4" name="Google Shape;354;p26"/>
          <p:cNvSpPr txBox="1">
            <a:spLocks noGrp="1"/>
          </p:cNvSpPr>
          <p:nvPr>
            <p:ph type="subTitle" idx="6"/>
          </p:nvPr>
        </p:nvSpPr>
        <p:spPr>
          <a:xfrm>
            <a:off x="6137700" y="2292875"/>
            <a:ext cx="2286300" cy="849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Font typeface="Poller One"/>
              <a:buNone/>
              <a:defRPr sz="2000" b="1">
                <a:latin typeface="Arima"/>
                <a:ea typeface="Arima"/>
                <a:cs typeface="Arima"/>
                <a:sym typeface="Arima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5" name="Google Shape;355;p26"/>
          <p:cNvSpPr txBox="1">
            <a:spLocks noGrp="1"/>
          </p:cNvSpPr>
          <p:nvPr>
            <p:ph type="title"/>
          </p:nvPr>
        </p:nvSpPr>
        <p:spPr>
          <a:xfrm>
            <a:off x="720000" y="463800"/>
            <a:ext cx="7704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356" name="Google Shape;356;p26"/>
          <p:cNvGrpSpPr/>
          <p:nvPr/>
        </p:nvGrpSpPr>
        <p:grpSpPr>
          <a:xfrm>
            <a:off x="-12" y="2494"/>
            <a:ext cx="8856537" cy="5141010"/>
            <a:chOff x="-12" y="2494"/>
            <a:chExt cx="8856537" cy="5141010"/>
          </a:xfrm>
        </p:grpSpPr>
        <p:sp>
          <p:nvSpPr>
            <p:cNvPr id="357" name="Google Shape;357;p26"/>
            <p:cNvSpPr/>
            <p:nvPr/>
          </p:nvSpPr>
          <p:spPr>
            <a:xfrm>
              <a:off x="3871816" y="4716568"/>
              <a:ext cx="186673" cy="386357"/>
            </a:xfrm>
            <a:custGeom>
              <a:avLst/>
              <a:gdLst/>
              <a:ahLst/>
              <a:cxnLst/>
              <a:rect l="l" t="t" r="r" b="b"/>
              <a:pathLst>
                <a:path w="6442" h="13333" extrusionOk="0">
                  <a:moveTo>
                    <a:pt x="3221" y="1"/>
                  </a:moveTo>
                  <a:cubicBezTo>
                    <a:pt x="1442" y="1"/>
                    <a:pt x="0" y="1442"/>
                    <a:pt x="0" y="3221"/>
                  </a:cubicBezTo>
                  <a:lnTo>
                    <a:pt x="0" y="10112"/>
                  </a:lnTo>
                  <a:cubicBezTo>
                    <a:pt x="0" y="11890"/>
                    <a:pt x="1442" y="13332"/>
                    <a:pt x="3221" y="13332"/>
                  </a:cubicBezTo>
                  <a:cubicBezTo>
                    <a:pt x="4999" y="13332"/>
                    <a:pt x="6441" y="11890"/>
                    <a:pt x="6441" y="10112"/>
                  </a:cubicBezTo>
                  <a:lnTo>
                    <a:pt x="6441" y="3221"/>
                  </a:lnTo>
                  <a:cubicBezTo>
                    <a:pt x="6441" y="1442"/>
                    <a:pt x="4999" y="1"/>
                    <a:pt x="322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" name="Google Shape;358;p26"/>
            <p:cNvSpPr/>
            <p:nvPr/>
          </p:nvSpPr>
          <p:spPr>
            <a:xfrm>
              <a:off x="8508795" y="1805016"/>
              <a:ext cx="347730" cy="370217"/>
            </a:xfrm>
            <a:custGeom>
              <a:avLst/>
              <a:gdLst/>
              <a:ahLst/>
              <a:cxnLst/>
              <a:rect l="l" t="t" r="r" b="b"/>
              <a:pathLst>
                <a:path w="12000" h="12776" extrusionOk="0">
                  <a:moveTo>
                    <a:pt x="781" y="0"/>
                  </a:moveTo>
                  <a:cubicBezTo>
                    <a:pt x="350" y="0"/>
                    <a:pt x="0" y="350"/>
                    <a:pt x="0" y="781"/>
                  </a:cubicBezTo>
                  <a:cubicBezTo>
                    <a:pt x="0" y="1213"/>
                    <a:pt x="350" y="1563"/>
                    <a:pt x="781" y="1563"/>
                  </a:cubicBezTo>
                  <a:lnTo>
                    <a:pt x="7161" y="1563"/>
                  </a:lnTo>
                  <a:cubicBezTo>
                    <a:pt x="8968" y="1563"/>
                    <a:pt x="10440" y="3033"/>
                    <a:pt x="10440" y="4842"/>
                  </a:cubicBezTo>
                  <a:cubicBezTo>
                    <a:pt x="10440" y="6650"/>
                    <a:pt x="8968" y="8121"/>
                    <a:pt x="7161" y="8121"/>
                  </a:cubicBezTo>
                  <a:lnTo>
                    <a:pt x="2329" y="8121"/>
                  </a:lnTo>
                  <a:cubicBezTo>
                    <a:pt x="1045" y="8121"/>
                    <a:pt x="1" y="9165"/>
                    <a:pt x="1" y="10448"/>
                  </a:cubicBezTo>
                  <a:cubicBezTo>
                    <a:pt x="1" y="11730"/>
                    <a:pt x="1045" y="12775"/>
                    <a:pt x="2329" y="12775"/>
                  </a:cubicBezTo>
                  <a:lnTo>
                    <a:pt x="7161" y="12775"/>
                  </a:lnTo>
                  <a:cubicBezTo>
                    <a:pt x="7591" y="12775"/>
                    <a:pt x="7941" y="12425"/>
                    <a:pt x="7941" y="11994"/>
                  </a:cubicBezTo>
                  <a:cubicBezTo>
                    <a:pt x="7941" y="11563"/>
                    <a:pt x="7591" y="11213"/>
                    <a:pt x="7161" y="11213"/>
                  </a:cubicBezTo>
                  <a:lnTo>
                    <a:pt x="2329" y="11213"/>
                  </a:lnTo>
                  <a:cubicBezTo>
                    <a:pt x="1905" y="11213"/>
                    <a:pt x="1561" y="10868"/>
                    <a:pt x="1561" y="10446"/>
                  </a:cubicBezTo>
                  <a:cubicBezTo>
                    <a:pt x="1561" y="10023"/>
                    <a:pt x="1906" y="9680"/>
                    <a:pt x="2329" y="9680"/>
                  </a:cubicBezTo>
                  <a:lnTo>
                    <a:pt x="7161" y="9680"/>
                  </a:lnTo>
                  <a:cubicBezTo>
                    <a:pt x="9830" y="9680"/>
                    <a:pt x="12000" y="7509"/>
                    <a:pt x="12000" y="4840"/>
                  </a:cubicBezTo>
                  <a:cubicBezTo>
                    <a:pt x="12000" y="2172"/>
                    <a:pt x="9830" y="0"/>
                    <a:pt x="716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" name="Google Shape;359;p26"/>
            <p:cNvSpPr/>
            <p:nvPr/>
          </p:nvSpPr>
          <p:spPr>
            <a:xfrm>
              <a:off x="-12" y="662498"/>
              <a:ext cx="237123" cy="237123"/>
            </a:xfrm>
            <a:custGeom>
              <a:avLst/>
              <a:gdLst/>
              <a:ahLst/>
              <a:cxnLst/>
              <a:rect l="l" t="t" r="r" b="b"/>
              <a:pathLst>
                <a:path w="8183" h="8183" extrusionOk="0">
                  <a:moveTo>
                    <a:pt x="0" y="0"/>
                  </a:moveTo>
                  <a:lnTo>
                    <a:pt x="0" y="8183"/>
                  </a:lnTo>
                  <a:lnTo>
                    <a:pt x="4091" y="8183"/>
                  </a:lnTo>
                  <a:cubicBezTo>
                    <a:pt x="6350" y="8183"/>
                    <a:pt x="8182" y="6351"/>
                    <a:pt x="8182" y="4091"/>
                  </a:cubicBezTo>
                  <a:cubicBezTo>
                    <a:pt x="8182" y="1832"/>
                    <a:pt x="6351" y="0"/>
                    <a:pt x="409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" name="Google Shape;360;p26"/>
            <p:cNvSpPr/>
            <p:nvPr/>
          </p:nvSpPr>
          <p:spPr>
            <a:xfrm>
              <a:off x="4317728" y="4461337"/>
              <a:ext cx="508555" cy="508584"/>
            </a:xfrm>
            <a:custGeom>
              <a:avLst/>
              <a:gdLst/>
              <a:ahLst/>
              <a:cxnLst/>
              <a:rect l="l" t="t" r="r" b="b"/>
              <a:pathLst>
                <a:path w="17550" h="17551" extrusionOk="0">
                  <a:moveTo>
                    <a:pt x="1962" y="0"/>
                  </a:moveTo>
                  <a:cubicBezTo>
                    <a:pt x="879" y="0"/>
                    <a:pt x="1" y="878"/>
                    <a:pt x="1" y="1960"/>
                  </a:cubicBezTo>
                  <a:lnTo>
                    <a:pt x="1" y="5851"/>
                  </a:lnTo>
                  <a:lnTo>
                    <a:pt x="1" y="15591"/>
                  </a:lnTo>
                  <a:cubicBezTo>
                    <a:pt x="1" y="16673"/>
                    <a:pt x="879" y="17550"/>
                    <a:pt x="1962" y="17550"/>
                  </a:cubicBezTo>
                  <a:lnTo>
                    <a:pt x="17550" y="17550"/>
                  </a:lnTo>
                  <a:lnTo>
                    <a:pt x="17523" y="17524"/>
                  </a:lnTo>
                  <a:lnTo>
                    <a:pt x="17550" y="17524"/>
                  </a:lnTo>
                  <a:lnTo>
                    <a:pt x="17550" y="13634"/>
                  </a:lnTo>
                  <a:cubicBezTo>
                    <a:pt x="17549" y="12552"/>
                    <a:pt x="16671" y="11674"/>
                    <a:pt x="15588" y="11674"/>
                  </a:cubicBezTo>
                  <a:lnTo>
                    <a:pt x="13642" y="11674"/>
                  </a:lnTo>
                  <a:cubicBezTo>
                    <a:pt x="12556" y="11674"/>
                    <a:pt x="11677" y="10791"/>
                    <a:pt x="11682" y="9704"/>
                  </a:cubicBezTo>
                  <a:lnTo>
                    <a:pt x="11691" y="7792"/>
                  </a:lnTo>
                  <a:cubicBezTo>
                    <a:pt x="11696" y="6706"/>
                    <a:pt x="10817" y="5822"/>
                    <a:pt x="9731" y="5822"/>
                  </a:cubicBezTo>
                  <a:lnTo>
                    <a:pt x="7811" y="5822"/>
                  </a:lnTo>
                  <a:cubicBezTo>
                    <a:pt x="6728" y="5822"/>
                    <a:pt x="5850" y="4945"/>
                    <a:pt x="5850" y="3863"/>
                  </a:cubicBezTo>
                  <a:lnTo>
                    <a:pt x="5850" y="1960"/>
                  </a:lnTo>
                  <a:cubicBezTo>
                    <a:pt x="5850" y="878"/>
                    <a:pt x="4972" y="0"/>
                    <a:pt x="38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" name="Google Shape;361;p26"/>
            <p:cNvSpPr/>
            <p:nvPr/>
          </p:nvSpPr>
          <p:spPr>
            <a:xfrm>
              <a:off x="5029381" y="4902470"/>
              <a:ext cx="401686" cy="241035"/>
            </a:xfrm>
            <a:custGeom>
              <a:avLst/>
              <a:gdLst/>
              <a:ahLst/>
              <a:cxnLst/>
              <a:rect l="l" t="t" r="r" b="b"/>
              <a:pathLst>
                <a:path w="13862" h="8318" extrusionOk="0">
                  <a:moveTo>
                    <a:pt x="6931" y="1"/>
                  </a:moveTo>
                  <a:cubicBezTo>
                    <a:pt x="3103" y="1"/>
                    <a:pt x="0" y="3103"/>
                    <a:pt x="0" y="6932"/>
                  </a:cubicBezTo>
                  <a:lnTo>
                    <a:pt x="0" y="8317"/>
                  </a:lnTo>
                  <a:lnTo>
                    <a:pt x="13861" y="8317"/>
                  </a:lnTo>
                  <a:lnTo>
                    <a:pt x="13861" y="6932"/>
                  </a:lnTo>
                  <a:cubicBezTo>
                    <a:pt x="13861" y="3103"/>
                    <a:pt x="10759" y="1"/>
                    <a:pt x="693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" name="Google Shape;362;p26"/>
            <p:cNvSpPr/>
            <p:nvPr/>
          </p:nvSpPr>
          <p:spPr>
            <a:xfrm>
              <a:off x="8710328" y="2358115"/>
              <a:ext cx="146191" cy="427273"/>
            </a:xfrm>
            <a:custGeom>
              <a:avLst/>
              <a:gdLst/>
              <a:ahLst/>
              <a:cxnLst/>
              <a:rect l="l" t="t" r="r" b="b"/>
              <a:pathLst>
                <a:path w="5045" h="14745" extrusionOk="0">
                  <a:moveTo>
                    <a:pt x="2523" y="1"/>
                  </a:moveTo>
                  <a:cubicBezTo>
                    <a:pt x="1130" y="1"/>
                    <a:pt x="1" y="1130"/>
                    <a:pt x="1" y="2523"/>
                  </a:cubicBezTo>
                  <a:cubicBezTo>
                    <a:pt x="1" y="3723"/>
                    <a:pt x="840" y="4724"/>
                    <a:pt x="1962" y="4980"/>
                  </a:cubicBezTo>
                  <a:cubicBezTo>
                    <a:pt x="840" y="5235"/>
                    <a:pt x="1" y="6237"/>
                    <a:pt x="1" y="7438"/>
                  </a:cubicBezTo>
                  <a:cubicBezTo>
                    <a:pt x="1" y="8552"/>
                    <a:pt x="727" y="9497"/>
                    <a:pt x="1729" y="9830"/>
                  </a:cubicBezTo>
                  <a:cubicBezTo>
                    <a:pt x="725" y="10163"/>
                    <a:pt x="1" y="11107"/>
                    <a:pt x="1" y="12222"/>
                  </a:cubicBezTo>
                  <a:cubicBezTo>
                    <a:pt x="1" y="13615"/>
                    <a:pt x="1130" y="14744"/>
                    <a:pt x="2523" y="14744"/>
                  </a:cubicBezTo>
                  <a:cubicBezTo>
                    <a:pt x="3915" y="14744"/>
                    <a:pt x="5044" y="13615"/>
                    <a:pt x="5044" y="12222"/>
                  </a:cubicBezTo>
                  <a:cubicBezTo>
                    <a:pt x="5044" y="11107"/>
                    <a:pt x="4320" y="10162"/>
                    <a:pt x="3316" y="9830"/>
                  </a:cubicBezTo>
                  <a:cubicBezTo>
                    <a:pt x="4320" y="9497"/>
                    <a:pt x="5044" y="8553"/>
                    <a:pt x="5044" y="7438"/>
                  </a:cubicBezTo>
                  <a:cubicBezTo>
                    <a:pt x="5044" y="6237"/>
                    <a:pt x="4206" y="5235"/>
                    <a:pt x="3083" y="4980"/>
                  </a:cubicBezTo>
                  <a:cubicBezTo>
                    <a:pt x="4206" y="4724"/>
                    <a:pt x="5044" y="3723"/>
                    <a:pt x="5044" y="2523"/>
                  </a:cubicBezTo>
                  <a:cubicBezTo>
                    <a:pt x="5044" y="1130"/>
                    <a:pt x="3915" y="1"/>
                    <a:pt x="252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" name="Google Shape;363;p26"/>
            <p:cNvSpPr/>
            <p:nvPr/>
          </p:nvSpPr>
          <p:spPr>
            <a:xfrm>
              <a:off x="319387" y="2494"/>
              <a:ext cx="9331" cy="537504"/>
            </a:xfrm>
            <a:custGeom>
              <a:avLst/>
              <a:gdLst/>
              <a:ahLst/>
              <a:cxnLst/>
              <a:rect l="l" t="t" r="r" b="b"/>
              <a:pathLst>
                <a:path w="322" h="18549" extrusionOk="0">
                  <a:moveTo>
                    <a:pt x="1" y="1"/>
                  </a:moveTo>
                  <a:lnTo>
                    <a:pt x="1" y="18548"/>
                  </a:lnTo>
                  <a:lnTo>
                    <a:pt x="322" y="18548"/>
                  </a:lnTo>
                  <a:lnTo>
                    <a:pt x="32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BLANK_1_1_1_1">
    <p:spTree>
      <p:nvGrpSpPr>
        <p:cNvPr id="1" name="Shape 3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5" name="Google Shape;365;p27"/>
          <p:cNvSpPr txBox="1">
            <a:spLocks noGrp="1"/>
          </p:cNvSpPr>
          <p:nvPr>
            <p:ph type="subTitle" idx="1"/>
          </p:nvPr>
        </p:nvSpPr>
        <p:spPr>
          <a:xfrm>
            <a:off x="1208175" y="2075375"/>
            <a:ext cx="2867100" cy="62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6" name="Google Shape;366;p27"/>
          <p:cNvSpPr txBox="1">
            <a:spLocks noGrp="1"/>
          </p:cNvSpPr>
          <p:nvPr>
            <p:ph type="subTitle" idx="2"/>
          </p:nvPr>
        </p:nvSpPr>
        <p:spPr>
          <a:xfrm>
            <a:off x="5556901" y="2075375"/>
            <a:ext cx="2867100" cy="62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7" name="Google Shape;367;p27"/>
          <p:cNvSpPr txBox="1">
            <a:spLocks noGrp="1"/>
          </p:cNvSpPr>
          <p:nvPr>
            <p:ph type="subTitle" idx="3"/>
          </p:nvPr>
        </p:nvSpPr>
        <p:spPr>
          <a:xfrm>
            <a:off x="1208175" y="3675600"/>
            <a:ext cx="2867100" cy="62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8" name="Google Shape;368;p27"/>
          <p:cNvSpPr txBox="1">
            <a:spLocks noGrp="1"/>
          </p:cNvSpPr>
          <p:nvPr>
            <p:ph type="subTitle" idx="4"/>
          </p:nvPr>
        </p:nvSpPr>
        <p:spPr>
          <a:xfrm>
            <a:off x="5556901" y="3675600"/>
            <a:ext cx="2867100" cy="62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9" name="Google Shape;369;p27"/>
          <p:cNvSpPr txBox="1">
            <a:spLocks noGrp="1"/>
          </p:cNvSpPr>
          <p:nvPr>
            <p:ph type="subTitle" idx="5"/>
          </p:nvPr>
        </p:nvSpPr>
        <p:spPr>
          <a:xfrm>
            <a:off x="1208150" y="1745075"/>
            <a:ext cx="2867100" cy="467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Poller One"/>
              <a:buNone/>
              <a:defRPr sz="2000" b="1">
                <a:latin typeface="Arima"/>
                <a:ea typeface="Arima"/>
                <a:cs typeface="Arima"/>
                <a:sym typeface="Arim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70" name="Google Shape;370;p27"/>
          <p:cNvSpPr txBox="1">
            <a:spLocks noGrp="1"/>
          </p:cNvSpPr>
          <p:nvPr>
            <p:ph type="subTitle" idx="6"/>
          </p:nvPr>
        </p:nvSpPr>
        <p:spPr>
          <a:xfrm>
            <a:off x="1208150" y="3345350"/>
            <a:ext cx="2867100" cy="467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Poller One"/>
              <a:buNone/>
              <a:defRPr sz="2000" b="1">
                <a:latin typeface="Arima"/>
                <a:ea typeface="Arima"/>
                <a:cs typeface="Arima"/>
                <a:sym typeface="Arim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71" name="Google Shape;371;p27"/>
          <p:cNvSpPr txBox="1">
            <a:spLocks noGrp="1"/>
          </p:cNvSpPr>
          <p:nvPr>
            <p:ph type="subTitle" idx="7"/>
          </p:nvPr>
        </p:nvSpPr>
        <p:spPr>
          <a:xfrm>
            <a:off x="5556900" y="1745075"/>
            <a:ext cx="2867100" cy="467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Poller One"/>
              <a:buNone/>
              <a:defRPr sz="2000" b="1">
                <a:latin typeface="Arima"/>
                <a:ea typeface="Arima"/>
                <a:cs typeface="Arima"/>
                <a:sym typeface="Arim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72" name="Google Shape;372;p27"/>
          <p:cNvSpPr txBox="1">
            <a:spLocks noGrp="1"/>
          </p:cNvSpPr>
          <p:nvPr>
            <p:ph type="subTitle" idx="8"/>
          </p:nvPr>
        </p:nvSpPr>
        <p:spPr>
          <a:xfrm>
            <a:off x="5556900" y="3345350"/>
            <a:ext cx="2867100" cy="467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Poller One"/>
              <a:buNone/>
              <a:defRPr sz="2000" b="1">
                <a:latin typeface="Arima"/>
                <a:ea typeface="Arima"/>
                <a:cs typeface="Arima"/>
                <a:sym typeface="Arim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73" name="Google Shape;373;p27"/>
          <p:cNvSpPr txBox="1">
            <a:spLocks noGrp="1"/>
          </p:cNvSpPr>
          <p:nvPr>
            <p:ph type="title"/>
          </p:nvPr>
        </p:nvSpPr>
        <p:spPr>
          <a:xfrm>
            <a:off x="720000" y="463800"/>
            <a:ext cx="7704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374" name="Google Shape;374;p27"/>
          <p:cNvGrpSpPr/>
          <p:nvPr/>
        </p:nvGrpSpPr>
        <p:grpSpPr>
          <a:xfrm>
            <a:off x="100054" y="-6"/>
            <a:ext cx="8918716" cy="5143511"/>
            <a:chOff x="100054" y="-6"/>
            <a:chExt cx="8918716" cy="5143511"/>
          </a:xfrm>
        </p:grpSpPr>
        <p:sp>
          <p:nvSpPr>
            <p:cNvPr id="375" name="Google Shape;375;p27"/>
            <p:cNvSpPr/>
            <p:nvPr/>
          </p:nvSpPr>
          <p:spPr>
            <a:xfrm>
              <a:off x="268866" y="4410318"/>
              <a:ext cx="186673" cy="386357"/>
            </a:xfrm>
            <a:custGeom>
              <a:avLst/>
              <a:gdLst/>
              <a:ahLst/>
              <a:cxnLst/>
              <a:rect l="l" t="t" r="r" b="b"/>
              <a:pathLst>
                <a:path w="6442" h="13333" extrusionOk="0">
                  <a:moveTo>
                    <a:pt x="3221" y="1"/>
                  </a:moveTo>
                  <a:cubicBezTo>
                    <a:pt x="1442" y="1"/>
                    <a:pt x="0" y="1442"/>
                    <a:pt x="0" y="3221"/>
                  </a:cubicBezTo>
                  <a:lnTo>
                    <a:pt x="0" y="10112"/>
                  </a:lnTo>
                  <a:cubicBezTo>
                    <a:pt x="0" y="11890"/>
                    <a:pt x="1442" y="13332"/>
                    <a:pt x="3221" y="13332"/>
                  </a:cubicBezTo>
                  <a:cubicBezTo>
                    <a:pt x="4999" y="13332"/>
                    <a:pt x="6441" y="11890"/>
                    <a:pt x="6441" y="10112"/>
                  </a:cubicBezTo>
                  <a:lnTo>
                    <a:pt x="6441" y="3221"/>
                  </a:lnTo>
                  <a:cubicBezTo>
                    <a:pt x="6441" y="1442"/>
                    <a:pt x="4999" y="1"/>
                    <a:pt x="322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" name="Google Shape;376;p27"/>
            <p:cNvSpPr/>
            <p:nvPr/>
          </p:nvSpPr>
          <p:spPr>
            <a:xfrm>
              <a:off x="100054" y="4018635"/>
              <a:ext cx="280068" cy="280068"/>
            </a:xfrm>
            <a:custGeom>
              <a:avLst/>
              <a:gdLst/>
              <a:ahLst/>
              <a:cxnLst/>
              <a:rect l="l" t="t" r="r" b="b"/>
              <a:pathLst>
                <a:path w="9665" h="9665" extrusionOk="0">
                  <a:moveTo>
                    <a:pt x="4832" y="1"/>
                  </a:moveTo>
                  <a:cubicBezTo>
                    <a:pt x="3550" y="1"/>
                    <a:pt x="2321" y="510"/>
                    <a:pt x="1415" y="1416"/>
                  </a:cubicBezTo>
                  <a:cubicBezTo>
                    <a:pt x="509" y="2323"/>
                    <a:pt x="0" y="3551"/>
                    <a:pt x="0" y="4833"/>
                  </a:cubicBezTo>
                  <a:cubicBezTo>
                    <a:pt x="0" y="6114"/>
                    <a:pt x="509" y="7344"/>
                    <a:pt x="1415" y="8249"/>
                  </a:cubicBezTo>
                  <a:cubicBezTo>
                    <a:pt x="2321" y="9156"/>
                    <a:pt x="3550" y="9665"/>
                    <a:pt x="4832" y="9665"/>
                  </a:cubicBezTo>
                  <a:cubicBezTo>
                    <a:pt x="6114" y="9665"/>
                    <a:pt x="7342" y="9156"/>
                    <a:pt x="8249" y="8249"/>
                  </a:cubicBezTo>
                  <a:cubicBezTo>
                    <a:pt x="9155" y="7344"/>
                    <a:pt x="9664" y="6114"/>
                    <a:pt x="9664" y="4833"/>
                  </a:cubicBezTo>
                  <a:cubicBezTo>
                    <a:pt x="9664" y="3551"/>
                    <a:pt x="9155" y="2323"/>
                    <a:pt x="8249" y="1416"/>
                  </a:cubicBezTo>
                  <a:cubicBezTo>
                    <a:pt x="7342" y="510"/>
                    <a:pt x="6114" y="1"/>
                    <a:pt x="48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" name="Google Shape;377;p27"/>
            <p:cNvSpPr/>
            <p:nvPr/>
          </p:nvSpPr>
          <p:spPr>
            <a:xfrm>
              <a:off x="8424003" y="318287"/>
              <a:ext cx="508555" cy="508584"/>
            </a:xfrm>
            <a:custGeom>
              <a:avLst/>
              <a:gdLst/>
              <a:ahLst/>
              <a:cxnLst/>
              <a:rect l="l" t="t" r="r" b="b"/>
              <a:pathLst>
                <a:path w="17550" h="17551" extrusionOk="0">
                  <a:moveTo>
                    <a:pt x="1962" y="0"/>
                  </a:moveTo>
                  <a:cubicBezTo>
                    <a:pt x="879" y="0"/>
                    <a:pt x="1" y="878"/>
                    <a:pt x="1" y="1960"/>
                  </a:cubicBezTo>
                  <a:lnTo>
                    <a:pt x="1" y="5851"/>
                  </a:lnTo>
                  <a:lnTo>
                    <a:pt x="1" y="15591"/>
                  </a:lnTo>
                  <a:cubicBezTo>
                    <a:pt x="1" y="16673"/>
                    <a:pt x="879" y="17550"/>
                    <a:pt x="1962" y="17550"/>
                  </a:cubicBezTo>
                  <a:lnTo>
                    <a:pt x="17550" y="17550"/>
                  </a:lnTo>
                  <a:lnTo>
                    <a:pt x="17523" y="17524"/>
                  </a:lnTo>
                  <a:lnTo>
                    <a:pt x="17550" y="17524"/>
                  </a:lnTo>
                  <a:lnTo>
                    <a:pt x="17550" y="13634"/>
                  </a:lnTo>
                  <a:cubicBezTo>
                    <a:pt x="17549" y="12552"/>
                    <a:pt x="16671" y="11674"/>
                    <a:pt x="15588" y="11674"/>
                  </a:cubicBezTo>
                  <a:lnTo>
                    <a:pt x="13642" y="11674"/>
                  </a:lnTo>
                  <a:cubicBezTo>
                    <a:pt x="12556" y="11674"/>
                    <a:pt x="11677" y="10791"/>
                    <a:pt x="11682" y="9704"/>
                  </a:cubicBezTo>
                  <a:lnTo>
                    <a:pt x="11691" y="7792"/>
                  </a:lnTo>
                  <a:cubicBezTo>
                    <a:pt x="11696" y="6706"/>
                    <a:pt x="10817" y="5822"/>
                    <a:pt x="9731" y="5822"/>
                  </a:cubicBezTo>
                  <a:lnTo>
                    <a:pt x="7811" y="5822"/>
                  </a:lnTo>
                  <a:cubicBezTo>
                    <a:pt x="6728" y="5822"/>
                    <a:pt x="5850" y="4945"/>
                    <a:pt x="5850" y="3863"/>
                  </a:cubicBezTo>
                  <a:lnTo>
                    <a:pt x="5850" y="1960"/>
                  </a:lnTo>
                  <a:cubicBezTo>
                    <a:pt x="5850" y="878"/>
                    <a:pt x="4972" y="0"/>
                    <a:pt x="38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" name="Google Shape;378;p27"/>
            <p:cNvSpPr/>
            <p:nvPr/>
          </p:nvSpPr>
          <p:spPr>
            <a:xfrm>
              <a:off x="3358181" y="4902470"/>
              <a:ext cx="401686" cy="241035"/>
            </a:xfrm>
            <a:custGeom>
              <a:avLst/>
              <a:gdLst/>
              <a:ahLst/>
              <a:cxnLst/>
              <a:rect l="l" t="t" r="r" b="b"/>
              <a:pathLst>
                <a:path w="13862" h="8318" extrusionOk="0">
                  <a:moveTo>
                    <a:pt x="6931" y="1"/>
                  </a:moveTo>
                  <a:cubicBezTo>
                    <a:pt x="3103" y="1"/>
                    <a:pt x="0" y="3103"/>
                    <a:pt x="0" y="6932"/>
                  </a:cubicBezTo>
                  <a:lnTo>
                    <a:pt x="0" y="8317"/>
                  </a:lnTo>
                  <a:lnTo>
                    <a:pt x="13861" y="8317"/>
                  </a:lnTo>
                  <a:lnTo>
                    <a:pt x="13861" y="6932"/>
                  </a:lnTo>
                  <a:cubicBezTo>
                    <a:pt x="13861" y="3103"/>
                    <a:pt x="10759" y="1"/>
                    <a:pt x="693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" name="Google Shape;379;p27"/>
            <p:cNvSpPr/>
            <p:nvPr/>
          </p:nvSpPr>
          <p:spPr>
            <a:xfrm>
              <a:off x="8846557" y="3812448"/>
              <a:ext cx="172213" cy="156884"/>
            </a:xfrm>
            <a:custGeom>
              <a:avLst/>
              <a:gdLst/>
              <a:ahLst/>
              <a:cxnLst/>
              <a:rect l="l" t="t" r="r" b="b"/>
              <a:pathLst>
                <a:path w="5943" h="5414" extrusionOk="0">
                  <a:moveTo>
                    <a:pt x="2972" y="0"/>
                  </a:moveTo>
                  <a:cubicBezTo>
                    <a:pt x="2279" y="0"/>
                    <a:pt x="1587" y="264"/>
                    <a:pt x="1058" y="793"/>
                  </a:cubicBezTo>
                  <a:cubicBezTo>
                    <a:pt x="1" y="1850"/>
                    <a:pt x="1" y="3563"/>
                    <a:pt x="1058" y="4620"/>
                  </a:cubicBezTo>
                  <a:cubicBezTo>
                    <a:pt x="1587" y="5149"/>
                    <a:pt x="2279" y="5413"/>
                    <a:pt x="2972" y="5413"/>
                  </a:cubicBezTo>
                  <a:cubicBezTo>
                    <a:pt x="3664" y="5413"/>
                    <a:pt x="4357" y="5149"/>
                    <a:pt x="4885" y="4620"/>
                  </a:cubicBezTo>
                  <a:cubicBezTo>
                    <a:pt x="5943" y="3563"/>
                    <a:pt x="5943" y="1850"/>
                    <a:pt x="4885" y="793"/>
                  </a:cubicBezTo>
                  <a:cubicBezTo>
                    <a:pt x="4357" y="264"/>
                    <a:pt x="3664" y="0"/>
                    <a:pt x="297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" name="Google Shape;380;p27"/>
            <p:cNvSpPr/>
            <p:nvPr/>
          </p:nvSpPr>
          <p:spPr>
            <a:xfrm>
              <a:off x="4132739" y="4544355"/>
              <a:ext cx="878511" cy="599139"/>
            </a:xfrm>
            <a:custGeom>
              <a:avLst/>
              <a:gdLst/>
              <a:ahLst/>
              <a:cxnLst/>
              <a:rect l="l" t="t" r="r" b="b"/>
              <a:pathLst>
                <a:path w="30317" h="20676" extrusionOk="0">
                  <a:moveTo>
                    <a:pt x="29981" y="336"/>
                  </a:moveTo>
                  <a:lnTo>
                    <a:pt x="29981" y="20339"/>
                  </a:lnTo>
                  <a:lnTo>
                    <a:pt x="10337" y="20339"/>
                  </a:lnTo>
                  <a:cubicBezTo>
                    <a:pt x="8988" y="20339"/>
                    <a:pt x="7677" y="20073"/>
                    <a:pt x="6445" y="19552"/>
                  </a:cubicBezTo>
                  <a:cubicBezTo>
                    <a:pt x="5253" y="19048"/>
                    <a:pt x="4184" y="18327"/>
                    <a:pt x="3266" y="17408"/>
                  </a:cubicBezTo>
                  <a:cubicBezTo>
                    <a:pt x="2347" y="16489"/>
                    <a:pt x="1626" y="15421"/>
                    <a:pt x="1122" y="14229"/>
                  </a:cubicBezTo>
                  <a:cubicBezTo>
                    <a:pt x="601" y="12998"/>
                    <a:pt x="336" y="11687"/>
                    <a:pt x="336" y="10337"/>
                  </a:cubicBezTo>
                  <a:cubicBezTo>
                    <a:pt x="336" y="8987"/>
                    <a:pt x="601" y="7677"/>
                    <a:pt x="1122" y="6444"/>
                  </a:cubicBezTo>
                  <a:cubicBezTo>
                    <a:pt x="1627" y="5254"/>
                    <a:pt x="2347" y="4184"/>
                    <a:pt x="3266" y="3266"/>
                  </a:cubicBezTo>
                  <a:cubicBezTo>
                    <a:pt x="4184" y="2348"/>
                    <a:pt x="5253" y="1626"/>
                    <a:pt x="6445" y="1122"/>
                  </a:cubicBezTo>
                  <a:cubicBezTo>
                    <a:pt x="7677" y="601"/>
                    <a:pt x="8988" y="336"/>
                    <a:pt x="10337" y="336"/>
                  </a:cubicBezTo>
                  <a:close/>
                  <a:moveTo>
                    <a:pt x="10337" y="1"/>
                  </a:moveTo>
                  <a:cubicBezTo>
                    <a:pt x="8941" y="1"/>
                    <a:pt x="7589" y="273"/>
                    <a:pt x="6313" y="812"/>
                  </a:cubicBezTo>
                  <a:cubicBezTo>
                    <a:pt x="5082" y="1333"/>
                    <a:pt x="3977" y="2077"/>
                    <a:pt x="3027" y="3027"/>
                  </a:cubicBezTo>
                  <a:cubicBezTo>
                    <a:pt x="2078" y="3977"/>
                    <a:pt x="1333" y="5082"/>
                    <a:pt x="812" y="6313"/>
                  </a:cubicBezTo>
                  <a:cubicBezTo>
                    <a:pt x="274" y="7588"/>
                    <a:pt x="1" y="8942"/>
                    <a:pt x="1" y="10337"/>
                  </a:cubicBezTo>
                  <a:cubicBezTo>
                    <a:pt x="1" y="11734"/>
                    <a:pt x="273" y="13086"/>
                    <a:pt x="812" y="14362"/>
                  </a:cubicBezTo>
                  <a:cubicBezTo>
                    <a:pt x="1333" y="15592"/>
                    <a:pt x="2077" y="16697"/>
                    <a:pt x="3027" y="17647"/>
                  </a:cubicBezTo>
                  <a:cubicBezTo>
                    <a:pt x="3977" y="18596"/>
                    <a:pt x="5082" y="19342"/>
                    <a:pt x="6313" y="19862"/>
                  </a:cubicBezTo>
                  <a:cubicBezTo>
                    <a:pt x="7589" y="20400"/>
                    <a:pt x="8942" y="20674"/>
                    <a:pt x="10337" y="20674"/>
                  </a:cubicBezTo>
                  <a:lnTo>
                    <a:pt x="10337" y="20675"/>
                  </a:lnTo>
                  <a:lnTo>
                    <a:pt x="30317" y="20675"/>
                  </a:lnTo>
                  <a:lnTo>
                    <a:pt x="3031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" name="Google Shape;381;p27"/>
            <p:cNvSpPr/>
            <p:nvPr/>
          </p:nvSpPr>
          <p:spPr>
            <a:xfrm>
              <a:off x="8788386" y="4131785"/>
              <a:ext cx="9765" cy="1011720"/>
            </a:xfrm>
            <a:custGeom>
              <a:avLst/>
              <a:gdLst/>
              <a:ahLst/>
              <a:cxnLst/>
              <a:rect l="l" t="t" r="r" b="b"/>
              <a:pathLst>
                <a:path w="337" h="34914" extrusionOk="0">
                  <a:moveTo>
                    <a:pt x="1" y="0"/>
                  </a:moveTo>
                  <a:lnTo>
                    <a:pt x="1" y="34914"/>
                  </a:lnTo>
                  <a:lnTo>
                    <a:pt x="336" y="34914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" name="Google Shape;382;p27"/>
            <p:cNvSpPr/>
            <p:nvPr/>
          </p:nvSpPr>
          <p:spPr>
            <a:xfrm>
              <a:off x="332112" y="-6"/>
              <a:ext cx="9331" cy="537504"/>
            </a:xfrm>
            <a:custGeom>
              <a:avLst/>
              <a:gdLst/>
              <a:ahLst/>
              <a:cxnLst/>
              <a:rect l="l" t="t" r="r" b="b"/>
              <a:pathLst>
                <a:path w="322" h="18549" extrusionOk="0">
                  <a:moveTo>
                    <a:pt x="1" y="1"/>
                  </a:moveTo>
                  <a:lnTo>
                    <a:pt x="1" y="18548"/>
                  </a:lnTo>
                  <a:lnTo>
                    <a:pt x="322" y="18548"/>
                  </a:lnTo>
                  <a:lnTo>
                    <a:pt x="32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ive columns">
  <p:cSld name="BLANK_1_1_1_1_1_2">
    <p:spTree>
      <p:nvGrpSpPr>
        <p:cNvPr id="1" name="Shape 3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" name="Google Shape;384;p28"/>
          <p:cNvSpPr txBox="1">
            <a:spLocks noGrp="1"/>
          </p:cNvSpPr>
          <p:nvPr>
            <p:ph type="subTitle" idx="1"/>
          </p:nvPr>
        </p:nvSpPr>
        <p:spPr>
          <a:xfrm>
            <a:off x="720000" y="2216788"/>
            <a:ext cx="23055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5" name="Google Shape;385;p28"/>
          <p:cNvSpPr txBox="1">
            <a:spLocks noGrp="1"/>
          </p:cNvSpPr>
          <p:nvPr>
            <p:ph type="subTitle" idx="2"/>
          </p:nvPr>
        </p:nvSpPr>
        <p:spPr>
          <a:xfrm>
            <a:off x="3419271" y="2216788"/>
            <a:ext cx="23055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6" name="Google Shape;386;p28"/>
          <p:cNvSpPr txBox="1">
            <a:spLocks noGrp="1"/>
          </p:cNvSpPr>
          <p:nvPr>
            <p:ph type="subTitle" idx="3"/>
          </p:nvPr>
        </p:nvSpPr>
        <p:spPr>
          <a:xfrm>
            <a:off x="2069638" y="3969000"/>
            <a:ext cx="23055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7" name="Google Shape;387;p28"/>
          <p:cNvSpPr txBox="1">
            <a:spLocks noGrp="1"/>
          </p:cNvSpPr>
          <p:nvPr>
            <p:ph type="subTitle" idx="4"/>
          </p:nvPr>
        </p:nvSpPr>
        <p:spPr>
          <a:xfrm>
            <a:off x="4768909" y="3969000"/>
            <a:ext cx="23055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8" name="Google Shape;388;p28"/>
          <p:cNvSpPr txBox="1">
            <a:spLocks noGrp="1"/>
          </p:cNvSpPr>
          <p:nvPr>
            <p:ph type="subTitle" idx="5"/>
          </p:nvPr>
        </p:nvSpPr>
        <p:spPr>
          <a:xfrm>
            <a:off x="6118550" y="2216788"/>
            <a:ext cx="23055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9" name="Google Shape;389;p28"/>
          <p:cNvSpPr txBox="1">
            <a:spLocks noGrp="1"/>
          </p:cNvSpPr>
          <p:nvPr>
            <p:ph type="subTitle" idx="6"/>
          </p:nvPr>
        </p:nvSpPr>
        <p:spPr>
          <a:xfrm>
            <a:off x="720000" y="1526638"/>
            <a:ext cx="2305500" cy="85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Font typeface="Poller One"/>
              <a:buNone/>
              <a:defRPr sz="2000" b="1">
                <a:latin typeface="Arima"/>
                <a:ea typeface="Arima"/>
                <a:cs typeface="Arima"/>
                <a:sym typeface="Arima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0" name="Google Shape;390;p28"/>
          <p:cNvSpPr txBox="1">
            <a:spLocks noGrp="1"/>
          </p:cNvSpPr>
          <p:nvPr>
            <p:ph type="subTitle" idx="7"/>
          </p:nvPr>
        </p:nvSpPr>
        <p:spPr>
          <a:xfrm>
            <a:off x="3419275" y="1526638"/>
            <a:ext cx="2305500" cy="85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Font typeface="Poller One"/>
              <a:buNone/>
              <a:defRPr sz="2000" b="1">
                <a:latin typeface="Arima"/>
                <a:ea typeface="Arima"/>
                <a:cs typeface="Arima"/>
                <a:sym typeface="Arima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1" name="Google Shape;391;p28"/>
          <p:cNvSpPr txBox="1">
            <a:spLocks noGrp="1"/>
          </p:cNvSpPr>
          <p:nvPr>
            <p:ph type="subTitle" idx="8"/>
          </p:nvPr>
        </p:nvSpPr>
        <p:spPr>
          <a:xfrm>
            <a:off x="6118550" y="1526638"/>
            <a:ext cx="2305500" cy="85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Font typeface="Poller One"/>
              <a:buNone/>
              <a:defRPr sz="2000" b="1">
                <a:latin typeface="Arima"/>
                <a:ea typeface="Arima"/>
                <a:cs typeface="Arima"/>
                <a:sym typeface="Arima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2" name="Google Shape;392;p28"/>
          <p:cNvSpPr txBox="1">
            <a:spLocks noGrp="1"/>
          </p:cNvSpPr>
          <p:nvPr>
            <p:ph type="subTitle" idx="9"/>
          </p:nvPr>
        </p:nvSpPr>
        <p:spPr>
          <a:xfrm>
            <a:off x="2069650" y="3278650"/>
            <a:ext cx="2305500" cy="85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Font typeface="Poller One"/>
              <a:buNone/>
              <a:defRPr sz="2000" b="1">
                <a:latin typeface="Arima"/>
                <a:ea typeface="Arima"/>
                <a:cs typeface="Arima"/>
                <a:sym typeface="Arima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3" name="Google Shape;393;p28"/>
          <p:cNvSpPr txBox="1">
            <a:spLocks noGrp="1"/>
          </p:cNvSpPr>
          <p:nvPr>
            <p:ph type="subTitle" idx="13"/>
          </p:nvPr>
        </p:nvSpPr>
        <p:spPr>
          <a:xfrm>
            <a:off x="4768900" y="3278650"/>
            <a:ext cx="2305500" cy="85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Font typeface="Poller One"/>
              <a:buNone/>
              <a:defRPr sz="2000" b="1">
                <a:latin typeface="Arima"/>
                <a:ea typeface="Arima"/>
                <a:cs typeface="Arima"/>
                <a:sym typeface="Arima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4" name="Google Shape;394;p28"/>
          <p:cNvSpPr txBox="1">
            <a:spLocks noGrp="1"/>
          </p:cNvSpPr>
          <p:nvPr>
            <p:ph type="title"/>
          </p:nvPr>
        </p:nvSpPr>
        <p:spPr>
          <a:xfrm>
            <a:off x="720000" y="463800"/>
            <a:ext cx="7704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395" name="Google Shape;395;p28"/>
          <p:cNvGrpSpPr/>
          <p:nvPr/>
        </p:nvGrpSpPr>
        <p:grpSpPr>
          <a:xfrm>
            <a:off x="231095" y="2695298"/>
            <a:ext cx="8779481" cy="2452783"/>
            <a:chOff x="231095" y="2695298"/>
            <a:chExt cx="8779481" cy="2452783"/>
          </a:xfrm>
        </p:grpSpPr>
        <p:sp>
          <p:nvSpPr>
            <p:cNvPr id="396" name="Google Shape;396;p28"/>
            <p:cNvSpPr/>
            <p:nvPr/>
          </p:nvSpPr>
          <p:spPr>
            <a:xfrm>
              <a:off x="7865154" y="4745973"/>
              <a:ext cx="280068" cy="280068"/>
            </a:xfrm>
            <a:custGeom>
              <a:avLst/>
              <a:gdLst/>
              <a:ahLst/>
              <a:cxnLst/>
              <a:rect l="l" t="t" r="r" b="b"/>
              <a:pathLst>
                <a:path w="9665" h="9665" extrusionOk="0">
                  <a:moveTo>
                    <a:pt x="4832" y="1"/>
                  </a:moveTo>
                  <a:cubicBezTo>
                    <a:pt x="3550" y="1"/>
                    <a:pt x="2321" y="510"/>
                    <a:pt x="1415" y="1416"/>
                  </a:cubicBezTo>
                  <a:cubicBezTo>
                    <a:pt x="509" y="2323"/>
                    <a:pt x="0" y="3551"/>
                    <a:pt x="0" y="4833"/>
                  </a:cubicBezTo>
                  <a:cubicBezTo>
                    <a:pt x="0" y="6114"/>
                    <a:pt x="509" y="7344"/>
                    <a:pt x="1415" y="8249"/>
                  </a:cubicBezTo>
                  <a:cubicBezTo>
                    <a:pt x="2321" y="9156"/>
                    <a:pt x="3550" y="9665"/>
                    <a:pt x="4832" y="9665"/>
                  </a:cubicBezTo>
                  <a:cubicBezTo>
                    <a:pt x="6114" y="9665"/>
                    <a:pt x="7342" y="9156"/>
                    <a:pt x="8249" y="8249"/>
                  </a:cubicBezTo>
                  <a:cubicBezTo>
                    <a:pt x="9155" y="7344"/>
                    <a:pt x="9664" y="6114"/>
                    <a:pt x="9664" y="4833"/>
                  </a:cubicBezTo>
                  <a:cubicBezTo>
                    <a:pt x="9664" y="3551"/>
                    <a:pt x="9155" y="2323"/>
                    <a:pt x="8249" y="1416"/>
                  </a:cubicBezTo>
                  <a:cubicBezTo>
                    <a:pt x="7342" y="510"/>
                    <a:pt x="6114" y="1"/>
                    <a:pt x="48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" name="Google Shape;397;p28"/>
            <p:cNvSpPr/>
            <p:nvPr/>
          </p:nvSpPr>
          <p:spPr>
            <a:xfrm>
              <a:off x="231095" y="3126741"/>
              <a:ext cx="347730" cy="370217"/>
            </a:xfrm>
            <a:custGeom>
              <a:avLst/>
              <a:gdLst/>
              <a:ahLst/>
              <a:cxnLst/>
              <a:rect l="l" t="t" r="r" b="b"/>
              <a:pathLst>
                <a:path w="12000" h="12776" extrusionOk="0">
                  <a:moveTo>
                    <a:pt x="781" y="0"/>
                  </a:moveTo>
                  <a:cubicBezTo>
                    <a:pt x="350" y="0"/>
                    <a:pt x="0" y="350"/>
                    <a:pt x="0" y="781"/>
                  </a:cubicBezTo>
                  <a:cubicBezTo>
                    <a:pt x="0" y="1213"/>
                    <a:pt x="350" y="1563"/>
                    <a:pt x="781" y="1563"/>
                  </a:cubicBezTo>
                  <a:lnTo>
                    <a:pt x="7161" y="1563"/>
                  </a:lnTo>
                  <a:cubicBezTo>
                    <a:pt x="8968" y="1563"/>
                    <a:pt x="10440" y="3033"/>
                    <a:pt x="10440" y="4842"/>
                  </a:cubicBezTo>
                  <a:cubicBezTo>
                    <a:pt x="10440" y="6650"/>
                    <a:pt x="8968" y="8121"/>
                    <a:pt x="7161" y="8121"/>
                  </a:cubicBezTo>
                  <a:lnTo>
                    <a:pt x="2329" y="8121"/>
                  </a:lnTo>
                  <a:cubicBezTo>
                    <a:pt x="1045" y="8121"/>
                    <a:pt x="1" y="9165"/>
                    <a:pt x="1" y="10448"/>
                  </a:cubicBezTo>
                  <a:cubicBezTo>
                    <a:pt x="1" y="11730"/>
                    <a:pt x="1045" y="12775"/>
                    <a:pt x="2329" y="12775"/>
                  </a:cubicBezTo>
                  <a:lnTo>
                    <a:pt x="7161" y="12775"/>
                  </a:lnTo>
                  <a:cubicBezTo>
                    <a:pt x="7591" y="12775"/>
                    <a:pt x="7941" y="12425"/>
                    <a:pt x="7941" y="11994"/>
                  </a:cubicBezTo>
                  <a:cubicBezTo>
                    <a:pt x="7941" y="11563"/>
                    <a:pt x="7591" y="11213"/>
                    <a:pt x="7161" y="11213"/>
                  </a:cubicBezTo>
                  <a:lnTo>
                    <a:pt x="2329" y="11213"/>
                  </a:lnTo>
                  <a:cubicBezTo>
                    <a:pt x="1905" y="11213"/>
                    <a:pt x="1561" y="10868"/>
                    <a:pt x="1561" y="10446"/>
                  </a:cubicBezTo>
                  <a:cubicBezTo>
                    <a:pt x="1561" y="10023"/>
                    <a:pt x="1906" y="9680"/>
                    <a:pt x="2329" y="9680"/>
                  </a:cubicBezTo>
                  <a:lnTo>
                    <a:pt x="7161" y="9680"/>
                  </a:lnTo>
                  <a:cubicBezTo>
                    <a:pt x="9830" y="9680"/>
                    <a:pt x="12000" y="7509"/>
                    <a:pt x="12000" y="4840"/>
                  </a:cubicBezTo>
                  <a:cubicBezTo>
                    <a:pt x="12000" y="2172"/>
                    <a:pt x="9830" y="0"/>
                    <a:pt x="716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" name="Google Shape;398;p28"/>
            <p:cNvSpPr/>
            <p:nvPr/>
          </p:nvSpPr>
          <p:spPr>
            <a:xfrm>
              <a:off x="1392206" y="4902470"/>
              <a:ext cx="401686" cy="241035"/>
            </a:xfrm>
            <a:custGeom>
              <a:avLst/>
              <a:gdLst/>
              <a:ahLst/>
              <a:cxnLst/>
              <a:rect l="l" t="t" r="r" b="b"/>
              <a:pathLst>
                <a:path w="13862" h="8318" extrusionOk="0">
                  <a:moveTo>
                    <a:pt x="6931" y="1"/>
                  </a:moveTo>
                  <a:cubicBezTo>
                    <a:pt x="3103" y="1"/>
                    <a:pt x="0" y="3103"/>
                    <a:pt x="0" y="6932"/>
                  </a:cubicBezTo>
                  <a:lnTo>
                    <a:pt x="0" y="8317"/>
                  </a:lnTo>
                  <a:lnTo>
                    <a:pt x="13861" y="8317"/>
                  </a:lnTo>
                  <a:lnTo>
                    <a:pt x="13861" y="6932"/>
                  </a:lnTo>
                  <a:cubicBezTo>
                    <a:pt x="13861" y="3103"/>
                    <a:pt x="10759" y="1"/>
                    <a:pt x="693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" name="Google Shape;399;p28"/>
            <p:cNvSpPr/>
            <p:nvPr/>
          </p:nvSpPr>
          <p:spPr>
            <a:xfrm>
              <a:off x="8643207" y="2695298"/>
              <a:ext cx="172213" cy="156884"/>
            </a:xfrm>
            <a:custGeom>
              <a:avLst/>
              <a:gdLst/>
              <a:ahLst/>
              <a:cxnLst/>
              <a:rect l="l" t="t" r="r" b="b"/>
              <a:pathLst>
                <a:path w="5943" h="5414" extrusionOk="0">
                  <a:moveTo>
                    <a:pt x="2972" y="0"/>
                  </a:moveTo>
                  <a:cubicBezTo>
                    <a:pt x="2279" y="0"/>
                    <a:pt x="1587" y="264"/>
                    <a:pt x="1058" y="793"/>
                  </a:cubicBezTo>
                  <a:cubicBezTo>
                    <a:pt x="1" y="1850"/>
                    <a:pt x="1" y="3563"/>
                    <a:pt x="1058" y="4620"/>
                  </a:cubicBezTo>
                  <a:cubicBezTo>
                    <a:pt x="1587" y="5149"/>
                    <a:pt x="2279" y="5413"/>
                    <a:pt x="2972" y="5413"/>
                  </a:cubicBezTo>
                  <a:cubicBezTo>
                    <a:pt x="3664" y="5413"/>
                    <a:pt x="4357" y="5149"/>
                    <a:pt x="4885" y="4620"/>
                  </a:cubicBezTo>
                  <a:cubicBezTo>
                    <a:pt x="5943" y="3563"/>
                    <a:pt x="5943" y="1850"/>
                    <a:pt x="4885" y="793"/>
                  </a:cubicBezTo>
                  <a:cubicBezTo>
                    <a:pt x="4357" y="264"/>
                    <a:pt x="3664" y="0"/>
                    <a:pt x="297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00" name="Google Shape;400;p28"/>
            <p:cNvGrpSpPr/>
            <p:nvPr/>
          </p:nvGrpSpPr>
          <p:grpSpPr>
            <a:xfrm>
              <a:off x="231110" y="3904749"/>
              <a:ext cx="977788" cy="1238759"/>
              <a:chOff x="227223" y="1681074"/>
              <a:chExt cx="977788" cy="1238759"/>
            </a:xfrm>
          </p:grpSpPr>
          <p:sp>
            <p:nvSpPr>
              <p:cNvPr id="401" name="Google Shape;401;p28"/>
              <p:cNvSpPr/>
              <p:nvPr/>
            </p:nvSpPr>
            <p:spPr>
              <a:xfrm>
                <a:off x="283700" y="1737638"/>
                <a:ext cx="864805" cy="1168054"/>
              </a:xfrm>
              <a:custGeom>
                <a:avLst/>
                <a:gdLst/>
                <a:ahLst/>
                <a:cxnLst/>
                <a:rect l="l" t="t" r="r" b="b"/>
                <a:pathLst>
                  <a:path w="29844" h="40309" extrusionOk="0">
                    <a:moveTo>
                      <a:pt x="14922" y="0"/>
                    </a:moveTo>
                    <a:cubicBezTo>
                      <a:pt x="6694" y="0"/>
                      <a:pt x="0" y="6694"/>
                      <a:pt x="0" y="14921"/>
                    </a:cubicBezTo>
                    <a:lnTo>
                      <a:pt x="0" y="40308"/>
                    </a:lnTo>
                    <a:lnTo>
                      <a:pt x="976" y="40308"/>
                    </a:lnTo>
                    <a:lnTo>
                      <a:pt x="976" y="14921"/>
                    </a:lnTo>
                    <a:cubicBezTo>
                      <a:pt x="976" y="7232"/>
                      <a:pt x="7233" y="976"/>
                      <a:pt x="14923" y="976"/>
                    </a:cubicBezTo>
                    <a:cubicBezTo>
                      <a:pt x="22612" y="976"/>
                      <a:pt x="28868" y="7232"/>
                      <a:pt x="28868" y="14921"/>
                    </a:cubicBezTo>
                    <a:lnTo>
                      <a:pt x="28868" y="40308"/>
                    </a:lnTo>
                    <a:lnTo>
                      <a:pt x="29843" y="40308"/>
                    </a:lnTo>
                    <a:lnTo>
                      <a:pt x="29843" y="14921"/>
                    </a:lnTo>
                    <a:cubicBezTo>
                      <a:pt x="29843" y="6694"/>
                      <a:pt x="23149" y="0"/>
                      <a:pt x="1492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2" name="Google Shape;402;p28"/>
              <p:cNvSpPr/>
              <p:nvPr/>
            </p:nvSpPr>
            <p:spPr>
              <a:xfrm>
                <a:off x="227223" y="1681074"/>
                <a:ext cx="977788" cy="1238759"/>
              </a:xfrm>
              <a:custGeom>
                <a:avLst/>
                <a:gdLst/>
                <a:ahLst/>
                <a:cxnLst/>
                <a:rect l="l" t="t" r="r" b="b"/>
                <a:pathLst>
                  <a:path w="33743" h="42749" extrusionOk="0">
                    <a:moveTo>
                      <a:pt x="16871" y="976"/>
                    </a:moveTo>
                    <a:cubicBezTo>
                      <a:pt x="25637" y="976"/>
                      <a:pt x="32767" y="8108"/>
                      <a:pt x="32767" y="16873"/>
                    </a:cubicBezTo>
                    <a:lnTo>
                      <a:pt x="32767" y="41773"/>
                    </a:lnTo>
                    <a:lnTo>
                      <a:pt x="29841" y="41773"/>
                    </a:lnTo>
                    <a:lnTo>
                      <a:pt x="29841" y="16873"/>
                    </a:lnTo>
                    <a:cubicBezTo>
                      <a:pt x="29841" y="9721"/>
                      <a:pt x="24022" y="3903"/>
                      <a:pt x="16871" y="3903"/>
                    </a:cubicBezTo>
                    <a:cubicBezTo>
                      <a:pt x="9719" y="3903"/>
                      <a:pt x="3901" y="9721"/>
                      <a:pt x="3901" y="16873"/>
                    </a:cubicBezTo>
                    <a:lnTo>
                      <a:pt x="3901" y="41773"/>
                    </a:lnTo>
                    <a:lnTo>
                      <a:pt x="976" y="41773"/>
                    </a:lnTo>
                    <a:lnTo>
                      <a:pt x="976" y="16873"/>
                    </a:lnTo>
                    <a:cubicBezTo>
                      <a:pt x="976" y="8109"/>
                      <a:pt x="8104" y="976"/>
                      <a:pt x="16871" y="976"/>
                    </a:cubicBezTo>
                    <a:close/>
                    <a:moveTo>
                      <a:pt x="16872" y="1"/>
                    </a:moveTo>
                    <a:cubicBezTo>
                      <a:pt x="7567" y="1"/>
                      <a:pt x="0" y="7571"/>
                      <a:pt x="0" y="16873"/>
                    </a:cubicBezTo>
                    <a:lnTo>
                      <a:pt x="0" y="42746"/>
                    </a:lnTo>
                    <a:lnTo>
                      <a:pt x="4877" y="42746"/>
                    </a:lnTo>
                    <a:lnTo>
                      <a:pt x="4877" y="16873"/>
                    </a:lnTo>
                    <a:cubicBezTo>
                      <a:pt x="4877" y="10258"/>
                      <a:pt x="10256" y="4878"/>
                      <a:pt x="16870" y="4878"/>
                    </a:cubicBezTo>
                    <a:cubicBezTo>
                      <a:pt x="23485" y="4878"/>
                      <a:pt x="28865" y="10258"/>
                      <a:pt x="28865" y="16873"/>
                    </a:cubicBezTo>
                    <a:lnTo>
                      <a:pt x="28865" y="42748"/>
                    </a:lnTo>
                    <a:lnTo>
                      <a:pt x="33743" y="42748"/>
                    </a:lnTo>
                    <a:lnTo>
                      <a:pt x="33743" y="16873"/>
                    </a:lnTo>
                    <a:cubicBezTo>
                      <a:pt x="33743" y="7571"/>
                      <a:pt x="26176" y="1"/>
                      <a:pt x="16872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403" name="Google Shape;403;p28"/>
            <p:cNvSpPr/>
            <p:nvPr/>
          </p:nvSpPr>
          <p:spPr>
            <a:xfrm>
              <a:off x="8419124" y="4136360"/>
              <a:ext cx="9765" cy="1011720"/>
            </a:xfrm>
            <a:custGeom>
              <a:avLst/>
              <a:gdLst/>
              <a:ahLst/>
              <a:cxnLst/>
              <a:rect l="l" t="t" r="r" b="b"/>
              <a:pathLst>
                <a:path w="337" h="34914" extrusionOk="0">
                  <a:moveTo>
                    <a:pt x="1" y="0"/>
                  </a:moveTo>
                  <a:lnTo>
                    <a:pt x="1" y="34914"/>
                  </a:lnTo>
                  <a:lnTo>
                    <a:pt x="336" y="34914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" name="Google Shape;404;p28"/>
            <p:cNvSpPr/>
            <p:nvPr/>
          </p:nvSpPr>
          <p:spPr>
            <a:xfrm>
              <a:off x="8678299" y="4249023"/>
              <a:ext cx="275286" cy="271693"/>
            </a:xfrm>
            <a:custGeom>
              <a:avLst/>
              <a:gdLst/>
              <a:ahLst/>
              <a:cxnLst/>
              <a:rect l="l" t="t" r="r" b="b"/>
              <a:pathLst>
                <a:path w="9500" h="9376" extrusionOk="0">
                  <a:moveTo>
                    <a:pt x="4931" y="1"/>
                  </a:moveTo>
                  <a:cubicBezTo>
                    <a:pt x="3810" y="1"/>
                    <a:pt x="2899" y="910"/>
                    <a:pt x="2899" y="2032"/>
                  </a:cubicBezTo>
                  <a:cubicBezTo>
                    <a:pt x="2899" y="2494"/>
                    <a:pt x="3056" y="2918"/>
                    <a:pt x="3314" y="3258"/>
                  </a:cubicBezTo>
                  <a:lnTo>
                    <a:pt x="3059" y="3258"/>
                  </a:lnTo>
                  <a:cubicBezTo>
                    <a:pt x="1370" y="3258"/>
                    <a:pt x="1" y="4627"/>
                    <a:pt x="1" y="6316"/>
                  </a:cubicBezTo>
                  <a:cubicBezTo>
                    <a:pt x="1" y="8006"/>
                    <a:pt x="1370" y="9376"/>
                    <a:pt x="3059" y="9376"/>
                  </a:cubicBezTo>
                  <a:lnTo>
                    <a:pt x="6439" y="9376"/>
                  </a:lnTo>
                  <a:cubicBezTo>
                    <a:pt x="8128" y="9376"/>
                    <a:pt x="9499" y="8006"/>
                    <a:pt x="9499" y="6316"/>
                  </a:cubicBezTo>
                  <a:cubicBezTo>
                    <a:pt x="9500" y="5288"/>
                    <a:pt x="8989" y="4379"/>
                    <a:pt x="8210" y="3824"/>
                  </a:cubicBezTo>
                  <a:cubicBezTo>
                    <a:pt x="8850" y="3482"/>
                    <a:pt x="9287" y="2809"/>
                    <a:pt x="9287" y="2032"/>
                  </a:cubicBezTo>
                  <a:cubicBezTo>
                    <a:pt x="9287" y="910"/>
                    <a:pt x="8376" y="1"/>
                    <a:pt x="725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" name="Google Shape;405;p28"/>
            <p:cNvSpPr/>
            <p:nvPr/>
          </p:nvSpPr>
          <p:spPr>
            <a:xfrm>
              <a:off x="8564641" y="3327623"/>
              <a:ext cx="445935" cy="445964"/>
            </a:xfrm>
            <a:custGeom>
              <a:avLst/>
              <a:gdLst/>
              <a:ahLst/>
              <a:cxnLst/>
              <a:rect l="l" t="t" r="r" b="b"/>
              <a:pathLst>
                <a:path w="15389" h="15390" extrusionOk="0">
                  <a:moveTo>
                    <a:pt x="0" y="1"/>
                  </a:moveTo>
                  <a:lnTo>
                    <a:pt x="24" y="24"/>
                  </a:lnTo>
                  <a:lnTo>
                    <a:pt x="0" y="24"/>
                  </a:lnTo>
                  <a:lnTo>
                    <a:pt x="0" y="3435"/>
                  </a:lnTo>
                  <a:cubicBezTo>
                    <a:pt x="0" y="4384"/>
                    <a:pt x="770" y="5153"/>
                    <a:pt x="1719" y="5153"/>
                  </a:cubicBezTo>
                  <a:lnTo>
                    <a:pt x="3427" y="5153"/>
                  </a:lnTo>
                  <a:cubicBezTo>
                    <a:pt x="4379" y="5153"/>
                    <a:pt x="5150" y="5927"/>
                    <a:pt x="5146" y="6879"/>
                  </a:cubicBezTo>
                  <a:lnTo>
                    <a:pt x="5138" y="8555"/>
                  </a:lnTo>
                  <a:cubicBezTo>
                    <a:pt x="5135" y="9507"/>
                    <a:pt x="5905" y="10281"/>
                    <a:pt x="6857" y="10281"/>
                  </a:cubicBezTo>
                  <a:lnTo>
                    <a:pt x="8540" y="10281"/>
                  </a:lnTo>
                  <a:cubicBezTo>
                    <a:pt x="9490" y="10281"/>
                    <a:pt x="10259" y="11050"/>
                    <a:pt x="10259" y="12000"/>
                  </a:cubicBezTo>
                  <a:lnTo>
                    <a:pt x="10259" y="13671"/>
                  </a:lnTo>
                  <a:cubicBezTo>
                    <a:pt x="10259" y="14621"/>
                    <a:pt x="11028" y="15390"/>
                    <a:pt x="11978" y="15390"/>
                  </a:cubicBezTo>
                  <a:lnTo>
                    <a:pt x="13669" y="15390"/>
                  </a:lnTo>
                  <a:cubicBezTo>
                    <a:pt x="14619" y="15390"/>
                    <a:pt x="15388" y="14621"/>
                    <a:pt x="15388" y="13671"/>
                  </a:cubicBezTo>
                  <a:lnTo>
                    <a:pt x="15388" y="10260"/>
                  </a:lnTo>
                  <a:lnTo>
                    <a:pt x="15388" y="1720"/>
                  </a:lnTo>
                  <a:cubicBezTo>
                    <a:pt x="15388" y="770"/>
                    <a:pt x="14619" y="1"/>
                    <a:pt x="136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BLANK_1_1_1_1_1">
    <p:spTree>
      <p:nvGrpSpPr>
        <p:cNvPr id="1" name="Shape 4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7" name="Google Shape;407;p29"/>
          <p:cNvSpPr txBox="1">
            <a:spLocks noGrp="1"/>
          </p:cNvSpPr>
          <p:nvPr>
            <p:ph type="subTitle" idx="1"/>
          </p:nvPr>
        </p:nvSpPr>
        <p:spPr>
          <a:xfrm>
            <a:off x="720000" y="2254475"/>
            <a:ext cx="23055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08" name="Google Shape;408;p29"/>
          <p:cNvSpPr txBox="1">
            <a:spLocks noGrp="1"/>
          </p:cNvSpPr>
          <p:nvPr>
            <p:ph type="subTitle" idx="2"/>
          </p:nvPr>
        </p:nvSpPr>
        <p:spPr>
          <a:xfrm>
            <a:off x="3419275" y="2254475"/>
            <a:ext cx="23055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09" name="Google Shape;409;p29"/>
          <p:cNvSpPr txBox="1">
            <a:spLocks noGrp="1"/>
          </p:cNvSpPr>
          <p:nvPr>
            <p:ph type="subTitle" idx="3"/>
          </p:nvPr>
        </p:nvSpPr>
        <p:spPr>
          <a:xfrm>
            <a:off x="720000" y="3969000"/>
            <a:ext cx="23055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0" name="Google Shape;410;p29"/>
          <p:cNvSpPr txBox="1">
            <a:spLocks noGrp="1"/>
          </p:cNvSpPr>
          <p:nvPr>
            <p:ph type="subTitle" idx="4"/>
          </p:nvPr>
        </p:nvSpPr>
        <p:spPr>
          <a:xfrm>
            <a:off x="3419271" y="3969000"/>
            <a:ext cx="23055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1" name="Google Shape;411;p29"/>
          <p:cNvSpPr txBox="1">
            <a:spLocks noGrp="1"/>
          </p:cNvSpPr>
          <p:nvPr>
            <p:ph type="subTitle" idx="5"/>
          </p:nvPr>
        </p:nvSpPr>
        <p:spPr>
          <a:xfrm>
            <a:off x="6118550" y="2254475"/>
            <a:ext cx="23055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2" name="Google Shape;412;p29"/>
          <p:cNvSpPr txBox="1">
            <a:spLocks noGrp="1"/>
          </p:cNvSpPr>
          <p:nvPr>
            <p:ph type="subTitle" idx="6"/>
          </p:nvPr>
        </p:nvSpPr>
        <p:spPr>
          <a:xfrm>
            <a:off x="6118550" y="3969000"/>
            <a:ext cx="23055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3" name="Google Shape;413;p29"/>
          <p:cNvSpPr txBox="1">
            <a:spLocks noGrp="1"/>
          </p:cNvSpPr>
          <p:nvPr>
            <p:ph type="subTitle" idx="7"/>
          </p:nvPr>
        </p:nvSpPr>
        <p:spPr>
          <a:xfrm>
            <a:off x="720000" y="1553225"/>
            <a:ext cx="2305500" cy="868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Font typeface="Poller One"/>
              <a:buNone/>
              <a:defRPr sz="2000" b="1">
                <a:latin typeface="Arima"/>
                <a:ea typeface="Arima"/>
                <a:cs typeface="Arima"/>
                <a:sym typeface="Arima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4" name="Google Shape;414;p29"/>
          <p:cNvSpPr txBox="1">
            <a:spLocks noGrp="1"/>
          </p:cNvSpPr>
          <p:nvPr>
            <p:ph type="subTitle" idx="8"/>
          </p:nvPr>
        </p:nvSpPr>
        <p:spPr>
          <a:xfrm>
            <a:off x="3419275" y="1553225"/>
            <a:ext cx="2305500" cy="868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Font typeface="Poller One"/>
              <a:buNone/>
              <a:defRPr sz="2000" b="1">
                <a:latin typeface="Arima"/>
                <a:ea typeface="Arima"/>
                <a:cs typeface="Arima"/>
                <a:sym typeface="Arima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5" name="Google Shape;415;p29"/>
          <p:cNvSpPr txBox="1">
            <a:spLocks noGrp="1"/>
          </p:cNvSpPr>
          <p:nvPr>
            <p:ph type="subTitle" idx="9"/>
          </p:nvPr>
        </p:nvSpPr>
        <p:spPr>
          <a:xfrm>
            <a:off x="6118550" y="1553225"/>
            <a:ext cx="2305500" cy="868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Font typeface="Poller One"/>
              <a:buNone/>
              <a:defRPr sz="2000" b="1">
                <a:latin typeface="Arima"/>
                <a:ea typeface="Arima"/>
                <a:cs typeface="Arima"/>
                <a:sym typeface="Arima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6" name="Google Shape;416;p29"/>
          <p:cNvSpPr txBox="1">
            <a:spLocks noGrp="1"/>
          </p:cNvSpPr>
          <p:nvPr>
            <p:ph type="subTitle" idx="13"/>
          </p:nvPr>
        </p:nvSpPr>
        <p:spPr>
          <a:xfrm>
            <a:off x="6118550" y="3267550"/>
            <a:ext cx="2305500" cy="868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Font typeface="Poller One"/>
              <a:buNone/>
              <a:defRPr sz="2000" b="1">
                <a:latin typeface="Arima"/>
                <a:ea typeface="Arima"/>
                <a:cs typeface="Arima"/>
                <a:sym typeface="Arima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7" name="Google Shape;417;p29"/>
          <p:cNvSpPr txBox="1">
            <a:spLocks noGrp="1"/>
          </p:cNvSpPr>
          <p:nvPr>
            <p:ph type="subTitle" idx="14"/>
          </p:nvPr>
        </p:nvSpPr>
        <p:spPr>
          <a:xfrm>
            <a:off x="720000" y="3267550"/>
            <a:ext cx="2305500" cy="868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Font typeface="Poller One"/>
              <a:buNone/>
              <a:defRPr sz="2000" b="1">
                <a:latin typeface="Arima"/>
                <a:ea typeface="Arima"/>
                <a:cs typeface="Arima"/>
                <a:sym typeface="Arima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8" name="Google Shape;418;p29"/>
          <p:cNvSpPr txBox="1">
            <a:spLocks noGrp="1"/>
          </p:cNvSpPr>
          <p:nvPr>
            <p:ph type="subTitle" idx="15"/>
          </p:nvPr>
        </p:nvSpPr>
        <p:spPr>
          <a:xfrm>
            <a:off x="3419275" y="3267550"/>
            <a:ext cx="2305500" cy="868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Font typeface="Poller One"/>
              <a:buNone/>
              <a:defRPr sz="2000" b="1">
                <a:latin typeface="Arima"/>
                <a:ea typeface="Arima"/>
                <a:cs typeface="Arima"/>
                <a:sym typeface="Arima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9" name="Google Shape;419;p29"/>
          <p:cNvSpPr txBox="1">
            <a:spLocks noGrp="1"/>
          </p:cNvSpPr>
          <p:nvPr>
            <p:ph type="title"/>
          </p:nvPr>
        </p:nvSpPr>
        <p:spPr>
          <a:xfrm>
            <a:off x="720000" y="463800"/>
            <a:ext cx="7704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420" name="Google Shape;420;p29"/>
          <p:cNvGrpSpPr/>
          <p:nvPr/>
        </p:nvGrpSpPr>
        <p:grpSpPr>
          <a:xfrm>
            <a:off x="0" y="-6"/>
            <a:ext cx="9151813" cy="5153105"/>
            <a:chOff x="0" y="-6"/>
            <a:chExt cx="9151813" cy="5153105"/>
          </a:xfrm>
        </p:grpSpPr>
        <p:sp>
          <p:nvSpPr>
            <p:cNvPr id="421" name="Google Shape;421;p29"/>
            <p:cNvSpPr/>
            <p:nvPr/>
          </p:nvSpPr>
          <p:spPr>
            <a:xfrm>
              <a:off x="8578256" y="-4"/>
              <a:ext cx="573557" cy="1282973"/>
            </a:xfrm>
            <a:custGeom>
              <a:avLst/>
              <a:gdLst/>
              <a:ahLst/>
              <a:cxnLst/>
              <a:rect l="l" t="t" r="r" b="b"/>
              <a:pathLst>
                <a:path w="13404" h="29983" extrusionOk="0">
                  <a:moveTo>
                    <a:pt x="1" y="1"/>
                  </a:moveTo>
                  <a:lnTo>
                    <a:pt x="1" y="23281"/>
                  </a:lnTo>
                  <a:cubicBezTo>
                    <a:pt x="1" y="26981"/>
                    <a:pt x="3000" y="29982"/>
                    <a:pt x="6701" y="29982"/>
                  </a:cubicBezTo>
                  <a:cubicBezTo>
                    <a:pt x="10403" y="29982"/>
                    <a:pt x="13403" y="26983"/>
                    <a:pt x="13402" y="23281"/>
                  </a:cubicBezTo>
                  <a:lnTo>
                    <a:pt x="13402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" name="Google Shape;422;p29"/>
            <p:cNvSpPr/>
            <p:nvPr/>
          </p:nvSpPr>
          <p:spPr>
            <a:xfrm>
              <a:off x="5047391" y="4691168"/>
              <a:ext cx="186673" cy="386357"/>
            </a:xfrm>
            <a:custGeom>
              <a:avLst/>
              <a:gdLst/>
              <a:ahLst/>
              <a:cxnLst/>
              <a:rect l="l" t="t" r="r" b="b"/>
              <a:pathLst>
                <a:path w="6442" h="13333" extrusionOk="0">
                  <a:moveTo>
                    <a:pt x="3221" y="1"/>
                  </a:moveTo>
                  <a:cubicBezTo>
                    <a:pt x="1442" y="1"/>
                    <a:pt x="0" y="1442"/>
                    <a:pt x="0" y="3221"/>
                  </a:cubicBezTo>
                  <a:lnTo>
                    <a:pt x="0" y="10112"/>
                  </a:lnTo>
                  <a:cubicBezTo>
                    <a:pt x="0" y="11890"/>
                    <a:pt x="1442" y="13332"/>
                    <a:pt x="3221" y="13332"/>
                  </a:cubicBezTo>
                  <a:cubicBezTo>
                    <a:pt x="4999" y="13332"/>
                    <a:pt x="6441" y="11890"/>
                    <a:pt x="6441" y="10112"/>
                  </a:cubicBezTo>
                  <a:lnTo>
                    <a:pt x="6441" y="3221"/>
                  </a:lnTo>
                  <a:cubicBezTo>
                    <a:pt x="6441" y="1442"/>
                    <a:pt x="4999" y="1"/>
                    <a:pt x="322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" name="Google Shape;423;p29"/>
            <p:cNvSpPr/>
            <p:nvPr/>
          </p:nvSpPr>
          <p:spPr>
            <a:xfrm>
              <a:off x="8584494" y="1418370"/>
              <a:ext cx="358973" cy="431823"/>
            </a:xfrm>
            <a:custGeom>
              <a:avLst/>
              <a:gdLst/>
              <a:ahLst/>
              <a:cxnLst/>
              <a:rect l="l" t="t" r="r" b="b"/>
              <a:pathLst>
                <a:path w="12388" h="14902" extrusionOk="0">
                  <a:moveTo>
                    <a:pt x="5035" y="0"/>
                  </a:moveTo>
                  <a:cubicBezTo>
                    <a:pt x="4605" y="0"/>
                    <a:pt x="4255" y="350"/>
                    <a:pt x="4255" y="782"/>
                  </a:cubicBezTo>
                  <a:cubicBezTo>
                    <a:pt x="4255" y="3344"/>
                    <a:pt x="6339" y="5428"/>
                    <a:pt x="8901" y="5428"/>
                  </a:cubicBezTo>
                  <a:lnTo>
                    <a:pt x="10253" y="5428"/>
                  </a:lnTo>
                  <a:cubicBezTo>
                    <a:pt x="10569" y="5428"/>
                    <a:pt x="10827" y="5684"/>
                    <a:pt x="10827" y="6001"/>
                  </a:cubicBezTo>
                  <a:cubicBezTo>
                    <a:pt x="10827" y="6317"/>
                    <a:pt x="10569" y="6574"/>
                    <a:pt x="10253" y="6574"/>
                  </a:cubicBezTo>
                  <a:lnTo>
                    <a:pt x="4164" y="6574"/>
                  </a:lnTo>
                  <a:cubicBezTo>
                    <a:pt x="1869" y="6574"/>
                    <a:pt x="1" y="8441"/>
                    <a:pt x="1" y="10737"/>
                  </a:cubicBezTo>
                  <a:cubicBezTo>
                    <a:pt x="1" y="13033"/>
                    <a:pt x="1869" y="14901"/>
                    <a:pt x="4164" y="14901"/>
                  </a:cubicBezTo>
                  <a:lnTo>
                    <a:pt x="8660" y="14901"/>
                  </a:lnTo>
                  <a:cubicBezTo>
                    <a:pt x="9092" y="14901"/>
                    <a:pt x="9442" y="14551"/>
                    <a:pt x="9443" y="14118"/>
                  </a:cubicBezTo>
                  <a:cubicBezTo>
                    <a:pt x="9443" y="13687"/>
                    <a:pt x="9093" y="13338"/>
                    <a:pt x="8662" y="13338"/>
                  </a:cubicBezTo>
                  <a:lnTo>
                    <a:pt x="4166" y="13338"/>
                  </a:lnTo>
                  <a:cubicBezTo>
                    <a:pt x="2731" y="13338"/>
                    <a:pt x="1564" y="12171"/>
                    <a:pt x="1564" y="10736"/>
                  </a:cubicBezTo>
                  <a:cubicBezTo>
                    <a:pt x="1564" y="9301"/>
                    <a:pt x="2731" y="8134"/>
                    <a:pt x="4166" y="8134"/>
                  </a:cubicBezTo>
                  <a:lnTo>
                    <a:pt x="10255" y="8134"/>
                  </a:lnTo>
                  <a:cubicBezTo>
                    <a:pt x="11431" y="8134"/>
                    <a:pt x="12388" y="7178"/>
                    <a:pt x="12388" y="6001"/>
                  </a:cubicBezTo>
                  <a:cubicBezTo>
                    <a:pt x="12388" y="4824"/>
                    <a:pt x="11432" y="3867"/>
                    <a:pt x="10255" y="3867"/>
                  </a:cubicBezTo>
                  <a:lnTo>
                    <a:pt x="8902" y="3867"/>
                  </a:lnTo>
                  <a:cubicBezTo>
                    <a:pt x="7199" y="3867"/>
                    <a:pt x="5816" y="2482"/>
                    <a:pt x="5816" y="782"/>
                  </a:cubicBezTo>
                  <a:cubicBezTo>
                    <a:pt x="5816" y="350"/>
                    <a:pt x="5467" y="0"/>
                    <a:pt x="503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" name="Google Shape;424;p29"/>
            <p:cNvSpPr/>
            <p:nvPr/>
          </p:nvSpPr>
          <p:spPr>
            <a:xfrm>
              <a:off x="3871032" y="4873273"/>
              <a:ext cx="172213" cy="156884"/>
            </a:xfrm>
            <a:custGeom>
              <a:avLst/>
              <a:gdLst/>
              <a:ahLst/>
              <a:cxnLst/>
              <a:rect l="l" t="t" r="r" b="b"/>
              <a:pathLst>
                <a:path w="5943" h="5414" extrusionOk="0">
                  <a:moveTo>
                    <a:pt x="2972" y="0"/>
                  </a:moveTo>
                  <a:cubicBezTo>
                    <a:pt x="2279" y="0"/>
                    <a:pt x="1587" y="264"/>
                    <a:pt x="1058" y="793"/>
                  </a:cubicBezTo>
                  <a:cubicBezTo>
                    <a:pt x="1" y="1850"/>
                    <a:pt x="1" y="3563"/>
                    <a:pt x="1058" y="4620"/>
                  </a:cubicBezTo>
                  <a:cubicBezTo>
                    <a:pt x="1587" y="5149"/>
                    <a:pt x="2279" y="5413"/>
                    <a:pt x="2972" y="5413"/>
                  </a:cubicBezTo>
                  <a:cubicBezTo>
                    <a:pt x="3664" y="5413"/>
                    <a:pt x="4357" y="5149"/>
                    <a:pt x="4885" y="4620"/>
                  </a:cubicBezTo>
                  <a:cubicBezTo>
                    <a:pt x="5943" y="3563"/>
                    <a:pt x="5943" y="1850"/>
                    <a:pt x="4885" y="793"/>
                  </a:cubicBezTo>
                  <a:cubicBezTo>
                    <a:pt x="4357" y="264"/>
                    <a:pt x="3664" y="0"/>
                    <a:pt x="297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" name="Google Shape;425;p29"/>
            <p:cNvSpPr/>
            <p:nvPr/>
          </p:nvSpPr>
          <p:spPr>
            <a:xfrm rot="-5400000">
              <a:off x="-139686" y="139680"/>
              <a:ext cx="878511" cy="599139"/>
            </a:xfrm>
            <a:custGeom>
              <a:avLst/>
              <a:gdLst/>
              <a:ahLst/>
              <a:cxnLst/>
              <a:rect l="l" t="t" r="r" b="b"/>
              <a:pathLst>
                <a:path w="30317" h="20676" extrusionOk="0">
                  <a:moveTo>
                    <a:pt x="29981" y="336"/>
                  </a:moveTo>
                  <a:lnTo>
                    <a:pt x="29981" y="20339"/>
                  </a:lnTo>
                  <a:lnTo>
                    <a:pt x="10337" y="20339"/>
                  </a:lnTo>
                  <a:cubicBezTo>
                    <a:pt x="8988" y="20339"/>
                    <a:pt x="7677" y="20073"/>
                    <a:pt x="6445" y="19552"/>
                  </a:cubicBezTo>
                  <a:cubicBezTo>
                    <a:pt x="5253" y="19048"/>
                    <a:pt x="4184" y="18327"/>
                    <a:pt x="3266" y="17408"/>
                  </a:cubicBezTo>
                  <a:cubicBezTo>
                    <a:pt x="2347" y="16489"/>
                    <a:pt x="1626" y="15421"/>
                    <a:pt x="1122" y="14229"/>
                  </a:cubicBezTo>
                  <a:cubicBezTo>
                    <a:pt x="601" y="12998"/>
                    <a:pt x="336" y="11687"/>
                    <a:pt x="336" y="10337"/>
                  </a:cubicBezTo>
                  <a:cubicBezTo>
                    <a:pt x="336" y="8987"/>
                    <a:pt x="601" y="7677"/>
                    <a:pt x="1122" y="6444"/>
                  </a:cubicBezTo>
                  <a:cubicBezTo>
                    <a:pt x="1627" y="5254"/>
                    <a:pt x="2347" y="4184"/>
                    <a:pt x="3266" y="3266"/>
                  </a:cubicBezTo>
                  <a:cubicBezTo>
                    <a:pt x="4184" y="2348"/>
                    <a:pt x="5253" y="1626"/>
                    <a:pt x="6445" y="1122"/>
                  </a:cubicBezTo>
                  <a:cubicBezTo>
                    <a:pt x="7677" y="601"/>
                    <a:pt x="8988" y="336"/>
                    <a:pt x="10337" y="336"/>
                  </a:cubicBezTo>
                  <a:close/>
                  <a:moveTo>
                    <a:pt x="10337" y="1"/>
                  </a:moveTo>
                  <a:cubicBezTo>
                    <a:pt x="8941" y="1"/>
                    <a:pt x="7589" y="273"/>
                    <a:pt x="6313" y="812"/>
                  </a:cubicBezTo>
                  <a:cubicBezTo>
                    <a:pt x="5082" y="1333"/>
                    <a:pt x="3977" y="2077"/>
                    <a:pt x="3027" y="3027"/>
                  </a:cubicBezTo>
                  <a:cubicBezTo>
                    <a:pt x="2078" y="3977"/>
                    <a:pt x="1333" y="5082"/>
                    <a:pt x="812" y="6313"/>
                  </a:cubicBezTo>
                  <a:cubicBezTo>
                    <a:pt x="274" y="7588"/>
                    <a:pt x="1" y="8942"/>
                    <a:pt x="1" y="10337"/>
                  </a:cubicBezTo>
                  <a:cubicBezTo>
                    <a:pt x="1" y="11734"/>
                    <a:pt x="273" y="13086"/>
                    <a:pt x="812" y="14362"/>
                  </a:cubicBezTo>
                  <a:cubicBezTo>
                    <a:pt x="1333" y="15592"/>
                    <a:pt x="2077" y="16697"/>
                    <a:pt x="3027" y="17647"/>
                  </a:cubicBezTo>
                  <a:cubicBezTo>
                    <a:pt x="3977" y="18596"/>
                    <a:pt x="5082" y="19342"/>
                    <a:pt x="6313" y="19862"/>
                  </a:cubicBezTo>
                  <a:cubicBezTo>
                    <a:pt x="7589" y="20400"/>
                    <a:pt x="8942" y="20674"/>
                    <a:pt x="10337" y="20674"/>
                  </a:cubicBezTo>
                  <a:lnTo>
                    <a:pt x="10337" y="20675"/>
                  </a:lnTo>
                  <a:lnTo>
                    <a:pt x="30317" y="20675"/>
                  </a:lnTo>
                  <a:lnTo>
                    <a:pt x="3031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" name="Google Shape;426;p29"/>
            <p:cNvSpPr/>
            <p:nvPr/>
          </p:nvSpPr>
          <p:spPr>
            <a:xfrm>
              <a:off x="4252334" y="4759916"/>
              <a:ext cx="639331" cy="383575"/>
            </a:xfrm>
            <a:custGeom>
              <a:avLst/>
              <a:gdLst/>
              <a:ahLst/>
              <a:cxnLst/>
              <a:rect l="l" t="t" r="r" b="b"/>
              <a:pathLst>
                <a:path w="22063" h="13237" extrusionOk="0">
                  <a:moveTo>
                    <a:pt x="11031" y="0"/>
                  </a:moveTo>
                  <a:cubicBezTo>
                    <a:pt x="4940" y="0"/>
                    <a:pt x="0" y="4939"/>
                    <a:pt x="0" y="11030"/>
                  </a:cubicBezTo>
                  <a:lnTo>
                    <a:pt x="0" y="13237"/>
                  </a:lnTo>
                  <a:lnTo>
                    <a:pt x="22062" y="13237"/>
                  </a:lnTo>
                  <a:lnTo>
                    <a:pt x="22062" y="11030"/>
                  </a:lnTo>
                  <a:cubicBezTo>
                    <a:pt x="22062" y="4939"/>
                    <a:pt x="17123" y="0"/>
                    <a:pt x="1103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" name="Google Shape;427;p29"/>
            <p:cNvSpPr/>
            <p:nvPr/>
          </p:nvSpPr>
          <p:spPr>
            <a:xfrm>
              <a:off x="290474" y="985273"/>
              <a:ext cx="275286" cy="271693"/>
            </a:xfrm>
            <a:custGeom>
              <a:avLst/>
              <a:gdLst/>
              <a:ahLst/>
              <a:cxnLst/>
              <a:rect l="l" t="t" r="r" b="b"/>
              <a:pathLst>
                <a:path w="9500" h="9376" extrusionOk="0">
                  <a:moveTo>
                    <a:pt x="4931" y="1"/>
                  </a:moveTo>
                  <a:cubicBezTo>
                    <a:pt x="3810" y="1"/>
                    <a:pt x="2899" y="910"/>
                    <a:pt x="2899" y="2032"/>
                  </a:cubicBezTo>
                  <a:cubicBezTo>
                    <a:pt x="2899" y="2494"/>
                    <a:pt x="3056" y="2918"/>
                    <a:pt x="3314" y="3258"/>
                  </a:cubicBezTo>
                  <a:lnTo>
                    <a:pt x="3059" y="3258"/>
                  </a:lnTo>
                  <a:cubicBezTo>
                    <a:pt x="1370" y="3258"/>
                    <a:pt x="1" y="4627"/>
                    <a:pt x="1" y="6316"/>
                  </a:cubicBezTo>
                  <a:cubicBezTo>
                    <a:pt x="1" y="8006"/>
                    <a:pt x="1370" y="9376"/>
                    <a:pt x="3059" y="9376"/>
                  </a:cubicBezTo>
                  <a:lnTo>
                    <a:pt x="6439" y="9376"/>
                  </a:lnTo>
                  <a:cubicBezTo>
                    <a:pt x="8128" y="9376"/>
                    <a:pt x="9499" y="8006"/>
                    <a:pt x="9499" y="6316"/>
                  </a:cubicBezTo>
                  <a:cubicBezTo>
                    <a:pt x="9500" y="5288"/>
                    <a:pt x="8989" y="4379"/>
                    <a:pt x="8210" y="3824"/>
                  </a:cubicBezTo>
                  <a:cubicBezTo>
                    <a:pt x="8850" y="3482"/>
                    <a:pt x="9287" y="2809"/>
                    <a:pt x="9287" y="2032"/>
                  </a:cubicBezTo>
                  <a:cubicBezTo>
                    <a:pt x="9287" y="910"/>
                    <a:pt x="8376" y="1"/>
                    <a:pt x="725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" name="Google Shape;428;p29"/>
            <p:cNvSpPr/>
            <p:nvPr/>
          </p:nvSpPr>
          <p:spPr>
            <a:xfrm>
              <a:off x="294912" y="4615594"/>
              <a:ext cx="9331" cy="537504"/>
            </a:xfrm>
            <a:custGeom>
              <a:avLst/>
              <a:gdLst/>
              <a:ahLst/>
              <a:cxnLst/>
              <a:rect l="l" t="t" r="r" b="b"/>
              <a:pathLst>
                <a:path w="322" h="18549" extrusionOk="0">
                  <a:moveTo>
                    <a:pt x="1" y="1"/>
                  </a:moveTo>
                  <a:lnTo>
                    <a:pt x="1" y="18548"/>
                  </a:lnTo>
                  <a:lnTo>
                    <a:pt x="322" y="18548"/>
                  </a:lnTo>
                  <a:lnTo>
                    <a:pt x="32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" name="Google Shape;429;p29"/>
            <p:cNvSpPr/>
            <p:nvPr/>
          </p:nvSpPr>
          <p:spPr>
            <a:xfrm>
              <a:off x="8759324" y="4615594"/>
              <a:ext cx="9331" cy="537504"/>
            </a:xfrm>
            <a:custGeom>
              <a:avLst/>
              <a:gdLst/>
              <a:ahLst/>
              <a:cxnLst/>
              <a:rect l="l" t="t" r="r" b="b"/>
              <a:pathLst>
                <a:path w="322" h="18549" extrusionOk="0">
                  <a:moveTo>
                    <a:pt x="1" y="1"/>
                  </a:moveTo>
                  <a:lnTo>
                    <a:pt x="1" y="18548"/>
                  </a:lnTo>
                  <a:lnTo>
                    <a:pt x="322" y="18548"/>
                  </a:lnTo>
                  <a:lnTo>
                    <a:pt x="32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BLANK_1_1_1_1_1_1">
    <p:spTree>
      <p:nvGrpSpPr>
        <p:cNvPr id="1" name="Shape 4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1" name="Google Shape;431;p30"/>
          <p:cNvSpPr txBox="1">
            <a:spLocks noGrp="1"/>
          </p:cNvSpPr>
          <p:nvPr>
            <p:ph type="title" hasCustomPrompt="1"/>
          </p:nvPr>
        </p:nvSpPr>
        <p:spPr>
          <a:xfrm rot="-321">
            <a:off x="2967543" y="2044496"/>
            <a:ext cx="3209100" cy="66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3500">
                <a:solidFill>
                  <a:schemeClr val="accen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432" name="Google Shape;432;p30"/>
          <p:cNvSpPr txBox="1">
            <a:spLocks noGrp="1"/>
          </p:cNvSpPr>
          <p:nvPr>
            <p:ph type="subTitle" idx="1"/>
          </p:nvPr>
        </p:nvSpPr>
        <p:spPr>
          <a:xfrm>
            <a:off x="2967510" y="2708503"/>
            <a:ext cx="3209100" cy="39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3" name="Google Shape;433;p30"/>
          <p:cNvSpPr txBox="1">
            <a:spLocks noGrp="1"/>
          </p:cNvSpPr>
          <p:nvPr>
            <p:ph type="title" idx="2" hasCustomPrompt="1"/>
          </p:nvPr>
        </p:nvSpPr>
        <p:spPr>
          <a:xfrm rot="-321">
            <a:off x="2967521" y="540150"/>
            <a:ext cx="3209100" cy="66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3500">
                <a:solidFill>
                  <a:schemeClr val="accent1"/>
                </a:solidFill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434" name="Google Shape;434;p30"/>
          <p:cNvSpPr txBox="1">
            <a:spLocks noGrp="1"/>
          </p:cNvSpPr>
          <p:nvPr>
            <p:ph type="subTitle" idx="3"/>
          </p:nvPr>
        </p:nvSpPr>
        <p:spPr>
          <a:xfrm>
            <a:off x="2967500" y="1204315"/>
            <a:ext cx="3209100" cy="39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5" name="Google Shape;435;p30"/>
          <p:cNvSpPr txBox="1">
            <a:spLocks noGrp="1"/>
          </p:cNvSpPr>
          <p:nvPr>
            <p:ph type="title" idx="4" hasCustomPrompt="1"/>
          </p:nvPr>
        </p:nvSpPr>
        <p:spPr>
          <a:xfrm>
            <a:off x="2967521" y="3548524"/>
            <a:ext cx="3209100" cy="66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3500">
                <a:solidFill>
                  <a:schemeClr val="accent1"/>
                </a:solidFill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436" name="Google Shape;436;p30"/>
          <p:cNvSpPr txBox="1">
            <a:spLocks noGrp="1"/>
          </p:cNvSpPr>
          <p:nvPr>
            <p:ph type="subTitle" idx="5"/>
          </p:nvPr>
        </p:nvSpPr>
        <p:spPr>
          <a:xfrm>
            <a:off x="2967500" y="4212600"/>
            <a:ext cx="3209100" cy="39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437" name="Google Shape;437;p30"/>
          <p:cNvGrpSpPr/>
          <p:nvPr/>
        </p:nvGrpSpPr>
        <p:grpSpPr>
          <a:xfrm>
            <a:off x="273466" y="5"/>
            <a:ext cx="8650043" cy="5143499"/>
            <a:chOff x="273466" y="5"/>
            <a:chExt cx="8650043" cy="5143499"/>
          </a:xfrm>
        </p:grpSpPr>
        <p:sp>
          <p:nvSpPr>
            <p:cNvPr id="438" name="Google Shape;438;p30"/>
            <p:cNvSpPr/>
            <p:nvPr/>
          </p:nvSpPr>
          <p:spPr>
            <a:xfrm>
              <a:off x="8414953" y="1204337"/>
              <a:ext cx="508555" cy="508584"/>
            </a:xfrm>
            <a:custGeom>
              <a:avLst/>
              <a:gdLst/>
              <a:ahLst/>
              <a:cxnLst/>
              <a:rect l="l" t="t" r="r" b="b"/>
              <a:pathLst>
                <a:path w="17550" h="17551" extrusionOk="0">
                  <a:moveTo>
                    <a:pt x="1962" y="0"/>
                  </a:moveTo>
                  <a:cubicBezTo>
                    <a:pt x="879" y="0"/>
                    <a:pt x="1" y="878"/>
                    <a:pt x="1" y="1960"/>
                  </a:cubicBezTo>
                  <a:lnTo>
                    <a:pt x="1" y="5851"/>
                  </a:lnTo>
                  <a:lnTo>
                    <a:pt x="1" y="15591"/>
                  </a:lnTo>
                  <a:cubicBezTo>
                    <a:pt x="1" y="16673"/>
                    <a:pt x="879" y="17550"/>
                    <a:pt x="1962" y="17550"/>
                  </a:cubicBezTo>
                  <a:lnTo>
                    <a:pt x="17550" y="17550"/>
                  </a:lnTo>
                  <a:lnTo>
                    <a:pt x="17523" y="17524"/>
                  </a:lnTo>
                  <a:lnTo>
                    <a:pt x="17550" y="17524"/>
                  </a:lnTo>
                  <a:lnTo>
                    <a:pt x="17550" y="13634"/>
                  </a:lnTo>
                  <a:cubicBezTo>
                    <a:pt x="17549" y="12552"/>
                    <a:pt x="16671" y="11674"/>
                    <a:pt x="15588" y="11674"/>
                  </a:cubicBezTo>
                  <a:lnTo>
                    <a:pt x="13642" y="11674"/>
                  </a:lnTo>
                  <a:cubicBezTo>
                    <a:pt x="12556" y="11674"/>
                    <a:pt x="11677" y="10791"/>
                    <a:pt x="11682" y="9704"/>
                  </a:cubicBezTo>
                  <a:lnTo>
                    <a:pt x="11691" y="7792"/>
                  </a:lnTo>
                  <a:cubicBezTo>
                    <a:pt x="11696" y="6706"/>
                    <a:pt x="10817" y="5822"/>
                    <a:pt x="9731" y="5822"/>
                  </a:cubicBezTo>
                  <a:lnTo>
                    <a:pt x="7811" y="5822"/>
                  </a:lnTo>
                  <a:cubicBezTo>
                    <a:pt x="6728" y="5822"/>
                    <a:pt x="5850" y="4945"/>
                    <a:pt x="5850" y="3863"/>
                  </a:cubicBezTo>
                  <a:lnTo>
                    <a:pt x="5850" y="1960"/>
                  </a:lnTo>
                  <a:cubicBezTo>
                    <a:pt x="5850" y="878"/>
                    <a:pt x="4972" y="0"/>
                    <a:pt x="38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" name="Google Shape;439;p30"/>
            <p:cNvSpPr/>
            <p:nvPr/>
          </p:nvSpPr>
          <p:spPr>
            <a:xfrm>
              <a:off x="4371256" y="4902470"/>
              <a:ext cx="401686" cy="241035"/>
            </a:xfrm>
            <a:custGeom>
              <a:avLst/>
              <a:gdLst/>
              <a:ahLst/>
              <a:cxnLst/>
              <a:rect l="l" t="t" r="r" b="b"/>
              <a:pathLst>
                <a:path w="13862" h="8318" extrusionOk="0">
                  <a:moveTo>
                    <a:pt x="6931" y="1"/>
                  </a:moveTo>
                  <a:cubicBezTo>
                    <a:pt x="3103" y="1"/>
                    <a:pt x="0" y="3103"/>
                    <a:pt x="0" y="6932"/>
                  </a:cubicBezTo>
                  <a:lnTo>
                    <a:pt x="0" y="8317"/>
                  </a:lnTo>
                  <a:lnTo>
                    <a:pt x="13861" y="8317"/>
                  </a:lnTo>
                  <a:lnTo>
                    <a:pt x="13861" y="6932"/>
                  </a:lnTo>
                  <a:cubicBezTo>
                    <a:pt x="13861" y="3103"/>
                    <a:pt x="10759" y="1"/>
                    <a:pt x="693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" name="Google Shape;440;p30"/>
            <p:cNvSpPr/>
            <p:nvPr/>
          </p:nvSpPr>
          <p:spPr>
            <a:xfrm>
              <a:off x="3858332" y="4902473"/>
              <a:ext cx="172213" cy="156884"/>
            </a:xfrm>
            <a:custGeom>
              <a:avLst/>
              <a:gdLst/>
              <a:ahLst/>
              <a:cxnLst/>
              <a:rect l="l" t="t" r="r" b="b"/>
              <a:pathLst>
                <a:path w="5943" h="5414" extrusionOk="0">
                  <a:moveTo>
                    <a:pt x="2972" y="0"/>
                  </a:moveTo>
                  <a:cubicBezTo>
                    <a:pt x="2279" y="0"/>
                    <a:pt x="1587" y="264"/>
                    <a:pt x="1058" y="793"/>
                  </a:cubicBezTo>
                  <a:cubicBezTo>
                    <a:pt x="1" y="1850"/>
                    <a:pt x="1" y="3563"/>
                    <a:pt x="1058" y="4620"/>
                  </a:cubicBezTo>
                  <a:cubicBezTo>
                    <a:pt x="1587" y="5149"/>
                    <a:pt x="2279" y="5413"/>
                    <a:pt x="2972" y="5413"/>
                  </a:cubicBezTo>
                  <a:cubicBezTo>
                    <a:pt x="3664" y="5413"/>
                    <a:pt x="4357" y="5149"/>
                    <a:pt x="4885" y="4620"/>
                  </a:cubicBezTo>
                  <a:cubicBezTo>
                    <a:pt x="5943" y="3563"/>
                    <a:pt x="5943" y="1850"/>
                    <a:pt x="4885" y="793"/>
                  </a:cubicBezTo>
                  <a:cubicBezTo>
                    <a:pt x="4357" y="264"/>
                    <a:pt x="3664" y="0"/>
                    <a:pt x="297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" name="Google Shape;441;p30"/>
            <p:cNvSpPr/>
            <p:nvPr/>
          </p:nvSpPr>
          <p:spPr>
            <a:xfrm>
              <a:off x="719394" y="5"/>
              <a:ext cx="9765" cy="1142409"/>
            </a:xfrm>
            <a:custGeom>
              <a:avLst/>
              <a:gdLst/>
              <a:ahLst/>
              <a:cxnLst/>
              <a:rect l="l" t="t" r="r" b="b"/>
              <a:pathLst>
                <a:path w="337" h="39424" extrusionOk="0">
                  <a:moveTo>
                    <a:pt x="1" y="1"/>
                  </a:moveTo>
                  <a:lnTo>
                    <a:pt x="1" y="39424"/>
                  </a:lnTo>
                  <a:lnTo>
                    <a:pt x="336" y="39424"/>
                  </a:lnTo>
                  <a:lnTo>
                    <a:pt x="33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" name="Google Shape;442;p30"/>
            <p:cNvSpPr/>
            <p:nvPr/>
          </p:nvSpPr>
          <p:spPr>
            <a:xfrm>
              <a:off x="8229787" y="8"/>
              <a:ext cx="388414" cy="868832"/>
            </a:xfrm>
            <a:custGeom>
              <a:avLst/>
              <a:gdLst/>
              <a:ahLst/>
              <a:cxnLst/>
              <a:rect l="l" t="t" r="r" b="b"/>
              <a:pathLst>
                <a:path w="13404" h="29983" extrusionOk="0">
                  <a:moveTo>
                    <a:pt x="1" y="1"/>
                  </a:moveTo>
                  <a:lnTo>
                    <a:pt x="1" y="23281"/>
                  </a:lnTo>
                  <a:cubicBezTo>
                    <a:pt x="1" y="26981"/>
                    <a:pt x="3000" y="29982"/>
                    <a:pt x="6701" y="29982"/>
                  </a:cubicBezTo>
                  <a:cubicBezTo>
                    <a:pt x="10403" y="29982"/>
                    <a:pt x="13403" y="26983"/>
                    <a:pt x="13402" y="23281"/>
                  </a:cubicBezTo>
                  <a:lnTo>
                    <a:pt x="13402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" name="Google Shape;443;p30"/>
            <p:cNvSpPr/>
            <p:nvPr/>
          </p:nvSpPr>
          <p:spPr>
            <a:xfrm>
              <a:off x="273466" y="3548523"/>
              <a:ext cx="445935" cy="445964"/>
            </a:xfrm>
            <a:custGeom>
              <a:avLst/>
              <a:gdLst/>
              <a:ahLst/>
              <a:cxnLst/>
              <a:rect l="l" t="t" r="r" b="b"/>
              <a:pathLst>
                <a:path w="15389" h="15390" extrusionOk="0">
                  <a:moveTo>
                    <a:pt x="0" y="1"/>
                  </a:moveTo>
                  <a:lnTo>
                    <a:pt x="24" y="24"/>
                  </a:lnTo>
                  <a:lnTo>
                    <a:pt x="0" y="24"/>
                  </a:lnTo>
                  <a:lnTo>
                    <a:pt x="0" y="3435"/>
                  </a:lnTo>
                  <a:cubicBezTo>
                    <a:pt x="0" y="4384"/>
                    <a:pt x="770" y="5153"/>
                    <a:pt x="1719" y="5153"/>
                  </a:cubicBezTo>
                  <a:lnTo>
                    <a:pt x="3427" y="5153"/>
                  </a:lnTo>
                  <a:cubicBezTo>
                    <a:pt x="4379" y="5153"/>
                    <a:pt x="5150" y="5927"/>
                    <a:pt x="5146" y="6879"/>
                  </a:cubicBezTo>
                  <a:lnTo>
                    <a:pt x="5138" y="8555"/>
                  </a:lnTo>
                  <a:cubicBezTo>
                    <a:pt x="5135" y="9507"/>
                    <a:pt x="5905" y="10281"/>
                    <a:pt x="6857" y="10281"/>
                  </a:cubicBezTo>
                  <a:lnTo>
                    <a:pt x="8540" y="10281"/>
                  </a:lnTo>
                  <a:cubicBezTo>
                    <a:pt x="9490" y="10281"/>
                    <a:pt x="10259" y="11050"/>
                    <a:pt x="10259" y="12000"/>
                  </a:cubicBezTo>
                  <a:lnTo>
                    <a:pt x="10259" y="13671"/>
                  </a:lnTo>
                  <a:cubicBezTo>
                    <a:pt x="10259" y="14621"/>
                    <a:pt x="11028" y="15390"/>
                    <a:pt x="11978" y="15390"/>
                  </a:cubicBezTo>
                  <a:lnTo>
                    <a:pt x="13669" y="15390"/>
                  </a:lnTo>
                  <a:cubicBezTo>
                    <a:pt x="14619" y="15390"/>
                    <a:pt x="15388" y="14621"/>
                    <a:pt x="15388" y="13671"/>
                  </a:cubicBezTo>
                  <a:lnTo>
                    <a:pt x="15388" y="10260"/>
                  </a:lnTo>
                  <a:lnTo>
                    <a:pt x="15388" y="1720"/>
                  </a:lnTo>
                  <a:cubicBezTo>
                    <a:pt x="15388" y="770"/>
                    <a:pt x="14619" y="1"/>
                    <a:pt x="136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" name="Google Shape;444;p30"/>
            <p:cNvSpPr/>
            <p:nvPr/>
          </p:nvSpPr>
          <p:spPr>
            <a:xfrm>
              <a:off x="8519703" y="2096953"/>
              <a:ext cx="146191" cy="427273"/>
            </a:xfrm>
            <a:custGeom>
              <a:avLst/>
              <a:gdLst/>
              <a:ahLst/>
              <a:cxnLst/>
              <a:rect l="l" t="t" r="r" b="b"/>
              <a:pathLst>
                <a:path w="5045" h="14745" extrusionOk="0">
                  <a:moveTo>
                    <a:pt x="2523" y="1"/>
                  </a:moveTo>
                  <a:cubicBezTo>
                    <a:pt x="1130" y="1"/>
                    <a:pt x="1" y="1130"/>
                    <a:pt x="1" y="2523"/>
                  </a:cubicBezTo>
                  <a:cubicBezTo>
                    <a:pt x="1" y="3723"/>
                    <a:pt x="840" y="4724"/>
                    <a:pt x="1962" y="4980"/>
                  </a:cubicBezTo>
                  <a:cubicBezTo>
                    <a:pt x="840" y="5235"/>
                    <a:pt x="1" y="6237"/>
                    <a:pt x="1" y="7438"/>
                  </a:cubicBezTo>
                  <a:cubicBezTo>
                    <a:pt x="1" y="8552"/>
                    <a:pt x="727" y="9497"/>
                    <a:pt x="1729" y="9830"/>
                  </a:cubicBezTo>
                  <a:cubicBezTo>
                    <a:pt x="725" y="10163"/>
                    <a:pt x="1" y="11107"/>
                    <a:pt x="1" y="12222"/>
                  </a:cubicBezTo>
                  <a:cubicBezTo>
                    <a:pt x="1" y="13615"/>
                    <a:pt x="1130" y="14744"/>
                    <a:pt x="2523" y="14744"/>
                  </a:cubicBezTo>
                  <a:cubicBezTo>
                    <a:pt x="3915" y="14744"/>
                    <a:pt x="5044" y="13615"/>
                    <a:pt x="5044" y="12222"/>
                  </a:cubicBezTo>
                  <a:cubicBezTo>
                    <a:pt x="5044" y="11107"/>
                    <a:pt x="4320" y="10162"/>
                    <a:pt x="3316" y="9830"/>
                  </a:cubicBezTo>
                  <a:cubicBezTo>
                    <a:pt x="4320" y="9497"/>
                    <a:pt x="5044" y="8553"/>
                    <a:pt x="5044" y="7438"/>
                  </a:cubicBezTo>
                  <a:cubicBezTo>
                    <a:pt x="5044" y="6237"/>
                    <a:pt x="4206" y="5235"/>
                    <a:pt x="3083" y="4980"/>
                  </a:cubicBezTo>
                  <a:cubicBezTo>
                    <a:pt x="4206" y="4724"/>
                    <a:pt x="5044" y="3723"/>
                    <a:pt x="5044" y="2523"/>
                  </a:cubicBezTo>
                  <a:cubicBezTo>
                    <a:pt x="5044" y="1130"/>
                    <a:pt x="3915" y="1"/>
                    <a:pt x="252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BLANK_1_1_1_1_1_1_2">
    <p:spTree>
      <p:nvGrpSpPr>
        <p:cNvPr id="1" name="Shape 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" name="Google Shape;446;p31"/>
          <p:cNvSpPr txBox="1">
            <a:spLocks noGrp="1"/>
          </p:cNvSpPr>
          <p:nvPr>
            <p:ph type="ctrTitle"/>
          </p:nvPr>
        </p:nvSpPr>
        <p:spPr>
          <a:xfrm>
            <a:off x="1035200" y="1331112"/>
            <a:ext cx="3216600" cy="108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52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447" name="Google Shape;447;p31"/>
          <p:cNvSpPr txBox="1">
            <a:spLocks noGrp="1"/>
          </p:cNvSpPr>
          <p:nvPr>
            <p:ph type="subTitle" idx="1"/>
          </p:nvPr>
        </p:nvSpPr>
        <p:spPr>
          <a:xfrm>
            <a:off x="1035200" y="2372403"/>
            <a:ext cx="3216600" cy="1313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8" name="Google Shape;448;p31"/>
          <p:cNvSpPr txBox="1">
            <a:spLocks noGrp="1"/>
          </p:cNvSpPr>
          <p:nvPr>
            <p:ph type="subTitle" idx="2"/>
          </p:nvPr>
        </p:nvSpPr>
        <p:spPr>
          <a:xfrm rot="-1283">
            <a:off x="4894650" y="3318774"/>
            <a:ext cx="3216600" cy="36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449" name="Google Shape;449;p31"/>
          <p:cNvGrpSpPr/>
          <p:nvPr/>
        </p:nvGrpSpPr>
        <p:grpSpPr>
          <a:xfrm>
            <a:off x="360307" y="5"/>
            <a:ext cx="8783704" cy="5143500"/>
            <a:chOff x="360307" y="5"/>
            <a:chExt cx="8783704" cy="5143500"/>
          </a:xfrm>
        </p:grpSpPr>
        <p:sp>
          <p:nvSpPr>
            <p:cNvPr id="450" name="Google Shape;450;p31"/>
            <p:cNvSpPr/>
            <p:nvPr/>
          </p:nvSpPr>
          <p:spPr>
            <a:xfrm flipH="1">
              <a:off x="8906888" y="1326110"/>
              <a:ext cx="237123" cy="237123"/>
            </a:xfrm>
            <a:custGeom>
              <a:avLst/>
              <a:gdLst/>
              <a:ahLst/>
              <a:cxnLst/>
              <a:rect l="l" t="t" r="r" b="b"/>
              <a:pathLst>
                <a:path w="8183" h="8183" extrusionOk="0">
                  <a:moveTo>
                    <a:pt x="0" y="0"/>
                  </a:moveTo>
                  <a:lnTo>
                    <a:pt x="0" y="8183"/>
                  </a:lnTo>
                  <a:lnTo>
                    <a:pt x="4091" y="8183"/>
                  </a:lnTo>
                  <a:cubicBezTo>
                    <a:pt x="6350" y="8183"/>
                    <a:pt x="8182" y="6351"/>
                    <a:pt x="8182" y="4091"/>
                  </a:cubicBezTo>
                  <a:cubicBezTo>
                    <a:pt x="8182" y="1832"/>
                    <a:pt x="6351" y="0"/>
                    <a:pt x="409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" name="Google Shape;451;p31"/>
            <p:cNvSpPr/>
            <p:nvPr/>
          </p:nvSpPr>
          <p:spPr>
            <a:xfrm>
              <a:off x="360307" y="5"/>
              <a:ext cx="9765" cy="1142409"/>
            </a:xfrm>
            <a:custGeom>
              <a:avLst/>
              <a:gdLst/>
              <a:ahLst/>
              <a:cxnLst/>
              <a:rect l="l" t="t" r="r" b="b"/>
              <a:pathLst>
                <a:path w="337" h="39424" extrusionOk="0">
                  <a:moveTo>
                    <a:pt x="1" y="1"/>
                  </a:moveTo>
                  <a:lnTo>
                    <a:pt x="1" y="39424"/>
                  </a:lnTo>
                  <a:lnTo>
                    <a:pt x="336" y="39424"/>
                  </a:lnTo>
                  <a:lnTo>
                    <a:pt x="33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" name="Google Shape;452;p31"/>
            <p:cNvSpPr/>
            <p:nvPr/>
          </p:nvSpPr>
          <p:spPr>
            <a:xfrm>
              <a:off x="360311" y="4131785"/>
              <a:ext cx="9765" cy="1011720"/>
            </a:xfrm>
            <a:custGeom>
              <a:avLst/>
              <a:gdLst/>
              <a:ahLst/>
              <a:cxnLst/>
              <a:rect l="l" t="t" r="r" b="b"/>
              <a:pathLst>
                <a:path w="337" h="34914" extrusionOk="0">
                  <a:moveTo>
                    <a:pt x="1" y="0"/>
                  </a:moveTo>
                  <a:lnTo>
                    <a:pt x="1" y="34914"/>
                  </a:lnTo>
                  <a:lnTo>
                    <a:pt x="336" y="34914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" name="Google Shape;453;p31"/>
            <p:cNvSpPr/>
            <p:nvPr/>
          </p:nvSpPr>
          <p:spPr>
            <a:xfrm>
              <a:off x="8437840" y="1617478"/>
              <a:ext cx="146191" cy="427273"/>
            </a:xfrm>
            <a:custGeom>
              <a:avLst/>
              <a:gdLst/>
              <a:ahLst/>
              <a:cxnLst/>
              <a:rect l="l" t="t" r="r" b="b"/>
              <a:pathLst>
                <a:path w="5045" h="14745" extrusionOk="0">
                  <a:moveTo>
                    <a:pt x="2523" y="1"/>
                  </a:moveTo>
                  <a:cubicBezTo>
                    <a:pt x="1130" y="1"/>
                    <a:pt x="1" y="1130"/>
                    <a:pt x="1" y="2523"/>
                  </a:cubicBezTo>
                  <a:cubicBezTo>
                    <a:pt x="1" y="3723"/>
                    <a:pt x="840" y="4724"/>
                    <a:pt x="1962" y="4980"/>
                  </a:cubicBezTo>
                  <a:cubicBezTo>
                    <a:pt x="840" y="5235"/>
                    <a:pt x="1" y="6237"/>
                    <a:pt x="1" y="7438"/>
                  </a:cubicBezTo>
                  <a:cubicBezTo>
                    <a:pt x="1" y="8552"/>
                    <a:pt x="727" y="9497"/>
                    <a:pt x="1729" y="9830"/>
                  </a:cubicBezTo>
                  <a:cubicBezTo>
                    <a:pt x="725" y="10163"/>
                    <a:pt x="1" y="11107"/>
                    <a:pt x="1" y="12222"/>
                  </a:cubicBezTo>
                  <a:cubicBezTo>
                    <a:pt x="1" y="13615"/>
                    <a:pt x="1130" y="14744"/>
                    <a:pt x="2523" y="14744"/>
                  </a:cubicBezTo>
                  <a:cubicBezTo>
                    <a:pt x="3915" y="14744"/>
                    <a:pt x="5044" y="13615"/>
                    <a:pt x="5044" y="12222"/>
                  </a:cubicBezTo>
                  <a:cubicBezTo>
                    <a:pt x="5044" y="11107"/>
                    <a:pt x="4320" y="10162"/>
                    <a:pt x="3316" y="9830"/>
                  </a:cubicBezTo>
                  <a:cubicBezTo>
                    <a:pt x="4320" y="9497"/>
                    <a:pt x="5044" y="8553"/>
                    <a:pt x="5044" y="7438"/>
                  </a:cubicBezTo>
                  <a:cubicBezTo>
                    <a:pt x="5044" y="6237"/>
                    <a:pt x="4206" y="5235"/>
                    <a:pt x="3083" y="4980"/>
                  </a:cubicBezTo>
                  <a:cubicBezTo>
                    <a:pt x="4206" y="4724"/>
                    <a:pt x="5044" y="3723"/>
                    <a:pt x="5044" y="2523"/>
                  </a:cubicBezTo>
                  <a:cubicBezTo>
                    <a:pt x="5044" y="1130"/>
                    <a:pt x="3915" y="1"/>
                    <a:pt x="252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" name="Google Shape;454;p31"/>
            <p:cNvSpPr/>
            <p:nvPr/>
          </p:nvSpPr>
          <p:spPr>
            <a:xfrm>
              <a:off x="8597562" y="4603719"/>
              <a:ext cx="9331" cy="537504"/>
            </a:xfrm>
            <a:custGeom>
              <a:avLst/>
              <a:gdLst/>
              <a:ahLst/>
              <a:cxnLst/>
              <a:rect l="l" t="t" r="r" b="b"/>
              <a:pathLst>
                <a:path w="322" h="18549" extrusionOk="0">
                  <a:moveTo>
                    <a:pt x="1" y="1"/>
                  </a:moveTo>
                  <a:lnTo>
                    <a:pt x="1" y="18548"/>
                  </a:lnTo>
                  <a:lnTo>
                    <a:pt x="322" y="18548"/>
                  </a:lnTo>
                  <a:lnTo>
                    <a:pt x="32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55" name="Google Shape;455;p31"/>
          <p:cNvSpPr txBox="1"/>
          <p:nvPr/>
        </p:nvSpPr>
        <p:spPr>
          <a:xfrm>
            <a:off x="4894650" y="2382490"/>
            <a:ext cx="3216600" cy="7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GB" sz="1100" b="1">
                <a:solidFill>
                  <a:schemeClr val="dk1"/>
                </a:solidFill>
                <a:latin typeface="Barlow" panose="00000500000000000000"/>
                <a:ea typeface="Barlow" panose="00000500000000000000"/>
                <a:cs typeface="Barlow" panose="00000500000000000000"/>
                <a:sym typeface="Barlow" panose="00000500000000000000"/>
              </a:rPr>
              <a:t>CREDITS:</a:t>
            </a:r>
            <a:r>
              <a:rPr lang="en-GB" sz="1100">
                <a:solidFill>
                  <a:schemeClr val="dk1"/>
                </a:solidFill>
                <a:latin typeface="Barlow" panose="00000500000000000000"/>
                <a:ea typeface="Barlow" panose="00000500000000000000"/>
                <a:cs typeface="Barlow" panose="00000500000000000000"/>
                <a:sym typeface="Barlow" panose="00000500000000000000"/>
              </a:rPr>
              <a:t> This presentation template was created by </a:t>
            </a:r>
            <a:r>
              <a:rPr lang="en-GB" sz="1100" b="1">
                <a:solidFill>
                  <a:schemeClr val="dk1"/>
                </a:solidFill>
                <a:uFill>
                  <a:noFill/>
                </a:uFill>
                <a:latin typeface="Barlow" panose="00000500000000000000"/>
                <a:ea typeface="Barlow" panose="00000500000000000000"/>
                <a:cs typeface="Barlow" panose="00000500000000000000"/>
                <a:sym typeface="Barlow" panose="00000500000000000000"/>
                <a:hlinkClick r:id="rId2"/>
              </a:rPr>
              <a:t>Slidesgo</a:t>
            </a:r>
            <a:r>
              <a:rPr lang="en-GB" sz="1100" b="1">
                <a:solidFill>
                  <a:schemeClr val="dk1"/>
                </a:solidFill>
                <a:latin typeface="Barlow" panose="00000500000000000000"/>
                <a:ea typeface="Barlow" panose="00000500000000000000"/>
                <a:cs typeface="Barlow" panose="00000500000000000000"/>
                <a:sym typeface="Barlow" panose="00000500000000000000"/>
              </a:rPr>
              <a:t>,</a:t>
            </a:r>
            <a:r>
              <a:rPr lang="en-GB" sz="1100">
                <a:solidFill>
                  <a:schemeClr val="dk1"/>
                </a:solidFill>
                <a:latin typeface="Barlow" panose="00000500000000000000"/>
                <a:ea typeface="Barlow" panose="00000500000000000000"/>
                <a:cs typeface="Barlow" panose="00000500000000000000"/>
                <a:sym typeface="Barlow" panose="00000500000000000000"/>
              </a:rPr>
              <a:t> including icons by </a:t>
            </a:r>
            <a:r>
              <a:rPr lang="en-GB" sz="1100" b="1">
                <a:solidFill>
                  <a:schemeClr val="dk1"/>
                </a:solidFill>
                <a:uFill>
                  <a:noFill/>
                </a:uFill>
                <a:latin typeface="Barlow" panose="00000500000000000000"/>
                <a:ea typeface="Barlow" panose="00000500000000000000"/>
                <a:cs typeface="Barlow" panose="00000500000000000000"/>
                <a:sym typeface="Barlow" panose="00000500000000000000"/>
                <a:hlinkClick r:id="rId3"/>
              </a:rPr>
              <a:t>Flaticon</a:t>
            </a:r>
            <a:r>
              <a:rPr lang="en-GB" sz="1100" b="1">
                <a:solidFill>
                  <a:schemeClr val="dk1"/>
                </a:solidFill>
                <a:latin typeface="Barlow" panose="00000500000000000000"/>
                <a:ea typeface="Barlow" panose="00000500000000000000"/>
                <a:cs typeface="Barlow" panose="00000500000000000000"/>
                <a:sym typeface="Barlow" panose="00000500000000000000"/>
              </a:rPr>
              <a:t>,</a:t>
            </a:r>
            <a:r>
              <a:rPr lang="en-GB" sz="1100">
                <a:solidFill>
                  <a:schemeClr val="dk1"/>
                </a:solidFill>
                <a:latin typeface="Barlow" panose="00000500000000000000"/>
                <a:ea typeface="Barlow" panose="00000500000000000000"/>
                <a:cs typeface="Barlow" panose="00000500000000000000"/>
                <a:sym typeface="Barlow" panose="00000500000000000000"/>
              </a:rPr>
              <a:t> and infographics &amp; images by </a:t>
            </a:r>
            <a:r>
              <a:rPr lang="en-GB" sz="1100" b="1">
                <a:solidFill>
                  <a:schemeClr val="dk1"/>
                </a:solidFill>
                <a:uFill>
                  <a:noFill/>
                </a:uFill>
                <a:latin typeface="Barlow" panose="00000500000000000000"/>
                <a:ea typeface="Barlow" panose="00000500000000000000"/>
                <a:cs typeface="Barlow" panose="00000500000000000000"/>
                <a:sym typeface="Barlow" panose="00000500000000000000"/>
                <a:hlinkClick r:id="rId4"/>
              </a:rPr>
              <a:t>Freepik</a:t>
            </a:r>
            <a:endParaRPr sz="1100" b="1">
              <a:solidFill>
                <a:schemeClr val="dk1"/>
              </a:solidFill>
              <a:latin typeface="Barlow" panose="00000500000000000000"/>
              <a:ea typeface="Barlow" panose="00000500000000000000"/>
              <a:cs typeface="Barlow" panose="00000500000000000000"/>
              <a:sym typeface="Barlow" panose="00000500000000000000"/>
            </a:endParaRPr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spTree>
      <p:nvGrpSpPr>
        <p:cNvPr id="1" name="Shape 4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7" name="Google Shape;457;p32"/>
          <p:cNvGrpSpPr/>
          <p:nvPr/>
        </p:nvGrpSpPr>
        <p:grpSpPr>
          <a:xfrm>
            <a:off x="-12" y="5"/>
            <a:ext cx="9144012" cy="5203793"/>
            <a:chOff x="-12" y="5"/>
            <a:chExt cx="9144012" cy="5203793"/>
          </a:xfrm>
        </p:grpSpPr>
        <p:sp>
          <p:nvSpPr>
            <p:cNvPr id="458" name="Google Shape;458;p32"/>
            <p:cNvSpPr/>
            <p:nvPr/>
          </p:nvSpPr>
          <p:spPr>
            <a:xfrm>
              <a:off x="7589141" y="4360718"/>
              <a:ext cx="186673" cy="386357"/>
            </a:xfrm>
            <a:custGeom>
              <a:avLst/>
              <a:gdLst/>
              <a:ahLst/>
              <a:cxnLst/>
              <a:rect l="l" t="t" r="r" b="b"/>
              <a:pathLst>
                <a:path w="6442" h="13333" extrusionOk="0">
                  <a:moveTo>
                    <a:pt x="3221" y="1"/>
                  </a:moveTo>
                  <a:cubicBezTo>
                    <a:pt x="1442" y="1"/>
                    <a:pt x="0" y="1442"/>
                    <a:pt x="0" y="3221"/>
                  </a:cubicBezTo>
                  <a:lnTo>
                    <a:pt x="0" y="10112"/>
                  </a:lnTo>
                  <a:cubicBezTo>
                    <a:pt x="0" y="11890"/>
                    <a:pt x="1442" y="13332"/>
                    <a:pt x="3221" y="13332"/>
                  </a:cubicBezTo>
                  <a:cubicBezTo>
                    <a:pt x="4999" y="13332"/>
                    <a:pt x="6441" y="11890"/>
                    <a:pt x="6441" y="10112"/>
                  </a:cubicBezTo>
                  <a:lnTo>
                    <a:pt x="6441" y="3221"/>
                  </a:lnTo>
                  <a:cubicBezTo>
                    <a:pt x="6441" y="1442"/>
                    <a:pt x="4999" y="1"/>
                    <a:pt x="322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" name="Google Shape;459;p32"/>
            <p:cNvSpPr/>
            <p:nvPr/>
          </p:nvSpPr>
          <p:spPr>
            <a:xfrm>
              <a:off x="1208904" y="75498"/>
              <a:ext cx="280068" cy="280068"/>
            </a:xfrm>
            <a:custGeom>
              <a:avLst/>
              <a:gdLst/>
              <a:ahLst/>
              <a:cxnLst/>
              <a:rect l="l" t="t" r="r" b="b"/>
              <a:pathLst>
                <a:path w="9665" h="9665" extrusionOk="0">
                  <a:moveTo>
                    <a:pt x="4832" y="1"/>
                  </a:moveTo>
                  <a:cubicBezTo>
                    <a:pt x="3550" y="1"/>
                    <a:pt x="2321" y="510"/>
                    <a:pt x="1415" y="1416"/>
                  </a:cubicBezTo>
                  <a:cubicBezTo>
                    <a:pt x="509" y="2323"/>
                    <a:pt x="0" y="3551"/>
                    <a:pt x="0" y="4833"/>
                  </a:cubicBezTo>
                  <a:cubicBezTo>
                    <a:pt x="0" y="6114"/>
                    <a:pt x="509" y="7344"/>
                    <a:pt x="1415" y="8249"/>
                  </a:cubicBezTo>
                  <a:cubicBezTo>
                    <a:pt x="2321" y="9156"/>
                    <a:pt x="3550" y="9665"/>
                    <a:pt x="4832" y="9665"/>
                  </a:cubicBezTo>
                  <a:cubicBezTo>
                    <a:pt x="6114" y="9665"/>
                    <a:pt x="7342" y="9156"/>
                    <a:pt x="8249" y="8249"/>
                  </a:cubicBezTo>
                  <a:cubicBezTo>
                    <a:pt x="9155" y="7344"/>
                    <a:pt x="9664" y="6114"/>
                    <a:pt x="9664" y="4833"/>
                  </a:cubicBezTo>
                  <a:cubicBezTo>
                    <a:pt x="9664" y="3551"/>
                    <a:pt x="9155" y="2323"/>
                    <a:pt x="8249" y="1416"/>
                  </a:cubicBezTo>
                  <a:cubicBezTo>
                    <a:pt x="7342" y="510"/>
                    <a:pt x="6114" y="1"/>
                    <a:pt x="48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" name="Google Shape;460;p32"/>
            <p:cNvSpPr/>
            <p:nvPr/>
          </p:nvSpPr>
          <p:spPr>
            <a:xfrm>
              <a:off x="8250132" y="2542141"/>
              <a:ext cx="347730" cy="370217"/>
            </a:xfrm>
            <a:custGeom>
              <a:avLst/>
              <a:gdLst/>
              <a:ahLst/>
              <a:cxnLst/>
              <a:rect l="l" t="t" r="r" b="b"/>
              <a:pathLst>
                <a:path w="12000" h="12776" extrusionOk="0">
                  <a:moveTo>
                    <a:pt x="781" y="0"/>
                  </a:moveTo>
                  <a:cubicBezTo>
                    <a:pt x="350" y="0"/>
                    <a:pt x="0" y="350"/>
                    <a:pt x="0" y="781"/>
                  </a:cubicBezTo>
                  <a:cubicBezTo>
                    <a:pt x="0" y="1213"/>
                    <a:pt x="350" y="1563"/>
                    <a:pt x="781" y="1563"/>
                  </a:cubicBezTo>
                  <a:lnTo>
                    <a:pt x="7161" y="1563"/>
                  </a:lnTo>
                  <a:cubicBezTo>
                    <a:pt x="8968" y="1563"/>
                    <a:pt x="10440" y="3033"/>
                    <a:pt x="10440" y="4842"/>
                  </a:cubicBezTo>
                  <a:cubicBezTo>
                    <a:pt x="10440" y="6650"/>
                    <a:pt x="8968" y="8121"/>
                    <a:pt x="7161" y="8121"/>
                  </a:cubicBezTo>
                  <a:lnTo>
                    <a:pt x="2329" y="8121"/>
                  </a:lnTo>
                  <a:cubicBezTo>
                    <a:pt x="1045" y="8121"/>
                    <a:pt x="1" y="9165"/>
                    <a:pt x="1" y="10448"/>
                  </a:cubicBezTo>
                  <a:cubicBezTo>
                    <a:pt x="1" y="11730"/>
                    <a:pt x="1045" y="12775"/>
                    <a:pt x="2329" y="12775"/>
                  </a:cubicBezTo>
                  <a:lnTo>
                    <a:pt x="7161" y="12775"/>
                  </a:lnTo>
                  <a:cubicBezTo>
                    <a:pt x="7591" y="12775"/>
                    <a:pt x="7941" y="12425"/>
                    <a:pt x="7941" y="11994"/>
                  </a:cubicBezTo>
                  <a:cubicBezTo>
                    <a:pt x="7941" y="11563"/>
                    <a:pt x="7591" y="11213"/>
                    <a:pt x="7161" y="11213"/>
                  </a:cubicBezTo>
                  <a:lnTo>
                    <a:pt x="2329" y="11213"/>
                  </a:lnTo>
                  <a:cubicBezTo>
                    <a:pt x="1905" y="11213"/>
                    <a:pt x="1561" y="10868"/>
                    <a:pt x="1561" y="10446"/>
                  </a:cubicBezTo>
                  <a:cubicBezTo>
                    <a:pt x="1561" y="10023"/>
                    <a:pt x="1906" y="9680"/>
                    <a:pt x="2329" y="9680"/>
                  </a:cubicBezTo>
                  <a:lnTo>
                    <a:pt x="7161" y="9680"/>
                  </a:lnTo>
                  <a:cubicBezTo>
                    <a:pt x="9830" y="9680"/>
                    <a:pt x="12000" y="7509"/>
                    <a:pt x="12000" y="4840"/>
                  </a:cubicBezTo>
                  <a:cubicBezTo>
                    <a:pt x="12000" y="2172"/>
                    <a:pt x="9830" y="0"/>
                    <a:pt x="716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" name="Google Shape;461;p32"/>
            <p:cNvSpPr/>
            <p:nvPr/>
          </p:nvSpPr>
          <p:spPr>
            <a:xfrm>
              <a:off x="-12" y="1970685"/>
              <a:ext cx="237123" cy="237123"/>
            </a:xfrm>
            <a:custGeom>
              <a:avLst/>
              <a:gdLst/>
              <a:ahLst/>
              <a:cxnLst/>
              <a:rect l="l" t="t" r="r" b="b"/>
              <a:pathLst>
                <a:path w="8183" h="8183" extrusionOk="0">
                  <a:moveTo>
                    <a:pt x="0" y="0"/>
                  </a:moveTo>
                  <a:lnTo>
                    <a:pt x="0" y="8183"/>
                  </a:lnTo>
                  <a:lnTo>
                    <a:pt x="4091" y="8183"/>
                  </a:lnTo>
                  <a:cubicBezTo>
                    <a:pt x="6350" y="8183"/>
                    <a:pt x="8182" y="6351"/>
                    <a:pt x="8182" y="4091"/>
                  </a:cubicBezTo>
                  <a:cubicBezTo>
                    <a:pt x="8182" y="1832"/>
                    <a:pt x="6351" y="0"/>
                    <a:pt x="409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" name="Google Shape;462;p32"/>
            <p:cNvSpPr/>
            <p:nvPr/>
          </p:nvSpPr>
          <p:spPr>
            <a:xfrm>
              <a:off x="7691881" y="298970"/>
              <a:ext cx="401686" cy="241035"/>
            </a:xfrm>
            <a:custGeom>
              <a:avLst/>
              <a:gdLst/>
              <a:ahLst/>
              <a:cxnLst/>
              <a:rect l="l" t="t" r="r" b="b"/>
              <a:pathLst>
                <a:path w="13862" h="8318" extrusionOk="0">
                  <a:moveTo>
                    <a:pt x="6931" y="1"/>
                  </a:moveTo>
                  <a:cubicBezTo>
                    <a:pt x="3103" y="1"/>
                    <a:pt x="0" y="3103"/>
                    <a:pt x="0" y="6932"/>
                  </a:cubicBezTo>
                  <a:lnTo>
                    <a:pt x="0" y="8317"/>
                  </a:lnTo>
                  <a:lnTo>
                    <a:pt x="13861" y="8317"/>
                  </a:lnTo>
                  <a:lnTo>
                    <a:pt x="13861" y="6932"/>
                  </a:lnTo>
                  <a:cubicBezTo>
                    <a:pt x="13861" y="3103"/>
                    <a:pt x="10759" y="1"/>
                    <a:pt x="693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" name="Google Shape;463;p32"/>
            <p:cNvSpPr/>
            <p:nvPr/>
          </p:nvSpPr>
          <p:spPr>
            <a:xfrm>
              <a:off x="6565332" y="341048"/>
              <a:ext cx="172213" cy="156884"/>
            </a:xfrm>
            <a:custGeom>
              <a:avLst/>
              <a:gdLst/>
              <a:ahLst/>
              <a:cxnLst/>
              <a:rect l="l" t="t" r="r" b="b"/>
              <a:pathLst>
                <a:path w="5943" h="5414" extrusionOk="0">
                  <a:moveTo>
                    <a:pt x="2972" y="0"/>
                  </a:moveTo>
                  <a:cubicBezTo>
                    <a:pt x="2279" y="0"/>
                    <a:pt x="1587" y="264"/>
                    <a:pt x="1058" y="793"/>
                  </a:cubicBezTo>
                  <a:cubicBezTo>
                    <a:pt x="1" y="1850"/>
                    <a:pt x="1" y="3563"/>
                    <a:pt x="1058" y="4620"/>
                  </a:cubicBezTo>
                  <a:cubicBezTo>
                    <a:pt x="1587" y="5149"/>
                    <a:pt x="2279" y="5413"/>
                    <a:pt x="2972" y="5413"/>
                  </a:cubicBezTo>
                  <a:cubicBezTo>
                    <a:pt x="3664" y="5413"/>
                    <a:pt x="4357" y="5149"/>
                    <a:pt x="4885" y="4620"/>
                  </a:cubicBezTo>
                  <a:cubicBezTo>
                    <a:pt x="5943" y="3563"/>
                    <a:pt x="5943" y="1850"/>
                    <a:pt x="4885" y="793"/>
                  </a:cubicBezTo>
                  <a:cubicBezTo>
                    <a:pt x="4357" y="264"/>
                    <a:pt x="3664" y="0"/>
                    <a:pt x="297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" name="Google Shape;464;p32"/>
            <p:cNvSpPr/>
            <p:nvPr/>
          </p:nvSpPr>
          <p:spPr>
            <a:xfrm>
              <a:off x="909919" y="5"/>
              <a:ext cx="9765" cy="1142409"/>
            </a:xfrm>
            <a:custGeom>
              <a:avLst/>
              <a:gdLst/>
              <a:ahLst/>
              <a:cxnLst/>
              <a:rect l="l" t="t" r="r" b="b"/>
              <a:pathLst>
                <a:path w="337" h="39424" extrusionOk="0">
                  <a:moveTo>
                    <a:pt x="1" y="1"/>
                  </a:moveTo>
                  <a:lnTo>
                    <a:pt x="1" y="39424"/>
                  </a:lnTo>
                  <a:lnTo>
                    <a:pt x="336" y="39424"/>
                  </a:lnTo>
                  <a:lnTo>
                    <a:pt x="33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" name="Google Shape;465;p32"/>
            <p:cNvSpPr/>
            <p:nvPr/>
          </p:nvSpPr>
          <p:spPr>
            <a:xfrm>
              <a:off x="331574" y="8"/>
              <a:ext cx="388414" cy="868832"/>
            </a:xfrm>
            <a:custGeom>
              <a:avLst/>
              <a:gdLst/>
              <a:ahLst/>
              <a:cxnLst/>
              <a:rect l="l" t="t" r="r" b="b"/>
              <a:pathLst>
                <a:path w="13404" h="29983" extrusionOk="0">
                  <a:moveTo>
                    <a:pt x="1" y="1"/>
                  </a:moveTo>
                  <a:lnTo>
                    <a:pt x="1" y="23281"/>
                  </a:lnTo>
                  <a:cubicBezTo>
                    <a:pt x="1" y="26981"/>
                    <a:pt x="3000" y="29982"/>
                    <a:pt x="6701" y="29982"/>
                  </a:cubicBezTo>
                  <a:cubicBezTo>
                    <a:pt x="10403" y="29982"/>
                    <a:pt x="13403" y="26983"/>
                    <a:pt x="13402" y="23281"/>
                  </a:cubicBezTo>
                  <a:lnTo>
                    <a:pt x="13402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" name="Google Shape;466;p32"/>
            <p:cNvSpPr/>
            <p:nvPr/>
          </p:nvSpPr>
          <p:spPr>
            <a:xfrm>
              <a:off x="8265489" y="540005"/>
              <a:ext cx="878511" cy="599139"/>
            </a:xfrm>
            <a:custGeom>
              <a:avLst/>
              <a:gdLst/>
              <a:ahLst/>
              <a:cxnLst/>
              <a:rect l="l" t="t" r="r" b="b"/>
              <a:pathLst>
                <a:path w="30317" h="20676" extrusionOk="0">
                  <a:moveTo>
                    <a:pt x="29981" y="336"/>
                  </a:moveTo>
                  <a:lnTo>
                    <a:pt x="29981" y="20339"/>
                  </a:lnTo>
                  <a:lnTo>
                    <a:pt x="10337" y="20339"/>
                  </a:lnTo>
                  <a:cubicBezTo>
                    <a:pt x="8988" y="20339"/>
                    <a:pt x="7677" y="20073"/>
                    <a:pt x="6445" y="19552"/>
                  </a:cubicBezTo>
                  <a:cubicBezTo>
                    <a:pt x="5253" y="19048"/>
                    <a:pt x="4184" y="18327"/>
                    <a:pt x="3266" y="17408"/>
                  </a:cubicBezTo>
                  <a:cubicBezTo>
                    <a:pt x="2347" y="16489"/>
                    <a:pt x="1626" y="15421"/>
                    <a:pt x="1122" y="14229"/>
                  </a:cubicBezTo>
                  <a:cubicBezTo>
                    <a:pt x="601" y="12998"/>
                    <a:pt x="336" y="11687"/>
                    <a:pt x="336" y="10337"/>
                  </a:cubicBezTo>
                  <a:cubicBezTo>
                    <a:pt x="336" y="8987"/>
                    <a:pt x="601" y="7677"/>
                    <a:pt x="1122" y="6444"/>
                  </a:cubicBezTo>
                  <a:cubicBezTo>
                    <a:pt x="1627" y="5254"/>
                    <a:pt x="2347" y="4184"/>
                    <a:pt x="3266" y="3266"/>
                  </a:cubicBezTo>
                  <a:cubicBezTo>
                    <a:pt x="4184" y="2348"/>
                    <a:pt x="5253" y="1626"/>
                    <a:pt x="6445" y="1122"/>
                  </a:cubicBezTo>
                  <a:cubicBezTo>
                    <a:pt x="7677" y="601"/>
                    <a:pt x="8988" y="336"/>
                    <a:pt x="10337" y="336"/>
                  </a:cubicBezTo>
                  <a:close/>
                  <a:moveTo>
                    <a:pt x="10337" y="1"/>
                  </a:moveTo>
                  <a:cubicBezTo>
                    <a:pt x="8941" y="1"/>
                    <a:pt x="7589" y="273"/>
                    <a:pt x="6313" y="812"/>
                  </a:cubicBezTo>
                  <a:cubicBezTo>
                    <a:pt x="5082" y="1333"/>
                    <a:pt x="3977" y="2077"/>
                    <a:pt x="3027" y="3027"/>
                  </a:cubicBezTo>
                  <a:cubicBezTo>
                    <a:pt x="2078" y="3977"/>
                    <a:pt x="1333" y="5082"/>
                    <a:pt x="812" y="6313"/>
                  </a:cubicBezTo>
                  <a:cubicBezTo>
                    <a:pt x="274" y="7588"/>
                    <a:pt x="1" y="8942"/>
                    <a:pt x="1" y="10337"/>
                  </a:cubicBezTo>
                  <a:cubicBezTo>
                    <a:pt x="1" y="11734"/>
                    <a:pt x="273" y="13086"/>
                    <a:pt x="812" y="14362"/>
                  </a:cubicBezTo>
                  <a:cubicBezTo>
                    <a:pt x="1333" y="15592"/>
                    <a:pt x="2077" y="16697"/>
                    <a:pt x="3027" y="17647"/>
                  </a:cubicBezTo>
                  <a:cubicBezTo>
                    <a:pt x="3977" y="18596"/>
                    <a:pt x="5082" y="19342"/>
                    <a:pt x="6313" y="19862"/>
                  </a:cubicBezTo>
                  <a:cubicBezTo>
                    <a:pt x="7589" y="20400"/>
                    <a:pt x="8942" y="20674"/>
                    <a:pt x="10337" y="20674"/>
                  </a:cubicBezTo>
                  <a:lnTo>
                    <a:pt x="10337" y="20675"/>
                  </a:lnTo>
                  <a:lnTo>
                    <a:pt x="30317" y="20675"/>
                  </a:lnTo>
                  <a:lnTo>
                    <a:pt x="3031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67" name="Google Shape;467;p32"/>
            <p:cNvGrpSpPr/>
            <p:nvPr/>
          </p:nvGrpSpPr>
          <p:grpSpPr>
            <a:xfrm>
              <a:off x="231110" y="3904749"/>
              <a:ext cx="977788" cy="1238759"/>
              <a:chOff x="227223" y="1681074"/>
              <a:chExt cx="977788" cy="1238759"/>
            </a:xfrm>
          </p:grpSpPr>
          <p:sp>
            <p:nvSpPr>
              <p:cNvPr id="468" name="Google Shape;468;p32"/>
              <p:cNvSpPr/>
              <p:nvPr/>
            </p:nvSpPr>
            <p:spPr>
              <a:xfrm>
                <a:off x="283700" y="1737638"/>
                <a:ext cx="864805" cy="1168054"/>
              </a:xfrm>
              <a:custGeom>
                <a:avLst/>
                <a:gdLst/>
                <a:ahLst/>
                <a:cxnLst/>
                <a:rect l="l" t="t" r="r" b="b"/>
                <a:pathLst>
                  <a:path w="29844" h="40309" extrusionOk="0">
                    <a:moveTo>
                      <a:pt x="14922" y="0"/>
                    </a:moveTo>
                    <a:cubicBezTo>
                      <a:pt x="6694" y="0"/>
                      <a:pt x="0" y="6694"/>
                      <a:pt x="0" y="14921"/>
                    </a:cubicBezTo>
                    <a:lnTo>
                      <a:pt x="0" y="40308"/>
                    </a:lnTo>
                    <a:lnTo>
                      <a:pt x="976" y="40308"/>
                    </a:lnTo>
                    <a:lnTo>
                      <a:pt x="976" y="14921"/>
                    </a:lnTo>
                    <a:cubicBezTo>
                      <a:pt x="976" y="7232"/>
                      <a:pt x="7233" y="976"/>
                      <a:pt x="14923" y="976"/>
                    </a:cubicBezTo>
                    <a:cubicBezTo>
                      <a:pt x="22612" y="976"/>
                      <a:pt x="28868" y="7232"/>
                      <a:pt x="28868" y="14921"/>
                    </a:cubicBezTo>
                    <a:lnTo>
                      <a:pt x="28868" y="40308"/>
                    </a:lnTo>
                    <a:lnTo>
                      <a:pt x="29843" y="40308"/>
                    </a:lnTo>
                    <a:lnTo>
                      <a:pt x="29843" y="14921"/>
                    </a:lnTo>
                    <a:cubicBezTo>
                      <a:pt x="29843" y="6694"/>
                      <a:pt x="23149" y="0"/>
                      <a:pt x="1492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9" name="Google Shape;469;p32"/>
              <p:cNvSpPr/>
              <p:nvPr/>
            </p:nvSpPr>
            <p:spPr>
              <a:xfrm>
                <a:off x="227223" y="1681074"/>
                <a:ext cx="977788" cy="1238759"/>
              </a:xfrm>
              <a:custGeom>
                <a:avLst/>
                <a:gdLst/>
                <a:ahLst/>
                <a:cxnLst/>
                <a:rect l="l" t="t" r="r" b="b"/>
                <a:pathLst>
                  <a:path w="33743" h="42749" extrusionOk="0">
                    <a:moveTo>
                      <a:pt x="16871" y="976"/>
                    </a:moveTo>
                    <a:cubicBezTo>
                      <a:pt x="25637" y="976"/>
                      <a:pt x="32767" y="8108"/>
                      <a:pt x="32767" y="16873"/>
                    </a:cubicBezTo>
                    <a:lnTo>
                      <a:pt x="32767" y="41773"/>
                    </a:lnTo>
                    <a:lnTo>
                      <a:pt x="29841" y="41773"/>
                    </a:lnTo>
                    <a:lnTo>
                      <a:pt x="29841" y="16873"/>
                    </a:lnTo>
                    <a:cubicBezTo>
                      <a:pt x="29841" y="9721"/>
                      <a:pt x="24022" y="3903"/>
                      <a:pt x="16871" y="3903"/>
                    </a:cubicBezTo>
                    <a:cubicBezTo>
                      <a:pt x="9719" y="3903"/>
                      <a:pt x="3901" y="9721"/>
                      <a:pt x="3901" y="16873"/>
                    </a:cubicBezTo>
                    <a:lnTo>
                      <a:pt x="3901" y="41773"/>
                    </a:lnTo>
                    <a:lnTo>
                      <a:pt x="976" y="41773"/>
                    </a:lnTo>
                    <a:lnTo>
                      <a:pt x="976" y="16873"/>
                    </a:lnTo>
                    <a:cubicBezTo>
                      <a:pt x="976" y="8109"/>
                      <a:pt x="8104" y="976"/>
                      <a:pt x="16871" y="976"/>
                    </a:cubicBezTo>
                    <a:close/>
                    <a:moveTo>
                      <a:pt x="16872" y="1"/>
                    </a:moveTo>
                    <a:cubicBezTo>
                      <a:pt x="7567" y="1"/>
                      <a:pt x="0" y="7571"/>
                      <a:pt x="0" y="16873"/>
                    </a:cubicBezTo>
                    <a:lnTo>
                      <a:pt x="0" y="42746"/>
                    </a:lnTo>
                    <a:lnTo>
                      <a:pt x="4877" y="42746"/>
                    </a:lnTo>
                    <a:lnTo>
                      <a:pt x="4877" y="16873"/>
                    </a:lnTo>
                    <a:cubicBezTo>
                      <a:pt x="4877" y="10258"/>
                      <a:pt x="10256" y="4878"/>
                      <a:pt x="16870" y="4878"/>
                    </a:cubicBezTo>
                    <a:cubicBezTo>
                      <a:pt x="23485" y="4878"/>
                      <a:pt x="28865" y="10258"/>
                      <a:pt x="28865" y="16873"/>
                    </a:cubicBezTo>
                    <a:lnTo>
                      <a:pt x="28865" y="42748"/>
                    </a:lnTo>
                    <a:lnTo>
                      <a:pt x="33743" y="42748"/>
                    </a:lnTo>
                    <a:lnTo>
                      <a:pt x="33743" y="16873"/>
                    </a:lnTo>
                    <a:cubicBezTo>
                      <a:pt x="33743" y="7571"/>
                      <a:pt x="26176" y="1"/>
                      <a:pt x="16872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470" name="Google Shape;470;p32"/>
            <p:cNvSpPr/>
            <p:nvPr/>
          </p:nvSpPr>
          <p:spPr>
            <a:xfrm>
              <a:off x="8419124" y="4145710"/>
              <a:ext cx="9765" cy="1011720"/>
            </a:xfrm>
            <a:custGeom>
              <a:avLst/>
              <a:gdLst/>
              <a:ahLst/>
              <a:cxnLst/>
              <a:rect l="l" t="t" r="r" b="b"/>
              <a:pathLst>
                <a:path w="337" h="34914" extrusionOk="0">
                  <a:moveTo>
                    <a:pt x="1" y="0"/>
                  </a:moveTo>
                  <a:lnTo>
                    <a:pt x="1" y="34914"/>
                  </a:lnTo>
                  <a:lnTo>
                    <a:pt x="336" y="34914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1" name="Google Shape;471;p32"/>
            <p:cNvSpPr/>
            <p:nvPr/>
          </p:nvSpPr>
          <p:spPr>
            <a:xfrm>
              <a:off x="4567162" y="4666294"/>
              <a:ext cx="9331" cy="537504"/>
            </a:xfrm>
            <a:custGeom>
              <a:avLst/>
              <a:gdLst/>
              <a:ahLst/>
              <a:cxnLst/>
              <a:rect l="l" t="t" r="r" b="b"/>
              <a:pathLst>
                <a:path w="322" h="18549" extrusionOk="0">
                  <a:moveTo>
                    <a:pt x="1" y="1"/>
                  </a:moveTo>
                  <a:lnTo>
                    <a:pt x="1" y="18548"/>
                  </a:lnTo>
                  <a:lnTo>
                    <a:pt x="322" y="18548"/>
                  </a:lnTo>
                  <a:lnTo>
                    <a:pt x="32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LANK_1_1_1_1_1_1_1_1">
    <p:spTree>
      <p:nvGrpSpPr>
        <p:cNvPr id="1" name="Shape 4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3" name="Google Shape;473;p33"/>
          <p:cNvGrpSpPr/>
          <p:nvPr/>
        </p:nvGrpSpPr>
        <p:grpSpPr>
          <a:xfrm>
            <a:off x="294215" y="8"/>
            <a:ext cx="8849795" cy="5143500"/>
            <a:chOff x="294215" y="8"/>
            <a:chExt cx="8849795" cy="5143500"/>
          </a:xfrm>
        </p:grpSpPr>
        <p:sp>
          <p:nvSpPr>
            <p:cNvPr id="474" name="Google Shape;474;p33"/>
            <p:cNvSpPr/>
            <p:nvPr/>
          </p:nvSpPr>
          <p:spPr>
            <a:xfrm>
              <a:off x="8542695" y="3101316"/>
              <a:ext cx="347730" cy="370217"/>
            </a:xfrm>
            <a:custGeom>
              <a:avLst/>
              <a:gdLst/>
              <a:ahLst/>
              <a:cxnLst/>
              <a:rect l="l" t="t" r="r" b="b"/>
              <a:pathLst>
                <a:path w="12000" h="12776" extrusionOk="0">
                  <a:moveTo>
                    <a:pt x="781" y="0"/>
                  </a:moveTo>
                  <a:cubicBezTo>
                    <a:pt x="350" y="0"/>
                    <a:pt x="0" y="350"/>
                    <a:pt x="0" y="781"/>
                  </a:cubicBezTo>
                  <a:cubicBezTo>
                    <a:pt x="0" y="1213"/>
                    <a:pt x="350" y="1563"/>
                    <a:pt x="781" y="1563"/>
                  </a:cubicBezTo>
                  <a:lnTo>
                    <a:pt x="7161" y="1563"/>
                  </a:lnTo>
                  <a:cubicBezTo>
                    <a:pt x="8968" y="1563"/>
                    <a:pt x="10440" y="3033"/>
                    <a:pt x="10440" y="4842"/>
                  </a:cubicBezTo>
                  <a:cubicBezTo>
                    <a:pt x="10440" y="6650"/>
                    <a:pt x="8968" y="8121"/>
                    <a:pt x="7161" y="8121"/>
                  </a:cubicBezTo>
                  <a:lnTo>
                    <a:pt x="2329" y="8121"/>
                  </a:lnTo>
                  <a:cubicBezTo>
                    <a:pt x="1045" y="8121"/>
                    <a:pt x="1" y="9165"/>
                    <a:pt x="1" y="10448"/>
                  </a:cubicBezTo>
                  <a:cubicBezTo>
                    <a:pt x="1" y="11730"/>
                    <a:pt x="1045" y="12775"/>
                    <a:pt x="2329" y="12775"/>
                  </a:cubicBezTo>
                  <a:lnTo>
                    <a:pt x="7161" y="12775"/>
                  </a:lnTo>
                  <a:cubicBezTo>
                    <a:pt x="7591" y="12775"/>
                    <a:pt x="7941" y="12425"/>
                    <a:pt x="7941" y="11994"/>
                  </a:cubicBezTo>
                  <a:cubicBezTo>
                    <a:pt x="7941" y="11563"/>
                    <a:pt x="7591" y="11213"/>
                    <a:pt x="7161" y="11213"/>
                  </a:cubicBezTo>
                  <a:lnTo>
                    <a:pt x="2329" y="11213"/>
                  </a:lnTo>
                  <a:cubicBezTo>
                    <a:pt x="1905" y="11213"/>
                    <a:pt x="1561" y="10868"/>
                    <a:pt x="1561" y="10446"/>
                  </a:cubicBezTo>
                  <a:cubicBezTo>
                    <a:pt x="1561" y="10023"/>
                    <a:pt x="1906" y="9680"/>
                    <a:pt x="2329" y="9680"/>
                  </a:cubicBezTo>
                  <a:lnTo>
                    <a:pt x="7161" y="9680"/>
                  </a:lnTo>
                  <a:cubicBezTo>
                    <a:pt x="9830" y="9680"/>
                    <a:pt x="12000" y="7509"/>
                    <a:pt x="12000" y="4840"/>
                  </a:cubicBezTo>
                  <a:cubicBezTo>
                    <a:pt x="12000" y="2172"/>
                    <a:pt x="9830" y="0"/>
                    <a:pt x="716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" name="Google Shape;475;p33"/>
            <p:cNvSpPr/>
            <p:nvPr/>
          </p:nvSpPr>
          <p:spPr>
            <a:xfrm>
              <a:off x="5476399" y="8"/>
              <a:ext cx="388414" cy="868832"/>
            </a:xfrm>
            <a:custGeom>
              <a:avLst/>
              <a:gdLst/>
              <a:ahLst/>
              <a:cxnLst/>
              <a:rect l="l" t="t" r="r" b="b"/>
              <a:pathLst>
                <a:path w="13404" h="29983" extrusionOk="0">
                  <a:moveTo>
                    <a:pt x="1" y="1"/>
                  </a:moveTo>
                  <a:lnTo>
                    <a:pt x="1" y="23281"/>
                  </a:lnTo>
                  <a:cubicBezTo>
                    <a:pt x="1" y="26981"/>
                    <a:pt x="3000" y="29982"/>
                    <a:pt x="6701" y="29982"/>
                  </a:cubicBezTo>
                  <a:cubicBezTo>
                    <a:pt x="10403" y="29982"/>
                    <a:pt x="13403" y="26983"/>
                    <a:pt x="13402" y="23281"/>
                  </a:cubicBezTo>
                  <a:lnTo>
                    <a:pt x="13402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76" name="Google Shape;476;p33"/>
            <p:cNvGrpSpPr/>
            <p:nvPr/>
          </p:nvGrpSpPr>
          <p:grpSpPr>
            <a:xfrm>
              <a:off x="8166223" y="3904749"/>
              <a:ext cx="977788" cy="1238759"/>
              <a:chOff x="227223" y="1681074"/>
              <a:chExt cx="977788" cy="1238759"/>
            </a:xfrm>
          </p:grpSpPr>
          <p:sp>
            <p:nvSpPr>
              <p:cNvPr id="477" name="Google Shape;477;p33"/>
              <p:cNvSpPr/>
              <p:nvPr/>
            </p:nvSpPr>
            <p:spPr>
              <a:xfrm>
                <a:off x="283700" y="1737638"/>
                <a:ext cx="864805" cy="1168054"/>
              </a:xfrm>
              <a:custGeom>
                <a:avLst/>
                <a:gdLst/>
                <a:ahLst/>
                <a:cxnLst/>
                <a:rect l="l" t="t" r="r" b="b"/>
                <a:pathLst>
                  <a:path w="29844" h="40309" extrusionOk="0">
                    <a:moveTo>
                      <a:pt x="14922" y="0"/>
                    </a:moveTo>
                    <a:cubicBezTo>
                      <a:pt x="6694" y="0"/>
                      <a:pt x="0" y="6694"/>
                      <a:pt x="0" y="14921"/>
                    </a:cubicBezTo>
                    <a:lnTo>
                      <a:pt x="0" y="40308"/>
                    </a:lnTo>
                    <a:lnTo>
                      <a:pt x="976" y="40308"/>
                    </a:lnTo>
                    <a:lnTo>
                      <a:pt x="976" y="14921"/>
                    </a:lnTo>
                    <a:cubicBezTo>
                      <a:pt x="976" y="7232"/>
                      <a:pt x="7233" y="976"/>
                      <a:pt x="14923" y="976"/>
                    </a:cubicBezTo>
                    <a:cubicBezTo>
                      <a:pt x="22612" y="976"/>
                      <a:pt x="28868" y="7232"/>
                      <a:pt x="28868" y="14921"/>
                    </a:cubicBezTo>
                    <a:lnTo>
                      <a:pt x="28868" y="40308"/>
                    </a:lnTo>
                    <a:lnTo>
                      <a:pt x="29843" y="40308"/>
                    </a:lnTo>
                    <a:lnTo>
                      <a:pt x="29843" y="14921"/>
                    </a:lnTo>
                    <a:cubicBezTo>
                      <a:pt x="29843" y="6694"/>
                      <a:pt x="23149" y="0"/>
                      <a:pt x="1492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8" name="Google Shape;478;p33"/>
              <p:cNvSpPr/>
              <p:nvPr/>
            </p:nvSpPr>
            <p:spPr>
              <a:xfrm>
                <a:off x="227223" y="1681074"/>
                <a:ext cx="977788" cy="1238759"/>
              </a:xfrm>
              <a:custGeom>
                <a:avLst/>
                <a:gdLst/>
                <a:ahLst/>
                <a:cxnLst/>
                <a:rect l="l" t="t" r="r" b="b"/>
                <a:pathLst>
                  <a:path w="33743" h="42749" extrusionOk="0">
                    <a:moveTo>
                      <a:pt x="16871" y="976"/>
                    </a:moveTo>
                    <a:cubicBezTo>
                      <a:pt x="25637" y="976"/>
                      <a:pt x="32767" y="8108"/>
                      <a:pt x="32767" y="16873"/>
                    </a:cubicBezTo>
                    <a:lnTo>
                      <a:pt x="32767" y="41773"/>
                    </a:lnTo>
                    <a:lnTo>
                      <a:pt x="29841" y="41773"/>
                    </a:lnTo>
                    <a:lnTo>
                      <a:pt x="29841" y="16873"/>
                    </a:lnTo>
                    <a:cubicBezTo>
                      <a:pt x="29841" y="9721"/>
                      <a:pt x="24022" y="3903"/>
                      <a:pt x="16871" y="3903"/>
                    </a:cubicBezTo>
                    <a:cubicBezTo>
                      <a:pt x="9719" y="3903"/>
                      <a:pt x="3901" y="9721"/>
                      <a:pt x="3901" y="16873"/>
                    </a:cubicBezTo>
                    <a:lnTo>
                      <a:pt x="3901" y="41773"/>
                    </a:lnTo>
                    <a:lnTo>
                      <a:pt x="976" y="41773"/>
                    </a:lnTo>
                    <a:lnTo>
                      <a:pt x="976" y="16873"/>
                    </a:lnTo>
                    <a:cubicBezTo>
                      <a:pt x="976" y="8109"/>
                      <a:pt x="8104" y="976"/>
                      <a:pt x="16871" y="976"/>
                    </a:cubicBezTo>
                    <a:close/>
                    <a:moveTo>
                      <a:pt x="16872" y="1"/>
                    </a:moveTo>
                    <a:cubicBezTo>
                      <a:pt x="7567" y="1"/>
                      <a:pt x="0" y="7571"/>
                      <a:pt x="0" y="16873"/>
                    </a:cubicBezTo>
                    <a:lnTo>
                      <a:pt x="0" y="42746"/>
                    </a:lnTo>
                    <a:lnTo>
                      <a:pt x="4877" y="42746"/>
                    </a:lnTo>
                    <a:lnTo>
                      <a:pt x="4877" y="16873"/>
                    </a:lnTo>
                    <a:cubicBezTo>
                      <a:pt x="4877" y="10258"/>
                      <a:pt x="10256" y="4878"/>
                      <a:pt x="16870" y="4878"/>
                    </a:cubicBezTo>
                    <a:cubicBezTo>
                      <a:pt x="23485" y="4878"/>
                      <a:pt x="28865" y="10258"/>
                      <a:pt x="28865" y="16873"/>
                    </a:cubicBezTo>
                    <a:lnTo>
                      <a:pt x="28865" y="42748"/>
                    </a:lnTo>
                    <a:lnTo>
                      <a:pt x="33743" y="42748"/>
                    </a:lnTo>
                    <a:lnTo>
                      <a:pt x="33743" y="16873"/>
                    </a:lnTo>
                    <a:cubicBezTo>
                      <a:pt x="33743" y="7571"/>
                      <a:pt x="26176" y="1"/>
                      <a:pt x="16872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479" name="Google Shape;479;p33"/>
            <p:cNvSpPr/>
            <p:nvPr/>
          </p:nvSpPr>
          <p:spPr>
            <a:xfrm>
              <a:off x="6866672" y="4759916"/>
              <a:ext cx="639331" cy="383575"/>
            </a:xfrm>
            <a:custGeom>
              <a:avLst/>
              <a:gdLst/>
              <a:ahLst/>
              <a:cxnLst/>
              <a:rect l="l" t="t" r="r" b="b"/>
              <a:pathLst>
                <a:path w="22063" h="13237" extrusionOk="0">
                  <a:moveTo>
                    <a:pt x="11031" y="0"/>
                  </a:moveTo>
                  <a:cubicBezTo>
                    <a:pt x="4940" y="0"/>
                    <a:pt x="0" y="4939"/>
                    <a:pt x="0" y="11030"/>
                  </a:cubicBezTo>
                  <a:lnTo>
                    <a:pt x="0" y="13237"/>
                  </a:lnTo>
                  <a:lnTo>
                    <a:pt x="22062" y="13237"/>
                  </a:lnTo>
                  <a:lnTo>
                    <a:pt x="22062" y="11030"/>
                  </a:lnTo>
                  <a:cubicBezTo>
                    <a:pt x="22062" y="4939"/>
                    <a:pt x="17123" y="0"/>
                    <a:pt x="1103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" name="Google Shape;480;p33"/>
            <p:cNvSpPr/>
            <p:nvPr/>
          </p:nvSpPr>
          <p:spPr>
            <a:xfrm>
              <a:off x="362436" y="10"/>
              <a:ext cx="9765" cy="1011720"/>
            </a:xfrm>
            <a:custGeom>
              <a:avLst/>
              <a:gdLst/>
              <a:ahLst/>
              <a:cxnLst/>
              <a:rect l="l" t="t" r="r" b="b"/>
              <a:pathLst>
                <a:path w="337" h="34914" extrusionOk="0">
                  <a:moveTo>
                    <a:pt x="1" y="0"/>
                  </a:moveTo>
                  <a:lnTo>
                    <a:pt x="1" y="34914"/>
                  </a:lnTo>
                  <a:lnTo>
                    <a:pt x="336" y="34914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" name="Google Shape;481;p33"/>
            <p:cNvSpPr/>
            <p:nvPr/>
          </p:nvSpPr>
          <p:spPr>
            <a:xfrm>
              <a:off x="294215" y="2408778"/>
              <a:ext cx="146191" cy="427273"/>
            </a:xfrm>
            <a:custGeom>
              <a:avLst/>
              <a:gdLst/>
              <a:ahLst/>
              <a:cxnLst/>
              <a:rect l="l" t="t" r="r" b="b"/>
              <a:pathLst>
                <a:path w="5045" h="14745" extrusionOk="0">
                  <a:moveTo>
                    <a:pt x="2523" y="1"/>
                  </a:moveTo>
                  <a:cubicBezTo>
                    <a:pt x="1130" y="1"/>
                    <a:pt x="1" y="1130"/>
                    <a:pt x="1" y="2523"/>
                  </a:cubicBezTo>
                  <a:cubicBezTo>
                    <a:pt x="1" y="3723"/>
                    <a:pt x="840" y="4724"/>
                    <a:pt x="1962" y="4980"/>
                  </a:cubicBezTo>
                  <a:cubicBezTo>
                    <a:pt x="840" y="5235"/>
                    <a:pt x="1" y="6237"/>
                    <a:pt x="1" y="7438"/>
                  </a:cubicBezTo>
                  <a:cubicBezTo>
                    <a:pt x="1" y="8552"/>
                    <a:pt x="727" y="9497"/>
                    <a:pt x="1729" y="9830"/>
                  </a:cubicBezTo>
                  <a:cubicBezTo>
                    <a:pt x="725" y="10163"/>
                    <a:pt x="1" y="11107"/>
                    <a:pt x="1" y="12222"/>
                  </a:cubicBezTo>
                  <a:cubicBezTo>
                    <a:pt x="1" y="13615"/>
                    <a:pt x="1130" y="14744"/>
                    <a:pt x="2523" y="14744"/>
                  </a:cubicBezTo>
                  <a:cubicBezTo>
                    <a:pt x="3915" y="14744"/>
                    <a:pt x="5044" y="13615"/>
                    <a:pt x="5044" y="12222"/>
                  </a:cubicBezTo>
                  <a:cubicBezTo>
                    <a:pt x="5044" y="11107"/>
                    <a:pt x="4320" y="10162"/>
                    <a:pt x="3316" y="9830"/>
                  </a:cubicBezTo>
                  <a:cubicBezTo>
                    <a:pt x="4320" y="9497"/>
                    <a:pt x="5044" y="8553"/>
                    <a:pt x="5044" y="7438"/>
                  </a:cubicBezTo>
                  <a:cubicBezTo>
                    <a:pt x="5044" y="6237"/>
                    <a:pt x="4206" y="5235"/>
                    <a:pt x="3083" y="4980"/>
                  </a:cubicBezTo>
                  <a:cubicBezTo>
                    <a:pt x="4206" y="4724"/>
                    <a:pt x="5044" y="3723"/>
                    <a:pt x="5044" y="2523"/>
                  </a:cubicBezTo>
                  <a:cubicBezTo>
                    <a:pt x="5044" y="1130"/>
                    <a:pt x="3915" y="1"/>
                    <a:pt x="252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" name="Google Shape;482;p33"/>
            <p:cNvSpPr/>
            <p:nvPr/>
          </p:nvSpPr>
          <p:spPr>
            <a:xfrm>
              <a:off x="362649" y="4603494"/>
              <a:ext cx="9331" cy="537504"/>
            </a:xfrm>
            <a:custGeom>
              <a:avLst/>
              <a:gdLst/>
              <a:ahLst/>
              <a:cxnLst/>
              <a:rect l="l" t="t" r="r" b="b"/>
              <a:pathLst>
                <a:path w="322" h="18549" extrusionOk="0">
                  <a:moveTo>
                    <a:pt x="1" y="1"/>
                  </a:moveTo>
                  <a:lnTo>
                    <a:pt x="1" y="18548"/>
                  </a:lnTo>
                  <a:lnTo>
                    <a:pt x="322" y="18548"/>
                  </a:lnTo>
                  <a:lnTo>
                    <a:pt x="32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20000" y="463800"/>
            <a:ext cx="7704000" cy="63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ma"/>
              <a:buNone/>
              <a:defRPr sz="3000" b="1">
                <a:solidFill>
                  <a:schemeClr val="dk1"/>
                </a:solidFill>
                <a:latin typeface="Arima"/>
                <a:ea typeface="Arima"/>
                <a:cs typeface="Arima"/>
                <a:sym typeface="Arim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ma"/>
              <a:buNone/>
              <a:defRPr sz="3000" b="1">
                <a:solidFill>
                  <a:schemeClr val="dk1"/>
                </a:solidFill>
                <a:latin typeface="Arima"/>
                <a:ea typeface="Arima"/>
                <a:cs typeface="Arima"/>
                <a:sym typeface="Arima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ma"/>
              <a:buNone/>
              <a:defRPr sz="3000" b="1">
                <a:solidFill>
                  <a:schemeClr val="dk1"/>
                </a:solidFill>
                <a:latin typeface="Arima"/>
                <a:ea typeface="Arima"/>
                <a:cs typeface="Arima"/>
                <a:sym typeface="Arima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ma"/>
              <a:buNone/>
              <a:defRPr sz="3000" b="1">
                <a:solidFill>
                  <a:schemeClr val="dk1"/>
                </a:solidFill>
                <a:latin typeface="Arima"/>
                <a:ea typeface="Arima"/>
                <a:cs typeface="Arima"/>
                <a:sym typeface="Arima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ma"/>
              <a:buNone/>
              <a:defRPr sz="3000" b="1">
                <a:solidFill>
                  <a:schemeClr val="dk1"/>
                </a:solidFill>
                <a:latin typeface="Arima"/>
                <a:ea typeface="Arima"/>
                <a:cs typeface="Arima"/>
                <a:sym typeface="Arima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ma"/>
              <a:buNone/>
              <a:defRPr sz="3000" b="1">
                <a:solidFill>
                  <a:schemeClr val="dk1"/>
                </a:solidFill>
                <a:latin typeface="Arima"/>
                <a:ea typeface="Arima"/>
                <a:cs typeface="Arima"/>
                <a:sym typeface="Arima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ma"/>
              <a:buNone/>
              <a:defRPr sz="3000" b="1">
                <a:solidFill>
                  <a:schemeClr val="dk1"/>
                </a:solidFill>
                <a:latin typeface="Arima"/>
                <a:ea typeface="Arima"/>
                <a:cs typeface="Arima"/>
                <a:sym typeface="Arima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ma"/>
              <a:buNone/>
              <a:defRPr sz="3000" b="1">
                <a:solidFill>
                  <a:schemeClr val="dk1"/>
                </a:solidFill>
                <a:latin typeface="Arima"/>
                <a:ea typeface="Arima"/>
                <a:cs typeface="Arima"/>
                <a:sym typeface="Arima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ma"/>
              <a:buNone/>
              <a:defRPr sz="3000" b="1">
                <a:solidFill>
                  <a:schemeClr val="dk1"/>
                </a:solidFill>
                <a:latin typeface="Arima"/>
                <a:ea typeface="Arima"/>
                <a:cs typeface="Arima"/>
                <a:sym typeface="Arima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20000" y="1174500"/>
            <a:ext cx="7704000" cy="342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 panose="00000500000000000000"/>
              <a:buChar char="●"/>
              <a:defRPr>
                <a:solidFill>
                  <a:schemeClr val="dk1"/>
                </a:solidFill>
                <a:latin typeface="Barlow" panose="00000500000000000000"/>
                <a:ea typeface="Barlow" panose="00000500000000000000"/>
                <a:cs typeface="Barlow" panose="00000500000000000000"/>
                <a:sym typeface="Barlow" panose="00000500000000000000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 panose="00000500000000000000"/>
              <a:buChar char="○"/>
              <a:defRPr>
                <a:solidFill>
                  <a:schemeClr val="dk1"/>
                </a:solidFill>
                <a:latin typeface="Barlow" panose="00000500000000000000"/>
                <a:ea typeface="Barlow" panose="00000500000000000000"/>
                <a:cs typeface="Barlow" panose="00000500000000000000"/>
                <a:sym typeface="Barlow" panose="00000500000000000000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 panose="00000500000000000000"/>
              <a:buChar char="■"/>
              <a:defRPr>
                <a:solidFill>
                  <a:schemeClr val="dk1"/>
                </a:solidFill>
                <a:latin typeface="Barlow" panose="00000500000000000000"/>
                <a:ea typeface="Barlow" panose="00000500000000000000"/>
                <a:cs typeface="Barlow" panose="00000500000000000000"/>
                <a:sym typeface="Barlow" panose="00000500000000000000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 panose="00000500000000000000"/>
              <a:buChar char="●"/>
              <a:defRPr>
                <a:solidFill>
                  <a:schemeClr val="dk1"/>
                </a:solidFill>
                <a:latin typeface="Barlow" panose="00000500000000000000"/>
                <a:ea typeface="Barlow" panose="00000500000000000000"/>
                <a:cs typeface="Barlow" panose="00000500000000000000"/>
                <a:sym typeface="Barlow" panose="00000500000000000000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 panose="00000500000000000000"/>
              <a:buChar char="○"/>
              <a:defRPr>
                <a:solidFill>
                  <a:schemeClr val="dk1"/>
                </a:solidFill>
                <a:latin typeface="Barlow" panose="00000500000000000000"/>
                <a:ea typeface="Barlow" panose="00000500000000000000"/>
                <a:cs typeface="Barlow" panose="00000500000000000000"/>
                <a:sym typeface="Barlow" panose="00000500000000000000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 panose="00000500000000000000"/>
              <a:buChar char="■"/>
              <a:defRPr>
                <a:solidFill>
                  <a:schemeClr val="dk1"/>
                </a:solidFill>
                <a:latin typeface="Barlow" panose="00000500000000000000"/>
                <a:ea typeface="Barlow" panose="00000500000000000000"/>
                <a:cs typeface="Barlow" panose="00000500000000000000"/>
                <a:sym typeface="Barlow" panose="00000500000000000000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 panose="00000500000000000000"/>
              <a:buChar char="●"/>
              <a:defRPr>
                <a:solidFill>
                  <a:schemeClr val="dk1"/>
                </a:solidFill>
                <a:latin typeface="Barlow" panose="00000500000000000000"/>
                <a:ea typeface="Barlow" panose="00000500000000000000"/>
                <a:cs typeface="Barlow" panose="00000500000000000000"/>
                <a:sym typeface="Barlow" panose="00000500000000000000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 panose="00000500000000000000"/>
              <a:buChar char="○"/>
              <a:defRPr>
                <a:solidFill>
                  <a:schemeClr val="dk1"/>
                </a:solidFill>
                <a:latin typeface="Barlow" panose="00000500000000000000"/>
                <a:ea typeface="Barlow" panose="00000500000000000000"/>
                <a:cs typeface="Barlow" panose="00000500000000000000"/>
                <a:sym typeface="Barlow" panose="00000500000000000000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 panose="00000500000000000000"/>
              <a:buChar char="■"/>
              <a:defRPr>
                <a:solidFill>
                  <a:schemeClr val="dk1"/>
                </a:solidFill>
                <a:latin typeface="Barlow" panose="00000500000000000000"/>
                <a:ea typeface="Barlow" panose="00000500000000000000"/>
                <a:cs typeface="Barlow" panose="00000500000000000000"/>
                <a:sym typeface="Barlow" panose="00000500000000000000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2" r:id="rId13"/>
    <p:sldLayoutId id="2147483663" r:id="rId14"/>
    <p:sldLayoutId id="2147483664" r:id="rId15"/>
    <p:sldLayoutId id="2147483665" r:id="rId16"/>
    <p:sldLayoutId id="2147483666" r:id="rId17"/>
    <p:sldLayoutId id="2147483667" r:id="rId18"/>
    <p:sldLayoutId id="2147483668" r:id="rId19"/>
    <p:sldLayoutId id="2147483669" r:id="rId20"/>
    <p:sldLayoutId id="2147483670" r:id="rId21"/>
    <p:sldLayoutId id="2147483671" r:id="rId22"/>
    <p:sldLayoutId id="2147483672" r:id="rId23"/>
    <p:sldLayoutId id="2147483673" r:id="rId24"/>
    <p:sldLayoutId id="2147483674" r:id="rId25"/>
    <p:sldLayoutId id="2147483675" r:id="rId26"/>
    <p:sldLayoutId id="2147483676" r:id="rId27"/>
    <p:sldLayoutId id="2147483677" r:id="rId28"/>
    <p:sldLayoutId id="2147483678" r:id="rId29"/>
    <p:sldLayoutId id="2147483679" r:id="rId30"/>
    <p:sldLayoutId id="2147483680" r:id="rId31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" name="Subtitle 2">
            <a:extLst>
              <a:ext uri="{FF2B5EF4-FFF2-40B4-BE49-F238E27FC236}">
                <a16:creationId xmlns:a16="http://schemas.microsoft.com/office/drawing/2014/main" id="{F3D7F34B-FF02-123A-ADA0-ABAF06BFC0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228">
            <a:off x="3797241" y="3288074"/>
            <a:ext cx="4528500" cy="1144585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Student Name: Madalina Duta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Student ID: 2218871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Lecturer: Natalie Brailsford </a:t>
            </a:r>
          </a:p>
        </p:txBody>
      </p:sp>
      <p:sp>
        <p:nvSpPr>
          <p:cNvPr id="494" name="Google Shape;494;p37"/>
          <p:cNvSpPr txBox="1">
            <a:spLocks noGrp="1"/>
          </p:cNvSpPr>
          <p:nvPr>
            <p:ph type="title" idx="2"/>
          </p:nvPr>
        </p:nvSpPr>
        <p:spPr>
          <a:xfrm>
            <a:off x="1354184" y="948337"/>
            <a:ext cx="6213950" cy="1997700"/>
          </a:xfrm>
        </p:spPr>
        <p:txBody>
          <a:bodyPr spcFirstLastPara="1" wrap="square" lIns="91425" tIns="91425" rIns="91425" bIns="91425" anchor="b" anchorCtr="0">
            <a:normAutofit fontScale="90000"/>
          </a:bodyPr>
          <a:lstStyle/>
          <a:p>
            <a:pPr marL="0" lvl="0" indent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/>
              <a:buNone/>
            </a:pPr>
            <a:r>
              <a:rPr lang="en-IN" sz="4000" dirty="0">
                <a:latin typeface="Arial" panose="020B0604020202020204" pitchFamily="34" charset="0"/>
                <a:cs typeface="Arial" panose="020B0604020202020204" pitchFamily="34" charset="0"/>
              </a:rPr>
              <a:t> The deepening mental health crisis the hospitality industry</a:t>
            </a:r>
            <a:br>
              <a:rPr lang="en-IN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IN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sz="2500" dirty="0">
                <a:latin typeface="Arial" panose="020B0604020202020204" pitchFamily="34" charset="0"/>
                <a:cs typeface="Arial" panose="020B0604020202020204" pitchFamily="34" charset="0"/>
              </a:rPr>
              <a:t>BMIH6001  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1" name="Google Shape;531;p41"/>
          <p:cNvSpPr txBox="1">
            <a:spLocks noGrp="1"/>
          </p:cNvSpPr>
          <p:nvPr>
            <p:ph type="title"/>
          </p:nvPr>
        </p:nvSpPr>
        <p:spPr>
          <a:xfrm>
            <a:off x="720000" y="463800"/>
            <a:ext cx="7704000" cy="634500"/>
          </a:xfr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/>
              <a:t>Introduction</a:t>
            </a:r>
          </a:p>
        </p:txBody>
      </p:sp>
      <p:graphicFrame>
        <p:nvGraphicFramePr>
          <p:cNvPr id="534" name="Google Shape;532;p41">
            <a:extLst>
              <a:ext uri="{FF2B5EF4-FFF2-40B4-BE49-F238E27FC236}">
                <a16:creationId xmlns:a16="http://schemas.microsoft.com/office/drawing/2014/main" id="{32B2F6D9-A241-A824-E36C-57485F55E96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85132086"/>
              </p:ext>
            </p:extLst>
          </p:nvPr>
        </p:nvGraphicFramePr>
        <p:xfrm>
          <a:off x="720000" y="1288800"/>
          <a:ext cx="7704000" cy="32644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7" name="Google Shape;547;p43"/>
          <p:cNvSpPr txBox="1">
            <a:spLocks noGrp="1"/>
          </p:cNvSpPr>
          <p:nvPr>
            <p:ph type="subTitle" idx="1"/>
          </p:nvPr>
        </p:nvSpPr>
        <p:spPr>
          <a:xfrm>
            <a:off x="326390" y="1534795"/>
            <a:ext cx="4072255" cy="291528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just" rtl="0">
              <a:spcBef>
                <a:spcPts val="0"/>
              </a:spcBef>
              <a:spcAft>
                <a:spcPts val="0"/>
              </a:spcAft>
              <a:buClr>
                <a:schemeClr val="hlink"/>
              </a:buClr>
              <a:buSzPts val="1100"/>
              <a:buFont typeface="Arial" panose="020B0604020202020204" pitchFamily="34" charset="0"/>
              <a:buChar char="•"/>
            </a:pPr>
            <a:r>
              <a:rPr lang="en-IN" altLang="en-GB" sz="1600" dirty="0">
                <a:latin typeface="Times New Roman" panose="02020603050405020304"/>
                <a:cs typeface="Times New Roman" panose="02020603050405020304"/>
              </a:rPr>
              <a:t>Kotera, Adhikari and Sheffield (2021) have mentioned that, “Hospitality industry is enhancing economy of nations but its employees are suffering from mental health.”</a:t>
            </a:r>
          </a:p>
          <a:p>
            <a:pPr marL="285750" lvl="0" indent="-285750" algn="just" rtl="0">
              <a:spcBef>
                <a:spcPts val="0"/>
              </a:spcBef>
              <a:spcAft>
                <a:spcPts val="0"/>
              </a:spcAft>
              <a:buClr>
                <a:schemeClr val="hlink"/>
              </a:buClr>
              <a:buSzPts val="1100"/>
              <a:buFont typeface="Arial" panose="020B0604020202020204" pitchFamily="34" charset="0"/>
              <a:buChar char="•"/>
            </a:pPr>
            <a:r>
              <a:rPr lang="en-IN" altLang="en-GB" sz="1600" dirty="0">
                <a:latin typeface="Times New Roman" panose="02020603050405020304"/>
                <a:cs typeface="Times New Roman" panose="02020603050405020304"/>
              </a:rPr>
              <a:t>Job Demands-Resources model explains that enhanced job demand i.e. long hours, unpredictable shifts, etc in combination with limited resources like low pay enhances the mental stress </a:t>
            </a:r>
          </a:p>
        </p:txBody>
      </p:sp>
      <p:sp>
        <p:nvSpPr>
          <p:cNvPr id="548" name="Google Shape;548;p43"/>
          <p:cNvSpPr txBox="1">
            <a:spLocks noGrp="1"/>
          </p:cNvSpPr>
          <p:nvPr>
            <p:ph type="subTitle" idx="2"/>
          </p:nvPr>
        </p:nvSpPr>
        <p:spPr>
          <a:xfrm>
            <a:off x="4469765" y="1452245"/>
            <a:ext cx="4359275" cy="188150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IN" altLang="en-GB" sz="1600" dirty="0">
                <a:latin typeface="Times New Roman" panose="02020603050405020304"/>
                <a:cs typeface="Times New Roman" panose="02020603050405020304"/>
              </a:rPr>
              <a:t>Xiong et.al., (2023) have identified that, “Customer abuse is faced by employees, making them feel less confident and insecure”. </a:t>
            </a:r>
          </a:p>
          <a:p>
            <a:pPr marL="285750" lvl="0" indent="-2857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IN" altLang="en-GB" sz="1600" dirty="0">
                <a:latin typeface="Times New Roman" panose="02020603050405020304"/>
                <a:cs typeface="Times New Roman" panose="02020603050405020304"/>
              </a:rPr>
              <a:t>Customers usually shout, use verbal aggression and racial slurs which are tolerated by the workers to meet their requirements </a:t>
            </a:r>
          </a:p>
          <a:p>
            <a:pPr marL="285750" lvl="0" indent="-2857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IN" altLang="en-GB" sz="1600" dirty="0">
                <a:latin typeface="Times New Roman" panose="02020603050405020304"/>
                <a:cs typeface="Times New Roman" panose="02020603050405020304"/>
              </a:rPr>
              <a:t>Nisar </a:t>
            </a:r>
            <a:r>
              <a:rPr lang="en-IN" altLang="en-GB" sz="1600" i="1" dirty="0">
                <a:latin typeface="Times New Roman" panose="02020603050405020304"/>
                <a:cs typeface="Times New Roman" panose="02020603050405020304"/>
              </a:rPr>
              <a:t>et.al.,</a:t>
            </a:r>
            <a:r>
              <a:rPr lang="en-IN" altLang="en-GB" sz="1600" dirty="0">
                <a:latin typeface="Times New Roman" panose="02020603050405020304"/>
                <a:cs typeface="Times New Roman" panose="02020603050405020304"/>
              </a:rPr>
              <a:t> (2021) have said that, “Staff uses emotional </a:t>
            </a:r>
            <a:r>
              <a:rPr lang="en-IN" altLang="en-GB" sz="1600" err="1">
                <a:latin typeface="Times New Roman" panose="02020603050405020304"/>
                <a:cs typeface="Times New Roman" panose="02020603050405020304"/>
              </a:rPr>
              <a:t>labor</a:t>
            </a:r>
            <a:r>
              <a:rPr lang="en-IN" altLang="en-GB" sz="1600" dirty="0">
                <a:latin typeface="Times New Roman" panose="02020603050405020304"/>
                <a:cs typeface="Times New Roman" panose="02020603050405020304"/>
              </a:rPr>
              <a:t> to represent themselves attractive and cheerful by supressing their original emotions, enhancing exhaustion”</a:t>
            </a:r>
          </a:p>
          <a:p>
            <a:pPr marL="285750" lvl="0" indent="-2857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IN" altLang="en-GB" sz="1600" dirty="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549" name="Google Shape;549;p43"/>
          <p:cNvSpPr txBox="1">
            <a:spLocks noGrp="1"/>
          </p:cNvSpPr>
          <p:nvPr>
            <p:ph type="title"/>
          </p:nvPr>
        </p:nvSpPr>
        <p:spPr>
          <a:xfrm>
            <a:off x="720000" y="463800"/>
            <a:ext cx="7704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400" dirty="0">
                <a:latin typeface="Times New Roman" panose="02020603050405020304"/>
                <a:cs typeface="Times New Roman" panose="02020603050405020304"/>
              </a:rPr>
              <a:t>Exploring literary criticism</a:t>
            </a:r>
          </a:p>
        </p:txBody>
      </p:sp>
    </p:spTree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just">
              <a:buFont typeface="Arial" panose="020B0604020202020204" pitchFamily="34" charset="0"/>
              <a:buChar char="•"/>
            </a:pPr>
            <a:r>
              <a:rPr lang="en-IN" altLang="en-US" dirty="0">
                <a:latin typeface="Times New Roman" panose="02020603050405020304"/>
                <a:cs typeface="Times New Roman" panose="02020603050405020304"/>
              </a:rPr>
              <a:t>Emotional Labour Theory helps in understanding different ways used by workers to manage their feelings and meet customer expectations 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IN" altLang="en-US" dirty="0">
                <a:latin typeface="Times New Roman" panose="02020603050405020304"/>
                <a:cs typeface="Times New Roman" panose="02020603050405020304"/>
              </a:rPr>
              <a:t>Varga et.al., (2021) have stated that, “COVID-19 enhanced the mental stress of the workers by developing job insecurities and making them work in infected areas ”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2"/>
          </p:nvPr>
        </p:nvSpPr>
        <p:spPr/>
        <p:txBody>
          <a:bodyPr/>
          <a:lstStyle/>
          <a:p>
            <a:pPr algn="just">
              <a:buFont typeface="Arial" panose="020B0604020202020204" pitchFamily="34" charset="0"/>
              <a:buChar char="•"/>
            </a:pPr>
            <a:r>
              <a:rPr lang="en-IN" altLang="en-US">
                <a:latin typeface="Times New Roman" panose="02020603050405020304"/>
                <a:cs typeface="Times New Roman" panose="02020603050405020304"/>
              </a:rPr>
              <a:t>Feltman et.al., (2023) have recommended about training to the employees to help them manage stressful situations 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>
                <a:latin typeface="Times New Roman" panose="02020603050405020304"/>
                <a:cs typeface="Times New Roman" panose="02020603050405020304"/>
              </a:rPr>
              <a:t>Literary criticism</a:t>
            </a:r>
            <a:endParaRPr lang="en-IN" altLang="en-US" sz="4000" dirty="0">
              <a:latin typeface="Times New Roman" panose="02020603050405020304"/>
              <a:cs typeface="Times New Roman" panose="02020603050405020304"/>
            </a:endParaRPr>
          </a:p>
        </p:txBody>
      </p:sp>
      <p:pic>
        <p:nvPicPr>
          <p:cNvPr id="5" name="Picture 4"/>
          <p:cNvPicPr/>
          <p:nvPr/>
        </p:nvPicPr>
        <p:blipFill>
          <a:blip r:embed="rId3"/>
          <a:stretch>
            <a:fillRect/>
          </a:stretch>
        </p:blipFill>
        <p:spPr>
          <a:xfrm>
            <a:off x="5076190" y="3435668"/>
            <a:ext cx="3600450" cy="1266825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2" name="Google Shape;592;p46"/>
          <p:cNvSpPr txBox="1">
            <a:spLocks noGrp="1"/>
          </p:cNvSpPr>
          <p:nvPr>
            <p:ph type="subTitle" idx="1"/>
          </p:nvPr>
        </p:nvSpPr>
        <p:spPr>
          <a:xfrm>
            <a:off x="720090" y="2990215"/>
            <a:ext cx="2286000" cy="45021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altLang="en-GB" b="1">
                <a:latin typeface="Times New Roman" panose="02020603050405020304"/>
                <a:cs typeface="Times New Roman" panose="02020603050405020304"/>
              </a:rPr>
              <a:t>Qualitative Research</a:t>
            </a:r>
          </a:p>
        </p:txBody>
      </p:sp>
      <p:sp>
        <p:nvSpPr>
          <p:cNvPr id="593" name="Google Shape;593;p46"/>
          <p:cNvSpPr txBox="1">
            <a:spLocks noGrp="1"/>
          </p:cNvSpPr>
          <p:nvPr>
            <p:ph type="subTitle" idx="2"/>
          </p:nvPr>
        </p:nvSpPr>
        <p:spPr>
          <a:xfrm>
            <a:off x="3429000" y="2990215"/>
            <a:ext cx="2286000" cy="64071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/>
              <a:buNone/>
            </a:pPr>
            <a:r>
              <a:rPr lang="en-IN" altLang="en-GB" b="1">
                <a:latin typeface="Times New Roman" panose="02020603050405020304"/>
                <a:cs typeface="Times New Roman" panose="02020603050405020304"/>
              </a:rPr>
              <a:t>Secondary Data Collection method </a:t>
            </a:r>
            <a:endParaRPr lang="en-IN" altLang="en-GB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594" name="Google Shape;594;p46"/>
          <p:cNvSpPr txBox="1">
            <a:spLocks noGrp="1"/>
          </p:cNvSpPr>
          <p:nvPr>
            <p:ph type="subTitle" idx="3"/>
          </p:nvPr>
        </p:nvSpPr>
        <p:spPr>
          <a:xfrm>
            <a:off x="6137698" y="2990290"/>
            <a:ext cx="2286300" cy="10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/>
              <a:buNone/>
            </a:pPr>
            <a:r>
              <a:rPr lang="en-IN" altLang="en-GB" b="1">
                <a:latin typeface="Times New Roman" panose="02020603050405020304"/>
                <a:cs typeface="Times New Roman" panose="02020603050405020304"/>
              </a:rPr>
              <a:t>PESTLE analysis </a:t>
            </a:r>
          </a:p>
        </p:txBody>
      </p:sp>
      <p:sp>
        <p:nvSpPr>
          <p:cNvPr id="595" name="Google Shape;595;p46"/>
          <p:cNvSpPr txBox="1">
            <a:spLocks noGrp="1"/>
          </p:cNvSpPr>
          <p:nvPr>
            <p:ph type="title"/>
          </p:nvPr>
        </p:nvSpPr>
        <p:spPr>
          <a:xfrm>
            <a:off x="720000" y="463800"/>
            <a:ext cx="7704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altLang="en-GB" sz="4000">
                <a:latin typeface="Times New Roman" panose="02020603050405020304"/>
                <a:cs typeface="Times New Roman" panose="02020603050405020304"/>
              </a:rPr>
              <a:t>Methods </a:t>
            </a:r>
          </a:p>
        </p:txBody>
      </p:sp>
      <p:sp>
        <p:nvSpPr>
          <p:cNvPr id="596" name="Google Shape;596;p46"/>
          <p:cNvSpPr txBox="1">
            <a:spLocks noGrp="1"/>
          </p:cNvSpPr>
          <p:nvPr>
            <p:ph type="subTitle" idx="4"/>
          </p:nvPr>
        </p:nvSpPr>
        <p:spPr>
          <a:xfrm>
            <a:off x="720000" y="2292875"/>
            <a:ext cx="2286300" cy="849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altLang="en-GB" dirty="0">
                <a:latin typeface="Times New Roman" panose="02020603050405020304"/>
                <a:cs typeface="Times New Roman" panose="02020603050405020304"/>
              </a:rPr>
              <a:t>Research Type </a:t>
            </a:r>
          </a:p>
        </p:txBody>
      </p:sp>
      <p:sp>
        <p:nvSpPr>
          <p:cNvPr id="597" name="Google Shape;597;p46"/>
          <p:cNvSpPr txBox="1">
            <a:spLocks noGrp="1"/>
          </p:cNvSpPr>
          <p:nvPr>
            <p:ph type="subTitle" idx="5"/>
          </p:nvPr>
        </p:nvSpPr>
        <p:spPr>
          <a:xfrm>
            <a:off x="3428850" y="2292875"/>
            <a:ext cx="2286300" cy="849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altLang="en-GB" dirty="0">
                <a:latin typeface="Times New Roman" panose="02020603050405020304"/>
                <a:cs typeface="Times New Roman" panose="02020603050405020304"/>
              </a:rPr>
              <a:t>Data Collection Method </a:t>
            </a:r>
          </a:p>
        </p:txBody>
      </p:sp>
      <p:sp>
        <p:nvSpPr>
          <p:cNvPr id="598" name="Google Shape;598;p46"/>
          <p:cNvSpPr txBox="1">
            <a:spLocks noGrp="1"/>
          </p:cNvSpPr>
          <p:nvPr>
            <p:ph type="subTitle" idx="6"/>
          </p:nvPr>
        </p:nvSpPr>
        <p:spPr>
          <a:xfrm>
            <a:off x="6137700" y="2292875"/>
            <a:ext cx="2286300" cy="849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altLang="en-GB" dirty="0">
                <a:latin typeface="Times New Roman" panose="02020603050405020304"/>
                <a:cs typeface="Times New Roman" panose="02020603050405020304"/>
              </a:rPr>
              <a:t>Theme Impact Analysis </a:t>
            </a:r>
          </a:p>
        </p:txBody>
      </p:sp>
      <p:grpSp>
        <p:nvGrpSpPr>
          <p:cNvPr id="599" name="Google Shape;599;p46"/>
          <p:cNvGrpSpPr/>
          <p:nvPr/>
        </p:nvGrpSpPr>
        <p:grpSpPr>
          <a:xfrm>
            <a:off x="1668947" y="1847637"/>
            <a:ext cx="388385" cy="388349"/>
            <a:chOff x="1647834" y="2128584"/>
            <a:chExt cx="318453" cy="318424"/>
          </a:xfrm>
        </p:grpSpPr>
        <p:sp>
          <p:nvSpPr>
            <p:cNvPr id="600" name="Google Shape;600;p46"/>
            <p:cNvSpPr/>
            <p:nvPr/>
          </p:nvSpPr>
          <p:spPr>
            <a:xfrm>
              <a:off x="1838108" y="2181970"/>
              <a:ext cx="37338" cy="37338"/>
            </a:xfrm>
            <a:custGeom>
              <a:avLst/>
              <a:gdLst/>
              <a:ahLst/>
              <a:cxnLst/>
              <a:rect l="l" t="t" r="r" b="b"/>
              <a:pathLst>
                <a:path w="1282" h="1282" extrusionOk="0">
                  <a:moveTo>
                    <a:pt x="641" y="0"/>
                  </a:moveTo>
                  <a:cubicBezTo>
                    <a:pt x="289" y="0"/>
                    <a:pt x="1" y="289"/>
                    <a:pt x="1" y="641"/>
                  </a:cubicBezTo>
                  <a:cubicBezTo>
                    <a:pt x="1" y="993"/>
                    <a:pt x="289" y="1281"/>
                    <a:pt x="641" y="1281"/>
                  </a:cubicBezTo>
                  <a:cubicBezTo>
                    <a:pt x="993" y="1281"/>
                    <a:pt x="1282" y="993"/>
                    <a:pt x="1282" y="641"/>
                  </a:cubicBezTo>
                  <a:cubicBezTo>
                    <a:pt x="1282" y="523"/>
                    <a:pt x="1186" y="427"/>
                    <a:pt x="1068" y="427"/>
                  </a:cubicBezTo>
                  <a:cubicBezTo>
                    <a:pt x="950" y="427"/>
                    <a:pt x="855" y="523"/>
                    <a:pt x="855" y="641"/>
                  </a:cubicBezTo>
                  <a:cubicBezTo>
                    <a:pt x="855" y="759"/>
                    <a:pt x="759" y="854"/>
                    <a:pt x="641" y="854"/>
                  </a:cubicBezTo>
                  <a:cubicBezTo>
                    <a:pt x="523" y="854"/>
                    <a:pt x="428" y="759"/>
                    <a:pt x="428" y="641"/>
                  </a:cubicBezTo>
                  <a:cubicBezTo>
                    <a:pt x="428" y="523"/>
                    <a:pt x="523" y="427"/>
                    <a:pt x="641" y="427"/>
                  </a:cubicBezTo>
                  <a:cubicBezTo>
                    <a:pt x="759" y="427"/>
                    <a:pt x="855" y="332"/>
                    <a:pt x="855" y="214"/>
                  </a:cubicBezTo>
                  <a:cubicBezTo>
                    <a:pt x="855" y="96"/>
                    <a:pt x="759" y="0"/>
                    <a:pt x="64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01" name="Google Shape;601;p46"/>
            <p:cNvSpPr/>
            <p:nvPr/>
          </p:nvSpPr>
          <p:spPr>
            <a:xfrm>
              <a:off x="1738617" y="2181970"/>
              <a:ext cx="37338" cy="37338"/>
            </a:xfrm>
            <a:custGeom>
              <a:avLst/>
              <a:gdLst/>
              <a:ahLst/>
              <a:cxnLst/>
              <a:rect l="l" t="t" r="r" b="b"/>
              <a:pathLst>
                <a:path w="1282" h="1282" extrusionOk="0">
                  <a:moveTo>
                    <a:pt x="641" y="0"/>
                  </a:moveTo>
                  <a:cubicBezTo>
                    <a:pt x="289" y="0"/>
                    <a:pt x="1" y="289"/>
                    <a:pt x="1" y="641"/>
                  </a:cubicBezTo>
                  <a:cubicBezTo>
                    <a:pt x="1" y="993"/>
                    <a:pt x="289" y="1281"/>
                    <a:pt x="641" y="1281"/>
                  </a:cubicBezTo>
                  <a:cubicBezTo>
                    <a:pt x="993" y="1281"/>
                    <a:pt x="1282" y="993"/>
                    <a:pt x="1282" y="641"/>
                  </a:cubicBezTo>
                  <a:cubicBezTo>
                    <a:pt x="1282" y="523"/>
                    <a:pt x="1186" y="427"/>
                    <a:pt x="1068" y="427"/>
                  </a:cubicBezTo>
                  <a:cubicBezTo>
                    <a:pt x="950" y="427"/>
                    <a:pt x="855" y="523"/>
                    <a:pt x="855" y="641"/>
                  </a:cubicBezTo>
                  <a:cubicBezTo>
                    <a:pt x="855" y="759"/>
                    <a:pt x="759" y="854"/>
                    <a:pt x="641" y="854"/>
                  </a:cubicBezTo>
                  <a:cubicBezTo>
                    <a:pt x="523" y="854"/>
                    <a:pt x="428" y="759"/>
                    <a:pt x="428" y="641"/>
                  </a:cubicBezTo>
                  <a:cubicBezTo>
                    <a:pt x="428" y="523"/>
                    <a:pt x="523" y="427"/>
                    <a:pt x="641" y="427"/>
                  </a:cubicBezTo>
                  <a:cubicBezTo>
                    <a:pt x="759" y="427"/>
                    <a:pt x="855" y="332"/>
                    <a:pt x="855" y="214"/>
                  </a:cubicBezTo>
                  <a:cubicBezTo>
                    <a:pt x="855" y="96"/>
                    <a:pt x="759" y="0"/>
                    <a:pt x="64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02" name="Google Shape;602;p46"/>
            <p:cNvSpPr/>
            <p:nvPr/>
          </p:nvSpPr>
          <p:spPr>
            <a:xfrm>
              <a:off x="1775926" y="2337410"/>
              <a:ext cx="62211" cy="24902"/>
            </a:xfrm>
            <a:custGeom>
              <a:avLst/>
              <a:gdLst/>
              <a:ahLst/>
              <a:cxnLst/>
              <a:rect l="l" t="t" r="r" b="b"/>
              <a:pathLst>
                <a:path w="2136" h="855" extrusionOk="0">
                  <a:moveTo>
                    <a:pt x="214" y="1"/>
                  </a:moveTo>
                  <a:cubicBezTo>
                    <a:pt x="96" y="1"/>
                    <a:pt x="1" y="97"/>
                    <a:pt x="1" y="214"/>
                  </a:cubicBezTo>
                  <a:cubicBezTo>
                    <a:pt x="1" y="566"/>
                    <a:pt x="289" y="855"/>
                    <a:pt x="641" y="855"/>
                  </a:cubicBezTo>
                  <a:cubicBezTo>
                    <a:pt x="805" y="855"/>
                    <a:pt x="955" y="793"/>
                    <a:pt x="1068" y="691"/>
                  </a:cubicBezTo>
                  <a:cubicBezTo>
                    <a:pt x="1181" y="793"/>
                    <a:pt x="1333" y="855"/>
                    <a:pt x="1495" y="855"/>
                  </a:cubicBezTo>
                  <a:cubicBezTo>
                    <a:pt x="1847" y="855"/>
                    <a:pt x="2136" y="566"/>
                    <a:pt x="2136" y="214"/>
                  </a:cubicBezTo>
                  <a:cubicBezTo>
                    <a:pt x="2136" y="97"/>
                    <a:pt x="2040" y="1"/>
                    <a:pt x="1922" y="1"/>
                  </a:cubicBezTo>
                  <a:cubicBezTo>
                    <a:pt x="1804" y="1"/>
                    <a:pt x="1709" y="97"/>
                    <a:pt x="1709" y="214"/>
                  </a:cubicBezTo>
                  <a:cubicBezTo>
                    <a:pt x="1709" y="332"/>
                    <a:pt x="1613" y="428"/>
                    <a:pt x="1495" y="428"/>
                  </a:cubicBezTo>
                  <a:cubicBezTo>
                    <a:pt x="1377" y="428"/>
                    <a:pt x="1282" y="332"/>
                    <a:pt x="1282" y="214"/>
                  </a:cubicBezTo>
                  <a:cubicBezTo>
                    <a:pt x="1282" y="97"/>
                    <a:pt x="1186" y="1"/>
                    <a:pt x="1068" y="1"/>
                  </a:cubicBezTo>
                  <a:cubicBezTo>
                    <a:pt x="950" y="1"/>
                    <a:pt x="855" y="97"/>
                    <a:pt x="855" y="214"/>
                  </a:cubicBezTo>
                  <a:cubicBezTo>
                    <a:pt x="855" y="332"/>
                    <a:pt x="759" y="428"/>
                    <a:pt x="641" y="428"/>
                  </a:cubicBezTo>
                  <a:cubicBezTo>
                    <a:pt x="523" y="428"/>
                    <a:pt x="428" y="332"/>
                    <a:pt x="428" y="214"/>
                  </a:cubicBezTo>
                  <a:cubicBezTo>
                    <a:pt x="428" y="97"/>
                    <a:pt x="332" y="1"/>
                    <a:pt x="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03" name="Google Shape;603;p46"/>
            <p:cNvSpPr/>
            <p:nvPr/>
          </p:nvSpPr>
          <p:spPr>
            <a:xfrm>
              <a:off x="1775926" y="2262792"/>
              <a:ext cx="62211" cy="24902"/>
            </a:xfrm>
            <a:custGeom>
              <a:avLst/>
              <a:gdLst/>
              <a:ahLst/>
              <a:cxnLst/>
              <a:rect l="l" t="t" r="r" b="b"/>
              <a:pathLst>
                <a:path w="2136" h="855" extrusionOk="0">
                  <a:moveTo>
                    <a:pt x="214" y="1"/>
                  </a:moveTo>
                  <a:cubicBezTo>
                    <a:pt x="96" y="1"/>
                    <a:pt x="1" y="96"/>
                    <a:pt x="1" y="214"/>
                  </a:cubicBezTo>
                  <a:cubicBezTo>
                    <a:pt x="1" y="568"/>
                    <a:pt x="289" y="855"/>
                    <a:pt x="641" y="855"/>
                  </a:cubicBezTo>
                  <a:cubicBezTo>
                    <a:pt x="805" y="855"/>
                    <a:pt x="955" y="793"/>
                    <a:pt x="1068" y="691"/>
                  </a:cubicBezTo>
                  <a:cubicBezTo>
                    <a:pt x="1181" y="793"/>
                    <a:pt x="1331" y="855"/>
                    <a:pt x="1495" y="855"/>
                  </a:cubicBezTo>
                  <a:cubicBezTo>
                    <a:pt x="1847" y="855"/>
                    <a:pt x="2136" y="566"/>
                    <a:pt x="2136" y="214"/>
                  </a:cubicBezTo>
                  <a:cubicBezTo>
                    <a:pt x="2136" y="96"/>
                    <a:pt x="2040" y="1"/>
                    <a:pt x="1922" y="1"/>
                  </a:cubicBezTo>
                  <a:cubicBezTo>
                    <a:pt x="1804" y="1"/>
                    <a:pt x="1709" y="96"/>
                    <a:pt x="1709" y="214"/>
                  </a:cubicBezTo>
                  <a:cubicBezTo>
                    <a:pt x="1709" y="332"/>
                    <a:pt x="1613" y="428"/>
                    <a:pt x="1495" y="428"/>
                  </a:cubicBezTo>
                  <a:cubicBezTo>
                    <a:pt x="1377" y="428"/>
                    <a:pt x="1282" y="332"/>
                    <a:pt x="1282" y="214"/>
                  </a:cubicBezTo>
                  <a:cubicBezTo>
                    <a:pt x="1282" y="96"/>
                    <a:pt x="1186" y="1"/>
                    <a:pt x="1068" y="1"/>
                  </a:cubicBezTo>
                  <a:cubicBezTo>
                    <a:pt x="950" y="1"/>
                    <a:pt x="855" y="96"/>
                    <a:pt x="855" y="214"/>
                  </a:cubicBezTo>
                  <a:cubicBezTo>
                    <a:pt x="855" y="332"/>
                    <a:pt x="759" y="428"/>
                    <a:pt x="641" y="428"/>
                  </a:cubicBezTo>
                  <a:cubicBezTo>
                    <a:pt x="523" y="428"/>
                    <a:pt x="428" y="332"/>
                    <a:pt x="428" y="214"/>
                  </a:cubicBezTo>
                  <a:cubicBezTo>
                    <a:pt x="428" y="96"/>
                    <a:pt x="332" y="1"/>
                    <a:pt x="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04" name="Google Shape;604;p46"/>
            <p:cNvSpPr/>
            <p:nvPr/>
          </p:nvSpPr>
          <p:spPr>
            <a:xfrm>
              <a:off x="1819468" y="2434426"/>
              <a:ext cx="12465" cy="12465"/>
            </a:xfrm>
            <a:custGeom>
              <a:avLst/>
              <a:gdLst/>
              <a:ahLst/>
              <a:cxnLst/>
              <a:rect l="l" t="t" r="r" b="b"/>
              <a:pathLst>
                <a:path w="428" h="428" extrusionOk="0">
                  <a:moveTo>
                    <a:pt x="214" y="1"/>
                  </a:moveTo>
                  <a:cubicBezTo>
                    <a:pt x="96" y="1"/>
                    <a:pt x="0" y="96"/>
                    <a:pt x="0" y="214"/>
                  </a:cubicBezTo>
                  <a:cubicBezTo>
                    <a:pt x="0" y="332"/>
                    <a:pt x="96" y="428"/>
                    <a:pt x="214" y="428"/>
                  </a:cubicBezTo>
                  <a:cubicBezTo>
                    <a:pt x="332" y="428"/>
                    <a:pt x="427" y="332"/>
                    <a:pt x="427" y="214"/>
                  </a:cubicBezTo>
                  <a:cubicBezTo>
                    <a:pt x="427" y="96"/>
                    <a:pt x="332" y="1"/>
                    <a:pt x="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05" name="Google Shape;605;p46"/>
            <p:cNvSpPr/>
            <p:nvPr/>
          </p:nvSpPr>
          <p:spPr>
            <a:xfrm>
              <a:off x="1647834" y="2128584"/>
              <a:ext cx="318453" cy="318424"/>
            </a:xfrm>
            <a:custGeom>
              <a:avLst/>
              <a:gdLst/>
              <a:ahLst/>
              <a:cxnLst/>
              <a:rect l="l" t="t" r="r" b="b"/>
              <a:pathLst>
                <a:path w="10934" h="10933" extrusionOk="0">
                  <a:moveTo>
                    <a:pt x="1860" y="653"/>
                  </a:moveTo>
                  <a:lnTo>
                    <a:pt x="3140" y="1116"/>
                  </a:lnTo>
                  <a:cubicBezTo>
                    <a:pt x="2983" y="1186"/>
                    <a:pt x="2841" y="1285"/>
                    <a:pt x="2716" y="1404"/>
                  </a:cubicBezTo>
                  <a:cubicBezTo>
                    <a:pt x="2296" y="1365"/>
                    <a:pt x="1953" y="1056"/>
                    <a:pt x="1860" y="653"/>
                  </a:cubicBezTo>
                  <a:close/>
                  <a:moveTo>
                    <a:pt x="9072" y="653"/>
                  </a:moveTo>
                  <a:cubicBezTo>
                    <a:pt x="8981" y="1056"/>
                    <a:pt x="8636" y="1365"/>
                    <a:pt x="8216" y="1404"/>
                  </a:cubicBezTo>
                  <a:cubicBezTo>
                    <a:pt x="8093" y="1285"/>
                    <a:pt x="7950" y="1186"/>
                    <a:pt x="7794" y="1116"/>
                  </a:cubicBezTo>
                  <a:lnTo>
                    <a:pt x="9072" y="653"/>
                  </a:lnTo>
                  <a:close/>
                  <a:moveTo>
                    <a:pt x="5466" y="424"/>
                  </a:moveTo>
                  <a:cubicBezTo>
                    <a:pt x="6124" y="424"/>
                    <a:pt x="6718" y="614"/>
                    <a:pt x="7065" y="923"/>
                  </a:cubicBezTo>
                  <a:lnTo>
                    <a:pt x="6667" y="1068"/>
                  </a:lnTo>
                  <a:cubicBezTo>
                    <a:pt x="6078" y="1281"/>
                    <a:pt x="5680" y="1849"/>
                    <a:pt x="5680" y="2474"/>
                  </a:cubicBezTo>
                  <a:cubicBezTo>
                    <a:pt x="5680" y="2545"/>
                    <a:pt x="5686" y="2617"/>
                    <a:pt x="5695" y="2687"/>
                  </a:cubicBezTo>
                  <a:lnTo>
                    <a:pt x="5237" y="2687"/>
                  </a:lnTo>
                  <a:cubicBezTo>
                    <a:pt x="5249" y="2617"/>
                    <a:pt x="5253" y="2545"/>
                    <a:pt x="5253" y="2474"/>
                  </a:cubicBezTo>
                  <a:cubicBezTo>
                    <a:pt x="5253" y="1845"/>
                    <a:pt x="4856" y="1280"/>
                    <a:pt x="4267" y="1068"/>
                  </a:cubicBezTo>
                  <a:lnTo>
                    <a:pt x="3867" y="923"/>
                  </a:lnTo>
                  <a:cubicBezTo>
                    <a:pt x="4218" y="615"/>
                    <a:pt x="4809" y="424"/>
                    <a:pt x="5466" y="424"/>
                  </a:cubicBezTo>
                  <a:close/>
                  <a:moveTo>
                    <a:pt x="3758" y="1406"/>
                  </a:moveTo>
                  <a:cubicBezTo>
                    <a:pt x="4358" y="1406"/>
                    <a:pt x="4826" y="1895"/>
                    <a:pt x="4826" y="2474"/>
                  </a:cubicBezTo>
                  <a:cubicBezTo>
                    <a:pt x="4826" y="3053"/>
                    <a:pt x="4361" y="3541"/>
                    <a:pt x="3758" y="3541"/>
                  </a:cubicBezTo>
                  <a:cubicBezTo>
                    <a:pt x="3177" y="3541"/>
                    <a:pt x="2691" y="3073"/>
                    <a:pt x="2691" y="2474"/>
                  </a:cubicBezTo>
                  <a:cubicBezTo>
                    <a:pt x="2691" y="1886"/>
                    <a:pt x="3169" y="1406"/>
                    <a:pt x="3758" y="1406"/>
                  </a:cubicBezTo>
                  <a:close/>
                  <a:moveTo>
                    <a:pt x="7174" y="1406"/>
                  </a:moveTo>
                  <a:cubicBezTo>
                    <a:pt x="7763" y="1406"/>
                    <a:pt x="8242" y="1884"/>
                    <a:pt x="8242" y="2474"/>
                  </a:cubicBezTo>
                  <a:cubicBezTo>
                    <a:pt x="8242" y="3073"/>
                    <a:pt x="7755" y="3541"/>
                    <a:pt x="7174" y="3541"/>
                  </a:cubicBezTo>
                  <a:cubicBezTo>
                    <a:pt x="6573" y="3541"/>
                    <a:pt x="6107" y="3053"/>
                    <a:pt x="6107" y="2474"/>
                  </a:cubicBezTo>
                  <a:cubicBezTo>
                    <a:pt x="6107" y="1886"/>
                    <a:pt x="6583" y="1406"/>
                    <a:pt x="7174" y="1406"/>
                  </a:cubicBezTo>
                  <a:close/>
                  <a:moveTo>
                    <a:pt x="5825" y="3114"/>
                  </a:moveTo>
                  <a:cubicBezTo>
                    <a:pt x="5842" y="3150"/>
                    <a:pt x="5859" y="3184"/>
                    <a:pt x="5878" y="3218"/>
                  </a:cubicBezTo>
                  <a:lnTo>
                    <a:pt x="5466" y="3656"/>
                  </a:lnTo>
                  <a:lnTo>
                    <a:pt x="5055" y="3218"/>
                  </a:lnTo>
                  <a:cubicBezTo>
                    <a:pt x="5073" y="3184"/>
                    <a:pt x="5092" y="3150"/>
                    <a:pt x="5109" y="3114"/>
                  </a:cubicBezTo>
                  <a:close/>
                  <a:moveTo>
                    <a:pt x="6146" y="3557"/>
                  </a:moveTo>
                  <a:cubicBezTo>
                    <a:pt x="6421" y="3818"/>
                    <a:pt x="6783" y="3967"/>
                    <a:pt x="7174" y="3967"/>
                  </a:cubicBezTo>
                  <a:cubicBezTo>
                    <a:pt x="7507" y="3967"/>
                    <a:pt x="7825" y="3857"/>
                    <a:pt x="8086" y="3656"/>
                  </a:cubicBezTo>
                  <a:cubicBezTo>
                    <a:pt x="8438" y="3838"/>
                    <a:pt x="8669" y="4206"/>
                    <a:pt x="8669" y="4607"/>
                  </a:cubicBezTo>
                  <a:lnTo>
                    <a:pt x="8669" y="5372"/>
                  </a:lnTo>
                  <a:lnTo>
                    <a:pt x="8303" y="5738"/>
                  </a:lnTo>
                  <a:cubicBezTo>
                    <a:pt x="8221" y="5822"/>
                    <a:pt x="8221" y="5956"/>
                    <a:pt x="8303" y="6038"/>
                  </a:cubicBezTo>
                  <a:cubicBezTo>
                    <a:pt x="8345" y="6080"/>
                    <a:pt x="8400" y="6101"/>
                    <a:pt x="8454" y="6101"/>
                  </a:cubicBezTo>
                  <a:cubicBezTo>
                    <a:pt x="8509" y="6101"/>
                    <a:pt x="8564" y="6080"/>
                    <a:pt x="8606" y="6038"/>
                  </a:cubicBezTo>
                  <a:lnTo>
                    <a:pt x="8667" y="5977"/>
                  </a:lnTo>
                  <a:lnTo>
                    <a:pt x="8667" y="6375"/>
                  </a:lnTo>
                  <a:cubicBezTo>
                    <a:pt x="8667" y="6986"/>
                    <a:pt x="8334" y="7538"/>
                    <a:pt x="7813" y="7827"/>
                  </a:cubicBezTo>
                  <a:lnTo>
                    <a:pt x="7813" y="5637"/>
                  </a:lnTo>
                  <a:cubicBezTo>
                    <a:pt x="7813" y="5304"/>
                    <a:pt x="7943" y="4993"/>
                    <a:pt x="8179" y="4757"/>
                  </a:cubicBezTo>
                  <a:cubicBezTo>
                    <a:pt x="8261" y="4675"/>
                    <a:pt x="8261" y="4540"/>
                    <a:pt x="8179" y="4457"/>
                  </a:cubicBezTo>
                  <a:cubicBezTo>
                    <a:pt x="8137" y="4415"/>
                    <a:pt x="8082" y="4394"/>
                    <a:pt x="8027" y="4394"/>
                  </a:cubicBezTo>
                  <a:cubicBezTo>
                    <a:pt x="7973" y="4394"/>
                    <a:pt x="7918" y="4415"/>
                    <a:pt x="7876" y="4457"/>
                  </a:cubicBezTo>
                  <a:cubicBezTo>
                    <a:pt x="7514" y="4821"/>
                    <a:pt x="7388" y="5342"/>
                    <a:pt x="7388" y="5463"/>
                  </a:cubicBezTo>
                  <a:lnTo>
                    <a:pt x="7388" y="6872"/>
                  </a:lnTo>
                  <a:cubicBezTo>
                    <a:pt x="7388" y="7931"/>
                    <a:pt x="6525" y="8794"/>
                    <a:pt x="5466" y="8794"/>
                  </a:cubicBezTo>
                  <a:cubicBezTo>
                    <a:pt x="4407" y="8794"/>
                    <a:pt x="3545" y="7933"/>
                    <a:pt x="3545" y="6872"/>
                  </a:cubicBezTo>
                  <a:lnTo>
                    <a:pt x="3545" y="5463"/>
                  </a:lnTo>
                  <a:cubicBezTo>
                    <a:pt x="3545" y="5406"/>
                    <a:pt x="3461" y="4863"/>
                    <a:pt x="3056" y="4457"/>
                  </a:cubicBezTo>
                  <a:cubicBezTo>
                    <a:pt x="3014" y="4415"/>
                    <a:pt x="2960" y="4394"/>
                    <a:pt x="2905" y="4394"/>
                  </a:cubicBezTo>
                  <a:cubicBezTo>
                    <a:pt x="2851" y="4394"/>
                    <a:pt x="2796" y="4415"/>
                    <a:pt x="2755" y="4457"/>
                  </a:cubicBezTo>
                  <a:cubicBezTo>
                    <a:pt x="2672" y="4540"/>
                    <a:pt x="2672" y="4675"/>
                    <a:pt x="2755" y="4757"/>
                  </a:cubicBezTo>
                  <a:cubicBezTo>
                    <a:pt x="2989" y="4993"/>
                    <a:pt x="3119" y="5304"/>
                    <a:pt x="3119" y="5637"/>
                  </a:cubicBezTo>
                  <a:lnTo>
                    <a:pt x="3119" y="7827"/>
                  </a:lnTo>
                  <a:cubicBezTo>
                    <a:pt x="2598" y="7538"/>
                    <a:pt x="2265" y="6986"/>
                    <a:pt x="2265" y="6375"/>
                  </a:cubicBezTo>
                  <a:lnTo>
                    <a:pt x="2265" y="5977"/>
                  </a:lnTo>
                  <a:lnTo>
                    <a:pt x="2328" y="6038"/>
                  </a:lnTo>
                  <a:cubicBezTo>
                    <a:pt x="2369" y="6080"/>
                    <a:pt x="2424" y="6101"/>
                    <a:pt x="2478" y="6101"/>
                  </a:cubicBezTo>
                  <a:cubicBezTo>
                    <a:pt x="2533" y="6101"/>
                    <a:pt x="2587" y="6080"/>
                    <a:pt x="2629" y="6038"/>
                  </a:cubicBezTo>
                  <a:cubicBezTo>
                    <a:pt x="2713" y="5956"/>
                    <a:pt x="2713" y="5822"/>
                    <a:pt x="2629" y="5738"/>
                  </a:cubicBezTo>
                  <a:lnTo>
                    <a:pt x="2264" y="5372"/>
                  </a:lnTo>
                  <a:lnTo>
                    <a:pt x="2264" y="4607"/>
                  </a:lnTo>
                  <a:cubicBezTo>
                    <a:pt x="2264" y="4206"/>
                    <a:pt x="2494" y="3835"/>
                    <a:pt x="2846" y="3656"/>
                  </a:cubicBezTo>
                  <a:cubicBezTo>
                    <a:pt x="3107" y="3857"/>
                    <a:pt x="3425" y="3967"/>
                    <a:pt x="3758" y="3967"/>
                  </a:cubicBezTo>
                  <a:cubicBezTo>
                    <a:pt x="4149" y="3967"/>
                    <a:pt x="4511" y="3818"/>
                    <a:pt x="4788" y="3557"/>
                  </a:cubicBezTo>
                  <a:lnTo>
                    <a:pt x="5311" y="4113"/>
                  </a:lnTo>
                  <a:cubicBezTo>
                    <a:pt x="5352" y="4156"/>
                    <a:pt x="5406" y="4180"/>
                    <a:pt x="5466" y="4180"/>
                  </a:cubicBezTo>
                  <a:cubicBezTo>
                    <a:pt x="5526" y="4180"/>
                    <a:pt x="5582" y="4156"/>
                    <a:pt x="5622" y="4113"/>
                  </a:cubicBezTo>
                  <a:lnTo>
                    <a:pt x="6146" y="3557"/>
                  </a:lnTo>
                  <a:close/>
                  <a:moveTo>
                    <a:pt x="1281" y="9566"/>
                  </a:moveTo>
                  <a:lnTo>
                    <a:pt x="1281" y="10155"/>
                  </a:lnTo>
                  <a:lnTo>
                    <a:pt x="692" y="9861"/>
                  </a:lnTo>
                  <a:lnTo>
                    <a:pt x="1281" y="9566"/>
                  </a:lnTo>
                  <a:close/>
                  <a:moveTo>
                    <a:pt x="1879" y="9267"/>
                  </a:moveTo>
                  <a:lnTo>
                    <a:pt x="2474" y="9861"/>
                  </a:lnTo>
                  <a:lnTo>
                    <a:pt x="1879" y="10454"/>
                  </a:lnTo>
                  <a:lnTo>
                    <a:pt x="1708" y="10368"/>
                  </a:lnTo>
                  <a:lnTo>
                    <a:pt x="1708" y="9352"/>
                  </a:lnTo>
                  <a:lnTo>
                    <a:pt x="1879" y="9267"/>
                  </a:lnTo>
                  <a:close/>
                  <a:moveTo>
                    <a:pt x="10291" y="9221"/>
                  </a:moveTo>
                  <a:cubicBezTo>
                    <a:pt x="10409" y="9221"/>
                    <a:pt x="10505" y="9316"/>
                    <a:pt x="10505" y="9434"/>
                  </a:cubicBezTo>
                  <a:lnTo>
                    <a:pt x="10505" y="10288"/>
                  </a:lnTo>
                  <a:cubicBezTo>
                    <a:pt x="10505" y="10406"/>
                    <a:pt x="10409" y="10502"/>
                    <a:pt x="10291" y="10502"/>
                  </a:cubicBezTo>
                  <a:lnTo>
                    <a:pt x="9651" y="10502"/>
                  </a:lnTo>
                  <a:lnTo>
                    <a:pt x="9651" y="9221"/>
                  </a:lnTo>
                  <a:close/>
                  <a:moveTo>
                    <a:pt x="5468" y="0"/>
                  </a:moveTo>
                  <a:cubicBezTo>
                    <a:pt x="4597" y="0"/>
                    <a:pt x="3835" y="291"/>
                    <a:pt x="3430" y="767"/>
                  </a:cubicBezTo>
                  <a:lnTo>
                    <a:pt x="1698" y="142"/>
                  </a:lnTo>
                  <a:cubicBezTo>
                    <a:pt x="1674" y="133"/>
                    <a:pt x="1648" y="129"/>
                    <a:pt x="1623" y="129"/>
                  </a:cubicBezTo>
                  <a:cubicBezTo>
                    <a:pt x="1581" y="129"/>
                    <a:pt x="1539" y="142"/>
                    <a:pt x="1503" y="168"/>
                  </a:cubicBezTo>
                  <a:cubicBezTo>
                    <a:pt x="1445" y="209"/>
                    <a:pt x="1411" y="272"/>
                    <a:pt x="1411" y="342"/>
                  </a:cubicBezTo>
                  <a:lnTo>
                    <a:pt x="1411" y="443"/>
                  </a:lnTo>
                  <a:cubicBezTo>
                    <a:pt x="1411" y="1083"/>
                    <a:pt x="1845" y="1623"/>
                    <a:pt x="2434" y="1785"/>
                  </a:cubicBezTo>
                  <a:cubicBezTo>
                    <a:pt x="2323" y="1997"/>
                    <a:pt x="2265" y="2235"/>
                    <a:pt x="2265" y="2477"/>
                  </a:cubicBezTo>
                  <a:cubicBezTo>
                    <a:pt x="2265" y="2790"/>
                    <a:pt x="2364" y="3092"/>
                    <a:pt x="2544" y="3345"/>
                  </a:cubicBezTo>
                  <a:cubicBezTo>
                    <a:pt x="2112" y="3613"/>
                    <a:pt x="1838" y="4095"/>
                    <a:pt x="1838" y="4612"/>
                  </a:cubicBezTo>
                  <a:lnTo>
                    <a:pt x="1838" y="6380"/>
                  </a:lnTo>
                  <a:cubicBezTo>
                    <a:pt x="1838" y="7280"/>
                    <a:pt x="2414" y="8076"/>
                    <a:pt x="3264" y="8360"/>
                  </a:cubicBezTo>
                  <a:cubicBezTo>
                    <a:pt x="3286" y="8367"/>
                    <a:pt x="3309" y="8371"/>
                    <a:pt x="3331" y="8371"/>
                  </a:cubicBezTo>
                  <a:cubicBezTo>
                    <a:pt x="3376" y="8371"/>
                    <a:pt x="3420" y="8357"/>
                    <a:pt x="3457" y="8331"/>
                  </a:cubicBezTo>
                  <a:cubicBezTo>
                    <a:pt x="3498" y="8300"/>
                    <a:pt x="3526" y="8259"/>
                    <a:pt x="3538" y="8213"/>
                  </a:cubicBezTo>
                  <a:cubicBezTo>
                    <a:pt x="3697" y="8438"/>
                    <a:pt x="3893" y="8638"/>
                    <a:pt x="4118" y="8797"/>
                  </a:cubicBezTo>
                  <a:lnTo>
                    <a:pt x="1924" y="8797"/>
                  </a:lnTo>
                  <a:cubicBezTo>
                    <a:pt x="1889" y="8797"/>
                    <a:pt x="1850" y="8809"/>
                    <a:pt x="1825" y="8821"/>
                  </a:cubicBezTo>
                  <a:lnTo>
                    <a:pt x="120" y="9673"/>
                  </a:lnTo>
                  <a:cubicBezTo>
                    <a:pt x="48" y="9709"/>
                    <a:pt x="2" y="9784"/>
                    <a:pt x="2" y="9863"/>
                  </a:cubicBezTo>
                  <a:cubicBezTo>
                    <a:pt x="0" y="9941"/>
                    <a:pt x="48" y="10017"/>
                    <a:pt x="120" y="10052"/>
                  </a:cubicBezTo>
                  <a:lnTo>
                    <a:pt x="1825" y="10905"/>
                  </a:lnTo>
                  <a:cubicBezTo>
                    <a:pt x="1850" y="10920"/>
                    <a:pt x="1888" y="10930"/>
                    <a:pt x="1924" y="10930"/>
                  </a:cubicBezTo>
                  <a:lnTo>
                    <a:pt x="5148" y="10930"/>
                  </a:lnTo>
                  <a:cubicBezTo>
                    <a:pt x="5266" y="10930"/>
                    <a:pt x="5362" y="10835"/>
                    <a:pt x="5362" y="10717"/>
                  </a:cubicBezTo>
                  <a:cubicBezTo>
                    <a:pt x="5362" y="10599"/>
                    <a:pt x="5266" y="10503"/>
                    <a:pt x="5148" y="10503"/>
                  </a:cubicBezTo>
                  <a:lnTo>
                    <a:pt x="2439" y="10503"/>
                  </a:lnTo>
                  <a:lnTo>
                    <a:pt x="2928" y="10015"/>
                  </a:lnTo>
                  <a:cubicBezTo>
                    <a:pt x="3012" y="9931"/>
                    <a:pt x="3012" y="9796"/>
                    <a:pt x="2928" y="9714"/>
                  </a:cubicBezTo>
                  <a:lnTo>
                    <a:pt x="2439" y="9224"/>
                  </a:lnTo>
                  <a:lnTo>
                    <a:pt x="9226" y="9224"/>
                  </a:lnTo>
                  <a:lnTo>
                    <a:pt x="9226" y="10505"/>
                  </a:lnTo>
                  <a:lnTo>
                    <a:pt x="7070" y="10505"/>
                  </a:lnTo>
                  <a:cubicBezTo>
                    <a:pt x="6952" y="10505"/>
                    <a:pt x="6857" y="10602"/>
                    <a:pt x="6857" y="10719"/>
                  </a:cubicBezTo>
                  <a:cubicBezTo>
                    <a:pt x="6857" y="10836"/>
                    <a:pt x="6952" y="10932"/>
                    <a:pt x="7070" y="10932"/>
                  </a:cubicBezTo>
                  <a:lnTo>
                    <a:pt x="10293" y="10932"/>
                  </a:lnTo>
                  <a:cubicBezTo>
                    <a:pt x="10647" y="10932"/>
                    <a:pt x="10934" y="10645"/>
                    <a:pt x="10934" y="10292"/>
                  </a:cubicBezTo>
                  <a:lnTo>
                    <a:pt x="10934" y="9437"/>
                  </a:lnTo>
                  <a:cubicBezTo>
                    <a:pt x="10934" y="9086"/>
                    <a:pt x="10647" y="8797"/>
                    <a:pt x="10293" y="8797"/>
                  </a:cubicBezTo>
                  <a:lnTo>
                    <a:pt x="6817" y="8797"/>
                  </a:lnTo>
                  <a:cubicBezTo>
                    <a:pt x="7044" y="8638"/>
                    <a:pt x="7241" y="8442"/>
                    <a:pt x="7398" y="8213"/>
                  </a:cubicBezTo>
                  <a:cubicBezTo>
                    <a:pt x="7412" y="8259"/>
                    <a:pt x="7439" y="8300"/>
                    <a:pt x="7480" y="8331"/>
                  </a:cubicBezTo>
                  <a:cubicBezTo>
                    <a:pt x="7516" y="8357"/>
                    <a:pt x="7560" y="8371"/>
                    <a:pt x="7604" y="8371"/>
                  </a:cubicBezTo>
                  <a:cubicBezTo>
                    <a:pt x="7627" y="8371"/>
                    <a:pt x="7649" y="8367"/>
                    <a:pt x="7671" y="8360"/>
                  </a:cubicBezTo>
                  <a:cubicBezTo>
                    <a:pt x="8525" y="8076"/>
                    <a:pt x="9097" y="7280"/>
                    <a:pt x="9097" y="6380"/>
                  </a:cubicBezTo>
                  <a:lnTo>
                    <a:pt x="9097" y="4612"/>
                  </a:lnTo>
                  <a:cubicBezTo>
                    <a:pt x="9097" y="4095"/>
                    <a:pt x="8824" y="3613"/>
                    <a:pt x="8394" y="3345"/>
                  </a:cubicBezTo>
                  <a:cubicBezTo>
                    <a:pt x="8573" y="3092"/>
                    <a:pt x="8670" y="2790"/>
                    <a:pt x="8670" y="2477"/>
                  </a:cubicBezTo>
                  <a:cubicBezTo>
                    <a:pt x="8670" y="2235"/>
                    <a:pt x="8611" y="1999"/>
                    <a:pt x="8503" y="1785"/>
                  </a:cubicBezTo>
                  <a:cubicBezTo>
                    <a:pt x="9091" y="1623"/>
                    <a:pt x="9525" y="1083"/>
                    <a:pt x="9525" y="443"/>
                  </a:cubicBezTo>
                  <a:lnTo>
                    <a:pt x="9525" y="342"/>
                  </a:lnTo>
                  <a:cubicBezTo>
                    <a:pt x="9525" y="272"/>
                    <a:pt x="9490" y="209"/>
                    <a:pt x="9432" y="168"/>
                  </a:cubicBezTo>
                  <a:cubicBezTo>
                    <a:pt x="9397" y="142"/>
                    <a:pt x="9354" y="129"/>
                    <a:pt x="9312" y="129"/>
                  </a:cubicBezTo>
                  <a:cubicBezTo>
                    <a:pt x="9287" y="129"/>
                    <a:pt x="9263" y="133"/>
                    <a:pt x="9239" y="142"/>
                  </a:cubicBezTo>
                  <a:lnTo>
                    <a:pt x="7507" y="767"/>
                  </a:lnTo>
                  <a:cubicBezTo>
                    <a:pt x="7102" y="291"/>
                    <a:pt x="6339" y="0"/>
                    <a:pt x="546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06" name="Google Shape;606;p46"/>
            <p:cNvSpPr/>
            <p:nvPr/>
          </p:nvSpPr>
          <p:spPr>
            <a:xfrm>
              <a:off x="1763490" y="2299577"/>
              <a:ext cx="87084" cy="25484"/>
            </a:xfrm>
            <a:custGeom>
              <a:avLst/>
              <a:gdLst/>
              <a:ahLst/>
              <a:cxnLst/>
              <a:rect l="l" t="t" r="r" b="b"/>
              <a:pathLst>
                <a:path w="2990" h="875" extrusionOk="0">
                  <a:moveTo>
                    <a:pt x="214" y="0"/>
                  </a:moveTo>
                  <a:cubicBezTo>
                    <a:pt x="96" y="0"/>
                    <a:pt x="1" y="96"/>
                    <a:pt x="1" y="214"/>
                  </a:cubicBezTo>
                  <a:cubicBezTo>
                    <a:pt x="1" y="572"/>
                    <a:pt x="293" y="875"/>
                    <a:pt x="641" y="875"/>
                  </a:cubicBezTo>
                  <a:cubicBezTo>
                    <a:pt x="805" y="873"/>
                    <a:pt x="955" y="811"/>
                    <a:pt x="1068" y="711"/>
                  </a:cubicBezTo>
                  <a:cubicBezTo>
                    <a:pt x="1181" y="813"/>
                    <a:pt x="1331" y="875"/>
                    <a:pt x="1495" y="875"/>
                  </a:cubicBezTo>
                  <a:cubicBezTo>
                    <a:pt x="1659" y="875"/>
                    <a:pt x="1809" y="813"/>
                    <a:pt x="1922" y="711"/>
                  </a:cubicBezTo>
                  <a:cubicBezTo>
                    <a:pt x="2035" y="813"/>
                    <a:pt x="2185" y="875"/>
                    <a:pt x="2349" y="875"/>
                  </a:cubicBezTo>
                  <a:cubicBezTo>
                    <a:pt x="2701" y="875"/>
                    <a:pt x="2990" y="586"/>
                    <a:pt x="2990" y="234"/>
                  </a:cubicBezTo>
                  <a:cubicBezTo>
                    <a:pt x="2990" y="116"/>
                    <a:pt x="2894" y="21"/>
                    <a:pt x="2776" y="21"/>
                  </a:cubicBezTo>
                  <a:cubicBezTo>
                    <a:pt x="2658" y="21"/>
                    <a:pt x="2563" y="116"/>
                    <a:pt x="2563" y="234"/>
                  </a:cubicBezTo>
                  <a:cubicBezTo>
                    <a:pt x="2563" y="352"/>
                    <a:pt x="2467" y="448"/>
                    <a:pt x="2349" y="448"/>
                  </a:cubicBezTo>
                  <a:cubicBezTo>
                    <a:pt x="2231" y="448"/>
                    <a:pt x="2136" y="352"/>
                    <a:pt x="2136" y="234"/>
                  </a:cubicBezTo>
                  <a:cubicBezTo>
                    <a:pt x="2136" y="116"/>
                    <a:pt x="2040" y="21"/>
                    <a:pt x="1922" y="21"/>
                  </a:cubicBezTo>
                  <a:cubicBezTo>
                    <a:pt x="1804" y="21"/>
                    <a:pt x="1709" y="116"/>
                    <a:pt x="1709" y="234"/>
                  </a:cubicBezTo>
                  <a:cubicBezTo>
                    <a:pt x="1709" y="352"/>
                    <a:pt x="1613" y="448"/>
                    <a:pt x="1495" y="448"/>
                  </a:cubicBezTo>
                  <a:cubicBezTo>
                    <a:pt x="1377" y="448"/>
                    <a:pt x="1282" y="352"/>
                    <a:pt x="1282" y="234"/>
                  </a:cubicBezTo>
                  <a:cubicBezTo>
                    <a:pt x="1282" y="116"/>
                    <a:pt x="1186" y="21"/>
                    <a:pt x="1068" y="21"/>
                  </a:cubicBezTo>
                  <a:cubicBezTo>
                    <a:pt x="950" y="21"/>
                    <a:pt x="855" y="116"/>
                    <a:pt x="855" y="234"/>
                  </a:cubicBezTo>
                  <a:cubicBezTo>
                    <a:pt x="855" y="352"/>
                    <a:pt x="759" y="448"/>
                    <a:pt x="641" y="448"/>
                  </a:cubicBezTo>
                  <a:cubicBezTo>
                    <a:pt x="530" y="448"/>
                    <a:pt x="428" y="337"/>
                    <a:pt x="428" y="214"/>
                  </a:cubicBezTo>
                  <a:cubicBezTo>
                    <a:pt x="428" y="96"/>
                    <a:pt x="332" y="0"/>
                    <a:pt x="21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</p:grpSp>
      <p:grpSp>
        <p:nvGrpSpPr>
          <p:cNvPr id="607" name="Google Shape;607;p46"/>
          <p:cNvGrpSpPr/>
          <p:nvPr/>
        </p:nvGrpSpPr>
        <p:grpSpPr>
          <a:xfrm>
            <a:off x="7086663" y="1867422"/>
            <a:ext cx="388953" cy="348779"/>
            <a:chOff x="2437821" y="1608470"/>
            <a:chExt cx="318919" cy="285978"/>
          </a:xfrm>
        </p:grpSpPr>
        <p:sp>
          <p:nvSpPr>
            <p:cNvPr id="608" name="Google Shape;608;p46"/>
            <p:cNvSpPr/>
            <p:nvPr/>
          </p:nvSpPr>
          <p:spPr>
            <a:xfrm>
              <a:off x="2553476" y="1795015"/>
              <a:ext cx="12465" cy="12465"/>
            </a:xfrm>
            <a:custGeom>
              <a:avLst/>
              <a:gdLst/>
              <a:ahLst/>
              <a:cxnLst/>
              <a:rect l="l" t="t" r="r" b="b"/>
              <a:pathLst>
                <a:path w="428" h="428" extrusionOk="0">
                  <a:moveTo>
                    <a:pt x="214" y="1"/>
                  </a:moveTo>
                  <a:cubicBezTo>
                    <a:pt x="96" y="1"/>
                    <a:pt x="1" y="97"/>
                    <a:pt x="1" y="214"/>
                  </a:cubicBezTo>
                  <a:cubicBezTo>
                    <a:pt x="1" y="332"/>
                    <a:pt x="96" y="428"/>
                    <a:pt x="214" y="428"/>
                  </a:cubicBezTo>
                  <a:cubicBezTo>
                    <a:pt x="332" y="428"/>
                    <a:pt x="428" y="332"/>
                    <a:pt x="428" y="214"/>
                  </a:cubicBezTo>
                  <a:cubicBezTo>
                    <a:pt x="428" y="97"/>
                    <a:pt x="332" y="1"/>
                    <a:pt x="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09" name="Google Shape;609;p46"/>
            <p:cNvSpPr/>
            <p:nvPr/>
          </p:nvSpPr>
          <p:spPr>
            <a:xfrm>
              <a:off x="2462693" y="1645779"/>
              <a:ext cx="65939" cy="12465"/>
            </a:xfrm>
            <a:custGeom>
              <a:avLst/>
              <a:gdLst/>
              <a:ahLst/>
              <a:cxnLst/>
              <a:rect l="l" t="t" r="r" b="b"/>
              <a:pathLst>
                <a:path w="2264" h="428" extrusionOk="0">
                  <a:moveTo>
                    <a:pt x="214" y="1"/>
                  </a:moveTo>
                  <a:cubicBezTo>
                    <a:pt x="96" y="1"/>
                    <a:pt x="0" y="98"/>
                    <a:pt x="0" y="214"/>
                  </a:cubicBezTo>
                  <a:cubicBezTo>
                    <a:pt x="0" y="332"/>
                    <a:pt x="96" y="428"/>
                    <a:pt x="214" y="428"/>
                  </a:cubicBezTo>
                  <a:lnTo>
                    <a:pt x="2050" y="428"/>
                  </a:lnTo>
                  <a:cubicBezTo>
                    <a:pt x="2168" y="428"/>
                    <a:pt x="2264" y="332"/>
                    <a:pt x="2264" y="214"/>
                  </a:cubicBezTo>
                  <a:cubicBezTo>
                    <a:pt x="2264" y="98"/>
                    <a:pt x="2168" y="1"/>
                    <a:pt x="205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10" name="Google Shape;610;p46"/>
            <p:cNvSpPr/>
            <p:nvPr/>
          </p:nvSpPr>
          <p:spPr>
            <a:xfrm>
              <a:off x="2615658" y="1645779"/>
              <a:ext cx="65939" cy="12465"/>
            </a:xfrm>
            <a:custGeom>
              <a:avLst/>
              <a:gdLst/>
              <a:ahLst/>
              <a:cxnLst/>
              <a:rect l="l" t="t" r="r" b="b"/>
              <a:pathLst>
                <a:path w="2264" h="428" extrusionOk="0">
                  <a:moveTo>
                    <a:pt x="214" y="1"/>
                  </a:moveTo>
                  <a:cubicBezTo>
                    <a:pt x="96" y="1"/>
                    <a:pt x="1" y="98"/>
                    <a:pt x="1" y="214"/>
                  </a:cubicBezTo>
                  <a:cubicBezTo>
                    <a:pt x="1" y="332"/>
                    <a:pt x="96" y="428"/>
                    <a:pt x="214" y="428"/>
                  </a:cubicBezTo>
                  <a:lnTo>
                    <a:pt x="2050" y="428"/>
                  </a:lnTo>
                  <a:cubicBezTo>
                    <a:pt x="2168" y="428"/>
                    <a:pt x="2264" y="332"/>
                    <a:pt x="2264" y="214"/>
                  </a:cubicBezTo>
                  <a:cubicBezTo>
                    <a:pt x="2264" y="98"/>
                    <a:pt x="2168" y="1"/>
                    <a:pt x="205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11" name="Google Shape;611;p46"/>
            <p:cNvSpPr/>
            <p:nvPr/>
          </p:nvSpPr>
          <p:spPr>
            <a:xfrm>
              <a:off x="2462693" y="1670652"/>
              <a:ext cx="115685" cy="12465"/>
            </a:xfrm>
            <a:custGeom>
              <a:avLst/>
              <a:gdLst/>
              <a:ahLst/>
              <a:cxnLst/>
              <a:rect l="l" t="t" r="r" b="b"/>
              <a:pathLst>
                <a:path w="3972" h="428" extrusionOk="0">
                  <a:moveTo>
                    <a:pt x="214" y="1"/>
                  </a:moveTo>
                  <a:cubicBezTo>
                    <a:pt x="96" y="1"/>
                    <a:pt x="0" y="98"/>
                    <a:pt x="0" y="214"/>
                  </a:cubicBezTo>
                  <a:cubicBezTo>
                    <a:pt x="0" y="332"/>
                    <a:pt x="96" y="428"/>
                    <a:pt x="214" y="428"/>
                  </a:cubicBezTo>
                  <a:lnTo>
                    <a:pt x="3758" y="428"/>
                  </a:lnTo>
                  <a:cubicBezTo>
                    <a:pt x="3876" y="428"/>
                    <a:pt x="3972" y="332"/>
                    <a:pt x="3972" y="214"/>
                  </a:cubicBezTo>
                  <a:cubicBezTo>
                    <a:pt x="3972" y="98"/>
                    <a:pt x="3876" y="1"/>
                    <a:pt x="375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12" name="Google Shape;612;p46"/>
            <p:cNvSpPr/>
            <p:nvPr/>
          </p:nvSpPr>
          <p:spPr>
            <a:xfrm>
              <a:off x="2462693" y="1695524"/>
              <a:ext cx="115685" cy="12465"/>
            </a:xfrm>
            <a:custGeom>
              <a:avLst/>
              <a:gdLst/>
              <a:ahLst/>
              <a:cxnLst/>
              <a:rect l="l" t="t" r="r" b="b"/>
              <a:pathLst>
                <a:path w="3972" h="428" extrusionOk="0">
                  <a:moveTo>
                    <a:pt x="214" y="1"/>
                  </a:moveTo>
                  <a:cubicBezTo>
                    <a:pt x="96" y="1"/>
                    <a:pt x="0" y="98"/>
                    <a:pt x="0" y="214"/>
                  </a:cubicBezTo>
                  <a:cubicBezTo>
                    <a:pt x="0" y="332"/>
                    <a:pt x="96" y="428"/>
                    <a:pt x="214" y="428"/>
                  </a:cubicBezTo>
                  <a:lnTo>
                    <a:pt x="3758" y="428"/>
                  </a:lnTo>
                  <a:cubicBezTo>
                    <a:pt x="3876" y="428"/>
                    <a:pt x="3972" y="332"/>
                    <a:pt x="3972" y="214"/>
                  </a:cubicBezTo>
                  <a:cubicBezTo>
                    <a:pt x="3972" y="98"/>
                    <a:pt x="3876" y="1"/>
                    <a:pt x="375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13" name="Google Shape;613;p46"/>
            <p:cNvSpPr/>
            <p:nvPr/>
          </p:nvSpPr>
          <p:spPr>
            <a:xfrm>
              <a:off x="2462693" y="1720397"/>
              <a:ext cx="115685" cy="12465"/>
            </a:xfrm>
            <a:custGeom>
              <a:avLst/>
              <a:gdLst/>
              <a:ahLst/>
              <a:cxnLst/>
              <a:rect l="l" t="t" r="r" b="b"/>
              <a:pathLst>
                <a:path w="3972" h="428" extrusionOk="0">
                  <a:moveTo>
                    <a:pt x="214" y="1"/>
                  </a:moveTo>
                  <a:cubicBezTo>
                    <a:pt x="96" y="1"/>
                    <a:pt x="0" y="98"/>
                    <a:pt x="0" y="214"/>
                  </a:cubicBezTo>
                  <a:cubicBezTo>
                    <a:pt x="0" y="332"/>
                    <a:pt x="96" y="428"/>
                    <a:pt x="214" y="428"/>
                  </a:cubicBezTo>
                  <a:lnTo>
                    <a:pt x="3758" y="428"/>
                  </a:lnTo>
                  <a:cubicBezTo>
                    <a:pt x="3876" y="428"/>
                    <a:pt x="3972" y="332"/>
                    <a:pt x="3972" y="214"/>
                  </a:cubicBezTo>
                  <a:cubicBezTo>
                    <a:pt x="3972" y="98"/>
                    <a:pt x="3876" y="1"/>
                    <a:pt x="375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14" name="Google Shape;614;p46"/>
            <p:cNvSpPr/>
            <p:nvPr/>
          </p:nvSpPr>
          <p:spPr>
            <a:xfrm>
              <a:off x="2462693" y="1745270"/>
              <a:ext cx="115685" cy="12465"/>
            </a:xfrm>
            <a:custGeom>
              <a:avLst/>
              <a:gdLst/>
              <a:ahLst/>
              <a:cxnLst/>
              <a:rect l="l" t="t" r="r" b="b"/>
              <a:pathLst>
                <a:path w="3972" h="428" extrusionOk="0">
                  <a:moveTo>
                    <a:pt x="214" y="1"/>
                  </a:moveTo>
                  <a:cubicBezTo>
                    <a:pt x="96" y="1"/>
                    <a:pt x="0" y="98"/>
                    <a:pt x="0" y="214"/>
                  </a:cubicBezTo>
                  <a:cubicBezTo>
                    <a:pt x="0" y="332"/>
                    <a:pt x="96" y="428"/>
                    <a:pt x="214" y="428"/>
                  </a:cubicBezTo>
                  <a:lnTo>
                    <a:pt x="3758" y="428"/>
                  </a:lnTo>
                  <a:cubicBezTo>
                    <a:pt x="3876" y="428"/>
                    <a:pt x="3972" y="332"/>
                    <a:pt x="3972" y="214"/>
                  </a:cubicBezTo>
                  <a:cubicBezTo>
                    <a:pt x="3972" y="98"/>
                    <a:pt x="3876" y="1"/>
                    <a:pt x="375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15" name="Google Shape;615;p46"/>
            <p:cNvSpPr/>
            <p:nvPr/>
          </p:nvSpPr>
          <p:spPr>
            <a:xfrm>
              <a:off x="2462693" y="1770143"/>
              <a:ext cx="115685" cy="12465"/>
            </a:xfrm>
            <a:custGeom>
              <a:avLst/>
              <a:gdLst/>
              <a:ahLst/>
              <a:cxnLst/>
              <a:rect l="l" t="t" r="r" b="b"/>
              <a:pathLst>
                <a:path w="3972" h="428" extrusionOk="0">
                  <a:moveTo>
                    <a:pt x="214" y="1"/>
                  </a:moveTo>
                  <a:cubicBezTo>
                    <a:pt x="96" y="1"/>
                    <a:pt x="0" y="98"/>
                    <a:pt x="0" y="214"/>
                  </a:cubicBezTo>
                  <a:cubicBezTo>
                    <a:pt x="0" y="332"/>
                    <a:pt x="96" y="428"/>
                    <a:pt x="214" y="428"/>
                  </a:cubicBezTo>
                  <a:lnTo>
                    <a:pt x="3758" y="428"/>
                  </a:lnTo>
                  <a:cubicBezTo>
                    <a:pt x="3876" y="428"/>
                    <a:pt x="3972" y="332"/>
                    <a:pt x="3972" y="214"/>
                  </a:cubicBezTo>
                  <a:cubicBezTo>
                    <a:pt x="3972" y="98"/>
                    <a:pt x="3876" y="1"/>
                    <a:pt x="375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16" name="Google Shape;616;p46"/>
            <p:cNvSpPr/>
            <p:nvPr/>
          </p:nvSpPr>
          <p:spPr>
            <a:xfrm>
              <a:off x="2462693" y="1795015"/>
              <a:ext cx="78375" cy="12465"/>
            </a:xfrm>
            <a:custGeom>
              <a:avLst/>
              <a:gdLst/>
              <a:ahLst/>
              <a:cxnLst/>
              <a:rect l="l" t="t" r="r" b="b"/>
              <a:pathLst>
                <a:path w="2691" h="428" extrusionOk="0">
                  <a:moveTo>
                    <a:pt x="214" y="1"/>
                  </a:moveTo>
                  <a:cubicBezTo>
                    <a:pt x="96" y="1"/>
                    <a:pt x="0" y="98"/>
                    <a:pt x="0" y="214"/>
                  </a:cubicBezTo>
                  <a:cubicBezTo>
                    <a:pt x="0" y="332"/>
                    <a:pt x="96" y="428"/>
                    <a:pt x="214" y="428"/>
                  </a:cubicBezTo>
                  <a:lnTo>
                    <a:pt x="2477" y="428"/>
                  </a:lnTo>
                  <a:cubicBezTo>
                    <a:pt x="2595" y="428"/>
                    <a:pt x="2691" y="332"/>
                    <a:pt x="2691" y="214"/>
                  </a:cubicBezTo>
                  <a:cubicBezTo>
                    <a:pt x="2691" y="98"/>
                    <a:pt x="2595" y="1"/>
                    <a:pt x="247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17" name="Google Shape;617;p46"/>
            <p:cNvSpPr/>
            <p:nvPr/>
          </p:nvSpPr>
          <p:spPr>
            <a:xfrm>
              <a:off x="2437821" y="1608470"/>
              <a:ext cx="318919" cy="285978"/>
            </a:xfrm>
            <a:custGeom>
              <a:avLst/>
              <a:gdLst/>
              <a:ahLst/>
              <a:cxnLst/>
              <a:rect l="l" t="t" r="r" b="b"/>
              <a:pathLst>
                <a:path w="10950" h="9819" extrusionOk="0">
                  <a:moveTo>
                    <a:pt x="10505" y="1739"/>
                  </a:moveTo>
                  <a:lnTo>
                    <a:pt x="10505" y="6206"/>
                  </a:lnTo>
                  <a:cubicBezTo>
                    <a:pt x="10315" y="6063"/>
                    <a:pt x="10075" y="5979"/>
                    <a:pt x="9820" y="5979"/>
                  </a:cubicBezTo>
                  <a:lnTo>
                    <a:pt x="9294" y="5979"/>
                  </a:lnTo>
                  <a:cubicBezTo>
                    <a:pt x="9383" y="5670"/>
                    <a:pt x="10452" y="1931"/>
                    <a:pt x="10505" y="1739"/>
                  </a:cubicBezTo>
                  <a:close/>
                  <a:moveTo>
                    <a:pt x="10435" y="428"/>
                  </a:moveTo>
                  <a:lnTo>
                    <a:pt x="9946" y="2136"/>
                  </a:lnTo>
                  <a:lnTo>
                    <a:pt x="6318" y="2136"/>
                  </a:lnTo>
                  <a:cubicBezTo>
                    <a:pt x="6201" y="2136"/>
                    <a:pt x="6105" y="2233"/>
                    <a:pt x="6105" y="2349"/>
                  </a:cubicBezTo>
                  <a:cubicBezTo>
                    <a:pt x="6105" y="2467"/>
                    <a:pt x="6201" y="2563"/>
                    <a:pt x="6318" y="2563"/>
                  </a:cubicBezTo>
                  <a:lnTo>
                    <a:pt x="9827" y="2563"/>
                  </a:lnTo>
                  <a:lnTo>
                    <a:pt x="9704" y="2990"/>
                  </a:lnTo>
                  <a:lnTo>
                    <a:pt x="6320" y="2990"/>
                  </a:lnTo>
                  <a:cubicBezTo>
                    <a:pt x="6202" y="2990"/>
                    <a:pt x="6107" y="3087"/>
                    <a:pt x="6107" y="3203"/>
                  </a:cubicBezTo>
                  <a:cubicBezTo>
                    <a:pt x="6107" y="3321"/>
                    <a:pt x="6202" y="3417"/>
                    <a:pt x="6320" y="3417"/>
                  </a:cubicBezTo>
                  <a:lnTo>
                    <a:pt x="9581" y="3417"/>
                  </a:lnTo>
                  <a:lnTo>
                    <a:pt x="9460" y="3844"/>
                  </a:lnTo>
                  <a:lnTo>
                    <a:pt x="6320" y="3844"/>
                  </a:lnTo>
                  <a:cubicBezTo>
                    <a:pt x="6202" y="3844"/>
                    <a:pt x="6107" y="3941"/>
                    <a:pt x="6107" y="4057"/>
                  </a:cubicBezTo>
                  <a:cubicBezTo>
                    <a:pt x="6107" y="4175"/>
                    <a:pt x="6202" y="4271"/>
                    <a:pt x="6320" y="4271"/>
                  </a:cubicBezTo>
                  <a:lnTo>
                    <a:pt x="9337" y="4271"/>
                  </a:lnTo>
                  <a:lnTo>
                    <a:pt x="8805" y="6136"/>
                  </a:lnTo>
                  <a:cubicBezTo>
                    <a:pt x="8787" y="6199"/>
                    <a:pt x="8799" y="6269"/>
                    <a:pt x="8840" y="6322"/>
                  </a:cubicBezTo>
                  <a:cubicBezTo>
                    <a:pt x="8881" y="6377"/>
                    <a:pt x="8942" y="6408"/>
                    <a:pt x="9010" y="6408"/>
                  </a:cubicBezTo>
                  <a:lnTo>
                    <a:pt x="9820" y="6408"/>
                  </a:lnTo>
                  <a:cubicBezTo>
                    <a:pt x="10172" y="6408"/>
                    <a:pt x="10505" y="6664"/>
                    <a:pt x="10505" y="7048"/>
                  </a:cubicBezTo>
                  <a:cubicBezTo>
                    <a:pt x="10505" y="7400"/>
                    <a:pt x="10220" y="7687"/>
                    <a:pt x="9864" y="7687"/>
                  </a:cubicBezTo>
                  <a:lnTo>
                    <a:pt x="9702" y="7687"/>
                  </a:lnTo>
                  <a:lnTo>
                    <a:pt x="7543" y="5530"/>
                  </a:lnTo>
                  <a:cubicBezTo>
                    <a:pt x="7521" y="5506"/>
                    <a:pt x="7492" y="5489"/>
                    <a:pt x="7461" y="5478"/>
                  </a:cubicBezTo>
                  <a:lnTo>
                    <a:pt x="6556" y="5176"/>
                  </a:lnTo>
                  <a:cubicBezTo>
                    <a:pt x="6534" y="5169"/>
                    <a:pt x="6511" y="5165"/>
                    <a:pt x="6489" y="5165"/>
                  </a:cubicBezTo>
                  <a:cubicBezTo>
                    <a:pt x="6432" y="5165"/>
                    <a:pt x="6377" y="5187"/>
                    <a:pt x="6337" y="5227"/>
                  </a:cubicBezTo>
                  <a:cubicBezTo>
                    <a:pt x="6279" y="5285"/>
                    <a:pt x="6260" y="5369"/>
                    <a:pt x="6286" y="5446"/>
                  </a:cubicBezTo>
                  <a:lnTo>
                    <a:pt x="6587" y="6351"/>
                  </a:lnTo>
                  <a:cubicBezTo>
                    <a:pt x="6599" y="6384"/>
                    <a:pt x="6616" y="6411"/>
                    <a:pt x="6638" y="6435"/>
                  </a:cubicBezTo>
                  <a:lnTo>
                    <a:pt x="7892" y="7687"/>
                  </a:lnTo>
                  <a:lnTo>
                    <a:pt x="5680" y="7687"/>
                  </a:lnTo>
                  <a:lnTo>
                    <a:pt x="5680" y="1068"/>
                  </a:lnTo>
                  <a:cubicBezTo>
                    <a:pt x="5680" y="716"/>
                    <a:pt x="5968" y="428"/>
                    <a:pt x="6320" y="428"/>
                  </a:cubicBezTo>
                  <a:close/>
                  <a:moveTo>
                    <a:pt x="6824" y="5714"/>
                  </a:moveTo>
                  <a:lnTo>
                    <a:pt x="7277" y="5866"/>
                  </a:lnTo>
                  <a:cubicBezTo>
                    <a:pt x="7292" y="5882"/>
                    <a:pt x="7488" y="6078"/>
                    <a:pt x="9506" y="8093"/>
                  </a:cubicBezTo>
                  <a:lnTo>
                    <a:pt x="9205" y="8394"/>
                  </a:lnTo>
                  <a:cubicBezTo>
                    <a:pt x="8949" y="8140"/>
                    <a:pt x="8401" y="7591"/>
                    <a:pt x="6976" y="6167"/>
                  </a:cubicBezTo>
                  <a:lnTo>
                    <a:pt x="6824" y="5714"/>
                  </a:lnTo>
                  <a:close/>
                  <a:moveTo>
                    <a:pt x="9810" y="8396"/>
                  </a:moveTo>
                  <a:lnTo>
                    <a:pt x="10413" y="9000"/>
                  </a:lnTo>
                  <a:lnTo>
                    <a:pt x="10112" y="9301"/>
                  </a:lnTo>
                  <a:lnTo>
                    <a:pt x="9507" y="8698"/>
                  </a:lnTo>
                  <a:lnTo>
                    <a:pt x="9810" y="8396"/>
                  </a:lnTo>
                  <a:close/>
                  <a:moveTo>
                    <a:pt x="214" y="1"/>
                  </a:moveTo>
                  <a:cubicBezTo>
                    <a:pt x="96" y="1"/>
                    <a:pt x="0" y="98"/>
                    <a:pt x="0" y="214"/>
                  </a:cubicBezTo>
                  <a:lnTo>
                    <a:pt x="0" y="7900"/>
                  </a:lnTo>
                  <a:cubicBezTo>
                    <a:pt x="0" y="8018"/>
                    <a:pt x="96" y="8114"/>
                    <a:pt x="214" y="8114"/>
                  </a:cubicBezTo>
                  <a:lnTo>
                    <a:pt x="1879" y="8114"/>
                  </a:lnTo>
                  <a:cubicBezTo>
                    <a:pt x="1997" y="8114"/>
                    <a:pt x="2093" y="8018"/>
                    <a:pt x="2093" y="7900"/>
                  </a:cubicBezTo>
                  <a:cubicBezTo>
                    <a:pt x="2093" y="7784"/>
                    <a:pt x="1997" y="7687"/>
                    <a:pt x="1879" y="7687"/>
                  </a:cubicBezTo>
                  <a:lnTo>
                    <a:pt x="427" y="7687"/>
                  </a:lnTo>
                  <a:lnTo>
                    <a:pt x="427" y="428"/>
                  </a:lnTo>
                  <a:lnTo>
                    <a:pt x="4612" y="428"/>
                  </a:lnTo>
                  <a:cubicBezTo>
                    <a:pt x="4964" y="428"/>
                    <a:pt x="5253" y="716"/>
                    <a:pt x="5253" y="1068"/>
                  </a:cubicBezTo>
                  <a:lnTo>
                    <a:pt x="5253" y="7687"/>
                  </a:lnTo>
                  <a:lnTo>
                    <a:pt x="3801" y="7687"/>
                  </a:lnTo>
                  <a:cubicBezTo>
                    <a:pt x="3683" y="7687"/>
                    <a:pt x="3587" y="7784"/>
                    <a:pt x="3587" y="7900"/>
                  </a:cubicBezTo>
                  <a:cubicBezTo>
                    <a:pt x="3587" y="8018"/>
                    <a:pt x="3683" y="8114"/>
                    <a:pt x="3801" y="8114"/>
                  </a:cubicBezTo>
                  <a:lnTo>
                    <a:pt x="8319" y="8114"/>
                  </a:lnTo>
                  <a:lnTo>
                    <a:pt x="9960" y="9757"/>
                  </a:lnTo>
                  <a:cubicBezTo>
                    <a:pt x="10002" y="9798"/>
                    <a:pt x="10057" y="9819"/>
                    <a:pt x="10111" y="9819"/>
                  </a:cubicBezTo>
                  <a:cubicBezTo>
                    <a:pt x="10166" y="9819"/>
                    <a:pt x="10221" y="9798"/>
                    <a:pt x="10262" y="9757"/>
                  </a:cubicBezTo>
                  <a:lnTo>
                    <a:pt x="10865" y="9152"/>
                  </a:lnTo>
                  <a:cubicBezTo>
                    <a:pt x="10949" y="9069"/>
                    <a:pt x="10949" y="8934"/>
                    <a:pt x="10865" y="8852"/>
                  </a:cubicBezTo>
                  <a:lnTo>
                    <a:pt x="10104" y="8088"/>
                  </a:lnTo>
                  <a:cubicBezTo>
                    <a:pt x="10578" y="7981"/>
                    <a:pt x="10932" y="7555"/>
                    <a:pt x="10932" y="7050"/>
                  </a:cubicBezTo>
                  <a:lnTo>
                    <a:pt x="10932" y="218"/>
                  </a:lnTo>
                  <a:lnTo>
                    <a:pt x="10932" y="214"/>
                  </a:lnTo>
                  <a:cubicBezTo>
                    <a:pt x="10932" y="98"/>
                    <a:pt x="10836" y="1"/>
                    <a:pt x="10718" y="1"/>
                  </a:cubicBezTo>
                  <a:lnTo>
                    <a:pt x="6320" y="1"/>
                  </a:lnTo>
                  <a:cubicBezTo>
                    <a:pt x="5972" y="1"/>
                    <a:pt x="5661" y="170"/>
                    <a:pt x="5466" y="428"/>
                  </a:cubicBezTo>
                  <a:cubicBezTo>
                    <a:pt x="5271" y="168"/>
                    <a:pt x="4961" y="1"/>
                    <a:pt x="461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18" name="Google Shape;618;p46"/>
            <p:cNvSpPr/>
            <p:nvPr/>
          </p:nvSpPr>
          <p:spPr>
            <a:xfrm>
              <a:off x="2514332" y="1832325"/>
              <a:ext cx="12465" cy="12465"/>
            </a:xfrm>
            <a:custGeom>
              <a:avLst/>
              <a:gdLst/>
              <a:ahLst/>
              <a:cxnLst/>
              <a:rect l="l" t="t" r="r" b="b"/>
              <a:pathLst>
                <a:path w="428" h="428" extrusionOk="0">
                  <a:moveTo>
                    <a:pt x="214" y="1"/>
                  </a:moveTo>
                  <a:cubicBezTo>
                    <a:pt x="94" y="1"/>
                    <a:pt x="0" y="97"/>
                    <a:pt x="0" y="214"/>
                  </a:cubicBezTo>
                  <a:cubicBezTo>
                    <a:pt x="0" y="332"/>
                    <a:pt x="94" y="428"/>
                    <a:pt x="214" y="428"/>
                  </a:cubicBezTo>
                  <a:cubicBezTo>
                    <a:pt x="332" y="428"/>
                    <a:pt x="427" y="332"/>
                    <a:pt x="427" y="214"/>
                  </a:cubicBezTo>
                  <a:cubicBezTo>
                    <a:pt x="427" y="97"/>
                    <a:pt x="332" y="1"/>
                    <a:pt x="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</p:grpSp>
      <p:grpSp>
        <p:nvGrpSpPr>
          <p:cNvPr id="619" name="Google Shape;619;p46"/>
          <p:cNvGrpSpPr/>
          <p:nvPr/>
        </p:nvGrpSpPr>
        <p:grpSpPr>
          <a:xfrm>
            <a:off x="4377846" y="1875680"/>
            <a:ext cx="388314" cy="332262"/>
            <a:chOff x="1647834" y="1615256"/>
            <a:chExt cx="318394" cy="272435"/>
          </a:xfrm>
        </p:grpSpPr>
        <p:sp>
          <p:nvSpPr>
            <p:cNvPr id="620" name="Google Shape;620;p46"/>
            <p:cNvSpPr/>
            <p:nvPr/>
          </p:nvSpPr>
          <p:spPr>
            <a:xfrm>
              <a:off x="1647834" y="1615256"/>
              <a:ext cx="318394" cy="272435"/>
            </a:xfrm>
            <a:custGeom>
              <a:avLst/>
              <a:gdLst/>
              <a:ahLst/>
              <a:cxnLst/>
              <a:rect l="l" t="t" r="r" b="b"/>
              <a:pathLst>
                <a:path w="10932" h="9354" extrusionOk="0">
                  <a:moveTo>
                    <a:pt x="6243" y="483"/>
                  </a:moveTo>
                  <a:lnTo>
                    <a:pt x="6508" y="1027"/>
                  </a:lnTo>
                  <a:lnTo>
                    <a:pt x="6129" y="1787"/>
                  </a:lnTo>
                  <a:cubicBezTo>
                    <a:pt x="6098" y="1846"/>
                    <a:pt x="6098" y="1916"/>
                    <a:pt x="6129" y="1976"/>
                  </a:cubicBezTo>
                  <a:lnTo>
                    <a:pt x="6508" y="2735"/>
                  </a:lnTo>
                  <a:lnTo>
                    <a:pt x="6129" y="3491"/>
                  </a:lnTo>
                  <a:cubicBezTo>
                    <a:pt x="6098" y="3551"/>
                    <a:pt x="6098" y="3623"/>
                    <a:pt x="6129" y="3683"/>
                  </a:cubicBezTo>
                  <a:lnTo>
                    <a:pt x="6508" y="4439"/>
                  </a:lnTo>
                  <a:lnTo>
                    <a:pt x="6129" y="5198"/>
                  </a:lnTo>
                  <a:cubicBezTo>
                    <a:pt x="6098" y="5257"/>
                    <a:pt x="6098" y="5327"/>
                    <a:pt x="6129" y="5387"/>
                  </a:cubicBezTo>
                  <a:lnTo>
                    <a:pt x="6488" y="6105"/>
                  </a:lnTo>
                  <a:lnTo>
                    <a:pt x="5680" y="6912"/>
                  </a:lnTo>
                  <a:lnTo>
                    <a:pt x="5680" y="731"/>
                  </a:lnTo>
                  <a:cubicBezTo>
                    <a:pt x="5733" y="705"/>
                    <a:pt x="5866" y="629"/>
                    <a:pt x="6243" y="483"/>
                  </a:cubicBezTo>
                  <a:close/>
                  <a:moveTo>
                    <a:pt x="5253" y="813"/>
                  </a:moveTo>
                  <a:lnTo>
                    <a:pt x="5253" y="7218"/>
                  </a:lnTo>
                  <a:lnTo>
                    <a:pt x="1281" y="7218"/>
                  </a:lnTo>
                  <a:lnTo>
                    <a:pt x="1281" y="813"/>
                  </a:lnTo>
                  <a:close/>
                  <a:moveTo>
                    <a:pt x="9653" y="818"/>
                  </a:moveTo>
                  <a:lnTo>
                    <a:pt x="9653" y="7223"/>
                  </a:lnTo>
                  <a:lnTo>
                    <a:pt x="5984" y="7223"/>
                  </a:lnTo>
                  <a:lnTo>
                    <a:pt x="5984" y="7218"/>
                  </a:lnTo>
                  <a:lnTo>
                    <a:pt x="6899" y="6301"/>
                  </a:lnTo>
                  <a:cubicBezTo>
                    <a:pt x="6962" y="6238"/>
                    <a:pt x="6979" y="6137"/>
                    <a:pt x="6940" y="6057"/>
                  </a:cubicBezTo>
                  <a:lnTo>
                    <a:pt x="6559" y="5298"/>
                  </a:lnTo>
                  <a:lnTo>
                    <a:pt x="6940" y="4540"/>
                  </a:lnTo>
                  <a:cubicBezTo>
                    <a:pt x="6969" y="4480"/>
                    <a:pt x="6969" y="4410"/>
                    <a:pt x="6940" y="4350"/>
                  </a:cubicBezTo>
                  <a:lnTo>
                    <a:pt x="6559" y="3592"/>
                  </a:lnTo>
                  <a:lnTo>
                    <a:pt x="6940" y="2834"/>
                  </a:lnTo>
                  <a:cubicBezTo>
                    <a:pt x="6969" y="2774"/>
                    <a:pt x="6969" y="2704"/>
                    <a:pt x="6940" y="2644"/>
                  </a:cubicBezTo>
                  <a:lnTo>
                    <a:pt x="6559" y="1886"/>
                  </a:lnTo>
                  <a:lnTo>
                    <a:pt x="6940" y="1129"/>
                  </a:lnTo>
                  <a:cubicBezTo>
                    <a:pt x="6969" y="1069"/>
                    <a:pt x="6969" y="997"/>
                    <a:pt x="6940" y="938"/>
                  </a:cubicBezTo>
                  <a:lnTo>
                    <a:pt x="6882" y="818"/>
                  </a:lnTo>
                  <a:close/>
                  <a:moveTo>
                    <a:pt x="10505" y="1667"/>
                  </a:moveTo>
                  <a:lnTo>
                    <a:pt x="10505" y="8072"/>
                  </a:lnTo>
                  <a:lnTo>
                    <a:pt x="9161" y="8072"/>
                  </a:lnTo>
                  <a:lnTo>
                    <a:pt x="9161" y="7645"/>
                  </a:lnTo>
                  <a:lnTo>
                    <a:pt x="9864" y="7645"/>
                  </a:lnTo>
                  <a:cubicBezTo>
                    <a:pt x="9982" y="7645"/>
                    <a:pt x="10078" y="7548"/>
                    <a:pt x="10078" y="7432"/>
                  </a:cubicBezTo>
                  <a:lnTo>
                    <a:pt x="10078" y="1667"/>
                  </a:lnTo>
                  <a:close/>
                  <a:moveTo>
                    <a:pt x="8734" y="7645"/>
                  </a:moveTo>
                  <a:lnTo>
                    <a:pt x="8734" y="8733"/>
                  </a:lnTo>
                  <a:lnTo>
                    <a:pt x="8445" y="8535"/>
                  </a:lnTo>
                  <a:cubicBezTo>
                    <a:pt x="8410" y="8510"/>
                    <a:pt x="8368" y="8498"/>
                    <a:pt x="8326" y="8498"/>
                  </a:cubicBezTo>
                  <a:cubicBezTo>
                    <a:pt x="8285" y="8498"/>
                    <a:pt x="8244" y="8510"/>
                    <a:pt x="8208" y="8533"/>
                  </a:cubicBezTo>
                  <a:lnTo>
                    <a:pt x="7880" y="8747"/>
                  </a:lnTo>
                  <a:lnTo>
                    <a:pt x="7880" y="7645"/>
                  </a:lnTo>
                  <a:close/>
                  <a:moveTo>
                    <a:pt x="6349" y="1"/>
                  </a:moveTo>
                  <a:cubicBezTo>
                    <a:pt x="6325" y="1"/>
                    <a:pt x="6300" y="5"/>
                    <a:pt x="6276" y="14"/>
                  </a:cubicBezTo>
                  <a:cubicBezTo>
                    <a:pt x="5635" y="253"/>
                    <a:pt x="5545" y="326"/>
                    <a:pt x="5415" y="386"/>
                  </a:cubicBezTo>
                  <a:lnTo>
                    <a:pt x="1068" y="386"/>
                  </a:lnTo>
                  <a:cubicBezTo>
                    <a:pt x="950" y="386"/>
                    <a:pt x="854" y="482"/>
                    <a:pt x="854" y="599"/>
                  </a:cubicBezTo>
                  <a:lnTo>
                    <a:pt x="854" y="1240"/>
                  </a:lnTo>
                  <a:lnTo>
                    <a:pt x="214" y="1240"/>
                  </a:lnTo>
                  <a:cubicBezTo>
                    <a:pt x="96" y="1240"/>
                    <a:pt x="0" y="1336"/>
                    <a:pt x="0" y="1454"/>
                  </a:cubicBezTo>
                  <a:lnTo>
                    <a:pt x="0" y="8286"/>
                  </a:lnTo>
                  <a:cubicBezTo>
                    <a:pt x="0" y="8402"/>
                    <a:pt x="96" y="8499"/>
                    <a:pt x="214" y="8499"/>
                  </a:cubicBezTo>
                  <a:lnTo>
                    <a:pt x="1452" y="8499"/>
                  </a:lnTo>
                  <a:cubicBezTo>
                    <a:pt x="1570" y="8499"/>
                    <a:pt x="1666" y="8402"/>
                    <a:pt x="1666" y="8286"/>
                  </a:cubicBezTo>
                  <a:cubicBezTo>
                    <a:pt x="1666" y="8168"/>
                    <a:pt x="1570" y="8072"/>
                    <a:pt x="1452" y="8072"/>
                  </a:cubicBezTo>
                  <a:lnTo>
                    <a:pt x="427" y="8072"/>
                  </a:lnTo>
                  <a:lnTo>
                    <a:pt x="427" y="1667"/>
                  </a:lnTo>
                  <a:lnTo>
                    <a:pt x="854" y="1667"/>
                  </a:lnTo>
                  <a:lnTo>
                    <a:pt x="854" y="7432"/>
                  </a:lnTo>
                  <a:cubicBezTo>
                    <a:pt x="854" y="7548"/>
                    <a:pt x="950" y="7645"/>
                    <a:pt x="1068" y="7645"/>
                  </a:cubicBezTo>
                  <a:lnTo>
                    <a:pt x="7453" y="7645"/>
                  </a:lnTo>
                  <a:lnTo>
                    <a:pt x="7453" y="8072"/>
                  </a:lnTo>
                  <a:lnTo>
                    <a:pt x="6320" y="8072"/>
                  </a:lnTo>
                  <a:cubicBezTo>
                    <a:pt x="6202" y="8072"/>
                    <a:pt x="6107" y="8168"/>
                    <a:pt x="6107" y="8286"/>
                  </a:cubicBezTo>
                  <a:cubicBezTo>
                    <a:pt x="6107" y="8349"/>
                    <a:pt x="5847" y="8499"/>
                    <a:pt x="5466" y="8499"/>
                  </a:cubicBezTo>
                  <a:cubicBezTo>
                    <a:pt x="5080" y="8499"/>
                    <a:pt x="4826" y="8347"/>
                    <a:pt x="4826" y="8286"/>
                  </a:cubicBezTo>
                  <a:cubicBezTo>
                    <a:pt x="4826" y="8168"/>
                    <a:pt x="4730" y="8072"/>
                    <a:pt x="4612" y="8072"/>
                  </a:cubicBezTo>
                  <a:lnTo>
                    <a:pt x="3374" y="8072"/>
                  </a:lnTo>
                  <a:cubicBezTo>
                    <a:pt x="3256" y="8072"/>
                    <a:pt x="3160" y="8168"/>
                    <a:pt x="3160" y="8286"/>
                  </a:cubicBezTo>
                  <a:cubicBezTo>
                    <a:pt x="3160" y="8402"/>
                    <a:pt x="3256" y="8499"/>
                    <a:pt x="3374" y="8499"/>
                  </a:cubicBezTo>
                  <a:lnTo>
                    <a:pt x="4455" y="8499"/>
                  </a:lnTo>
                  <a:cubicBezTo>
                    <a:pt x="4595" y="8752"/>
                    <a:pt x="4984" y="8926"/>
                    <a:pt x="5466" y="8926"/>
                  </a:cubicBezTo>
                  <a:cubicBezTo>
                    <a:pt x="5950" y="8926"/>
                    <a:pt x="6337" y="8752"/>
                    <a:pt x="6479" y="8499"/>
                  </a:cubicBezTo>
                  <a:lnTo>
                    <a:pt x="7453" y="8499"/>
                  </a:lnTo>
                  <a:lnTo>
                    <a:pt x="7453" y="9140"/>
                  </a:lnTo>
                  <a:cubicBezTo>
                    <a:pt x="7453" y="9218"/>
                    <a:pt x="7495" y="9288"/>
                    <a:pt x="7564" y="9328"/>
                  </a:cubicBezTo>
                  <a:cubicBezTo>
                    <a:pt x="7594" y="9345"/>
                    <a:pt x="7629" y="9354"/>
                    <a:pt x="7664" y="9354"/>
                  </a:cubicBezTo>
                  <a:cubicBezTo>
                    <a:pt x="7704" y="9354"/>
                    <a:pt x="7745" y="9342"/>
                    <a:pt x="7781" y="9319"/>
                  </a:cubicBezTo>
                  <a:lnTo>
                    <a:pt x="8319" y="8967"/>
                  </a:lnTo>
                  <a:lnTo>
                    <a:pt x="8824" y="9314"/>
                  </a:lnTo>
                  <a:cubicBezTo>
                    <a:pt x="8861" y="9339"/>
                    <a:pt x="8903" y="9351"/>
                    <a:pt x="8945" y="9351"/>
                  </a:cubicBezTo>
                  <a:cubicBezTo>
                    <a:pt x="8979" y="9351"/>
                    <a:pt x="9013" y="9343"/>
                    <a:pt x="9045" y="9326"/>
                  </a:cubicBezTo>
                  <a:cubicBezTo>
                    <a:pt x="9115" y="9290"/>
                    <a:pt x="9157" y="9218"/>
                    <a:pt x="9157" y="9138"/>
                  </a:cubicBezTo>
                  <a:lnTo>
                    <a:pt x="9157" y="8498"/>
                  </a:lnTo>
                  <a:lnTo>
                    <a:pt x="10717" y="8498"/>
                  </a:lnTo>
                  <a:cubicBezTo>
                    <a:pt x="10833" y="8498"/>
                    <a:pt x="10930" y="8402"/>
                    <a:pt x="10930" y="8284"/>
                  </a:cubicBezTo>
                  <a:lnTo>
                    <a:pt x="10930" y="1452"/>
                  </a:lnTo>
                  <a:cubicBezTo>
                    <a:pt x="10932" y="1336"/>
                    <a:pt x="10838" y="1240"/>
                    <a:pt x="10718" y="1240"/>
                  </a:cubicBezTo>
                  <a:lnTo>
                    <a:pt x="10078" y="1240"/>
                  </a:lnTo>
                  <a:lnTo>
                    <a:pt x="10078" y="599"/>
                  </a:lnTo>
                  <a:cubicBezTo>
                    <a:pt x="10078" y="482"/>
                    <a:pt x="9982" y="386"/>
                    <a:pt x="9864" y="386"/>
                  </a:cubicBezTo>
                  <a:lnTo>
                    <a:pt x="6672" y="386"/>
                  </a:lnTo>
                  <a:lnTo>
                    <a:pt x="6542" y="121"/>
                  </a:lnTo>
                  <a:cubicBezTo>
                    <a:pt x="6504" y="45"/>
                    <a:pt x="6428" y="1"/>
                    <a:pt x="6349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21" name="Google Shape;621;p46"/>
            <p:cNvSpPr/>
            <p:nvPr/>
          </p:nvSpPr>
          <p:spPr>
            <a:xfrm>
              <a:off x="1697580" y="1663807"/>
              <a:ext cx="65939" cy="12465"/>
            </a:xfrm>
            <a:custGeom>
              <a:avLst/>
              <a:gdLst/>
              <a:ahLst/>
              <a:cxnLst/>
              <a:rect l="l" t="t" r="r" b="b"/>
              <a:pathLst>
                <a:path w="2264" h="428" extrusionOk="0">
                  <a:moveTo>
                    <a:pt x="214" y="0"/>
                  </a:moveTo>
                  <a:cubicBezTo>
                    <a:pt x="96" y="0"/>
                    <a:pt x="0" y="96"/>
                    <a:pt x="0" y="214"/>
                  </a:cubicBezTo>
                  <a:cubicBezTo>
                    <a:pt x="0" y="330"/>
                    <a:pt x="96" y="427"/>
                    <a:pt x="214" y="427"/>
                  </a:cubicBezTo>
                  <a:lnTo>
                    <a:pt x="2050" y="427"/>
                  </a:lnTo>
                  <a:cubicBezTo>
                    <a:pt x="2168" y="427"/>
                    <a:pt x="2264" y="330"/>
                    <a:pt x="2264" y="214"/>
                  </a:cubicBezTo>
                  <a:cubicBezTo>
                    <a:pt x="2264" y="96"/>
                    <a:pt x="2168" y="0"/>
                    <a:pt x="205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22" name="Google Shape;622;p46"/>
            <p:cNvSpPr/>
            <p:nvPr/>
          </p:nvSpPr>
          <p:spPr>
            <a:xfrm>
              <a:off x="1697580" y="1688680"/>
              <a:ext cx="90812" cy="12465"/>
            </a:xfrm>
            <a:custGeom>
              <a:avLst/>
              <a:gdLst/>
              <a:ahLst/>
              <a:cxnLst/>
              <a:rect l="l" t="t" r="r" b="b"/>
              <a:pathLst>
                <a:path w="3118" h="428" extrusionOk="0">
                  <a:moveTo>
                    <a:pt x="214" y="0"/>
                  </a:moveTo>
                  <a:cubicBezTo>
                    <a:pt x="96" y="0"/>
                    <a:pt x="0" y="96"/>
                    <a:pt x="0" y="214"/>
                  </a:cubicBezTo>
                  <a:cubicBezTo>
                    <a:pt x="0" y="330"/>
                    <a:pt x="96" y="427"/>
                    <a:pt x="214" y="427"/>
                  </a:cubicBezTo>
                  <a:lnTo>
                    <a:pt x="2904" y="427"/>
                  </a:lnTo>
                  <a:cubicBezTo>
                    <a:pt x="3022" y="427"/>
                    <a:pt x="3118" y="330"/>
                    <a:pt x="3118" y="214"/>
                  </a:cubicBezTo>
                  <a:cubicBezTo>
                    <a:pt x="3118" y="96"/>
                    <a:pt x="3022" y="0"/>
                    <a:pt x="290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23" name="Google Shape;623;p46"/>
            <p:cNvSpPr/>
            <p:nvPr/>
          </p:nvSpPr>
          <p:spPr>
            <a:xfrm>
              <a:off x="1697580" y="1713553"/>
              <a:ext cx="90812" cy="12465"/>
            </a:xfrm>
            <a:custGeom>
              <a:avLst/>
              <a:gdLst/>
              <a:ahLst/>
              <a:cxnLst/>
              <a:rect l="l" t="t" r="r" b="b"/>
              <a:pathLst>
                <a:path w="3118" h="428" extrusionOk="0">
                  <a:moveTo>
                    <a:pt x="214" y="0"/>
                  </a:moveTo>
                  <a:cubicBezTo>
                    <a:pt x="96" y="0"/>
                    <a:pt x="0" y="96"/>
                    <a:pt x="0" y="214"/>
                  </a:cubicBezTo>
                  <a:cubicBezTo>
                    <a:pt x="0" y="330"/>
                    <a:pt x="96" y="427"/>
                    <a:pt x="214" y="427"/>
                  </a:cubicBezTo>
                  <a:lnTo>
                    <a:pt x="2904" y="427"/>
                  </a:lnTo>
                  <a:cubicBezTo>
                    <a:pt x="3022" y="427"/>
                    <a:pt x="3118" y="330"/>
                    <a:pt x="3118" y="214"/>
                  </a:cubicBezTo>
                  <a:cubicBezTo>
                    <a:pt x="3118" y="96"/>
                    <a:pt x="3022" y="0"/>
                    <a:pt x="290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24" name="Google Shape;624;p46"/>
            <p:cNvSpPr/>
            <p:nvPr/>
          </p:nvSpPr>
          <p:spPr>
            <a:xfrm>
              <a:off x="1697580" y="1738426"/>
              <a:ext cx="90812" cy="12465"/>
            </a:xfrm>
            <a:custGeom>
              <a:avLst/>
              <a:gdLst/>
              <a:ahLst/>
              <a:cxnLst/>
              <a:rect l="l" t="t" r="r" b="b"/>
              <a:pathLst>
                <a:path w="3118" h="428" extrusionOk="0">
                  <a:moveTo>
                    <a:pt x="214" y="0"/>
                  </a:moveTo>
                  <a:cubicBezTo>
                    <a:pt x="96" y="0"/>
                    <a:pt x="0" y="96"/>
                    <a:pt x="0" y="214"/>
                  </a:cubicBezTo>
                  <a:cubicBezTo>
                    <a:pt x="0" y="330"/>
                    <a:pt x="96" y="427"/>
                    <a:pt x="214" y="427"/>
                  </a:cubicBezTo>
                  <a:lnTo>
                    <a:pt x="2904" y="427"/>
                  </a:lnTo>
                  <a:cubicBezTo>
                    <a:pt x="3022" y="427"/>
                    <a:pt x="3118" y="330"/>
                    <a:pt x="3118" y="214"/>
                  </a:cubicBezTo>
                  <a:cubicBezTo>
                    <a:pt x="3118" y="96"/>
                    <a:pt x="3022" y="0"/>
                    <a:pt x="290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25" name="Google Shape;625;p46"/>
            <p:cNvSpPr/>
            <p:nvPr/>
          </p:nvSpPr>
          <p:spPr>
            <a:xfrm>
              <a:off x="1697580" y="1763298"/>
              <a:ext cx="90812" cy="12465"/>
            </a:xfrm>
            <a:custGeom>
              <a:avLst/>
              <a:gdLst/>
              <a:ahLst/>
              <a:cxnLst/>
              <a:rect l="l" t="t" r="r" b="b"/>
              <a:pathLst>
                <a:path w="3118" h="428" extrusionOk="0">
                  <a:moveTo>
                    <a:pt x="214" y="0"/>
                  </a:moveTo>
                  <a:cubicBezTo>
                    <a:pt x="96" y="0"/>
                    <a:pt x="0" y="96"/>
                    <a:pt x="0" y="214"/>
                  </a:cubicBezTo>
                  <a:cubicBezTo>
                    <a:pt x="0" y="330"/>
                    <a:pt x="96" y="427"/>
                    <a:pt x="214" y="427"/>
                  </a:cubicBezTo>
                  <a:lnTo>
                    <a:pt x="2904" y="427"/>
                  </a:lnTo>
                  <a:cubicBezTo>
                    <a:pt x="3022" y="427"/>
                    <a:pt x="3118" y="330"/>
                    <a:pt x="3118" y="214"/>
                  </a:cubicBezTo>
                  <a:cubicBezTo>
                    <a:pt x="3118" y="96"/>
                    <a:pt x="3022" y="0"/>
                    <a:pt x="290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26" name="Google Shape;626;p46"/>
            <p:cNvSpPr/>
            <p:nvPr/>
          </p:nvSpPr>
          <p:spPr>
            <a:xfrm>
              <a:off x="1697580" y="1788171"/>
              <a:ext cx="90812" cy="12465"/>
            </a:xfrm>
            <a:custGeom>
              <a:avLst/>
              <a:gdLst/>
              <a:ahLst/>
              <a:cxnLst/>
              <a:rect l="l" t="t" r="r" b="b"/>
              <a:pathLst>
                <a:path w="3118" h="428" extrusionOk="0">
                  <a:moveTo>
                    <a:pt x="214" y="0"/>
                  </a:moveTo>
                  <a:cubicBezTo>
                    <a:pt x="96" y="0"/>
                    <a:pt x="0" y="96"/>
                    <a:pt x="0" y="214"/>
                  </a:cubicBezTo>
                  <a:cubicBezTo>
                    <a:pt x="0" y="330"/>
                    <a:pt x="96" y="427"/>
                    <a:pt x="214" y="427"/>
                  </a:cubicBezTo>
                  <a:lnTo>
                    <a:pt x="2904" y="427"/>
                  </a:lnTo>
                  <a:cubicBezTo>
                    <a:pt x="3022" y="427"/>
                    <a:pt x="3118" y="330"/>
                    <a:pt x="3118" y="214"/>
                  </a:cubicBezTo>
                  <a:cubicBezTo>
                    <a:pt x="3118" y="96"/>
                    <a:pt x="3022" y="0"/>
                    <a:pt x="290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27" name="Google Shape;627;p46"/>
            <p:cNvSpPr/>
            <p:nvPr/>
          </p:nvSpPr>
          <p:spPr>
            <a:xfrm>
              <a:off x="1711909" y="1850353"/>
              <a:ext cx="12465" cy="12465"/>
            </a:xfrm>
            <a:custGeom>
              <a:avLst/>
              <a:gdLst/>
              <a:ahLst/>
              <a:cxnLst/>
              <a:rect l="l" t="t" r="r" b="b"/>
              <a:pathLst>
                <a:path w="428" h="428" extrusionOk="0">
                  <a:moveTo>
                    <a:pt x="214" y="0"/>
                  </a:moveTo>
                  <a:cubicBezTo>
                    <a:pt x="94" y="0"/>
                    <a:pt x="0" y="94"/>
                    <a:pt x="0" y="214"/>
                  </a:cubicBezTo>
                  <a:cubicBezTo>
                    <a:pt x="0" y="332"/>
                    <a:pt x="94" y="427"/>
                    <a:pt x="214" y="427"/>
                  </a:cubicBezTo>
                  <a:cubicBezTo>
                    <a:pt x="332" y="427"/>
                    <a:pt x="427" y="332"/>
                    <a:pt x="427" y="214"/>
                  </a:cubicBezTo>
                  <a:cubicBezTo>
                    <a:pt x="427" y="94"/>
                    <a:pt x="332" y="0"/>
                    <a:pt x="21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</p:grpSp>
    </p:spTree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2" name="Google Shape;632;p47"/>
          <p:cNvSpPr txBox="1">
            <a:spLocks noGrp="1"/>
          </p:cNvSpPr>
          <p:nvPr>
            <p:ph type="title"/>
          </p:nvPr>
        </p:nvSpPr>
        <p:spPr>
          <a:xfrm>
            <a:off x="720000" y="463800"/>
            <a:ext cx="7704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altLang="en-GB" sz="4000" dirty="0">
                <a:latin typeface="Times New Roman" panose="02020603050405020304"/>
                <a:cs typeface="Times New Roman" panose="02020603050405020304"/>
              </a:rPr>
              <a:t>PESTLE Analysis </a:t>
            </a:r>
          </a:p>
        </p:txBody>
      </p:sp>
      <p:sp>
        <p:nvSpPr>
          <p:cNvPr id="633" name="Google Shape;633;p47"/>
          <p:cNvSpPr txBox="1">
            <a:spLocks noGrp="1"/>
          </p:cNvSpPr>
          <p:nvPr>
            <p:ph type="subTitle" idx="1"/>
          </p:nvPr>
        </p:nvSpPr>
        <p:spPr>
          <a:xfrm>
            <a:off x="1208175" y="2075375"/>
            <a:ext cx="2867100" cy="62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</a:pPr>
            <a:r>
              <a:rPr lang="en-IN" altLang="en-GB" dirty="0">
                <a:latin typeface="Times New Roman" panose="02020603050405020304"/>
                <a:cs typeface="Times New Roman" panose="02020603050405020304"/>
              </a:rPr>
              <a:t>Government is supporting by conducting programs but uncertain events like Brexit are creating barrier by develop staff shortage </a:t>
            </a:r>
          </a:p>
        </p:txBody>
      </p:sp>
      <p:sp>
        <p:nvSpPr>
          <p:cNvPr id="634" name="Google Shape;634;p47"/>
          <p:cNvSpPr txBox="1">
            <a:spLocks noGrp="1"/>
          </p:cNvSpPr>
          <p:nvPr>
            <p:ph type="subTitle" idx="2"/>
          </p:nvPr>
        </p:nvSpPr>
        <p:spPr>
          <a:xfrm>
            <a:off x="5556901" y="2075375"/>
            <a:ext cx="2867100" cy="62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altLang="en-GB" dirty="0">
                <a:latin typeface="Times New Roman" panose="02020603050405020304"/>
                <a:cs typeface="Times New Roman" panose="02020603050405020304"/>
              </a:rPr>
              <a:t>Economic Fluctuations due to inflation, low profit margin and staff shortage, increasing workload and reducing investment options </a:t>
            </a:r>
          </a:p>
        </p:txBody>
      </p:sp>
      <p:sp>
        <p:nvSpPr>
          <p:cNvPr id="635" name="Google Shape;635;p47"/>
          <p:cNvSpPr txBox="1">
            <a:spLocks noGrp="1"/>
          </p:cNvSpPr>
          <p:nvPr>
            <p:ph type="subTitle" idx="3"/>
          </p:nvPr>
        </p:nvSpPr>
        <p:spPr>
          <a:xfrm>
            <a:off x="1208175" y="3675600"/>
            <a:ext cx="2867100" cy="62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altLang="en-GB" dirty="0">
                <a:latin typeface="Times New Roman" panose="02020603050405020304"/>
                <a:cs typeface="Times New Roman" panose="02020603050405020304"/>
              </a:rPr>
              <a:t>Social stigma towards mental illness prevents workers from taking treatment. Customer abuse and emotional </a:t>
            </a:r>
            <a:r>
              <a:rPr lang="en-IN" altLang="en-GB" dirty="0" err="1">
                <a:latin typeface="Times New Roman" panose="02020603050405020304"/>
                <a:cs typeface="Times New Roman" panose="02020603050405020304"/>
              </a:rPr>
              <a:t>labor</a:t>
            </a:r>
            <a:r>
              <a:rPr lang="en-IN" altLang="en-GB" dirty="0">
                <a:latin typeface="Times New Roman" panose="02020603050405020304"/>
                <a:cs typeface="Times New Roman" panose="02020603050405020304"/>
              </a:rPr>
              <a:t> increase turnover</a:t>
            </a:r>
          </a:p>
        </p:txBody>
      </p:sp>
      <p:sp>
        <p:nvSpPr>
          <p:cNvPr id="636" name="Google Shape;636;p47"/>
          <p:cNvSpPr txBox="1">
            <a:spLocks noGrp="1"/>
          </p:cNvSpPr>
          <p:nvPr>
            <p:ph type="subTitle" idx="4"/>
          </p:nvPr>
        </p:nvSpPr>
        <p:spPr>
          <a:xfrm>
            <a:off x="5556901" y="3675600"/>
            <a:ext cx="2867100" cy="62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 algn="just"/>
            <a:r>
              <a:rPr lang="en-IN" altLang="en-GB" dirty="0">
                <a:latin typeface="Times New Roman" panose="02020603050405020304"/>
                <a:cs typeface="Times New Roman" panose="02020603050405020304"/>
              </a:rPr>
              <a:t>Technological advancement is eating pressure to develop technical skills </a:t>
            </a: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</a:pPr>
            <a:r>
              <a:rPr lang="en-IN" altLang="en-GB" dirty="0">
                <a:latin typeface="Times New Roman" panose="02020603050405020304"/>
                <a:cs typeface="Times New Roman" panose="02020603050405020304"/>
              </a:rPr>
              <a:t>Some tools and apps provide services to manage mental health </a:t>
            </a:r>
          </a:p>
        </p:txBody>
      </p:sp>
      <p:sp>
        <p:nvSpPr>
          <p:cNvPr id="637" name="Google Shape;637;p47"/>
          <p:cNvSpPr txBox="1">
            <a:spLocks noGrp="1"/>
          </p:cNvSpPr>
          <p:nvPr>
            <p:ph type="subTitle" idx="5"/>
          </p:nvPr>
        </p:nvSpPr>
        <p:spPr>
          <a:xfrm>
            <a:off x="1307955" y="1705703"/>
            <a:ext cx="2867100" cy="467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altLang="en-GB">
                <a:latin typeface="Times New Roman" panose="02020603050405020304"/>
                <a:cs typeface="Times New Roman" panose="02020603050405020304"/>
              </a:rPr>
              <a:t>Political </a:t>
            </a:r>
          </a:p>
        </p:txBody>
      </p:sp>
      <p:sp>
        <p:nvSpPr>
          <p:cNvPr id="638" name="Google Shape;638;p47"/>
          <p:cNvSpPr txBox="1">
            <a:spLocks noGrp="1"/>
          </p:cNvSpPr>
          <p:nvPr>
            <p:ph type="subTitle" idx="6"/>
          </p:nvPr>
        </p:nvSpPr>
        <p:spPr>
          <a:xfrm>
            <a:off x="1208150" y="3345350"/>
            <a:ext cx="2867100" cy="467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altLang="en-GB" dirty="0">
                <a:latin typeface="Times New Roman" panose="02020603050405020304"/>
                <a:cs typeface="Times New Roman" panose="02020603050405020304"/>
              </a:rPr>
              <a:t>Social </a:t>
            </a:r>
          </a:p>
        </p:txBody>
      </p:sp>
      <p:sp>
        <p:nvSpPr>
          <p:cNvPr id="639" name="Google Shape;639;p47"/>
          <p:cNvSpPr txBox="1">
            <a:spLocks noGrp="1"/>
          </p:cNvSpPr>
          <p:nvPr>
            <p:ph type="subTitle" idx="7"/>
          </p:nvPr>
        </p:nvSpPr>
        <p:spPr>
          <a:xfrm>
            <a:off x="5556900" y="1745075"/>
            <a:ext cx="2867100" cy="467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altLang="en-GB">
                <a:latin typeface="Times New Roman" panose="02020603050405020304"/>
                <a:cs typeface="Times New Roman" panose="02020603050405020304"/>
              </a:rPr>
              <a:t>Economic</a:t>
            </a:r>
          </a:p>
        </p:txBody>
      </p:sp>
      <p:sp>
        <p:nvSpPr>
          <p:cNvPr id="640" name="Google Shape;640;p47"/>
          <p:cNvSpPr txBox="1">
            <a:spLocks noGrp="1"/>
          </p:cNvSpPr>
          <p:nvPr>
            <p:ph type="subTitle" idx="8"/>
          </p:nvPr>
        </p:nvSpPr>
        <p:spPr>
          <a:xfrm>
            <a:off x="5556900" y="3345350"/>
            <a:ext cx="2867100" cy="467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altLang="en-GB">
                <a:latin typeface="Times New Roman" panose="02020603050405020304"/>
                <a:cs typeface="Times New Roman" panose="02020603050405020304"/>
              </a:rPr>
              <a:t>Technological </a:t>
            </a:r>
          </a:p>
        </p:txBody>
      </p:sp>
      <p:grpSp>
        <p:nvGrpSpPr>
          <p:cNvPr id="641" name="Google Shape;641;p47"/>
          <p:cNvGrpSpPr/>
          <p:nvPr/>
        </p:nvGrpSpPr>
        <p:grpSpPr>
          <a:xfrm>
            <a:off x="5103639" y="3345262"/>
            <a:ext cx="318551" cy="388385"/>
            <a:chOff x="4046394" y="2128438"/>
            <a:chExt cx="261193" cy="318453"/>
          </a:xfrm>
        </p:grpSpPr>
        <p:sp>
          <p:nvSpPr>
            <p:cNvPr id="642" name="Google Shape;642;p47"/>
            <p:cNvSpPr/>
            <p:nvPr/>
          </p:nvSpPr>
          <p:spPr>
            <a:xfrm>
              <a:off x="4046394" y="2128438"/>
              <a:ext cx="261193" cy="318453"/>
            </a:xfrm>
            <a:custGeom>
              <a:avLst/>
              <a:gdLst/>
              <a:ahLst/>
              <a:cxnLst/>
              <a:rect l="l" t="t" r="r" b="b"/>
              <a:pathLst>
                <a:path w="8968" h="10934" extrusionOk="0">
                  <a:moveTo>
                    <a:pt x="4484" y="484"/>
                  </a:moveTo>
                  <a:cubicBezTo>
                    <a:pt x="4570" y="552"/>
                    <a:pt x="4686" y="658"/>
                    <a:pt x="4798" y="786"/>
                  </a:cubicBezTo>
                  <a:cubicBezTo>
                    <a:pt x="4672" y="890"/>
                    <a:pt x="4568" y="1015"/>
                    <a:pt x="4484" y="1153"/>
                  </a:cubicBezTo>
                  <a:cubicBezTo>
                    <a:pt x="4400" y="1015"/>
                    <a:pt x="4296" y="892"/>
                    <a:pt x="4170" y="786"/>
                  </a:cubicBezTo>
                  <a:cubicBezTo>
                    <a:pt x="4284" y="658"/>
                    <a:pt x="4400" y="552"/>
                    <a:pt x="4484" y="484"/>
                  </a:cubicBezTo>
                  <a:close/>
                  <a:moveTo>
                    <a:pt x="3417" y="877"/>
                  </a:moveTo>
                  <a:cubicBezTo>
                    <a:pt x="3897" y="976"/>
                    <a:pt x="4271" y="1396"/>
                    <a:pt x="4271" y="1924"/>
                  </a:cubicBezTo>
                  <a:lnTo>
                    <a:pt x="4271" y="2542"/>
                  </a:lnTo>
                  <a:cubicBezTo>
                    <a:pt x="3784" y="2445"/>
                    <a:pt x="3417" y="2012"/>
                    <a:pt x="3417" y="1497"/>
                  </a:cubicBezTo>
                  <a:lnTo>
                    <a:pt x="3417" y="877"/>
                  </a:lnTo>
                  <a:close/>
                  <a:moveTo>
                    <a:pt x="5552" y="880"/>
                  </a:moveTo>
                  <a:lnTo>
                    <a:pt x="5552" y="1498"/>
                  </a:lnTo>
                  <a:cubicBezTo>
                    <a:pt x="5552" y="2012"/>
                    <a:pt x="5184" y="2445"/>
                    <a:pt x="4698" y="2545"/>
                  </a:cubicBezTo>
                  <a:lnTo>
                    <a:pt x="4698" y="1925"/>
                  </a:lnTo>
                  <a:cubicBezTo>
                    <a:pt x="4698" y="1398"/>
                    <a:pt x="5072" y="976"/>
                    <a:pt x="5552" y="880"/>
                  </a:cubicBezTo>
                  <a:close/>
                  <a:moveTo>
                    <a:pt x="2349" y="3119"/>
                  </a:moveTo>
                  <a:cubicBezTo>
                    <a:pt x="2863" y="3119"/>
                    <a:pt x="3295" y="3486"/>
                    <a:pt x="3396" y="3973"/>
                  </a:cubicBezTo>
                  <a:lnTo>
                    <a:pt x="2776" y="3973"/>
                  </a:lnTo>
                  <a:cubicBezTo>
                    <a:pt x="2262" y="3973"/>
                    <a:pt x="1830" y="3606"/>
                    <a:pt x="1731" y="3119"/>
                  </a:cubicBezTo>
                  <a:close/>
                  <a:moveTo>
                    <a:pt x="7239" y="3119"/>
                  </a:moveTo>
                  <a:cubicBezTo>
                    <a:pt x="7140" y="3606"/>
                    <a:pt x="6706" y="3973"/>
                    <a:pt x="6192" y="3973"/>
                  </a:cubicBezTo>
                  <a:lnTo>
                    <a:pt x="5574" y="3973"/>
                  </a:lnTo>
                  <a:cubicBezTo>
                    <a:pt x="5673" y="3488"/>
                    <a:pt x="6105" y="3119"/>
                    <a:pt x="6619" y="3119"/>
                  </a:cubicBezTo>
                  <a:close/>
                  <a:moveTo>
                    <a:pt x="7687" y="5809"/>
                  </a:moveTo>
                  <a:lnTo>
                    <a:pt x="7687" y="9653"/>
                  </a:lnTo>
                  <a:lnTo>
                    <a:pt x="5336" y="9653"/>
                  </a:lnTo>
                  <a:cubicBezTo>
                    <a:pt x="5099" y="9653"/>
                    <a:pt x="4877" y="9731"/>
                    <a:pt x="4698" y="9866"/>
                  </a:cubicBezTo>
                  <a:lnTo>
                    <a:pt x="4698" y="6450"/>
                  </a:lnTo>
                  <a:cubicBezTo>
                    <a:pt x="4698" y="6098"/>
                    <a:pt x="4986" y="5809"/>
                    <a:pt x="5338" y="5809"/>
                  </a:cubicBezTo>
                  <a:close/>
                  <a:moveTo>
                    <a:pt x="3630" y="5811"/>
                  </a:moveTo>
                  <a:cubicBezTo>
                    <a:pt x="3982" y="5811"/>
                    <a:pt x="4271" y="6100"/>
                    <a:pt x="4271" y="6452"/>
                  </a:cubicBezTo>
                  <a:lnTo>
                    <a:pt x="4271" y="9869"/>
                  </a:lnTo>
                  <a:cubicBezTo>
                    <a:pt x="4091" y="9736"/>
                    <a:pt x="3869" y="9654"/>
                    <a:pt x="3628" y="9654"/>
                  </a:cubicBezTo>
                  <a:lnTo>
                    <a:pt x="1282" y="9654"/>
                  </a:lnTo>
                  <a:lnTo>
                    <a:pt x="1282" y="5811"/>
                  </a:lnTo>
                  <a:close/>
                  <a:moveTo>
                    <a:pt x="8541" y="6663"/>
                  </a:moveTo>
                  <a:lnTo>
                    <a:pt x="8541" y="10507"/>
                  </a:lnTo>
                  <a:lnTo>
                    <a:pt x="4732" y="10507"/>
                  </a:lnTo>
                  <a:cubicBezTo>
                    <a:pt x="4822" y="10257"/>
                    <a:pt x="5061" y="10080"/>
                    <a:pt x="5336" y="10080"/>
                  </a:cubicBezTo>
                  <a:lnTo>
                    <a:pt x="7900" y="10080"/>
                  </a:lnTo>
                  <a:cubicBezTo>
                    <a:pt x="8020" y="10080"/>
                    <a:pt x="8114" y="9986"/>
                    <a:pt x="8114" y="9866"/>
                  </a:cubicBezTo>
                  <a:lnTo>
                    <a:pt x="8114" y="6663"/>
                  </a:lnTo>
                  <a:close/>
                  <a:moveTo>
                    <a:pt x="4485" y="1"/>
                  </a:moveTo>
                  <a:cubicBezTo>
                    <a:pt x="4444" y="1"/>
                    <a:pt x="4402" y="13"/>
                    <a:pt x="4366" y="38"/>
                  </a:cubicBezTo>
                  <a:cubicBezTo>
                    <a:pt x="4353" y="46"/>
                    <a:pt x="4062" y="245"/>
                    <a:pt x="3808" y="555"/>
                  </a:cubicBezTo>
                  <a:cubicBezTo>
                    <a:pt x="3620" y="472"/>
                    <a:pt x="3415" y="429"/>
                    <a:pt x="3205" y="429"/>
                  </a:cubicBezTo>
                  <a:cubicBezTo>
                    <a:pt x="3089" y="429"/>
                    <a:pt x="2991" y="525"/>
                    <a:pt x="2991" y="643"/>
                  </a:cubicBezTo>
                  <a:lnTo>
                    <a:pt x="2991" y="1497"/>
                  </a:lnTo>
                  <a:cubicBezTo>
                    <a:pt x="2991" y="2248"/>
                    <a:pt x="3550" y="2872"/>
                    <a:pt x="4272" y="2976"/>
                  </a:cubicBezTo>
                  <a:lnTo>
                    <a:pt x="4272" y="4527"/>
                  </a:lnTo>
                  <a:lnTo>
                    <a:pt x="3844" y="4096"/>
                  </a:lnTo>
                  <a:cubicBezTo>
                    <a:pt x="3798" y="3316"/>
                    <a:pt x="3145" y="2694"/>
                    <a:pt x="2351" y="2694"/>
                  </a:cubicBezTo>
                  <a:lnTo>
                    <a:pt x="1497" y="2694"/>
                  </a:lnTo>
                  <a:cubicBezTo>
                    <a:pt x="1381" y="2694"/>
                    <a:pt x="1283" y="2790"/>
                    <a:pt x="1283" y="2907"/>
                  </a:cubicBezTo>
                  <a:cubicBezTo>
                    <a:pt x="1283" y="3732"/>
                    <a:pt x="1955" y="4402"/>
                    <a:pt x="2778" y="4402"/>
                  </a:cubicBezTo>
                  <a:lnTo>
                    <a:pt x="3545" y="4402"/>
                  </a:lnTo>
                  <a:lnTo>
                    <a:pt x="4272" y="5130"/>
                  </a:lnTo>
                  <a:lnTo>
                    <a:pt x="4272" y="5598"/>
                  </a:lnTo>
                  <a:cubicBezTo>
                    <a:pt x="4093" y="5463"/>
                    <a:pt x="3871" y="5382"/>
                    <a:pt x="3630" y="5382"/>
                  </a:cubicBezTo>
                  <a:lnTo>
                    <a:pt x="1068" y="5382"/>
                  </a:lnTo>
                  <a:cubicBezTo>
                    <a:pt x="950" y="5382"/>
                    <a:pt x="855" y="5478"/>
                    <a:pt x="855" y="5596"/>
                  </a:cubicBezTo>
                  <a:lnTo>
                    <a:pt x="855" y="6236"/>
                  </a:lnTo>
                  <a:lnTo>
                    <a:pt x="214" y="6236"/>
                  </a:lnTo>
                  <a:cubicBezTo>
                    <a:pt x="96" y="6236"/>
                    <a:pt x="1" y="6332"/>
                    <a:pt x="1" y="6450"/>
                  </a:cubicBezTo>
                  <a:lnTo>
                    <a:pt x="1" y="10720"/>
                  </a:lnTo>
                  <a:cubicBezTo>
                    <a:pt x="1" y="10838"/>
                    <a:pt x="96" y="10934"/>
                    <a:pt x="214" y="10934"/>
                  </a:cubicBezTo>
                  <a:lnTo>
                    <a:pt x="1389" y="10934"/>
                  </a:lnTo>
                  <a:cubicBezTo>
                    <a:pt x="1505" y="10934"/>
                    <a:pt x="1603" y="10838"/>
                    <a:pt x="1603" y="10720"/>
                  </a:cubicBezTo>
                  <a:cubicBezTo>
                    <a:pt x="1603" y="10602"/>
                    <a:pt x="1505" y="10507"/>
                    <a:pt x="1389" y="10507"/>
                  </a:cubicBezTo>
                  <a:lnTo>
                    <a:pt x="428" y="10507"/>
                  </a:lnTo>
                  <a:lnTo>
                    <a:pt x="428" y="6663"/>
                  </a:lnTo>
                  <a:lnTo>
                    <a:pt x="855" y="6663"/>
                  </a:lnTo>
                  <a:lnTo>
                    <a:pt x="855" y="9866"/>
                  </a:lnTo>
                  <a:cubicBezTo>
                    <a:pt x="855" y="9984"/>
                    <a:pt x="950" y="10080"/>
                    <a:pt x="1068" y="10080"/>
                  </a:cubicBezTo>
                  <a:lnTo>
                    <a:pt x="3628" y="10080"/>
                  </a:lnTo>
                  <a:cubicBezTo>
                    <a:pt x="3905" y="10080"/>
                    <a:pt x="4144" y="10259"/>
                    <a:pt x="4233" y="10507"/>
                  </a:cubicBezTo>
                  <a:lnTo>
                    <a:pt x="3311" y="10507"/>
                  </a:lnTo>
                  <a:cubicBezTo>
                    <a:pt x="3193" y="10507"/>
                    <a:pt x="3097" y="10602"/>
                    <a:pt x="3097" y="10720"/>
                  </a:cubicBezTo>
                  <a:cubicBezTo>
                    <a:pt x="3097" y="10838"/>
                    <a:pt x="3193" y="10934"/>
                    <a:pt x="3311" y="10934"/>
                  </a:cubicBezTo>
                  <a:lnTo>
                    <a:pt x="8754" y="10934"/>
                  </a:lnTo>
                  <a:cubicBezTo>
                    <a:pt x="8872" y="10934"/>
                    <a:pt x="8968" y="10838"/>
                    <a:pt x="8968" y="10720"/>
                  </a:cubicBezTo>
                  <a:lnTo>
                    <a:pt x="8968" y="6450"/>
                  </a:lnTo>
                  <a:cubicBezTo>
                    <a:pt x="8968" y="6332"/>
                    <a:pt x="8872" y="6236"/>
                    <a:pt x="8754" y="6236"/>
                  </a:cubicBezTo>
                  <a:lnTo>
                    <a:pt x="8114" y="6236"/>
                  </a:lnTo>
                  <a:lnTo>
                    <a:pt x="8114" y="5596"/>
                  </a:lnTo>
                  <a:cubicBezTo>
                    <a:pt x="8114" y="5478"/>
                    <a:pt x="8018" y="5382"/>
                    <a:pt x="7900" y="5382"/>
                  </a:cubicBezTo>
                  <a:lnTo>
                    <a:pt x="5338" y="5382"/>
                  </a:lnTo>
                  <a:cubicBezTo>
                    <a:pt x="5099" y="5382"/>
                    <a:pt x="4877" y="5461"/>
                    <a:pt x="4698" y="5596"/>
                  </a:cubicBezTo>
                  <a:lnTo>
                    <a:pt x="4698" y="5128"/>
                  </a:lnTo>
                  <a:lnTo>
                    <a:pt x="5425" y="4400"/>
                  </a:lnTo>
                  <a:lnTo>
                    <a:pt x="6192" y="4400"/>
                  </a:lnTo>
                  <a:cubicBezTo>
                    <a:pt x="7017" y="4400"/>
                    <a:pt x="7687" y="3729"/>
                    <a:pt x="7687" y="2906"/>
                  </a:cubicBezTo>
                  <a:cubicBezTo>
                    <a:pt x="7687" y="2788"/>
                    <a:pt x="7591" y="2692"/>
                    <a:pt x="7473" y="2692"/>
                  </a:cubicBezTo>
                  <a:lnTo>
                    <a:pt x="6619" y="2692"/>
                  </a:lnTo>
                  <a:cubicBezTo>
                    <a:pt x="5825" y="2692"/>
                    <a:pt x="5176" y="3314"/>
                    <a:pt x="5126" y="4095"/>
                  </a:cubicBezTo>
                  <a:lnTo>
                    <a:pt x="4698" y="4523"/>
                  </a:lnTo>
                  <a:lnTo>
                    <a:pt x="4698" y="2976"/>
                  </a:lnTo>
                  <a:cubicBezTo>
                    <a:pt x="5422" y="2872"/>
                    <a:pt x="5979" y="2248"/>
                    <a:pt x="5979" y="1497"/>
                  </a:cubicBezTo>
                  <a:lnTo>
                    <a:pt x="5979" y="643"/>
                  </a:lnTo>
                  <a:cubicBezTo>
                    <a:pt x="5979" y="525"/>
                    <a:pt x="5883" y="429"/>
                    <a:pt x="5765" y="429"/>
                  </a:cubicBezTo>
                  <a:cubicBezTo>
                    <a:pt x="5557" y="429"/>
                    <a:pt x="5352" y="472"/>
                    <a:pt x="5164" y="555"/>
                  </a:cubicBezTo>
                  <a:cubicBezTo>
                    <a:pt x="4909" y="245"/>
                    <a:pt x="4617" y="46"/>
                    <a:pt x="4604" y="38"/>
                  </a:cubicBezTo>
                  <a:cubicBezTo>
                    <a:pt x="4568" y="13"/>
                    <a:pt x="4526" y="1"/>
                    <a:pt x="448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43" name="Google Shape;643;p47"/>
            <p:cNvSpPr/>
            <p:nvPr/>
          </p:nvSpPr>
          <p:spPr>
            <a:xfrm>
              <a:off x="4096286" y="2310062"/>
              <a:ext cx="37251" cy="12465"/>
            </a:xfrm>
            <a:custGeom>
              <a:avLst/>
              <a:gdLst/>
              <a:ahLst/>
              <a:cxnLst/>
              <a:rect l="l" t="t" r="r" b="b"/>
              <a:pathLst>
                <a:path w="1279" h="428" extrusionOk="0">
                  <a:moveTo>
                    <a:pt x="214" y="0"/>
                  </a:moveTo>
                  <a:cubicBezTo>
                    <a:pt x="96" y="0"/>
                    <a:pt x="1" y="96"/>
                    <a:pt x="1" y="214"/>
                  </a:cubicBezTo>
                  <a:cubicBezTo>
                    <a:pt x="1" y="334"/>
                    <a:pt x="95" y="427"/>
                    <a:pt x="214" y="427"/>
                  </a:cubicBezTo>
                  <a:lnTo>
                    <a:pt x="1065" y="427"/>
                  </a:lnTo>
                  <a:cubicBezTo>
                    <a:pt x="1183" y="427"/>
                    <a:pt x="1278" y="332"/>
                    <a:pt x="1278" y="214"/>
                  </a:cubicBezTo>
                  <a:cubicBezTo>
                    <a:pt x="1278" y="96"/>
                    <a:pt x="1183" y="0"/>
                    <a:pt x="106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44" name="Google Shape;644;p47"/>
            <p:cNvSpPr/>
            <p:nvPr/>
          </p:nvSpPr>
          <p:spPr>
            <a:xfrm>
              <a:off x="4096198" y="2334935"/>
              <a:ext cx="62153" cy="12465"/>
            </a:xfrm>
            <a:custGeom>
              <a:avLst/>
              <a:gdLst/>
              <a:ahLst/>
              <a:cxnLst/>
              <a:rect l="l" t="t" r="r" b="b"/>
              <a:pathLst>
                <a:path w="2134" h="428" extrusionOk="0">
                  <a:moveTo>
                    <a:pt x="214" y="0"/>
                  </a:moveTo>
                  <a:cubicBezTo>
                    <a:pt x="98" y="0"/>
                    <a:pt x="0" y="96"/>
                    <a:pt x="0" y="214"/>
                  </a:cubicBezTo>
                  <a:cubicBezTo>
                    <a:pt x="0" y="332"/>
                    <a:pt x="98" y="427"/>
                    <a:pt x="214" y="427"/>
                  </a:cubicBezTo>
                  <a:lnTo>
                    <a:pt x="1920" y="427"/>
                  </a:lnTo>
                  <a:cubicBezTo>
                    <a:pt x="2038" y="427"/>
                    <a:pt x="2134" y="332"/>
                    <a:pt x="2134" y="214"/>
                  </a:cubicBezTo>
                  <a:cubicBezTo>
                    <a:pt x="2134" y="96"/>
                    <a:pt x="2040" y="0"/>
                    <a:pt x="192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45" name="Google Shape;645;p47"/>
            <p:cNvSpPr/>
            <p:nvPr/>
          </p:nvSpPr>
          <p:spPr>
            <a:xfrm>
              <a:off x="4096198" y="2359807"/>
              <a:ext cx="62153" cy="12465"/>
            </a:xfrm>
            <a:custGeom>
              <a:avLst/>
              <a:gdLst/>
              <a:ahLst/>
              <a:cxnLst/>
              <a:rect l="l" t="t" r="r" b="b"/>
              <a:pathLst>
                <a:path w="2134" h="428" extrusionOk="0">
                  <a:moveTo>
                    <a:pt x="214" y="1"/>
                  </a:moveTo>
                  <a:cubicBezTo>
                    <a:pt x="98" y="1"/>
                    <a:pt x="0" y="96"/>
                    <a:pt x="0" y="214"/>
                  </a:cubicBezTo>
                  <a:cubicBezTo>
                    <a:pt x="0" y="332"/>
                    <a:pt x="98" y="428"/>
                    <a:pt x="214" y="428"/>
                  </a:cubicBezTo>
                  <a:lnTo>
                    <a:pt x="1920" y="428"/>
                  </a:lnTo>
                  <a:cubicBezTo>
                    <a:pt x="2038" y="428"/>
                    <a:pt x="2134" y="332"/>
                    <a:pt x="2134" y="214"/>
                  </a:cubicBezTo>
                  <a:cubicBezTo>
                    <a:pt x="2134" y="96"/>
                    <a:pt x="2040" y="1"/>
                    <a:pt x="19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46" name="Google Shape;646;p47"/>
            <p:cNvSpPr/>
            <p:nvPr/>
          </p:nvSpPr>
          <p:spPr>
            <a:xfrm>
              <a:off x="4096198" y="2384680"/>
              <a:ext cx="62153" cy="12465"/>
            </a:xfrm>
            <a:custGeom>
              <a:avLst/>
              <a:gdLst/>
              <a:ahLst/>
              <a:cxnLst/>
              <a:rect l="l" t="t" r="r" b="b"/>
              <a:pathLst>
                <a:path w="2134" h="428" extrusionOk="0">
                  <a:moveTo>
                    <a:pt x="214" y="1"/>
                  </a:moveTo>
                  <a:cubicBezTo>
                    <a:pt x="98" y="1"/>
                    <a:pt x="0" y="96"/>
                    <a:pt x="0" y="214"/>
                  </a:cubicBezTo>
                  <a:cubicBezTo>
                    <a:pt x="0" y="332"/>
                    <a:pt x="98" y="428"/>
                    <a:pt x="214" y="428"/>
                  </a:cubicBezTo>
                  <a:lnTo>
                    <a:pt x="1920" y="428"/>
                  </a:lnTo>
                  <a:cubicBezTo>
                    <a:pt x="2038" y="428"/>
                    <a:pt x="2134" y="332"/>
                    <a:pt x="2134" y="214"/>
                  </a:cubicBezTo>
                  <a:cubicBezTo>
                    <a:pt x="2134" y="96"/>
                    <a:pt x="2040" y="1"/>
                    <a:pt x="19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47" name="Google Shape;647;p47"/>
            <p:cNvSpPr/>
            <p:nvPr/>
          </p:nvSpPr>
          <p:spPr>
            <a:xfrm>
              <a:off x="4195631" y="2310062"/>
              <a:ext cx="37338" cy="12465"/>
            </a:xfrm>
            <a:custGeom>
              <a:avLst/>
              <a:gdLst/>
              <a:ahLst/>
              <a:cxnLst/>
              <a:rect l="l" t="t" r="r" b="b"/>
              <a:pathLst>
                <a:path w="1282" h="428" extrusionOk="0">
                  <a:moveTo>
                    <a:pt x="214" y="0"/>
                  </a:moveTo>
                  <a:cubicBezTo>
                    <a:pt x="96" y="0"/>
                    <a:pt x="1" y="96"/>
                    <a:pt x="1" y="214"/>
                  </a:cubicBezTo>
                  <a:cubicBezTo>
                    <a:pt x="1" y="334"/>
                    <a:pt x="96" y="427"/>
                    <a:pt x="214" y="427"/>
                  </a:cubicBezTo>
                  <a:lnTo>
                    <a:pt x="1068" y="427"/>
                  </a:lnTo>
                  <a:cubicBezTo>
                    <a:pt x="1186" y="427"/>
                    <a:pt x="1282" y="332"/>
                    <a:pt x="1282" y="214"/>
                  </a:cubicBezTo>
                  <a:cubicBezTo>
                    <a:pt x="1282" y="96"/>
                    <a:pt x="1186" y="0"/>
                    <a:pt x="106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48" name="Google Shape;648;p47"/>
            <p:cNvSpPr/>
            <p:nvPr/>
          </p:nvSpPr>
          <p:spPr>
            <a:xfrm>
              <a:off x="4195631" y="2334935"/>
              <a:ext cx="62211" cy="12465"/>
            </a:xfrm>
            <a:custGeom>
              <a:avLst/>
              <a:gdLst/>
              <a:ahLst/>
              <a:cxnLst/>
              <a:rect l="l" t="t" r="r" b="b"/>
              <a:pathLst>
                <a:path w="2136" h="428" extrusionOk="0">
                  <a:moveTo>
                    <a:pt x="214" y="0"/>
                  </a:moveTo>
                  <a:cubicBezTo>
                    <a:pt x="96" y="0"/>
                    <a:pt x="1" y="96"/>
                    <a:pt x="1" y="214"/>
                  </a:cubicBezTo>
                  <a:cubicBezTo>
                    <a:pt x="1" y="334"/>
                    <a:pt x="96" y="427"/>
                    <a:pt x="214" y="427"/>
                  </a:cubicBezTo>
                  <a:lnTo>
                    <a:pt x="1922" y="427"/>
                  </a:lnTo>
                  <a:cubicBezTo>
                    <a:pt x="2040" y="427"/>
                    <a:pt x="2136" y="332"/>
                    <a:pt x="2136" y="214"/>
                  </a:cubicBezTo>
                  <a:cubicBezTo>
                    <a:pt x="2136" y="96"/>
                    <a:pt x="2040" y="0"/>
                    <a:pt x="192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49" name="Google Shape;649;p47"/>
            <p:cNvSpPr/>
            <p:nvPr/>
          </p:nvSpPr>
          <p:spPr>
            <a:xfrm>
              <a:off x="4195631" y="2359807"/>
              <a:ext cx="62211" cy="12465"/>
            </a:xfrm>
            <a:custGeom>
              <a:avLst/>
              <a:gdLst/>
              <a:ahLst/>
              <a:cxnLst/>
              <a:rect l="l" t="t" r="r" b="b"/>
              <a:pathLst>
                <a:path w="2136" h="428" extrusionOk="0">
                  <a:moveTo>
                    <a:pt x="214" y="1"/>
                  </a:moveTo>
                  <a:cubicBezTo>
                    <a:pt x="96" y="1"/>
                    <a:pt x="1" y="96"/>
                    <a:pt x="1" y="214"/>
                  </a:cubicBezTo>
                  <a:cubicBezTo>
                    <a:pt x="1" y="334"/>
                    <a:pt x="96" y="428"/>
                    <a:pt x="214" y="428"/>
                  </a:cubicBezTo>
                  <a:lnTo>
                    <a:pt x="1922" y="428"/>
                  </a:lnTo>
                  <a:cubicBezTo>
                    <a:pt x="2040" y="428"/>
                    <a:pt x="2136" y="332"/>
                    <a:pt x="2136" y="214"/>
                  </a:cubicBezTo>
                  <a:cubicBezTo>
                    <a:pt x="2136" y="96"/>
                    <a:pt x="2040" y="1"/>
                    <a:pt x="192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50" name="Google Shape;650;p47"/>
            <p:cNvSpPr/>
            <p:nvPr/>
          </p:nvSpPr>
          <p:spPr>
            <a:xfrm>
              <a:off x="4195631" y="2384680"/>
              <a:ext cx="62211" cy="12465"/>
            </a:xfrm>
            <a:custGeom>
              <a:avLst/>
              <a:gdLst/>
              <a:ahLst/>
              <a:cxnLst/>
              <a:rect l="l" t="t" r="r" b="b"/>
              <a:pathLst>
                <a:path w="2136" h="428" extrusionOk="0">
                  <a:moveTo>
                    <a:pt x="214" y="1"/>
                  </a:moveTo>
                  <a:cubicBezTo>
                    <a:pt x="96" y="1"/>
                    <a:pt x="1" y="96"/>
                    <a:pt x="1" y="214"/>
                  </a:cubicBezTo>
                  <a:cubicBezTo>
                    <a:pt x="1" y="334"/>
                    <a:pt x="96" y="428"/>
                    <a:pt x="214" y="428"/>
                  </a:cubicBezTo>
                  <a:lnTo>
                    <a:pt x="1922" y="428"/>
                  </a:lnTo>
                  <a:cubicBezTo>
                    <a:pt x="2040" y="428"/>
                    <a:pt x="2136" y="332"/>
                    <a:pt x="2136" y="214"/>
                  </a:cubicBezTo>
                  <a:cubicBezTo>
                    <a:pt x="2136" y="96"/>
                    <a:pt x="2040" y="1"/>
                    <a:pt x="192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51" name="Google Shape;651;p47"/>
            <p:cNvSpPr/>
            <p:nvPr/>
          </p:nvSpPr>
          <p:spPr>
            <a:xfrm>
              <a:off x="4108576" y="2434426"/>
              <a:ext cx="12465" cy="12465"/>
            </a:xfrm>
            <a:custGeom>
              <a:avLst/>
              <a:gdLst/>
              <a:ahLst/>
              <a:cxnLst/>
              <a:rect l="l" t="t" r="r" b="b"/>
              <a:pathLst>
                <a:path w="428" h="428" extrusionOk="0">
                  <a:moveTo>
                    <a:pt x="214" y="1"/>
                  </a:moveTo>
                  <a:cubicBezTo>
                    <a:pt x="96" y="1"/>
                    <a:pt x="1" y="96"/>
                    <a:pt x="1" y="214"/>
                  </a:cubicBezTo>
                  <a:cubicBezTo>
                    <a:pt x="1" y="332"/>
                    <a:pt x="96" y="428"/>
                    <a:pt x="214" y="428"/>
                  </a:cubicBezTo>
                  <a:cubicBezTo>
                    <a:pt x="332" y="428"/>
                    <a:pt x="428" y="332"/>
                    <a:pt x="428" y="214"/>
                  </a:cubicBezTo>
                  <a:cubicBezTo>
                    <a:pt x="428" y="96"/>
                    <a:pt x="332" y="1"/>
                    <a:pt x="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</p:grpSp>
      <p:grpSp>
        <p:nvGrpSpPr>
          <p:cNvPr id="652" name="Google Shape;652;p47"/>
          <p:cNvGrpSpPr/>
          <p:nvPr/>
        </p:nvGrpSpPr>
        <p:grpSpPr>
          <a:xfrm>
            <a:off x="785268" y="3345321"/>
            <a:ext cx="257881" cy="388243"/>
            <a:chOff x="3281281" y="2128497"/>
            <a:chExt cx="211447" cy="318336"/>
          </a:xfrm>
        </p:grpSpPr>
        <p:sp>
          <p:nvSpPr>
            <p:cNvPr id="653" name="Google Shape;653;p47"/>
            <p:cNvSpPr/>
            <p:nvPr/>
          </p:nvSpPr>
          <p:spPr>
            <a:xfrm>
              <a:off x="3281281" y="2128497"/>
              <a:ext cx="211447" cy="318336"/>
            </a:xfrm>
            <a:custGeom>
              <a:avLst/>
              <a:gdLst/>
              <a:ahLst/>
              <a:cxnLst/>
              <a:rect l="l" t="t" r="r" b="b"/>
              <a:pathLst>
                <a:path w="7260" h="10930" extrusionOk="0">
                  <a:moveTo>
                    <a:pt x="5979" y="427"/>
                  </a:moveTo>
                  <a:lnTo>
                    <a:pt x="5979" y="3416"/>
                  </a:lnTo>
                  <a:lnTo>
                    <a:pt x="4482" y="3416"/>
                  </a:lnTo>
                  <a:cubicBezTo>
                    <a:pt x="4245" y="3416"/>
                    <a:pt x="4023" y="3495"/>
                    <a:pt x="3844" y="3630"/>
                  </a:cubicBezTo>
                  <a:lnTo>
                    <a:pt x="3844" y="1068"/>
                  </a:lnTo>
                  <a:cubicBezTo>
                    <a:pt x="3844" y="716"/>
                    <a:pt x="4132" y="427"/>
                    <a:pt x="4484" y="427"/>
                  </a:cubicBezTo>
                  <a:close/>
                  <a:moveTo>
                    <a:pt x="2776" y="427"/>
                  </a:moveTo>
                  <a:cubicBezTo>
                    <a:pt x="3128" y="427"/>
                    <a:pt x="3417" y="716"/>
                    <a:pt x="3417" y="1068"/>
                  </a:cubicBezTo>
                  <a:lnTo>
                    <a:pt x="3417" y="3631"/>
                  </a:lnTo>
                  <a:cubicBezTo>
                    <a:pt x="3237" y="3496"/>
                    <a:pt x="3015" y="3416"/>
                    <a:pt x="2774" y="3416"/>
                  </a:cubicBezTo>
                  <a:lnTo>
                    <a:pt x="1282" y="3416"/>
                  </a:lnTo>
                  <a:lnTo>
                    <a:pt x="1282" y="427"/>
                  </a:lnTo>
                  <a:close/>
                  <a:moveTo>
                    <a:pt x="855" y="854"/>
                  </a:moveTo>
                  <a:lnTo>
                    <a:pt x="855" y="3630"/>
                  </a:lnTo>
                  <a:cubicBezTo>
                    <a:pt x="855" y="3748"/>
                    <a:pt x="950" y="3843"/>
                    <a:pt x="1068" y="3843"/>
                  </a:cubicBezTo>
                  <a:lnTo>
                    <a:pt x="2774" y="3843"/>
                  </a:lnTo>
                  <a:cubicBezTo>
                    <a:pt x="3051" y="3843"/>
                    <a:pt x="3290" y="4023"/>
                    <a:pt x="3377" y="4270"/>
                  </a:cubicBezTo>
                  <a:lnTo>
                    <a:pt x="428" y="4270"/>
                  </a:lnTo>
                  <a:lnTo>
                    <a:pt x="428" y="854"/>
                  </a:lnTo>
                  <a:close/>
                  <a:moveTo>
                    <a:pt x="6833" y="854"/>
                  </a:moveTo>
                  <a:lnTo>
                    <a:pt x="6833" y="4270"/>
                  </a:lnTo>
                  <a:lnTo>
                    <a:pt x="3878" y="4270"/>
                  </a:lnTo>
                  <a:cubicBezTo>
                    <a:pt x="3968" y="4021"/>
                    <a:pt x="4207" y="3843"/>
                    <a:pt x="4482" y="3843"/>
                  </a:cubicBezTo>
                  <a:lnTo>
                    <a:pt x="6192" y="3843"/>
                  </a:lnTo>
                  <a:cubicBezTo>
                    <a:pt x="6310" y="3843"/>
                    <a:pt x="6406" y="3748"/>
                    <a:pt x="6406" y="3630"/>
                  </a:cubicBezTo>
                  <a:lnTo>
                    <a:pt x="6406" y="854"/>
                  </a:lnTo>
                  <a:close/>
                  <a:moveTo>
                    <a:pt x="1495" y="5551"/>
                  </a:moveTo>
                  <a:cubicBezTo>
                    <a:pt x="1613" y="5551"/>
                    <a:pt x="1709" y="5647"/>
                    <a:pt x="1709" y="5765"/>
                  </a:cubicBezTo>
                  <a:cubicBezTo>
                    <a:pt x="1709" y="5883"/>
                    <a:pt x="1613" y="5978"/>
                    <a:pt x="1495" y="5978"/>
                  </a:cubicBezTo>
                  <a:cubicBezTo>
                    <a:pt x="1377" y="5978"/>
                    <a:pt x="1282" y="5884"/>
                    <a:pt x="1282" y="5765"/>
                  </a:cubicBezTo>
                  <a:cubicBezTo>
                    <a:pt x="1282" y="5647"/>
                    <a:pt x="1377" y="5551"/>
                    <a:pt x="1495" y="5551"/>
                  </a:cubicBezTo>
                  <a:close/>
                  <a:moveTo>
                    <a:pt x="5765" y="5551"/>
                  </a:moveTo>
                  <a:cubicBezTo>
                    <a:pt x="5883" y="5551"/>
                    <a:pt x="5979" y="5647"/>
                    <a:pt x="5979" y="5765"/>
                  </a:cubicBezTo>
                  <a:cubicBezTo>
                    <a:pt x="5979" y="5883"/>
                    <a:pt x="5883" y="5978"/>
                    <a:pt x="5765" y="5978"/>
                  </a:cubicBezTo>
                  <a:cubicBezTo>
                    <a:pt x="5647" y="5978"/>
                    <a:pt x="5552" y="5884"/>
                    <a:pt x="5552" y="5765"/>
                  </a:cubicBezTo>
                  <a:cubicBezTo>
                    <a:pt x="5552" y="5647"/>
                    <a:pt x="5647" y="5551"/>
                    <a:pt x="5765" y="5551"/>
                  </a:cubicBezTo>
                  <a:close/>
                  <a:moveTo>
                    <a:pt x="5765" y="4697"/>
                  </a:moveTo>
                  <a:cubicBezTo>
                    <a:pt x="6355" y="4697"/>
                    <a:pt x="6833" y="5177"/>
                    <a:pt x="6833" y="5765"/>
                  </a:cubicBezTo>
                  <a:lnTo>
                    <a:pt x="6833" y="5784"/>
                  </a:lnTo>
                  <a:cubicBezTo>
                    <a:pt x="6823" y="6132"/>
                    <a:pt x="6542" y="6405"/>
                    <a:pt x="6192" y="6405"/>
                  </a:cubicBezTo>
                  <a:cubicBezTo>
                    <a:pt x="6117" y="6405"/>
                    <a:pt x="6045" y="6392"/>
                    <a:pt x="5979" y="6369"/>
                  </a:cubicBezTo>
                  <a:cubicBezTo>
                    <a:pt x="6226" y="6281"/>
                    <a:pt x="6406" y="6045"/>
                    <a:pt x="6406" y="5765"/>
                  </a:cubicBezTo>
                  <a:cubicBezTo>
                    <a:pt x="6406" y="5413"/>
                    <a:pt x="6117" y="5124"/>
                    <a:pt x="5765" y="5124"/>
                  </a:cubicBezTo>
                  <a:lnTo>
                    <a:pt x="1495" y="5124"/>
                  </a:lnTo>
                  <a:cubicBezTo>
                    <a:pt x="1143" y="5124"/>
                    <a:pt x="855" y="5413"/>
                    <a:pt x="855" y="5765"/>
                  </a:cubicBezTo>
                  <a:cubicBezTo>
                    <a:pt x="855" y="6041"/>
                    <a:pt x="1034" y="6281"/>
                    <a:pt x="1282" y="6369"/>
                  </a:cubicBezTo>
                  <a:cubicBezTo>
                    <a:pt x="1215" y="6392"/>
                    <a:pt x="1143" y="6405"/>
                    <a:pt x="1068" y="6405"/>
                  </a:cubicBezTo>
                  <a:cubicBezTo>
                    <a:pt x="720" y="6405"/>
                    <a:pt x="438" y="6132"/>
                    <a:pt x="428" y="5784"/>
                  </a:cubicBezTo>
                  <a:lnTo>
                    <a:pt x="428" y="5765"/>
                  </a:lnTo>
                  <a:cubicBezTo>
                    <a:pt x="428" y="5175"/>
                    <a:pt x="906" y="4697"/>
                    <a:pt x="1495" y="4697"/>
                  </a:cubicBezTo>
                  <a:close/>
                  <a:moveTo>
                    <a:pt x="2563" y="5551"/>
                  </a:moveTo>
                  <a:lnTo>
                    <a:pt x="2563" y="5765"/>
                  </a:lnTo>
                  <a:cubicBezTo>
                    <a:pt x="2563" y="6347"/>
                    <a:pt x="2091" y="6832"/>
                    <a:pt x="1495" y="6832"/>
                  </a:cubicBezTo>
                  <a:cubicBezTo>
                    <a:pt x="1423" y="6832"/>
                    <a:pt x="1352" y="6824"/>
                    <a:pt x="1282" y="6810"/>
                  </a:cubicBezTo>
                  <a:cubicBezTo>
                    <a:pt x="1768" y="6711"/>
                    <a:pt x="2136" y="6279"/>
                    <a:pt x="2136" y="5765"/>
                  </a:cubicBezTo>
                  <a:cubicBezTo>
                    <a:pt x="2136" y="5690"/>
                    <a:pt x="2122" y="5618"/>
                    <a:pt x="2100" y="5551"/>
                  </a:cubicBezTo>
                  <a:close/>
                  <a:moveTo>
                    <a:pt x="5161" y="5551"/>
                  </a:moveTo>
                  <a:cubicBezTo>
                    <a:pt x="5137" y="5618"/>
                    <a:pt x="5125" y="5690"/>
                    <a:pt x="5125" y="5765"/>
                  </a:cubicBezTo>
                  <a:cubicBezTo>
                    <a:pt x="5125" y="6354"/>
                    <a:pt x="5603" y="6832"/>
                    <a:pt x="6192" y="6832"/>
                  </a:cubicBezTo>
                  <a:lnTo>
                    <a:pt x="6225" y="6832"/>
                  </a:lnTo>
                  <a:cubicBezTo>
                    <a:pt x="6088" y="6913"/>
                    <a:pt x="5933" y="6960"/>
                    <a:pt x="5765" y="6960"/>
                  </a:cubicBezTo>
                  <a:cubicBezTo>
                    <a:pt x="5183" y="6960"/>
                    <a:pt x="4698" y="6364"/>
                    <a:pt x="4698" y="5765"/>
                  </a:cubicBezTo>
                  <a:lnTo>
                    <a:pt x="4698" y="5551"/>
                  </a:lnTo>
                  <a:close/>
                  <a:moveTo>
                    <a:pt x="2563" y="6810"/>
                  </a:moveTo>
                  <a:lnTo>
                    <a:pt x="2563" y="10505"/>
                  </a:lnTo>
                  <a:lnTo>
                    <a:pt x="2136" y="10505"/>
                  </a:lnTo>
                  <a:lnTo>
                    <a:pt x="2136" y="7116"/>
                  </a:lnTo>
                  <a:cubicBezTo>
                    <a:pt x="2298" y="7039"/>
                    <a:pt x="2441" y="6935"/>
                    <a:pt x="2563" y="6810"/>
                  </a:cubicBezTo>
                  <a:close/>
                  <a:moveTo>
                    <a:pt x="4271" y="5551"/>
                  </a:moveTo>
                  <a:lnTo>
                    <a:pt x="4271" y="10505"/>
                  </a:lnTo>
                  <a:lnTo>
                    <a:pt x="3844" y="10505"/>
                  </a:lnTo>
                  <a:lnTo>
                    <a:pt x="3844" y="8988"/>
                  </a:lnTo>
                  <a:cubicBezTo>
                    <a:pt x="3844" y="8872"/>
                    <a:pt x="3748" y="8774"/>
                    <a:pt x="3630" y="8774"/>
                  </a:cubicBezTo>
                  <a:cubicBezTo>
                    <a:pt x="3512" y="8774"/>
                    <a:pt x="3417" y="8872"/>
                    <a:pt x="3417" y="8988"/>
                  </a:cubicBezTo>
                  <a:lnTo>
                    <a:pt x="3417" y="10505"/>
                  </a:lnTo>
                  <a:lnTo>
                    <a:pt x="2990" y="10505"/>
                  </a:lnTo>
                  <a:lnTo>
                    <a:pt x="2990" y="5551"/>
                  </a:lnTo>
                  <a:lnTo>
                    <a:pt x="3417" y="5551"/>
                  </a:lnTo>
                  <a:lnTo>
                    <a:pt x="3417" y="7066"/>
                  </a:lnTo>
                  <a:cubicBezTo>
                    <a:pt x="3417" y="7184"/>
                    <a:pt x="3512" y="7280"/>
                    <a:pt x="3630" y="7280"/>
                  </a:cubicBezTo>
                  <a:cubicBezTo>
                    <a:pt x="3748" y="7280"/>
                    <a:pt x="3844" y="7184"/>
                    <a:pt x="3844" y="7066"/>
                  </a:cubicBezTo>
                  <a:lnTo>
                    <a:pt x="3844" y="5551"/>
                  </a:lnTo>
                  <a:close/>
                  <a:moveTo>
                    <a:pt x="4698" y="6870"/>
                  </a:moveTo>
                  <a:cubicBezTo>
                    <a:pt x="4822" y="7012"/>
                    <a:pt x="4964" y="7131"/>
                    <a:pt x="5125" y="7218"/>
                  </a:cubicBezTo>
                  <a:lnTo>
                    <a:pt x="5125" y="10505"/>
                  </a:lnTo>
                  <a:lnTo>
                    <a:pt x="4698" y="10505"/>
                  </a:lnTo>
                  <a:lnTo>
                    <a:pt x="4698" y="6870"/>
                  </a:lnTo>
                  <a:close/>
                  <a:moveTo>
                    <a:pt x="1068" y="0"/>
                  </a:moveTo>
                  <a:cubicBezTo>
                    <a:pt x="950" y="0"/>
                    <a:pt x="855" y="96"/>
                    <a:pt x="855" y="214"/>
                  </a:cubicBezTo>
                  <a:lnTo>
                    <a:pt x="855" y="427"/>
                  </a:lnTo>
                  <a:lnTo>
                    <a:pt x="214" y="427"/>
                  </a:lnTo>
                  <a:cubicBezTo>
                    <a:pt x="96" y="427"/>
                    <a:pt x="1" y="523"/>
                    <a:pt x="1" y="641"/>
                  </a:cubicBezTo>
                  <a:lnTo>
                    <a:pt x="1" y="4484"/>
                  </a:lnTo>
                  <a:cubicBezTo>
                    <a:pt x="1" y="4602"/>
                    <a:pt x="96" y="4697"/>
                    <a:pt x="214" y="4697"/>
                  </a:cubicBezTo>
                  <a:lnTo>
                    <a:pt x="451" y="4697"/>
                  </a:lnTo>
                  <a:cubicBezTo>
                    <a:pt x="173" y="4969"/>
                    <a:pt x="1" y="5346"/>
                    <a:pt x="1" y="5765"/>
                  </a:cubicBezTo>
                  <a:lnTo>
                    <a:pt x="1" y="5792"/>
                  </a:lnTo>
                  <a:lnTo>
                    <a:pt x="1" y="5794"/>
                  </a:lnTo>
                  <a:lnTo>
                    <a:pt x="1" y="5799"/>
                  </a:lnTo>
                  <a:cubicBezTo>
                    <a:pt x="19" y="6610"/>
                    <a:pt x="682" y="7258"/>
                    <a:pt x="1495" y="7258"/>
                  </a:cubicBezTo>
                  <a:cubicBezTo>
                    <a:pt x="1567" y="7258"/>
                    <a:pt x="1639" y="7251"/>
                    <a:pt x="1709" y="7242"/>
                  </a:cubicBezTo>
                  <a:lnTo>
                    <a:pt x="1709" y="10503"/>
                  </a:lnTo>
                  <a:lnTo>
                    <a:pt x="1068" y="10503"/>
                  </a:lnTo>
                  <a:cubicBezTo>
                    <a:pt x="950" y="10503"/>
                    <a:pt x="855" y="10599"/>
                    <a:pt x="855" y="10716"/>
                  </a:cubicBezTo>
                  <a:cubicBezTo>
                    <a:pt x="855" y="10833"/>
                    <a:pt x="950" y="10930"/>
                    <a:pt x="1068" y="10930"/>
                  </a:cubicBezTo>
                  <a:lnTo>
                    <a:pt x="6192" y="10930"/>
                  </a:lnTo>
                  <a:cubicBezTo>
                    <a:pt x="6310" y="10930"/>
                    <a:pt x="6406" y="10833"/>
                    <a:pt x="6406" y="10716"/>
                  </a:cubicBezTo>
                  <a:cubicBezTo>
                    <a:pt x="6406" y="10599"/>
                    <a:pt x="6310" y="10503"/>
                    <a:pt x="6192" y="10503"/>
                  </a:cubicBezTo>
                  <a:lnTo>
                    <a:pt x="5552" y="10503"/>
                  </a:lnTo>
                  <a:lnTo>
                    <a:pt x="5552" y="7365"/>
                  </a:lnTo>
                  <a:cubicBezTo>
                    <a:pt x="5622" y="7379"/>
                    <a:pt x="5693" y="7386"/>
                    <a:pt x="5765" y="7386"/>
                  </a:cubicBezTo>
                  <a:cubicBezTo>
                    <a:pt x="6594" y="7386"/>
                    <a:pt x="7243" y="6593"/>
                    <a:pt x="7260" y="5794"/>
                  </a:cubicBezTo>
                  <a:lnTo>
                    <a:pt x="7260" y="5765"/>
                  </a:lnTo>
                  <a:cubicBezTo>
                    <a:pt x="7260" y="5346"/>
                    <a:pt x="7087" y="4969"/>
                    <a:pt x="6809" y="4697"/>
                  </a:cubicBezTo>
                  <a:lnTo>
                    <a:pt x="7046" y="4697"/>
                  </a:lnTo>
                  <a:cubicBezTo>
                    <a:pt x="7166" y="4697"/>
                    <a:pt x="7260" y="4603"/>
                    <a:pt x="7260" y="4484"/>
                  </a:cubicBezTo>
                  <a:lnTo>
                    <a:pt x="7260" y="641"/>
                  </a:lnTo>
                  <a:cubicBezTo>
                    <a:pt x="7260" y="523"/>
                    <a:pt x="7164" y="427"/>
                    <a:pt x="7046" y="427"/>
                  </a:cubicBezTo>
                  <a:lnTo>
                    <a:pt x="6406" y="427"/>
                  </a:lnTo>
                  <a:lnTo>
                    <a:pt x="6406" y="214"/>
                  </a:lnTo>
                  <a:cubicBezTo>
                    <a:pt x="6406" y="96"/>
                    <a:pt x="6310" y="0"/>
                    <a:pt x="6192" y="0"/>
                  </a:cubicBezTo>
                  <a:lnTo>
                    <a:pt x="4484" y="0"/>
                  </a:lnTo>
                  <a:cubicBezTo>
                    <a:pt x="4136" y="0"/>
                    <a:pt x="3825" y="169"/>
                    <a:pt x="3630" y="427"/>
                  </a:cubicBezTo>
                  <a:cubicBezTo>
                    <a:pt x="3435" y="166"/>
                    <a:pt x="3125" y="0"/>
                    <a:pt x="277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54" name="Google Shape;654;p47"/>
            <p:cNvSpPr/>
            <p:nvPr/>
          </p:nvSpPr>
          <p:spPr>
            <a:xfrm>
              <a:off x="3399383" y="2153369"/>
              <a:ext cx="49833" cy="12465"/>
            </a:xfrm>
            <a:custGeom>
              <a:avLst/>
              <a:gdLst/>
              <a:ahLst/>
              <a:cxnLst/>
              <a:rect l="l" t="t" r="r" b="b"/>
              <a:pathLst>
                <a:path w="1711" h="428" extrusionOk="0">
                  <a:moveTo>
                    <a:pt x="214" y="0"/>
                  </a:moveTo>
                  <a:cubicBezTo>
                    <a:pt x="96" y="0"/>
                    <a:pt x="0" y="96"/>
                    <a:pt x="0" y="214"/>
                  </a:cubicBezTo>
                  <a:cubicBezTo>
                    <a:pt x="0" y="333"/>
                    <a:pt x="96" y="427"/>
                    <a:pt x="214" y="427"/>
                  </a:cubicBezTo>
                  <a:lnTo>
                    <a:pt x="1497" y="427"/>
                  </a:lnTo>
                  <a:cubicBezTo>
                    <a:pt x="1615" y="427"/>
                    <a:pt x="1710" y="331"/>
                    <a:pt x="1710" y="214"/>
                  </a:cubicBezTo>
                  <a:cubicBezTo>
                    <a:pt x="1710" y="96"/>
                    <a:pt x="1615" y="0"/>
                    <a:pt x="149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55" name="Google Shape;655;p47"/>
            <p:cNvSpPr/>
            <p:nvPr/>
          </p:nvSpPr>
          <p:spPr>
            <a:xfrm>
              <a:off x="3399383" y="2178242"/>
              <a:ext cx="49833" cy="12465"/>
            </a:xfrm>
            <a:custGeom>
              <a:avLst/>
              <a:gdLst/>
              <a:ahLst/>
              <a:cxnLst/>
              <a:rect l="l" t="t" r="r" b="b"/>
              <a:pathLst>
                <a:path w="1711" h="428" extrusionOk="0">
                  <a:moveTo>
                    <a:pt x="214" y="0"/>
                  </a:moveTo>
                  <a:cubicBezTo>
                    <a:pt x="96" y="0"/>
                    <a:pt x="0" y="96"/>
                    <a:pt x="0" y="214"/>
                  </a:cubicBezTo>
                  <a:cubicBezTo>
                    <a:pt x="0" y="333"/>
                    <a:pt x="96" y="427"/>
                    <a:pt x="214" y="427"/>
                  </a:cubicBezTo>
                  <a:lnTo>
                    <a:pt x="1497" y="427"/>
                  </a:lnTo>
                  <a:cubicBezTo>
                    <a:pt x="1615" y="427"/>
                    <a:pt x="1710" y="331"/>
                    <a:pt x="1710" y="214"/>
                  </a:cubicBezTo>
                  <a:cubicBezTo>
                    <a:pt x="1710" y="96"/>
                    <a:pt x="1615" y="0"/>
                    <a:pt x="149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56" name="Google Shape;656;p47"/>
            <p:cNvSpPr/>
            <p:nvPr/>
          </p:nvSpPr>
          <p:spPr>
            <a:xfrm>
              <a:off x="3399383" y="2203115"/>
              <a:ext cx="49833" cy="12465"/>
            </a:xfrm>
            <a:custGeom>
              <a:avLst/>
              <a:gdLst/>
              <a:ahLst/>
              <a:cxnLst/>
              <a:rect l="l" t="t" r="r" b="b"/>
              <a:pathLst>
                <a:path w="1711" h="428" extrusionOk="0">
                  <a:moveTo>
                    <a:pt x="214" y="0"/>
                  </a:moveTo>
                  <a:cubicBezTo>
                    <a:pt x="96" y="0"/>
                    <a:pt x="0" y="96"/>
                    <a:pt x="0" y="214"/>
                  </a:cubicBezTo>
                  <a:cubicBezTo>
                    <a:pt x="0" y="331"/>
                    <a:pt x="96" y="427"/>
                    <a:pt x="214" y="427"/>
                  </a:cubicBezTo>
                  <a:lnTo>
                    <a:pt x="1497" y="427"/>
                  </a:lnTo>
                  <a:cubicBezTo>
                    <a:pt x="1616" y="427"/>
                    <a:pt x="1710" y="333"/>
                    <a:pt x="1710" y="214"/>
                  </a:cubicBezTo>
                  <a:cubicBezTo>
                    <a:pt x="1710" y="96"/>
                    <a:pt x="1615" y="0"/>
                    <a:pt x="149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57" name="Google Shape;657;p47"/>
            <p:cNvSpPr/>
            <p:nvPr/>
          </p:nvSpPr>
          <p:spPr>
            <a:xfrm>
              <a:off x="3324823" y="2153369"/>
              <a:ext cx="49716" cy="12465"/>
            </a:xfrm>
            <a:custGeom>
              <a:avLst/>
              <a:gdLst/>
              <a:ahLst/>
              <a:cxnLst/>
              <a:rect l="l" t="t" r="r" b="b"/>
              <a:pathLst>
                <a:path w="1707" h="428" extrusionOk="0">
                  <a:moveTo>
                    <a:pt x="214" y="0"/>
                  </a:moveTo>
                  <a:cubicBezTo>
                    <a:pt x="96" y="0"/>
                    <a:pt x="0" y="96"/>
                    <a:pt x="0" y="214"/>
                  </a:cubicBezTo>
                  <a:cubicBezTo>
                    <a:pt x="0" y="333"/>
                    <a:pt x="96" y="427"/>
                    <a:pt x="214" y="427"/>
                  </a:cubicBezTo>
                  <a:lnTo>
                    <a:pt x="1493" y="427"/>
                  </a:lnTo>
                  <a:cubicBezTo>
                    <a:pt x="1609" y="427"/>
                    <a:pt x="1706" y="331"/>
                    <a:pt x="1706" y="214"/>
                  </a:cubicBezTo>
                  <a:cubicBezTo>
                    <a:pt x="1706" y="96"/>
                    <a:pt x="1609" y="0"/>
                    <a:pt x="149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58" name="Google Shape;658;p47"/>
            <p:cNvSpPr/>
            <p:nvPr/>
          </p:nvSpPr>
          <p:spPr>
            <a:xfrm>
              <a:off x="3324823" y="2178242"/>
              <a:ext cx="49716" cy="12465"/>
            </a:xfrm>
            <a:custGeom>
              <a:avLst/>
              <a:gdLst/>
              <a:ahLst/>
              <a:cxnLst/>
              <a:rect l="l" t="t" r="r" b="b"/>
              <a:pathLst>
                <a:path w="1707" h="428" extrusionOk="0">
                  <a:moveTo>
                    <a:pt x="214" y="0"/>
                  </a:moveTo>
                  <a:cubicBezTo>
                    <a:pt x="96" y="0"/>
                    <a:pt x="0" y="96"/>
                    <a:pt x="0" y="214"/>
                  </a:cubicBezTo>
                  <a:cubicBezTo>
                    <a:pt x="0" y="333"/>
                    <a:pt x="96" y="427"/>
                    <a:pt x="214" y="427"/>
                  </a:cubicBezTo>
                  <a:lnTo>
                    <a:pt x="1493" y="427"/>
                  </a:lnTo>
                  <a:cubicBezTo>
                    <a:pt x="1609" y="427"/>
                    <a:pt x="1706" y="331"/>
                    <a:pt x="1706" y="214"/>
                  </a:cubicBezTo>
                  <a:cubicBezTo>
                    <a:pt x="1706" y="96"/>
                    <a:pt x="1609" y="0"/>
                    <a:pt x="149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59" name="Google Shape;659;p47"/>
            <p:cNvSpPr/>
            <p:nvPr/>
          </p:nvSpPr>
          <p:spPr>
            <a:xfrm>
              <a:off x="3324823" y="2203115"/>
              <a:ext cx="49716" cy="12465"/>
            </a:xfrm>
            <a:custGeom>
              <a:avLst/>
              <a:gdLst/>
              <a:ahLst/>
              <a:cxnLst/>
              <a:rect l="l" t="t" r="r" b="b"/>
              <a:pathLst>
                <a:path w="1707" h="428" extrusionOk="0">
                  <a:moveTo>
                    <a:pt x="214" y="0"/>
                  </a:moveTo>
                  <a:cubicBezTo>
                    <a:pt x="96" y="0"/>
                    <a:pt x="0" y="96"/>
                    <a:pt x="0" y="214"/>
                  </a:cubicBezTo>
                  <a:cubicBezTo>
                    <a:pt x="0" y="331"/>
                    <a:pt x="96" y="427"/>
                    <a:pt x="214" y="427"/>
                  </a:cubicBezTo>
                  <a:lnTo>
                    <a:pt x="1493" y="427"/>
                  </a:lnTo>
                  <a:cubicBezTo>
                    <a:pt x="1611" y="427"/>
                    <a:pt x="1706" y="333"/>
                    <a:pt x="1706" y="214"/>
                  </a:cubicBezTo>
                  <a:cubicBezTo>
                    <a:pt x="1706" y="96"/>
                    <a:pt x="1611" y="0"/>
                    <a:pt x="149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60" name="Google Shape;660;p47"/>
            <p:cNvSpPr/>
            <p:nvPr/>
          </p:nvSpPr>
          <p:spPr>
            <a:xfrm>
              <a:off x="3380772" y="2356079"/>
              <a:ext cx="12465" cy="12465"/>
            </a:xfrm>
            <a:custGeom>
              <a:avLst/>
              <a:gdLst/>
              <a:ahLst/>
              <a:cxnLst/>
              <a:rect l="l" t="t" r="r" b="b"/>
              <a:pathLst>
                <a:path w="428" h="428" extrusionOk="0">
                  <a:moveTo>
                    <a:pt x="214" y="0"/>
                  </a:moveTo>
                  <a:cubicBezTo>
                    <a:pt x="96" y="0"/>
                    <a:pt x="1" y="96"/>
                    <a:pt x="1" y="214"/>
                  </a:cubicBezTo>
                  <a:cubicBezTo>
                    <a:pt x="1" y="332"/>
                    <a:pt x="96" y="427"/>
                    <a:pt x="214" y="427"/>
                  </a:cubicBezTo>
                  <a:cubicBezTo>
                    <a:pt x="332" y="427"/>
                    <a:pt x="428" y="332"/>
                    <a:pt x="428" y="214"/>
                  </a:cubicBezTo>
                  <a:cubicBezTo>
                    <a:pt x="428" y="96"/>
                    <a:pt x="332" y="0"/>
                    <a:pt x="21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</p:grpSp>
      <p:grpSp>
        <p:nvGrpSpPr>
          <p:cNvPr id="661" name="Google Shape;661;p47"/>
          <p:cNvGrpSpPr/>
          <p:nvPr/>
        </p:nvGrpSpPr>
        <p:grpSpPr>
          <a:xfrm>
            <a:off x="720010" y="1745096"/>
            <a:ext cx="388385" cy="388314"/>
            <a:chOff x="2437821" y="2128497"/>
            <a:chExt cx="318453" cy="318394"/>
          </a:xfrm>
        </p:grpSpPr>
        <p:sp>
          <p:nvSpPr>
            <p:cNvPr id="662" name="Google Shape;662;p47"/>
            <p:cNvSpPr/>
            <p:nvPr/>
          </p:nvSpPr>
          <p:spPr>
            <a:xfrm>
              <a:off x="2702713" y="2242259"/>
              <a:ext cx="12465" cy="12465"/>
            </a:xfrm>
            <a:custGeom>
              <a:avLst/>
              <a:gdLst/>
              <a:ahLst/>
              <a:cxnLst/>
              <a:rect l="l" t="t" r="r" b="b"/>
              <a:pathLst>
                <a:path w="428" h="428" extrusionOk="0">
                  <a:moveTo>
                    <a:pt x="214" y="0"/>
                  </a:moveTo>
                  <a:cubicBezTo>
                    <a:pt x="96" y="0"/>
                    <a:pt x="1" y="96"/>
                    <a:pt x="1" y="214"/>
                  </a:cubicBezTo>
                  <a:cubicBezTo>
                    <a:pt x="1" y="332"/>
                    <a:pt x="96" y="427"/>
                    <a:pt x="214" y="427"/>
                  </a:cubicBezTo>
                  <a:cubicBezTo>
                    <a:pt x="332" y="427"/>
                    <a:pt x="428" y="332"/>
                    <a:pt x="428" y="214"/>
                  </a:cubicBezTo>
                  <a:cubicBezTo>
                    <a:pt x="428" y="96"/>
                    <a:pt x="332" y="0"/>
                    <a:pt x="21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63" name="Google Shape;663;p47"/>
            <p:cNvSpPr/>
            <p:nvPr/>
          </p:nvSpPr>
          <p:spPr>
            <a:xfrm>
              <a:off x="2702713" y="2267132"/>
              <a:ext cx="12465" cy="12465"/>
            </a:xfrm>
            <a:custGeom>
              <a:avLst/>
              <a:gdLst/>
              <a:ahLst/>
              <a:cxnLst/>
              <a:rect l="l" t="t" r="r" b="b"/>
              <a:pathLst>
                <a:path w="428" h="428" extrusionOk="0">
                  <a:moveTo>
                    <a:pt x="214" y="0"/>
                  </a:moveTo>
                  <a:cubicBezTo>
                    <a:pt x="96" y="0"/>
                    <a:pt x="1" y="96"/>
                    <a:pt x="1" y="214"/>
                  </a:cubicBezTo>
                  <a:cubicBezTo>
                    <a:pt x="1" y="332"/>
                    <a:pt x="96" y="427"/>
                    <a:pt x="214" y="427"/>
                  </a:cubicBezTo>
                  <a:cubicBezTo>
                    <a:pt x="332" y="427"/>
                    <a:pt x="428" y="332"/>
                    <a:pt x="428" y="214"/>
                  </a:cubicBezTo>
                  <a:cubicBezTo>
                    <a:pt x="428" y="96"/>
                    <a:pt x="332" y="0"/>
                    <a:pt x="21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64" name="Google Shape;664;p47"/>
            <p:cNvSpPr/>
            <p:nvPr/>
          </p:nvSpPr>
          <p:spPr>
            <a:xfrm>
              <a:off x="2702713" y="2292004"/>
              <a:ext cx="12465" cy="12465"/>
            </a:xfrm>
            <a:custGeom>
              <a:avLst/>
              <a:gdLst/>
              <a:ahLst/>
              <a:cxnLst/>
              <a:rect l="l" t="t" r="r" b="b"/>
              <a:pathLst>
                <a:path w="428" h="428" extrusionOk="0">
                  <a:moveTo>
                    <a:pt x="214" y="0"/>
                  </a:moveTo>
                  <a:cubicBezTo>
                    <a:pt x="96" y="0"/>
                    <a:pt x="1" y="96"/>
                    <a:pt x="1" y="214"/>
                  </a:cubicBezTo>
                  <a:cubicBezTo>
                    <a:pt x="1" y="332"/>
                    <a:pt x="96" y="427"/>
                    <a:pt x="214" y="427"/>
                  </a:cubicBezTo>
                  <a:cubicBezTo>
                    <a:pt x="332" y="427"/>
                    <a:pt x="428" y="332"/>
                    <a:pt x="428" y="214"/>
                  </a:cubicBezTo>
                  <a:cubicBezTo>
                    <a:pt x="428" y="96"/>
                    <a:pt x="332" y="0"/>
                    <a:pt x="21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65" name="Google Shape;665;p47"/>
            <p:cNvSpPr/>
            <p:nvPr/>
          </p:nvSpPr>
          <p:spPr>
            <a:xfrm>
              <a:off x="2516225" y="2155204"/>
              <a:ext cx="174721" cy="161702"/>
            </a:xfrm>
            <a:custGeom>
              <a:avLst/>
              <a:gdLst/>
              <a:ahLst/>
              <a:cxnLst/>
              <a:rect l="l" t="t" r="r" b="b"/>
              <a:pathLst>
                <a:path w="5999" h="5552" extrusionOk="0">
                  <a:moveTo>
                    <a:pt x="2774" y="427"/>
                  </a:moveTo>
                  <a:cubicBezTo>
                    <a:pt x="3155" y="427"/>
                    <a:pt x="3381" y="564"/>
                    <a:pt x="3413" y="636"/>
                  </a:cubicBezTo>
                  <a:lnTo>
                    <a:pt x="3413" y="637"/>
                  </a:lnTo>
                  <a:cubicBezTo>
                    <a:pt x="3413" y="639"/>
                    <a:pt x="3415" y="641"/>
                    <a:pt x="3415" y="641"/>
                  </a:cubicBezTo>
                  <a:cubicBezTo>
                    <a:pt x="3415" y="706"/>
                    <a:pt x="3155" y="854"/>
                    <a:pt x="2774" y="854"/>
                  </a:cubicBezTo>
                  <a:cubicBezTo>
                    <a:pt x="2392" y="854"/>
                    <a:pt x="2113" y="699"/>
                    <a:pt x="2135" y="636"/>
                  </a:cubicBezTo>
                  <a:cubicBezTo>
                    <a:pt x="2168" y="564"/>
                    <a:pt x="2395" y="427"/>
                    <a:pt x="2774" y="427"/>
                  </a:cubicBezTo>
                  <a:close/>
                  <a:moveTo>
                    <a:pt x="3601" y="1058"/>
                  </a:moveTo>
                  <a:lnTo>
                    <a:pt x="4791" y="3729"/>
                  </a:lnTo>
                  <a:cubicBezTo>
                    <a:pt x="4248" y="3517"/>
                    <a:pt x="3485" y="3420"/>
                    <a:pt x="2774" y="3420"/>
                  </a:cubicBezTo>
                  <a:cubicBezTo>
                    <a:pt x="2060" y="3420"/>
                    <a:pt x="1302" y="3517"/>
                    <a:pt x="757" y="3729"/>
                  </a:cubicBezTo>
                  <a:lnTo>
                    <a:pt x="1947" y="1058"/>
                  </a:lnTo>
                  <a:cubicBezTo>
                    <a:pt x="2140" y="1196"/>
                    <a:pt x="2434" y="1285"/>
                    <a:pt x="2774" y="1285"/>
                  </a:cubicBezTo>
                  <a:cubicBezTo>
                    <a:pt x="3114" y="1285"/>
                    <a:pt x="3408" y="1199"/>
                    <a:pt x="3601" y="1058"/>
                  </a:cubicBezTo>
                  <a:close/>
                  <a:moveTo>
                    <a:pt x="2774" y="3843"/>
                  </a:moveTo>
                  <a:cubicBezTo>
                    <a:pt x="3830" y="3843"/>
                    <a:pt x="4595" y="4057"/>
                    <a:pt x="4933" y="4270"/>
                  </a:cubicBezTo>
                  <a:lnTo>
                    <a:pt x="2774" y="4270"/>
                  </a:lnTo>
                  <a:cubicBezTo>
                    <a:pt x="2656" y="4270"/>
                    <a:pt x="2561" y="4368"/>
                    <a:pt x="2561" y="4484"/>
                  </a:cubicBezTo>
                  <a:cubicBezTo>
                    <a:pt x="2561" y="4602"/>
                    <a:pt x="2656" y="4697"/>
                    <a:pt x="2774" y="4697"/>
                  </a:cubicBezTo>
                  <a:lnTo>
                    <a:pt x="4935" y="4697"/>
                  </a:lnTo>
                  <a:cubicBezTo>
                    <a:pt x="4841" y="4761"/>
                    <a:pt x="4709" y="4824"/>
                    <a:pt x="4518" y="4885"/>
                  </a:cubicBezTo>
                  <a:cubicBezTo>
                    <a:pt x="4055" y="5039"/>
                    <a:pt x="3437" y="5124"/>
                    <a:pt x="2774" y="5124"/>
                  </a:cubicBezTo>
                  <a:cubicBezTo>
                    <a:pt x="1425" y="5124"/>
                    <a:pt x="426" y="4752"/>
                    <a:pt x="426" y="4484"/>
                  </a:cubicBezTo>
                  <a:cubicBezTo>
                    <a:pt x="426" y="4257"/>
                    <a:pt x="1310" y="3843"/>
                    <a:pt x="2774" y="3843"/>
                  </a:cubicBezTo>
                  <a:close/>
                  <a:moveTo>
                    <a:pt x="2774" y="0"/>
                  </a:moveTo>
                  <a:cubicBezTo>
                    <a:pt x="2284" y="0"/>
                    <a:pt x="1869" y="186"/>
                    <a:pt x="1746" y="460"/>
                  </a:cubicBezTo>
                  <a:lnTo>
                    <a:pt x="1746" y="461"/>
                  </a:lnTo>
                  <a:lnTo>
                    <a:pt x="1746" y="465"/>
                  </a:lnTo>
                  <a:lnTo>
                    <a:pt x="48" y="4267"/>
                  </a:lnTo>
                  <a:lnTo>
                    <a:pt x="48" y="4269"/>
                  </a:lnTo>
                  <a:lnTo>
                    <a:pt x="48" y="4270"/>
                  </a:lnTo>
                  <a:cubicBezTo>
                    <a:pt x="17" y="4339"/>
                    <a:pt x="0" y="4412"/>
                    <a:pt x="0" y="4484"/>
                  </a:cubicBezTo>
                  <a:cubicBezTo>
                    <a:pt x="0" y="5184"/>
                    <a:pt x="1397" y="5551"/>
                    <a:pt x="2776" y="5551"/>
                  </a:cubicBezTo>
                  <a:cubicBezTo>
                    <a:pt x="4156" y="5551"/>
                    <a:pt x="5551" y="5184"/>
                    <a:pt x="5551" y="4484"/>
                  </a:cubicBezTo>
                  <a:lnTo>
                    <a:pt x="5551" y="728"/>
                  </a:lnTo>
                  <a:lnTo>
                    <a:pt x="5615" y="791"/>
                  </a:lnTo>
                  <a:cubicBezTo>
                    <a:pt x="5656" y="832"/>
                    <a:pt x="5710" y="853"/>
                    <a:pt x="5764" y="853"/>
                  </a:cubicBezTo>
                  <a:cubicBezTo>
                    <a:pt x="5819" y="853"/>
                    <a:pt x="5873" y="832"/>
                    <a:pt x="5915" y="791"/>
                  </a:cubicBezTo>
                  <a:cubicBezTo>
                    <a:pt x="5999" y="707"/>
                    <a:pt x="5999" y="572"/>
                    <a:pt x="5915" y="489"/>
                  </a:cubicBezTo>
                  <a:lnTo>
                    <a:pt x="5488" y="65"/>
                  </a:lnTo>
                  <a:cubicBezTo>
                    <a:pt x="5446" y="23"/>
                    <a:pt x="5392" y="2"/>
                    <a:pt x="5337" y="2"/>
                  </a:cubicBezTo>
                  <a:cubicBezTo>
                    <a:pt x="5283" y="2"/>
                    <a:pt x="5229" y="23"/>
                    <a:pt x="5188" y="65"/>
                  </a:cubicBezTo>
                  <a:lnTo>
                    <a:pt x="4761" y="492"/>
                  </a:lnTo>
                  <a:cubicBezTo>
                    <a:pt x="4677" y="576"/>
                    <a:pt x="4677" y="709"/>
                    <a:pt x="4761" y="793"/>
                  </a:cubicBezTo>
                  <a:cubicBezTo>
                    <a:pt x="4802" y="835"/>
                    <a:pt x="4856" y="856"/>
                    <a:pt x="4910" y="856"/>
                  </a:cubicBezTo>
                  <a:cubicBezTo>
                    <a:pt x="4965" y="856"/>
                    <a:pt x="5019" y="835"/>
                    <a:pt x="5061" y="793"/>
                  </a:cubicBezTo>
                  <a:lnTo>
                    <a:pt x="5123" y="731"/>
                  </a:lnTo>
                  <a:lnTo>
                    <a:pt x="5123" y="3420"/>
                  </a:lnTo>
                  <a:lnTo>
                    <a:pt x="3804" y="465"/>
                  </a:lnTo>
                  <a:lnTo>
                    <a:pt x="3804" y="461"/>
                  </a:lnTo>
                  <a:lnTo>
                    <a:pt x="3804" y="460"/>
                  </a:lnTo>
                  <a:cubicBezTo>
                    <a:pt x="3679" y="185"/>
                    <a:pt x="3268" y="0"/>
                    <a:pt x="277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66" name="Google Shape;666;p47"/>
            <p:cNvSpPr/>
            <p:nvPr/>
          </p:nvSpPr>
          <p:spPr>
            <a:xfrm>
              <a:off x="2475130" y="2155204"/>
              <a:ext cx="65939" cy="12465"/>
            </a:xfrm>
            <a:custGeom>
              <a:avLst/>
              <a:gdLst/>
              <a:ahLst/>
              <a:cxnLst/>
              <a:rect l="l" t="t" r="r" b="b"/>
              <a:pathLst>
                <a:path w="2264" h="428" extrusionOk="0">
                  <a:moveTo>
                    <a:pt x="214" y="0"/>
                  </a:moveTo>
                  <a:cubicBezTo>
                    <a:pt x="96" y="0"/>
                    <a:pt x="0" y="98"/>
                    <a:pt x="0" y="214"/>
                  </a:cubicBezTo>
                  <a:cubicBezTo>
                    <a:pt x="0" y="333"/>
                    <a:pt x="96" y="427"/>
                    <a:pt x="214" y="427"/>
                  </a:cubicBezTo>
                  <a:lnTo>
                    <a:pt x="2050" y="427"/>
                  </a:lnTo>
                  <a:cubicBezTo>
                    <a:pt x="2168" y="427"/>
                    <a:pt x="2264" y="332"/>
                    <a:pt x="2264" y="214"/>
                  </a:cubicBezTo>
                  <a:cubicBezTo>
                    <a:pt x="2264" y="98"/>
                    <a:pt x="2168" y="0"/>
                    <a:pt x="205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67" name="Google Shape;667;p47"/>
            <p:cNvSpPr/>
            <p:nvPr/>
          </p:nvSpPr>
          <p:spPr>
            <a:xfrm>
              <a:off x="2475130" y="2180077"/>
              <a:ext cx="65939" cy="12465"/>
            </a:xfrm>
            <a:custGeom>
              <a:avLst/>
              <a:gdLst/>
              <a:ahLst/>
              <a:cxnLst/>
              <a:rect l="l" t="t" r="r" b="b"/>
              <a:pathLst>
                <a:path w="2264" h="428" extrusionOk="0">
                  <a:moveTo>
                    <a:pt x="214" y="0"/>
                  </a:moveTo>
                  <a:cubicBezTo>
                    <a:pt x="96" y="0"/>
                    <a:pt x="0" y="98"/>
                    <a:pt x="0" y="214"/>
                  </a:cubicBezTo>
                  <a:cubicBezTo>
                    <a:pt x="0" y="332"/>
                    <a:pt x="96" y="427"/>
                    <a:pt x="214" y="427"/>
                  </a:cubicBezTo>
                  <a:lnTo>
                    <a:pt x="2050" y="427"/>
                  </a:lnTo>
                  <a:cubicBezTo>
                    <a:pt x="2170" y="427"/>
                    <a:pt x="2264" y="333"/>
                    <a:pt x="2264" y="214"/>
                  </a:cubicBezTo>
                  <a:cubicBezTo>
                    <a:pt x="2264" y="98"/>
                    <a:pt x="2168" y="0"/>
                    <a:pt x="205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68" name="Google Shape;668;p47"/>
            <p:cNvSpPr/>
            <p:nvPr/>
          </p:nvSpPr>
          <p:spPr>
            <a:xfrm>
              <a:off x="2590785" y="2356079"/>
              <a:ext cx="12465" cy="12465"/>
            </a:xfrm>
            <a:custGeom>
              <a:avLst/>
              <a:gdLst/>
              <a:ahLst/>
              <a:cxnLst/>
              <a:rect l="l" t="t" r="r" b="b"/>
              <a:pathLst>
                <a:path w="428" h="428" extrusionOk="0">
                  <a:moveTo>
                    <a:pt x="214" y="0"/>
                  </a:moveTo>
                  <a:cubicBezTo>
                    <a:pt x="96" y="0"/>
                    <a:pt x="1" y="96"/>
                    <a:pt x="1" y="214"/>
                  </a:cubicBezTo>
                  <a:cubicBezTo>
                    <a:pt x="1" y="332"/>
                    <a:pt x="96" y="427"/>
                    <a:pt x="214" y="427"/>
                  </a:cubicBezTo>
                  <a:cubicBezTo>
                    <a:pt x="332" y="427"/>
                    <a:pt x="428" y="332"/>
                    <a:pt x="428" y="214"/>
                  </a:cubicBezTo>
                  <a:cubicBezTo>
                    <a:pt x="428" y="96"/>
                    <a:pt x="332" y="0"/>
                    <a:pt x="21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69" name="Google Shape;669;p47"/>
            <p:cNvSpPr/>
            <p:nvPr/>
          </p:nvSpPr>
          <p:spPr>
            <a:xfrm>
              <a:off x="2437821" y="2128497"/>
              <a:ext cx="318453" cy="318394"/>
            </a:xfrm>
            <a:custGeom>
              <a:avLst/>
              <a:gdLst/>
              <a:ahLst/>
              <a:cxnLst/>
              <a:rect l="l" t="t" r="r" b="b"/>
              <a:pathLst>
                <a:path w="10934" h="10932" extrusionOk="0">
                  <a:moveTo>
                    <a:pt x="10078" y="427"/>
                  </a:moveTo>
                  <a:lnTo>
                    <a:pt x="10078" y="6960"/>
                  </a:lnTo>
                  <a:lnTo>
                    <a:pt x="854" y="6960"/>
                  </a:lnTo>
                  <a:lnTo>
                    <a:pt x="854" y="427"/>
                  </a:lnTo>
                  <a:close/>
                  <a:moveTo>
                    <a:pt x="10503" y="7387"/>
                  </a:moveTo>
                  <a:lnTo>
                    <a:pt x="10503" y="7814"/>
                  </a:lnTo>
                  <a:lnTo>
                    <a:pt x="6428" y="7814"/>
                  </a:lnTo>
                  <a:cubicBezTo>
                    <a:pt x="6310" y="7814"/>
                    <a:pt x="6214" y="7910"/>
                    <a:pt x="6214" y="8028"/>
                  </a:cubicBezTo>
                  <a:cubicBezTo>
                    <a:pt x="6214" y="8146"/>
                    <a:pt x="6310" y="8241"/>
                    <a:pt x="6428" y="8241"/>
                  </a:cubicBezTo>
                  <a:lnTo>
                    <a:pt x="7968" y="8241"/>
                  </a:lnTo>
                  <a:lnTo>
                    <a:pt x="8199" y="9095"/>
                  </a:lnTo>
                  <a:lnTo>
                    <a:pt x="2732" y="9095"/>
                  </a:lnTo>
                  <a:lnTo>
                    <a:pt x="2962" y="8241"/>
                  </a:lnTo>
                  <a:lnTo>
                    <a:pt x="4503" y="8241"/>
                  </a:lnTo>
                  <a:cubicBezTo>
                    <a:pt x="4621" y="8241"/>
                    <a:pt x="4716" y="8146"/>
                    <a:pt x="4716" y="8028"/>
                  </a:cubicBezTo>
                  <a:cubicBezTo>
                    <a:pt x="4716" y="7910"/>
                    <a:pt x="4621" y="7814"/>
                    <a:pt x="4503" y="7814"/>
                  </a:cubicBezTo>
                  <a:lnTo>
                    <a:pt x="426" y="7814"/>
                  </a:lnTo>
                  <a:lnTo>
                    <a:pt x="426" y="7387"/>
                  </a:lnTo>
                  <a:close/>
                  <a:moveTo>
                    <a:pt x="2521" y="8241"/>
                  </a:moveTo>
                  <a:cubicBezTo>
                    <a:pt x="2417" y="8624"/>
                    <a:pt x="1978" y="10257"/>
                    <a:pt x="1912" y="10505"/>
                  </a:cubicBezTo>
                  <a:lnTo>
                    <a:pt x="1454" y="10505"/>
                  </a:lnTo>
                  <a:lnTo>
                    <a:pt x="2074" y="8241"/>
                  </a:lnTo>
                  <a:close/>
                  <a:moveTo>
                    <a:pt x="8862" y="8241"/>
                  </a:moveTo>
                  <a:lnTo>
                    <a:pt x="9480" y="10505"/>
                  </a:lnTo>
                  <a:lnTo>
                    <a:pt x="9024" y="10505"/>
                  </a:lnTo>
                  <a:cubicBezTo>
                    <a:pt x="8956" y="10255"/>
                    <a:pt x="8515" y="8626"/>
                    <a:pt x="8413" y="8241"/>
                  </a:cubicBezTo>
                  <a:close/>
                  <a:moveTo>
                    <a:pt x="641" y="0"/>
                  </a:moveTo>
                  <a:cubicBezTo>
                    <a:pt x="523" y="0"/>
                    <a:pt x="427" y="96"/>
                    <a:pt x="427" y="214"/>
                  </a:cubicBezTo>
                  <a:lnTo>
                    <a:pt x="427" y="6960"/>
                  </a:lnTo>
                  <a:lnTo>
                    <a:pt x="214" y="6960"/>
                  </a:lnTo>
                  <a:cubicBezTo>
                    <a:pt x="96" y="6960"/>
                    <a:pt x="0" y="7056"/>
                    <a:pt x="0" y="7174"/>
                  </a:cubicBezTo>
                  <a:lnTo>
                    <a:pt x="0" y="8028"/>
                  </a:lnTo>
                  <a:cubicBezTo>
                    <a:pt x="0" y="8146"/>
                    <a:pt x="96" y="8241"/>
                    <a:pt x="214" y="8241"/>
                  </a:cubicBezTo>
                  <a:lnTo>
                    <a:pt x="1630" y="8241"/>
                  </a:lnTo>
                  <a:lnTo>
                    <a:pt x="965" y="10662"/>
                  </a:lnTo>
                  <a:cubicBezTo>
                    <a:pt x="948" y="10727"/>
                    <a:pt x="962" y="10795"/>
                    <a:pt x="1001" y="10848"/>
                  </a:cubicBezTo>
                  <a:cubicBezTo>
                    <a:pt x="1042" y="10901"/>
                    <a:pt x="1104" y="10932"/>
                    <a:pt x="1172" y="10932"/>
                  </a:cubicBezTo>
                  <a:lnTo>
                    <a:pt x="2074" y="10932"/>
                  </a:lnTo>
                  <a:cubicBezTo>
                    <a:pt x="2170" y="10932"/>
                    <a:pt x="2255" y="10867"/>
                    <a:pt x="2281" y="10773"/>
                  </a:cubicBezTo>
                  <a:lnTo>
                    <a:pt x="2619" y="9522"/>
                  </a:lnTo>
                  <a:lnTo>
                    <a:pt x="8317" y="9522"/>
                  </a:lnTo>
                  <a:lnTo>
                    <a:pt x="8653" y="10773"/>
                  </a:lnTo>
                  <a:cubicBezTo>
                    <a:pt x="8679" y="10867"/>
                    <a:pt x="8763" y="10932"/>
                    <a:pt x="8862" y="10932"/>
                  </a:cubicBezTo>
                  <a:lnTo>
                    <a:pt x="9762" y="10932"/>
                  </a:lnTo>
                  <a:cubicBezTo>
                    <a:pt x="9829" y="10932"/>
                    <a:pt x="9892" y="10899"/>
                    <a:pt x="9933" y="10848"/>
                  </a:cubicBezTo>
                  <a:cubicBezTo>
                    <a:pt x="9974" y="10795"/>
                    <a:pt x="9986" y="10727"/>
                    <a:pt x="9969" y="10662"/>
                  </a:cubicBezTo>
                  <a:lnTo>
                    <a:pt x="9306" y="8241"/>
                  </a:lnTo>
                  <a:lnTo>
                    <a:pt x="10720" y="8241"/>
                  </a:lnTo>
                  <a:cubicBezTo>
                    <a:pt x="10838" y="8241"/>
                    <a:pt x="10934" y="8146"/>
                    <a:pt x="10934" y="8028"/>
                  </a:cubicBezTo>
                  <a:lnTo>
                    <a:pt x="10934" y="7174"/>
                  </a:lnTo>
                  <a:cubicBezTo>
                    <a:pt x="10932" y="7056"/>
                    <a:pt x="10838" y="6960"/>
                    <a:pt x="10718" y="6960"/>
                  </a:cubicBezTo>
                  <a:lnTo>
                    <a:pt x="10505" y="6960"/>
                  </a:lnTo>
                  <a:lnTo>
                    <a:pt x="10505" y="214"/>
                  </a:lnTo>
                  <a:cubicBezTo>
                    <a:pt x="10505" y="96"/>
                    <a:pt x="10409" y="0"/>
                    <a:pt x="1029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</p:grpSp>
      <p:grpSp>
        <p:nvGrpSpPr>
          <p:cNvPr id="670" name="Google Shape;670;p47"/>
          <p:cNvGrpSpPr/>
          <p:nvPr/>
        </p:nvGrpSpPr>
        <p:grpSpPr>
          <a:xfrm>
            <a:off x="5068727" y="1745086"/>
            <a:ext cx="388385" cy="388349"/>
            <a:chOff x="3227807" y="1592247"/>
            <a:chExt cx="318453" cy="318424"/>
          </a:xfrm>
        </p:grpSpPr>
        <p:sp>
          <p:nvSpPr>
            <p:cNvPr id="671" name="Google Shape;671;p47"/>
            <p:cNvSpPr/>
            <p:nvPr/>
          </p:nvSpPr>
          <p:spPr>
            <a:xfrm>
              <a:off x="3399383" y="1617120"/>
              <a:ext cx="49833" cy="12466"/>
            </a:xfrm>
            <a:custGeom>
              <a:avLst/>
              <a:gdLst/>
              <a:ahLst/>
              <a:cxnLst/>
              <a:rect l="l" t="t" r="r" b="b"/>
              <a:pathLst>
                <a:path w="1711" h="428" extrusionOk="0">
                  <a:moveTo>
                    <a:pt x="214" y="1"/>
                  </a:moveTo>
                  <a:cubicBezTo>
                    <a:pt x="96" y="1"/>
                    <a:pt x="0" y="97"/>
                    <a:pt x="0" y="214"/>
                  </a:cubicBezTo>
                  <a:cubicBezTo>
                    <a:pt x="0" y="332"/>
                    <a:pt x="96" y="428"/>
                    <a:pt x="214" y="428"/>
                  </a:cubicBezTo>
                  <a:lnTo>
                    <a:pt x="1497" y="428"/>
                  </a:lnTo>
                  <a:cubicBezTo>
                    <a:pt x="1615" y="428"/>
                    <a:pt x="1710" y="332"/>
                    <a:pt x="1710" y="214"/>
                  </a:cubicBezTo>
                  <a:cubicBezTo>
                    <a:pt x="1710" y="97"/>
                    <a:pt x="1615" y="1"/>
                    <a:pt x="149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72" name="Google Shape;672;p47"/>
            <p:cNvSpPr/>
            <p:nvPr/>
          </p:nvSpPr>
          <p:spPr>
            <a:xfrm>
              <a:off x="3324764" y="1617120"/>
              <a:ext cx="49833" cy="12466"/>
            </a:xfrm>
            <a:custGeom>
              <a:avLst/>
              <a:gdLst/>
              <a:ahLst/>
              <a:cxnLst/>
              <a:rect l="l" t="t" r="r" b="b"/>
              <a:pathLst>
                <a:path w="1711" h="428" extrusionOk="0">
                  <a:moveTo>
                    <a:pt x="214" y="1"/>
                  </a:moveTo>
                  <a:cubicBezTo>
                    <a:pt x="96" y="1"/>
                    <a:pt x="0" y="97"/>
                    <a:pt x="0" y="214"/>
                  </a:cubicBezTo>
                  <a:cubicBezTo>
                    <a:pt x="0" y="332"/>
                    <a:pt x="96" y="428"/>
                    <a:pt x="214" y="428"/>
                  </a:cubicBezTo>
                  <a:lnTo>
                    <a:pt x="1497" y="428"/>
                  </a:lnTo>
                  <a:cubicBezTo>
                    <a:pt x="1614" y="428"/>
                    <a:pt x="1710" y="332"/>
                    <a:pt x="1710" y="214"/>
                  </a:cubicBezTo>
                  <a:cubicBezTo>
                    <a:pt x="1710" y="97"/>
                    <a:pt x="1616" y="1"/>
                    <a:pt x="149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73" name="Google Shape;673;p47"/>
            <p:cNvSpPr/>
            <p:nvPr/>
          </p:nvSpPr>
          <p:spPr>
            <a:xfrm>
              <a:off x="3254573" y="1798714"/>
              <a:ext cx="266756" cy="87084"/>
            </a:xfrm>
            <a:custGeom>
              <a:avLst/>
              <a:gdLst/>
              <a:ahLst/>
              <a:cxnLst/>
              <a:rect l="l" t="t" r="r" b="b"/>
              <a:pathLst>
                <a:path w="9159" h="2990" extrusionOk="0">
                  <a:moveTo>
                    <a:pt x="918" y="427"/>
                  </a:moveTo>
                  <a:lnTo>
                    <a:pt x="918" y="854"/>
                  </a:lnTo>
                  <a:lnTo>
                    <a:pt x="427" y="854"/>
                  </a:lnTo>
                  <a:lnTo>
                    <a:pt x="427" y="427"/>
                  </a:lnTo>
                  <a:close/>
                  <a:moveTo>
                    <a:pt x="1772" y="427"/>
                  </a:moveTo>
                  <a:lnTo>
                    <a:pt x="1772" y="854"/>
                  </a:lnTo>
                  <a:lnTo>
                    <a:pt x="1345" y="854"/>
                  </a:lnTo>
                  <a:lnTo>
                    <a:pt x="1345" y="427"/>
                  </a:lnTo>
                  <a:close/>
                  <a:moveTo>
                    <a:pt x="2626" y="427"/>
                  </a:moveTo>
                  <a:lnTo>
                    <a:pt x="2626" y="854"/>
                  </a:lnTo>
                  <a:lnTo>
                    <a:pt x="2199" y="854"/>
                  </a:lnTo>
                  <a:lnTo>
                    <a:pt x="2199" y="427"/>
                  </a:lnTo>
                  <a:close/>
                  <a:moveTo>
                    <a:pt x="3480" y="427"/>
                  </a:moveTo>
                  <a:lnTo>
                    <a:pt x="3480" y="854"/>
                  </a:lnTo>
                  <a:lnTo>
                    <a:pt x="3053" y="854"/>
                  </a:lnTo>
                  <a:lnTo>
                    <a:pt x="3053" y="427"/>
                  </a:lnTo>
                  <a:close/>
                  <a:moveTo>
                    <a:pt x="4334" y="427"/>
                  </a:moveTo>
                  <a:lnTo>
                    <a:pt x="4334" y="854"/>
                  </a:lnTo>
                  <a:lnTo>
                    <a:pt x="3907" y="854"/>
                  </a:lnTo>
                  <a:lnTo>
                    <a:pt x="3907" y="427"/>
                  </a:lnTo>
                  <a:close/>
                  <a:moveTo>
                    <a:pt x="5188" y="427"/>
                  </a:moveTo>
                  <a:lnTo>
                    <a:pt x="5188" y="854"/>
                  </a:lnTo>
                  <a:lnTo>
                    <a:pt x="4761" y="854"/>
                  </a:lnTo>
                  <a:lnTo>
                    <a:pt x="4761" y="427"/>
                  </a:lnTo>
                  <a:close/>
                  <a:moveTo>
                    <a:pt x="6042" y="427"/>
                  </a:moveTo>
                  <a:lnTo>
                    <a:pt x="6042" y="854"/>
                  </a:lnTo>
                  <a:lnTo>
                    <a:pt x="5615" y="854"/>
                  </a:lnTo>
                  <a:lnTo>
                    <a:pt x="5615" y="427"/>
                  </a:lnTo>
                  <a:close/>
                  <a:moveTo>
                    <a:pt x="6896" y="427"/>
                  </a:moveTo>
                  <a:lnTo>
                    <a:pt x="6896" y="854"/>
                  </a:lnTo>
                  <a:lnTo>
                    <a:pt x="6469" y="854"/>
                  </a:lnTo>
                  <a:lnTo>
                    <a:pt x="6469" y="427"/>
                  </a:lnTo>
                  <a:close/>
                  <a:moveTo>
                    <a:pt x="8732" y="427"/>
                  </a:moveTo>
                  <a:lnTo>
                    <a:pt x="8732" y="854"/>
                  </a:lnTo>
                  <a:lnTo>
                    <a:pt x="7323" y="854"/>
                  </a:lnTo>
                  <a:lnTo>
                    <a:pt x="7323" y="427"/>
                  </a:lnTo>
                  <a:close/>
                  <a:moveTo>
                    <a:pt x="1345" y="1281"/>
                  </a:moveTo>
                  <a:lnTo>
                    <a:pt x="1345" y="1708"/>
                  </a:lnTo>
                  <a:lnTo>
                    <a:pt x="427" y="1708"/>
                  </a:lnTo>
                  <a:lnTo>
                    <a:pt x="427" y="1281"/>
                  </a:lnTo>
                  <a:close/>
                  <a:moveTo>
                    <a:pt x="2199" y="1281"/>
                  </a:moveTo>
                  <a:lnTo>
                    <a:pt x="2199" y="1708"/>
                  </a:lnTo>
                  <a:lnTo>
                    <a:pt x="1772" y="1708"/>
                  </a:lnTo>
                  <a:lnTo>
                    <a:pt x="1772" y="1281"/>
                  </a:lnTo>
                  <a:close/>
                  <a:moveTo>
                    <a:pt x="3053" y="1281"/>
                  </a:moveTo>
                  <a:lnTo>
                    <a:pt x="3053" y="1708"/>
                  </a:lnTo>
                  <a:lnTo>
                    <a:pt x="2626" y="1708"/>
                  </a:lnTo>
                  <a:lnTo>
                    <a:pt x="2626" y="1281"/>
                  </a:lnTo>
                  <a:close/>
                  <a:moveTo>
                    <a:pt x="3907" y="1281"/>
                  </a:moveTo>
                  <a:lnTo>
                    <a:pt x="3907" y="1708"/>
                  </a:lnTo>
                  <a:lnTo>
                    <a:pt x="3480" y="1708"/>
                  </a:lnTo>
                  <a:lnTo>
                    <a:pt x="3480" y="1281"/>
                  </a:lnTo>
                  <a:close/>
                  <a:moveTo>
                    <a:pt x="4761" y="1281"/>
                  </a:moveTo>
                  <a:lnTo>
                    <a:pt x="4761" y="1708"/>
                  </a:lnTo>
                  <a:lnTo>
                    <a:pt x="4334" y="1708"/>
                  </a:lnTo>
                  <a:lnTo>
                    <a:pt x="4334" y="1281"/>
                  </a:lnTo>
                  <a:close/>
                  <a:moveTo>
                    <a:pt x="5615" y="1281"/>
                  </a:moveTo>
                  <a:lnTo>
                    <a:pt x="5615" y="1708"/>
                  </a:lnTo>
                  <a:lnTo>
                    <a:pt x="5188" y="1708"/>
                  </a:lnTo>
                  <a:lnTo>
                    <a:pt x="5188" y="1281"/>
                  </a:lnTo>
                  <a:close/>
                  <a:moveTo>
                    <a:pt x="6469" y="1281"/>
                  </a:moveTo>
                  <a:lnTo>
                    <a:pt x="6469" y="1708"/>
                  </a:lnTo>
                  <a:lnTo>
                    <a:pt x="6042" y="1708"/>
                  </a:lnTo>
                  <a:lnTo>
                    <a:pt x="6042" y="1281"/>
                  </a:lnTo>
                  <a:close/>
                  <a:moveTo>
                    <a:pt x="7323" y="1281"/>
                  </a:moveTo>
                  <a:lnTo>
                    <a:pt x="7323" y="1708"/>
                  </a:lnTo>
                  <a:lnTo>
                    <a:pt x="6896" y="1708"/>
                  </a:lnTo>
                  <a:lnTo>
                    <a:pt x="6896" y="1281"/>
                  </a:lnTo>
                  <a:close/>
                  <a:moveTo>
                    <a:pt x="8732" y="1281"/>
                  </a:moveTo>
                  <a:lnTo>
                    <a:pt x="8732" y="1708"/>
                  </a:lnTo>
                  <a:lnTo>
                    <a:pt x="7750" y="1708"/>
                  </a:lnTo>
                  <a:lnTo>
                    <a:pt x="7750" y="1281"/>
                  </a:lnTo>
                  <a:close/>
                  <a:moveTo>
                    <a:pt x="918" y="2135"/>
                  </a:moveTo>
                  <a:lnTo>
                    <a:pt x="918" y="2562"/>
                  </a:lnTo>
                  <a:lnTo>
                    <a:pt x="427" y="2562"/>
                  </a:lnTo>
                  <a:lnTo>
                    <a:pt x="427" y="2135"/>
                  </a:lnTo>
                  <a:close/>
                  <a:moveTo>
                    <a:pt x="1772" y="2135"/>
                  </a:moveTo>
                  <a:lnTo>
                    <a:pt x="1772" y="2562"/>
                  </a:lnTo>
                  <a:lnTo>
                    <a:pt x="1345" y="2562"/>
                  </a:lnTo>
                  <a:lnTo>
                    <a:pt x="1345" y="2135"/>
                  </a:lnTo>
                  <a:close/>
                  <a:moveTo>
                    <a:pt x="2626" y="2135"/>
                  </a:moveTo>
                  <a:lnTo>
                    <a:pt x="2626" y="2562"/>
                  </a:lnTo>
                  <a:lnTo>
                    <a:pt x="2199" y="2562"/>
                  </a:lnTo>
                  <a:lnTo>
                    <a:pt x="2199" y="2135"/>
                  </a:lnTo>
                  <a:close/>
                  <a:moveTo>
                    <a:pt x="6042" y="2135"/>
                  </a:moveTo>
                  <a:lnTo>
                    <a:pt x="6042" y="2562"/>
                  </a:lnTo>
                  <a:lnTo>
                    <a:pt x="3053" y="2562"/>
                  </a:lnTo>
                  <a:lnTo>
                    <a:pt x="3053" y="2135"/>
                  </a:lnTo>
                  <a:close/>
                  <a:moveTo>
                    <a:pt x="6896" y="2135"/>
                  </a:moveTo>
                  <a:lnTo>
                    <a:pt x="6896" y="2562"/>
                  </a:lnTo>
                  <a:lnTo>
                    <a:pt x="6469" y="2562"/>
                  </a:lnTo>
                  <a:lnTo>
                    <a:pt x="6469" y="2135"/>
                  </a:lnTo>
                  <a:close/>
                  <a:moveTo>
                    <a:pt x="8732" y="2135"/>
                  </a:moveTo>
                  <a:lnTo>
                    <a:pt x="8732" y="2562"/>
                  </a:lnTo>
                  <a:lnTo>
                    <a:pt x="7323" y="2562"/>
                  </a:lnTo>
                  <a:lnTo>
                    <a:pt x="7323" y="2135"/>
                  </a:lnTo>
                  <a:close/>
                  <a:moveTo>
                    <a:pt x="214" y="0"/>
                  </a:moveTo>
                  <a:cubicBezTo>
                    <a:pt x="96" y="0"/>
                    <a:pt x="0" y="96"/>
                    <a:pt x="0" y="214"/>
                  </a:cubicBezTo>
                  <a:lnTo>
                    <a:pt x="0" y="2776"/>
                  </a:lnTo>
                  <a:cubicBezTo>
                    <a:pt x="0" y="2894"/>
                    <a:pt x="96" y="2989"/>
                    <a:pt x="214" y="2989"/>
                  </a:cubicBezTo>
                  <a:lnTo>
                    <a:pt x="8945" y="2989"/>
                  </a:lnTo>
                  <a:cubicBezTo>
                    <a:pt x="9065" y="2989"/>
                    <a:pt x="9159" y="2894"/>
                    <a:pt x="9159" y="2776"/>
                  </a:cubicBezTo>
                  <a:lnTo>
                    <a:pt x="9159" y="214"/>
                  </a:lnTo>
                  <a:cubicBezTo>
                    <a:pt x="9159" y="96"/>
                    <a:pt x="9063" y="0"/>
                    <a:pt x="894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74" name="Google Shape;674;p47"/>
            <p:cNvSpPr/>
            <p:nvPr/>
          </p:nvSpPr>
          <p:spPr>
            <a:xfrm>
              <a:off x="3399383" y="1641993"/>
              <a:ext cx="49833" cy="12465"/>
            </a:xfrm>
            <a:custGeom>
              <a:avLst/>
              <a:gdLst/>
              <a:ahLst/>
              <a:cxnLst/>
              <a:rect l="l" t="t" r="r" b="b"/>
              <a:pathLst>
                <a:path w="1711" h="428" extrusionOk="0">
                  <a:moveTo>
                    <a:pt x="214" y="1"/>
                  </a:moveTo>
                  <a:cubicBezTo>
                    <a:pt x="96" y="1"/>
                    <a:pt x="0" y="97"/>
                    <a:pt x="0" y="214"/>
                  </a:cubicBezTo>
                  <a:cubicBezTo>
                    <a:pt x="0" y="332"/>
                    <a:pt x="96" y="428"/>
                    <a:pt x="214" y="428"/>
                  </a:cubicBezTo>
                  <a:lnTo>
                    <a:pt x="1497" y="428"/>
                  </a:lnTo>
                  <a:cubicBezTo>
                    <a:pt x="1615" y="428"/>
                    <a:pt x="1710" y="332"/>
                    <a:pt x="1710" y="214"/>
                  </a:cubicBezTo>
                  <a:cubicBezTo>
                    <a:pt x="1710" y="97"/>
                    <a:pt x="1615" y="1"/>
                    <a:pt x="149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75" name="Google Shape;675;p47"/>
            <p:cNvSpPr/>
            <p:nvPr/>
          </p:nvSpPr>
          <p:spPr>
            <a:xfrm>
              <a:off x="3399383" y="1666865"/>
              <a:ext cx="49833" cy="12465"/>
            </a:xfrm>
            <a:custGeom>
              <a:avLst/>
              <a:gdLst/>
              <a:ahLst/>
              <a:cxnLst/>
              <a:rect l="l" t="t" r="r" b="b"/>
              <a:pathLst>
                <a:path w="1711" h="428" extrusionOk="0">
                  <a:moveTo>
                    <a:pt x="214" y="1"/>
                  </a:moveTo>
                  <a:cubicBezTo>
                    <a:pt x="96" y="1"/>
                    <a:pt x="0" y="97"/>
                    <a:pt x="0" y="214"/>
                  </a:cubicBezTo>
                  <a:cubicBezTo>
                    <a:pt x="0" y="332"/>
                    <a:pt x="96" y="428"/>
                    <a:pt x="214" y="428"/>
                  </a:cubicBezTo>
                  <a:lnTo>
                    <a:pt x="1497" y="428"/>
                  </a:lnTo>
                  <a:cubicBezTo>
                    <a:pt x="1616" y="428"/>
                    <a:pt x="1710" y="332"/>
                    <a:pt x="1710" y="214"/>
                  </a:cubicBezTo>
                  <a:cubicBezTo>
                    <a:pt x="1710" y="97"/>
                    <a:pt x="1615" y="1"/>
                    <a:pt x="149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76" name="Google Shape;676;p47"/>
            <p:cNvSpPr/>
            <p:nvPr/>
          </p:nvSpPr>
          <p:spPr>
            <a:xfrm>
              <a:off x="3324764" y="1641993"/>
              <a:ext cx="49833" cy="12465"/>
            </a:xfrm>
            <a:custGeom>
              <a:avLst/>
              <a:gdLst/>
              <a:ahLst/>
              <a:cxnLst/>
              <a:rect l="l" t="t" r="r" b="b"/>
              <a:pathLst>
                <a:path w="1711" h="428" extrusionOk="0">
                  <a:moveTo>
                    <a:pt x="214" y="1"/>
                  </a:moveTo>
                  <a:cubicBezTo>
                    <a:pt x="96" y="1"/>
                    <a:pt x="0" y="97"/>
                    <a:pt x="0" y="214"/>
                  </a:cubicBezTo>
                  <a:cubicBezTo>
                    <a:pt x="0" y="332"/>
                    <a:pt x="96" y="428"/>
                    <a:pt x="214" y="428"/>
                  </a:cubicBezTo>
                  <a:lnTo>
                    <a:pt x="1497" y="428"/>
                  </a:lnTo>
                  <a:cubicBezTo>
                    <a:pt x="1614" y="428"/>
                    <a:pt x="1710" y="332"/>
                    <a:pt x="1710" y="214"/>
                  </a:cubicBezTo>
                  <a:cubicBezTo>
                    <a:pt x="1710" y="97"/>
                    <a:pt x="1616" y="1"/>
                    <a:pt x="149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77" name="Google Shape;677;p47"/>
            <p:cNvSpPr/>
            <p:nvPr/>
          </p:nvSpPr>
          <p:spPr>
            <a:xfrm>
              <a:off x="3324764" y="1666865"/>
              <a:ext cx="49833" cy="12465"/>
            </a:xfrm>
            <a:custGeom>
              <a:avLst/>
              <a:gdLst/>
              <a:ahLst/>
              <a:cxnLst/>
              <a:rect l="l" t="t" r="r" b="b"/>
              <a:pathLst>
                <a:path w="1711" h="428" extrusionOk="0">
                  <a:moveTo>
                    <a:pt x="214" y="1"/>
                  </a:moveTo>
                  <a:cubicBezTo>
                    <a:pt x="96" y="1"/>
                    <a:pt x="0" y="97"/>
                    <a:pt x="0" y="214"/>
                  </a:cubicBezTo>
                  <a:cubicBezTo>
                    <a:pt x="0" y="332"/>
                    <a:pt x="96" y="428"/>
                    <a:pt x="214" y="428"/>
                  </a:cubicBezTo>
                  <a:lnTo>
                    <a:pt x="1497" y="428"/>
                  </a:lnTo>
                  <a:cubicBezTo>
                    <a:pt x="1614" y="428"/>
                    <a:pt x="1710" y="332"/>
                    <a:pt x="1710" y="214"/>
                  </a:cubicBezTo>
                  <a:cubicBezTo>
                    <a:pt x="1710" y="97"/>
                    <a:pt x="1616" y="1"/>
                    <a:pt x="149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678" name="Google Shape;678;p47"/>
            <p:cNvSpPr/>
            <p:nvPr/>
          </p:nvSpPr>
          <p:spPr>
            <a:xfrm>
              <a:off x="3227807" y="1592247"/>
              <a:ext cx="318453" cy="318424"/>
            </a:xfrm>
            <a:custGeom>
              <a:avLst/>
              <a:gdLst/>
              <a:ahLst/>
              <a:cxnLst/>
              <a:rect l="l" t="t" r="r" b="b"/>
              <a:pathLst>
                <a:path w="10934" h="10933" extrusionOk="0">
                  <a:moveTo>
                    <a:pt x="7815" y="428"/>
                  </a:moveTo>
                  <a:lnTo>
                    <a:pt x="7815" y="3417"/>
                  </a:lnTo>
                  <a:lnTo>
                    <a:pt x="6318" y="3417"/>
                  </a:lnTo>
                  <a:cubicBezTo>
                    <a:pt x="6081" y="3417"/>
                    <a:pt x="5859" y="3496"/>
                    <a:pt x="5680" y="3630"/>
                  </a:cubicBezTo>
                  <a:lnTo>
                    <a:pt x="5680" y="1068"/>
                  </a:lnTo>
                  <a:cubicBezTo>
                    <a:pt x="5680" y="717"/>
                    <a:pt x="5968" y="428"/>
                    <a:pt x="6320" y="428"/>
                  </a:cubicBezTo>
                  <a:close/>
                  <a:moveTo>
                    <a:pt x="4612" y="428"/>
                  </a:moveTo>
                  <a:cubicBezTo>
                    <a:pt x="4964" y="428"/>
                    <a:pt x="5253" y="717"/>
                    <a:pt x="5253" y="1068"/>
                  </a:cubicBezTo>
                  <a:lnTo>
                    <a:pt x="5253" y="3632"/>
                  </a:lnTo>
                  <a:cubicBezTo>
                    <a:pt x="5073" y="3496"/>
                    <a:pt x="4851" y="3417"/>
                    <a:pt x="4610" y="3417"/>
                  </a:cubicBezTo>
                  <a:lnTo>
                    <a:pt x="3118" y="3417"/>
                  </a:lnTo>
                  <a:lnTo>
                    <a:pt x="3118" y="428"/>
                  </a:lnTo>
                  <a:close/>
                  <a:moveTo>
                    <a:pt x="2691" y="855"/>
                  </a:moveTo>
                  <a:lnTo>
                    <a:pt x="2691" y="3630"/>
                  </a:lnTo>
                  <a:cubicBezTo>
                    <a:pt x="2691" y="3748"/>
                    <a:pt x="2786" y="3844"/>
                    <a:pt x="2904" y="3844"/>
                  </a:cubicBezTo>
                  <a:lnTo>
                    <a:pt x="4610" y="3844"/>
                  </a:lnTo>
                  <a:cubicBezTo>
                    <a:pt x="4887" y="3844"/>
                    <a:pt x="5126" y="4023"/>
                    <a:pt x="5213" y="4271"/>
                  </a:cubicBezTo>
                  <a:lnTo>
                    <a:pt x="2264" y="4271"/>
                  </a:lnTo>
                  <a:lnTo>
                    <a:pt x="2264" y="855"/>
                  </a:lnTo>
                  <a:close/>
                  <a:moveTo>
                    <a:pt x="8669" y="855"/>
                  </a:moveTo>
                  <a:lnTo>
                    <a:pt x="8669" y="4271"/>
                  </a:lnTo>
                  <a:lnTo>
                    <a:pt x="5714" y="4271"/>
                  </a:lnTo>
                  <a:cubicBezTo>
                    <a:pt x="5804" y="4022"/>
                    <a:pt x="6043" y="3844"/>
                    <a:pt x="6318" y="3844"/>
                  </a:cubicBezTo>
                  <a:lnTo>
                    <a:pt x="8028" y="3844"/>
                  </a:lnTo>
                  <a:cubicBezTo>
                    <a:pt x="8146" y="3844"/>
                    <a:pt x="8242" y="3748"/>
                    <a:pt x="8242" y="3630"/>
                  </a:cubicBezTo>
                  <a:lnTo>
                    <a:pt x="8242" y="855"/>
                  </a:lnTo>
                  <a:close/>
                  <a:moveTo>
                    <a:pt x="2906" y="1"/>
                  </a:moveTo>
                  <a:cubicBezTo>
                    <a:pt x="2790" y="1"/>
                    <a:pt x="2692" y="96"/>
                    <a:pt x="2692" y="214"/>
                  </a:cubicBezTo>
                  <a:lnTo>
                    <a:pt x="2692" y="428"/>
                  </a:lnTo>
                  <a:lnTo>
                    <a:pt x="2052" y="428"/>
                  </a:lnTo>
                  <a:cubicBezTo>
                    <a:pt x="1936" y="428"/>
                    <a:pt x="1838" y="524"/>
                    <a:pt x="1838" y="641"/>
                  </a:cubicBezTo>
                  <a:lnTo>
                    <a:pt x="1838" y="4485"/>
                  </a:lnTo>
                  <a:cubicBezTo>
                    <a:pt x="1838" y="4602"/>
                    <a:pt x="1936" y="4698"/>
                    <a:pt x="2052" y="4698"/>
                  </a:cubicBezTo>
                  <a:lnTo>
                    <a:pt x="8884" y="4698"/>
                  </a:lnTo>
                  <a:cubicBezTo>
                    <a:pt x="9002" y="4698"/>
                    <a:pt x="9097" y="4602"/>
                    <a:pt x="9097" y="4485"/>
                  </a:cubicBezTo>
                  <a:lnTo>
                    <a:pt x="9097" y="4100"/>
                  </a:lnTo>
                  <a:lnTo>
                    <a:pt x="9866" y="4100"/>
                  </a:lnTo>
                  <a:cubicBezTo>
                    <a:pt x="10220" y="4100"/>
                    <a:pt x="10507" y="4389"/>
                    <a:pt x="10507" y="4741"/>
                  </a:cubicBezTo>
                  <a:cubicBezTo>
                    <a:pt x="10507" y="5093"/>
                    <a:pt x="10220" y="5381"/>
                    <a:pt x="9866" y="5381"/>
                  </a:cubicBezTo>
                  <a:lnTo>
                    <a:pt x="6322" y="5381"/>
                  </a:lnTo>
                  <a:cubicBezTo>
                    <a:pt x="5808" y="5381"/>
                    <a:pt x="5377" y="5748"/>
                    <a:pt x="5277" y="6235"/>
                  </a:cubicBezTo>
                  <a:lnTo>
                    <a:pt x="216" y="6235"/>
                  </a:lnTo>
                  <a:cubicBezTo>
                    <a:pt x="99" y="6235"/>
                    <a:pt x="2" y="6331"/>
                    <a:pt x="2" y="6449"/>
                  </a:cubicBezTo>
                  <a:lnTo>
                    <a:pt x="2" y="10719"/>
                  </a:lnTo>
                  <a:cubicBezTo>
                    <a:pt x="0" y="10837"/>
                    <a:pt x="96" y="10932"/>
                    <a:pt x="214" y="10932"/>
                  </a:cubicBezTo>
                  <a:lnTo>
                    <a:pt x="4506" y="10932"/>
                  </a:lnTo>
                  <a:cubicBezTo>
                    <a:pt x="4622" y="10932"/>
                    <a:pt x="4720" y="10837"/>
                    <a:pt x="4720" y="10719"/>
                  </a:cubicBezTo>
                  <a:cubicBezTo>
                    <a:pt x="4720" y="10601"/>
                    <a:pt x="4622" y="10505"/>
                    <a:pt x="4506" y="10505"/>
                  </a:cubicBezTo>
                  <a:lnTo>
                    <a:pt x="427" y="10505"/>
                  </a:lnTo>
                  <a:lnTo>
                    <a:pt x="427" y="6662"/>
                  </a:lnTo>
                  <a:lnTo>
                    <a:pt x="10505" y="6662"/>
                  </a:lnTo>
                  <a:lnTo>
                    <a:pt x="10505" y="10505"/>
                  </a:lnTo>
                  <a:lnTo>
                    <a:pt x="6428" y="10505"/>
                  </a:lnTo>
                  <a:cubicBezTo>
                    <a:pt x="6310" y="10505"/>
                    <a:pt x="6214" y="10601"/>
                    <a:pt x="6214" y="10719"/>
                  </a:cubicBezTo>
                  <a:cubicBezTo>
                    <a:pt x="6214" y="10837"/>
                    <a:pt x="6310" y="10932"/>
                    <a:pt x="6428" y="10932"/>
                  </a:cubicBezTo>
                  <a:lnTo>
                    <a:pt x="10718" y="10932"/>
                  </a:lnTo>
                  <a:cubicBezTo>
                    <a:pt x="10836" y="10932"/>
                    <a:pt x="10932" y="10837"/>
                    <a:pt x="10932" y="10719"/>
                  </a:cubicBezTo>
                  <a:lnTo>
                    <a:pt x="10932" y="6449"/>
                  </a:lnTo>
                  <a:cubicBezTo>
                    <a:pt x="10932" y="6331"/>
                    <a:pt x="10836" y="6235"/>
                    <a:pt x="10718" y="6235"/>
                  </a:cubicBezTo>
                  <a:lnTo>
                    <a:pt x="5719" y="6235"/>
                  </a:lnTo>
                  <a:cubicBezTo>
                    <a:pt x="5806" y="5988"/>
                    <a:pt x="6043" y="5808"/>
                    <a:pt x="6322" y="5808"/>
                  </a:cubicBezTo>
                  <a:lnTo>
                    <a:pt x="9866" y="5808"/>
                  </a:lnTo>
                  <a:cubicBezTo>
                    <a:pt x="10455" y="5808"/>
                    <a:pt x="10934" y="5330"/>
                    <a:pt x="10934" y="4741"/>
                  </a:cubicBezTo>
                  <a:cubicBezTo>
                    <a:pt x="10934" y="4151"/>
                    <a:pt x="10455" y="3673"/>
                    <a:pt x="9866" y="3673"/>
                  </a:cubicBezTo>
                  <a:lnTo>
                    <a:pt x="9097" y="3673"/>
                  </a:lnTo>
                  <a:lnTo>
                    <a:pt x="9097" y="641"/>
                  </a:lnTo>
                  <a:cubicBezTo>
                    <a:pt x="9097" y="524"/>
                    <a:pt x="9002" y="428"/>
                    <a:pt x="8884" y="428"/>
                  </a:cubicBezTo>
                  <a:lnTo>
                    <a:pt x="8243" y="428"/>
                  </a:lnTo>
                  <a:lnTo>
                    <a:pt x="8243" y="214"/>
                  </a:lnTo>
                  <a:cubicBezTo>
                    <a:pt x="8243" y="96"/>
                    <a:pt x="8148" y="1"/>
                    <a:pt x="8030" y="1"/>
                  </a:cubicBezTo>
                  <a:lnTo>
                    <a:pt x="6322" y="1"/>
                  </a:lnTo>
                  <a:cubicBezTo>
                    <a:pt x="5975" y="1"/>
                    <a:pt x="5663" y="170"/>
                    <a:pt x="5468" y="428"/>
                  </a:cubicBezTo>
                  <a:cubicBezTo>
                    <a:pt x="5275" y="168"/>
                    <a:pt x="4962" y="1"/>
                    <a:pt x="46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</p:grpSp>
    </p:spTree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628650" indent="-171450" algn="just" eaLnBrk="1" fontAlgn="auto" latinLnBrk="0" hangingPunct="1">
              <a:buFont typeface="Arial" panose="020B0604020202020204" pitchFamily="34" charset="0"/>
              <a:buChar char="•"/>
            </a:pPr>
            <a:r>
              <a:rPr lang="en-IN" altLang="en-US" dirty="0">
                <a:latin typeface="Times New Roman" panose="02020603050405020304"/>
                <a:cs typeface="Times New Roman" panose="02020603050405020304"/>
              </a:rPr>
              <a:t>Equality Act 2010 and Health and Safety at Work Act 1974 are for employee wellbeing </a:t>
            </a:r>
          </a:p>
          <a:p>
            <a:pPr marL="628650" indent="-171450" algn="just" eaLnBrk="1" fontAlgn="auto" latinLnBrk="0" hangingPunct="1">
              <a:buFont typeface="Arial" panose="020B0604020202020204" pitchFamily="34" charset="0"/>
              <a:buChar char="•"/>
            </a:pPr>
            <a:r>
              <a:rPr lang="en-IN" altLang="en-US" dirty="0">
                <a:latin typeface="Times New Roman" panose="02020603050405020304"/>
                <a:cs typeface="Times New Roman" panose="02020603050405020304"/>
              </a:rPr>
              <a:t>Hospitality sector is breaching act like Working Time Regulation 1998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2"/>
          </p:nvPr>
        </p:nvSpPr>
        <p:spPr>
          <a:xfrm>
            <a:off x="5556901" y="2075375"/>
            <a:ext cx="3299716" cy="623100"/>
          </a:xfrm>
        </p:spPr>
        <p:txBody>
          <a:bodyPr/>
          <a:lstStyle/>
          <a:p>
            <a:pPr marL="628650" indent="-171450" algn="just" eaLnBrk="1" fontAlgn="auto" latinLnBrk="0" hangingPunct="1">
              <a:buFont typeface="Arial" panose="020B0604020202020204" pitchFamily="34" charset="0"/>
              <a:buChar char="•"/>
            </a:pPr>
            <a:r>
              <a:rPr lang="en-IN" altLang="en-US" dirty="0">
                <a:latin typeface="Times New Roman" panose="02020603050405020304"/>
                <a:cs typeface="Times New Roman" panose="02020603050405020304"/>
              </a:rPr>
              <a:t>Cost-of living is enhancing and post-pandemic recovery, affecting the mental health of workers </a:t>
            </a:r>
          </a:p>
        </p:txBody>
      </p:sp>
      <p:sp>
        <p:nvSpPr>
          <p:cNvPr id="6" name="Subtitle 5"/>
          <p:cNvSpPr>
            <a:spLocks noGrp="1"/>
          </p:cNvSpPr>
          <p:nvPr>
            <p:ph type="subTitle" idx="5"/>
          </p:nvPr>
        </p:nvSpPr>
        <p:spPr/>
        <p:txBody>
          <a:bodyPr/>
          <a:lstStyle/>
          <a:p>
            <a:r>
              <a:rPr lang="en-IN" altLang="en-US">
                <a:latin typeface="Times New Roman" panose="02020603050405020304"/>
                <a:cs typeface="Times New Roman" panose="02020603050405020304"/>
              </a:rPr>
              <a:t>Legal </a:t>
            </a:r>
          </a:p>
        </p:txBody>
      </p:sp>
      <p:sp>
        <p:nvSpPr>
          <p:cNvPr id="8" name="Subtitle 7"/>
          <p:cNvSpPr>
            <a:spLocks noGrp="1"/>
          </p:cNvSpPr>
          <p:nvPr>
            <p:ph type="subTitle" idx="7"/>
          </p:nvPr>
        </p:nvSpPr>
        <p:spPr/>
        <p:txBody>
          <a:bodyPr/>
          <a:lstStyle/>
          <a:p>
            <a:r>
              <a:rPr lang="en-IN" altLang="en-US">
                <a:latin typeface="Times New Roman" panose="02020603050405020304"/>
                <a:cs typeface="Times New Roman" panose="02020603050405020304"/>
              </a:rPr>
              <a:t>Enviornmental </a:t>
            </a: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altLang="en-US" sz="4000" dirty="0">
                <a:latin typeface="Times New Roman" panose="02020603050405020304"/>
                <a:cs typeface="Times New Roman" panose="02020603050405020304"/>
              </a:rPr>
              <a:t> </a:t>
            </a:r>
          </a:p>
        </p:txBody>
      </p:sp>
      <p:pic>
        <p:nvPicPr>
          <p:cNvPr id="11" name="Picture 10"/>
          <p:cNvPicPr/>
          <p:nvPr/>
        </p:nvPicPr>
        <p:blipFill>
          <a:blip r:embed="rId3"/>
          <a:stretch>
            <a:fillRect/>
          </a:stretch>
        </p:blipFill>
        <p:spPr>
          <a:xfrm>
            <a:off x="4189910" y="3407362"/>
            <a:ext cx="2457450" cy="15970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4D16F0C-9350-A12F-864D-4646DDE2563E}"/>
              </a:ext>
            </a:extLst>
          </p:cNvPr>
          <p:cNvSpPr txBox="1"/>
          <p:nvPr/>
        </p:nvSpPr>
        <p:spPr>
          <a:xfrm>
            <a:off x="391123" y="186801"/>
            <a:ext cx="323999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altLang="en-GB" sz="3000" b="1" dirty="0">
                <a:latin typeface="Times New Roman" panose="02020603050405020304"/>
                <a:cs typeface="Times New Roman" panose="02020603050405020304"/>
              </a:rPr>
              <a:t>PESTLE Analysis </a:t>
            </a:r>
            <a:endParaRPr lang="en-US" sz="3000" b="1" dirty="0"/>
          </a:p>
        </p:txBody>
      </p:sp>
    </p:spTree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3" name="Google Shape;683;p48"/>
          <p:cNvSpPr txBox="1">
            <a:spLocks noGrp="1"/>
          </p:cNvSpPr>
          <p:nvPr>
            <p:ph type="subTitle" idx="1"/>
          </p:nvPr>
        </p:nvSpPr>
        <p:spPr>
          <a:xfrm>
            <a:off x="720000" y="2216788"/>
            <a:ext cx="23055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/>
              <a:buNone/>
            </a:pPr>
            <a:r>
              <a:rPr lang="en-IN" altLang="en-GB" b="1" dirty="0">
                <a:latin typeface="Times New Roman" panose="02020603050405020304"/>
                <a:cs typeface="Times New Roman" panose="02020603050405020304"/>
              </a:rPr>
              <a:t>Well-established firms like Hilton are conducting </a:t>
            </a:r>
            <a:r>
              <a:rPr lang="en-IN" altLang="en-GB" dirty="0">
                <a:latin typeface="Times New Roman" panose="02020603050405020304"/>
                <a:cs typeface="Times New Roman" panose="02020603050405020304"/>
              </a:rPr>
              <a:t>mental wellness programs and training sessions </a:t>
            </a:r>
          </a:p>
        </p:txBody>
      </p:sp>
      <p:sp>
        <p:nvSpPr>
          <p:cNvPr id="684" name="Google Shape;684;p48"/>
          <p:cNvSpPr txBox="1">
            <a:spLocks noGrp="1"/>
          </p:cNvSpPr>
          <p:nvPr>
            <p:ph type="subTitle" idx="2"/>
          </p:nvPr>
        </p:nvSpPr>
        <p:spPr>
          <a:xfrm>
            <a:off x="3419271" y="2216788"/>
            <a:ext cx="23055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/>
              <a:buNone/>
            </a:pPr>
            <a:r>
              <a:rPr lang="en-IN" altLang="en-GB" b="1" dirty="0">
                <a:latin typeface="Times New Roman" panose="02020603050405020304"/>
                <a:cs typeface="Times New Roman" panose="02020603050405020304"/>
              </a:rPr>
              <a:t>Reducing stigma for mental illness 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/>
              <a:buNone/>
            </a:pPr>
            <a:r>
              <a:rPr lang="en-IN" altLang="en-GB" dirty="0">
                <a:latin typeface="Times New Roman" panose="02020603050405020304"/>
                <a:cs typeface="Times New Roman" panose="02020603050405020304"/>
              </a:rPr>
              <a:t>Increasing access to counselling 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/>
              <a:buNone/>
            </a:pPr>
            <a:r>
              <a:rPr lang="en-IN" altLang="en-GB" dirty="0">
                <a:latin typeface="Times New Roman" panose="02020603050405020304"/>
                <a:cs typeface="Times New Roman" panose="02020603050405020304"/>
              </a:rPr>
              <a:t>Improving employee retention</a:t>
            </a:r>
          </a:p>
        </p:txBody>
      </p:sp>
      <p:sp>
        <p:nvSpPr>
          <p:cNvPr id="687" name="Google Shape;687;p48"/>
          <p:cNvSpPr txBox="1">
            <a:spLocks noGrp="1"/>
          </p:cNvSpPr>
          <p:nvPr>
            <p:ph type="subTitle" idx="5"/>
          </p:nvPr>
        </p:nvSpPr>
        <p:spPr>
          <a:xfrm>
            <a:off x="6118550" y="2216788"/>
            <a:ext cx="23055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/>
              <a:buNone/>
            </a:pPr>
            <a:r>
              <a:rPr lang="en-IN" altLang="en-GB" b="1" dirty="0">
                <a:latin typeface="Times New Roman" panose="02020603050405020304"/>
                <a:cs typeface="Times New Roman" panose="02020603050405020304"/>
              </a:rPr>
              <a:t>Small and medium scale firms are unable to invest due to limited budget and resources 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/>
              <a:buNone/>
            </a:pPr>
            <a:r>
              <a:rPr lang="en-IN" altLang="en-GB" dirty="0">
                <a:latin typeface="Times New Roman" panose="02020603050405020304"/>
                <a:cs typeface="Times New Roman" panose="02020603050405020304"/>
              </a:rPr>
              <a:t>Despite of governmental support via legal framework, the sector is breaching laws </a:t>
            </a:r>
          </a:p>
        </p:txBody>
      </p:sp>
      <p:sp>
        <p:nvSpPr>
          <p:cNvPr id="689" name="Google Shape;689;p48"/>
          <p:cNvSpPr txBox="1">
            <a:spLocks noGrp="1"/>
          </p:cNvSpPr>
          <p:nvPr>
            <p:ph type="subTitle" idx="6"/>
          </p:nvPr>
        </p:nvSpPr>
        <p:spPr>
          <a:xfrm>
            <a:off x="720000" y="1526638"/>
            <a:ext cx="2305500" cy="85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altLang="en-GB" dirty="0">
                <a:latin typeface="Times New Roman" panose="02020603050405020304"/>
                <a:cs typeface="Times New Roman" panose="02020603050405020304"/>
              </a:rPr>
              <a:t>Industry Response </a:t>
            </a:r>
          </a:p>
        </p:txBody>
      </p:sp>
      <p:sp>
        <p:nvSpPr>
          <p:cNvPr id="690" name="Google Shape;690;p48"/>
          <p:cNvSpPr txBox="1">
            <a:spLocks noGrp="1"/>
          </p:cNvSpPr>
          <p:nvPr>
            <p:ph type="subTitle" idx="7"/>
          </p:nvPr>
        </p:nvSpPr>
        <p:spPr>
          <a:xfrm>
            <a:off x="3419275" y="1526638"/>
            <a:ext cx="2305500" cy="85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altLang="en-GB">
                <a:latin typeface="Times New Roman" panose="02020603050405020304"/>
                <a:cs typeface="Times New Roman" panose="02020603050405020304"/>
              </a:rPr>
              <a:t>Strengths </a:t>
            </a:r>
          </a:p>
        </p:txBody>
      </p:sp>
      <p:sp>
        <p:nvSpPr>
          <p:cNvPr id="691" name="Google Shape;691;p48"/>
          <p:cNvSpPr txBox="1">
            <a:spLocks noGrp="1"/>
          </p:cNvSpPr>
          <p:nvPr>
            <p:ph type="subTitle" idx="8"/>
          </p:nvPr>
        </p:nvSpPr>
        <p:spPr>
          <a:xfrm>
            <a:off x="6118550" y="1526638"/>
            <a:ext cx="2305500" cy="85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altLang="en-GB">
                <a:latin typeface="Times New Roman" panose="02020603050405020304"/>
                <a:cs typeface="Times New Roman" panose="02020603050405020304"/>
              </a:rPr>
              <a:t>Limitations </a:t>
            </a:r>
          </a:p>
        </p:txBody>
      </p:sp>
      <p:grpSp>
        <p:nvGrpSpPr>
          <p:cNvPr id="703" name="Google Shape;703;p48"/>
          <p:cNvGrpSpPr/>
          <p:nvPr/>
        </p:nvGrpSpPr>
        <p:grpSpPr>
          <a:xfrm>
            <a:off x="7126427" y="1139746"/>
            <a:ext cx="289744" cy="388314"/>
            <a:chOff x="6428150" y="2128497"/>
            <a:chExt cx="237573" cy="318394"/>
          </a:xfrm>
        </p:grpSpPr>
        <p:sp>
          <p:nvSpPr>
            <p:cNvPr id="704" name="Google Shape;704;p48"/>
            <p:cNvSpPr/>
            <p:nvPr/>
          </p:nvSpPr>
          <p:spPr>
            <a:xfrm>
              <a:off x="6578027" y="2393389"/>
              <a:ext cx="12465" cy="12465"/>
            </a:xfrm>
            <a:custGeom>
              <a:avLst/>
              <a:gdLst/>
              <a:ahLst/>
              <a:cxnLst/>
              <a:rect l="l" t="t" r="r" b="b"/>
              <a:pathLst>
                <a:path w="428" h="428" extrusionOk="0">
                  <a:moveTo>
                    <a:pt x="214" y="0"/>
                  </a:moveTo>
                  <a:cubicBezTo>
                    <a:pt x="96" y="0"/>
                    <a:pt x="1" y="96"/>
                    <a:pt x="1" y="214"/>
                  </a:cubicBezTo>
                  <a:cubicBezTo>
                    <a:pt x="1" y="332"/>
                    <a:pt x="96" y="427"/>
                    <a:pt x="214" y="427"/>
                  </a:cubicBezTo>
                  <a:cubicBezTo>
                    <a:pt x="332" y="427"/>
                    <a:pt x="428" y="332"/>
                    <a:pt x="428" y="214"/>
                  </a:cubicBezTo>
                  <a:cubicBezTo>
                    <a:pt x="428" y="96"/>
                    <a:pt x="332" y="0"/>
                    <a:pt x="21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705" name="Google Shape;705;p48"/>
            <p:cNvSpPr/>
            <p:nvPr/>
          </p:nvSpPr>
          <p:spPr>
            <a:xfrm>
              <a:off x="6553154" y="2393389"/>
              <a:ext cx="12466" cy="12465"/>
            </a:xfrm>
            <a:custGeom>
              <a:avLst/>
              <a:gdLst/>
              <a:ahLst/>
              <a:cxnLst/>
              <a:rect l="l" t="t" r="r" b="b"/>
              <a:pathLst>
                <a:path w="428" h="428" extrusionOk="0">
                  <a:moveTo>
                    <a:pt x="214" y="0"/>
                  </a:moveTo>
                  <a:cubicBezTo>
                    <a:pt x="96" y="0"/>
                    <a:pt x="1" y="96"/>
                    <a:pt x="1" y="214"/>
                  </a:cubicBezTo>
                  <a:cubicBezTo>
                    <a:pt x="1" y="332"/>
                    <a:pt x="96" y="427"/>
                    <a:pt x="214" y="427"/>
                  </a:cubicBezTo>
                  <a:cubicBezTo>
                    <a:pt x="332" y="427"/>
                    <a:pt x="428" y="332"/>
                    <a:pt x="428" y="214"/>
                  </a:cubicBezTo>
                  <a:cubicBezTo>
                    <a:pt x="428" y="96"/>
                    <a:pt x="332" y="0"/>
                    <a:pt x="21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706" name="Google Shape;706;p48"/>
            <p:cNvSpPr/>
            <p:nvPr/>
          </p:nvSpPr>
          <p:spPr>
            <a:xfrm>
              <a:off x="6528281" y="2393389"/>
              <a:ext cx="12465" cy="12465"/>
            </a:xfrm>
            <a:custGeom>
              <a:avLst/>
              <a:gdLst/>
              <a:ahLst/>
              <a:cxnLst/>
              <a:rect l="l" t="t" r="r" b="b"/>
              <a:pathLst>
                <a:path w="428" h="428" extrusionOk="0">
                  <a:moveTo>
                    <a:pt x="214" y="0"/>
                  </a:moveTo>
                  <a:cubicBezTo>
                    <a:pt x="96" y="0"/>
                    <a:pt x="1" y="96"/>
                    <a:pt x="1" y="214"/>
                  </a:cubicBezTo>
                  <a:cubicBezTo>
                    <a:pt x="1" y="332"/>
                    <a:pt x="96" y="427"/>
                    <a:pt x="214" y="427"/>
                  </a:cubicBezTo>
                  <a:cubicBezTo>
                    <a:pt x="332" y="427"/>
                    <a:pt x="428" y="332"/>
                    <a:pt x="428" y="214"/>
                  </a:cubicBezTo>
                  <a:cubicBezTo>
                    <a:pt x="428" y="96"/>
                    <a:pt x="332" y="0"/>
                    <a:pt x="21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707" name="Google Shape;707;p48"/>
            <p:cNvSpPr/>
            <p:nvPr/>
          </p:nvSpPr>
          <p:spPr>
            <a:xfrm>
              <a:off x="6428150" y="2128497"/>
              <a:ext cx="237573" cy="318394"/>
            </a:xfrm>
            <a:custGeom>
              <a:avLst/>
              <a:gdLst/>
              <a:ahLst/>
              <a:cxnLst/>
              <a:rect l="l" t="t" r="r" b="b"/>
              <a:pathLst>
                <a:path w="8157" h="10932" extrusionOk="0">
                  <a:moveTo>
                    <a:pt x="7729" y="427"/>
                  </a:moveTo>
                  <a:lnTo>
                    <a:pt x="7729" y="875"/>
                  </a:lnTo>
                  <a:lnTo>
                    <a:pt x="1517" y="878"/>
                  </a:lnTo>
                  <a:cubicBezTo>
                    <a:pt x="1399" y="878"/>
                    <a:pt x="1304" y="972"/>
                    <a:pt x="1304" y="1088"/>
                  </a:cubicBezTo>
                  <a:cubicBezTo>
                    <a:pt x="1304" y="1206"/>
                    <a:pt x="1399" y="1302"/>
                    <a:pt x="1517" y="1302"/>
                  </a:cubicBezTo>
                  <a:lnTo>
                    <a:pt x="7729" y="1300"/>
                  </a:lnTo>
                  <a:lnTo>
                    <a:pt x="7729" y="1710"/>
                  </a:lnTo>
                  <a:cubicBezTo>
                    <a:pt x="7728" y="1710"/>
                    <a:pt x="1066" y="1708"/>
                    <a:pt x="1064" y="1708"/>
                  </a:cubicBezTo>
                  <a:cubicBezTo>
                    <a:pt x="716" y="1689"/>
                    <a:pt x="427" y="1401"/>
                    <a:pt x="427" y="1066"/>
                  </a:cubicBezTo>
                  <a:cubicBezTo>
                    <a:pt x="427" y="719"/>
                    <a:pt x="735" y="427"/>
                    <a:pt x="1100" y="427"/>
                  </a:cubicBezTo>
                  <a:close/>
                  <a:moveTo>
                    <a:pt x="427" y="1903"/>
                  </a:moveTo>
                  <a:cubicBezTo>
                    <a:pt x="559" y="2002"/>
                    <a:pt x="713" y="2075"/>
                    <a:pt x="877" y="2111"/>
                  </a:cubicBezTo>
                  <a:lnTo>
                    <a:pt x="877" y="10465"/>
                  </a:lnTo>
                  <a:cubicBezTo>
                    <a:pt x="619" y="10375"/>
                    <a:pt x="427" y="10132"/>
                    <a:pt x="427" y="9862"/>
                  </a:cubicBezTo>
                  <a:lnTo>
                    <a:pt x="427" y="1903"/>
                  </a:lnTo>
                  <a:close/>
                  <a:moveTo>
                    <a:pt x="1100" y="0"/>
                  </a:moveTo>
                  <a:cubicBezTo>
                    <a:pt x="506" y="0"/>
                    <a:pt x="0" y="489"/>
                    <a:pt x="0" y="1066"/>
                  </a:cubicBezTo>
                  <a:lnTo>
                    <a:pt x="0" y="9862"/>
                  </a:lnTo>
                  <a:cubicBezTo>
                    <a:pt x="0" y="10435"/>
                    <a:pt x="499" y="10925"/>
                    <a:pt x="1088" y="10932"/>
                  </a:cubicBezTo>
                  <a:lnTo>
                    <a:pt x="3545" y="10932"/>
                  </a:lnTo>
                  <a:cubicBezTo>
                    <a:pt x="3662" y="10932"/>
                    <a:pt x="3758" y="10834"/>
                    <a:pt x="3758" y="10718"/>
                  </a:cubicBezTo>
                  <a:cubicBezTo>
                    <a:pt x="3758" y="10600"/>
                    <a:pt x="3662" y="10505"/>
                    <a:pt x="3545" y="10505"/>
                  </a:cubicBezTo>
                  <a:lnTo>
                    <a:pt x="1304" y="10505"/>
                  </a:lnTo>
                  <a:lnTo>
                    <a:pt x="1304" y="2135"/>
                  </a:lnTo>
                  <a:lnTo>
                    <a:pt x="7729" y="2135"/>
                  </a:lnTo>
                  <a:lnTo>
                    <a:pt x="7729" y="10505"/>
                  </a:lnTo>
                  <a:lnTo>
                    <a:pt x="5466" y="10505"/>
                  </a:lnTo>
                  <a:cubicBezTo>
                    <a:pt x="5350" y="10505"/>
                    <a:pt x="5253" y="10600"/>
                    <a:pt x="5253" y="10718"/>
                  </a:cubicBezTo>
                  <a:cubicBezTo>
                    <a:pt x="5253" y="10834"/>
                    <a:pt x="5350" y="10932"/>
                    <a:pt x="5466" y="10932"/>
                  </a:cubicBezTo>
                  <a:lnTo>
                    <a:pt x="7943" y="10932"/>
                  </a:lnTo>
                  <a:cubicBezTo>
                    <a:pt x="8061" y="10932"/>
                    <a:pt x="8156" y="10834"/>
                    <a:pt x="8156" y="10718"/>
                  </a:cubicBezTo>
                  <a:lnTo>
                    <a:pt x="8156" y="214"/>
                  </a:lnTo>
                  <a:cubicBezTo>
                    <a:pt x="8156" y="96"/>
                    <a:pt x="8061" y="0"/>
                    <a:pt x="794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708" name="Google Shape;708;p48"/>
            <p:cNvSpPr/>
            <p:nvPr/>
          </p:nvSpPr>
          <p:spPr>
            <a:xfrm>
              <a:off x="6540718" y="2281461"/>
              <a:ext cx="37338" cy="37338"/>
            </a:xfrm>
            <a:custGeom>
              <a:avLst/>
              <a:gdLst/>
              <a:ahLst/>
              <a:cxnLst/>
              <a:rect l="l" t="t" r="r" b="b"/>
              <a:pathLst>
                <a:path w="1282" h="1282" extrusionOk="0">
                  <a:moveTo>
                    <a:pt x="641" y="427"/>
                  </a:moveTo>
                  <a:cubicBezTo>
                    <a:pt x="759" y="427"/>
                    <a:pt x="855" y="523"/>
                    <a:pt x="855" y="641"/>
                  </a:cubicBezTo>
                  <a:cubicBezTo>
                    <a:pt x="855" y="760"/>
                    <a:pt x="759" y="854"/>
                    <a:pt x="641" y="854"/>
                  </a:cubicBezTo>
                  <a:cubicBezTo>
                    <a:pt x="523" y="854"/>
                    <a:pt x="428" y="759"/>
                    <a:pt x="428" y="641"/>
                  </a:cubicBezTo>
                  <a:cubicBezTo>
                    <a:pt x="428" y="523"/>
                    <a:pt x="523" y="427"/>
                    <a:pt x="641" y="427"/>
                  </a:cubicBezTo>
                  <a:close/>
                  <a:moveTo>
                    <a:pt x="641" y="0"/>
                  </a:moveTo>
                  <a:cubicBezTo>
                    <a:pt x="289" y="0"/>
                    <a:pt x="1" y="289"/>
                    <a:pt x="1" y="641"/>
                  </a:cubicBezTo>
                  <a:cubicBezTo>
                    <a:pt x="1" y="993"/>
                    <a:pt x="289" y="1281"/>
                    <a:pt x="641" y="1281"/>
                  </a:cubicBezTo>
                  <a:cubicBezTo>
                    <a:pt x="993" y="1281"/>
                    <a:pt x="1282" y="993"/>
                    <a:pt x="1282" y="641"/>
                  </a:cubicBezTo>
                  <a:cubicBezTo>
                    <a:pt x="1282" y="289"/>
                    <a:pt x="996" y="0"/>
                    <a:pt x="64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709" name="Google Shape;709;p48"/>
            <p:cNvSpPr/>
            <p:nvPr/>
          </p:nvSpPr>
          <p:spPr>
            <a:xfrm>
              <a:off x="6478536" y="2219221"/>
              <a:ext cx="161702" cy="161760"/>
            </a:xfrm>
            <a:custGeom>
              <a:avLst/>
              <a:gdLst/>
              <a:ahLst/>
              <a:cxnLst/>
              <a:rect l="l" t="t" r="r" b="b"/>
              <a:pathLst>
                <a:path w="5552" h="5554" extrusionOk="0">
                  <a:moveTo>
                    <a:pt x="2995" y="431"/>
                  </a:moveTo>
                  <a:lnTo>
                    <a:pt x="2995" y="687"/>
                  </a:lnTo>
                  <a:cubicBezTo>
                    <a:pt x="2995" y="790"/>
                    <a:pt x="3065" y="877"/>
                    <a:pt x="3166" y="897"/>
                  </a:cubicBezTo>
                  <a:cubicBezTo>
                    <a:pt x="3405" y="945"/>
                    <a:pt x="3630" y="1039"/>
                    <a:pt x="3840" y="1176"/>
                  </a:cubicBezTo>
                  <a:cubicBezTo>
                    <a:pt x="3877" y="1200"/>
                    <a:pt x="3918" y="1212"/>
                    <a:pt x="3959" y="1212"/>
                  </a:cubicBezTo>
                  <a:cubicBezTo>
                    <a:pt x="4014" y="1212"/>
                    <a:pt x="4067" y="1190"/>
                    <a:pt x="4108" y="1148"/>
                  </a:cubicBezTo>
                  <a:lnTo>
                    <a:pt x="4293" y="966"/>
                  </a:lnTo>
                  <a:lnTo>
                    <a:pt x="4594" y="1266"/>
                  </a:lnTo>
                  <a:lnTo>
                    <a:pt x="4409" y="1447"/>
                  </a:lnTo>
                  <a:cubicBezTo>
                    <a:pt x="4337" y="1521"/>
                    <a:pt x="4327" y="1632"/>
                    <a:pt x="4382" y="1717"/>
                  </a:cubicBezTo>
                  <a:cubicBezTo>
                    <a:pt x="4520" y="1926"/>
                    <a:pt x="4614" y="2153"/>
                    <a:pt x="4664" y="2392"/>
                  </a:cubicBezTo>
                  <a:cubicBezTo>
                    <a:pt x="4682" y="2491"/>
                    <a:pt x="4771" y="2563"/>
                    <a:pt x="4874" y="2563"/>
                  </a:cubicBezTo>
                  <a:lnTo>
                    <a:pt x="5130" y="2563"/>
                  </a:lnTo>
                  <a:lnTo>
                    <a:pt x="5130" y="2990"/>
                  </a:lnTo>
                  <a:lnTo>
                    <a:pt x="4874" y="2990"/>
                  </a:lnTo>
                  <a:cubicBezTo>
                    <a:pt x="4771" y="2990"/>
                    <a:pt x="4682" y="3060"/>
                    <a:pt x="4664" y="3160"/>
                  </a:cubicBezTo>
                  <a:cubicBezTo>
                    <a:pt x="4614" y="3400"/>
                    <a:pt x="4520" y="3625"/>
                    <a:pt x="4383" y="3835"/>
                  </a:cubicBezTo>
                  <a:cubicBezTo>
                    <a:pt x="4329" y="3921"/>
                    <a:pt x="4339" y="4032"/>
                    <a:pt x="4413" y="4103"/>
                  </a:cubicBezTo>
                  <a:lnTo>
                    <a:pt x="4595" y="4288"/>
                  </a:lnTo>
                  <a:lnTo>
                    <a:pt x="4295" y="4588"/>
                  </a:lnTo>
                  <a:lnTo>
                    <a:pt x="4114" y="4404"/>
                  </a:lnTo>
                  <a:cubicBezTo>
                    <a:pt x="4071" y="4363"/>
                    <a:pt x="4016" y="4341"/>
                    <a:pt x="3961" y="4341"/>
                  </a:cubicBezTo>
                  <a:cubicBezTo>
                    <a:pt x="3921" y="4341"/>
                    <a:pt x="3880" y="4353"/>
                    <a:pt x="3844" y="4377"/>
                  </a:cubicBezTo>
                  <a:cubicBezTo>
                    <a:pt x="3635" y="4515"/>
                    <a:pt x="3408" y="4609"/>
                    <a:pt x="3169" y="4658"/>
                  </a:cubicBezTo>
                  <a:cubicBezTo>
                    <a:pt x="3063" y="4682"/>
                    <a:pt x="2990" y="4769"/>
                    <a:pt x="2990" y="4870"/>
                  </a:cubicBezTo>
                  <a:lnTo>
                    <a:pt x="2990" y="5126"/>
                  </a:lnTo>
                  <a:lnTo>
                    <a:pt x="2563" y="5126"/>
                  </a:lnTo>
                  <a:lnTo>
                    <a:pt x="2563" y="4870"/>
                  </a:lnTo>
                  <a:cubicBezTo>
                    <a:pt x="2563" y="4768"/>
                    <a:pt x="2493" y="4681"/>
                    <a:pt x="2392" y="4660"/>
                  </a:cubicBezTo>
                  <a:cubicBezTo>
                    <a:pt x="2153" y="4612"/>
                    <a:pt x="1927" y="4518"/>
                    <a:pt x="1717" y="4378"/>
                  </a:cubicBezTo>
                  <a:cubicBezTo>
                    <a:pt x="1681" y="4355"/>
                    <a:pt x="1640" y="4344"/>
                    <a:pt x="1600" y="4344"/>
                  </a:cubicBezTo>
                  <a:cubicBezTo>
                    <a:pt x="1545" y="4344"/>
                    <a:pt x="1490" y="4365"/>
                    <a:pt x="1447" y="4407"/>
                  </a:cubicBezTo>
                  <a:lnTo>
                    <a:pt x="1266" y="4590"/>
                  </a:lnTo>
                  <a:lnTo>
                    <a:pt x="966" y="4289"/>
                  </a:lnTo>
                  <a:lnTo>
                    <a:pt x="1148" y="4105"/>
                  </a:lnTo>
                  <a:cubicBezTo>
                    <a:pt x="1222" y="4033"/>
                    <a:pt x="1232" y="3922"/>
                    <a:pt x="1177" y="3837"/>
                  </a:cubicBezTo>
                  <a:cubicBezTo>
                    <a:pt x="1037" y="3627"/>
                    <a:pt x="943" y="3401"/>
                    <a:pt x="897" y="3162"/>
                  </a:cubicBezTo>
                  <a:cubicBezTo>
                    <a:pt x="879" y="3061"/>
                    <a:pt x="790" y="2991"/>
                    <a:pt x="687" y="2991"/>
                  </a:cubicBezTo>
                  <a:lnTo>
                    <a:pt x="431" y="2991"/>
                  </a:lnTo>
                  <a:lnTo>
                    <a:pt x="431" y="2564"/>
                  </a:lnTo>
                  <a:lnTo>
                    <a:pt x="687" y="2564"/>
                  </a:lnTo>
                  <a:cubicBezTo>
                    <a:pt x="790" y="2564"/>
                    <a:pt x="879" y="2491"/>
                    <a:pt x="897" y="2394"/>
                  </a:cubicBezTo>
                  <a:cubicBezTo>
                    <a:pt x="947" y="2154"/>
                    <a:pt x="1041" y="1927"/>
                    <a:pt x="1179" y="1719"/>
                  </a:cubicBezTo>
                  <a:cubicBezTo>
                    <a:pt x="1234" y="1633"/>
                    <a:pt x="1224" y="1522"/>
                    <a:pt x="1152" y="1449"/>
                  </a:cubicBezTo>
                  <a:lnTo>
                    <a:pt x="967" y="1268"/>
                  </a:lnTo>
                  <a:lnTo>
                    <a:pt x="1268" y="967"/>
                  </a:lnTo>
                  <a:lnTo>
                    <a:pt x="1452" y="1150"/>
                  </a:lnTo>
                  <a:cubicBezTo>
                    <a:pt x="1494" y="1192"/>
                    <a:pt x="1549" y="1214"/>
                    <a:pt x="1604" y="1214"/>
                  </a:cubicBezTo>
                  <a:cubicBezTo>
                    <a:pt x="1645" y="1214"/>
                    <a:pt x="1686" y="1202"/>
                    <a:pt x="1722" y="1179"/>
                  </a:cubicBezTo>
                  <a:cubicBezTo>
                    <a:pt x="1931" y="1039"/>
                    <a:pt x="2156" y="945"/>
                    <a:pt x="2397" y="897"/>
                  </a:cubicBezTo>
                  <a:cubicBezTo>
                    <a:pt x="2496" y="877"/>
                    <a:pt x="2568" y="790"/>
                    <a:pt x="2568" y="687"/>
                  </a:cubicBezTo>
                  <a:lnTo>
                    <a:pt x="2568" y="431"/>
                  </a:lnTo>
                  <a:close/>
                  <a:moveTo>
                    <a:pt x="2349" y="1"/>
                  </a:moveTo>
                  <a:cubicBezTo>
                    <a:pt x="2231" y="1"/>
                    <a:pt x="2136" y="96"/>
                    <a:pt x="2136" y="214"/>
                  </a:cubicBezTo>
                  <a:lnTo>
                    <a:pt x="2136" y="516"/>
                  </a:lnTo>
                  <a:cubicBezTo>
                    <a:pt x="1960" y="566"/>
                    <a:pt x="1792" y="636"/>
                    <a:pt x="1632" y="726"/>
                  </a:cubicBezTo>
                  <a:lnTo>
                    <a:pt x="1417" y="510"/>
                  </a:lnTo>
                  <a:cubicBezTo>
                    <a:pt x="1375" y="469"/>
                    <a:pt x="1320" y="448"/>
                    <a:pt x="1265" y="448"/>
                  </a:cubicBezTo>
                  <a:cubicBezTo>
                    <a:pt x="1211" y="448"/>
                    <a:pt x="1156" y="469"/>
                    <a:pt x="1114" y="510"/>
                  </a:cubicBezTo>
                  <a:lnTo>
                    <a:pt x="511" y="1114"/>
                  </a:lnTo>
                  <a:cubicBezTo>
                    <a:pt x="470" y="1155"/>
                    <a:pt x="448" y="1208"/>
                    <a:pt x="448" y="1266"/>
                  </a:cubicBezTo>
                  <a:cubicBezTo>
                    <a:pt x="448" y="1324"/>
                    <a:pt x="472" y="1377"/>
                    <a:pt x="511" y="1418"/>
                  </a:cubicBezTo>
                  <a:lnTo>
                    <a:pt x="727" y="1633"/>
                  </a:lnTo>
                  <a:cubicBezTo>
                    <a:pt x="636" y="1794"/>
                    <a:pt x="566" y="1961"/>
                    <a:pt x="518" y="2137"/>
                  </a:cubicBezTo>
                  <a:lnTo>
                    <a:pt x="214" y="2137"/>
                  </a:lnTo>
                  <a:cubicBezTo>
                    <a:pt x="96" y="2137"/>
                    <a:pt x="1" y="2233"/>
                    <a:pt x="1" y="2351"/>
                  </a:cubicBezTo>
                  <a:lnTo>
                    <a:pt x="1" y="3205"/>
                  </a:lnTo>
                  <a:cubicBezTo>
                    <a:pt x="1" y="3323"/>
                    <a:pt x="96" y="3418"/>
                    <a:pt x="214" y="3418"/>
                  </a:cubicBezTo>
                  <a:lnTo>
                    <a:pt x="518" y="3418"/>
                  </a:lnTo>
                  <a:cubicBezTo>
                    <a:pt x="566" y="3593"/>
                    <a:pt x="638" y="3762"/>
                    <a:pt x="727" y="3922"/>
                  </a:cubicBezTo>
                  <a:lnTo>
                    <a:pt x="511" y="4137"/>
                  </a:lnTo>
                  <a:cubicBezTo>
                    <a:pt x="428" y="4221"/>
                    <a:pt x="428" y="4356"/>
                    <a:pt x="511" y="4438"/>
                  </a:cubicBezTo>
                  <a:lnTo>
                    <a:pt x="1114" y="5043"/>
                  </a:lnTo>
                  <a:cubicBezTo>
                    <a:pt x="1156" y="5085"/>
                    <a:pt x="1211" y="5105"/>
                    <a:pt x="1265" y="5105"/>
                  </a:cubicBezTo>
                  <a:cubicBezTo>
                    <a:pt x="1320" y="5105"/>
                    <a:pt x="1375" y="5085"/>
                    <a:pt x="1417" y="5043"/>
                  </a:cubicBezTo>
                  <a:lnTo>
                    <a:pt x="1632" y="4828"/>
                  </a:lnTo>
                  <a:cubicBezTo>
                    <a:pt x="1792" y="4916"/>
                    <a:pt x="1960" y="4988"/>
                    <a:pt x="2136" y="5036"/>
                  </a:cubicBezTo>
                  <a:lnTo>
                    <a:pt x="2136" y="5340"/>
                  </a:lnTo>
                  <a:cubicBezTo>
                    <a:pt x="2136" y="5458"/>
                    <a:pt x="2231" y="5553"/>
                    <a:pt x="2349" y="5553"/>
                  </a:cubicBezTo>
                  <a:lnTo>
                    <a:pt x="3203" y="5553"/>
                  </a:lnTo>
                  <a:cubicBezTo>
                    <a:pt x="3321" y="5553"/>
                    <a:pt x="3417" y="5459"/>
                    <a:pt x="3417" y="5340"/>
                  </a:cubicBezTo>
                  <a:lnTo>
                    <a:pt x="3417" y="5036"/>
                  </a:lnTo>
                  <a:cubicBezTo>
                    <a:pt x="3593" y="4988"/>
                    <a:pt x="3760" y="4916"/>
                    <a:pt x="3921" y="4828"/>
                  </a:cubicBezTo>
                  <a:lnTo>
                    <a:pt x="4136" y="5043"/>
                  </a:lnTo>
                  <a:cubicBezTo>
                    <a:pt x="4178" y="5085"/>
                    <a:pt x="4232" y="5105"/>
                    <a:pt x="4287" y="5105"/>
                  </a:cubicBezTo>
                  <a:cubicBezTo>
                    <a:pt x="4342" y="5105"/>
                    <a:pt x="4396" y="5085"/>
                    <a:pt x="4438" y="5043"/>
                  </a:cubicBezTo>
                  <a:lnTo>
                    <a:pt x="5041" y="4438"/>
                  </a:lnTo>
                  <a:cubicBezTo>
                    <a:pt x="5125" y="4356"/>
                    <a:pt x="5125" y="4221"/>
                    <a:pt x="5041" y="4137"/>
                  </a:cubicBezTo>
                  <a:lnTo>
                    <a:pt x="4826" y="3922"/>
                  </a:lnTo>
                  <a:cubicBezTo>
                    <a:pt x="4916" y="3762"/>
                    <a:pt x="4986" y="3593"/>
                    <a:pt x="5034" y="3418"/>
                  </a:cubicBezTo>
                  <a:lnTo>
                    <a:pt x="5338" y="3418"/>
                  </a:lnTo>
                  <a:cubicBezTo>
                    <a:pt x="5456" y="3418"/>
                    <a:pt x="5552" y="3323"/>
                    <a:pt x="5552" y="3205"/>
                  </a:cubicBezTo>
                  <a:lnTo>
                    <a:pt x="5552" y="2351"/>
                  </a:lnTo>
                  <a:cubicBezTo>
                    <a:pt x="5552" y="2233"/>
                    <a:pt x="5456" y="2137"/>
                    <a:pt x="5338" y="2137"/>
                  </a:cubicBezTo>
                  <a:lnTo>
                    <a:pt x="5034" y="2137"/>
                  </a:lnTo>
                  <a:cubicBezTo>
                    <a:pt x="4986" y="1961"/>
                    <a:pt x="4915" y="1794"/>
                    <a:pt x="4826" y="1633"/>
                  </a:cubicBezTo>
                  <a:lnTo>
                    <a:pt x="5041" y="1418"/>
                  </a:lnTo>
                  <a:cubicBezTo>
                    <a:pt x="5082" y="1377"/>
                    <a:pt x="5103" y="1324"/>
                    <a:pt x="5103" y="1266"/>
                  </a:cubicBezTo>
                  <a:cubicBezTo>
                    <a:pt x="5103" y="1208"/>
                    <a:pt x="5080" y="1155"/>
                    <a:pt x="5041" y="1114"/>
                  </a:cubicBezTo>
                  <a:lnTo>
                    <a:pt x="4438" y="510"/>
                  </a:lnTo>
                  <a:cubicBezTo>
                    <a:pt x="4396" y="469"/>
                    <a:pt x="4342" y="448"/>
                    <a:pt x="4287" y="448"/>
                  </a:cubicBezTo>
                  <a:cubicBezTo>
                    <a:pt x="4232" y="448"/>
                    <a:pt x="4178" y="469"/>
                    <a:pt x="4136" y="510"/>
                  </a:cubicBezTo>
                  <a:lnTo>
                    <a:pt x="3921" y="726"/>
                  </a:lnTo>
                  <a:cubicBezTo>
                    <a:pt x="3760" y="636"/>
                    <a:pt x="3593" y="566"/>
                    <a:pt x="3417" y="516"/>
                  </a:cubicBezTo>
                  <a:lnTo>
                    <a:pt x="3417" y="214"/>
                  </a:lnTo>
                  <a:cubicBezTo>
                    <a:pt x="3417" y="96"/>
                    <a:pt x="3321" y="1"/>
                    <a:pt x="320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710" name="Google Shape;710;p48"/>
            <p:cNvSpPr/>
            <p:nvPr/>
          </p:nvSpPr>
          <p:spPr>
            <a:xfrm>
              <a:off x="6515845" y="2256588"/>
              <a:ext cx="87084" cy="87084"/>
            </a:xfrm>
            <a:custGeom>
              <a:avLst/>
              <a:gdLst/>
              <a:ahLst/>
              <a:cxnLst/>
              <a:rect l="l" t="t" r="r" b="b"/>
              <a:pathLst>
                <a:path w="2990" h="2990" extrusionOk="0">
                  <a:moveTo>
                    <a:pt x="1495" y="427"/>
                  </a:moveTo>
                  <a:cubicBezTo>
                    <a:pt x="2084" y="427"/>
                    <a:pt x="2563" y="906"/>
                    <a:pt x="2563" y="1495"/>
                  </a:cubicBezTo>
                  <a:cubicBezTo>
                    <a:pt x="2563" y="2084"/>
                    <a:pt x="2084" y="2562"/>
                    <a:pt x="1495" y="2562"/>
                  </a:cubicBezTo>
                  <a:cubicBezTo>
                    <a:pt x="906" y="2562"/>
                    <a:pt x="428" y="2084"/>
                    <a:pt x="428" y="1495"/>
                  </a:cubicBezTo>
                  <a:cubicBezTo>
                    <a:pt x="428" y="906"/>
                    <a:pt x="906" y="427"/>
                    <a:pt x="1495" y="427"/>
                  </a:cubicBezTo>
                  <a:close/>
                  <a:moveTo>
                    <a:pt x="1495" y="0"/>
                  </a:moveTo>
                  <a:cubicBezTo>
                    <a:pt x="670" y="0"/>
                    <a:pt x="1" y="670"/>
                    <a:pt x="1" y="1495"/>
                  </a:cubicBezTo>
                  <a:cubicBezTo>
                    <a:pt x="1" y="2318"/>
                    <a:pt x="670" y="2989"/>
                    <a:pt x="1495" y="2989"/>
                  </a:cubicBezTo>
                  <a:cubicBezTo>
                    <a:pt x="2320" y="2989"/>
                    <a:pt x="2990" y="2318"/>
                    <a:pt x="2990" y="1495"/>
                  </a:cubicBezTo>
                  <a:cubicBezTo>
                    <a:pt x="2990" y="673"/>
                    <a:pt x="2320" y="0"/>
                    <a:pt x="149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711" name="Google Shape;711;p48"/>
            <p:cNvSpPr/>
            <p:nvPr/>
          </p:nvSpPr>
          <p:spPr>
            <a:xfrm>
              <a:off x="6553154" y="2434426"/>
              <a:ext cx="12466" cy="12465"/>
            </a:xfrm>
            <a:custGeom>
              <a:avLst/>
              <a:gdLst/>
              <a:ahLst/>
              <a:cxnLst/>
              <a:rect l="l" t="t" r="r" b="b"/>
              <a:pathLst>
                <a:path w="428" h="428" extrusionOk="0">
                  <a:moveTo>
                    <a:pt x="214" y="1"/>
                  </a:moveTo>
                  <a:cubicBezTo>
                    <a:pt x="96" y="1"/>
                    <a:pt x="1" y="96"/>
                    <a:pt x="1" y="214"/>
                  </a:cubicBezTo>
                  <a:cubicBezTo>
                    <a:pt x="1" y="332"/>
                    <a:pt x="96" y="428"/>
                    <a:pt x="214" y="428"/>
                  </a:cubicBezTo>
                  <a:cubicBezTo>
                    <a:pt x="332" y="428"/>
                    <a:pt x="428" y="332"/>
                    <a:pt x="428" y="214"/>
                  </a:cubicBezTo>
                  <a:cubicBezTo>
                    <a:pt x="428" y="96"/>
                    <a:pt x="332" y="1"/>
                    <a:pt x="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</p:grpSp>
      <p:grpSp>
        <p:nvGrpSpPr>
          <p:cNvPr id="712" name="Google Shape;712;p48"/>
          <p:cNvGrpSpPr/>
          <p:nvPr/>
        </p:nvGrpSpPr>
        <p:grpSpPr>
          <a:xfrm>
            <a:off x="4377830" y="1159401"/>
            <a:ext cx="388385" cy="348992"/>
            <a:chOff x="5597767" y="2144603"/>
            <a:chExt cx="318453" cy="286153"/>
          </a:xfrm>
        </p:grpSpPr>
        <p:sp>
          <p:nvSpPr>
            <p:cNvPr id="713" name="Google Shape;713;p48"/>
            <p:cNvSpPr/>
            <p:nvPr/>
          </p:nvSpPr>
          <p:spPr>
            <a:xfrm>
              <a:off x="5763168" y="2194436"/>
              <a:ext cx="153052" cy="236320"/>
            </a:xfrm>
            <a:custGeom>
              <a:avLst/>
              <a:gdLst/>
              <a:ahLst/>
              <a:cxnLst/>
              <a:rect l="l" t="t" r="r" b="b"/>
              <a:pathLst>
                <a:path w="5255" h="8114" extrusionOk="0">
                  <a:moveTo>
                    <a:pt x="4826" y="426"/>
                  </a:moveTo>
                  <a:lnTo>
                    <a:pt x="4826" y="5550"/>
                  </a:lnTo>
                  <a:lnTo>
                    <a:pt x="1282" y="5550"/>
                  </a:lnTo>
                  <a:lnTo>
                    <a:pt x="1282" y="426"/>
                  </a:lnTo>
                  <a:close/>
                  <a:moveTo>
                    <a:pt x="855" y="426"/>
                  </a:moveTo>
                  <a:lnTo>
                    <a:pt x="855" y="5550"/>
                  </a:lnTo>
                  <a:lnTo>
                    <a:pt x="641" y="5550"/>
                  </a:lnTo>
                  <a:cubicBezTo>
                    <a:pt x="566" y="5550"/>
                    <a:pt x="494" y="5562"/>
                    <a:pt x="428" y="5586"/>
                  </a:cubicBezTo>
                  <a:lnTo>
                    <a:pt x="428" y="640"/>
                  </a:lnTo>
                  <a:cubicBezTo>
                    <a:pt x="428" y="522"/>
                    <a:pt x="523" y="426"/>
                    <a:pt x="641" y="426"/>
                  </a:cubicBezTo>
                  <a:close/>
                  <a:moveTo>
                    <a:pt x="4826" y="5977"/>
                  </a:moveTo>
                  <a:lnTo>
                    <a:pt x="4826" y="6404"/>
                  </a:lnTo>
                  <a:lnTo>
                    <a:pt x="4122" y="6404"/>
                  </a:lnTo>
                  <a:cubicBezTo>
                    <a:pt x="4004" y="6404"/>
                    <a:pt x="3909" y="6500"/>
                    <a:pt x="3909" y="6618"/>
                  </a:cubicBezTo>
                  <a:lnTo>
                    <a:pt x="3909" y="7385"/>
                  </a:lnTo>
                  <a:lnTo>
                    <a:pt x="2991" y="6468"/>
                  </a:lnTo>
                  <a:cubicBezTo>
                    <a:pt x="2952" y="6428"/>
                    <a:pt x="2898" y="6406"/>
                    <a:pt x="2841" y="6406"/>
                  </a:cubicBezTo>
                  <a:lnTo>
                    <a:pt x="641" y="6406"/>
                  </a:lnTo>
                  <a:cubicBezTo>
                    <a:pt x="523" y="6406"/>
                    <a:pt x="428" y="6310"/>
                    <a:pt x="428" y="6193"/>
                  </a:cubicBezTo>
                  <a:cubicBezTo>
                    <a:pt x="428" y="6075"/>
                    <a:pt x="523" y="5977"/>
                    <a:pt x="641" y="5977"/>
                  </a:cubicBezTo>
                  <a:close/>
                  <a:moveTo>
                    <a:pt x="643" y="1"/>
                  </a:moveTo>
                  <a:cubicBezTo>
                    <a:pt x="291" y="1"/>
                    <a:pt x="2" y="290"/>
                    <a:pt x="2" y="641"/>
                  </a:cubicBezTo>
                  <a:lnTo>
                    <a:pt x="2" y="6193"/>
                  </a:lnTo>
                  <a:cubicBezTo>
                    <a:pt x="1" y="6544"/>
                    <a:pt x="289" y="6831"/>
                    <a:pt x="641" y="6831"/>
                  </a:cubicBezTo>
                  <a:lnTo>
                    <a:pt x="2752" y="6831"/>
                  </a:lnTo>
                  <a:lnTo>
                    <a:pt x="3972" y="8051"/>
                  </a:lnTo>
                  <a:cubicBezTo>
                    <a:pt x="4013" y="8092"/>
                    <a:pt x="4068" y="8113"/>
                    <a:pt x="4123" y="8113"/>
                  </a:cubicBezTo>
                  <a:cubicBezTo>
                    <a:pt x="4150" y="8113"/>
                    <a:pt x="4178" y="8108"/>
                    <a:pt x="4204" y="8097"/>
                  </a:cubicBezTo>
                  <a:cubicBezTo>
                    <a:pt x="4284" y="8065"/>
                    <a:pt x="4337" y="7986"/>
                    <a:pt x="4337" y="7901"/>
                  </a:cubicBezTo>
                  <a:lnTo>
                    <a:pt x="4337" y="6833"/>
                  </a:lnTo>
                  <a:lnTo>
                    <a:pt x="5041" y="6833"/>
                  </a:lnTo>
                  <a:cubicBezTo>
                    <a:pt x="5159" y="6833"/>
                    <a:pt x="5255" y="6737"/>
                    <a:pt x="5255" y="6620"/>
                  </a:cubicBezTo>
                  <a:lnTo>
                    <a:pt x="5255" y="214"/>
                  </a:lnTo>
                  <a:cubicBezTo>
                    <a:pt x="5255" y="97"/>
                    <a:pt x="5159" y="1"/>
                    <a:pt x="50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714" name="Google Shape;714;p48"/>
            <p:cNvSpPr/>
            <p:nvPr/>
          </p:nvSpPr>
          <p:spPr>
            <a:xfrm>
              <a:off x="5813962" y="2244181"/>
              <a:ext cx="76337" cy="74647"/>
            </a:xfrm>
            <a:custGeom>
              <a:avLst/>
              <a:gdLst/>
              <a:ahLst/>
              <a:cxnLst/>
              <a:rect l="l" t="t" r="r" b="b"/>
              <a:pathLst>
                <a:path w="2621" h="2563" extrusionOk="0">
                  <a:moveTo>
                    <a:pt x="1311" y="691"/>
                  </a:moveTo>
                  <a:lnTo>
                    <a:pt x="1818" y="1707"/>
                  </a:lnTo>
                  <a:lnTo>
                    <a:pt x="802" y="1707"/>
                  </a:lnTo>
                  <a:lnTo>
                    <a:pt x="1311" y="691"/>
                  </a:lnTo>
                  <a:close/>
                  <a:moveTo>
                    <a:pt x="1312" y="1"/>
                  </a:moveTo>
                  <a:cubicBezTo>
                    <a:pt x="1234" y="1"/>
                    <a:pt x="1159" y="45"/>
                    <a:pt x="1123" y="119"/>
                  </a:cubicBezTo>
                  <a:lnTo>
                    <a:pt x="55" y="2254"/>
                  </a:lnTo>
                  <a:cubicBezTo>
                    <a:pt x="1" y="2358"/>
                    <a:pt x="43" y="2486"/>
                    <a:pt x="151" y="2539"/>
                  </a:cubicBezTo>
                  <a:cubicBezTo>
                    <a:pt x="182" y="2555"/>
                    <a:pt x="215" y="2563"/>
                    <a:pt x="247" y="2563"/>
                  </a:cubicBezTo>
                  <a:cubicBezTo>
                    <a:pt x="324" y="2563"/>
                    <a:pt x="399" y="2519"/>
                    <a:pt x="436" y="2443"/>
                  </a:cubicBezTo>
                  <a:lnTo>
                    <a:pt x="590" y="2134"/>
                  </a:lnTo>
                  <a:lnTo>
                    <a:pt x="2033" y="2134"/>
                  </a:lnTo>
                  <a:lnTo>
                    <a:pt x="2187" y="2443"/>
                  </a:lnTo>
                  <a:cubicBezTo>
                    <a:pt x="2226" y="2520"/>
                    <a:pt x="2301" y="2561"/>
                    <a:pt x="2378" y="2561"/>
                  </a:cubicBezTo>
                  <a:cubicBezTo>
                    <a:pt x="2411" y="2561"/>
                    <a:pt x="2443" y="2554"/>
                    <a:pt x="2474" y="2539"/>
                  </a:cubicBezTo>
                  <a:cubicBezTo>
                    <a:pt x="2578" y="2486"/>
                    <a:pt x="2621" y="2358"/>
                    <a:pt x="2570" y="2254"/>
                  </a:cubicBezTo>
                  <a:lnTo>
                    <a:pt x="1502" y="119"/>
                  </a:lnTo>
                  <a:cubicBezTo>
                    <a:pt x="1466" y="45"/>
                    <a:pt x="1391" y="1"/>
                    <a:pt x="131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715" name="Google Shape;715;p48"/>
            <p:cNvSpPr/>
            <p:nvPr/>
          </p:nvSpPr>
          <p:spPr>
            <a:xfrm>
              <a:off x="5649405" y="2194407"/>
              <a:ext cx="62793" cy="74647"/>
            </a:xfrm>
            <a:custGeom>
              <a:avLst/>
              <a:gdLst/>
              <a:ahLst/>
              <a:cxnLst/>
              <a:rect l="l" t="t" r="r" b="b"/>
              <a:pathLst>
                <a:path w="2156" h="2563" extrusionOk="0">
                  <a:moveTo>
                    <a:pt x="1070" y="426"/>
                  </a:moveTo>
                  <a:cubicBezTo>
                    <a:pt x="1421" y="426"/>
                    <a:pt x="1710" y="712"/>
                    <a:pt x="1710" y="1066"/>
                  </a:cubicBezTo>
                  <a:lnTo>
                    <a:pt x="1710" y="1495"/>
                  </a:lnTo>
                  <a:lnTo>
                    <a:pt x="1708" y="1495"/>
                  </a:lnTo>
                  <a:cubicBezTo>
                    <a:pt x="1708" y="1592"/>
                    <a:pt x="1686" y="1684"/>
                    <a:pt x="1645" y="1770"/>
                  </a:cubicBezTo>
                  <a:lnTo>
                    <a:pt x="1218" y="1343"/>
                  </a:lnTo>
                  <a:cubicBezTo>
                    <a:pt x="1177" y="1301"/>
                    <a:pt x="1123" y="1280"/>
                    <a:pt x="1069" y="1280"/>
                  </a:cubicBezTo>
                  <a:cubicBezTo>
                    <a:pt x="1014" y="1280"/>
                    <a:pt x="959" y="1301"/>
                    <a:pt x="918" y="1343"/>
                  </a:cubicBezTo>
                  <a:cubicBezTo>
                    <a:pt x="834" y="1426"/>
                    <a:pt x="834" y="1561"/>
                    <a:pt x="918" y="1643"/>
                  </a:cubicBezTo>
                  <a:lnTo>
                    <a:pt x="1345" y="2070"/>
                  </a:lnTo>
                  <a:cubicBezTo>
                    <a:pt x="1259" y="2111"/>
                    <a:pt x="1165" y="2134"/>
                    <a:pt x="1070" y="2134"/>
                  </a:cubicBezTo>
                  <a:cubicBezTo>
                    <a:pt x="718" y="2134"/>
                    <a:pt x="429" y="1845"/>
                    <a:pt x="429" y="1493"/>
                  </a:cubicBezTo>
                  <a:lnTo>
                    <a:pt x="429" y="1066"/>
                  </a:lnTo>
                  <a:cubicBezTo>
                    <a:pt x="429" y="712"/>
                    <a:pt x="718" y="426"/>
                    <a:pt x="1070" y="426"/>
                  </a:cubicBezTo>
                  <a:close/>
                  <a:moveTo>
                    <a:pt x="1068" y="0"/>
                  </a:moveTo>
                  <a:cubicBezTo>
                    <a:pt x="477" y="0"/>
                    <a:pt x="0" y="478"/>
                    <a:pt x="0" y="1068"/>
                  </a:cubicBezTo>
                  <a:lnTo>
                    <a:pt x="0" y="1495"/>
                  </a:lnTo>
                  <a:cubicBezTo>
                    <a:pt x="0" y="2084"/>
                    <a:pt x="477" y="2562"/>
                    <a:pt x="1068" y="2562"/>
                  </a:cubicBezTo>
                  <a:cubicBezTo>
                    <a:pt x="1281" y="2562"/>
                    <a:pt x="1483" y="2501"/>
                    <a:pt x="1657" y="2385"/>
                  </a:cubicBezTo>
                  <a:lnTo>
                    <a:pt x="1772" y="2501"/>
                  </a:lnTo>
                  <a:cubicBezTo>
                    <a:pt x="1813" y="2542"/>
                    <a:pt x="1868" y="2562"/>
                    <a:pt x="1923" y="2562"/>
                  </a:cubicBezTo>
                  <a:cubicBezTo>
                    <a:pt x="1977" y="2562"/>
                    <a:pt x="2031" y="2542"/>
                    <a:pt x="2072" y="2501"/>
                  </a:cubicBezTo>
                  <a:cubicBezTo>
                    <a:pt x="2156" y="2417"/>
                    <a:pt x="2156" y="2282"/>
                    <a:pt x="2072" y="2198"/>
                  </a:cubicBezTo>
                  <a:lnTo>
                    <a:pt x="1958" y="2084"/>
                  </a:lnTo>
                  <a:cubicBezTo>
                    <a:pt x="2072" y="1912"/>
                    <a:pt x="2135" y="1708"/>
                    <a:pt x="2135" y="1495"/>
                  </a:cubicBezTo>
                  <a:lnTo>
                    <a:pt x="2135" y="1068"/>
                  </a:lnTo>
                  <a:cubicBezTo>
                    <a:pt x="2135" y="478"/>
                    <a:pt x="1657" y="0"/>
                    <a:pt x="106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716" name="Google Shape;716;p48"/>
            <p:cNvSpPr/>
            <p:nvPr/>
          </p:nvSpPr>
          <p:spPr>
            <a:xfrm>
              <a:off x="5680482" y="2144661"/>
              <a:ext cx="12465" cy="12465"/>
            </a:xfrm>
            <a:custGeom>
              <a:avLst/>
              <a:gdLst/>
              <a:ahLst/>
              <a:cxnLst/>
              <a:rect l="l" t="t" r="r" b="b"/>
              <a:pathLst>
                <a:path w="428" h="428" extrusionOk="0">
                  <a:moveTo>
                    <a:pt x="214" y="0"/>
                  </a:moveTo>
                  <a:cubicBezTo>
                    <a:pt x="95" y="0"/>
                    <a:pt x="1" y="96"/>
                    <a:pt x="1" y="214"/>
                  </a:cubicBezTo>
                  <a:cubicBezTo>
                    <a:pt x="1" y="332"/>
                    <a:pt x="95" y="427"/>
                    <a:pt x="214" y="427"/>
                  </a:cubicBezTo>
                  <a:cubicBezTo>
                    <a:pt x="332" y="427"/>
                    <a:pt x="428" y="332"/>
                    <a:pt x="428" y="214"/>
                  </a:cubicBezTo>
                  <a:cubicBezTo>
                    <a:pt x="428" y="96"/>
                    <a:pt x="332" y="0"/>
                    <a:pt x="21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717" name="Google Shape;717;p48"/>
            <p:cNvSpPr/>
            <p:nvPr/>
          </p:nvSpPr>
          <p:spPr>
            <a:xfrm>
              <a:off x="5597767" y="2144603"/>
              <a:ext cx="153052" cy="236349"/>
            </a:xfrm>
            <a:custGeom>
              <a:avLst/>
              <a:gdLst/>
              <a:ahLst/>
              <a:cxnLst/>
              <a:rect l="l" t="t" r="r" b="b"/>
              <a:pathLst>
                <a:path w="5255" h="8115" extrusionOk="0">
                  <a:moveTo>
                    <a:pt x="854" y="429"/>
                  </a:moveTo>
                  <a:lnTo>
                    <a:pt x="854" y="5553"/>
                  </a:lnTo>
                  <a:lnTo>
                    <a:pt x="641" y="5553"/>
                  </a:lnTo>
                  <a:cubicBezTo>
                    <a:pt x="566" y="5553"/>
                    <a:pt x="494" y="5565"/>
                    <a:pt x="427" y="5589"/>
                  </a:cubicBezTo>
                  <a:lnTo>
                    <a:pt x="427" y="643"/>
                  </a:lnTo>
                  <a:cubicBezTo>
                    <a:pt x="427" y="525"/>
                    <a:pt x="523" y="429"/>
                    <a:pt x="641" y="429"/>
                  </a:cubicBezTo>
                  <a:close/>
                  <a:moveTo>
                    <a:pt x="4826" y="5980"/>
                  </a:moveTo>
                  <a:lnTo>
                    <a:pt x="4826" y="6407"/>
                  </a:lnTo>
                  <a:lnTo>
                    <a:pt x="2349" y="6407"/>
                  </a:lnTo>
                  <a:cubicBezTo>
                    <a:pt x="2291" y="6407"/>
                    <a:pt x="2238" y="6431"/>
                    <a:pt x="2197" y="6469"/>
                  </a:cubicBezTo>
                  <a:lnTo>
                    <a:pt x="1281" y="7384"/>
                  </a:lnTo>
                  <a:lnTo>
                    <a:pt x="1281" y="6619"/>
                  </a:lnTo>
                  <a:cubicBezTo>
                    <a:pt x="1281" y="6501"/>
                    <a:pt x="1186" y="6406"/>
                    <a:pt x="1068" y="6406"/>
                  </a:cubicBezTo>
                  <a:lnTo>
                    <a:pt x="641" y="6406"/>
                  </a:lnTo>
                  <a:cubicBezTo>
                    <a:pt x="523" y="6406"/>
                    <a:pt x="427" y="6308"/>
                    <a:pt x="427" y="6192"/>
                  </a:cubicBezTo>
                  <a:cubicBezTo>
                    <a:pt x="427" y="6076"/>
                    <a:pt x="523" y="5980"/>
                    <a:pt x="641" y="5980"/>
                  </a:cubicBezTo>
                  <a:close/>
                  <a:moveTo>
                    <a:pt x="643" y="0"/>
                  </a:moveTo>
                  <a:cubicBezTo>
                    <a:pt x="291" y="0"/>
                    <a:pt x="2" y="287"/>
                    <a:pt x="2" y="641"/>
                  </a:cubicBezTo>
                  <a:lnTo>
                    <a:pt x="2" y="6192"/>
                  </a:lnTo>
                  <a:cubicBezTo>
                    <a:pt x="0" y="6547"/>
                    <a:pt x="289" y="6834"/>
                    <a:pt x="641" y="6834"/>
                  </a:cubicBezTo>
                  <a:lnTo>
                    <a:pt x="854" y="6834"/>
                  </a:lnTo>
                  <a:lnTo>
                    <a:pt x="854" y="7902"/>
                  </a:lnTo>
                  <a:cubicBezTo>
                    <a:pt x="854" y="7987"/>
                    <a:pt x="906" y="8066"/>
                    <a:pt x="988" y="8098"/>
                  </a:cubicBezTo>
                  <a:cubicBezTo>
                    <a:pt x="1014" y="8109"/>
                    <a:pt x="1041" y="8114"/>
                    <a:pt x="1069" y="8114"/>
                  </a:cubicBezTo>
                  <a:cubicBezTo>
                    <a:pt x="1124" y="8114"/>
                    <a:pt x="1179" y="8093"/>
                    <a:pt x="1220" y="8051"/>
                  </a:cubicBezTo>
                  <a:lnTo>
                    <a:pt x="2439" y="6833"/>
                  </a:lnTo>
                  <a:lnTo>
                    <a:pt x="5041" y="6833"/>
                  </a:lnTo>
                  <a:cubicBezTo>
                    <a:pt x="5159" y="6833"/>
                    <a:pt x="5254" y="6735"/>
                    <a:pt x="5254" y="6619"/>
                  </a:cubicBezTo>
                  <a:lnTo>
                    <a:pt x="5254" y="214"/>
                  </a:lnTo>
                  <a:cubicBezTo>
                    <a:pt x="5254" y="96"/>
                    <a:pt x="5159" y="0"/>
                    <a:pt x="5041" y="0"/>
                  </a:cubicBezTo>
                  <a:lnTo>
                    <a:pt x="4016" y="0"/>
                  </a:lnTo>
                  <a:cubicBezTo>
                    <a:pt x="3900" y="0"/>
                    <a:pt x="3803" y="96"/>
                    <a:pt x="3803" y="214"/>
                  </a:cubicBezTo>
                  <a:cubicBezTo>
                    <a:pt x="3803" y="330"/>
                    <a:pt x="3900" y="427"/>
                    <a:pt x="4016" y="427"/>
                  </a:cubicBezTo>
                  <a:lnTo>
                    <a:pt x="4827" y="427"/>
                  </a:lnTo>
                  <a:lnTo>
                    <a:pt x="4827" y="5552"/>
                  </a:lnTo>
                  <a:lnTo>
                    <a:pt x="1283" y="5552"/>
                  </a:lnTo>
                  <a:lnTo>
                    <a:pt x="1283" y="427"/>
                  </a:lnTo>
                  <a:lnTo>
                    <a:pt x="2094" y="427"/>
                  </a:lnTo>
                  <a:cubicBezTo>
                    <a:pt x="2212" y="427"/>
                    <a:pt x="2308" y="330"/>
                    <a:pt x="2308" y="214"/>
                  </a:cubicBezTo>
                  <a:cubicBezTo>
                    <a:pt x="2308" y="96"/>
                    <a:pt x="2212" y="0"/>
                    <a:pt x="209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</p:grpSp>
      <p:grpSp>
        <p:nvGrpSpPr>
          <p:cNvPr id="718" name="Google Shape;718;p48"/>
          <p:cNvGrpSpPr/>
          <p:nvPr/>
        </p:nvGrpSpPr>
        <p:grpSpPr>
          <a:xfrm>
            <a:off x="1678587" y="1139712"/>
            <a:ext cx="388314" cy="388385"/>
            <a:chOff x="4807780" y="2128438"/>
            <a:chExt cx="318394" cy="318453"/>
          </a:xfrm>
        </p:grpSpPr>
        <p:sp>
          <p:nvSpPr>
            <p:cNvPr id="719" name="Google Shape;719;p48"/>
            <p:cNvSpPr/>
            <p:nvPr/>
          </p:nvSpPr>
          <p:spPr>
            <a:xfrm>
              <a:off x="5072672" y="2318770"/>
              <a:ext cx="12465" cy="12465"/>
            </a:xfrm>
            <a:custGeom>
              <a:avLst/>
              <a:gdLst/>
              <a:ahLst/>
              <a:cxnLst/>
              <a:rect l="l" t="t" r="r" b="b"/>
              <a:pathLst>
                <a:path w="428" h="428" extrusionOk="0">
                  <a:moveTo>
                    <a:pt x="214" y="0"/>
                  </a:moveTo>
                  <a:cubicBezTo>
                    <a:pt x="96" y="0"/>
                    <a:pt x="1" y="96"/>
                    <a:pt x="1" y="214"/>
                  </a:cubicBezTo>
                  <a:cubicBezTo>
                    <a:pt x="1" y="332"/>
                    <a:pt x="96" y="427"/>
                    <a:pt x="214" y="427"/>
                  </a:cubicBezTo>
                  <a:cubicBezTo>
                    <a:pt x="332" y="427"/>
                    <a:pt x="428" y="332"/>
                    <a:pt x="428" y="214"/>
                  </a:cubicBezTo>
                  <a:cubicBezTo>
                    <a:pt x="428" y="96"/>
                    <a:pt x="332" y="0"/>
                    <a:pt x="21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720" name="Google Shape;720;p48"/>
            <p:cNvSpPr/>
            <p:nvPr/>
          </p:nvSpPr>
          <p:spPr>
            <a:xfrm>
              <a:off x="4886126" y="2181970"/>
              <a:ext cx="12465" cy="12465"/>
            </a:xfrm>
            <a:custGeom>
              <a:avLst/>
              <a:gdLst/>
              <a:ahLst/>
              <a:cxnLst/>
              <a:rect l="l" t="t" r="r" b="b"/>
              <a:pathLst>
                <a:path w="428" h="428" extrusionOk="0">
                  <a:moveTo>
                    <a:pt x="214" y="0"/>
                  </a:moveTo>
                  <a:cubicBezTo>
                    <a:pt x="96" y="0"/>
                    <a:pt x="1" y="96"/>
                    <a:pt x="1" y="214"/>
                  </a:cubicBezTo>
                  <a:cubicBezTo>
                    <a:pt x="1" y="332"/>
                    <a:pt x="96" y="427"/>
                    <a:pt x="214" y="427"/>
                  </a:cubicBezTo>
                  <a:cubicBezTo>
                    <a:pt x="332" y="427"/>
                    <a:pt x="428" y="332"/>
                    <a:pt x="428" y="214"/>
                  </a:cubicBezTo>
                  <a:cubicBezTo>
                    <a:pt x="428" y="96"/>
                    <a:pt x="332" y="0"/>
                    <a:pt x="21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721" name="Google Shape;721;p48"/>
            <p:cNvSpPr/>
            <p:nvPr/>
          </p:nvSpPr>
          <p:spPr>
            <a:xfrm>
              <a:off x="4836381" y="2331207"/>
              <a:ext cx="12465" cy="12465"/>
            </a:xfrm>
            <a:custGeom>
              <a:avLst/>
              <a:gdLst/>
              <a:ahLst/>
              <a:cxnLst/>
              <a:rect l="l" t="t" r="r" b="b"/>
              <a:pathLst>
                <a:path w="428" h="428" extrusionOk="0">
                  <a:moveTo>
                    <a:pt x="214" y="0"/>
                  </a:moveTo>
                  <a:cubicBezTo>
                    <a:pt x="96" y="0"/>
                    <a:pt x="1" y="96"/>
                    <a:pt x="1" y="214"/>
                  </a:cubicBezTo>
                  <a:cubicBezTo>
                    <a:pt x="1" y="332"/>
                    <a:pt x="96" y="427"/>
                    <a:pt x="214" y="427"/>
                  </a:cubicBezTo>
                  <a:cubicBezTo>
                    <a:pt x="332" y="427"/>
                    <a:pt x="428" y="332"/>
                    <a:pt x="428" y="214"/>
                  </a:cubicBezTo>
                  <a:cubicBezTo>
                    <a:pt x="428" y="96"/>
                    <a:pt x="332" y="0"/>
                    <a:pt x="21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722" name="Google Shape;722;p48"/>
            <p:cNvSpPr/>
            <p:nvPr/>
          </p:nvSpPr>
          <p:spPr>
            <a:xfrm>
              <a:off x="4828867" y="2128438"/>
              <a:ext cx="271998" cy="252543"/>
            </a:xfrm>
            <a:custGeom>
              <a:avLst/>
              <a:gdLst/>
              <a:ahLst/>
              <a:cxnLst/>
              <a:rect l="l" t="t" r="r" b="b"/>
              <a:pathLst>
                <a:path w="9339" h="8671" extrusionOk="0">
                  <a:moveTo>
                    <a:pt x="6023" y="518"/>
                  </a:moveTo>
                  <a:lnTo>
                    <a:pt x="6363" y="858"/>
                  </a:lnTo>
                  <a:lnTo>
                    <a:pt x="5687" y="858"/>
                  </a:lnTo>
                  <a:lnTo>
                    <a:pt x="6023" y="518"/>
                  </a:lnTo>
                  <a:close/>
                  <a:moveTo>
                    <a:pt x="6237" y="1283"/>
                  </a:moveTo>
                  <a:lnTo>
                    <a:pt x="6237" y="2265"/>
                  </a:lnTo>
                  <a:lnTo>
                    <a:pt x="5810" y="2265"/>
                  </a:lnTo>
                  <a:lnTo>
                    <a:pt x="5810" y="1283"/>
                  </a:lnTo>
                  <a:close/>
                  <a:moveTo>
                    <a:pt x="4315" y="1927"/>
                  </a:moveTo>
                  <a:lnTo>
                    <a:pt x="5509" y="3121"/>
                  </a:lnTo>
                  <a:lnTo>
                    <a:pt x="3125" y="3121"/>
                  </a:lnTo>
                  <a:lnTo>
                    <a:pt x="4315" y="1927"/>
                  </a:lnTo>
                  <a:close/>
                  <a:moveTo>
                    <a:pt x="2607" y="429"/>
                  </a:moveTo>
                  <a:cubicBezTo>
                    <a:pt x="2896" y="429"/>
                    <a:pt x="3172" y="491"/>
                    <a:pt x="3427" y="612"/>
                  </a:cubicBezTo>
                  <a:cubicBezTo>
                    <a:pt x="3181" y="774"/>
                    <a:pt x="3022" y="1034"/>
                    <a:pt x="2986" y="1345"/>
                  </a:cubicBezTo>
                  <a:cubicBezTo>
                    <a:pt x="2947" y="1713"/>
                    <a:pt x="3084" y="2069"/>
                    <a:pt x="3340" y="2299"/>
                  </a:cubicBezTo>
                  <a:lnTo>
                    <a:pt x="2455" y="3182"/>
                  </a:lnTo>
                  <a:cubicBezTo>
                    <a:pt x="2394" y="3246"/>
                    <a:pt x="2377" y="3336"/>
                    <a:pt x="2409" y="3416"/>
                  </a:cubicBezTo>
                  <a:cubicBezTo>
                    <a:pt x="2441" y="3495"/>
                    <a:pt x="2520" y="3548"/>
                    <a:pt x="2605" y="3548"/>
                  </a:cubicBezTo>
                  <a:lnTo>
                    <a:pt x="2819" y="3548"/>
                  </a:lnTo>
                  <a:lnTo>
                    <a:pt x="2819" y="4188"/>
                  </a:lnTo>
                  <a:cubicBezTo>
                    <a:pt x="2819" y="4214"/>
                    <a:pt x="2821" y="4238"/>
                    <a:pt x="2822" y="4262"/>
                  </a:cubicBezTo>
                  <a:cubicBezTo>
                    <a:pt x="2752" y="4269"/>
                    <a:pt x="2681" y="4273"/>
                    <a:pt x="2610" y="4273"/>
                  </a:cubicBezTo>
                  <a:cubicBezTo>
                    <a:pt x="2471" y="4273"/>
                    <a:pt x="2330" y="4259"/>
                    <a:pt x="2190" y="4229"/>
                  </a:cubicBezTo>
                  <a:cubicBezTo>
                    <a:pt x="1468" y="4079"/>
                    <a:pt x="877" y="3490"/>
                    <a:pt x="728" y="2767"/>
                  </a:cubicBezTo>
                  <a:cubicBezTo>
                    <a:pt x="474" y="1541"/>
                    <a:pt x="1394" y="429"/>
                    <a:pt x="2607" y="429"/>
                  </a:cubicBezTo>
                  <a:close/>
                  <a:moveTo>
                    <a:pt x="5383" y="3546"/>
                  </a:moveTo>
                  <a:lnTo>
                    <a:pt x="5383" y="4188"/>
                  </a:lnTo>
                  <a:cubicBezTo>
                    <a:pt x="5381" y="4305"/>
                    <a:pt x="5285" y="4400"/>
                    <a:pt x="5169" y="4400"/>
                  </a:cubicBezTo>
                  <a:lnTo>
                    <a:pt x="4956" y="4400"/>
                  </a:lnTo>
                  <a:lnTo>
                    <a:pt x="4956" y="4187"/>
                  </a:lnTo>
                  <a:cubicBezTo>
                    <a:pt x="4956" y="4069"/>
                    <a:pt x="4860" y="3973"/>
                    <a:pt x="4742" y="3973"/>
                  </a:cubicBezTo>
                  <a:cubicBezTo>
                    <a:pt x="4624" y="3973"/>
                    <a:pt x="4529" y="4069"/>
                    <a:pt x="4529" y="4187"/>
                  </a:cubicBezTo>
                  <a:lnTo>
                    <a:pt x="4529" y="4400"/>
                  </a:lnTo>
                  <a:lnTo>
                    <a:pt x="4102" y="4400"/>
                  </a:lnTo>
                  <a:lnTo>
                    <a:pt x="4102" y="4187"/>
                  </a:lnTo>
                  <a:cubicBezTo>
                    <a:pt x="4102" y="4069"/>
                    <a:pt x="4006" y="3973"/>
                    <a:pt x="3888" y="3973"/>
                  </a:cubicBezTo>
                  <a:cubicBezTo>
                    <a:pt x="3770" y="3973"/>
                    <a:pt x="3675" y="4069"/>
                    <a:pt x="3675" y="4187"/>
                  </a:cubicBezTo>
                  <a:lnTo>
                    <a:pt x="3675" y="4400"/>
                  </a:lnTo>
                  <a:lnTo>
                    <a:pt x="3461" y="4400"/>
                  </a:lnTo>
                  <a:cubicBezTo>
                    <a:pt x="3343" y="4400"/>
                    <a:pt x="3248" y="4306"/>
                    <a:pt x="3248" y="4187"/>
                  </a:cubicBezTo>
                  <a:lnTo>
                    <a:pt x="3248" y="3546"/>
                  </a:lnTo>
                  <a:close/>
                  <a:moveTo>
                    <a:pt x="4956" y="4827"/>
                  </a:moveTo>
                  <a:lnTo>
                    <a:pt x="4956" y="5254"/>
                  </a:lnTo>
                  <a:lnTo>
                    <a:pt x="3675" y="5254"/>
                  </a:lnTo>
                  <a:lnTo>
                    <a:pt x="3675" y="4827"/>
                  </a:lnTo>
                  <a:close/>
                  <a:moveTo>
                    <a:pt x="6238" y="4399"/>
                  </a:moveTo>
                  <a:cubicBezTo>
                    <a:pt x="6474" y="4399"/>
                    <a:pt x="6665" y="4590"/>
                    <a:pt x="6665" y="4827"/>
                  </a:cubicBezTo>
                  <a:cubicBezTo>
                    <a:pt x="6665" y="5061"/>
                    <a:pt x="6474" y="5254"/>
                    <a:pt x="6238" y="5254"/>
                  </a:cubicBezTo>
                  <a:lnTo>
                    <a:pt x="5384" y="5254"/>
                  </a:lnTo>
                  <a:lnTo>
                    <a:pt x="5384" y="4791"/>
                  </a:lnTo>
                  <a:cubicBezTo>
                    <a:pt x="5564" y="4727"/>
                    <a:pt x="5707" y="4581"/>
                    <a:pt x="5774" y="4400"/>
                  </a:cubicBezTo>
                  <a:cubicBezTo>
                    <a:pt x="5815" y="4400"/>
                    <a:pt x="6238" y="4399"/>
                    <a:pt x="6238" y="4399"/>
                  </a:cubicBezTo>
                  <a:close/>
                  <a:moveTo>
                    <a:pt x="1326" y="5681"/>
                  </a:moveTo>
                  <a:cubicBezTo>
                    <a:pt x="1444" y="5681"/>
                    <a:pt x="1540" y="5775"/>
                    <a:pt x="1540" y="5895"/>
                  </a:cubicBezTo>
                  <a:cubicBezTo>
                    <a:pt x="1540" y="6009"/>
                    <a:pt x="1452" y="6103"/>
                    <a:pt x="1336" y="6108"/>
                  </a:cubicBezTo>
                  <a:lnTo>
                    <a:pt x="1326" y="6108"/>
                  </a:lnTo>
                  <a:cubicBezTo>
                    <a:pt x="1208" y="6108"/>
                    <a:pt x="1113" y="6013"/>
                    <a:pt x="1113" y="5895"/>
                  </a:cubicBezTo>
                  <a:cubicBezTo>
                    <a:pt x="1113" y="5777"/>
                    <a:pt x="1208" y="5681"/>
                    <a:pt x="1326" y="5681"/>
                  </a:cubicBezTo>
                  <a:close/>
                  <a:moveTo>
                    <a:pt x="7010" y="2692"/>
                  </a:moveTo>
                  <a:cubicBezTo>
                    <a:pt x="7928" y="2692"/>
                    <a:pt x="8710" y="3369"/>
                    <a:pt x="8792" y="4231"/>
                  </a:cubicBezTo>
                  <a:cubicBezTo>
                    <a:pt x="8891" y="5266"/>
                    <a:pt x="8075" y="6108"/>
                    <a:pt x="7092" y="6108"/>
                  </a:cubicBezTo>
                  <a:lnTo>
                    <a:pt x="6879" y="6108"/>
                  </a:lnTo>
                  <a:cubicBezTo>
                    <a:pt x="6057" y="6108"/>
                    <a:pt x="5388" y="6778"/>
                    <a:pt x="5384" y="7605"/>
                  </a:cubicBezTo>
                  <a:cubicBezTo>
                    <a:pt x="5384" y="7888"/>
                    <a:pt x="5200" y="8127"/>
                    <a:pt x="4944" y="8211"/>
                  </a:cubicBezTo>
                  <a:cubicBezTo>
                    <a:pt x="4894" y="7827"/>
                    <a:pt x="4723" y="7521"/>
                    <a:pt x="4435" y="7304"/>
                  </a:cubicBezTo>
                  <a:cubicBezTo>
                    <a:pt x="4204" y="7130"/>
                    <a:pt x="3919" y="7043"/>
                    <a:pt x="3627" y="7043"/>
                  </a:cubicBezTo>
                  <a:cubicBezTo>
                    <a:pt x="3358" y="7043"/>
                    <a:pt x="3083" y="7117"/>
                    <a:pt x="2838" y="7265"/>
                  </a:cubicBezTo>
                  <a:cubicBezTo>
                    <a:pt x="2700" y="7348"/>
                    <a:pt x="2547" y="7389"/>
                    <a:pt x="2394" y="7389"/>
                  </a:cubicBezTo>
                  <a:cubicBezTo>
                    <a:pt x="2160" y="7389"/>
                    <a:pt x="1928" y="7293"/>
                    <a:pt x="1762" y="7108"/>
                  </a:cubicBezTo>
                  <a:cubicBezTo>
                    <a:pt x="1610" y="6938"/>
                    <a:pt x="1533" y="6725"/>
                    <a:pt x="1541" y="6499"/>
                  </a:cubicBezTo>
                  <a:cubicBezTo>
                    <a:pt x="1791" y="6411"/>
                    <a:pt x="1968" y="6172"/>
                    <a:pt x="1968" y="5895"/>
                  </a:cubicBezTo>
                  <a:cubicBezTo>
                    <a:pt x="1968" y="5869"/>
                    <a:pt x="1967" y="5844"/>
                    <a:pt x="1965" y="5818"/>
                  </a:cubicBezTo>
                  <a:cubicBezTo>
                    <a:pt x="2112" y="5731"/>
                    <a:pt x="2283" y="5681"/>
                    <a:pt x="2458" y="5681"/>
                  </a:cubicBezTo>
                  <a:lnTo>
                    <a:pt x="6237" y="5681"/>
                  </a:lnTo>
                  <a:cubicBezTo>
                    <a:pt x="6708" y="5681"/>
                    <a:pt x="7091" y="5299"/>
                    <a:pt x="7091" y="4827"/>
                  </a:cubicBezTo>
                  <a:cubicBezTo>
                    <a:pt x="7091" y="4356"/>
                    <a:pt x="6708" y="3973"/>
                    <a:pt x="6237" y="3973"/>
                  </a:cubicBezTo>
                  <a:lnTo>
                    <a:pt x="5810" y="3973"/>
                  </a:lnTo>
                  <a:lnTo>
                    <a:pt x="5810" y="3546"/>
                  </a:lnTo>
                  <a:lnTo>
                    <a:pt x="6023" y="3546"/>
                  </a:lnTo>
                  <a:cubicBezTo>
                    <a:pt x="6109" y="3546"/>
                    <a:pt x="6187" y="3495"/>
                    <a:pt x="6220" y="3413"/>
                  </a:cubicBezTo>
                  <a:cubicBezTo>
                    <a:pt x="6252" y="3334"/>
                    <a:pt x="6235" y="3242"/>
                    <a:pt x="6174" y="3181"/>
                  </a:cubicBezTo>
                  <a:lnTo>
                    <a:pt x="5683" y="2692"/>
                  </a:lnTo>
                  <a:close/>
                  <a:moveTo>
                    <a:pt x="6022" y="1"/>
                  </a:moveTo>
                  <a:cubicBezTo>
                    <a:pt x="5968" y="1"/>
                    <a:pt x="5913" y="22"/>
                    <a:pt x="5871" y="64"/>
                  </a:cubicBezTo>
                  <a:lnTo>
                    <a:pt x="5017" y="918"/>
                  </a:lnTo>
                  <a:cubicBezTo>
                    <a:pt x="4956" y="979"/>
                    <a:pt x="4939" y="1071"/>
                    <a:pt x="4971" y="1150"/>
                  </a:cubicBezTo>
                  <a:cubicBezTo>
                    <a:pt x="5003" y="1228"/>
                    <a:pt x="5082" y="1283"/>
                    <a:pt x="5167" y="1283"/>
                  </a:cubicBezTo>
                  <a:lnTo>
                    <a:pt x="5381" y="1283"/>
                  </a:lnTo>
                  <a:lnTo>
                    <a:pt x="5381" y="2265"/>
                  </a:lnTo>
                  <a:lnTo>
                    <a:pt x="5255" y="2265"/>
                  </a:lnTo>
                  <a:lnTo>
                    <a:pt x="4462" y="1473"/>
                  </a:lnTo>
                  <a:cubicBezTo>
                    <a:pt x="4423" y="1432"/>
                    <a:pt x="4368" y="1411"/>
                    <a:pt x="4310" y="1411"/>
                  </a:cubicBezTo>
                  <a:cubicBezTo>
                    <a:pt x="4254" y="1411"/>
                    <a:pt x="4201" y="1433"/>
                    <a:pt x="4160" y="1473"/>
                  </a:cubicBezTo>
                  <a:lnTo>
                    <a:pt x="3639" y="1994"/>
                  </a:lnTo>
                  <a:cubicBezTo>
                    <a:pt x="3475" y="1855"/>
                    <a:pt x="3383" y="1625"/>
                    <a:pt x="3408" y="1389"/>
                  </a:cubicBezTo>
                  <a:cubicBezTo>
                    <a:pt x="3439" y="1097"/>
                    <a:pt x="3652" y="900"/>
                    <a:pt x="3929" y="866"/>
                  </a:cubicBezTo>
                  <a:cubicBezTo>
                    <a:pt x="4015" y="856"/>
                    <a:pt x="4085" y="795"/>
                    <a:pt x="4108" y="711"/>
                  </a:cubicBezTo>
                  <a:cubicBezTo>
                    <a:pt x="4131" y="627"/>
                    <a:pt x="4100" y="538"/>
                    <a:pt x="4032" y="487"/>
                  </a:cubicBezTo>
                  <a:cubicBezTo>
                    <a:pt x="3618" y="171"/>
                    <a:pt x="3123" y="2"/>
                    <a:pt x="2602" y="2"/>
                  </a:cubicBezTo>
                  <a:cubicBezTo>
                    <a:pt x="1126" y="2"/>
                    <a:pt x="1" y="1360"/>
                    <a:pt x="311" y="2854"/>
                  </a:cubicBezTo>
                  <a:cubicBezTo>
                    <a:pt x="498" y="3743"/>
                    <a:pt x="1217" y="4462"/>
                    <a:pt x="2105" y="4648"/>
                  </a:cubicBezTo>
                  <a:cubicBezTo>
                    <a:pt x="2276" y="4683"/>
                    <a:pt x="2446" y="4700"/>
                    <a:pt x="2615" y="4700"/>
                  </a:cubicBezTo>
                  <a:cubicBezTo>
                    <a:pt x="2754" y="4700"/>
                    <a:pt x="2893" y="4688"/>
                    <a:pt x="3031" y="4663"/>
                  </a:cubicBezTo>
                  <a:cubicBezTo>
                    <a:pt x="3094" y="4720"/>
                    <a:pt x="3167" y="4762"/>
                    <a:pt x="3248" y="4793"/>
                  </a:cubicBezTo>
                  <a:lnTo>
                    <a:pt x="3248" y="5256"/>
                  </a:lnTo>
                  <a:lnTo>
                    <a:pt x="2455" y="5256"/>
                  </a:lnTo>
                  <a:cubicBezTo>
                    <a:pt x="2214" y="5256"/>
                    <a:pt x="1980" y="5321"/>
                    <a:pt x="1772" y="5435"/>
                  </a:cubicBezTo>
                  <a:cubicBezTo>
                    <a:pt x="1656" y="5323"/>
                    <a:pt x="1497" y="5256"/>
                    <a:pt x="1328" y="5256"/>
                  </a:cubicBezTo>
                  <a:cubicBezTo>
                    <a:pt x="976" y="5256"/>
                    <a:pt x="687" y="5545"/>
                    <a:pt x="687" y="5897"/>
                  </a:cubicBezTo>
                  <a:cubicBezTo>
                    <a:pt x="687" y="6177"/>
                    <a:pt x="867" y="6414"/>
                    <a:pt x="1114" y="6501"/>
                  </a:cubicBezTo>
                  <a:cubicBezTo>
                    <a:pt x="1106" y="6829"/>
                    <a:pt x="1224" y="7152"/>
                    <a:pt x="1444" y="7396"/>
                  </a:cubicBezTo>
                  <a:cubicBezTo>
                    <a:pt x="1693" y="7672"/>
                    <a:pt x="2041" y="7818"/>
                    <a:pt x="2394" y="7818"/>
                  </a:cubicBezTo>
                  <a:cubicBezTo>
                    <a:pt x="2622" y="7818"/>
                    <a:pt x="2852" y="7757"/>
                    <a:pt x="3058" y="7632"/>
                  </a:cubicBezTo>
                  <a:cubicBezTo>
                    <a:pt x="3237" y="7523"/>
                    <a:pt x="3435" y="7470"/>
                    <a:pt x="3626" y="7470"/>
                  </a:cubicBezTo>
                  <a:cubicBezTo>
                    <a:pt x="3827" y="7470"/>
                    <a:pt x="4020" y="7529"/>
                    <a:pt x="4175" y="7646"/>
                  </a:cubicBezTo>
                  <a:cubicBezTo>
                    <a:pt x="4414" y="7825"/>
                    <a:pt x="4529" y="8091"/>
                    <a:pt x="4529" y="8457"/>
                  </a:cubicBezTo>
                  <a:cubicBezTo>
                    <a:pt x="4529" y="8573"/>
                    <a:pt x="4624" y="8670"/>
                    <a:pt x="4742" y="8670"/>
                  </a:cubicBezTo>
                  <a:cubicBezTo>
                    <a:pt x="5330" y="8670"/>
                    <a:pt x="5808" y="8192"/>
                    <a:pt x="5810" y="7605"/>
                  </a:cubicBezTo>
                  <a:cubicBezTo>
                    <a:pt x="5811" y="7014"/>
                    <a:pt x="6290" y="6535"/>
                    <a:pt x="6877" y="6535"/>
                  </a:cubicBezTo>
                  <a:lnTo>
                    <a:pt x="7091" y="6535"/>
                  </a:lnTo>
                  <a:cubicBezTo>
                    <a:pt x="8314" y="6535"/>
                    <a:pt x="9339" y="5488"/>
                    <a:pt x="9216" y="4190"/>
                  </a:cubicBezTo>
                  <a:cubicBezTo>
                    <a:pt x="9111" y="3088"/>
                    <a:pt x="8129" y="2265"/>
                    <a:pt x="7007" y="2265"/>
                  </a:cubicBezTo>
                  <a:lnTo>
                    <a:pt x="6664" y="2265"/>
                  </a:lnTo>
                  <a:lnTo>
                    <a:pt x="6664" y="1283"/>
                  </a:lnTo>
                  <a:lnTo>
                    <a:pt x="6877" y="1283"/>
                  </a:lnTo>
                  <a:cubicBezTo>
                    <a:pt x="6963" y="1283"/>
                    <a:pt x="7041" y="1232"/>
                    <a:pt x="7074" y="1150"/>
                  </a:cubicBezTo>
                  <a:cubicBezTo>
                    <a:pt x="7106" y="1071"/>
                    <a:pt x="7089" y="979"/>
                    <a:pt x="7028" y="918"/>
                  </a:cubicBezTo>
                  <a:lnTo>
                    <a:pt x="6174" y="64"/>
                  </a:lnTo>
                  <a:cubicBezTo>
                    <a:pt x="6132" y="22"/>
                    <a:pt x="6077" y="1"/>
                    <a:pt x="602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723" name="Google Shape;723;p48"/>
            <p:cNvSpPr/>
            <p:nvPr/>
          </p:nvSpPr>
          <p:spPr>
            <a:xfrm>
              <a:off x="5088836" y="2178242"/>
              <a:ext cx="37338" cy="37338"/>
            </a:xfrm>
            <a:custGeom>
              <a:avLst/>
              <a:gdLst/>
              <a:ahLst/>
              <a:cxnLst/>
              <a:rect l="l" t="t" r="r" b="b"/>
              <a:pathLst>
                <a:path w="1282" h="1282" extrusionOk="0">
                  <a:moveTo>
                    <a:pt x="641" y="0"/>
                  </a:moveTo>
                  <a:cubicBezTo>
                    <a:pt x="524" y="0"/>
                    <a:pt x="428" y="96"/>
                    <a:pt x="428" y="214"/>
                  </a:cubicBezTo>
                  <a:lnTo>
                    <a:pt x="428" y="427"/>
                  </a:lnTo>
                  <a:lnTo>
                    <a:pt x="214" y="427"/>
                  </a:lnTo>
                  <a:cubicBezTo>
                    <a:pt x="97" y="427"/>
                    <a:pt x="1" y="523"/>
                    <a:pt x="1" y="641"/>
                  </a:cubicBezTo>
                  <a:cubicBezTo>
                    <a:pt x="1" y="758"/>
                    <a:pt x="97" y="854"/>
                    <a:pt x="214" y="854"/>
                  </a:cubicBezTo>
                  <a:lnTo>
                    <a:pt x="428" y="854"/>
                  </a:lnTo>
                  <a:lnTo>
                    <a:pt x="428" y="1068"/>
                  </a:lnTo>
                  <a:cubicBezTo>
                    <a:pt x="428" y="1185"/>
                    <a:pt x="524" y="1281"/>
                    <a:pt x="641" y="1281"/>
                  </a:cubicBezTo>
                  <a:cubicBezTo>
                    <a:pt x="759" y="1281"/>
                    <a:pt x="855" y="1185"/>
                    <a:pt x="855" y="1068"/>
                  </a:cubicBezTo>
                  <a:lnTo>
                    <a:pt x="855" y="854"/>
                  </a:lnTo>
                  <a:lnTo>
                    <a:pt x="1068" y="854"/>
                  </a:lnTo>
                  <a:cubicBezTo>
                    <a:pt x="1186" y="854"/>
                    <a:pt x="1282" y="758"/>
                    <a:pt x="1282" y="641"/>
                  </a:cubicBezTo>
                  <a:cubicBezTo>
                    <a:pt x="1282" y="523"/>
                    <a:pt x="1186" y="427"/>
                    <a:pt x="1068" y="427"/>
                  </a:cubicBezTo>
                  <a:lnTo>
                    <a:pt x="855" y="427"/>
                  </a:lnTo>
                  <a:lnTo>
                    <a:pt x="855" y="214"/>
                  </a:lnTo>
                  <a:cubicBezTo>
                    <a:pt x="855" y="96"/>
                    <a:pt x="759" y="0"/>
                    <a:pt x="64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724" name="Google Shape;724;p48"/>
            <p:cNvSpPr/>
            <p:nvPr/>
          </p:nvSpPr>
          <p:spPr>
            <a:xfrm>
              <a:off x="5022927" y="2331207"/>
              <a:ext cx="37338" cy="37338"/>
            </a:xfrm>
            <a:custGeom>
              <a:avLst/>
              <a:gdLst/>
              <a:ahLst/>
              <a:cxnLst/>
              <a:rect l="l" t="t" r="r" b="b"/>
              <a:pathLst>
                <a:path w="1282" h="1282" extrusionOk="0">
                  <a:moveTo>
                    <a:pt x="641" y="0"/>
                  </a:moveTo>
                  <a:cubicBezTo>
                    <a:pt x="523" y="0"/>
                    <a:pt x="428" y="96"/>
                    <a:pt x="428" y="214"/>
                  </a:cubicBezTo>
                  <a:lnTo>
                    <a:pt x="428" y="427"/>
                  </a:lnTo>
                  <a:lnTo>
                    <a:pt x="214" y="427"/>
                  </a:lnTo>
                  <a:cubicBezTo>
                    <a:pt x="96" y="427"/>
                    <a:pt x="1" y="523"/>
                    <a:pt x="1" y="641"/>
                  </a:cubicBezTo>
                  <a:cubicBezTo>
                    <a:pt x="1" y="759"/>
                    <a:pt x="96" y="854"/>
                    <a:pt x="214" y="854"/>
                  </a:cubicBezTo>
                  <a:lnTo>
                    <a:pt x="428" y="854"/>
                  </a:lnTo>
                  <a:lnTo>
                    <a:pt x="428" y="1068"/>
                  </a:lnTo>
                  <a:cubicBezTo>
                    <a:pt x="428" y="1187"/>
                    <a:pt x="523" y="1281"/>
                    <a:pt x="641" y="1281"/>
                  </a:cubicBezTo>
                  <a:cubicBezTo>
                    <a:pt x="759" y="1281"/>
                    <a:pt x="855" y="1186"/>
                    <a:pt x="855" y="1068"/>
                  </a:cubicBezTo>
                  <a:lnTo>
                    <a:pt x="855" y="854"/>
                  </a:lnTo>
                  <a:lnTo>
                    <a:pt x="1068" y="854"/>
                  </a:lnTo>
                  <a:cubicBezTo>
                    <a:pt x="1186" y="854"/>
                    <a:pt x="1282" y="759"/>
                    <a:pt x="1282" y="641"/>
                  </a:cubicBezTo>
                  <a:cubicBezTo>
                    <a:pt x="1282" y="523"/>
                    <a:pt x="1186" y="427"/>
                    <a:pt x="1068" y="427"/>
                  </a:cubicBezTo>
                  <a:lnTo>
                    <a:pt x="855" y="427"/>
                  </a:lnTo>
                  <a:lnTo>
                    <a:pt x="855" y="214"/>
                  </a:lnTo>
                  <a:cubicBezTo>
                    <a:pt x="855" y="96"/>
                    <a:pt x="759" y="0"/>
                    <a:pt x="64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725" name="Google Shape;725;p48"/>
            <p:cNvSpPr/>
            <p:nvPr/>
          </p:nvSpPr>
          <p:spPr>
            <a:xfrm>
              <a:off x="4807780" y="2244152"/>
              <a:ext cx="37338" cy="37338"/>
            </a:xfrm>
            <a:custGeom>
              <a:avLst/>
              <a:gdLst/>
              <a:ahLst/>
              <a:cxnLst/>
              <a:rect l="l" t="t" r="r" b="b"/>
              <a:pathLst>
                <a:path w="1282" h="1282" extrusionOk="0">
                  <a:moveTo>
                    <a:pt x="641" y="0"/>
                  </a:moveTo>
                  <a:cubicBezTo>
                    <a:pt x="523" y="0"/>
                    <a:pt x="427" y="96"/>
                    <a:pt x="427" y="214"/>
                  </a:cubicBezTo>
                  <a:lnTo>
                    <a:pt x="427" y="427"/>
                  </a:lnTo>
                  <a:lnTo>
                    <a:pt x="214" y="427"/>
                  </a:lnTo>
                  <a:cubicBezTo>
                    <a:pt x="96" y="427"/>
                    <a:pt x="0" y="523"/>
                    <a:pt x="0" y="641"/>
                  </a:cubicBezTo>
                  <a:cubicBezTo>
                    <a:pt x="0" y="759"/>
                    <a:pt x="96" y="854"/>
                    <a:pt x="214" y="854"/>
                  </a:cubicBezTo>
                  <a:lnTo>
                    <a:pt x="427" y="854"/>
                  </a:lnTo>
                  <a:lnTo>
                    <a:pt x="427" y="1068"/>
                  </a:lnTo>
                  <a:cubicBezTo>
                    <a:pt x="427" y="1186"/>
                    <a:pt x="523" y="1281"/>
                    <a:pt x="641" y="1281"/>
                  </a:cubicBezTo>
                  <a:cubicBezTo>
                    <a:pt x="759" y="1281"/>
                    <a:pt x="854" y="1186"/>
                    <a:pt x="854" y="1068"/>
                  </a:cubicBezTo>
                  <a:lnTo>
                    <a:pt x="854" y="854"/>
                  </a:lnTo>
                  <a:lnTo>
                    <a:pt x="1068" y="854"/>
                  </a:lnTo>
                  <a:cubicBezTo>
                    <a:pt x="1186" y="854"/>
                    <a:pt x="1281" y="759"/>
                    <a:pt x="1281" y="641"/>
                  </a:cubicBezTo>
                  <a:cubicBezTo>
                    <a:pt x="1281" y="523"/>
                    <a:pt x="1186" y="427"/>
                    <a:pt x="1068" y="427"/>
                  </a:cubicBezTo>
                  <a:lnTo>
                    <a:pt x="854" y="427"/>
                  </a:lnTo>
                  <a:lnTo>
                    <a:pt x="854" y="214"/>
                  </a:lnTo>
                  <a:cubicBezTo>
                    <a:pt x="854" y="96"/>
                    <a:pt x="759" y="0"/>
                    <a:pt x="64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726" name="Google Shape;726;p48"/>
            <p:cNvSpPr/>
            <p:nvPr/>
          </p:nvSpPr>
          <p:spPr>
            <a:xfrm>
              <a:off x="5047799" y="2128497"/>
              <a:ext cx="37338" cy="37338"/>
            </a:xfrm>
            <a:custGeom>
              <a:avLst/>
              <a:gdLst/>
              <a:ahLst/>
              <a:cxnLst/>
              <a:rect l="l" t="t" r="r" b="b"/>
              <a:pathLst>
                <a:path w="1282" h="1282" extrusionOk="0">
                  <a:moveTo>
                    <a:pt x="641" y="427"/>
                  </a:moveTo>
                  <a:cubicBezTo>
                    <a:pt x="759" y="427"/>
                    <a:pt x="855" y="523"/>
                    <a:pt x="855" y="641"/>
                  </a:cubicBezTo>
                  <a:cubicBezTo>
                    <a:pt x="855" y="760"/>
                    <a:pt x="759" y="854"/>
                    <a:pt x="641" y="854"/>
                  </a:cubicBezTo>
                  <a:cubicBezTo>
                    <a:pt x="523" y="854"/>
                    <a:pt x="428" y="758"/>
                    <a:pt x="428" y="641"/>
                  </a:cubicBezTo>
                  <a:cubicBezTo>
                    <a:pt x="428" y="523"/>
                    <a:pt x="523" y="427"/>
                    <a:pt x="641" y="427"/>
                  </a:cubicBezTo>
                  <a:close/>
                  <a:moveTo>
                    <a:pt x="641" y="0"/>
                  </a:moveTo>
                  <a:cubicBezTo>
                    <a:pt x="289" y="0"/>
                    <a:pt x="1" y="289"/>
                    <a:pt x="1" y="641"/>
                  </a:cubicBezTo>
                  <a:cubicBezTo>
                    <a:pt x="1" y="992"/>
                    <a:pt x="289" y="1281"/>
                    <a:pt x="641" y="1281"/>
                  </a:cubicBezTo>
                  <a:cubicBezTo>
                    <a:pt x="993" y="1281"/>
                    <a:pt x="1282" y="992"/>
                    <a:pt x="1282" y="641"/>
                  </a:cubicBezTo>
                  <a:cubicBezTo>
                    <a:pt x="1282" y="289"/>
                    <a:pt x="997" y="0"/>
                    <a:pt x="64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727" name="Google Shape;727;p48"/>
            <p:cNvSpPr/>
            <p:nvPr/>
          </p:nvSpPr>
          <p:spPr>
            <a:xfrm>
              <a:off x="4884292" y="2421989"/>
              <a:ext cx="12465" cy="12465"/>
            </a:xfrm>
            <a:custGeom>
              <a:avLst/>
              <a:gdLst/>
              <a:ahLst/>
              <a:cxnLst/>
              <a:rect l="l" t="t" r="r" b="b"/>
              <a:pathLst>
                <a:path w="428" h="428" extrusionOk="0">
                  <a:moveTo>
                    <a:pt x="214" y="1"/>
                  </a:moveTo>
                  <a:cubicBezTo>
                    <a:pt x="94" y="1"/>
                    <a:pt x="0" y="96"/>
                    <a:pt x="0" y="214"/>
                  </a:cubicBezTo>
                  <a:cubicBezTo>
                    <a:pt x="0" y="332"/>
                    <a:pt x="94" y="428"/>
                    <a:pt x="214" y="428"/>
                  </a:cubicBezTo>
                  <a:cubicBezTo>
                    <a:pt x="332" y="428"/>
                    <a:pt x="427" y="332"/>
                    <a:pt x="427" y="214"/>
                  </a:cubicBezTo>
                  <a:cubicBezTo>
                    <a:pt x="427" y="96"/>
                    <a:pt x="332" y="1"/>
                    <a:pt x="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728" name="Google Shape;728;p48"/>
            <p:cNvSpPr/>
            <p:nvPr/>
          </p:nvSpPr>
          <p:spPr>
            <a:xfrm>
              <a:off x="4807780" y="2384680"/>
              <a:ext cx="318394" cy="62211"/>
            </a:xfrm>
            <a:custGeom>
              <a:avLst/>
              <a:gdLst/>
              <a:ahLst/>
              <a:cxnLst/>
              <a:rect l="l" t="t" r="r" b="b"/>
              <a:pathLst>
                <a:path w="10932" h="2136" extrusionOk="0">
                  <a:moveTo>
                    <a:pt x="4187" y="1"/>
                  </a:moveTo>
                  <a:cubicBezTo>
                    <a:pt x="3816" y="1"/>
                    <a:pt x="3645" y="81"/>
                    <a:pt x="2841" y="248"/>
                  </a:cubicBezTo>
                  <a:cubicBezTo>
                    <a:pt x="2340" y="359"/>
                    <a:pt x="1662" y="428"/>
                    <a:pt x="1070" y="428"/>
                  </a:cubicBezTo>
                  <a:cubicBezTo>
                    <a:pt x="989" y="428"/>
                    <a:pt x="916" y="472"/>
                    <a:pt x="880" y="545"/>
                  </a:cubicBezTo>
                  <a:lnTo>
                    <a:pt x="513" y="1282"/>
                  </a:lnTo>
                  <a:lnTo>
                    <a:pt x="214" y="1282"/>
                  </a:lnTo>
                  <a:cubicBezTo>
                    <a:pt x="96" y="1282"/>
                    <a:pt x="0" y="1377"/>
                    <a:pt x="0" y="1495"/>
                  </a:cubicBezTo>
                  <a:cubicBezTo>
                    <a:pt x="0" y="1613"/>
                    <a:pt x="96" y="1709"/>
                    <a:pt x="214" y="1709"/>
                  </a:cubicBezTo>
                  <a:lnTo>
                    <a:pt x="1879" y="1709"/>
                  </a:lnTo>
                  <a:cubicBezTo>
                    <a:pt x="1997" y="1709"/>
                    <a:pt x="2093" y="1613"/>
                    <a:pt x="2093" y="1495"/>
                  </a:cubicBezTo>
                  <a:cubicBezTo>
                    <a:pt x="2093" y="1377"/>
                    <a:pt x="1997" y="1282"/>
                    <a:pt x="1879" y="1282"/>
                  </a:cubicBezTo>
                  <a:lnTo>
                    <a:pt x="988" y="1282"/>
                  </a:lnTo>
                  <a:lnTo>
                    <a:pt x="1201" y="855"/>
                  </a:lnTo>
                  <a:cubicBezTo>
                    <a:pt x="1794" y="846"/>
                    <a:pt x="2431" y="776"/>
                    <a:pt x="2930" y="667"/>
                  </a:cubicBezTo>
                  <a:cubicBezTo>
                    <a:pt x="3773" y="489"/>
                    <a:pt x="3883" y="429"/>
                    <a:pt x="4185" y="429"/>
                  </a:cubicBezTo>
                  <a:cubicBezTo>
                    <a:pt x="4764" y="429"/>
                    <a:pt x="5253" y="721"/>
                    <a:pt x="5253" y="1070"/>
                  </a:cubicBezTo>
                  <a:cubicBezTo>
                    <a:pt x="5253" y="1188"/>
                    <a:pt x="5348" y="1283"/>
                    <a:pt x="5466" y="1283"/>
                  </a:cubicBezTo>
                  <a:cubicBezTo>
                    <a:pt x="5584" y="1283"/>
                    <a:pt x="5680" y="1188"/>
                    <a:pt x="5680" y="1070"/>
                  </a:cubicBezTo>
                  <a:cubicBezTo>
                    <a:pt x="5680" y="721"/>
                    <a:pt x="6168" y="429"/>
                    <a:pt x="6747" y="429"/>
                  </a:cubicBezTo>
                  <a:cubicBezTo>
                    <a:pt x="7048" y="429"/>
                    <a:pt x="7157" y="489"/>
                    <a:pt x="8003" y="667"/>
                  </a:cubicBezTo>
                  <a:cubicBezTo>
                    <a:pt x="8503" y="778"/>
                    <a:pt x="9138" y="846"/>
                    <a:pt x="9733" y="855"/>
                  </a:cubicBezTo>
                  <a:lnTo>
                    <a:pt x="9946" y="1282"/>
                  </a:lnTo>
                  <a:lnTo>
                    <a:pt x="6320" y="1282"/>
                  </a:lnTo>
                  <a:cubicBezTo>
                    <a:pt x="6262" y="1282"/>
                    <a:pt x="6209" y="1305"/>
                    <a:pt x="6168" y="1343"/>
                  </a:cubicBezTo>
                  <a:lnTo>
                    <a:pt x="5803" y="1709"/>
                  </a:lnTo>
                  <a:lnTo>
                    <a:pt x="5126" y="1709"/>
                  </a:lnTo>
                  <a:lnTo>
                    <a:pt x="4761" y="1343"/>
                  </a:lnTo>
                  <a:cubicBezTo>
                    <a:pt x="4721" y="1302"/>
                    <a:pt x="4669" y="1282"/>
                    <a:pt x="4610" y="1282"/>
                  </a:cubicBezTo>
                  <a:lnTo>
                    <a:pt x="3799" y="1282"/>
                  </a:lnTo>
                  <a:cubicBezTo>
                    <a:pt x="3681" y="1282"/>
                    <a:pt x="3586" y="1377"/>
                    <a:pt x="3586" y="1495"/>
                  </a:cubicBezTo>
                  <a:cubicBezTo>
                    <a:pt x="3586" y="1613"/>
                    <a:pt x="3681" y="1709"/>
                    <a:pt x="3799" y="1709"/>
                  </a:cubicBezTo>
                  <a:lnTo>
                    <a:pt x="4522" y="1709"/>
                  </a:lnTo>
                  <a:lnTo>
                    <a:pt x="4887" y="2074"/>
                  </a:lnTo>
                  <a:cubicBezTo>
                    <a:pt x="4928" y="2113"/>
                    <a:pt x="4981" y="2136"/>
                    <a:pt x="5039" y="2136"/>
                  </a:cubicBezTo>
                  <a:lnTo>
                    <a:pt x="5893" y="2136"/>
                  </a:lnTo>
                  <a:cubicBezTo>
                    <a:pt x="5951" y="2136"/>
                    <a:pt x="6004" y="2112"/>
                    <a:pt x="6045" y="2074"/>
                  </a:cubicBezTo>
                  <a:lnTo>
                    <a:pt x="6411" y="1709"/>
                  </a:lnTo>
                  <a:lnTo>
                    <a:pt x="10718" y="1709"/>
                  </a:lnTo>
                  <a:cubicBezTo>
                    <a:pt x="10836" y="1709"/>
                    <a:pt x="10932" y="1613"/>
                    <a:pt x="10932" y="1495"/>
                  </a:cubicBezTo>
                  <a:cubicBezTo>
                    <a:pt x="10932" y="1377"/>
                    <a:pt x="10836" y="1282"/>
                    <a:pt x="10718" y="1282"/>
                  </a:cubicBezTo>
                  <a:lnTo>
                    <a:pt x="10425" y="1282"/>
                  </a:lnTo>
                  <a:lnTo>
                    <a:pt x="10057" y="545"/>
                  </a:lnTo>
                  <a:cubicBezTo>
                    <a:pt x="10020" y="472"/>
                    <a:pt x="9946" y="428"/>
                    <a:pt x="9866" y="428"/>
                  </a:cubicBezTo>
                  <a:cubicBezTo>
                    <a:pt x="9275" y="428"/>
                    <a:pt x="8597" y="359"/>
                    <a:pt x="8097" y="248"/>
                  </a:cubicBezTo>
                  <a:cubicBezTo>
                    <a:pt x="7294" y="81"/>
                    <a:pt x="7121" y="1"/>
                    <a:pt x="6749" y="1"/>
                  </a:cubicBezTo>
                  <a:cubicBezTo>
                    <a:pt x="6199" y="1"/>
                    <a:pt x="5727" y="204"/>
                    <a:pt x="5468" y="511"/>
                  </a:cubicBezTo>
                  <a:cubicBezTo>
                    <a:pt x="5210" y="204"/>
                    <a:pt x="4739" y="1"/>
                    <a:pt x="418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</p:grpSp>
    </p:spTree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1" name="Google Shape;531;p41"/>
          <p:cNvSpPr txBox="1">
            <a:spLocks noGrp="1"/>
          </p:cNvSpPr>
          <p:nvPr>
            <p:ph type="title"/>
          </p:nvPr>
        </p:nvSpPr>
        <p:spPr>
          <a:xfrm>
            <a:off x="1427933" y="1059370"/>
            <a:ext cx="6288300" cy="1169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altLang="en-GB" sz="4000">
                <a:latin typeface="Times New Roman" panose="02020603050405020304"/>
                <a:cs typeface="Times New Roman" panose="02020603050405020304"/>
              </a:rPr>
              <a:t>Conclusion</a:t>
            </a:r>
          </a:p>
        </p:txBody>
      </p:sp>
      <p:sp>
        <p:nvSpPr>
          <p:cNvPr id="532" name="Google Shape;532;p41"/>
          <p:cNvSpPr txBox="1">
            <a:spLocks noGrp="1"/>
          </p:cNvSpPr>
          <p:nvPr>
            <p:ph type="subTitle" idx="1"/>
          </p:nvPr>
        </p:nvSpPr>
        <p:spPr>
          <a:xfrm>
            <a:off x="1403669" y="2102461"/>
            <a:ext cx="6288300" cy="93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IN" sz="1400" dirty="0">
                <a:solidFill>
                  <a:srgbClr val="595959"/>
                </a:solidFill>
                <a:latin typeface="Times New Roman" panose="02020603050405020304"/>
                <a:ea typeface="Anaheim"/>
                <a:cs typeface="Times New Roman" panose="02020603050405020304"/>
                <a:sym typeface="Anaheim"/>
              </a:rPr>
              <a:t>It is concluded that economic, social and technological factors are enhancing mental stress of the employees in hospitality sector</a:t>
            </a:r>
            <a:endParaRPr lang="en-IN" sz="1400" dirty="0">
              <a:solidFill>
                <a:srgbClr val="595959"/>
              </a:solidFill>
              <a:latin typeface="Times New Roman" panose="02020603050405020304"/>
              <a:ea typeface="Anaheim"/>
              <a:cs typeface="Times New Roman" panose="02020603050405020304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sz="1400" dirty="0">
                <a:solidFill>
                  <a:srgbClr val="595959"/>
                </a:solidFill>
                <a:latin typeface="Times New Roman" panose="02020603050405020304"/>
                <a:ea typeface="Anaheim"/>
                <a:cs typeface="Times New Roman" panose="02020603050405020304"/>
                <a:sym typeface="Anaheim"/>
              </a:rPr>
              <a:t>Poor balance between job demands and resources is leading to cause depression and exhaustion </a:t>
            </a:r>
            <a:endParaRPr lang="en-IN" sz="1400" dirty="0">
              <a:solidFill>
                <a:srgbClr val="595959"/>
              </a:solidFill>
              <a:latin typeface="Times New Roman" panose="02020603050405020304"/>
              <a:ea typeface="Anaheim"/>
              <a:cs typeface="Times New Roman" panose="02020603050405020304"/>
            </a:endParaRPr>
          </a:p>
          <a:p>
            <a:pPr marL="285750" lvl="0" indent="-2857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IN" sz="1400" dirty="0">
                <a:solidFill>
                  <a:srgbClr val="595959"/>
                </a:solidFill>
                <a:latin typeface="Times New Roman" panose="02020603050405020304"/>
                <a:ea typeface="Anaheim"/>
                <a:cs typeface="Times New Roman" panose="02020603050405020304"/>
                <a:sym typeface="Anaheim"/>
              </a:rPr>
              <a:t>Large hotels are working to improve mental health of their staff by conducting wellness programs and training sessions </a:t>
            </a:r>
            <a:endParaRPr lang="en-IN" sz="1400" dirty="0">
              <a:solidFill>
                <a:srgbClr val="595959"/>
              </a:solidFill>
              <a:latin typeface="Times New Roman" panose="02020603050405020304"/>
              <a:ea typeface="Anaheim"/>
              <a:cs typeface="Times New Roman" panose="02020603050405020304"/>
            </a:endParaRPr>
          </a:p>
          <a:p>
            <a:pPr marL="285750" lvl="0" indent="-2857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IN" sz="1400" dirty="0">
                <a:solidFill>
                  <a:srgbClr val="595959"/>
                </a:solidFill>
                <a:latin typeface="Times New Roman" panose="02020603050405020304"/>
                <a:ea typeface="Anaheim"/>
                <a:cs typeface="Times New Roman" panose="02020603050405020304"/>
                <a:sym typeface="Anaheim"/>
              </a:rPr>
              <a:t>Difficult for SMEs to invest in such initiatives due to limited resources and budget </a:t>
            </a:r>
            <a:endParaRPr lang="en-IN" sz="1400" dirty="0">
              <a:solidFill>
                <a:srgbClr val="595959"/>
              </a:solidFill>
              <a:latin typeface="Times New Roman" panose="02020603050405020304"/>
              <a:ea typeface="Anaheim"/>
              <a:cs typeface="Times New Roman" panose="02020603050405020304"/>
            </a:endParaRPr>
          </a:p>
          <a:p>
            <a:pPr marL="285750" lvl="0" indent="-2857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IN" sz="1400" dirty="0">
                <a:solidFill>
                  <a:srgbClr val="595959"/>
                </a:solidFill>
                <a:latin typeface="Times New Roman" panose="02020603050405020304"/>
                <a:ea typeface="Anaheim"/>
                <a:cs typeface="Times New Roman" panose="02020603050405020304"/>
                <a:sym typeface="Anaheim"/>
              </a:rPr>
              <a:t>It is necessary to integrate mental health into organisational operations and strategy instead of considering it temporary subject </a:t>
            </a:r>
            <a:endParaRPr lang="en-IN" sz="1400" dirty="0">
              <a:solidFill>
                <a:srgbClr val="595959"/>
              </a:solidFill>
              <a:latin typeface="Times New Roman" panose="02020603050405020304"/>
              <a:ea typeface="Anaheim"/>
              <a:cs typeface="Times New Roman" panose="02020603050405020304"/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0" name="Google Shape;1120;p70"/>
          <p:cNvSpPr txBox="1">
            <a:spLocks noGrp="1"/>
          </p:cNvSpPr>
          <p:nvPr>
            <p:ph type="title"/>
          </p:nvPr>
        </p:nvSpPr>
        <p:spPr>
          <a:xfrm>
            <a:off x="720000" y="463800"/>
            <a:ext cx="7704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altLang="en-GB" sz="4000" dirty="0">
                <a:latin typeface="Times New Roman" panose="02020603050405020304"/>
                <a:cs typeface="Times New Roman" panose="02020603050405020304"/>
              </a:rPr>
              <a:t>Recommendations </a:t>
            </a:r>
          </a:p>
        </p:txBody>
      </p:sp>
      <p:graphicFrame>
        <p:nvGraphicFramePr>
          <p:cNvPr id="1121" name="Google Shape;1121;p70"/>
          <p:cNvGraphicFramePr/>
          <p:nvPr/>
        </p:nvGraphicFramePr>
        <p:xfrm>
          <a:off x="719988" y="1266638"/>
          <a:ext cx="3646050" cy="2379843"/>
        </p:xfrm>
        <a:graphic>
          <a:graphicData uri="http://schemas.openxmlformats.org/drawingml/2006/table">
            <a:tbl>
              <a:tblPr>
                <a:noFill/>
                <a:tableStyleId>{B2C5D067-8361-4C70-B206-EDD273D5E0BB}</a:tableStyleId>
              </a:tblPr>
              <a:tblGrid>
                <a:gridCol w="36460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613675"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IN" altLang="en-GB" sz="2000" b="1" dirty="0">
                          <a:solidFill>
                            <a:schemeClr val="dk1"/>
                          </a:solidFill>
                          <a:latin typeface="Times New Roman" panose="02020603050405020304"/>
                          <a:cs typeface="Arima"/>
                        </a:rPr>
                        <a:t>Recommendation 1</a:t>
                      </a:r>
                      <a:endParaRPr lang="en-IN" altLang="en-GB" sz="2000" b="1" dirty="0">
                        <a:solidFill>
                          <a:schemeClr val="dk1"/>
                        </a:solidFill>
                        <a:latin typeface="Times New Roman" panose="02020603050405020304"/>
                        <a:cs typeface="Arima"/>
                        <a:sym typeface="Arima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8600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IN" dirty="0">
                          <a:solidFill>
                            <a:schemeClr val="dk1"/>
                          </a:solidFill>
                          <a:latin typeface="Times New Roman" panose="02020603050405020304"/>
                          <a:ea typeface="Barlow" panose="00000500000000000000"/>
                          <a:cs typeface="Barlow" panose="00000500000000000000"/>
                          <a:sym typeface="Barlow" panose="00000500000000000000"/>
                        </a:rPr>
                        <a:t>Integration of mental health initiatives into organisational strategy </a:t>
                      </a: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3675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 panose="020B0604020202020204"/>
                        <a:buNone/>
                      </a:pPr>
                      <a:r>
                        <a:rPr lang="en-IN" altLang="en-GB" sz="2000" b="1" dirty="0">
                          <a:solidFill>
                            <a:schemeClr val="dk1"/>
                          </a:solidFill>
                          <a:latin typeface="Times New Roman" panose="02020603050405020304"/>
                          <a:ea typeface="Arima"/>
                          <a:cs typeface="Arima"/>
                          <a:sym typeface="Arima"/>
                        </a:rPr>
                        <a:t>Recommendation</a:t>
                      </a:r>
                      <a:r>
                        <a:rPr lang="en-GB" sz="2000" b="1" dirty="0">
                          <a:solidFill>
                            <a:schemeClr val="dk1"/>
                          </a:solidFill>
                          <a:latin typeface="Times New Roman" panose="02020603050405020304"/>
                          <a:ea typeface="Arima"/>
                          <a:cs typeface="Arima"/>
                          <a:sym typeface="Arima"/>
                        </a:rPr>
                        <a:t> 2:</a:t>
                      </a:r>
                      <a:endParaRPr sz="2000" b="1" dirty="0">
                        <a:solidFill>
                          <a:schemeClr val="dk1"/>
                        </a:solidFill>
                        <a:latin typeface="Times New Roman" panose="02020603050405020304"/>
                        <a:ea typeface="Arima"/>
                        <a:cs typeface="Arima"/>
                        <a:sym typeface="Arima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8600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IN" dirty="0">
                          <a:solidFill>
                            <a:schemeClr val="dk1"/>
                          </a:solidFill>
                          <a:latin typeface="Times New Roman" panose="02020603050405020304"/>
                          <a:ea typeface="Lato"/>
                          <a:cs typeface="Lato"/>
                          <a:sym typeface="Lato"/>
                        </a:rPr>
                        <a:t>Training and Support </a:t>
                      </a: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1122" name="Google Shape;1122;p70"/>
          <p:cNvGraphicFramePr/>
          <p:nvPr/>
        </p:nvGraphicFramePr>
        <p:xfrm>
          <a:off x="4777938" y="1266638"/>
          <a:ext cx="3646050" cy="2224550"/>
        </p:xfrm>
        <a:graphic>
          <a:graphicData uri="http://schemas.openxmlformats.org/drawingml/2006/table">
            <a:tbl>
              <a:tblPr>
                <a:noFill/>
                <a:tableStyleId>{B2C5D067-8361-4C70-B206-EDD273D5E0BB}</a:tableStyleId>
              </a:tblPr>
              <a:tblGrid>
                <a:gridCol w="36460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613675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IN" altLang="en-GB" sz="2000" b="1" dirty="0">
                          <a:solidFill>
                            <a:schemeClr val="dk1"/>
                          </a:solidFill>
                          <a:latin typeface="Times New Roman" panose="02020603050405020304"/>
                          <a:ea typeface="Arima"/>
                          <a:cs typeface="Arima"/>
                          <a:sym typeface="Arima"/>
                        </a:rPr>
                        <a:t>Recommendation</a:t>
                      </a:r>
                      <a:r>
                        <a:rPr lang="en-GB" sz="2000" b="1" dirty="0">
                          <a:solidFill>
                            <a:schemeClr val="dk1"/>
                          </a:solidFill>
                          <a:latin typeface="Times New Roman" panose="02020603050405020304"/>
                          <a:ea typeface="Arima"/>
                          <a:cs typeface="Arima"/>
                          <a:sym typeface="Arima"/>
                        </a:rPr>
                        <a:t> </a:t>
                      </a:r>
                      <a:r>
                        <a:rPr lang="en-IN" altLang="en-GB" sz="2000" b="1" dirty="0">
                          <a:solidFill>
                            <a:schemeClr val="dk1"/>
                          </a:solidFill>
                          <a:latin typeface="Times New Roman" panose="02020603050405020304"/>
                          <a:ea typeface="Arima"/>
                          <a:cs typeface="Arima"/>
                          <a:sym typeface="Arima"/>
                        </a:rPr>
                        <a:t>3</a:t>
                      </a:r>
                      <a:r>
                        <a:rPr lang="en-GB" sz="2000" b="1" dirty="0">
                          <a:solidFill>
                            <a:schemeClr val="dk1"/>
                          </a:solidFill>
                          <a:latin typeface="Times New Roman" panose="02020603050405020304"/>
                          <a:ea typeface="Arima"/>
                          <a:cs typeface="Arima"/>
                          <a:sym typeface="Arima"/>
                        </a:rPr>
                        <a:t>:</a:t>
                      </a:r>
                      <a:endParaRPr sz="2000" b="1" dirty="0">
                        <a:solidFill>
                          <a:schemeClr val="dk1"/>
                        </a:solidFill>
                        <a:latin typeface="Times New Roman" panose="02020603050405020304"/>
                        <a:ea typeface="Arima"/>
                        <a:cs typeface="Arima"/>
                        <a:sym typeface="Arima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8600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IN" dirty="0">
                          <a:solidFill>
                            <a:schemeClr val="dk1"/>
                          </a:solidFill>
                          <a:latin typeface="Times New Roman" panose="02020603050405020304"/>
                          <a:ea typeface="Barlow" panose="00000500000000000000"/>
                          <a:cs typeface="Barlow" panose="00000500000000000000"/>
                          <a:sym typeface="Barlow" panose="00000500000000000000"/>
                        </a:rPr>
                        <a:t>Work structure redesigning </a:t>
                      </a: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3675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 panose="020B0604020202020204"/>
                        <a:buNone/>
                      </a:pPr>
                      <a:r>
                        <a:rPr lang="en-IN" altLang="en-GB" sz="2000" b="1" dirty="0">
                          <a:solidFill>
                            <a:schemeClr val="dk1"/>
                          </a:solidFill>
                          <a:latin typeface="Times New Roman" panose="02020603050405020304"/>
                          <a:ea typeface="Arima"/>
                          <a:cs typeface="Arima"/>
                          <a:sym typeface="Arima"/>
                        </a:rPr>
                        <a:t>Recommendation</a:t>
                      </a:r>
                      <a:r>
                        <a:rPr lang="en-GB" sz="2000" b="1" dirty="0">
                          <a:solidFill>
                            <a:schemeClr val="dk1"/>
                          </a:solidFill>
                          <a:latin typeface="Times New Roman" panose="02020603050405020304"/>
                          <a:ea typeface="Arima"/>
                          <a:cs typeface="Arima"/>
                          <a:sym typeface="Arima"/>
                        </a:rPr>
                        <a:t> </a:t>
                      </a:r>
                      <a:r>
                        <a:rPr lang="en-IN" altLang="en-GB" sz="2000" b="1" dirty="0">
                          <a:solidFill>
                            <a:schemeClr val="dk1"/>
                          </a:solidFill>
                          <a:latin typeface="Times New Roman" panose="02020603050405020304"/>
                          <a:ea typeface="Arima"/>
                          <a:cs typeface="Arima"/>
                          <a:sym typeface="Arima"/>
                        </a:rPr>
                        <a:t>4</a:t>
                      </a:r>
                      <a:r>
                        <a:rPr lang="en-GB" sz="2000" b="1" dirty="0">
                          <a:solidFill>
                            <a:schemeClr val="dk1"/>
                          </a:solidFill>
                          <a:latin typeface="Times New Roman" panose="02020603050405020304"/>
                          <a:ea typeface="Arima"/>
                          <a:cs typeface="Arima"/>
                          <a:sym typeface="Arima"/>
                        </a:rPr>
                        <a:t>:</a:t>
                      </a:r>
                      <a:endParaRPr sz="2000" b="1" dirty="0">
                        <a:solidFill>
                          <a:schemeClr val="dk1"/>
                        </a:solidFill>
                        <a:latin typeface="Times New Roman" panose="02020603050405020304"/>
                        <a:ea typeface="Arima"/>
                        <a:cs typeface="Arima"/>
                        <a:sym typeface="Arima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8600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IN" dirty="0">
                          <a:solidFill>
                            <a:schemeClr val="dk1"/>
                          </a:solidFill>
                          <a:latin typeface="Times New Roman" panose="02020603050405020304"/>
                          <a:ea typeface="Lato"/>
                          <a:cs typeface="Lato"/>
                          <a:sym typeface="Lato"/>
                        </a:rPr>
                        <a:t>Investment in technological advancement </a:t>
                      </a: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9" name="Google Shape;1619;p74"/>
          <p:cNvSpPr txBox="1">
            <a:spLocks noGrp="1"/>
          </p:cNvSpPr>
          <p:nvPr>
            <p:ph type="title"/>
          </p:nvPr>
        </p:nvSpPr>
        <p:spPr>
          <a:xfrm>
            <a:off x="720000" y="463800"/>
            <a:ext cx="7704000" cy="6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altLang="en-GB" sz="4000">
                <a:latin typeface="Times New Roman" panose="02020603050405020304"/>
                <a:cs typeface="Times New Roman" panose="02020603050405020304"/>
              </a:rPr>
              <a:t>References </a:t>
            </a:r>
          </a:p>
        </p:txBody>
      </p:sp>
      <p:sp>
        <p:nvSpPr>
          <p:cNvPr id="1620" name="Google Shape;1620;p74"/>
          <p:cNvSpPr txBox="1">
            <a:spLocks noGrp="1"/>
          </p:cNvSpPr>
          <p:nvPr>
            <p:ph type="body" idx="1"/>
          </p:nvPr>
        </p:nvSpPr>
        <p:spPr>
          <a:xfrm>
            <a:off x="899160" y="1174750"/>
            <a:ext cx="7527925" cy="342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just" rtl="0">
              <a:spcBef>
                <a:spcPts val="0"/>
              </a:spcBef>
              <a:spcAft>
                <a:spcPts val="0"/>
              </a:spcAft>
            </a:pPr>
            <a:r>
              <a:rPr lang="en-US" altLang="en-US" sz="1100" dirty="0">
                <a:latin typeface="Times New Roman" panose="02020603050405020304"/>
                <a:cs typeface="Times New Roman" panose="02020603050405020304"/>
              </a:rPr>
              <a:t>Altaf Dar, M., Maqbool, M., Ara, I. and </a:t>
            </a:r>
            <a:r>
              <a:rPr lang="en-US" altLang="en-US" sz="1100" dirty="0" err="1">
                <a:latin typeface="Times New Roman" panose="02020603050405020304"/>
                <a:cs typeface="Times New Roman" panose="02020603050405020304"/>
              </a:rPr>
              <a:t>Zehravi</a:t>
            </a:r>
            <a:r>
              <a:rPr lang="en-US" altLang="en-US" sz="1100" dirty="0">
                <a:latin typeface="Times New Roman" panose="02020603050405020304"/>
                <a:cs typeface="Times New Roman" panose="02020603050405020304"/>
              </a:rPr>
              <a:t>, M. (2023) The intersection of technology and mental health: enhancing access and care. International journal of adolescent medicine and health, 35(5), pp.423-428.</a:t>
            </a:r>
          </a:p>
          <a:p>
            <a:pPr marL="171450" lvl="0" indent="-171450" algn="just" rtl="0">
              <a:spcBef>
                <a:spcPts val="0"/>
              </a:spcBef>
              <a:spcAft>
                <a:spcPts val="0"/>
              </a:spcAft>
            </a:pPr>
            <a:r>
              <a:rPr lang="en-US" altLang="en-US" sz="1100" dirty="0">
                <a:latin typeface="Times New Roman" panose="02020603050405020304"/>
                <a:cs typeface="Times New Roman" panose="02020603050405020304"/>
              </a:rPr>
              <a:t>Charles, A., Nixdorf, R., Ibrahim, N., Meir, L.G., </a:t>
            </a:r>
            <a:r>
              <a:rPr lang="en-US" altLang="en-US" sz="1100" dirty="0" err="1">
                <a:latin typeface="Times New Roman" panose="02020603050405020304"/>
                <a:cs typeface="Times New Roman" panose="02020603050405020304"/>
              </a:rPr>
              <a:t>Mpango</a:t>
            </a:r>
            <a:r>
              <a:rPr lang="en-US" altLang="en-US" sz="1100" dirty="0">
                <a:latin typeface="Times New Roman" panose="02020603050405020304"/>
                <a:cs typeface="Times New Roman" panose="02020603050405020304"/>
              </a:rPr>
              <a:t>, R.S., </a:t>
            </a:r>
            <a:r>
              <a:rPr lang="en-US" altLang="en-US" sz="1100" dirty="0" err="1">
                <a:latin typeface="Times New Roman" panose="02020603050405020304"/>
                <a:cs typeface="Times New Roman" panose="02020603050405020304"/>
              </a:rPr>
              <a:t>Ngakongwa</a:t>
            </a:r>
            <a:r>
              <a:rPr lang="en-US" altLang="en-US" sz="1100" dirty="0">
                <a:latin typeface="Times New Roman" panose="02020603050405020304"/>
                <a:cs typeface="Times New Roman" panose="02020603050405020304"/>
              </a:rPr>
              <a:t>, F., Nudds, H., </a:t>
            </a:r>
            <a:r>
              <a:rPr lang="en-US" altLang="en-US" sz="1100" dirty="0" err="1">
                <a:latin typeface="Times New Roman" panose="02020603050405020304"/>
                <a:cs typeface="Times New Roman" panose="02020603050405020304"/>
              </a:rPr>
              <a:t>Pathare</a:t>
            </a:r>
            <a:r>
              <a:rPr lang="en-US" altLang="en-US" sz="1100" dirty="0">
                <a:latin typeface="Times New Roman" panose="02020603050405020304"/>
                <a:cs typeface="Times New Roman" panose="02020603050405020304"/>
              </a:rPr>
              <a:t>, S., Ryan, G., Repper, J. and </a:t>
            </a:r>
            <a:r>
              <a:rPr lang="en-US" altLang="en-US" sz="1100" dirty="0" err="1">
                <a:latin typeface="Times New Roman" panose="02020603050405020304"/>
                <a:cs typeface="Times New Roman" panose="02020603050405020304"/>
              </a:rPr>
              <a:t>Wharrad</a:t>
            </a:r>
            <a:r>
              <a:rPr lang="en-US" altLang="en-US" sz="1100" dirty="0">
                <a:latin typeface="Times New Roman" panose="02020603050405020304"/>
                <a:cs typeface="Times New Roman" panose="02020603050405020304"/>
              </a:rPr>
              <a:t>, H. (2021) Initial training for mental health peer support workers: Systematized review and international Delphi consultation. JMIR mental health, 8(5), p.e25528.</a:t>
            </a:r>
          </a:p>
          <a:p>
            <a:pPr marL="171450" lvl="0" indent="-171450" algn="just" rtl="0">
              <a:spcBef>
                <a:spcPts val="0"/>
              </a:spcBef>
              <a:spcAft>
                <a:spcPts val="0"/>
              </a:spcAft>
            </a:pPr>
            <a:r>
              <a:rPr lang="en-US" altLang="en-US" sz="1100" dirty="0">
                <a:latin typeface="Times New Roman" panose="02020603050405020304"/>
                <a:cs typeface="Times New Roman" panose="02020603050405020304"/>
              </a:rPr>
              <a:t>Feltmann, K., Gustafsson, N.K.J., </a:t>
            </a:r>
            <a:r>
              <a:rPr lang="en-US" altLang="en-US" sz="1100" dirty="0" err="1">
                <a:latin typeface="Times New Roman" panose="02020603050405020304"/>
                <a:cs typeface="Times New Roman" panose="02020603050405020304"/>
              </a:rPr>
              <a:t>Elgán</a:t>
            </a:r>
            <a:r>
              <a:rPr lang="en-US" altLang="en-US" sz="1100" dirty="0">
                <a:latin typeface="Times New Roman" panose="02020603050405020304"/>
                <a:cs typeface="Times New Roman" panose="02020603050405020304"/>
              </a:rPr>
              <a:t>, T.H., </a:t>
            </a:r>
            <a:r>
              <a:rPr lang="en-US" altLang="en-US" sz="1100" dirty="0" err="1">
                <a:latin typeface="Times New Roman" panose="02020603050405020304"/>
                <a:cs typeface="Times New Roman" panose="02020603050405020304"/>
              </a:rPr>
              <a:t>Gripenberg</a:t>
            </a:r>
            <a:r>
              <a:rPr lang="en-US" altLang="en-US" sz="1100" dirty="0">
                <a:latin typeface="Times New Roman" panose="02020603050405020304"/>
                <a:cs typeface="Times New Roman" panose="02020603050405020304"/>
              </a:rPr>
              <a:t>, J. and </a:t>
            </a:r>
            <a:r>
              <a:rPr lang="en-US" altLang="en-US" sz="1100" dirty="0" err="1">
                <a:latin typeface="Times New Roman" panose="02020603050405020304"/>
                <a:cs typeface="Times New Roman" panose="02020603050405020304"/>
              </a:rPr>
              <a:t>Kvillemo</a:t>
            </a:r>
            <a:r>
              <a:rPr lang="en-US" altLang="en-US" sz="1100" dirty="0">
                <a:latin typeface="Times New Roman" panose="02020603050405020304"/>
                <a:cs typeface="Times New Roman" panose="02020603050405020304"/>
              </a:rPr>
              <a:t>, P. (2023) Effects of the COVID-19 pandemic on mental health, working, and life situation of employees in the Swedish hospitality industry. Frontiers in Public Health, 11, p.1178847.</a:t>
            </a:r>
          </a:p>
          <a:p>
            <a:pPr marL="171450" lvl="0" indent="-171450" algn="just" rtl="0">
              <a:spcBef>
                <a:spcPts val="0"/>
              </a:spcBef>
              <a:spcAft>
                <a:spcPts val="0"/>
              </a:spcAft>
            </a:pPr>
            <a:r>
              <a:rPr lang="en-US" altLang="en-US" sz="1100" dirty="0">
                <a:latin typeface="Times New Roman" panose="02020603050405020304"/>
                <a:cs typeface="Times New Roman" panose="02020603050405020304"/>
              </a:rPr>
              <a:t>Gentle, S. (2024) UK Hospitality Industry faces significant challenges amid </a:t>
            </a:r>
            <a:r>
              <a:rPr lang="en-US" altLang="en-US" sz="1100" dirty="0" err="1">
                <a:latin typeface="Times New Roman" panose="02020603050405020304"/>
                <a:cs typeface="Times New Roman" panose="02020603050405020304"/>
              </a:rPr>
              <a:t>labour</a:t>
            </a:r>
            <a:r>
              <a:rPr lang="en-US" altLang="en-US" sz="1100" dirty="0">
                <a:latin typeface="Times New Roman" panose="02020603050405020304"/>
                <a:cs typeface="Times New Roman" panose="02020603050405020304"/>
              </a:rPr>
              <a:t> shortage and employee </a:t>
            </a:r>
            <a:r>
              <a:rPr lang="en-US" altLang="en-US" sz="1100" dirty="0" err="1">
                <a:latin typeface="Times New Roman" panose="02020603050405020304"/>
                <a:cs typeface="Times New Roman" panose="02020603050405020304"/>
              </a:rPr>
              <a:t>burnont</a:t>
            </a:r>
            <a:r>
              <a:rPr lang="en-US" altLang="en-US" sz="1100" dirty="0">
                <a:latin typeface="Times New Roman" panose="02020603050405020304"/>
                <a:cs typeface="Times New Roman" panose="02020603050405020304"/>
              </a:rPr>
              <a:t>, reveals new survey. [Online]. Available Through: &lt;https://www.onrec.com/news/news-archive/uk-hospitality-industry-faces-significant-challenges-amid-labour-shortages-and&gt;. Accessed on: &lt;10th October 2025&gt;</a:t>
            </a:r>
          </a:p>
          <a:p>
            <a:pPr marL="171450" lvl="0" indent="-171450" algn="just" rtl="0">
              <a:spcBef>
                <a:spcPts val="0"/>
              </a:spcBef>
              <a:spcAft>
                <a:spcPts val="0"/>
              </a:spcAft>
            </a:pPr>
            <a:r>
              <a:rPr lang="en-US" altLang="en-US" sz="1100" dirty="0">
                <a:latin typeface="Times New Roman" panose="02020603050405020304"/>
                <a:cs typeface="Times New Roman" panose="02020603050405020304"/>
              </a:rPr>
              <a:t>Ghazali, H., Mohamad, S.F., bin Othman, M.A.R. and Ishak, M. (2024) Hospitality Employees’ Mental Health Issues: A.</a:t>
            </a:r>
          </a:p>
          <a:p>
            <a:pPr marL="171450" lvl="0" indent="-171450" algn="just" rtl="0">
              <a:spcBef>
                <a:spcPts val="0"/>
              </a:spcBef>
              <a:spcAft>
                <a:spcPts val="0"/>
              </a:spcAft>
            </a:pPr>
            <a:r>
              <a:rPr lang="en-US" altLang="en-US" sz="1100" dirty="0" err="1">
                <a:latin typeface="Times New Roman" panose="02020603050405020304"/>
                <a:cs typeface="Times New Roman" panose="02020603050405020304"/>
              </a:rPr>
              <a:t>Hospitalitynet</a:t>
            </a:r>
            <a:r>
              <a:rPr lang="en-US" altLang="en-US" sz="1100" dirty="0">
                <a:latin typeface="Times New Roman" panose="02020603050405020304"/>
                <a:cs typeface="Times New Roman" panose="02020603050405020304"/>
              </a:rPr>
              <a:t>, (2025) Mental Health Awareness in hospitality. [Online]. Available Through: &lt;https://www.hospitalitynet.org/news/4127416.html&gt;. Accessed on: &lt;11th October 2025&gt;</a:t>
            </a:r>
          </a:p>
          <a:p>
            <a:pPr marL="171450" lvl="0" indent="-171450" algn="just" rtl="0">
              <a:spcBef>
                <a:spcPts val="0"/>
              </a:spcBef>
              <a:spcAft>
                <a:spcPts val="0"/>
              </a:spcAft>
            </a:pPr>
            <a:r>
              <a:rPr lang="en-US" altLang="en-US" sz="1100" dirty="0">
                <a:latin typeface="Times New Roman" panose="02020603050405020304"/>
                <a:cs typeface="Times New Roman" panose="02020603050405020304"/>
              </a:rPr>
              <a:t>Hughes, P., Ferrett, E. and MBE, P.H. (2021) International health and safety at work: For the NEBOSH international general certificate in occupational health and safety. Routledge.</a:t>
            </a:r>
          </a:p>
          <a:p>
            <a:pPr marL="171450" lvl="0" indent="-171450" algn="just" rtl="0">
              <a:spcBef>
                <a:spcPts val="0"/>
              </a:spcBef>
              <a:spcAft>
                <a:spcPts val="0"/>
              </a:spcAft>
            </a:pPr>
            <a:r>
              <a:rPr lang="en-US" altLang="en-US" sz="1100" dirty="0">
                <a:latin typeface="Times New Roman" panose="02020603050405020304"/>
                <a:cs typeface="Times New Roman" panose="02020603050405020304"/>
              </a:rPr>
              <a:t>Izell, C. (2022) Addressing mental health of hospitality employees: An exploratory study.</a:t>
            </a:r>
          </a:p>
          <a:p>
            <a:pPr marL="171450" lvl="0" indent="-171450" algn="just" rtl="0">
              <a:spcBef>
                <a:spcPts val="0"/>
              </a:spcBef>
              <a:spcAft>
                <a:spcPts val="0"/>
              </a:spcAft>
            </a:pPr>
            <a:r>
              <a:rPr lang="en-US" altLang="en-US" sz="1100" dirty="0">
                <a:latin typeface="Times New Roman" panose="02020603050405020304"/>
                <a:cs typeface="Times New Roman" panose="02020603050405020304"/>
              </a:rPr>
              <a:t>Kotera, Y., Adhikari, P. and Sheffield, D. (2021) Mental health of UK hospitality workers: Shame, self-criticism and self-reassurance. The Service Industries Journal, 41(15-16), pp.1076-1096.</a:t>
            </a:r>
          </a:p>
        </p:txBody>
      </p:sp>
      <p:grpSp>
        <p:nvGrpSpPr>
          <p:cNvPr id="1622" name="Google Shape;1622;p74"/>
          <p:cNvGrpSpPr/>
          <p:nvPr/>
        </p:nvGrpSpPr>
        <p:grpSpPr>
          <a:xfrm>
            <a:off x="7935110" y="3904749"/>
            <a:ext cx="977788" cy="1238759"/>
            <a:chOff x="227223" y="1681074"/>
            <a:chExt cx="977788" cy="1238759"/>
          </a:xfrm>
        </p:grpSpPr>
        <p:sp>
          <p:nvSpPr>
            <p:cNvPr id="1623" name="Google Shape;1623;p74"/>
            <p:cNvSpPr/>
            <p:nvPr/>
          </p:nvSpPr>
          <p:spPr>
            <a:xfrm>
              <a:off x="283700" y="1737638"/>
              <a:ext cx="864805" cy="1168054"/>
            </a:xfrm>
            <a:custGeom>
              <a:avLst/>
              <a:gdLst/>
              <a:ahLst/>
              <a:cxnLst/>
              <a:rect l="l" t="t" r="r" b="b"/>
              <a:pathLst>
                <a:path w="29844" h="40309" extrusionOk="0">
                  <a:moveTo>
                    <a:pt x="14922" y="0"/>
                  </a:moveTo>
                  <a:cubicBezTo>
                    <a:pt x="6694" y="0"/>
                    <a:pt x="0" y="6694"/>
                    <a:pt x="0" y="14921"/>
                  </a:cubicBezTo>
                  <a:lnTo>
                    <a:pt x="0" y="40308"/>
                  </a:lnTo>
                  <a:lnTo>
                    <a:pt x="976" y="40308"/>
                  </a:lnTo>
                  <a:lnTo>
                    <a:pt x="976" y="14921"/>
                  </a:lnTo>
                  <a:cubicBezTo>
                    <a:pt x="976" y="7232"/>
                    <a:pt x="7233" y="976"/>
                    <a:pt x="14923" y="976"/>
                  </a:cubicBezTo>
                  <a:cubicBezTo>
                    <a:pt x="22612" y="976"/>
                    <a:pt x="28868" y="7232"/>
                    <a:pt x="28868" y="14921"/>
                  </a:cubicBezTo>
                  <a:lnTo>
                    <a:pt x="28868" y="40308"/>
                  </a:lnTo>
                  <a:lnTo>
                    <a:pt x="29843" y="40308"/>
                  </a:lnTo>
                  <a:lnTo>
                    <a:pt x="29843" y="14921"/>
                  </a:lnTo>
                  <a:cubicBezTo>
                    <a:pt x="29843" y="6694"/>
                    <a:pt x="23149" y="0"/>
                    <a:pt x="1492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  <p:sp>
          <p:nvSpPr>
            <p:cNvPr id="1624" name="Google Shape;1624;p74"/>
            <p:cNvSpPr/>
            <p:nvPr/>
          </p:nvSpPr>
          <p:spPr>
            <a:xfrm>
              <a:off x="227223" y="1681074"/>
              <a:ext cx="977788" cy="1238759"/>
            </a:xfrm>
            <a:custGeom>
              <a:avLst/>
              <a:gdLst/>
              <a:ahLst/>
              <a:cxnLst/>
              <a:rect l="l" t="t" r="r" b="b"/>
              <a:pathLst>
                <a:path w="33743" h="42749" extrusionOk="0">
                  <a:moveTo>
                    <a:pt x="16871" y="976"/>
                  </a:moveTo>
                  <a:cubicBezTo>
                    <a:pt x="25637" y="976"/>
                    <a:pt x="32767" y="8108"/>
                    <a:pt x="32767" y="16873"/>
                  </a:cubicBezTo>
                  <a:lnTo>
                    <a:pt x="32767" y="41773"/>
                  </a:lnTo>
                  <a:lnTo>
                    <a:pt x="29841" y="41773"/>
                  </a:lnTo>
                  <a:lnTo>
                    <a:pt x="29841" y="16873"/>
                  </a:lnTo>
                  <a:cubicBezTo>
                    <a:pt x="29841" y="9721"/>
                    <a:pt x="24022" y="3903"/>
                    <a:pt x="16871" y="3903"/>
                  </a:cubicBezTo>
                  <a:cubicBezTo>
                    <a:pt x="9719" y="3903"/>
                    <a:pt x="3901" y="9721"/>
                    <a:pt x="3901" y="16873"/>
                  </a:cubicBezTo>
                  <a:lnTo>
                    <a:pt x="3901" y="41773"/>
                  </a:lnTo>
                  <a:lnTo>
                    <a:pt x="976" y="41773"/>
                  </a:lnTo>
                  <a:lnTo>
                    <a:pt x="976" y="16873"/>
                  </a:lnTo>
                  <a:cubicBezTo>
                    <a:pt x="976" y="8109"/>
                    <a:pt x="8104" y="976"/>
                    <a:pt x="16871" y="976"/>
                  </a:cubicBezTo>
                  <a:close/>
                  <a:moveTo>
                    <a:pt x="16872" y="1"/>
                  </a:moveTo>
                  <a:cubicBezTo>
                    <a:pt x="7567" y="1"/>
                    <a:pt x="0" y="7571"/>
                    <a:pt x="0" y="16873"/>
                  </a:cubicBezTo>
                  <a:lnTo>
                    <a:pt x="0" y="42746"/>
                  </a:lnTo>
                  <a:lnTo>
                    <a:pt x="4877" y="42746"/>
                  </a:lnTo>
                  <a:lnTo>
                    <a:pt x="4877" y="16873"/>
                  </a:lnTo>
                  <a:cubicBezTo>
                    <a:pt x="4877" y="10258"/>
                    <a:pt x="10256" y="4878"/>
                    <a:pt x="16870" y="4878"/>
                  </a:cubicBezTo>
                  <a:cubicBezTo>
                    <a:pt x="23485" y="4878"/>
                    <a:pt x="28865" y="10258"/>
                    <a:pt x="28865" y="16873"/>
                  </a:cubicBezTo>
                  <a:lnTo>
                    <a:pt x="28865" y="42748"/>
                  </a:lnTo>
                  <a:lnTo>
                    <a:pt x="33743" y="42748"/>
                  </a:lnTo>
                  <a:lnTo>
                    <a:pt x="33743" y="16873"/>
                  </a:lnTo>
                  <a:cubicBezTo>
                    <a:pt x="33743" y="7571"/>
                    <a:pt x="26176" y="1"/>
                    <a:pt x="1687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Times New Roman" panose="02020603050405020304"/>
                <a:cs typeface="Times New Roman" panose="02020603050405020304"/>
              </a:endParaRPr>
            </a:p>
          </p:txBody>
        </p:sp>
      </p:grpSp>
    </p:spTree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>
          <a:xfrm>
            <a:off x="720090" y="1174750"/>
            <a:ext cx="7966075" cy="3429000"/>
          </a:xfrm>
        </p:spPr>
        <p:txBody>
          <a:bodyPr/>
          <a:lstStyle/>
          <a:p>
            <a:pPr algn="just"/>
            <a:r>
              <a:rPr lang="en-US" altLang="en-US" sz="1100">
                <a:latin typeface="Times New Roman" panose="02020603050405020304"/>
                <a:cs typeface="Times New Roman" panose="02020603050405020304"/>
              </a:rPr>
              <a:t>Lovejoy, M., Kelly, E.L., Kubzansky, L.D. and Berkman, L.F. (2021) Work redesign for the 21st century: promising strategies for enhancing worker well-being. American journal of public health, 111(10), pp.1787-1795.</a:t>
            </a:r>
          </a:p>
          <a:p>
            <a:pPr algn="just"/>
            <a:r>
              <a:rPr lang="en-US" altLang="en-US" sz="1100">
                <a:latin typeface="Times New Roman" panose="02020603050405020304"/>
                <a:cs typeface="Times New Roman" panose="02020603050405020304"/>
              </a:rPr>
              <a:t>Nikopoulou, M., Kourouthanassis, P., Chasapi, G., Pateli, A. and Mylonas, N. (2023) Determinants of digital transformation in the hospitality industry: Technological, organizational, and environmental drivers. Sustainability, 15(3), p.2736.</a:t>
            </a:r>
          </a:p>
          <a:p>
            <a:pPr algn="just"/>
            <a:r>
              <a:rPr lang="en-US" altLang="en-US" sz="1100">
                <a:latin typeface="Times New Roman" panose="02020603050405020304"/>
                <a:cs typeface="Times New Roman" panose="02020603050405020304"/>
              </a:rPr>
              <a:t>Nisar, Q.A., Haider, S., Ali, F., Naz, S. and Ryu, K. (2021) Depletion of psychological, financial, and social resources in the hospitality sector during the pandemic. International Journal of Hospitality Management, 93, p.102794.</a:t>
            </a:r>
          </a:p>
          <a:p>
            <a:pPr algn="just"/>
            <a:r>
              <a:rPr lang="en-US" altLang="en-US" sz="1100">
                <a:latin typeface="Times New Roman" panose="02020603050405020304"/>
                <a:cs typeface="Times New Roman" panose="02020603050405020304"/>
              </a:rPr>
              <a:t>Rosemberg, M.A.S., Adams, M., Polick, C., Li, W.V., Dang, J. and Tsai, J.H.C. (2021) COVID-19 and mental health of food retail, food service, and hospitality workers. Journal of occupational and environmental hygiene, 18(4-5), pp.169-179.</a:t>
            </a:r>
          </a:p>
          <a:p>
            <a:pPr algn="just"/>
            <a:r>
              <a:rPr lang="en-US" altLang="en-US" sz="1100">
                <a:latin typeface="Times New Roman" panose="02020603050405020304"/>
                <a:cs typeface="Times New Roman" panose="02020603050405020304"/>
              </a:rPr>
              <a:t>Sharma, M., Singh, A.K. and Tyagi, P. (2024) Proceedings of the International Conference on Innovation and Regenerative Trends in Tourism and Hospitality Industry (IRTTHI 2024). 1st ed. Dordrecht: Atlantis Press Zeger Karssen.</a:t>
            </a:r>
          </a:p>
          <a:p>
            <a:pPr algn="just"/>
            <a:r>
              <a:rPr lang="en-US" altLang="en-US" sz="1100">
                <a:latin typeface="Times New Roman" panose="02020603050405020304"/>
                <a:cs typeface="Times New Roman" panose="02020603050405020304"/>
              </a:rPr>
              <a:t>Varga, S., Mistry, T.G., Ali, F. and Cobanoglu, C. (2021) Employee perceptions of wellness programs in the hospitality industry. International Journal of Contemporary Hospitality Management, 33(10), pp.3331-3354.</a:t>
            </a:r>
          </a:p>
          <a:p>
            <a:pPr algn="just"/>
            <a:r>
              <a:rPr lang="en-US" altLang="en-US" sz="1100">
                <a:latin typeface="Times New Roman" panose="02020603050405020304"/>
                <a:cs typeface="Times New Roman" panose="02020603050405020304"/>
              </a:rPr>
              <a:t>Wong, A.K.F., Kim, S., Gamor, E., Koseoglu, M.A. and Liu, Y. (2025) Advancing employees’ mental health and psychological well-being research in hospitality and tourism: Systematic review, critical reflections, and future prospects. Journal of Hospitality &amp; Tourism Research, 49(5), pp.1014-1031.</a:t>
            </a:r>
          </a:p>
          <a:p>
            <a:pPr algn="just"/>
            <a:r>
              <a:rPr lang="en-US" altLang="en-US" sz="1100">
                <a:latin typeface="Times New Roman" panose="02020603050405020304"/>
                <a:cs typeface="Times New Roman" panose="02020603050405020304"/>
              </a:rPr>
              <a:t>Wu, A., Roemer, E.C., Kent, K.B., Ballard, D.W. and Goetzel, R.Z. (2021) Organizational best practices supporting mental health in the workplace. Journal of occupational and environmental medicine, 63(12), pp.e925-e931.</a:t>
            </a:r>
          </a:p>
          <a:p>
            <a:pPr algn="just"/>
            <a:r>
              <a:rPr lang="en-US" altLang="en-US" sz="1100">
                <a:latin typeface="Times New Roman" panose="02020603050405020304"/>
                <a:cs typeface="Times New Roman" panose="02020603050405020304"/>
              </a:rPr>
              <a:t>Xiong, W., Huang, M., Okumus, B., Leung, X.Y., Cai, X. and Fan, F. (2023) How emotional labor affect hotel employees’ mental health: A longitudinal study. Tourism Management, 94, p.104631.</a:t>
            </a:r>
          </a:p>
          <a:p>
            <a:pPr algn="just"/>
            <a:endParaRPr lang="en-US" altLang="en-US" sz="11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altLang="en-US" sz="4000">
                <a:latin typeface="Times New Roman" panose="02020603050405020304"/>
                <a:cs typeface="Times New Roman" panose="02020603050405020304"/>
              </a:rPr>
              <a:t>Continue</a:t>
            </a:r>
          </a:p>
        </p:txBody>
      </p:sp>
    </p:spTree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6E7A92CB-A5B4-608C-82B5-FEDE6BB4B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6000" y="1134600"/>
            <a:ext cx="6132000" cy="2874300"/>
          </a:xfrm>
        </p:spPr>
        <p:txBody>
          <a:bodyPr wrap="square" anchor="ctr">
            <a:normAutofit/>
          </a:bodyPr>
          <a:lstStyle/>
          <a:p>
            <a:r>
              <a:rPr lang="en-US" dirty="0"/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35999338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250">
        <p15:prstTrans prst="curtains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Research Methodologies - Master of Arts in English by Slidesgo">
  <a:themeElements>
    <a:clrScheme name="Simple Light">
      <a:dk1>
        <a:srgbClr val="0F2B1C"/>
      </a:dk1>
      <a:lt1>
        <a:srgbClr val="FFFDF9"/>
      </a:lt1>
      <a:dk2>
        <a:srgbClr val="F1EEDD"/>
      </a:dk2>
      <a:lt2>
        <a:srgbClr val="B7B4A3"/>
      </a:lt2>
      <a:accent1>
        <a:srgbClr val="8D94CC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0F2B1C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</TotalTime>
  <Words>1522</Words>
  <Application>Microsoft Macintosh PowerPoint</Application>
  <PresentationFormat>On-screen Show (16:9)</PresentationFormat>
  <Paragraphs>88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Arima</vt:lpstr>
      <vt:lpstr>Barlow</vt:lpstr>
      <vt:lpstr>Arial</vt:lpstr>
      <vt:lpstr>Times New Roman</vt:lpstr>
      <vt:lpstr>Poller One</vt:lpstr>
      <vt:lpstr>Research Methodologies - Master of Arts in English by Slidesgo</vt:lpstr>
      <vt:lpstr> The deepening mental health crisis the hospitality industry  BMIH6001   </vt:lpstr>
      <vt:lpstr>Introduction</vt:lpstr>
      <vt:lpstr>Exploring literary criticism</vt:lpstr>
      <vt:lpstr>Literary criticism</vt:lpstr>
      <vt:lpstr>Methods </vt:lpstr>
      <vt:lpstr>PESTLE Analysis </vt:lpstr>
      <vt:lpstr> </vt:lpstr>
      <vt:lpstr>PowerPoint Presentation</vt:lpstr>
      <vt:lpstr>Conclusion</vt:lpstr>
      <vt:lpstr>Recommendations </vt:lpstr>
      <vt:lpstr>References </vt:lpstr>
      <vt:lpstr>Continue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Madalina Duta (2218871)</cp:lastModifiedBy>
  <cp:revision>3</cp:revision>
  <dcterms:created xsi:type="dcterms:W3CDTF">2025-10-13T10:38:00Z</dcterms:created>
  <dcterms:modified xsi:type="dcterms:W3CDTF">2025-11-03T11:01:21Z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64F88C0223CF4CF3A66F5B26C5820F55_12</vt:lpwstr>
  </property>
  <property fmtid="{D5CDD505-2E9C-101B-9397-08002B2CF9AE}" pid="3" name="KSOProductBuildVer">
    <vt:lpwstr>1033-12.2.0.22549</vt:lpwstr>
  </property>
</Properties>
</file>