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96" r:id="rId4"/>
  </p:sldMasterIdLst>
  <p:notesMasterIdLst>
    <p:notesMasterId r:id="rId6"/>
  </p:notesMasterIdLst>
  <p:sldIdLst>
    <p:sldId id="285"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938646-CEA8-41F9-BD9F-D1FA107D99CC}" type="datetimeFigureOut">
              <a:rPr lang="en-US" smtClean="0"/>
              <a:t>10/3/2019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B040C8-62D2-4EA7-B200-D3B8C06AAFD8}" type="slidenum">
              <a:rPr lang="en-US" smtClean="0"/>
              <a:t>‹#›</a:t>
            </a:fld>
            <a:endParaRPr lang="en-US"/>
          </a:p>
        </p:txBody>
      </p:sp>
    </p:spTree>
    <p:extLst>
      <p:ext uri="{BB962C8B-B14F-4D97-AF65-F5344CB8AC3E}">
        <p14:creationId xmlns:p14="http://schemas.microsoft.com/office/powerpoint/2010/main" val="2483067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24E39389-D342-42C9-A280-8ADE336DA885}" type="datetime1">
              <a:rPr lang="en-US" smtClean="0"/>
              <a:t>10/3/2019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680732C-99B6-468D-8E86-54127C661C29}" type="datetime1">
              <a:rPr lang="en-US" smtClean="0"/>
              <a:t>10/3/2019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66096AA6-1553-455E-A701-5DB89675312A}" type="datetime1">
              <a:rPr lang="en-US" smtClean="0"/>
              <a:t>10/3/2019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2A427D05-0AAA-4191-8602-39A011BE220C}" type="datetime1">
              <a:rPr lang="en-US" smtClean="0"/>
              <a:t>10/3/2019</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669B8012-90E5-4BF2-B13D-6DEC2EE5E086}" type="datetime1">
              <a:rPr lang="en-US" smtClean="0"/>
              <a:t>10/3/2019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a:p>
        </p:txBody>
      </p:sp>
      <p:sp>
        <p:nvSpPr>
          <p:cNvPr id="10" name="Title 9"/>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D562E2D-C320-4C5E-98F1-D60DBA71A352}" type="datetime1">
              <a:rPr lang="en-US" smtClean="0"/>
              <a:t>10/3/2019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06C99D-E4E2-4DDF-8629-131208CB18B0}" type="datetime1">
              <a:rPr lang="en-US" smtClean="0"/>
              <a:t>10/3/2019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EB420CF4-5FC9-46F3-B596-BE1F927BA2F1}" type="datetime1">
              <a:rPr lang="en-US" smtClean="0"/>
              <a:t>10/3/2019</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F1ABFC0-89FE-4355-9E74-11DC57FEA97E}" type="datetime1">
              <a:rPr lang="en-US" smtClean="0"/>
              <a:t>10/3/2019</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B5ED82-9221-4209-9FC6-897FECC94D85}" type="datetime1">
              <a:rPr lang="en-US" smtClean="0"/>
              <a:t>10/3/2019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2695C5F-8991-4788-8021-97F7E97CAA77}" type="datetime1">
              <a:rPr lang="en-US" smtClean="0"/>
              <a:t>10/3/2019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F9B8B6D2-5532-4B59-9C5A-AB106F128946}" type="datetime1">
              <a:rPr lang="en-US" smtClean="0"/>
              <a:t>10/3/2019</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satellite view of the Earth">
            <a:extLst>
              <a:ext uri="{FF2B5EF4-FFF2-40B4-BE49-F238E27FC236}">
                <a16:creationId xmlns:a16="http://schemas.microsoft.com/office/drawing/2014/main" id="{997CF875-7865-4B60-BE3C-F759090A4D58}"/>
              </a:ext>
            </a:extLst>
          </p:cNvPr>
          <p:cNvPicPr>
            <a:picLocks noChangeAspect="1"/>
          </p:cNvPicPr>
          <p:nvPr/>
        </p:nvPicPr>
        <p:blipFill rotWithShape="1">
          <a:blip r:embed="rId2"/>
          <a:srcRect t="3125" b="3125"/>
          <a:stretch/>
        </p:blipFill>
        <p:spPr>
          <a:xfrm>
            <a:off x="20" y="10"/>
            <a:ext cx="12191980" cy="6857990"/>
          </a:xfrm>
          <a:prstGeom prst="rect">
            <a:avLst/>
          </a:prstGeom>
        </p:spPr>
      </p:pic>
      <p:sp>
        <p:nvSpPr>
          <p:cNvPr id="3" name="Subtitle 2">
            <a:extLst>
              <a:ext uri="{FF2B5EF4-FFF2-40B4-BE49-F238E27FC236}">
                <a16:creationId xmlns:a16="http://schemas.microsoft.com/office/drawing/2014/main" id="{74B4D8F8-4E82-4BDB-B682-C4008F4B24EF}"/>
              </a:ext>
            </a:extLst>
          </p:cNvPr>
          <p:cNvSpPr>
            <a:spLocks noGrp="1"/>
          </p:cNvSpPr>
          <p:nvPr>
            <p:ph type="subTitle" idx="1"/>
          </p:nvPr>
        </p:nvSpPr>
        <p:spPr>
          <a:xfrm>
            <a:off x="-33712" y="4125931"/>
            <a:ext cx="4832720" cy="2186030"/>
          </a:xfrm>
        </p:spPr>
        <p:txBody>
          <a:bodyPr>
            <a:normAutofit/>
          </a:bodyPr>
          <a:lstStyle/>
          <a:p>
            <a:r>
              <a:rPr lang="en-US" dirty="0">
                <a:solidFill>
                  <a:srgbClr val="FFFFFF"/>
                </a:solidFill>
              </a:rPr>
              <a:t>The Kind of Teacher I Aspire to Be</a:t>
            </a:r>
          </a:p>
          <a:p>
            <a:r>
              <a:rPr lang="en-US" sz="1200" dirty="0">
                <a:solidFill>
                  <a:srgbClr val="FFFFFF"/>
                </a:solidFill>
              </a:rPr>
              <a:t>My goal is to inspire and motivate my students.  I want them to leave my classroom in a happier mood that when they entered it. I want them to learn by doing as well as theory. I want to push them to their limits, to learn not just about my topic, but also about themselves and their friends, I don’t want my students to leave my class with a mere pass, but with managerial experience and some entrepreneurial activities under their belt. I want the world to know that when I’m done preparing them, change is imminent.</a:t>
            </a:r>
          </a:p>
          <a:p>
            <a:endParaRPr lang="en-US" dirty="0">
              <a:solidFill>
                <a:srgbClr val="FFFFFF"/>
              </a:solidFill>
            </a:endParaRPr>
          </a:p>
        </p:txBody>
      </p:sp>
      <p:sp>
        <p:nvSpPr>
          <p:cNvPr id="5" name="Subtitle 2">
            <a:extLst>
              <a:ext uri="{FF2B5EF4-FFF2-40B4-BE49-F238E27FC236}">
                <a16:creationId xmlns:a16="http://schemas.microsoft.com/office/drawing/2014/main" id="{AD4E96A8-BBFB-4009-8B39-717B78C52EA5}"/>
              </a:ext>
            </a:extLst>
          </p:cNvPr>
          <p:cNvSpPr txBox="1">
            <a:spLocks/>
          </p:cNvSpPr>
          <p:nvPr/>
        </p:nvSpPr>
        <p:spPr>
          <a:xfrm>
            <a:off x="8211312" y="4018384"/>
            <a:ext cx="3980668" cy="2186030"/>
          </a:xfrm>
          <a:prstGeom prst="rect">
            <a:avLst/>
          </a:prstGeom>
          <a:noFill/>
        </p:spPr>
        <p:txBody>
          <a:bodyPr vert="horz" lIns="91440" tIns="45720" rIns="91440" bIns="45720" rtlCol="0">
            <a:normAutofit/>
          </a:bodyPr>
          <a:lstStyle>
            <a:lvl1pPr marL="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75000"/>
                    <a:lumOff val="25000"/>
                  </a:schemeClr>
                </a:solidFill>
                <a:latin typeface="+mn-lt"/>
                <a:ea typeface="+mn-ea"/>
                <a:cs typeface="+mn-cs"/>
              </a:defRPr>
            </a:lvl1pPr>
            <a:lvl2pPr marL="45720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85000"/>
                    <a:lumOff val="15000"/>
                  </a:schemeClr>
                </a:solidFill>
                <a:latin typeface="+mn-lt"/>
                <a:ea typeface="+mn-ea"/>
                <a:cs typeface="+mn-cs"/>
              </a:defRPr>
            </a:lvl2pPr>
            <a:lvl3pPr marL="914400" indent="0" algn="ctr" defTabSz="914400" rtl="0" eaLnBrk="1" latinLnBrk="0" hangingPunct="1">
              <a:lnSpc>
                <a:spcPct val="100000"/>
              </a:lnSpc>
              <a:spcBef>
                <a:spcPts val="1000"/>
              </a:spcBef>
              <a:buClr>
                <a:schemeClr val="accent2"/>
              </a:buClr>
              <a:buFont typeface="Arial" panose="020B0604020202020204" pitchFamily="34" charset="0"/>
              <a:buNone/>
              <a:defRPr sz="1800" kern="1200">
                <a:solidFill>
                  <a:schemeClr val="tx1">
                    <a:lumMod val="85000"/>
                    <a:lumOff val="15000"/>
                  </a:schemeClr>
                </a:solidFill>
                <a:latin typeface="+mn-lt"/>
                <a:ea typeface="+mn-ea"/>
                <a:cs typeface="+mn-cs"/>
              </a:defRPr>
            </a:lvl3pPr>
            <a:lvl4pPr marL="13716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4pPr>
            <a:lvl5pPr marL="18288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5pPr>
            <a:lvl6pPr marL="22860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8pPr>
            <a:lvl9pPr marL="36576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9pPr>
          </a:lstStyle>
          <a:p>
            <a:r>
              <a:rPr lang="en-US" dirty="0">
                <a:solidFill>
                  <a:srgbClr val="FFFFFF"/>
                </a:solidFill>
              </a:rPr>
              <a:t>How You Can Support Me</a:t>
            </a:r>
          </a:p>
          <a:p>
            <a:r>
              <a:rPr lang="en-US" sz="1200" dirty="0">
                <a:solidFill>
                  <a:srgbClr val="FFFFFF"/>
                </a:solidFill>
              </a:rPr>
              <a:t>Let me know what you want done and I will accomplish it. Please avoid micromanaging me. I like to make mistakes as I like to learn from them. If I need help I am not afraid to ask for it.</a:t>
            </a:r>
          </a:p>
          <a:p>
            <a:endParaRPr lang="en-US" sz="1200" dirty="0">
              <a:solidFill>
                <a:srgbClr val="FFFFFF"/>
              </a:solidFill>
            </a:endParaRPr>
          </a:p>
        </p:txBody>
      </p:sp>
      <p:sp>
        <p:nvSpPr>
          <p:cNvPr id="8" name="Subtitle 2">
            <a:extLst>
              <a:ext uri="{FF2B5EF4-FFF2-40B4-BE49-F238E27FC236}">
                <a16:creationId xmlns:a16="http://schemas.microsoft.com/office/drawing/2014/main" id="{10E9C3F9-E351-4C97-B583-D457C979E1C4}"/>
              </a:ext>
            </a:extLst>
          </p:cNvPr>
          <p:cNvSpPr txBox="1">
            <a:spLocks/>
          </p:cNvSpPr>
          <p:nvPr/>
        </p:nvSpPr>
        <p:spPr>
          <a:xfrm>
            <a:off x="499067" y="586053"/>
            <a:ext cx="4118161" cy="1409184"/>
          </a:xfrm>
          <a:prstGeom prst="rect">
            <a:avLst/>
          </a:prstGeom>
          <a:noFill/>
        </p:spPr>
        <p:txBody>
          <a:bodyPr vert="horz" lIns="91440" tIns="45720" rIns="91440" bIns="45720" rtlCol="0">
            <a:normAutofit lnSpcReduction="10000"/>
          </a:bodyPr>
          <a:lstStyle>
            <a:lvl1pPr marL="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75000"/>
                    <a:lumOff val="25000"/>
                  </a:schemeClr>
                </a:solidFill>
                <a:latin typeface="+mn-lt"/>
                <a:ea typeface="+mn-ea"/>
                <a:cs typeface="+mn-cs"/>
              </a:defRPr>
            </a:lvl1pPr>
            <a:lvl2pPr marL="45720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85000"/>
                    <a:lumOff val="15000"/>
                  </a:schemeClr>
                </a:solidFill>
                <a:latin typeface="+mn-lt"/>
                <a:ea typeface="+mn-ea"/>
                <a:cs typeface="+mn-cs"/>
              </a:defRPr>
            </a:lvl2pPr>
            <a:lvl3pPr marL="914400" indent="0" algn="ctr" defTabSz="914400" rtl="0" eaLnBrk="1" latinLnBrk="0" hangingPunct="1">
              <a:lnSpc>
                <a:spcPct val="100000"/>
              </a:lnSpc>
              <a:spcBef>
                <a:spcPts val="1000"/>
              </a:spcBef>
              <a:buClr>
                <a:schemeClr val="accent2"/>
              </a:buClr>
              <a:buFont typeface="Arial" panose="020B0604020202020204" pitchFamily="34" charset="0"/>
              <a:buNone/>
              <a:defRPr sz="1800" kern="1200">
                <a:solidFill>
                  <a:schemeClr val="tx1">
                    <a:lumMod val="85000"/>
                    <a:lumOff val="15000"/>
                  </a:schemeClr>
                </a:solidFill>
                <a:latin typeface="+mn-lt"/>
                <a:ea typeface="+mn-ea"/>
                <a:cs typeface="+mn-cs"/>
              </a:defRPr>
            </a:lvl3pPr>
            <a:lvl4pPr marL="13716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4pPr>
            <a:lvl5pPr marL="18288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5pPr>
            <a:lvl6pPr marL="22860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8pPr>
            <a:lvl9pPr marL="36576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9pPr>
          </a:lstStyle>
          <a:p>
            <a:r>
              <a:rPr lang="en-US" dirty="0">
                <a:solidFill>
                  <a:srgbClr val="FFFFFF"/>
                </a:solidFill>
              </a:rPr>
              <a:t>About Me</a:t>
            </a:r>
          </a:p>
          <a:p>
            <a:r>
              <a:rPr lang="en-US" sz="1200" dirty="0">
                <a:solidFill>
                  <a:srgbClr val="FFFFFF"/>
                </a:solidFill>
              </a:rPr>
              <a:t>I moved to Canada with my family at the age of 15, graduated high school and am now in the PGCE course at the University of Wales, Trinity Saint David to learn about becoming a teacher. I enjoy traveling, I love spending time with my three dogs and love to read and write in my spare time.</a:t>
            </a:r>
          </a:p>
        </p:txBody>
      </p:sp>
      <p:sp>
        <p:nvSpPr>
          <p:cNvPr id="9" name="Subtitle 2">
            <a:extLst>
              <a:ext uri="{FF2B5EF4-FFF2-40B4-BE49-F238E27FC236}">
                <a16:creationId xmlns:a16="http://schemas.microsoft.com/office/drawing/2014/main" id="{8237BB84-7737-4548-90F9-64BBD067E1CC}"/>
              </a:ext>
            </a:extLst>
          </p:cNvPr>
          <p:cNvSpPr txBox="1">
            <a:spLocks/>
          </p:cNvSpPr>
          <p:nvPr/>
        </p:nvSpPr>
        <p:spPr>
          <a:xfrm>
            <a:off x="7824576" y="586053"/>
            <a:ext cx="4401156" cy="2556346"/>
          </a:xfrm>
          <a:prstGeom prst="rect">
            <a:avLst/>
          </a:prstGeom>
          <a:noFill/>
        </p:spPr>
        <p:txBody>
          <a:bodyPr vert="horz" lIns="91440" tIns="45720" rIns="91440" bIns="45720" rtlCol="0">
            <a:normAutofit fontScale="70000" lnSpcReduction="20000"/>
          </a:bodyPr>
          <a:lstStyle>
            <a:lvl1pPr marL="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75000"/>
                    <a:lumOff val="25000"/>
                  </a:schemeClr>
                </a:solidFill>
                <a:latin typeface="+mn-lt"/>
                <a:ea typeface="+mn-ea"/>
                <a:cs typeface="+mn-cs"/>
              </a:defRPr>
            </a:lvl1pPr>
            <a:lvl2pPr marL="45720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85000"/>
                    <a:lumOff val="15000"/>
                  </a:schemeClr>
                </a:solidFill>
                <a:latin typeface="+mn-lt"/>
                <a:ea typeface="+mn-ea"/>
                <a:cs typeface="+mn-cs"/>
              </a:defRPr>
            </a:lvl2pPr>
            <a:lvl3pPr marL="914400" indent="0" algn="ctr" defTabSz="914400" rtl="0" eaLnBrk="1" latinLnBrk="0" hangingPunct="1">
              <a:lnSpc>
                <a:spcPct val="100000"/>
              </a:lnSpc>
              <a:spcBef>
                <a:spcPts val="1000"/>
              </a:spcBef>
              <a:buClr>
                <a:schemeClr val="accent2"/>
              </a:buClr>
              <a:buFont typeface="Arial" panose="020B0604020202020204" pitchFamily="34" charset="0"/>
              <a:buNone/>
              <a:defRPr sz="1800" kern="1200">
                <a:solidFill>
                  <a:schemeClr val="tx1">
                    <a:lumMod val="85000"/>
                    <a:lumOff val="15000"/>
                  </a:schemeClr>
                </a:solidFill>
                <a:latin typeface="+mn-lt"/>
                <a:ea typeface="+mn-ea"/>
                <a:cs typeface="+mn-cs"/>
              </a:defRPr>
            </a:lvl3pPr>
            <a:lvl4pPr marL="13716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4pPr>
            <a:lvl5pPr marL="18288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5pPr>
            <a:lvl6pPr marL="22860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8pPr>
            <a:lvl9pPr marL="36576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9pPr>
          </a:lstStyle>
          <a:p>
            <a:r>
              <a:rPr lang="en-US" sz="2900" dirty="0">
                <a:solidFill>
                  <a:srgbClr val="FFFFFF"/>
                </a:solidFill>
              </a:rPr>
              <a:t>Interesting Facts About Me</a:t>
            </a:r>
          </a:p>
          <a:p>
            <a:pPr marL="171450" indent="-171450" algn="just">
              <a:buFont typeface="Arial" panose="020B0604020202020204" pitchFamily="34" charset="0"/>
              <a:buChar char="•"/>
            </a:pPr>
            <a:r>
              <a:rPr lang="en-US" sz="1700" dirty="0">
                <a:solidFill>
                  <a:srgbClr val="FFFFFF"/>
                </a:solidFill>
              </a:rPr>
              <a:t>I graduated high school in 2006 and received my O.S.S.D.</a:t>
            </a:r>
          </a:p>
          <a:p>
            <a:pPr marL="171450" indent="-171450" algn="just">
              <a:buFont typeface="Arial" panose="020B0604020202020204" pitchFamily="34" charset="0"/>
              <a:buChar char="•"/>
            </a:pPr>
            <a:r>
              <a:rPr lang="en-US" sz="1700" dirty="0">
                <a:solidFill>
                  <a:srgbClr val="FFFFFF"/>
                </a:solidFill>
              </a:rPr>
              <a:t>I received a certificate in acting for film and television at Niagara College</a:t>
            </a:r>
          </a:p>
          <a:p>
            <a:pPr marL="171450" indent="-171450" algn="just">
              <a:buFont typeface="Arial" panose="020B0604020202020204" pitchFamily="34" charset="0"/>
              <a:buChar char="•"/>
            </a:pPr>
            <a:r>
              <a:rPr lang="en-US" sz="1700" dirty="0">
                <a:solidFill>
                  <a:srgbClr val="FFFFFF"/>
                </a:solidFill>
              </a:rPr>
              <a:t>I stories and my own feature film</a:t>
            </a:r>
          </a:p>
          <a:p>
            <a:pPr marL="171450" indent="-171450" algn="just">
              <a:buFont typeface="Arial" panose="020B0604020202020204" pitchFamily="34" charset="0"/>
              <a:buChar char="•"/>
            </a:pPr>
            <a:r>
              <a:rPr lang="en-US" sz="1700" dirty="0">
                <a:solidFill>
                  <a:srgbClr val="FFFFFF"/>
                </a:solidFill>
              </a:rPr>
              <a:t>I graduated with a 2:1 have been and extra in the movie ‘Carrie’ and the series ‘Reign’</a:t>
            </a:r>
          </a:p>
          <a:p>
            <a:pPr marL="171450" indent="-171450" algn="just">
              <a:buFont typeface="Arial" panose="020B0604020202020204" pitchFamily="34" charset="0"/>
              <a:buChar char="•"/>
            </a:pPr>
            <a:r>
              <a:rPr lang="en-US" sz="1700" dirty="0">
                <a:solidFill>
                  <a:srgbClr val="FFFFFF"/>
                </a:solidFill>
              </a:rPr>
              <a:t>I have met Vern Troyer in a filming competition for </a:t>
            </a:r>
            <a:r>
              <a:rPr lang="en-US" sz="1700" dirty="0" err="1">
                <a:solidFill>
                  <a:srgbClr val="FFFFFF"/>
                </a:solidFill>
              </a:rPr>
              <a:t>Kripsy</a:t>
            </a:r>
            <a:r>
              <a:rPr lang="en-US" sz="1700" dirty="0">
                <a:solidFill>
                  <a:srgbClr val="FFFFFF"/>
                </a:solidFill>
              </a:rPr>
              <a:t> Kreme</a:t>
            </a:r>
          </a:p>
          <a:p>
            <a:pPr marL="171450" indent="-171450" algn="just">
              <a:buFont typeface="Arial" panose="020B0604020202020204" pitchFamily="34" charset="0"/>
              <a:buChar char="•"/>
            </a:pPr>
            <a:r>
              <a:rPr lang="en-US" sz="1700" dirty="0">
                <a:solidFill>
                  <a:srgbClr val="FFFFFF"/>
                </a:solidFill>
              </a:rPr>
              <a:t>I have shot many short or Business Management in the University of Wales, Trinity Saint David.</a:t>
            </a:r>
          </a:p>
          <a:p>
            <a:pPr marL="171450" indent="-171450">
              <a:buFont typeface="Arial" panose="020B0604020202020204" pitchFamily="34" charset="0"/>
              <a:buChar char="•"/>
            </a:pPr>
            <a:endParaRPr lang="en-US" sz="1200" dirty="0">
              <a:solidFill>
                <a:srgbClr val="FFFFFF"/>
              </a:solidFill>
            </a:endParaRPr>
          </a:p>
        </p:txBody>
      </p:sp>
      <p:pic>
        <p:nvPicPr>
          <p:cNvPr id="11" name="Picture 10" descr="A person standing posing for the camera&#10;&#10;Description automatically generated">
            <a:extLst>
              <a:ext uri="{FF2B5EF4-FFF2-40B4-BE49-F238E27FC236}">
                <a16:creationId xmlns:a16="http://schemas.microsoft.com/office/drawing/2014/main" id="{7464452F-7C08-40DD-95E1-99E37D17F1D6}"/>
              </a:ext>
            </a:extLst>
          </p:cNvPr>
          <p:cNvPicPr>
            <a:picLocks noChangeAspect="1"/>
          </p:cNvPicPr>
          <p:nvPr/>
        </p:nvPicPr>
        <p:blipFill>
          <a:blip r:embed="rId3"/>
          <a:stretch>
            <a:fillRect/>
          </a:stretch>
        </p:blipFill>
        <p:spPr>
          <a:xfrm>
            <a:off x="4832740" y="825593"/>
            <a:ext cx="3025587" cy="5378821"/>
          </a:xfrm>
          <a:prstGeom prst="rect">
            <a:avLst/>
          </a:prstGeom>
        </p:spPr>
      </p:pic>
    </p:spTree>
    <p:extLst>
      <p:ext uri="{BB962C8B-B14F-4D97-AF65-F5344CB8AC3E}">
        <p14:creationId xmlns:p14="http://schemas.microsoft.com/office/powerpoint/2010/main" val="240106804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8A451F4C-A3A1-4FF3-AEA5-AE3EFF175B02}">
  <ds:schemaRefs>
    <ds:schemaRef ds:uri="http://schemas.microsoft.com/sharepoint/v3/contenttype/forms"/>
  </ds:schemaRefs>
</ds:datastoreItem>
</file>

<file path=customXml/itemProps2.xml><?xml version="1.0" encoding="utf-8"?>
<ds:datastoreItem xmlns:ds="http://schemas.openxmlformats.org/officeDocument/2006/customXml" ds:itemID="{F009F5EF-575C-40E7-A9C5-EC1F2A5548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8775A23-75CA-4614-9647-C9B2CE742CA2}">
  <ds:schemaRefs>
    <ds:schemaRef ds:uri="http://schemas.microsoft.com/office/2006/metadata/properties"/>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16c05727-aa75-4e4a-9b5f-8a80a1165891"/>
    <ds:schemaRef ds:uri="http://purl.org/dc/dcmitype/"/>
    <ds:schemaRef ds:uri="http://purl.org/dc/elements/1.1/"/>
    <ds:schemaRef ds:uri="71af3243-3dd4-4a8d-8c0d-dd76da1f02a5"/>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Parcel design</Template>
  <TotalTime>0</TotalTime>
  <Words>320</Words>
  <Application>Microsoft Office PowerPoint</Application>
  <PresentationFormat>Widescreen</PresentationFormat>
  <Paragraphs>13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Gill Sans MT</vt:lpstr>
      <vt:lpstr>Parcel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2019-10-03T22:36:40Z</dcterms:created>
  <dcterms:modified xsi:type="dcterms:W3CDTF">2019-10-03T22:54:43Z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