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6"/>
  </p:notesMasterIdLst>
  <p:handoutMasterIdLst>
    <p:handoutMasterId r:id="rId17"/>
  </p:handoutMasterIdLst>
  <p:sldIdLst>
    <p:sldId id="256" r:id="rId5"/>
    <p:sldId id="304" r:id="rId6"/>
    <p:sldId id="301" r:id="rId7"/>
    <p:sldId id="305" r:id="rId8"/>
    <p:sldId id="312" r:id="rId9"/>
    <p:sldId id="315" r:id="rId10"/>
    <p:sldId id="316" r:id="rId11"/>
    <p:sldId id="317" r:id="rId12"/>
    <p:sldId id="318" r:id="rId13"/>
    <p:sldId id="320" r:id="rId14"/>
    <p:sldId id="32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5" orient="horz" pos="1896" userDrawn="1">
          <p15:clr>
            <a:srgbClr val="A4A3A4"/>
          </p15:clr>
        </p15:guide>
        <p15:guide id="6" orient="horz" pos="3504" userDrawn="1">
          <p15:clr>
            <a:srgbClr val="A4A3A4"/>
          </p15:clr>
        </p15:guide>
        <p15:guide id="7"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F8E0C"/>
    <a:srgbClr val="474040"/>
    <a:srgbClr val="74777A"/>
    <a:srgbClr val="525050"/>
    <a:srgbClr val="575542"/>
    <a:srgbClr val="1F211F"/>
    <a:srgbClr val="4F4A4A"/>
    <a:srgbClr val="756E6E"/>
    <a:srgbClr val="C2BCBC"/>
    <a:srgbClr val="EDE6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295956-84E3-B333-4407-50FE6ADEB442}" v="1" dt="2025-12-08T01:37:44.049"/>
    <p1510:client id="{280B142D-C256-A1F1-7DF7-D2898B3E83E2}" v="5" dt="2025-12-08T01:39:20.148"/>
    <p1510:client id="{3192F869-7AE5-C6D5-3D15-4ECEAD51D876}" v="19" dt="2025-12-08T01:43:49.831"/>
    <p1510:client id="{43677A20-18ED-D4BE-1BF7-17281FD1B29F}" v="1" dt="2025-12-07T15:00:55.716"/>
    <p1510:client id="{97965DD4-CB22-1781-1022-F8BCB6FCCE27}" v="1876" dt="2025-12-07T14:59:18.590"/>
    <p1510:client id="{AD72EDEA-C2F3-DE1F-0F84-7485FF0C78DB}" v="561" dt="2025-12-08T01:36:39.621"/>
    <p1510:client id="{D394A682-B2D3-2F11-693B-B3A06C5509AF}" v="1725" dt="2025-12-07T16:04:44.520"/>
    <p1510:client id="{DC06895C-DFF2-12B9-01E2-5872F62BAB8B}" v="2407" dt="2025-12-08T00:43:23.8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1896"/>
        <p:guide orient="horz" pos="3504"/>
        <p:guide pos="3840"/>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quel Lopes Marta (2428509)" userId="S::2428509@student.uwtsd.ac.uk::69e18292-872d-4389-a2d0-3b12608e31ac" providerId="AD" clId="Web-{B89A4CA9-7F42-740C-1F6C-19C2EE231CFF}"/>
    <pc:docChg chg="modSld sldOrd">
      <pc:chgData name="Raquel Lopes Marta (2428509)" userId="S::2428509@student.uwtsd.ac.uk::69e18292-872d-4389-a2d0-3b12608e31ac" providerId="AD" clId="Web-{B89A4CA9-7F42-740C-1F6C-19C2EE231CFF}" dt="2025-11-30T12:24:17.556" v="389"/>
      <pc:docMkLst>
        <pc:docMk/>
      </pc:docMkLst>
      <pc:sldChg chg="addSp delSp modSp mod setBg">
        <pc:chgData name="Raquel Lopes Marta (2428509)" userId="S::2428509@student.uwtsd.ac.uk::69e18292-872d-4389-a2d0-3b12608e31ac" providerId="AD" clId="Web-{B89A4CA9-7F42-740C-1F6C-19C2EE231CFF}" dt="2025-11-30T12:09:44.128" v="384" actId="14100"/>
        <pc:sldMkLst>
          <pc:docMk/>
          <pc:sldMk cId="1642425379" sldId="256"/>
        </pc:sldMkLst>
        <pc:spChg chg="add mod">
          <ac:chgData name="Raquel Lopes Marta (2428509)" userId="S::2428509@student.uwtsd.ac.uk::69e18292-872d-4389-a2d0-3b12608e31ac" providerId="AD" clId="Web-{B89A4CA9-7F42-740C-1F6C-19C2EE231CFF}" dt="2025-11-30T12:09:25.330" v="382" actId="14100"/>
          <ac:spMkLst>
            <pc:docMk/>
            <pc:sldMk cId="1642425379" sldId="256"/>
            <ac:spMk id="3" creationId="{7924A768-5985-7084-E0FE-C5B4452CDC6B}"/>
          </ac:spMkLst>
        </pc:spChg>
        <pc:spChg chg="mod">
          <ac:chgData name="Raquel Lopes Marta (2428509)" userId="S::2428509@student.uwtsd.ac.uk::69e18292-872d-4389-a2d0-3b12608e31ac" providerId="AD" clId="Web-{B89A4CA9-7F42-740C-1F6C-19C2EE231CFF}" dt="2025-11-30T12:09:03.314" v="379" actId="20577"/>
          <ac:spMkLst>
            <pc:docMk/>
            <pc:sldMk cId="1642425379" sldId="256"/>
            <ac:spMk id="7" creationId="{9C522CE7-8601-4799-A188-72F4C128D33A}"/>
          </ac:spMkLst>
        </pc:spChg>
        <pc:spChg chg="add">
          <ac:chgData name="Raquel Lopes Marta (2428509)" userId="S::2428509@student.uwtsd.ac.uk::69e18292-872d-4389-a2d0-3b12608e31ac" providerId="AD" clId="Web-{B89A4CA9-7F42-740C-1F6C-19C2EE231CFF}" dt="2025-11-30T11:44:02.266" v="8"/>
          <ac:spMkLst>
            <pc:docMk/>
            <pc:sldMk cId="1642425379" sldId="256"/>
            <ac:spMk id="13" creationId="{4D60F200-5EB0-B223-2439-C96C67F0FEE1}"/>
          </ac:spMkLst>
        </pc:spChg>
        <pc:spChg chg="add">
          <ac:chgData name="Raquel Lopes Marta (2428509)" userId="S::2428509@student.uwtsd.ac.uk::69e18292-872d-4389-a2d0-3b12608e31ac" providerId="AD" clId="Web-{B89A4CA9-7F42-740C-1F6C-19C2EE231CFF}" dt="2025-11-30T11:44:02.266" v="8"/>
          <ac:spMkLst>
            <pc:docMk/>
            <pc:sldMk cId="1642425379" sldId="256"/>
            <ac:spMk id="15" creationId="{74067CD3-146F-6228-E362-39AA720C25F7}"/>
          </ac:spMkLst>
        </pc:spChg>
        <pc:spChg chg="add">
          <ac:chgData name="Raquel Lopes Marta (2428509)" userId="S::2428509@student.uwtsd.ac.uk::69e18292-872d-4389-a2d0-3b12608e31ac" providerId="AD" clId="Web-{B89A4CA9-7F42-740C-1F6C-19C2EE231CFF}" dt="2025-11-30T11:44:02.266" v="8"/>
          <ac:spMkLst>
            <pc:docMk/>
            <pc:sldMk cId="1642425379" sldId="256"/>
            <ac:spMk id="17" creationId="{271C7E5C-A0F8-E9FA-56DB-31A257FD4EDB}"/>
          </ac:spMkLst>
        </pc:spChg>
        <pc:spChg chg="add">
          <ac:chgData name="Raquel Lopes Marta (2428509)" userId="S::2428509@student.uwtsd.ac.uk::69e18292-872d-4389-a2d0-3b12608e31ac" providerId="AD" clId="Web-{B89A4CA9-7F42-740C-1F6C-19C2EE231CFF}" dt="2025-11-30T11:44:02.266" v="8"/>
          <ac:spMkLst>
            <pc:docMk/>
            <pc:sldMk cId="1642425379" sldId="256"/>
            <ac:spMk id="19" creationId="{33F70A3C-4474-2A39-470C-FD55A8837503}"/>
          </ac:spMkLst>
        </pc:spChg>
        <pc:spChg chg="add">
          <ac:chgData name="Raquel Lopes Marta (2428509)" userId="S::2428509@student.uwtsd.ac.uk::69e18292-872d-4389-a2d0-3b12608e31ac" providerId="AD" clId="Web-{B89A4CA9-7F42-740C-1F6C-19C2EE231CFF}" dt="2025-11-30T11:44:02.266" v="8"/>
          <ac:spMkLst>
            <pc:docMk/>
            <pc:sldMk cId="1642425379" sldId="256"/>
            <ac:spMk id="21" creationId="{BAC3F7D4-9613-0E1F-901C-98FE831DEBC0}"/>
          </ac:spMkLst>
        </pc:spChg>
        <pc:spChg chg="add">
          <ac:chgData name="Raquel Lopes Marta (2428509)" userId="S::2428509@student.uwtsd.ac.uk::69e18292-872d-4389-a2d0-3b12608e31ac" providerId="AD" clId="Web-{B89A4CA9-7F42-740C-1F6C-19C2EE231CFF}" dt="2025-11-30T11:44:02.266" v="8"/>
          <ac:spMkLst>
            <pc:docMk/>
            <pc:sldMk cId="1642425379" sldId="256"/>
            <ac:spMk id="23" creationId="{AFD5167C-AF48-26F0-7A9F-3F7643374872}"/>
          </ac:spMkLst>
        </pc:spChg>
        <pc:spChg chg="add">
          <ac:chgData name="Raquel Lopes Marta (2428509)" userId="S::2428509@student.uwtsd.ac.uk::69e18292-872d-4389-a2d0-3b12608e31ac" providerId="AD" clId="Web-{B89A4CA9-7F42-740C-1F6C-19C2EE231CFF}" dt="2025-11-30T11:44:02.266" v="8"/>
          <ac:spMkLst>
            <pc:docMk/>
            <pc:sldMk cId="1642425379" sldId="256"/>
            <ac:spMk id="25" creationId="{87B30A01-FCA8-86A5-A840-C32A3BE2EDD6}"/>
          </ac:spMkLst>
        </pc:spChg>
        <pc:picChg chg="mod">
          <ac:chgData name="Raquel Lopes Marta (2428509)" userId="S::2428509@student.uwtsd.ac.uk::69e18292-872d-4389-a2d0-3b12608e31ac" providerId="AD" clId="Web-{B89A4CA9-7F42-740C-1F6C-19C2EE231CFF}" dt="2025-11-30T12:09:44.128" v="384" actId="14100"/>
          <ac:picMkLst>
            <pc:docMk/>
            <pc:sldMk cId="1642425379" sldId="256"/>
            <ac:picMk id="8" creationId="{96D6DE01-D902-4482-9C44-25411826C9AE}"/>
          </ac:picMkLst>
        </pc:picChg>
      </pc:sldChg>
      <pc:sldChg chg="modSp ord">
        <pc:chgData name="Raquel Lopes Marta (2428509)" userId="S::2428509@student.uwtsd.ac.uk::69e18292-872d-4389-a2d0-3b12608e31ac" providerId="AD" clId="Web-{B89A4CA9-7F42-740C-1F6C-19C2EE231CFF}" dt="2025-11-30T12:24:17.556" v="389"/>
        <pc:sldMkLst>
          <pc:docMk/>
          <pc:sldMk cId="3507718482" sldId="304"/>
        </pc:sldMkLst>
        <pc:picChg chg="mod">
          <ac:chgData name="Raquel Lopes Marta (2428509)" userId="S::2428509@student.uwtsd.ac.uk::69e18292-872d-4389-a2d0-3b12608e31ac" providerId="AD" clId="Web-{B89A4CA9-7F42-740C-1F6C-19C2EE231CFF}" dt="2025-11-30T12:24:17.556" v="389"/>
          <ac:picMkLst>
            <pc:docMk/>
            <pc:sldMk cId="3507718482" sldId="304"/>
            <ac:picMk id="8" creationId="{A78432FC-7702-44D2-9799-5CC8D3D0C06C}"/>
          </ac:picMkLst>
        </pc:picChg>
      </pc:sldChg>
    </pc:docChg>
  </pc:docChgLst>
  <pc:docChgLst>
    <pc:chgData name="Raquel Lopes Marta (2428509)" userId="S::2428509@student.uwtsd.ac.uk::69e18292-872d-4389-a2d0-3b12608e31ac" providerId="AD" clId="Web-{9F8CC83E-5C70-D955-9423-EA367715B4C9}"/>
    <pc:docChg chg="addSld modSld sldOrd">
      <pc:chgData name="Raquel Lopes Marta (2428509)" userId="S::2428509@student.uwtsd.ac.uk::69e18292-872d-4389-a2d0-3b12608e31ac" providerId="AD" clId="Web-{9F8CC83E-5C70-D955-9423-EA367715B4C9}" dt="2025-11-30T13:34:50.121" v="695" actId="20577"/>
      <pc:docMkLst>
        <pc:docMk/>
      </pc:docMkLst>
      <pc:sldChg chg="modSp">
        <pc:chgData name="Raquel Lopes Marta (2428509)" userId="S::2428509@student.uwtsd.ac.uk::69e18292-872d-4389-a2d0-3b12608e31ac" providerId="AD" clId="Web-{9F8CC83E-5C70-D955-9423-EA367715B4C9}" dt="2025-11-30T12:28:57.219" v="6" actId="14100"/>
        <pc:sldMkLst>
          <pc:docMk/>
          <pc:sldMk cId="1642425379" sldId="256"/>
        </pc:sldMkLst>
        <pc:picChg chg="mod">
          <ac:chgData name="Raquel Lopes Marta (2428509)" userId="S::2428509@student.uwtsd.ac.uk::69e18292-872d-4389-a2d0-3b12608e31ac" providerId="AD" clId="Web-{9F8CC83E-5C70-D955-9423-EA367715B4C9}" dt="2025-11-30T12:28:57.219" v="6" actId="14100"/>
          <ac:picMkLst>
            <pc:docMk/>
            <pc:sldMk cId="1642425379" sldId="256"/>
            <ac:picMk id="8" creationId="{96D6DE01-D902-4482-9C44-25411826C9AE}"/>
          </ac:picMkLst>
        </pc:picChg>
      </pc:sldChg>
      <pc:sldChg chg="addSp delSp modSp mod ord modClrScheme chgLayout">
        <pc:chgData name="Raquel Lopes Marta (2428509)" userId="S::2428509@student.uwtsd.ac.uk::69e18292-872d-4389-a2d0-3b12608e31ac" providerId="AD" clId="Web-{9F8CC83E-5C70-D955-9423-EA367715B4C9}" dt="2025-11-30T13:28:07.269" v="565"/>
        <pc:sldMkLst>
          <pc:docMk/>
          <pc:sldMk cId="831733384" sldId="301"/>
        </pc:sldMkLst>
        <pc:spChg chg="mod">
          <ac:chgData name="Raquel Lopes Marta (2428509)" userId="S::2428509@student.uwtsd.ac.uk::69e18292-872d-4389-a2d0-3b12608e31ac" providerId="AD" clId="Web-{9F8CC83E-5C70-D955-9423-EA367715B4C9}" dt="2025-11-30T13:27:47.987" v="562" actId="20577"/>
          <ac:spMkLst>
            <pc:docMk/>
            <pc:sldMk cId="831733384" sldId="301"/>
            <ac:spMk id="2" creationId="{6719F29B-F233-48AF-8261-F33A4E079E3E}"/>
          </ac:spMkLst>
        </pc:spChg>
        <pc:spChg chg="mod">
          <ac:chgData name="Raquel Lopes Marta (2428509)" userId="S::2428509@student.uwtsd.ac.uk::69e18292-872d-4389-a2d0-3b12608e31ac" providerId="AD" clId="Web-{9F8CC83E-5C70-D955-9423-EA367715B4C9}" dt="2025-11-30T12:51:50.654" v="32"/>
          <ac:spMkLst>
            <pc:docMk/>
            <pc:sldMk cId="831733384" sldId="301"/>
            <ac:spMk id="3" creationId="{35E3EA69-4E0E-41BD-8095-A124225A2647}"/>
          </ac:spMkLst>
        </pc:spChg>
        <pc:spChg chg="mod">
          <ac:chgData name="Raquel Lopes Marta (2428509)" userId="S::2428509@student.uwtsd.ac.uk::69e18292-872d-4389-a2d0-3b12608e31ac" providerId="AD" clId="Web-{9F8CC83E-5C70-D955-9423-EA367715B4C9}" dt="2025-11-30T12:51:50.654" v="32"/>
          <ac:spMkLst>
            <pc:docMk/>
            <pc:sldMk cId="831733384" sldId="301"/>
            <ac:spMk id="4" creationId="{328F602C-7F98-4C02-99D4-ED65E00D66A4}"/>
          </ac:spMkLst>
        </pc:spChg>
        <pc:picChg chg="mod ord">
          <ac:chgData name="Raquel Lopes Marta (2428509)" userId="S::2428509@student.uwtsd.ac.uk::69e18292-872d-4389-a2d0-3b12608e31ac" providerId="AD" clId="Web-{9F8CC83E-5C70-D955-9423-EA367715B4C9}" dt="2025-11-30T12:51:50.654" v="32"/>
          <ac:picMkLst>
            <pc:docMk/>
            <pc:sldMk cId="831733384" sldId="301"/>
            <ac:picMk id="9" creationId="{580459A6-74F1-49C9-B51B-9878E21EB18F}"/>
          </ac:picMkLst>
        </pc:picChg>
      </pc:sldChg>
      <pc:sldChg chg="addSp delSp modSp mod ord modClrScheme chgLayout">
        <pc:chgData name="Raquel Lopes Marta (2428509)" userId="S::2428509@student.uwtsd.ac.uk::69e18292-872d-4389-a2d0-3b12608e31ac" providerId="AD" clId="Web-{9F8CC83E-5C70-D955-9423-EA367715B4C9}" dt="2025-11-30T13:34:50.121" v="695" actId="20577"/>
        <pc:sldMkLst>
          <pc:docMk/>
          <pc:sldMk cId="3507718482" sldId="304"/>
        </pc:sldMkLst>
        <pc:spChg chg="mod">
          <ac:chgData name="Raquel Lopes Marta (2428509)" userId="S::2428509@student.uwtsd.ac.uk::69e18292-872d-4389-a2d0-3b12608e31ac" providerId="AD" clId="Web-{9F8CC83E-5C70-D955-9423-EA367715B4C9}" dt="2025-11-30T13:04:43.336" v="70" actId="20577"/>
          <ac:spMkLst>
            <pc:docMk/>
            <pc:sldMk cId="3507718482" sldId="304"/>
            <ac:spMk id="2" creationId="{7291CFAB-A735-4A31-A51D-42FE1F5E94E0}"/>
          </ac:spMkLst>
        </pc:spChg>
        <pc:spChg chg="mod">
          <ac:chgData name="Raquel Lopes Marta (2428509)" userId="S::2428509@student.uwtsd.ac.uk::69e18292-872d-4389-a2d0-3b12608e31ac" providerId="AD" clId="Web-{9F8CC83E-5C70-D955-9423-EA367715B4C9}" dt="2025-11-30T13:34:50.121" v="695" actId="20577"/>
          <ac:spMkLst>
            <pc:docMk/>
            <pc:sldMk cId="3507718482" sldId="304"/>
            <ac:spMk id="12" creationId="{511B0752-C624-457B-B12B-B88C90BBA8D7}"/>
          </ac:spMkLst>
        </pc:spChg>
        <pc:spChg chg="mod ord">
          <ac:chgData name="Raquel Lopes Marta (2428509)" userId="S::2428509@student.uwtsd.ac.uk::69e18292-872d-4389-a2d0-3b12608e31ac" providerId="AD" clId="Web-{9F8CC83E-5C70-D955-9423-EA367715B4C9}" dt="2025-11-30T13:01:27.095" v="47"/>
          <ac:spMkLst>
            <pc:docMk/>
            <pc:sldMk cId="3507718482" sldId="304"/>
            <ac:spMk id="45" creationId="{839DF259-1923-4D25-955A-2AFFAE8BDE48}"/>
          </ac:spMkLst>
        </pc:spChg>
        <pc:picChg chg="mod">
          <ac:chgData name="Raquel Lopes Marta (2428509)" userId="S::2428509@student.uwtsd.ac.uk::69e18292-872d-4389-a2d0-3b12608e31ac" providerId="AD" clId="Web-{9F8CC83E-5C70-D955-9423-EA367715B4C9}" dt="2025-11-30T13:04:27.489" v="66" actId="1076"/>
          <ac:picMkLst>
            <pc:docMk/>
            <pc:sldMk cId="3507718482" sldId="304"/>
            <ac:picMk id="8" creationId="{A78432FC-7702-44D2-9799-5CC8D3D0C06C}"/>
          </ac:picMkLst>
        </pc:picChg>
      </pc:sldChg>
      <pc:sldChg chg="addSp delSp modSp ord">
        <pc:chgData name="Raquel Lopes Marta (2428509)" userId="S::2428509@student.uwtsd.ac.uk::69e18292-872d-4389-a2d0-3b12608e31ac" providerId="AD" clId="Web-{9F8CC83E-5C70-D955-9423-EA367715B4C9}" dt="2025-11-30T12:50:04.286" v="29"/>
        <pc:sldMkLst>
          <pc:docMk/>
          <pc:sldMk cId="199679355" sldId="305"/>
        </pc:sldMkLst>
        <pc:picChg chg="add del mod">
          <ac:chgData name="Raquel Lopes Marta (2428509)" userId="S::2428509@student.uwtsd.ac.uk::69e18292-872d-4389-a2d0-3b12608e31ac" providerId="AD" clId="Web-{9F8CC83E-5C70-D955-9423-EA367715B4C9}" dt="2025-11-30T12:50:04.286" v="29"/>
          <ac:picMkLst>
            <pc:docMk/>
            <pc:sldMk cId="199679355" sldId="305"/>
            <ac:picMk id="6" creationId="{31EB3F7E-46D2-4030-923F-5B334198CAEB}"/>
          </ac:picMkLst>
        </pc:picChg>
      </pc:sldChg>
      <pc:sldChg chg="new">
        <pc:chgData name="Raquel Lopes Marta (2428509)" userId="S::2428509@student.uwtsd.ac.uk::69e18292-872d-4389-a2d0-3b12608e31ac" providerId="AD" clId="Web-{9F8CC83E-5C70-D955-9423-EA367715B4C9}" dt="2025-11-30T12:50:53.431" v="30"/>
        <pc:sldMkLst>
          <pc:docMk/>
          <pc:sldMk cId="2125558043" sldId="312"/>
        </pc:sldMkLst>
      </pc:sldChg>
    </pc:docChg>
  </pc:docChgLst>
  <pc:docChgLst>
    <pc:chgData name="Raquel Lopes Marta (2428509)" userId="S::2428509@student.uwtsd.ac.uk::69e18292-872d-4389-a2d0-3b12608e31ac" providerId="AD" clId="Web-{AD72EDEA-C2F3-DE1F-0F84-7485FF0C78DB}"/>
    <pc:docChg chg="addSld delSld modSld modMainMaster">
      <pc:chgData name="Raquel Lopes Marta (2428509)" userId="S::2428509@student.uwtsd.ac.uk::69e18292-872d-4389-a2d0-3b12608e31ac" providerId="AD" clId="Web-{AD72EDEA-C2F3-DE1F-0F84-7485FF0C78DB}" dt="2025-12-08T01:36:39.621" v="524" actId="1076"/>
      <pc:docMkLst>
        <pc:docMk/>
      </pc:docMkLst>
      <pc:sldChg chg="modSp modTransition addAnim">
        <pc:chgData name="Raquel Lopes Marta (2428509)" userId="S::2428509@student.uwtsd.ac.uk::69e18292-872d-4389-a2d0-3b12608e31ac" providerId="AD" clId="Web-{AD72EDEA-C2F3-DE1F-0F84-7485FF0C78DB}" dt="2025-12-08T01:36:39.621" v="524" actId="1076"/>
        <pc:sldMkLst>
          <pc:docMk/>
          <pc:sldMk cId="1642425379" sldId="256"/>
        </pc:sldMkLst>
        <pc:picChg chg="mod">
          <ac:chgData name="Raquel Lopes Marta (2428509)" userId="S::2428509@student.uwtsd.ac.uk::69e18292-872d-4389-a2d0-3b12608e31ac" providerId="AD" clId="Web-{AD72EDEA-C2F3-DE1F-0F84-7485FF0C78DB}" dt="2025-12-08T01:36:39.621" v="524" actId="1076"/>
          <ac:picMkLst>
            <pc:docMk/>
            <pc:sldMk cId="1642425379" sldId="256"/>
            <ac:picMk id="8" creationId="{96D6DE01-D902-4482-9C44-25411826C9AE}"/>
          </ac:picMkLst>
        </pc:picChg>
      </pc:sldChg>
      <pc:sldChg chg="modSp modTransition">
        <pc:chgData name="Raquel Lopes Marta (2428509)" userId="S::2428509@student.uwtsd.ac.uk::69e18292-872d-4389-a2d0-3b12608e31ac" providerId="AD" clId="Web-{AD72EDEA-C2F3-DE1F-0F84-7485FF0C78DB}" dt="2025-12-08T01:33:41.321" v="514"/>
        <pc:sldMkLst>
          <pc:docMk/>
          <pc:sldMk cId="831733384" sldId="301"/>
        </pc:sldMkLst>
        <pc:spChg chg="mod">
          <ac:chgData name="Raquel Lopes Marta (2428509)" userId="S::2428509@student.uwtsd.ac.uk::69e18292-872d-4389-a2d0-3b12608e31ac" providerId="AD" clId="Web-{AD72EDEA-C2F3-DE1F-0F84-7485FF0C78DB}" dt="2025-12-08T01:25:42.393" v="487" actId="20577"/>
          <ac:spMkLst>
            <pc:docMk/>
            <pc:sldMk cId="831733384" sldId="301"/>
            <ac:spMk id="3" creationId="{35E3EA69-4E0E-41BD-8095-A124225A2647}"/>
          </ac:spMkLst>
        </pc:spChg>
        <pc:picChg chg="mod">
          <ac:chgData name="Raquel Lopes Marta (2428509)" userId="S::2428509@student.uwtsd.ac.uk::69e18292-872d-4389-a2d0-3b12608e31ac" providerId="AD" clId="Web-{AD72EDEA-C2F3-DE1F-0F84-7485FF0C78DB}" dt="2025-12-08T01:26:32.816" v="489"/>
          <ac:picMkLst>
            <pc:docMk/>
            <pc:sldMk cId="831733384" sldId="301"/>
            <ac:picMk id="9" creationId="{580459A6-74F1-49C9-B51B-9878E21EB18F}"/>
          </ac:picMkLst>
        </pc:picChg>
      </pc:sldChg>
      <pc:sldChg chg="modTransition">
        <pc:chgData name="Raquel Lopes Marta (2428509)" userId="S::2428509@student.uwtsd.ac.uk::69e18292-872d-4389-a2d0-3b12608e31ac" providerId="AD" clId="Web-{AD72EDEA-C2F3-DE1F-0F84-7485FF0C78DB}" dt="2025-12-08T01:33:35.086" v="513"/>
        <pc:sldMkLst>
          <pc:docMk/>
          <pc:sldMk cId="3507718482" sldId="304"/>
        </pc:sldMkLst>
      </pc:sldChg>
      <pc:sldChg chg="modTransition">
        <pc:chgData name="Raquel Lopes Marta (2428509)" userId="S::2428509@student.uwtsd.ac.uk::69e18292-872d-4389-a2d0-3b12608e31ac" providerId="AD" clId="Web-{AD72EDEA-C2F3-DE1F-0F84-7485FF0C78DB}" dt="2025-12-08T01:33:50.446" v="515"/>
        <pc:sldMkLst>
          <pc:docMk/>
          <pc:sldMk cId="199679355" sldId="305"/>
        </pc:sldMkLst>
      </pc:sldChg>
      <pc:sldChg chg="addSp delSp modSp del modTransition">
        <pc:chgData name="Raquel Lopes Marta (2428509)" userId="S::2428509@student.uwtsd.ac.uk::69e18292-872d-4389-a2d0-3b12608e31ac" providerId="AD" clId="Web-{AD72EDEA-C2F3-DE1F-0F84-7485FF0C78DB}" dt="2025-12-08T01:31:14.937" v="498"/>
        <pc:sldMkLst>
          <pc:docMk/>
          <pc:sldMk cId="2756819046" sldId="311"/>
        </pc:sldMkLst>
        <pc:spChg chg="add del mod">
          <ac:chgData name="Raquel Lopes Marta (2428509)" userId="S::2428509@student.uwtsd.ac.uk::69e18292-872d-4389-a2d0-3b12608e31ac" providerId="AD" clId="Web-{AD72EDEA-C2F3-DE1F-0F84-7485FF0C78DB}" dt="2025-12-08T01:30:56.984" v="497"/>
          <ac:spMkLst>
            <pc:docMk/>
            <pc:sldMk cId="2756819046" sldId="311"/>
            <ac:spMk id="3" creationId="{AF2C35A0-3F7F-8BA8-2A3A-36827249A621}"/>
          </ac:spMkLst>
        </pc:spChg>
        <pc:picChg chg="del">
          <ac:chgData name="Raquel Lopes Marta (2428509)" userId="S::2428509@student.uwtsd.ac.uk::69e18292-872d-4389-a2d0-3b12608e31ac" providerId="AD" clId="Web-{AD72EDEA-C2F3-DE1F-0F84-7485FF0C78DB}" dt="2025-12-08T01:30:46.624" v="495"/>
          <ac:picMkLst>
            <pc:docMk/>
            <pc:sldMk cId="2756819046" sldId="311"/>
            <ac:picMk id="7" creationId="{7EA54CDC-A10B-4928-83AD-8A873A126AFE}"/>
          </ac:picMkLst>
        </pc:picChg>
      </pc:sldChg>
      <pc:sldChg chg="modTransition">
        <pc:chgData name="Raquel Lopes Marta (2428509)" userId="S::2428509@student.uwtsd.ac.uk::69e18292-872d-4389-a2d0-3b12608e31ac" providerId="AD" clId="Web-{AD72EDEA-C2F3-DE1F-0F84-7485FF0C78DB}" dt="2025-12-08T01:33:58.228" v="516"/>
        <pc:sldMkLst>
          <pc:docMk/>
          <pc:sldMk cId="2125558043" sldId="312"/>
        </pc:sldMkLst>
      </pc:sldChg>
      <pc:sldChg chg="modTransition">
        <pc:chgData name="Raquel Lopes Marta (2428509)" userId="S::2428509@student.uwtsd.ac.uk::69e18292-872d-4389-a2d0-3b12608e31ac" providerId="AD" clId="Web-{AD72EDEA-C2F3-DE1F-0F84-7485FF0C78DB}" dt="2025-12-08T01:34:05.775" v="517"/>
        <pc:sldMkLst>
          <pc:docMk/>
          <pc:sldMk cId="168654942" sldId="315"/>
        </pc:sldMkLst>
      </pc:sldChg>
      <pc:sldChg chg="modTransition">
        <pc:chgData name="Raquel Lopes Marta (2428509)" userId="S::2428509@student.uwtsd.ac.uk::69e18292-872d-4389-a2d0-3b12608e31ac" providerId="AD" clId="Web-{AD72EDEA-C2F3-DE1F-0F84-7485FF0C78DB}" dt="2025-12-08T01:34:12.806" v="518"/>
        <pc:sldMkLst>
          <pc:docMk/>
          <pc:sldMk cId="257661692" sldId="316"/>
        </pc:sldMkLst>
      </pc:sldChg>
      <pc:sldChg chg="modTransition">
        <pc:chgData name="Raquel Lopes Marta (2428509)" userId="S::2428509@student.uwtsd.ac.uk::69e18292-872d-4389-a2d0-3b12608e31ac" providerId="AD" clId="Web-{AD72EDEA-C2F3-DE1F-0F84-7485FF0C78DB}" dt="2025-12-08T01:34:24.275" v="519"/>
        <pc:sldMkLst>
          <pc:docMk/>
          <pc:sldMk cId="1253830886" sldId="317"/>
        </pc:sldMkLst>
      </pc:sldChg>
      <pc:sldChg chg="modSp modTransition">
        <pc:chgData name="Raquel Lopes Marta (2428509)" userId="S::2428509@student.uwtsd.ac.uk::69e18292-872d-4389-a2d0-3b12608e31ac" providerId="AD" clId="Web-{AD72EDEA-C2F3-DE1F-0F84-7485FF0C78DB}" dt="2025-12-08T01:34:31.275" v="520"/>
        <pc:sldMkLst>
          <pc:docMk/>
          <pc:sldMk cId="390211350" sldId="318"/>
        </pc:sldMkLst>
        <pc:spChg chg="mod">
          <ac:chgData name="Raquel Lopes Marta (2428509)" userId="S::2428509@student.uwtsd.ac.uk::69e18292-872d-4389-a2d0-3b12608e31ac" providerId="AD" clId="Web-{AD72EDEA-C2F3-DE1F-0F84-7485FF0C78DB}" dt="2025-12-08T01:19:13.429" v="445" actId="20577"/>
          <ac:spMkLst>
            <pc:docMk/>
            <pc:sldMk cId="390211350" sldId="318"/>
            <ac:spMk id="13" creationId="{84864012-A2BC-0B48-DBDB-C10A7154DC25}"/>
          </ac:spMkLst>
        </pc:spChg>
      </pc:sldChg>
      <pc:sldChg chg="addSp delSp modSp del mod modClrScheme chgLayout">
        <pc:chgData name="Raquel Lopes Marta (2428509)" userId="S::2428509@student.uwtsd.ac.uk::69e18292-872d-4389-a2d0-3b12608e31ac" providerId="AD" clId="Web-{AD72EDEA-C2F3-DE1F-0F84-7485FF0C78DB}" dt="2025-12-08T01:04:33.405" v="58"/>
        <pc:sldMkLst>
          <pc:docMk/>
          <pc:sldMk cId="494647486" sldId="319"/>
        </pc:sldMkLst>
        <pc:spChg chg="add del">
          <ac:chgData name="Raquel Lopes Marta (2428509)" userId="S::2428509@student.uwtsd.ac.uk::69e18292-872d-4389-a2d0-3b12608e31ac" providerId="AD" clId="Web-{AD72EDEA-C2F3-DE1F-0F84-7485FF0C78DB}" dt="2025-12-08T01:01:34.159" v="35"/>
          <ac:spMkLst>
            <pc:docMk/>
            <pc:sldMk cId="494647486" sldId="319"/>
            <ac:spMk id="2" creationId="{4756F8C3-7434-A274-F6F1-898A84FD4699}"/>
          </ac:spMkLst>
        </pc:spChg>
        <pc:spChg chg="add del">
          <ac:chgData name="Raquel Lopes Marta (2428509)" userId="S::2428509@student.uwtsd.ac.uk::69e18292-872d-4389-a2d0-3b12608e31ac" providerId="AD" clId="Web-{AD72EDEA-C2F3-DE1F-0F84-7485FF0C78DB}" dt="2025-12-08T01:01:05.096" v="26"/>
          <ac:spMkLst>
            <pc:docMk/>
            <pc:sldMk cId="494647486" sldId="319"/>
            <ac:spMk id="3" creationId="{B2AA4A2E-0007-7FD8-9828-E0074AEC06FB}"/>
          </ac:spMkLst>
        </pc:spChg>
        <pc:spChg chg="add del">
          <ac:chgData name="Raquel Lopes Marta (2428509)" userId="S::2428509@student.uwtsd.ac.uk::69e18292-872d-4389-a2d0-3b12608e31ac" providerId="AD" clId="Web-{AD72EDEA-C2F3-DE1F-0F84-7485FF0C78DB}" dt="2025-12-08T01:01:34.159" v="35"/>
          <ac:spMkLst>
            <pc:docMk/>
            <pc:sldMk cId="494647486" sldId="319"/>
            <ac:spMk id="4" creationId="{E1361961-F696-2318-FA5E-21B6916E2C57}"/>
          </ac:spMkLst>
        </pc:spChg>
        <pc:spChg chg="mod">
          <ac:chgData name="Raquel Lopes Marta (2428509)" userId="S::2428509@student.uwtsd.ac.uk::69e18292-872d-4389-a2d0-3b12608e31ac" providerId="AD" clId="Web-{AD72EDEA-C2F3-DE1F-0F84-7485FF0C78DB}" dt="2025-12-08T01:03:18.103" v="48" actId="20577"/>
          <ac:spMkLst>
            <pc:docMk/>
            <pc:sldMk cId="494647486" sldId="319"/>
            <ac:spMk id="5" creationId="{7B2FAFE2-1897-0DA5-A9AF-63AAA3C687F6}"/>
          </ac:spMkLst>
        </pc:spChg>
        <pc:spChg chg="mod">
          <ac:chgData name="Raquel Lopes Marta (2428509)" userId="S::2428509@student.uwtsd.ac.uk::69e18292-872d-4389-a2d0-3b12608e31ac" providerId="AD" clId="Web-{AD72EDEA-C2F3-DE1F-0F84-7485FF0C78DB}" dt="2025-12-08T01:01:34.159" v="35"/>
          <ac:spMkLst>
            <pc:docMk/>
            <pc:sldMk cId="494647486" sldId="319"/>
            <ac:spMk id="6" creationId="{030E10A9-03D2-E3EF-DF4F-8FF4E42A5AD5}"/>
          </ac:spMkLst>
        </pc:spChg>
        <pc:spChg chg="add del mod">
          <ac:chgData name="Raquel Lopes Marta (2428509)" userId="S::2428509@student.uwtsd.ac.uk::69e18292-872d-4389-a2d0-3b12608e31ac" providerId="AD" clId="Web-{AD72EDEA-C2F3-DE1F-0F84-7485FF0C78DB}" dt="2025-12-08T01:00:57.908" v="24"/>
          <ac:spMkLst>
            <pc:docMk/>
            <pc:sldMk cId="494647486" sldId="319"/>
            <ac:spMk id="15" creationId="{5EA1044D-43D9-3548-5492-4B7087DD29E2}"/>
          </ac:spMkLst>
        </pc:spChg>
        <pc:spChg chg="add del mod">
          <ac:chgData name="Raquel Lopes Marta (2428509)" userId="S::2428509@student.uwtsd.ac.uk::69e18292-872d-4389-a2d0-3b12608e31ac" providerId="AD" clId="Web-{AD72EDEA-C2F3-DE1F-0F84-7485FF0C78DB}" dt="2025-12-08T01:01:19.252" v="28"/>
          <ac:spMkLst>
            <pc:docMk/>
            <pc:sldMk cId="494647486" sldId="319"/>
            <ac:spMk id="16" creationId="{49874C1F-2F25-6AE7-243F-D3707EE854CF}"/>
          </ac:spMkLst>
        </pc:spChg>
        <pc:spChg chg="add del mod">
          <ac:chgData name="Raquel Lopes Marta (2428509)" userId="S::2428509@student.uwtsd.ac.uk::69e18292-872d-4389-a2d0-3b12608e31ac" providerId="AD" clId="Web-{AD72EDEA-C2F3-DE1F-0F84-7485FF0C78DB}" dt="2025-12-08T01:00:57.908" v="24"/>
          <ac:spMkLst>
            <pc:docMk/>
            <pc:sldMk cId="494647486" sldId="319"/>
            <ac:spMk id="17" creationId="{D41A0310-6302-272F-39AB-13E2B2C06454}"/>
          </ac:spMkLst>
        </pc:spChg>
        <pc:spChg chg="add del mod">
          <ac:chgData name="Raquel Lopes Marta (2428509)" userId="S::2428509@student.uwtsd.ac.uk::69e18292-872d-4389-a2d0-3b12608e31ac" providerId="AD" clId="Web-{AD72EDEA-C2F3-DE1F-0F84-7485FF0C78DB}" dt="2025-12-08T01:01:19.252" v="28"/>
          <ac:spMkLst>
            <pc:docMk/>
            <pc:sldMk cId="494647486" sldId="319"/>
            <ac:spMk id="18" creationId="{158B4654-BB33-AA91-399A-DE8E8ACEB2C8}"/>
          </ac:spMkLst>
        </pc:spChg>
        <pc:spChg chg="add del">
          <ac:chgData name="Raquel Lopes Marta (2428509)" userId="S::2428509@student.uwtsd.ac.uk::69e18292-872d-4389-a2d0-3b12608e31ac" providerId="AD" clId="Web-{AD72EDEA-C2F3-DE1F-0F84-7485FF0C78DB}" dt="2025-12-08T01:01:25.971" v="30"/>
          <ac:spMkLst>
            <pc:docMk/>
            <pc:sldMk cId="494647486" sldId="319"/>
            <ac:spMk id="20" creationId="{11804077-1CC0-F182-FFA3-B3FF231D4CB1}"/>
          </ac:spMkLst>
        </pc:spChg>
        <pc:spChg chg="add del">
          <ac:chgData name="Raquel Lopes Marta (2428509)" userId="S::2428509@student.uwtsd.ac.uk::69e18292-872d-4389-a2d0-3b12608e31ac" providerId="AD" clId="Web-{AD72EDEA-C2F3-DE1F-0F84-7485FF0C78DB}" dt="2025-12-08T01:01:25.971" v="30"/>
          <ac:spMkLst>
            <pc:docMk/>
            <pc:sldMk cId="494647486" sldId="319"/>
            <ac:spMk id="21" creationId="{5AA5C2D2-4A9B-A605-D82C-86C03A28CAA2}"/>
          </ac:spMkLst>
        </pc:spChg>
        <pc:spChg chg="add del mod">
          <ac:chgData name="Raquel Lopes Marta (2428509)" userId="S::2428509@student.uwtsd.ac.uk::69e18292-872d-4389-a2d0-3b12608e31ac" providerId="AD" clId="Web-{AD72EDEA-C2F3-DE1F-0F84-7485FF0C78DB}" dt="2025-12-08T01:01:28.409" v="32"/>
          <ac:spMkLst>
            <pc:docMk/>
            <pc:sldMk cId="494647486" sldId="319"/>
            <ac:spMk id="23" creationId="{5CF21F3D-6FA3-C9E4-AC3D-D911CFB8BA88}"/>
          </ac:spMkLst>
        </pc:spChg>
        <pc:spChg chg="add del mod">
          <ac:chgData name="Raquel Lopes Marta (2428509)" userId="S::2428509@student.uwtsd.ac.uk::69e18292-872d-4389-a2d0-3b12608e31ac" providerId="AD" clId="Web-{AD72EDEA-C2F3-DE1F-0F84-7485FF0C78DB}" dt="2025-12-08T01:01:28.409" v="32"/>
          <ac:spMkLst>
            <pc:docMk/>
            <pc:sldMk cId="494647486" sldId="319"/>
            <ac:spMk id="24" creationId="{B7D381D3-029C-CDE9-D88B-60FC1B7E5203}"/>
          </ac:spMkLst>
        </pc:spChg>
        <pc:spChg chg="add del mod">
          <ac:chgData name="Raquel Lopes Marta (2428509)" userId="S::2428509@student.uwtsd.ac.uk::69e18292-872d-4389-a2d0-3b12608e31ac" providerId="AD" clId="Web-{AD72EDEA-C2F3-DE1F-0F84-7485FF0C78DB}" dt="2025-12-08T01:01:34.159" v="34"/>
          <ac:spMkLst>
            <pc:docMk/>
            <pc:sldMk cId="494647486" sldId="319"/>
            <ac:spMk id="26" creationId="{71A0692F-64F3-7BF6-E5AD-FF782BC1A9B2}"/>
          </ac:spMkLst>
        </pc:spChg>
        <pc:spChg chg="add del mod">
          <ac:chgData name="Raquel Lopes Marta (2428509)" userId="S::2428509@student.uwtsd.ac.uk::69e18292-872d-4389-a2d0-3b12608e31ac" providerId="AD" clId="Web-{AD72EDEA-C2F3-DE1F-0F84-7485FF0C78DB}" dt="2025-12-08T01:01:34.159" v="34"/>
          <ac:spMkLst>
            <pc:docMk/>
            <pc:sldMk cId="494647486" sldId="319"/>
            <ac:spMk id="27" creationId="{4F363031-5F10-20D9-5B31-9BB9EE852869}"/>
          </ac:spMkLst>
        </pc:spChg>
        <pc:spChg chg="add">
          <ac:chgData name="Raquel Lopes Marta (2428509)" userId="S::2428509@student.uwtsd.ac.uk::69e18292-872d-4389-a2d0-3b12608e31ac" providerId="AD" clId="Web-{AD72EDEA-C2F3-DE1F-0F84-7485FF0C78DB}" dt="2025-12-08T01:01:34.159" v="35"/>
          <ac:spMkLst>
            <pc:docMk/>
            <pc:sldMk cId="494647486" sldId="319"/>
            <ac:spMk id="29" creationId="{3FADCF10-30B6-C1AA-C5CC-F743977033E8}"/>
          </ac:spMkLst>
        </pc:spChg>
        <pc:spChg chg="add">
          <ac:chgData name="Raquel Lopes Marta (2428509)" userId="S::2428509@student.uwtsd.ac.uk::69e18292-872d-4389-a2d0-3b12608e31ac" providerId="AD" clId="Web-{AD72EDEA-C2F3-DE1F-0F84-7485FF0C78DB}" dt="2025-12-08T01:01:34.159" v="35"/>
          <ac:spMkLst>
            <pc:docMk/>
            <pc:sldMk cId="494647486" sldId="319"/>
            <ac:spMk id="30" creationId="{DEF325CE-0FB7-CC1A-F2C4-3B050005CF10}"/>
          </ac:spMkLst>
        </pc:spChg>
        <pc:picChg chg="add del mod ord">
          <ac:chgData name="Raquel Lopes Marta (2428509)" userId="S::2428509@student.uwtsd.ac.uk::69e18292-872d-4389-a2d0-3b12608e31ac" providerId="AD" clId="Web-{AD72EDEA-C2F3-DE1F-0F84-7485FF0C78DB}" dt="2025-12-08T00:56:22.983" v="1"/>
          <ac:picMkLst>
            <pc:docMk/>
            <pc:sldMk cId="494647486" sldId="319"/>
            <ac:picMk id="7" creationId="{15F246B0-D3E1-9E2F-CBA2-BD27C4357F97}"/>
          </ac:picMkLst>
        </pc:picChg>
        <pc:picChg chg="add del mod ord">
          <ac:chgData name="Raquel Lopes Marta (2428509)" userId="S::2428509@student.uwtsd.ac.uk::69e18292-872d-4389-a2d0-3b12608e31ac" providerId="AD" clId="Web-{AD72EDEA-C2F3-DE1F-0F84-7485FF0C78DB}" dt="2025-12-08T00:57:24.453" v="17"/>
          <ac:picMkLst>
            <pc:docMk/>
            <pc:sldMk cId="494647486" sldId="319"/>
            <ac:picMk id="8" creationId="{404D0E41-AD71-8AFB-52A2-661959DBE49C}"/>
          </ac:picMkLst>
        </pc:picChg>
        <pc:picChg chg="add del mod ord">
          <ac:chgData name="Raquel Lopes Marta (2428509)" userId="S::2428509@student.uwtsd.ac.uk::69e18292-872d-4389-a2d0-3b12608e31ac" providerId="AD" clId="Web-{AD72EDEA-C2F3-DE1F-0F84-7485FF0C78DB}" dt="2025-12-08T00:58:11.188" v="21"/>
          <ac:picMkLst>
            <pc:docMk/>
            <pc:sldMk cId="494647486" sldId="319"/>
            <ac:picMk id="9" creationId="{7C02C6CE-F5A8-C299-D81F-25FDA8A0C041}"/>
          </ac:picMkLst>
        </pc:picChg>
        <pc:picChg chg="add del mod ord">
          <ac:chgData name="Raquel Lopes Marta (2428509)" userId="S::2428509@student.uwtsd.ac.uk::69e18292-872d-4389-a2d0-3b12608e31ac" providerId="AD" clId="Web-{AD72EDEA-C2F3-DE1F-0F84-7485FF0C78DB}" dt="2025-12-08T01:00:59.033" v="25"/>
          <ac:picMkLst>
            <pc:docMk/>
            <pc:sldMk cId="494647486" sldId="319"/>
            <ac:picMk id="10" creationId="{FA48C878-10AA-A433-221D-7AADEBA32DF2}"/>
          </ac:picMkLst>
        </pc:picChg>
        <pc:picChg chg="add mod ord">
          <ac:chgData name="Raquel Lopes Marta (2428509)" userId="S::2428509@student.uwtsd.ac.uk::69e18292-872d-4389-a2d0-3b12608e31ac" providerId="AD" clId="Web-{AD72EDEA-C2F3-DE1F-0F84-7485FF0C78DB}" dt="2025-12-08T01:03:56.825" v="56" actId="1076"/>
          <ac:picMkLst>
            <pc:docMk/>
            <pc:sldMk cId="494647486" sldId="319"/>
            <ac:picMk id="11" creationId="{3576049A-7BB0-7BBB-172E-006A0A1C7CFA}"/>
          </ac:picMkLst>
        </pc:picChg>
      </pc:sldChg>
      <pc:sldChg chg="addSp delSp modSp new mod modTransition modClrScheme chgLayout">
        <pc:chgData name="Raquel Lopes Marta (2428509)" userId="S::2428509@student.uwtsd.ac.uk::69e18292-872d-4389-a2d0-3b12608e31ac" providerId="AD" clId="Web-{AD72EDEA-C2F3-DE1F-0F84-7485FF0C78DB}" dt="2025-12-08T01:35:52.433" v="523"/>
        <pc:sldMkLst>
          <pc:docMk/>
          <pc:sldMk cId="1919660777" sldId="320"/>
        </pc:sldMkLst>
        <pc:spChg chg="del">
          <ac:chgData name="Raquel Lopes Marta (2428509)" userId="S::2428509@student.uwtsd.ac.uk::69e18292-872d-4389-a2d0-3b12608e31ac" providerId="AD" clId="Web-{AD72EDEA-C2F3-DE1F-0F84-7485FF0C78DB}" dt="2025-12-08T01:06:14.223" v="73"/>
          <ac:spMkLst>
            <pc:docMk/>
            <pc:sldMk cId="1919660777" sldId="320"/>
            <ac:spMk id="2" creationId="{85A4A367-CBAB-CEB1-284C-4A68781B4D03}"/>
          </ac:spMkLst>
        </pc:spChg>
        <pc:spChg chg="del">
          <ac:chgData name="Raquel Lopes Marta (2428509)" userId="S::2428509@student.uwtsd.ac.uk::69e18292-872d-4389-a2d0-3b12608e31ac" providerId="AD" clId="Web-{AD72EDEA-C2F3-DE1F-0F84-7485FF0C78DB}" dt="2025-12-08T01:06:07.957" v="72"/>
          <ac:spMkLst>
            <pc:docMk/>
            <pc:sldMk cId="1919660777" sldId="320"/>
            <ac:spMk id="3" creationId="{72AF5ECD-C1C0-0E0A-D8DF-A3E77CDC185F}"/>
          </ac:spMkLst>
        </pc:spChg>
        <pc:spChg chg="del">
          <ac:chgData name="Raquel Lopes Marta (2428509)" userId="S::2428509@student.uwtsd.ac.uk::69e18292-872d-4389-a2d0-3b12608e31ac" providerId="AD" clId="Web-{AD72EDEA-C2F3-DE1F-0F84-7485FF0C78DB}" dt="2025-12-08T01:06:14.223" v="73"/>
          <ac:spMkLst>
            <pc:docMk/>
            <pc:sldMk cId="1919660777" sldId="320"/>
            <ac:spMk id="4" creationId="{500CB576-26EB-BC7C-441D-38CB9460C325}"/>
          </ac:spMkLst>
        </pc:spChg>
        <pc:spChg chg="del mod">
          <ac:chgData name="Raquel Lopes Marta (2428509)" userId="S::2428509@student.uwtsd.ac.uk::69e18292-872d-4389-a2d0-3b12608e31ac" providerId="AD" clId="Web-{AD72EDEA-C2F3-DE1F-0F84-7485FF0C78DB}" dt="2025-12-08T01:08:41.230" v="124"/>
          <ac:spMkLst>
            <pc:docMk/>
            <pc:sldMk cId="1919660777" sldId="320"/>
            <ac:spMk id="5" creationId="{ECEF045A-8BA1-F57A-F902-896A262127B4}"/>
          </ac:spMkLst>
        </pc:spChg>
        <pc:spChg chg="del mod">
          <ac:chgData name="Raquel Lopes Marta (2428509)" userId="S::2428509@student.uwtsd.ac.uk::69e18292-872d-4389-a2d0-3b12608e31ac" providerId="AD" clId="Web-{AD72EDEA-C2F3-DE1F-0F84-7485FF0C78DB}" dt="2025-12-08T01:08:44.980" v="126"/>
          <ac:spMkLst>
            <pc:docMk/>
            <pc:sldMk cId="1919660777" sldId="320"/>
            <ac:spMk id="6" creationId="{22B12BFB-FFC9-EC2C-3454-839913F1AADE}"/>
          </ac:spMkLst>
        </pc:spChg>
        <pc:spChg chg="add del mod">
          <ac:chgData name="Raquel Lopes Marta (2428509)" userId="S::2428509@student.uwtsd.ac.uk::69e18292-872d-4389-a2d0-3b12608e31ac" providerId="AD" clId="Web-{AD72EDEA-C2F3-DE1F-0F84-7485FF0C78DB}" dt="2025-12-08T01:08:50.637" v="127"/>
          <ac:spMkLst>
            <pc:docMk/>
            <pc:sldMk cId="1919660777" sldId="320"/>
            <ac:spMk id="9" creationId="{CDBDF13F-B058-32BF-C2FF-5F888C96F34D}"/>
          </ac:spMkLst>
        </pc:spChg>
        <pc:spChg chg="add mod">
          <ac:chgData name="Raquel Lopes Marta (2428509)" userId="S::2428509@student.uwtsd.ac.uk::69e18292-872d-4389-a2d0-3b12608e31ac" providerId="AD" clId="Web-{AD72EDEA-C2F3-DE1F-0F84-7485FF0C78DB}" dt="2025-12-08T01:21:41.622" v="481" actId="20577"/>
          <ac:spMkLst>
            <pc:docMk/>
            <pc:sldMk cId="1919660777" sldId="320"/>
            <ac:spMk id="11" creationId="{32E2D49D-CA58-EEE8-484F-F37FBEB468BE}"/>
          </ac:spMkLst>
        </pc:spChg>
        <pc:spChg chg="add mod">
          <ac:chgData name="Raquel Lopes Marta (2428509)" userId="S::2428509@student.uwtsd.ac.uk::69e18292-872d-4389-a2d0-3b12608e31ac" providerId="AD" clId="Web-{AD72EDEA-C2F3-DE1F-0F84-7485FF0C78DB}" dt="2025-12-08T01:19:05.429" v="444" actId="14100"/>
          <ac:spMkLst>
            <pc:docMk/>
            <pc:sldMk cId="1919660777" sldId="320"/>
            <ac:spMk id="12" creationId="{58ABE95E-0F71-BF89-76AD-CBF4937EC8E4}"/>
          </ac:spMkLst>
        </pc:spChg>
        <pc:spChg chg="add del mod">
          <ac:chgData name="Raquel Lopes Marta (2428509)" userId="S::2428509@student.uwtsd.ac.uk::69e18292-872d-4389-a2d0-3b12608e31ac" providerId="AD" clId="Web-{AD72EDEA-C2F3-DE1F-0F84-7485FF0C78DB}" dt="2025-12-08T01:09:05.762" v="128"/>
          <ac:spMkLst>
            <pc:docMk/>
            <pc:sldMk cId="1919660777" sldId="320"/>
            <ac:spMk id="14" creationId="{52F1D4A1-9411-6072-DFEA-18B1EDE22665}"/>
          </ac:spMkLst>
        </pc:spChg>
        <pc:spChg chg="add mod">
          <ac:chgData name="Raquel Lopes Marta (2428509)" userId="S::2428509@student.uwtsd.ac.uk::69e18292-872d-4389-a2d0-3b12608e31ac" providerId="AD" clId="Web-{AD72EDEA-C2F3-DE1F-0F84-7485FF0C78DB}" dt="2025-12-08T01:20:34.511" v="465" actId="20577"/>
          <ac:spMkLst>
            <pc:docMk/>
            <pc:sldMk cId="1919660777" sldId="320"/>
            <ac:spMk id="19" creationId="{6DFCCE52-0CA2-8C39-2DDE-142EF9646FE3}"/>
          </ac:spMkLst>
        </pc:spChg>
        <pc:spChg chg="add del mod">
          <ac:chgData name="Raquel Lopes Marta (2428509)" userId="S::2428509@student.uwtsd.ac.uk::69e18292-872d-4389-a2d0-3b12608e31ac" providerId="AD" clId="Web-{AD72EDEA-C2F3-DE1F-0F84-7485FF0C78DB}" dt="2025-12-08T01:09:53.685" v="139"/>
          <ac:spMkLst>
            <pc:docMk/>
            <pc:sldMk cId="1919660777" sldId="320"/>
            <ac:spMk id="21" creationId="{11D2C6A8-8594-5356-32EE-6A631B9B9E7C}"/>
          </ac:spMkLst>
        </pc:spChg>
        <pc:spChg chg="add del mod">
          <ac:chgData name="Raquel Lopes Marta (2428509)" userId="S::2428509@student.uwtsd.ac.uk::69e18292-872d-4389-a2d0-3b12608e31ac" providerId="AD" clId="Web-{AD72EDEA-C2F3-DE1F-0F84-7485FF0C78DB}" dt="2025-12-08T01:10:01.670" v="141"/>
          <ac:spMkLst>
            <pc:docMk/>
            <pc:sldMk cId="1919660777" sldId="320"/>
            <ac:spMk id="23" creationId="{6C57E26E-5D5E-6B03-17AB-E621A01A6A71}"/>
          </ac:spMkLst>
        </pc:spChg>
        <pc:picChg chg="add del mod ord">
          <ac:chgData name="Raquel Lopes Marta (2428509)" userId="S::2428509@student.uwtsd.ac.uk::69e18292-872d-4389-a2d0-3b12608e31ac" providerId="AD" clId="Web-{AD72EDEA-C2F3-DE1F-0F84-7485FF0C78DB}" dt="2025-12-08T01:08:41.246" v="125"/>
          <ac:picMkLst>
            <pc:docMk/>
            <pc:sldMk cId="1919660777" sldId="320"/>
            <ac:picMk id="7" creationId="{74293F03-5DB9-F87F-336D-0004837EE2D3}"/>
          </ac:picMkLst>
        </pc:picChg>
        <pc:picChg chg="add mod ord">
          <ac:chgData name="Raquel Lopes Marta (2428509)" userId="S::2428509@student.uwtsd.ac.uk::69e18292-872d-4389-a2d0-3b12608e31ac" providerId="AD" clId="Web-{AD72EDEA-C2F3-DE1F-0F84-7485FF0C78DB}" dt="2025-12-08T01:19:18.679" v="446" actId="1076"/>
          <ac:picMkLst>
            <pc:docMk/>
            <pc:sldMk cId="1919660777" sldId="320"/>
            <ac:picMk id="10" creationId="{5524A501-1328-CC3D-1A05-E984A3CC1EB8}"/>
          </ac:picMkLst>
        </pc:picChg>
      </pc:sldChg>
      <pc:sldChg chg="addSp delSp modSp new modTransition">
        <pc:chgData name="Raquel Lopes Marta (2428509)" userId="S::2428509@student.uwtsd.ac.uk::69e18292-872d-4389-a2d0-3b12608e31ac" providerId="AD" clId="Web-{AD72EDEA-C2F3-DE1F-0F84-7485FF0C78DB}" dt="2025-12-08T01:34:43.728" v="522"/>
        <pc:sldMkLst>
          <pc:docMk/>
          <pc:sldMk cId="414086701" sldId="321"/>
        </pc:sldMkLst>
        <pc:spChg chg="del">
          <ac:chgData name="Raquel Lopes Marta (2428509)" userId="S::2428509@student.uwtsd.ac.uk::69e18292-872d-4389-a2d0-3b12608e31ac" providerId="AD" clId="Web-{AD72EDEA-C2F3-DE1F-0F84-7485FF0C78DB}" dt="2025-12-08T01:31:38.141" v="500"/>
          <ac:spMkLst>
            <pc:docMk/>
            <pc:sldMk cId="414086701" sldId="321"/>
            <ac:spMk id="2" creationId="{E566FE47-E732-39D0-02D5-15BAFDDFE8E5}"/>
          </ac:spMkLst>
        </pc:spChg>
        <pc:spChg chg="del">
          <ac:chgData name="Raquel Lopes Marta (2428509)" userId="S::2428509@student.uwtsd.ac.uk::69e18292-872d-4389-a2d0-3b12608e31ac" providerId="AD" clId="Web-{AD72EDEA-C2F3-DE1F-0F84-7485FF0C78DB}" dt="2025-12-08T01:31:51.329" v="504"/>
          <ac:spMkLst>
            <pc:docMk/>
            <pc:sldMk cId="414086701" sldId="321"/>
            <ac:spMk id="3" creationId="{CA608308-48C9-1E8D-D743-7035032CC2F7}"/>
          </ac:spMkLst>
        </pc:spChg>
        <pc:spChg chg="del">
          <ac:chgData name="Raquel Lopes Marta (2428509)" userId="S::2428509@student.uwtsd.ac.uk::69e18292-872d-4389-a2d0-3b12608e31ac" providerId="AD" clId="Web-{AD72EDEA-C2F3-DE1F-0F84-7485FF0C78DB}" dt="2025-12-08T01:31:44.532" v="503"/>
          <ac:spMkLst>
            <pc:docMk/>
            <pc:sldMk cId="414086701" sldId="321"/>
            <ac:spMk id="4" creationId="{8AFE7570-7097-F4E6-1867-9DE970929746}"/>
          </ac:spMkLst>
        </pc:spChg>
        <pc:spChg chg="del">
          <ac:chgData name="Raquel Lopes Marta (2428509)" userId="S::2428509@student.uwtsd.ac.uk::69e18292-872d-4389-a2d0-3b12608e31ac" providerId="AD" clId="Web-{AD72EDEA-C2F3-DE1F-0F84-7485FF0C78DB}" dt="2025-12-08T01:31:44.532" v="502"/>
          <ac:spMkLst>
            <pc:docMk/>
            <pc:sldMk cId="414086701" sldId="321"/>
            <ac:spMk id="5" creationId="{C232DB6D-4B3A-0FC1-5C43-0D18904E50F2}"/>
          </ac:spMkLst>
        </pc:spChg>
        <pc:spChg chg="del">
          <ac:chgData name="Raquel Lopes Marta (2428509)" userId="S::2428509@student.uwtsd.ac.uk::69e18292-872d-4389-a2d0-3b12608e31ac" providerId="AD" clId="Web-{AD72EDEA-C2F3-DE1F-0F84-7485FF0C78DB}" dt="2025-12-08T01:31:44.532" v="501"/>
          <ac:spMkLst>
            <pc:docMk/>
            <pc:sldMk cId="414086701" sldId="321"/>
            <ac:spMk id="6" creationId="{FC959BD9-443D-CE41-64D5-EF87F1C57947}"/>
          </ac:spMkLst>
        </pc:spChg>
        <pc:picChg chg="add mod ord">
          <ac:chgData name="Raquel Lopes Marta (2428509)" userId="S::2428509@student.uwtsd.ac.uk::69e18292-872d-4389-a2d0-3b12608e31ac" providerId="AD" clId="Web-{AD72EDEA-C2F3-DE1F-0F84-7485FF0C78DB}" dt="2025-12-08T01:32:28.788" v="510" actId="14100"/>
          <ac:picMkLst>
            <pc:docMk/>
            <pc:sldMk cId="414086701" sldId="321"/>
            <ac:picMk id="7" creationId="{1876FD6F-D934-0B1D-8F0A-E492B7891AF4}"/>
          </ac:picMkLst>
        </pc:picChg>
      </pc:sldChg>
      <pc:sldMasterChg chg="modTransition modSldLayout">
        <pc:chgData name="Raquel Lopes Marta (2428509)" userId="S::2428509@student.uwtsd.ac.uk::69e18292-872d-4389-a2d0-3b12608e31ac" providerId="AD" clId="Web-{AD72EDEA-C2F3-DE1F-0F84-7485FF0C78DB}" dt="2025-12-08T01:27:56.709" v="494"/>
        <pc:sldMasterMkLst>
          <pc:docMk/>
          <pc:sldMasterMk cId="2464305198" sldId="2147483648"/>
        </pc:sldMasterMkLst>
        <pc:sldLayoutChg chg="modTransition">
          <pc:chgData name="Raquel Lopes Marta (2428509)" userId="S::2428509@student.uwtsd.ac.uk::69e18292-872d-4389-a2d0-3b12608e31ac" providerId="AD" clId="Web-{AD72EDEA-C2F3-DE1F-0F84-7485FF0C78DB}" dt="2025-12-08T01:27:56.709" v="494"/>
          <pc:sldLayoutMkLst>
            <pc:docMk/>
            <pc:sldMasterMk cId="2464305198" sldId="2147483648"/>
            <pc:sldLayoutMk cId="3839583478" sldId="2147483649"/>
          </pc:sldLayoutMkLst>
        </pc:sldLayoutChg>
        <pc:sldLayoutChg chg="modTransition">
          <pc:chgData name="Raquel Lopes Marta (2428509)" userId="S::2428509@student.uwtsd.ac.uk::69e18292-872d-4389-a2d0-3b12608e31ac" providerId="AD" clId="Web-{AD72EDEA-C2F3-DE1F-0F84-7485FF0C78DB}" dt="2025-12-08T01:27:56.709" v="494"/>
          <pc:sldLayoutMkLst>
            <pc:docMk/>
            <pc:sldMasterMk cId="2464305198" sldId="2147483648"/>
            <pc:sldLayoutMk cId="1164587433" sldId="2147483650"/>
          </pc:sldLayoutMkLst>
        </pc:sldLayoutChg>
        <pc:sldLayoutChg chg="modTransition">
          <pc:chgData name="Raquel Lopes Marta (2428509)" userId="S::2428509@student.uwtsd.ac.uk::69e18292-872d-4389-a2d0-3b12608e31ac" providerId="AD" clId="Web-{AD72EDEA-C2F3-DE1F-0F84-7485FF0C78DB}" dt="2025-12-08T01:27:56.709" v="494"/>
          <pc:sldLayoutMkLst>
            <pc:docMk/>
            <pc:sldMasterMk cId="2464305198" sldId="2147483648"/>
            <pc:sldLayoutMk cId="1591659204" sldId="2147483651"/>
          </pc:sldLayoutMkLst>
        </pc:sldLayoutChg>
        <pc:sldLayoutChg chg="modTransition">
          <pc:chgData name="Raquel Lopes Marta (2428509)" userId="S::2428509@student.uwtsd.ac.uk::69e18292-872d-4389-a2d0-3b12608e31ac" providerId="AD" clId="Web-{AD72EDEA-C2F3-DE1F-0F84-7485FF0C78DB}" dt="2025-12-08T01:27:56.709" v="494"/>
          <pc:sldLayoutMkLst>
            <pc:docMk/>
            <pc:sldMasterMk cId="2464305198" sldId="2147483648"/>
            <pc:sldLayoutMk cId="489493789" sldId="2147483652"/>
          </pc:sldLayoutMkLst>
        </pc:sldLayoutChg>
        <pc:sldLayoutChg chg="modTransition">
          <pc:chgData name="Raquel Lopes Marta (2428509)" userId="S::2428509@student.uwtsd.ac.uk::69e18292-872d-4389-a2d0-3b12608e31ac" providerId="AD" clId="Web-{AD72EDEA-C2F3-DE1F-0F84-7485FF0C78DB}" dt="2025-12-08T01:27:56.709" v="494"/>
          <pc:sldLayoutMkLst>
            <pc:docMk/>
            <pc:sldMasterMk cId="2464305198" sldId="2147483648"/>
            <pc:sldLayoutMk cId="692630252" sldId="2147483653"/>
          </pc:sldLayoutMkLst>
        </pc:sldLayoutChg>
        <pc:sldLayoutChg chg="modTransition">
          <pc:chgData name="Raquel Lopes Marta (2428509)" userId="S::2428509@student.uwtsd.ac.uk::69e18292-872d-4389-a2d0-3b12608e31ac" providerId="AD" clId="Web-{AD72EDEA-C2F3-DE1F-0F84-7485FF0C78DB}" dt="2025-12-08T01:27:56.709" v="494"/>
          <pc:sldLayoutMkLst>
            <pc:docMk/>
            <pc:sldMasterMk cId="2464305198" sldId="2147483648"/>
            <pc:sldLayoutMk cId="3956699254" sldId="2147483654"/>
          </pc:sldLayoutMkLst>
        </pc:sldLayoutChg>
        <pc:sldLayoutChg chg="modTransition">
          <pc:chgData name="Raquel Lopes Marta (2428509)" userId="S::2428509@student.uwtsd.ac.uk::69e18292-872d-4389-a2d0-3b12608e31ac" providerId="AD" clId="Web-{AD72EDEA-C2F3-DE1F-0F84-7485FF0C78DB}" dt="2025-12-08T01:27:56.709" v="494"/>
          <pc:sldLayoutMkLst>
            <pc:docMk/>
            <pc:sldMasterMk cId="2464305198" sldId="2147483648"/>
            <pc:sldLayoutMk cId="2988813905" sldId="2147483656"/>
          </pc:sldLayoutMkLst>
        </pc:sldLayoutChg>
        <pc:sldLayoutChg chg="modTransition">
          <pc:chgData name="Raquel Lopes Marta (2428509)" userId="S::2428509@student.uwtsd.ac.uk::69e18292-872d-4389-a2d0-3b12608e31ac" providerId="AD" clId="Web-{AD72EDEA-C2F3-DE1F-0F84-7485FF0C78DB}" dt="2025-12-08T01:27:56.709" v="494"/>
          <pc:sldLayoutMkLst>
            <pc:docMk/>
            <pc:sldMasterMk cId="2464305198" sldId="2147483648"/>
            <pc:sldLayoutMk cId="25473598" sldId="2147483657"/>
          </pc:sldLayoutMkLst>
        </pc:sldLayoutChg>
        <pc:sldLayoutChg chg="modTransition">
          <pc:chgData name="Raquel Lopes Marta (2428509)" userId="S::2428509@student.uwtsd.ac.uk::69e18292-872d-4389-a2d0-3b12608e31ac" providerId="AD" clId="Web-{AD72EDEA-C2F3-DE1F-0F84-7485FF0C78DB}" dt="2025-12-08T01:27:56.709" v="494"/>
          <pc:sldLayoutMkLst>
            <pc:docMk/>
            <pc:sldMasterMk cId="2464305198" sldId="2147483648"/>
            <pc:sldLayoutMk cId="3644859587" sldId="2147483666"/>
          </pc:sldLayoutMkLst>
        </pc:sldLayoutChg>
        <pc:sldLayoutChg chg="modTransition">
          <pc:chgData name="Raquel Lopes Marta (2428509)" userId="S::2428509@student.uwtsd.ac.uk::69e18292-872d-4389-a2d0-3b12608e31ac" providerId="AD" clId="Web-{AD72EDEA-C2F3-DE1F-0F84-7485FF0C78DB}" dt="2025-12-08T01:27:56.709" v="494"/>
          <pc:sldLayoutMkLst>
            <pc:docMk/>
            <pc:sldMasterMk cId="2464305198" sldId="2147483648"/>
            <pc:sldLayoutMk cId="2883616197" sldId="2147483667"/>
          </pc:sldLayoutMkLst>
        </pc:sldLayoutChg>
        <pc:sldLayoutChg chg="modTransition">
          <pc:chgData name="Raquel Lopes Marta (2428509)" userId="S::2428509@student.uwtsd.ac.uk::69e18292-872d-4389-a2d0-3b12608e31ac" providerId="AD" clId="Web-{AD72EDEA-C2F3-DE1F-0F84-7485FF0C78DB}" dt="2025-12-08T01:27:56.709" v="494"/>
          <pc:sldLayoutMkLst>
            <pc:docMk/>
            <pc:sldMasterMk cId="2464305198" sldId="2147483648"/>
            <pc:sldLayoutMk cId="1831765453" sldId="2147483668"/>
          </pc:sldLayoutMkLst>
        </pc:sldLayoutChg>
        <pc:sldLayoutChg chg="modTransition">
          <pc:chgData name="Raquel Lopes Marta (2428509)" userId="S::2428509@student.uwtsd.ac.uk::69e18292-872d-4389-a2d0-3b12608e31ac" providerId="AD" clId="Web-{AD72EDEA-C2F3-DE1F-0F84-7485FF0C78DB}" dt="2025-12-08T01:27:56.709" v="494"/>
          <pc:sldLayoutMkLst>
            <pc:docMk/>
            <pc:sldMasterMk cId="2464305198" sldId="2147483648"/>
            <pc:sldLayoutMk cId="227848752" sldId="2147483669"/>
          </pc:sldLayoutMkLst>
        </pc:sldLayoutChg>
        <pc:sldLayoutChg chg="modTransition">
          <pc:chgData name="Raquel Lopes Marta (2428509)" userId="S::2428509@student.uwtsd.ac.uk::69e18292-872d-4389-a2d0-3b12608e31ac" providerId="AD" clId="Web-{AD72EDEA-C2F3-DE1F-0F84-7485FF0C78DB}" dt="2025-12-08T01:27:56.709" v="494"/>
          <pc:sldLayoutMkLst>
            <pc:docMk/>
            <pc:sldMasterMk cId="2464305198" sldId="2147483648"/>
            <pc:sldLayoutMk cId="1686028476" sldId="2147483671"/>
          </pc:sldLayoutMkLst>
        </pc:sldLayoutChg>
        <pc:sldLayoutChg chg="modTransition">
          <pc:chgData name="Raquel Lopes Marta (2428509)" userId="S::2428509@student.uwtsd.ac.uk::69e18292-872d-4389-a2d0-3b12608e31ac" providerId="AD" clId="Web-{AD72EDEA-C2F3-DE1F-0F84-7485FF0C78DB}" dt="2025-12-08T01:27:56.709" v="494"/>
          <pc:sldLayoutMkLst>
            <pc:docMk/>
            <pc:sldMasterMk cId="2464305198" sldId="2147483648"/>
            <pc:sldLayoutMk cId="507469819" sldId="2147483672"/>
          </pc:sldLayoutMkLst>
        </pc:sldLayoutChg>
        <pc:sldLayoutChg chg="modTransition">
          <pc:chgData name="Raquel Lopes Marta (2428509)" userId="S::2428509@student.uwtsd.ac.uk::69e18292-872d-4389-a2d0-3b12608e31ac" providerId="AD" clId="Web-{AD72EDEA-C2F3-DE1F-0F84-7485FF0C78DB}" dt="2025-12-08T01:27:56.709" v="494"/>
          <pc:sldLayoutMkLst>
            <pc:docMk/>
            <pc:sldMasterMk cId="2464305198" sldId="2147483648"/>
            <pc:sldLayoutMk cId="3535702293" sldId="2147483673"/>
          </pc:sldLayoutMkLst>
        </pc:sldLayoutChg>
        <pc:sldLayoutChg chg="modTransition">
          <pc:chgData name="Raquel Lopes Marta (2428509)" userId="S::2428509@student.uwtsd.ac.uk::69e18292-872d-4389-a2d0-3b12608e31ac" providerId="AD" clId="Web-{AD72EDEA-C2F3-DE1F-0F84-7485FF0C78DB}" dt="2025-12-08T01:27:56.709" v="494"/>
          <pc:sldLayoutMkLst>
            <pc:docMk/>
            <pc:sldMasterMk cId="2464305198" sldId="2147483648"/>
            <pc:sldLayoutMk cId="3682421960" sldId="2147483674"/>
          </pc:sldLayoutMkLst>
        </pc:sldLayoutChg>
        <pc:sldLayoutChg chg="modTransition">
          <pc:chgData name="Raquel Lopes Marta (2428509)" userId="S::2428509@student.uwtsd.ac.uk::69e18292-872d-4389-a2d0-3b12608e31ac" providerId="AD" clId="Web-{AD72EDEA-C2F3-DE1F-0F84-7485FF0C78DB}" dt="2025-12-08T01:27:56.709" v="494"/>
          <pc:sldLayoutMkLst>
            <pc:docMk/>
            <pc:sldMasterMk cId="2464305198" sldId="2147483648"/>
            <pc:sldLayoutMk cId="1628668314" sldId="2147483675"/>
          </pc:sldLayoutMkLst>
        </pc:sldLayoutChg>
        <pc:sldLayoutChg chg="modTransition">
          <pc:chgData name="Raquel Lopes Marta (2428509)" userId="S::2428509@student.uwtsd.ac.uk::69e18292-872d-4389-a2d0-3b12608e31ac" providerId="AD" clId="Web-{AD72EDEA-C2F3-DE1F-0F84-7485FF0C78DB}" dt="2025-12-08T01:27:56.709" v="494"/>
          <pc:sldLayoutMkLst>
            <pc:docMk/>
            <pc:sldMasterMk cId="2464305198" sldId="2147483648"/>
            <pc:sldLayoutMk cId="4266790934" sldId="2147483676"/>
          </pc:sldLayoutMkLst>
        </pc:sldLayoutChg>
        <pc:sldLayoutChg chg="modTransition">
          <pc:chgData name="Raquel Lopes Marta (2428509)" userId="S::2428509@student.uwtsd.ac.uk::69e18292-872d-4389-a2d0-3b12608e31ac" providerId="AD" clId="Web-{AD72EDEA-C2F3-DE1F-0F84-7485FF0C78DB}" dt="2025-12-08T01:27:56.709" v="494"/>
          <pc:sldLayoutMkLst>
            <pc:docMk/>
            <pc:sldMasterMk cId="2464305198" sldId="2147483648"/>
            <pc:sldLayoutMk cId="3270281599" sldId="2147483677"/>
          </pc:sldLayoutMkLst>
        </pc:sldLayoutChg>
        <pc:sldLayoutChg chg="modTransition">
          <pc:chgData name="Raquel Lopes Marta (2428509)" userId="S::2428509@student.uwtsd.ac.uk::69e18292-872d-4389-a2d0-3b12608e31ac" providerId="AD" clId="Web-{AD72EDEA-C2F3-DE1F-0F84-7485FF0C78DB}" dt="2025-12-08T01:27:56.709" v="494"/>
          <pc:sldLayoutMkLst>
            <pc:docMk/>
            <pc:sldMasterMk cId="2464305198" sldId="2147483648"/>
            <pc:sldLayoutMk cId="487901938" sldId="2147483678"/>
          </pc:sldLayoutMkLst>
        </pc:sldLayoutChg>
        <pc:sldLayoutChg chg="modTransition">
          <pc:chgData name="Raquel Lopes Marta (2428509)" userId="S::2428509@student.uwtsd.ac.uk::69e18292-872d-4389-a2d0-3b12608e31ac" providerId="AD" clId="Web-{AD72EDEA-C2F3-DE1F-0F84-7485FF0C78DB}" dt="2025-12-08T01:27:56.709" v="494"/>
          <pc:sldLayoutMkLst>
            <pc:docMk/>
            <pc:sldMasterMk cId="2464305198" sldId="2147483648"/>
            <pc:sldLayoutMk cId="309957838" sldId="2147483680"/>
          </pc:sldLayoutMkLst>
        </pc:sldLayoutChg>
        <pc:sldLayoutChg chg="modTransition">
          <pc:chgData name="Raquel Lopes Marta (2428509)" userId="S::2428509@student.uwtsd.ac.uk::69e18292-872d-4389-a2d0-3b12608e31ac" providerId="AD" clId="Web-{AD72EDEA-C2F3-DE1F-0F84-7485FF0C78DB}" dt="2025-12-08T01:27:56.709" v="494"/>
          <pc:sldLayoutMkLst>
            <pc:docMk/>
            <pc:sldMasterMk cId="2464305198" sldId="2147483648"/>
            <pc:sldLayoutMk cId="2876408967" sldId="2147483683"/>
          </pc:sldLayoutMkLst>
        </pc:sldLayoutChg>
        <pc:sldLayoutChg chg="modTransition">
          <pc:chgData name="Raquel Lopes Marta (2428509)" userId="S::2428509@student.uwtsd.ac.uk::69e18292-872d-4389-a2d0-3b12608e31ac" providerId="AD" clId="Web-{AD72EDEA-C2F3-DE1F-0F84-7485FF0C78DB}" dt="2025-12-08T01:27:56.709" v="494"/>
          <pc:sldLayoutMkLst>
            <pc:docMk/>
            <pc:sldMasterMk cId="2464305198" sldId="2147483648"/>
            <pc:sldLayoutMk cId="1307442238" sldId="2147483685"/>
          </pc:sldLayoutMkLst>
        </pc:sldLayoutChg>
        <pc:sldLayoutChg chg="modTransition">
          <pc:chgData name="Raquel Lopes Marta (2428509)" userId="S::2428509@student.uwtsd.ac.uk::69e18292-872d-4389-a2d0-3b12608e31ac" providerId="AD" clId="Web-{AD72EDEA-C2F3-DE1F-0F84-7485FF0C78DB}" dt="2025-12-08T01:27:56.709" v="494"/>
          <pc:sldLayoutMkLst>
            <pc:docMk/>
            <pc:sldMasterMk cId="2464305198" sldId="2147483648"/>
            <pc:sldLayoutMk cId="2529461146" sldId="2147483687"/>
          </pc:sldLayoutMkLst>
        </pc:sldLayoutChg>
      </pc:sldMasterChg>
    </pc:docChg>
  </pc:docChgLst>
  <pc:docChgLst>
    <pc:chgData name="Raquel Lopes Marta (2428509)" userId="S::2428509@student.uwtsd.ac.uk::69e18292-872d-4389-a2d0-3b12608e31ac" providerId="AD" clId="Web-{43677A20-18ED-D4BE-1BF7-17281FD1B29F}"/>
    <pc:docChg chg="modSld">
      <pc:chgData name="Raquel Lopes Marta (2428509)" userId="S::2428509@student.uwtsd.ac.uk::69e18292-872d-4389-a2d0-3b12608e31ac" providerId="AD" clId="Web-{43677A20-18ED-D4BE-1BF7-17281FD1B29F}" dt="2025-12-07T15:00:55.716" v="0" actId="1076"/>
      <pc:docMkLst>
        <pc:docMk/>
      </pc:docMkLst>
      <pc:sldChg chg="modSp">
        <pc:chgData name="Raquel Lopes Marta (2428509)" userId="S::2428509@student.uwtsd.ac.uk::69e18292-872d-4389-a2d0-3b12608e31ac" providerId="AD" clId="Web-{43677A20-18ED-D4BE-1BF7-17281FD1B29F}" dt="2025-12-07T15:00:55.716" v="0" actId="1076"/>
        <pc:sldMkLst>
          <pc:docMk/>
          <pc:sldMk cId="831733384" sldId="301"/>
        </pc:sldMkLst>
        <pc:picChg chg="mod">
          <ac:chgData name="Raquel Lopes Marta (2428509)" userId="S::2428509@student.uwtsd.ac.uk::69e18292-872d-4389-a2d0-3b12608e31ac" providerId="AD" clId="Web-{43677A20-18ED-D4BE-1BF7-17281FD1B29F}" dt="2025-12-07T15:00:55.716" v="0" actId="1076"/>
          <ac:picMkLst>
            <pc:docMk/>
            <pc:sldMk cId="831733384" sldId="301"/>
            <ac:picMk id="9" creationId="{580459A6-74F1-49C9-B51B-9878E21EB18F}"/>
          </ac:picMkLst>
        </pc:picChg>
      </pc:sldChg>
    </pc:docChg>
  </pc:docChgLst>
  <pc:docChgLst>
    <pc:chgData name="Raquel Lopes Marta (2428509)" userId="S::2428509@student.uwtsd.ac.uk::69e18292-872d-4389-a2d0-3b12608e31ac" providerId="AD" clId="Web-{280B142D-C256-A1F1-7DF7-D2898B3E83E2}"/>
    <pc:docChg chg="modSld">
      <pc:chgData name="Raquel Lopes Marta (2428509)" userId="S::2428509@student.uwtsd.ac.uk::69e18292-872d-4389-a2d0-3b12608e31ac" providerId="AD" clId="Web-{280B142D-C256-A1F1-7DF7-D2898B3E83E2}" dt="2025-12-08T01:39:20.148" v="4"/>
      <pc:docMkLst>
        <pc:docMk/>
      </pc:docMkLst>
      <pc:sldChg chg="modSp modTransition">
        <pc:chgData name="Raquel Lopes Marta (2428509)" userId="S::2428509@student.uwtsd.ac.uk::69e18292-872d-4389-a2d0-3b12608e31ac" providerId="AD" clId="Web-{280B142D-C256-A1F1-7DF7-D2898B3E83E2}" dt="2025-12-08T01:39:20.148" v="4"/>
        <pc:sldMkLst>
          <pc:docMk/>
          <pc:sldMk cId="1642425379" sldId="256"/>
        </pc:sldMkLst>
        <pc:picChg chg="mod">
          <ac:chgData name="Raquel Lopes Marta (2428509)" userId="S::2428509@student.uwtsd.ac.uk::69e18292-872d-4389-a2d0-3b12608e31ac" providerId="AD" clId="Web-{280B142D-C256-A1F1-7DF7-D2898B3E83E2}" dt="2025-12-08T01:39:02.084" v="1" actId="14100"/>
          <ac:picMkLst>
            <pc:docMk/>
            <pc:sldMk cId="1642425379" sldId="256"/>
            <ac:picMk id="8" creationId="{96D6DE01-D902-4482-9C44-25411826C9AE}"/>
          </ac:picMkLst>
        </pc:picChg>
      </pc:sldChg>
    </pc:docChg>
  </pc:docChgLst>
  <pc:docChgLst>
    <pc:chgData name="Raquel Lopes Marta (2428509)" userId="S::2428509@student.uwtsd.ac.uk::69e18292-872d-4389-a2d0-3b12608e31ac" providerId="AD" clId="Web-{D394A682-B2D3-2F11-693B-B3A06C5509AF}"/>
    <pc:docChg chg="addSld delSld modSld sldOrd">
      <pc:chgData name="Raquel Lopes Marta (2428509)" userId="S::2428509@student.uwtsd.ac.uk::69e18292-872d-4389-a2d0-3b12608e31ac" providerId="AD" clId="Web-{D394A682-B2D3-2F11-693B-B3A06C5509AF}" dt="2025-12-07T16:04:44.520" v="1011"/>
      <pc:docMkLst>
        <pc:docMk/>
      </pc:docMkLst>
      <pc:sldChg chg="modSp">
        <pc:chgData name="Raquel Lopes Marta (2428509)" userId="S::2428509@student.uwtsd.ac.uk::69e18292-872d-4389-a2d0-3b12608e31ac" providerId="AD" clId="Web-{D394A682-B2D3-2F11-693B-B3A06C5509AF}" dt="2025-12-07T15:11:31.258" v="47" actId="14100"/>
        <pc:sldMkLst>
          <pc:docMk/>
          <pc:sldMk cId="698293998" sldId="285"/>
        </pc:sldMkLst>
        <pc:spChg chg="mod">
          <ac:chgData name="Raquel Lopes Marta (2428509)" userId="S::2428509@student.uwtsd.ac.uk::69e18292-872d-4389-a2d0-3b12608e31ac" providerId="AD" clId="Web-{D394A682-B2D3-2F11-693B-B3A06C5509AF}" dt="2025-12-07T15:11:31.258" v="47" actId="14100"/>
          <ac:spMkLst>
            <pc:docMk/>
            <pc:sldMk cId="698293998" sldId="285"/>
            <ac:spMk id="5" creationId="{F8657664-A458-4DDD-ACC2-1D87FCD6FCA9}"/>
          </ac:spMkLst>
        </pc:spChg>
      </pc:sldChg>
      <pc:sldChg chg="del">
        <pc:chgData name="Raquel Lopes Marta (2428509)" userId="S::2428509@student.uwtsd.ac.uk::69e18292-872d-4389-a2d0-3b12608e31ac" providerId="AD" clId="Web-{D394A682-B2D3-2F11-693B-B3A06C5509AF}" dt="2025-12-07T16:04:44.520" v="1011"/>
        <pc:sldMkLst>
          <pc:docMk/>
          <pc:sldMk cId="2821816735" sldId="298"/>
        </pc:sldMkLst>
      </pc:sldChg>
      <pc:sldChg chg="addSp delSp modSp del">
        <pc:chgData name="Raquel Lopes Marta (2428509)" userId="S::2428509@student.uwtsd.ac.uk::69e18292-872d-4389-a2d0-3b12608e31ac" providerId="AD" clId="Web-{D394A682-B2D3-2F11-693B-B3A06C5509AF}" dt="2025-12-07T15:12:14.619" v="51"/>
        <pc:sldMkLst>
          <pc:docMk/>
          <pc:sldMk cId="323836270" sldId="302"/>
        </pc:sldMkLst>
        <pc:spChg chg="mod">
          <ac:chgData name="Raquel Lopes Marta (2428509)" userId="S::2428509@student.uwtsd.ac.uk::69e18292-872d-4389-a2d0-3b12608e31ac" providerId="AD" clId="Web-{D394A682-B2D3-2F11-693B-B3A06C5509AF}" dt="2025-12-07T15:07:29.341" v="35" actId="20577"/>
          <ac:spMkLst>
            <pc:docMk/>
            <pc:sldMk cId="323836270" sldId="302"/>
            <ac:spMk id="2" creationId="{67708C79-A4AC-4B5D-92DF-600737E4D11A}"/>
          </ac:spMkLst>
        </pc:spChg>
        <pc:spChg chg="add del mod">
          <ac:chgData name="Raquel Lopes Marta (2428509)" userId="S::2428509@student.uwtsd.ac.uk::69e18292-872d-4389-a2d0-3b12608e31ac" providerId="AD" clId="Web-{D394A682-B2D3-2F11-693B-B3A06C5509AF}" dt="2025-12-07T15:06:44.260" v="30"/>
          <ac:spMkLst>
            <pc:docMk/>
            <pc:sldMk cId="323836270" sldId="302"/>
            <ac:spMk id="4" creationId="{9C5CDC02-034C-1C56-1CD9-85DD71A05C2C}"/>
          </ac:spMkLst>
        </pc:spChg>
        <pc:spChg chg="add del mod">
          <ac:chgData name="Raquel Lopes Marta (2428509)" userId="S::2428509@student.uwtsd.ac.uk::69e18292-872d-4389-a2d0-3b12608e31ac" providerId="AD" clId="Web-{D394A682-B2D3-2F11-693B-B3A06C5509AF}" dt="2025-12-07T15:06:43.322" v="29"/>
          <ac:spMkLst>
            <pc:docMk/>
            <pc:sldMk cId="323836270" sldId="302"/>
            <ac:spMk id="6" creationId="{077B7F3D-33F8-44EC-BB45-12C6514C7B2E}"/>
          </ac:spMkLst>
        </pc:spChg>
        <pc:spChg chg="add del mod">
          <ac:chgData name="Raquel Lopes Marta (2428509)" userId="S::2428509@student.uwtsd.ac.uk::69e18292-872d-4389-a2d0-3b12608e31ac" providerId="AD" clId="Web-{D394A682-B2D3-2F11-693B-B3A06C5509AF}" dt="2025-12-07T15:06:42.760" v="28"/>
          <ac:spMkLst>
            <pc:docMk/>
            <pc:sldMk cId="323836270" sldId="302"/>
            <ac:spMk id="8" creationId="{368B2B11-CF31-26A1-1800-37128CEA53B5}"/>
          </ac:spMkLst>
        </pc:spChg>
        <pc:spChg chg="add del mod">
          <ac:chgData name="Raquel Lopes Marta (2428509)" userId="S::2428509@student.uwtsd.ac.uk::69e18292-872d-4389-a2d0-3b12608e31ac" providerId="AD" clId="Web-{D394A682-B2D3-2F11-693B-B3A06C5509AF}" dt="2025-12-07T15:12:05.072" v="50"/>
          <ac:spMkLst>
            <pc:docMk/>
            <pc:sldMk cId="323836270" sldId="302"/>
            <ac:spMk id="11" creationId="{5A70F91D-95EB-5195-8FD5-F97C992C6B12}"/>
          </ac:spMkLst>
        </pc:spChg>
        <pc:spChg chg="add del mod">
          <ac:chgData name="Raquel Lopes Marta (2428509)" userId="S::2428509@student.uwtsd.ac.uk::69e18292-872d-4389-a2d0-3b12608e31ac" providerId="AD" clId="Web-{D394A682-B2D3-2F11-693B-B3A06C5509AF}" dt="2025-12-07T15:11:58.790" v="49"/>
          <ac:spMkLst>
            <pc:docMk/>
            <pc:sldMk cId="323836270" sldId="302"/>
            <ac:spMk id="13" creationId="{72C53081-53D6-43B4-19C2-D13CD7EFF588}"/>
          </ac:spMkLst>
        </pc:spChg>
        <pc:spChg chg="add del mod">
          <ac:chgData name="Raquel Lopes Marta (2428509)" userId="S::2428509@student.uwtsd.ac.uk::69e18292-872d-4389-a2d0-3b12608e31ac" providerId="AD" clId="Web-{D394A682-B2D3-2F11-693B-B3A06C5509AF}" dt="2025-12-07T15:07:35.560" v="37"/>
          <ac:spMkLst>
            <pc:docMk/>
            <pc:sldMk cId="323836270" sldId="302"/>
            <ac:spMk id="41" creationId="{96363A03-E425-4DF0-A245-F0EEE2D0431D}"/>
          </ac:spMkLst>
        </pc:spChg>
        <pc:spChg chg="add del">
          <ac:chgData name="Raquel Lopes Marta (2428509)" userId="S::2428509@student.uwtsd.ac.uk::69e18292-872d-4389-a2d0-3b12608e31ac" providerId="AD" clId="Web-{D394A682-B2D3-2F11-693B-B3A06C5509AF}" dt="2025-12-07T15:06:44.260" v="30"/>
          <ac:spMkLst>
            <pc:docMk/>
            <pc:sldMk cId="323836270" sldId="302"/>
            <ac:spMk id="152" creationId="{3C4F874E-995C-4034-ACF3-1F09DDFD1EF2}"/>
          </ac:spMkLst>
        </pc:spChg>
        <pc:picChg chg="add del">
          <ac:chgData name="Raquel Lopes Marta (2428509)" userId="S::2428509@student.uwtsd.ac.uk::69e18292-872d-4389-a2d0-3b12608e31ac" providerId="AD" clId="Web-{D394A682-B2D3-2F11-693B-B3A06C5509AF}" dt="2025-12-07T15:07:45.655" v="39"/>
          <ac:picMkLst>
            <pc:docMk/>
            <pc:sldMk cId="323836270" sldId="302"/>
            <ac:picMk id="10" creationId="{B1240E7A-9EE3-4AD7-AC70-53A1C0C7D524}"/>
          </ac:picMkLst>
        </pc:picChg>
      </pc:sldChg>
      <pc:sldChg chg="modSp">
        <pc:chgData name="Raquel Lopes Marta (2428509)" userId="S::2428509@student.uwtsd.ac.uk::69e18292-872d-4389-a2d0-3b12608e31ac" providerId="AD" clId="Web-{D394A682-B2D3-2F11-693B-B3A06C5509AF}" dt="2025-12-07T15:11:08.554" v="46" actId="1076"/>
        <pc:sldMkLst>
          <pc:docMk/>
          <pc:sldMk cId="1196191522" sldId="303"/>
        </pc:sldMkLst>
        <pc:picChg chg="mod">
          <ac:chgData name="Raquel Lopes Marta (2428509)" userId="S::2428509@student.uwtsd.ac.uk::69e18292-872d-4389-a2d0-3b12608e31ac" providerId="AD" clId="Web-{D394A682-B2D3-2F11-693B-B3A06C5509AF}" dt="2025-12-07T15:11:08.554" v="46" actId="1076"/>
          <ac:picMkLst>
            <pc:docMk/>
            <pc:sldMk cId="1196191522" sldId="303"/>
            <ac:picMk id="7" creationId="{32F765DF-EED6-463B-813A-9D13C1F8490A}"/>
          </ac:picMkLst>
        </pc:picChg>
      </pc:sldChg>
      <pc:sldChg chg="modSp">
        <pc:chgData name="Raquel Lopes Marta (2428509)" userId="S::2428509@student.uwtsd.ac.uk::69e18292-872d-4389-a2d0-3b12608e31ac" providerId="AD" clId="Web-{D394A682-B2D3-2F11-693B-B3A06C5509AF}" dt="2025-12-07T15:09:47.895" v="43" actId="1076"/>
        <pc:sldMkLst>
          <pc:docMk/>
          <pc:sldMk cId="827597671" sldId="307"/>
        </pc:sldMkLst>
        <pc:spChg chg="mod">
          <ac:chgData name="Raquel Lopes Marta (2428509)" userId="S::2428509@student.uwtsd.ac.uk::69e18292-872d-4389-a2d0-3b12608e31ac" providerId="AD" clId="Web-{D394A682-B2D3-2F11-693B-B3A06C5509AF}" dt="2025-12-07T15:09:40.004" v="41" actId="1076"/>
          <ac:spMkLst>
            <pc:docMk/>
            <pc:sldMk cId="827597671" sldId="307"/>
            <ac:spMk id="5" creationId="{06E82690-B145-4D4F-B2D1-0B2A8C50FD71}"/>
          </ac:spMkLst>
        </pc:spChg>
        <pc:picChg chg="mod">
          <ac:chgData name="Raquel Lopes Marta (2428509)" userId="S::2428509@student.uwtsd.ac.uk::69e18292-872d-4389-a2d0-3b12608e31ac" providerId="AD" clId="Web-{D394A682-B2D3-2F11-693B-B3A06C5509AF}" dt="2025-12-07T15:09:47.895" v="43" actId="1076"/>
          <ac:picMkLst>
            <pc:docMk/>
            <pc:sldMk cId="827597671" sldId="307"/>
            <ac:picMk id="15" creationId="{B91E178C-484E-43C6-93B4-4DF1D164602C}"/>
          </ac:picMkLst>
        </pc:picChg>
      </pc:sldChg>
      <pc:sldChg chg="modSp new ord">
        <pc:chgData name="Raquel Lopes Marta (2428509)" userId="S::2428509@student.uwtsd.ac.uk::69e18292-872d-4389-a2d0-3b12608e31ac" providerId="AD" clId="Web-{D394A682-B2D3-2F11-693B-B3A06C5509AF}" dt="2025-12-07T15:12:39.104" v="54" actId="1076"/>
        <pc:sldMkLst>
          <pc:docMk/>
          <pc:sldMk cId="2618057339" sldId="313"/>
        </pc:sldMkLst>
        <pc:spChg chg="mod">
          <ac:chgData name="Raquel Lopes Marta (2428509)" userId="S::2428509@student.uwtsd.ac.uk::69e18292-872d-4389-a2d0-3b12608e31ac" providerId="AD" clId="Web-{D394A682-B2D3-2F11-693B-B3A06C5509AF}" dt="2025-12-07T15:12:39.104" v="54" actId="1076"/>
          <ac:spMkLst>
            <pc:docMk/>
            <pc:sldMk cId="2618057339" sldId="313"/>
            <ac:spMk id="2" creationId="{C1A258C3-DC19-A16D-5BCA-619A5E560AE8}"/>
          </ac:spMkLst>
        </pc:spChg>
      </pc:sldChg>
      <pc:sldChg chg="addSp delSp modSp new mod modClrScheme chgLayout">
        <pc:chgData name="Raquel Lopes Marta (2428509)" userId="S::2428509@student.uwtsd.ac.uk::69e18292-872d-4389-a2d0-3b12608e31ac" providerId="AD" clId="Web-{D394A682-B2D3-2F11-693B-B3A06C5509AF}" dt="2025-12-07T15:15:56.359" v="82" actId="14100"/>
        <pc:sldMkLst>
          <pc:docMk/>
          <pc:sldMk cId="2231037055" sldId="314"/>
        </pc:sldMkLst>
        <pc:spChg chg="add del">
          <ac:chgData name="Raquel Lopes Marta (2428509)" userId="S::2428509@student.uwtsd.ac.uk::69e18292-872d-4389-a2d0-3b12608e31ac" providerId="AD" clId="Web-{D394A682-B2D3-2F11-693B-B3A06C5509AF}" dt="2025-12-07T15:14:17.576" v="61"/>
          <ac:spMkLst>
            <pc:docMk/>
            <pc:sldMk cId="2231037055" sldId="314"/>
            <ac:spMk id="2" creationId="{B94BFECF-32C5-9BE1-3DA0-8EB9698A7830}"/>
          </ac:spMkLst>
        </pc:spChg>
        <pc:spChg chg="add del">
          <ac:chgData name="Raquel Lopes Marta (2428509)" userId="S::2428509@student.uwtsd.ac.uk::69e18292-872d-4389-a2d0-3b12608e31ac" providerId="AD" clId="Web-{D394A682-B2D3-2F11-693B-B3A06C5509AF}" dt="2025-12-07T15:14:21.638" v="62"/>
          <ac:spMkLst>
            <pc:docMk/>
            <pc:sldMk cId="2231037055" sldId="314"/>
            <ac:spMk id="3" creationId="{CD54544D-4A32-5CFF-1A31-2D33F0B8B476}"/>
          </ac:spMkLst>
        </pc:spChg>
        <pc:spChg chg="mod">
          <ac:chgData name="Raquel Lopes Marta (2428509)" userId="S::2428509@student.uwtsd.ac.uk::69e18292-872d-4389-a2d0-3b12608e31ac" providerId="AD" clId="Web-{D394A682-B2D3-2F11-693B-B3A06C5509AF}" dt="2025-12-07T15:15:26.296" v="72"/>
          <ac:spMkLst>
            <pc:docMk/>
            <pc:sldMk cId="2231037055" sldId="314"/>
            <ac:spMk id="4" creationId="{11C88418-5198-9820-DA67-3A40042F2240}"/>
          </ac:spMkLst>
        </pc:spChg>
        <pc:spChg chg="mod modVis">
          <ac:chgData name="Raquel Lopes Marta (2428509)" userId="S::2428509@student.uwtsd.ac.uk::69e18292-872d-4389-a2d0-3b12608e31ac" providerId="AD" clId="Web-{D394A682-B2D3-2F11-693B-B3A06C5509AF}" dt="2025-12-07T15:14:17.576" v="61"/>
          <ac:spMkLst>
            <pc:docMk/>
            <pc:sldMk cId="2231037055" sldId="314"/>
            <ac:spMk id="5" creationId="{E5B46517-DA4D-C8B9-B58A-BD43471933ED}"/>
          </ac:spMkLst>
        </pc:spChg>
        <pc:spChg chg="add del">
          <ac:chgData name="Raquel Lopes Marta (2428509)" userId="S::2428509@student.uwtsd.ac.uk::69e18292-872d-4389-a2d0-3b12608e31ac" providerId="AD" clId="Web-{D394A682-B2D3-2F11-693B-B3A06C5509AF}" dt="2025-12-07T15:14:21.638" v="62"/>
          <ac:spMkLst>
            <pc:docMk/>
            <pc:sldMk cId="2231037055" sldId="314"/>
            <ac:spMk id="6" creationId="{3F6DE97E-0F6A-4599-589F-9A0FBD652B31}"/>
          </ac:spMkLst>
        </pc:spChg>
        <pc:spChg chg="add del">
          <ac:chgData name="Raquel Lopes Marta (2428509)" userId="S::2428509@student.uwtsd.ac.uk::69e18292-872d-4389-a2d0-3b12608e31ac" providerId="AD" clId="Web-{D394A682-B2D3-2F11-693B-B3A06C5509AF}" dt="2025-12-07T15:14:21.638" v="62"/>
          <ac:spMkLst>
            <pc:docMk/>
            <pc:sldMk cId="2231037055" sldId="314"/>
            <ac:spMk id="7" creationId="{785B19D7-65DB-B0B5-9F74-DF5826E6F31A}"/>
          </ac:spMkLst>
        </pc:spChg>
        <pc:spChg chg="add del">
          <ac:chgData name="Raquel Lopes Marta (2428509)" userId="S::2428509@student.uwtsd.ac.uk::69e18292-872d-4389-a2d0-3b12608e31ac" providerId="AD" clId="Web-{D394A682-B2D3-2F11-693B-B3A06C5509AF}" dt="2025-12-07T15:14:21.638" v="62"/>
          <ac:spMkLst>
            <pc:docMk/>
            <pc:sldMk cId="2231037055" sldId="314"/>
            <ac:spMk id="8" creationId="{31E1B745-66C5-A198-2CF4-114BC610C9C8}"/>
          </ac:spMkLst>
        </pc:spChg>
        <pc:spChg chg="add del">
          <ac:chgData name="Raquel Lopes Marta (2428509)" userId="S::2428509@student.uwtsd.ac.uk::69e18292-872d-4389-a2d0-3b12608e31ac" providerId="AD" clId="Web-{D394A682-B2D3-2F11-693B-B3A06C5509AF}" dt="2025-12-07T15:14:21.638" v="62"/>
          <ac:spMkLst>
            <pc:docMk/>
            <pc:sldMk cId="2231037055" sldId="314"/>
            <ac:spMk id="9" creationId="{02366B2F-22BB-E26D-1A09-435DD0C11825}"/>
          </ac:spMkLst>
        </pc:spChg>
        <pc:spChg chg="add del">
          <ac:chgData name="Raquel Lopes Marta (2428509)" userId="S::2428509@student.uwtsd.ac.uk::69e18292-872d-4389-a2d0-3b12608e31ac" providerId="AD" clId="Web-{D394A682-B2D3-2F11-693B-B3A06C5509AF}" dt="2025-12-07T15:14:21.638" v="62"/>
          <ac:spMkLst>
            <pc:docMk/>
            <pc:sldMk cId="2231037055" sldId="314"/>
            <ac:spMk id="10" creationId="{07045077-D479-2127-A308-F6C5CA936ED5}"/>
          </ac:spMkLst>
        </pc:spChg>
        <pc:spChg chg="add del">
          <ac:chgData name="Raquel Lopes Marta (2428509)" userId="S::2428509@student.uwtsd.ac.uk::69e18292-872d-4389-a2d0-3b12608e31ac" providerId="AD" clId="Web-{D394A682-B2D3-2F11-693B-B3A06C5509AF}" dt="2025-12-07T15:14:21.638" v="62"/>
          <ac:spMkLst>
            <pc:docMk/>
            <pc:sldMk cId="2231037055" sldId="314"/>
            <ac:spMk id="12" creationId="{C55ACAA8-F8DC-100B-3896-667F70595768}"/>
          </ac:spMkLst>
        </pc:spChg>
        <pc:spChg chg="del mod">
          <ac:chgData name="Raquel Lopes Marta (2428509)" userId="S::2428509@student.uwtsd.ac.uk::69e18292-872d-4389-a2d0-3b12608e31ac" providerId="AD" clId="Web-{D394A682-B2D3-2F11-693B-B3A06C5509AF}" dt="2025-12-07T15:14:42.779" v="65"/>
          <ac:spMkLst>
            <pc:docMk/>
            <pc:sldMk cId="2231037055" sldId="314"/>
            <ac:spMk id="15" creationId="{6795E7BC-C8AF-05F8-C0B2-878A3ECFFCFF}"/>
          </ac:spMkLst>
        </pc:spChg>
        <pc:spChg chg="mod">
          <ac:chgData name="Raquel Lopes Marta (2428509)" userId="S::2428509@student.uwtsd.ac.uk::69e18292-872d-4389-a2d0-3b12608e31ac" providerId="AD" clId="Web-{D394A682-B2D3-2F11-693B-B3A06C5509AF}" dt="2025-12-07T15:15:56.359" v="82" actId="14100"/>
          <ac:spMkLst>
            <pc:docMk/>
            <pc:sldMk cId="2231037055" sldId="314"/>
            <ac:spMk id="16" creationId="{0AF21B96-D014-0DB8-FDF9-B444310F4530}"/>
          </ac:spMkLst>
        </pc:spChg>
        <pc:spChg chg="add del">
          <ac:chgData name="Raquel Lopes Marta (2428509)" userId="S::2428509@student.uwtsd.ac.uk::69e18292-872d-4389-a2d0-3b12608e31ac" providerId="AD" clId="Web-{D394A682-B2D3-2F11-693B-B3A06C5509AF}" dt="2025-12-07T15:15:22.624" v="70"/>
          <ac:spMkLst>
            <pc:docMk/>
            <pc:sldMk cId="2231037055" sldId="314"/>
            <ac:spMk id="17" creationId="{E3B2A82C-4B67-8E28-16DD-4ECC8DB238D7}"/>
          </ac:spMkLst>
        </pc:spChg>
        <pc:spChg chg="add del mod">
          <ac:chgData name="Raquel Lopes Marta (2428509)" userId="S::2428509@student.uwtsd.ac.uk::69e18292-872d-4389-a2d0-3b12608e31ac" providerId="AD" clId="Web-{D394A682-B2D3-2F11-693B-B3A06C5509AF}" dt="2025-12-07T15:14:48.451" v="66"/>
          <ac:spMkLst>
            <pc:docMk/>
            <pc:sldMk cId="2231037055" sldId="314"/>
            <ac:spMk id="19" creationId="{8635A5F4-5327-3A9A-0D51-02375082008D}"/>
          </ac:spMkLst>
        </pc:spChg>
        <pc:spChg chg="add del mod">
          <ac:chgData name="Raquel Lopes Marta (2428509)" userId="S::2428509@student.uwtsd.ac.uk::69e18292-872d-4389-a2d0-3b12608e31ac" providerId="AD" clId="Web-{D394A682-B2D3-2F11-693B-B3A06C5509AF}" dt="2025-12-07T15:13:23.809" v="57"/>
          <ac:spMkLst>
            <pc:docMk/>
            <pc:sldMk cId="2231037055" sldId="314"/>
            <ac:spMk id="20" creationId="{7FE15DE2-24E3-4E5A-A594-DF907E86B96E}"/>
          </ac:spMkLst>
        </pc:spChg>
        <pc:spChg chg="add del mod">
          <ac:chgData name="Raquel Lopes Marta (2428509)" userId="S::2428509@student.uwtsd.ac.uk::69e18292-872d-4389-a2d0-3b12608e31ac" providerId="AD" clId="Web-{D394A682-B2D3-2F11-693B-B3A06C5509AF}" dt="2025-12-07T15:13:23.809" v="57"/>
          <ac:spMkLst>
            <pc:docMk/>
            <pc:sldMk cId="2231037055" sldId="314"/>
            <ac:spMk id="22" creationId="{AEEBB8E4-2FB2-821E-28B6-BCEF199771B4}"/>
          </ac:spMkLst>
        </pc:spChg>
        <pc:spChg chg="add mod">
          <ac:chgData name="Raquel Lopes Marta (2428509)" userId="S::2428509@student.uwtsd.ac.uk::69e18292-872d-4389-a2d0-3b12608e31ac" providerId="AD" clId="Web-{D394A682-B2D3-2F11-693B-B3A06C5509AF}" dt="2025-12-07T15:14:21.638" v="62"/>
          <ac:spMkLst>
            <pc:docMk/>
            <pc:sldMk cId="2231037055" sldId="314"/>
            <ac:spMk id="23" creationId="{22B0CAA5-23BD-2016-2D1E-9D52234CC1B9}"/>
          </ac:spMkLst>
        </pc:spChg>
        <pc:spChg chg="add del mod">
          <ac:chgData name="Raquel Lopes Marta (2428509)" userId="S::2428509@student.uwtsd.ac.uk::69e18292-872d-4389-a2d0-3b12608e31ac" providerId="AD" clId="Web-{D394A682-B2D3-2F11-693B-B3A06C5509AF}" dt="2025-12-07T15:13:33.121" v="59"/>
          <ac:spMkLst>
            <pc:docMk/>
            <pc:sldMk cId="2231037055" sldId="314"/>
            <ac:spMk id="25" creationId="{B9FCDA88-0113-C47D-6A0F-75D6E003E4B2}"/>
          </ac:spMkLst>
        </pc:spChg>
        <pc:spChg chg="add del mod">
          <ac:chgData name="Raquel Lopes Marta (2428509)" userId="S::2428509@student.uwtsd.ac.uk::69e18292-872d-4389-a2d0-3b12608e31ac" providerId="AD" clId="Web-{D394A682-B2D3-2F11-693B-B3A06C5509AF}" dt="2025-12-07T15:13:33.121" v="59"/>
          <ac:spMkLst>
            <pc:docMk/>
            <pc:sldMk cId="2231037055" sldId="314"/>
            <ac:spMk id="26" creationId="{178422C5-B9AF-2317-5465-03D082DAACDE}"/>
          </ac:spMkLst>
        </pc:spChg>
        <pc:spChg chg="add mod">
          <ac:chgData name="Raquel Lopes Marta (2428509)" userId="S::2428509@student.uwtsd.ac.uk::69e18292-872d-4389-a2d0-3b12608e31ac" providerId="AD" clId="Web-{D394A682-B2D3-2F11-693B-B3A06C5509AF}" dt="2025-12-07T15:14:21.638" v="62"/>
          <ac:spMkLst>
            <pc:docMk/>
            <pc:sldMk cId="2231037055" sldId="314"/>
            <ac:spMk id="31" creationId="{0DACBBD2-8DDC-FCC6-DFC8-03C9CD6BDB04}"/>
          </ac:spMkLst>
        </pc:spChg>
        <pc:spChg chg="add del mod">
          <ac:chgData name="Raquel Lopes Marta (2428509)" userId="S::2428509@student.uwtsd.ac.uk::69e18292-872d-4389-a2d0-3b12608e31ac" providerId="AD" clId="Web-{D394A682-B2D3-2F11-693B-B3A06C5509AF}" dt="2025-12-07T15:13:33.121" v="59"/>
          <ac:spMkLst>
            <pc:docMk/>
            <pc:sldMk cId="2231037055" sldId="314"/>
            <ac:spMk id="32" creationId="{69C3B76D-D790-D330-0017-264FF4A63F35}"/>
          </ac:spMkLst>
        </pc:spChg>
        <pc:spChg chg="add del">
          <ac:chgData name="Raquel Lopes Marta (2428509)" userId="S::2428509@student.uwtsd.ac.uk::69e18292-872d-4389-a2d0-3b12608e31ac" providerId="AD" clId="Web-{D394A682-B2D3-2F11-693B-B3A06C5509AF}" dt="2025-12-07T15:15:26.296" v="72"/>
          <ac:spMkLst>
            <pc:docMk/>
            <pc:sldMk cId="2231037055" sldId="314"/>
            <ac:spMk id="35" creationId="{788B3421-9387-640E-A989-254EB6D16C30}"/>
          </ac:spMkLst>
        </pc:spChg>
        <pc:spChg chg="add del mod">
          <ac:chgData name="Raquel Lopes Marta (2428509)" userId="S::2428509@student.uwtsd.ac.uk::69e18292-872d-4389-a2d0-3b12608e31ac" providerId="AD" clId="Web-{D394A682-B2D3-2F11-693B-B3A06C5509AF}" dt="2025-12-07T15:13:33.121" v="59"/>
          <ac:spMkLst>
            <pc:docMk/>
            <pc:sldMk cId="2231037055" sldId="314"/>
            <ac:spMk id="36" creationId="{4A22D93B-D039-2FBB-96BF-D256EE1ECB21}"/>
          </ac:spMkLst>
        </pc:spChg>
        <pc:spChg chg="add del">
          <ac:chgData name="Raquel Lopes Marta (2428509)" userId="S::2428509@student.uwtsd.ac.uk::69e18292-872d-4389-a2d0-3b12608e31ac" providerId="AD" clId="Web-{D394A682-B2D3-2F11-693B-B3A06C5509AF}" dt="2025-12-07T15:15:26.296" v="72"/>
          <ac:spMkLst>
            <pc:docMk/>
            <pc:sldMk cId="2231037055" sldId="314"/>
            <ac:spMk id="37" creationId="{BD9FDA3B-9C1C-1695-DADB-201E12C20DDB}"/>
          </ac:spMkLst>
        </pc:spChg>
        <pc:spChg chg="add del mod">
          <ac:chgData name="Raquel Lopes Marta (2428509)" userId="S::2428509@student.uwtsd.ac.uk::69e18292-872d-4389-a2d0-3b12608e31ac" providerId="AD" clId="Web-{D394A682-B2D3-2F11-693B-B3A06C5509AF}" dt="2025-12-07T15:13:33.121" v="59"/>
          <ac:spMkLst>
            <pc:docMk/>
            <pc:sldMk cId="2231037055" sldId="314"/>
            <ac:spMk id="38" creationId="{4E09B0A5-E5E7-A6C4-E70C-ED9315A2F1E8}"/>
          </ac:spMkLst>
        </pc:spChg>
        <pc:spChg chg="add del mod">
          <ac:chgData name="Raquel Lopes Marta (2428509)" userId="S::2428509@student.uwtsd.ac.uk::69e18292-872d-4389-a2d0-3b12608e31ac" providerId="AD" clId="Web-{D394A682-B2D3-2F11-693B-B3A06C5509AF}" dt="2025-12-07T15:13:33.121" v="59"/>
          <ac:spMkLst>
            <pc:docMk/>
            <pc:sldMk cId="2231037055" sldId="314"/>
            <ac:spMk id="40" creationId="{6A543159-1702-14D1-D553-828663415C7F}"/>
          </ac:spMkLst>
        </pc:spChg>
        <pc:spChg chg="add del">
          <ac:chgData name="Raquel Lopes Marta (2428509)" userId="S::2428509@student.uwtsd.ac.uk::69e18292-872d-4389-a2d0-3b12608e31ac" providerId="AD" clId="Web-{D394A682-B2D3-2F11-693B-B3A06C5509AF}" dt="2025-12-07T15:15:26.296" v="72"/>
          <ac:spMkLst>
            <pc:docMk/>
            <pc:sldMk cId="2231037055" sldId="314"/>
            <ac:spMk id="41" creationId="{ACF3C304-63EE-DB65-23E1-4A3CC88577A2}"/>
          </ac:spMkLst>
        </pc:spChg>
        <pc:spChg chg="add del">
          <ac:chgData name="Raquel Lopes Marta (2428509)" userId="S::2428509@student.uwtsd.ac.uk::69e18292-872d-4389-a2d0-3b12608e31ac" providerId="AD" clId="Web-{D394A682-B2D3-2F11-693B-B3A06C5509AF}" dt="2025-12-07T15:15:26.296" v="72"/>
          <ac:spMkLst>
            <pc:docMk/>
            <pc:sldMk cId="2231037055" sldId="314"/>
            <ac:spMk id="43" creationId="{2A841E28-ECA0-2465-EB91-06EBC1560517}"/>
          </ac:spMkLst>
        </pc:spChg>
        <pc:spChg chg="add del mod">
          <ac:chgData name="Raquel Lopes Marta (2428509)" userId="S::2428509@student.uwtsd.ac.uk::69e18292-872d-4389-a2d0-3b12608e31ac" providerId="AD" clId="Web-{D394A682-B2D3-2F11-693B-B3A06C5509AF}" dt="2025-12-07T15:15:22.624" v="70"/>
          <ac:spMkLst>
            <pc:docMk/>
            <pc:sldMk cId="2231037055" sldId="314"/>
            <ac:spMk id="45" creationId="{EA64164C-37FA-C921-A532-4C35A65B89B1}"/>
          </ac:spMkLst>
        </pc:spChg>
        <pc:spChg chg="add del mod">
          <ac:chgData name="Raquel Lopes Marta (2428509)" userId="S::2428509@student.uwtsd.ac.uk::69e18292-872d-4389-a2d0-3b12608e31ac" providerId="AD" clId="Web-{D394A682-B2D3-2F11-693B-B3A06C5509AF}" dt="2025-12-07T15:15:22.624" v="70"/>
          <ac:spMkLst>
            <pc:docMk/>
            <pc:sldMk cId="2231037055" sldId="314"/>
            <ac:spMk id="47" creationId="{8B9C7E9C-2FA2-01F6-FC75-894C08156577}"/>
          </ac:spMkLst>
        </pc:spChg>
        <pc:spChg chg="add del mod">
          <ac:chgData name="Raquel Lopes Marta (2428509)" userId="S::2428509@student.uwtsd.ac.uk::69e18292-872d-4389-a2d0-3b12608e31ac" providerId="AD" clId="Web-{D394A682-B2D3-2F11-693B-B3A06C5509AF}" dt="2025-12-07T15:15:22.624" v="70"/>
          <ac:spMkLst>
            <pc:docMk/>
            <pc:sldMk cId="2231037055" sldId="314"/>
            <ac:spMk id="49" creationId="{5CB5F267-949C-CD13-3240-8E7F4E090660}"/>
          </ac:spMkLst>
        </pc:spChg>
        <pc:spChg chg="add del mod">
          <ac:chgData name="Raquel Lopes Marta (2428509)" userId="S::2428509@student.uwtsd.ac.uk::69e18292-872d-4389-a2d0-3b12608e31ac" providerId="AD" clId="Web-{D394A682-B2D3-2F11-693B-B3A06C5509AF}" dt="2025-12-07T15:13:33.121" v="59"/>
          <ac:spMkLst>
            <pc:docMk/>
            <pc:sldMk cId="2231037055" sldId="314"/>
            <ac:spMk id="50" creationId="{A28FD539-40A3-824A-9FC3-CB21EE6A8882}"/>
          </ac:spMkLst>
        </pc:spChg>
        <pc:spChg chg="add del mod">
          <ac:chgData name="Raquel Lopes Marta (2428509)" userId="S::2428509@student.uwtsd.ac.uk::69e18292-872d-4389-a2d0-3b12608e31ac" providerId="AD" clId="Web-{D394A682-B2D3-2F11-693B-B3A06C5509AF}" dt="2025-12-07T15:15:22.624" v="70"/>
          <ac:spMkLst>
            <pc:docMk/>
            <pc:sldMk cId="2231037055" sldId="314"/>
            <ac:spMk id="51" creationId="{CD810758-5263-5A0D-1E76-F169AA2AA37A}"/>
          </ac:spMkLst>
        </pc:spChg>
        <pc:spChg chg="add del mod">
          <ac:chgData name="Raquel Lopes Marta (2428509)" userId="S::2428509@student.uwtsd.ac.uk::69e18292-872d-4389-a2d0-3b12608e31ac" providerId="AD" clId="Web-{D394A682-B2D3-2F11-693B-B3A06C5509AF}" dt="2025-12-07T15:15:26.296" v="72"/>
          <ac:spMkLst>
            <pc:docMk/>
            <pc:sldMk cId="2231037055" sldId="314"/>
            <ac:spMk id="57" creationId="{E9B50F45-4E37-BF79-B990-EB9A499C9531}"/>
          </ac:spMkLst>
        </pc:spChg>
        <pc:spChg chg="add del mod">
          <ac:chgData name="Raquel Lopes Marta (2428509)" userId="S::2428509@student.uwtsd.ac.uk::69e18292-872d-4389-a2d0-3b12608e31ac" providerId="AD" clId="Web-{D394A682-B2D3-2F11-693B-B3A06C5509AF}" dt="2025-12-07T15:15:26.296" v="72"/>
          <ac:spMkLst>
            <pc:docMk/>
            <pc:sldMk cId="2231037055" sldId="314"/>
            <ac:spMk id="59" creationId="{AF6581A1-F571-6A3F-ED4E-5EAD9088BB15}"/>
          </ac:spMkLst>
        </pc:spChg>
        <pc:spChg chg="add del mod">
          <ac:chgData name="Raquel Lopes Marta (2428509)" userId="S::2428509@student.uwtsd.ac.uk::69e18292-872d-4389-a2d0-3b12608e31ac" providerId="AD" clId="Web-{D394A682-B2D3-2F11-693B-B3A06C5509AF}" dt="2025-12-07T15:15:26.296" v="72"/>
          <ac:spMkLst>
            <pc:docMk/>
            <pc:sldMk cId="2231037055" sldId="314"/>
            <ac:spMk id="61" creationId="{96926E9A-3553-A613-F9A2-F5E2591F7D2D}"/>
          </ac:spMkLst>
        </pc:spChg>
        <pc:spChg chg="add del mod">
          <ac:chgData name="Raquel Lopes Marta (2428509)" userId="S::2428509@student.uwtsd.ac.uk::69e18292-872d-4389-a2d0-3b12608e31ac" providerId="AD" clId="Web-{D394A682-B2D3-2F11-693B-B3A06C5509AF}" dt="2025-12-07T15:15:26.296" v="72"/>
          <ac:spMkLst>
            <pc:docMk/>
            <pc:sldMk cId="2231037055" sldId="314"/>
            <ac:spMk id="65" creationId="{E1D2C166-82C2-BD9D-9308-402BFA7E6EF1}"/>
          </ac:spMkLst>
        </pc:spChg>
        <pc:spChg chg="add del mod">
          <ac:chgData name="Raquel Lopes Marta (2428509)" userId="S::2428509@student.uwtsd.ac.uk::69e18292-872d-4389-a2d0-3b12608e31ac" providerId="AD" clId="Web-{D394A682-B2D3-2F11-693B-B3A06C5509AF}" dt="2025-12-07T15:15:26.296" v="72"/>
          <ac:spMkLst>
            <pc:docMk/>
            <pc:sldMk cId="2231037055" sldId="314"/>
            <ac:spMk id="67" creationId="{A324D77E-1321-07E1-1C52-C65F9A3D76CF}"/>
          </ac:spMkLst>
        </pc:spChg>
        <pc:spChg chg="del mod">
          <ac:chgData name="Raquel Lopes Marta (2428509)" userId="S::2428509@student.uwtsd.ac.uk::69e18292-872d-4389-a2d0-3b12608e31ac" providerId="AD" clId="Web-{D394A682-B2D3-2F11-693B-B3A06C5509AF}" dt="2025-12-07T15:14:17.576" v="61"/>
          <ac:spMkLst>
            <pc:docMk/>
            <pc:sldMk cId="2231037055" sldId="314"/>
            <ac:spMk id="76" creationId="{E3B2A82C-4B67-8E28-16DD-4ECC8DB238D7}"/>
          </ac:spMkLst>
        </pc:spChg>
        <pc:spChg chg="add mod">
          <ac:chgData name="Raquel Lopes Marta (2428509)" userId="S::2428509@student.uwtsd.ac.uk::69e18292-872d-4389-a2d0-3b12608e31ac" providerId="AD" clId="Web-{D394A682-B2D3-2F11-693B-B3A06C5509AF}" dt="2025-12-07T15:13:33.153" v="60"/>
          <ac:spMkLst>
            <pc:docMk/>
            <pc:sldMk cId="2231037055" sldId="314"/>
            <ac:spMk id="77" creationId="{8635A5F4-5327-3A9A-0D51-02375082008D}"/>
          </ac:spMkLst>
        </pc:spChg>
        <pc:spChg chg="add mod">
          <ac:chgData name="Raquel Lopes Marta (2428509)" userId="S::2428509@student.uwtsd.ac.uk::69e18292-872d-4389-a2d0-3b12608e31ac" providerId="AD" clId="Web-{D394A682-B2D3-2F11-693B-B3A06C5509AF}" dt="2025-12-07T15:13:33.153" v="60"/>
          <ac:spMkLst>
            <pc:docMk/>
            <pc:sldMk cId="2231037055" sldId="314"/>
            <ac:spMk id="78" creationId="{C0009144-F777-61B7-D2EA-D0ABD0E14B11}"/>
          </ac:spMkLst>
        </pc:spChg>
        <pc:spChg chg="add del mod">
          <ac:chgData name="Raquel Lopes Marta (2428509)" userId="S::2428509@student.uwtsd.ac.uk::69e18292-872d-4389-a2d0-3b12608e31ac" providerId="AD" clId="Web-{D394A682-B2D3-2F11-693B-B3A06C5509AF}" dt="2025-12-07T15:14:17.576" v="61"/>
          <ac:spMkLst>
            <pc:docMk/>
            <pc:sldMk cId="2231037055" sldId="314"/>
            <ac:spMk id="79" creationId="{22B0CAA5-23BD-2016-2D1E-9D52234CC1B9}"/>
          </ac:spMkLst>
        </pc:spChg>
        <pc:spChg chg="del mod">
          <ac:chgData name="Raquel Lopes Marta (2428509)" userId="S::2428509@student.uwtsd.ac.uk::69e18292-872d-4389-a2d0-3b12608e31ac" providerId="AD" clId="Web-{D394A682-B2D3-2F11-693B-B3A06C5509AF}" dt="2025-12-07T15:14:17.576" v="61"/>
          <ac:spMkLst>
            <pc:docMk/>
            <pc:sldMk cId="2231037055" sldId="314"/>
            <ac:spMk id="80" creationId="{0DACBBD2-8DDC-FCC6-DFC8-03C9CD6BDB04}"/>
          </ac:spMkLst>
        </pc:spChg>
        <pc:spChg chg="del mod">
          <ac:chgData name="Raquel Lopes Marta (2428509)" userId="S::2428509@student.uwtsd.ac.uk::69e18292-872d-4389-a2d0-3b12608e31ac" providerId="AD" clId="Web-{D394A682-B2D3-2F11-693B-B3A06C5509AF}" dt="2025-12-07T15:14:17.576" v="61"/>
          <ac:spMkLst>
            <pc:docMk/>
            <pc:sldMk cId="2231037055" sldId="314"/>
            <ac:spMk id="81" creationId="{EF270712-7AA4-27EF-31B7-462C5A18D563}"/>
          </ac:spMkLst>
        </pc:spChg>
        <pc:spChg chg="add mod">
          <ac:chgData name="Raquel Lopes Marta (2428509)" userId="S::2428509@student.uwtsd.ac.uk::69e18292-872d-4389-a2d0-3b12608e31ac" providerId="AD" clId="Web-{D394A682-B2D3-2F11-693B-B3A06C5509AF}" dt="2025-12-07T15:13:33.153" v="60"/>
          <ac:spMkLst>
            <pc:docMk/>
            <pc:sldMk cId="2231037055" sldId="314"/>
            <ac:spMk id="83" creationId="{BD9FDA3B-9C1C-1695-DADB-201E12C20DDB}"/>
          </ac:spMkLst>
        </pc:spChg>
        <pc:spChg chg="add del mod">
          <ac:chgData name="Raquel Lopes Marta (2428509)" userId="S::2428509@student.uwtsd.ac.uk::69e18292-872d-4389-a2d0-3b12608e31ac" providerId="AD" clId="Web-{D394A682-B2D3-2F11-693B-B3A06C5509AF}" dt="2025-12-07T15:14:17.576" v="61"/>
          <ac:spMkLst>
            <pc:docMk/>
            <pc:sldMk cId="2231037055" sldId="314"/>
            <ac:spMk id="84" creationId="{4B7F9638-FEC5-3A4F-A93E-72FDA53EE950}"/>
          </ac:spMkLst>
        </pc:spChg>
        <pc:spChg chg="del mod">
          <ac:chgData name="Raquel Lopes Marta (2428509)" userId="S::2428509@student.uwtsd.ac.uk::69e18292-872d-4389-a2d0-3b12608e31ac" providerId="AD" clId="Web-{D394A682-B2D3-2F11-693B-B3A06C5509AF}" dt="2025-12-07T15:14:17.576" v="61"/>
          <ac:spMkLst>
            <pc:docMk/>
            <pc:sldMk cId="2231037055" sldId="314"/>
            <ac:spMk id="85" creationId="{ACF3C304-63EE-DB65-23E1-4A3CC88577A2}"/>
          </ac:spMkLst>
        </pc:spChg>
      </pc:sldChg>
      <pc:sldChg chg="addSp delSp modSp new mod ord modClrScheme chgLayout">
        <pc:chgData name="Raquel Lopes Marta (2428509)" userId="S::2428509@student.uwtsd.ac.uk::69e18292-872d-4389-a2d0-3b12608e31ac" providerId="AD" clId="Web-{D394A682-B2D3-2F11-693B-B3A06C5509AF}" dt="2025-12-07T15:51:10.139" v="905" actId="20577"/>
        <pc:sldMkLst>
          <pc:docMk/>
          <pc:sldMk cId="168654942" sldId="315"/>
        </pc:sldMkLst>
        <pc:spChg chg="add del mod">
          <ac:chgData name="Raquel Lopes Marta (2428509)" userId="S::2428509@student.uwtsd.ac.uk::69e18292-872d-4389-a2d0-3b12608e31ac" providerId="AD" clId="Web-{D394A682-B2D3-2F11-693B-B3A06C5509AF}" dt="2025-12-07T15:27:13.831" v="161"/>
          <ac:spMkLst>
            <pc:docMk/>
            <pc:sldMk cId="168654942" sldId="315"/>
            <ac:spMk id="2" creationId="{8E768E57-7F8F-302C-153C-73250172349B}"/>
          </ac:spMkLst>
        </pc:spChg>
        <pc:spChg chg="mod">
          <ac:chgData name="Raquel Lopes Marta (2428509)" userId="S::2428509@student.uwtsd.ac.uk::69e18292-872d-4389-a2d0-3b12608e31ac" providerId="AD" clId="Web-{D394A682-B2D3-2F11-693B-B3A06C5509AF}" dt="2025-12-07T15:51:10.139" v="905" actId="20577"/>
          <ac:spMkLst>
            <pc:docMk/>
            <pc:sldMk cId="168654942" sldId="315"/>
            <ac:spMk id="3" creationId="{59DA8616-B548-001A-E359-24C898381FD4}"/>
          </ac:spMkLst>
        </pc:spChg>
        <pc:spChg chg="add del mod">
          <ac:chgData name="Raquel Lopes Marta (2428509)" userId="S::2428509@student.uwtsd.ac.uk::69e18292-872d-4389-a2d0-3b12608e31ac" providerId="AD" clId="Web-{D394A682-B2D3-2F11-693B-B3A06C5509AF}" dt="2025-12-07T15:26:30.329" v="155"/>
          <ac:spMkLst>
            <pc:docMk/>
            <pc:sldMk cId="168654942" sldId="315"/>
            <ac:spMk id="4" creationId="{3DD773FD-95DD-B5BD-791F-21642B2C21C4}"/>
          </ac:spMkLst>
        </pc:spChg>
        <pc:spChg chg="del">
          <ac:chgData name="Raquel Lopes Marta (2428509)" userId="S::2428509@student.uwtsd.ac.uk::69e18292-872d-4389-a2d0-3b12608e31ac" providerId="AD" clId="Web-{D394A682-B2D3-2F11-693B-B3A06C5509AF}" dt="2025-12-07T15:17:29.533" v="90"/>
          <ac:spMkLst>
            <pc:docMk/>
            <pc:sldMk cId="168654942" sldId="315"/>
            <ac:spMk id="5" creationId="{1671B945-34EE-90CD-E1C2-E388B66E0719}"/>
          </ac:spMkLst>
        </pc:spChg>
        <pc:spChg chg="mod">
          <ac:chgData name="Raquel Lopes Marta (2428509)" userId="S::2428509@student.uwtsd.ac.uk::69e18292-872d-4389-a2d0-3b12608e31ac" providerId="AD" clId="Web-{D394A682-B2D3-2F11-693B-B3A06C5509AF}" dt="2025-12-07T15:24:51.012" v="138"/>
          <ac:spMkLst>
            <pc:docMk/>
            <pc:sldMk cId="168654942" sldId="315"/>
            <ac:spMk id="6" creationId="{21E318CA-8B67-FB49-3F83-F38FFB3A6D15}"/>
          </ac:spMkLst>
        </pc:spChg>
        <pc:spChg chg="del">
          <ac:chgData name="Raquel Lopes Marta (2428509)" userId="S::2428509@student.uwtsd.ac.uk::69e18292-872d-4389-a2d0-3b12608e31ac" providerId="AD" clId="Web-{D394A682-B2D3-2F11-693B-B3A06C5509AF}" dt="2025-12-07T15:17:21.876" v="88"/>
          <ac:spMkLst>
            <pc:docMk/>
            <pc:sldMk cId="168654942" sldId="315"/>
            <ac:spMk id="7" creationId="{607790C6-0149-3168-8F1C-600B0F1B443C}"/>
          </ac:spMkLst>
        </pc:spChg>
        <pc:spChg chg="add del">
          <ac:chgData name="Raquel Lopes Marta (2428509)" userId="S::2428509@student.uwtsd.ac.uk::69e18292-872d-4389-a2d0-3b12608e31ac" providerId="AD" clId="Web-{D394A682-B2D3-2F11-693B-B3A06C5509AF}" dt="2025-12-07T15:21:32.370" v="126"/>
          <ac:spMkLst>
            <pc:docMk/>
            <pc:sldMk cId="168654942" sldId="315"/>
            <ac:spMk id="10" creationId="{B0BBBB5C-1427-E3BA-9A54-BD6E7A4D24F0}"/>
          </ac:spMkLst>
        </pc:spChg>
        <pc:spChg chg="add del mod">
          <ac:chgData name="Raquel Lopes Marta (2428509)" userId="S::2428509@student.uwtsd.ac.uk::69e18292-872d-4389-a2d0-3b12608e31ac" providerId="AD" clId="Web-{D394A682-B2D3-2F11-693B-B3A06C5509AF}" dt="2025-12-07T15:24:51.012" v="138"/>
          <ac:spMkLst>
            <pc:docMk/>
            <pc:sldMk cId="168654942" sldId="315"/>
            <ac:spMk id="12" creationId="{D905E0F3-5F52-7BCE-BDFA-737244698549}"/>
          </ac:spMkLst>
        </pc:spChg>
        <pc:spChg chg="add del">
          <ac:chgData name="Raquel Lopes Marta (2428509)" userId="S::2428509@student.uwtsd.ac.uk::69e18292-872d-4389-a2d0-3b12608e31ac" providerId="AD" clId="Web-{D394A682-B2D3-2F11-693B-B3A06C5509AF}" dt="2025-12-07T15:26:59.487" v="158"/>
          <ac:spMkLst>
            <pc:docMk/>
            <pc:sldMk cId="168654942" sldId="315"/>
            <ac:spMk id="16" creationId="{2626ED9B-1891-CADE-B33D-AA496C974F2D}"/>
          </ac:spMkLst>
        </pc:spChg>
        <pc:spChg chg="add del">
          <ac:chgData name="Raquel Lopes Marta (2428509)" userId="S::2428509@student.uwtsd.ac.uk::69e18292-872d-4389-a2d0-3b12608e31ac" providerId="AD" clId="Web-{D394A682-B2D3-2F11-693B-B3A06C5509AF}" dt="2025-12-07T15:29:28.304" v="164"/>
          <ac:spMkLst>
            <pc:docMk/>
            <pc:sldMk cId="168654942" sldId="315"/>
            <ac:spMk id="17" creationId="{2C40722D-BE19-E411-E149-08B16F0902C1}"/>
          </ac:spMkLst>
        </pc:spChg>
        <pc:spChg chg="add mod">
          <ac:chgData name="Raquel Lopes Marta (2428509)" userId="S::2428509@student.uwtsd.ac.uk::69e18292-872d-4389-a2d0-3b12608e31ac" providerId="AD" clId="Web-{D394A682-B2D3-2F11-693B-B3A06C5509AF}" dt="2025-12-07T15:50:07.153" v="888" actId="14100"/>
          <ac:spMkLst>
            <pc:docMk/>
            <pc:sldMk cId="168654942" sldId="315"/>
            <ac:spMk id="18" creationId="{0395268D-BD06-BF2D-D069-D23BA61C2780}"/>
          </ac:spMkLst>
        </pc:spChg>
        <pc:picChg chg="add del mod ord">
          <ac:chgData name="Raquel Lopes Marta (2428509)" userId="S::2428509@student.uwtsd.ac.uk::69e18292-872d-4389-a2d0-3b12608e31ac" providerId="AD" clId="Web-{D394A682-B2D3-2F11-693B-B3A06C5509AF}" dt="2025-12-07T15:21:03.539" v="122"/>
          <ac:picMkLst>
            <pc:docMk/>
            <pc:sldMk cId="168654942" sldId="315"/>
            <ac:picMk id="8" creationId="{26D5CC75-F89C-9A10-E3B6-6ECB50EF4AF9}"/>
          </ac:picMkLst>
        </pc:picChg>
        <pc:picChg chg="add del mod ord">
          <ac:chgData name="Raquel Lopes Marta (2428509)" userId="S::2428509@student.uwtsd.ac.uk::69e18292-872d-4389-a2d0-3b12608e31ac" providerId="AD" clId="Web-{D394A682-B2D3-2F11-693B-B3A06C5509AF}" dt="2025-12-07T15:21:18.416" v="124"/>
          <ac:picMkLst>
            <pc:docMk/>
            <pc:sldMk cId="168654942" sldId="315"/>
            <ac:picMk id="9" creationId="{2916DC0C-81BE-C272-3C95-B28DD07ADA71}"/>
          </ac:picMkLst>
        </pc:picChg>
        <pc:picChg chg="add del mod ord">
          <ac:chgData name="Raquel Lopes Marta (2428509)" userId="S::2428509@student.uwtsd.ac.uk::69e18292-872d-4389-a2d0-3b12608e31ac" providerId="AD" clId="Web-{D394A682-B2D3-2F11-693B-B3A06C5509AF}" dt="2025-12-07T15:24:03.227" v="134"/>
          <ac:picMkLst>
            <pc:docMk/>
            <pc:sldMk cId="168654942" sldId="315"/>
            <ac:picMk id="11" creationId="{6BB565D5-EB06-1D70-85D6-71ACB7F428A1}"/>
          </ac:picMkLst>
        </pc:picChg>
        <pc:picChg chg="add del mod">
          <ac:chgData name="Raquel Lopes Marta (2428509)" userId="S::2428509@student.uwtsd.ac.uk::69e18292-872d-4389-a2d0-3b12608e31ac" providerId="AD" clId="Web-{D394A682-B2D3-2F11-693B-B3A06C5509AF}" dt="2025-12-07T15:24:51.012" v="138"/>
          <ac:picMkLst>
            <pc:docMk/>
            <pc:sldMk cId="168654942" sldId="315"/>
            <ac:picMk id="13" creationId="{CAFFF1C1-D92D-873A-CD8A-3787FA45F39D}"/>
          </ac:picMkLst>
        </pc:picChg>
        <pc:picChg chg="add del mod ord">
          <ac:chgData name="Raquel Lopes Marta (2428509)" userId="S::2428509@student.uwtsd.ac.uk::69e18292-872d-4389-a2d0-3b12608e31ac" providerId="AD" clId="Web-{D394A682-B2D3-2F11-693B-B3A06C5509AF}" dt="2025-12-07T15:25:42.874" v="154"/>
          <ac:picMkLst>
            <pc:docMk/>
            <pc:sldMk cId="168654942" sldId="315"/>
            <ac:picMk id="14" creationId="{45883140-3677-9EE1-2F60-7705A956E478}"/>
          </ac:picMkLst>
        </pc:picChg>
        <pc:picChg chg="add mod ord">
          <ac:chgData name="Raquel Lopes Marta (2428509)" userId="S::2428509@student.uwtsd.ac.uk::69e18292-872d-4389-a2d0-3b12608e31ac" providerId="AD" clId="Web-{D394A682-B2D3-2F11-693B-B3A06C5509AF}" dt="2025-12-07T15:27:32.550" v="162" actId="14100"/>
          <ac:picMkLst>
            <pc:docMk/>
            <pc:sldMk cId="168654942" sldId="315"/>
            <ac:picMk id="15" creationId="{A9353EBE-2F3B-65EC-8F08-03ACC4FC42D7}"/>
          </ac:picMkLst>
        </pc:picChg>
      </pc:sldChg>
      <pc:sldChg chg="addSp delSp modSp new">
        <pc:chgData name="Raquel Lopes Marta (2428509)" userId="S::2428509@student.uwtsd.ac.uk::69e18292-872d-4389-a2d0-3b12608e31ac" providerId="AD" clId="Web-{D394A682-B2D3-2F11-693B-B3A06C5509AF}" dt="2025-12-07T16:04:34.676" v="1010" actId="14100"/>
        <pc:sldMkLst>
          <pc:docMk/>
          <pc:sldMk cId="257661692" sldId="316"/>
        </pc:sldMkLst>
        <pc:spChg chg="del mod">
          <ac:chgData name="Raquel Lopes Marta (2428509)" userId="S::2428509@student.uwtsd.ac.uk::69e18292-872d-4389-a2d0-3b12608e31ac" providerId="AD" clId="Web-{D394A682-B2D3-2F11-693B-B3A06C5509AF}" dt="2025-12-07T15:56:25.511" v="911"/>
          <ac:spMkLst>
            <pc:docMk/>
            <pc:sldMk cId="257661692" sldId="316"/>
            <ac:spMk id="2" creationId="{49EF9A3C-9B96-BD5B-5624-13D077237919}"/>
          </ac:spMkLst>
        </pc:spChg>
        <pc:spChg chg="mod">
          <ac:chgData name="Raquel Lopes Marta (2428509)" userId="S::2428509@student.uwtsd.ac.uk::69e18292-872d-4389-a2d0-3b12608e31ac" providerId="AD" clId="Web-{D394A682-B2D3-2F11-693B-B3A06C5509AF}" dt="2025-12-07T16:01:13.402" v="945" actId="14100"/>
          <ac:spMkLst>
            <pc:docMk/>
            <pc:sldMk cId="257661692" sldId="316"/>
            <ac:spMk id="3" creationId="{3BA1F458-EBF1-897C-4702-5112A1B77513}"/>
          </ac:spMkLst>
        </pc:spChg>
        <pc:spChg chg="del">
          <ac:chgData name="Raquel Lopes Marta (2428509)" userId="S::2428509@student.uwtsd.ac.uk::69e18292-872d-4389-a2d0-3b12608e31ac" providerId="AD" clId="Web-{D394A682-B2D3-2F11-693B-B3A06C5509AF}" dt="2025-12-07T16:00:25.072" v="934"/>
          <ac:spMkLst>
            <pc:docMk/>
            <pc:sldMk cId="257661692" sldId="316"/>
            <ac:spMk id="4" creationId="{5E5AEC6B-8F4A-D03E-2032-AAD6A19BDE5E}"/>
          </ac:spMkLst>
        </pc:spChg>
        <pc:spChg chg="del">
          <ac:chgData name="Raquel Lopes Marta (2428509)" userId="S::2428509@student.uwtsd.ac.uk::69e18292-872d-4389-a2d0-3b12608e31ac" providerId="AD" clId="Web-{D394A682-B2D3-2F11-693B-B3A06C5509AF}" dt="2025-12-07T15:56:22.104" v="910"/>
          <ac:spMkLst>
            <pc:docMk/>
            <pc:sldMk cId="257661692" sldId="316"/>
            <ac:spMk id="5" creationId="{E77958E6-4461-DB58-FDE3-4773989647B3}"/>
          </ac:spMkLst>
        </pc:spChg>
        <pc:spChg chg="del">
          <ac:chgData name="Raquel Lopes Marta (2428509)" userId="S::2428509@student.uwtsd.ac.uk::69e18292-872d-4389-a2d0-3b12608e31ac" providerId="AD" clId="Web-{D394A682-B2D3-2F11-693B-B3A06C5509AF}" dt="2025-12-07T15:57:00.717" v="915"/>
          <ac:spMkLst>
            <pc:docMk/>
            <pc:sldMk cId="257661692" sldId="316"/>
            <ac:spMk id="6" creationId="{C5C2B1C0-5D78-1514-EF31-BB8047785821}"/>
          </ac:spMkLst>
        </pc:spChg>
        <pc:spChg chg="del mod">
          <ac:chgData name="Raquel Lopes Marta (2428509)" userId="S::2428509@student.uwtsd.ac.uk::69e18292-872d-4389-a2d0-3b12608e31ac" providerId="AD" clId="Web-{D394A682-B2D3-2F11-693B-B3A06C5509AF}" dt="2025-12-07T15:58:35.520" v="931"/>
          <ac:spMkLst>
            <pc:docMk/>
            <pc:sldMk cId="257661692" sldId="316"/>
            <ac:spMk id="7" creationId="{AC11A3E7-C178-30E7-F712-C43E49350ABA}"/>
          </ac:spMkLst>
        </pc:spChg>
        <pc:spChg chg="add del">
          <ac:chgData name="Raquel Lopes Marta (2428509)" userId="S::2428509@student.uwtsd.ac.uk::69e18292-872d-4389-a2d0-3b12608e31ac" providerId="AD" clId="Web-{D394A682-B2D3-2F11-693B-B3A06C5509AF}" dt="2025-12-07T16:00:16.338" v="933"/>
          <ac:spMkLst>
            <pc:docMk/>
            <pc:sldMk cId="257661692" sldId="316"/>
            <ac:spMk id="8" creationId="{78132800-8B72-F6C5-D670-32BA9EE33B92}"/>
          </ac:spMkLst>
        </pc:spChg>
        <pc:spChg chg="add del">
          <ac:chgData name="Raquel Lopes Marta (2428509)" userId="S::2428509@student.uwtsd.ac.uk::69e18292-872d-4389-a2d0-3b12608e31ac" providerId="AD" clId="Web-{D394A682-B2D3-2F11-693B-B3A06C5509AF}" dt="2025-12-07T16:01:47.622" v="947"/>
          <ac:spMkLst>
            <pc:docMk/>
            <pc:sldMk cId="257661692" sldId="316"/>
            <ac:spMk id="10" creationId="{50E0D93F-33A5-FA75-B217-22E6C2C3C17B}"/>
          </ac:spMkLst>
        </pc:spChg>
        <pc:spChg chg="add mod">
          <ac:chgData name="Raquel Lopes Marta (2428509)" userId="S::2428509@student.uwtsd.ac.uk::69e18292-872d-4389-a2d0-3b12608e31ac" providerId="AD" clId="Web-{D394A682-B2D3-2F11-693B-B3A06C5509AF}" dt="2025-12-07T16:04:34.676" v="1010" actId="14100"/>
          <ac:spMkLst>
            <pc:docMk/>
            <pc:sldMk cId="257661692" sldId="316"/>
            <ac:spMk id="11" creationId="{4E411242-A60C-04FC-C523-AB2B0696B82E}"/>
          </ac:spMkLst>
        </pc:spChg>
        <pc:picChg chg="add mod ord">
          <ac:chgData name="Raquel Lopes Marta (2428509)" userId="S::2428509@student.uwtsd.ac.uk::69e18292-872d-4389-a2d0-3b12608e31ac" providerId="AD" clId="Web-{D394A682-B2D3-2F11-693B-B3A06C5509AF}" dt="2025-12-07T16:00:59.605" v="942" actId="14100"/>
          <ac:picMkLst>
            <pc:docMk/>
            <pc:sldMk cId="257661692" sldId="316"/>
            <ac:picMk id="9" creationId="{B3CFF59B-C21F-C159-F546-8609D50BE91F}"/>
          </ac:picMkLst>
        </pc:picChg>
      </pc:sldChg>
    </pc:docChg>
  </pc:docChgLst>
  <pc:docChgLst>
    <pc:chgData name="Raquel Lopes Marta (2428509)" userId="S::2428509@student.uwtsd.ac.uk::69e18292-872d-4389-a2d0-3b12608e31ac" providerId="AD" clId="Web-{3192F869-7AE5-C6D5-3D15-4ECEAD51D876}"/>
    <pc:docChg chg="modSld">
      <pc:chgData name="Raquel Lopes Marta (2428509)" userId="S::2428509@student.uwtsd.ac.uk::69e18292-872d-4389-a2d0-3b12608e31ac" providerId="AD" clId="Web-{3192F869-7AE5-C6D5-3D15-4ECEAD51D876}" dt="2025-12-08T01:43:49.831" v="18"/>
      <pc:docMkLst>
        <pc:docMk/>
      </pc:docMkLst>
      <pc:sldChg chg="modTransition delAnim">
        <pc:chgData name="Raquel Lopes Marta (2428509)" userId="S::2428509@student.uwtsd.ac.uk::69e18292-872d-4389-a2d0-3b12608e31ac" providerId="AD" clId="Web-{3192F869-7AE5-C6D5-3D15-4ECEAD51D876}" dt="2025-12-08T01:43:49.831" v="18"/>
        <pc:sldMkLst>
          <pc:docMk/>
          <pc:sldMk cId="1642425379" sldId="256"/>
        </pc:sldMkLst>
      </pc:sldChg>
      <pc:sldChg chg="modTransition">
        <pc:chgData name="Raquel Lopes Marta (2428509)" userId="S::2428509@student.uwtsd.ac.uk::69e18292-872d-4389-a2d0-3b12608e31ac" providerId="AD" clId="Web-{3192F869-7AE5-C6D5-3D15-4ECEAD51D876}" dt="2025-12-08T01:40:56.513" v="2"/>
        <pc:sldMkLst>
          <pc:docMk/>
          <pc:sldMk cId="3507718482" sldId="304"/>
        </pc:sldMkLst>
      </pc:sldChg>
    </pc:docChg>
  </pc:docChgLst>
  <pc:docChgLst>
    <pc:chgData name="Raquel Lopes Marta (2428509)" userId="S::2428509@student.uwtsd.ac.uk::69e18292-872d-4389-a2d0-3b12608e31ac" providerId="AD" clId="Web-{05295956-84E3-B333-4407-50FE6ADEB442}"/>
    <pc:docChg chg="modSld">
      <pc:chgData name="Raquel Lopes Marta (2428509)" userId="S::2428509@student.uwtsd.ac.uk::69e18292-872d-4389-a2d0-3b12608e31ac" providerId="AD" clId="Web-{05295956-84E3-B333-4407-50FE6ADEB442}" dt="2025-12-08T01:37:44.049" v="0"/>
      <pc:docMkLst>
        <pc:docMk/>
      </pc:docMkLst>
      <pc:sldChg chg="modTransition">
        <pc:chgData name="Raquel Lopes Marta (2428509)" userId="S::2428509@student.uwtsd.ac.uk::69e18292-872d-4389-a2d0-3b12608e31ac" providerId="AD" clId="Web-{05295956-84E3-B333-4407-50FE6ADEB442}" dt="2025-12-08T01:37:44.049" v="0"/>
        <pc:sldMkLst>
          <pc:docMk/>
          <pc:sldMk cId="1642425379" sldId="256"/>
        </pc:sldMkLst>
      </pc:sldChg>
    </pc:docChg>
  </pc:docChgLst>
  <pc:docChgLst>
    <pc:chgData name="Raquel Lopes Marta (2428509)" userId="S::2428509@student.uwtsd.ac.uk::69e18292-872d-4389-a2d0-3b12608e31ac" providerId="AD" clId="Web-{97965DD4-CB22-1781-1022-F8BCB6FCCE27}"/>
    <pc:docChg chg="modSld">
      <pc:chgData name="Raquel Lopes Marta (2428509)" userId="S::2428509@student.uwtsd.ac.uk::69e18292-872d-4389-a2d0-3b12608e31ac" providerId="AD" clId="Web-{97965DD4-CB22-1781-1022-F8BCB6FCCE27}" dt="2025-12-07T14:59:18.402" v="1891" actId="20577"/>
      <pc:docMkLst>
        <pc:docMk/>
      </pc:docMkLst>
      <pc:sldChg chg="delSp modSp">
        <pc:chgData name="Raquel Lopes Marta (2428509)" userId="S::2428509@student.uwtsd.ac.uk::69e18292-872d-4389-a2d0-3b12608e31ac" providerId="AD" clId="Web-{97965DD4-CB22-1781-1022-F8BCB6FCCE27}" dt="2025-12-07T13:34:44.092" v="542" actId="1076"/>
        <pc:sldMkLst>
          <pc:docMk/>
          <pc:sldMk cId="831733384" sldId="301"/>
        </pc:sldMkLst>
        <pc:spChg chg="mod">
          <ac:chgData name="Raquel Lopes Marta (2428509)" userId="S::2428509@student.uwtsd.ac.uk::69e18292-872d-4389-a2d0-3b12608e31ac" providerId="AD" clId="Web-{97965DD4-CB22-1781-1022-F8BCB6FCCE27}" dt="2025-12-07T13:33:55.606" v="538" actId="14100"/>
          <ac:spMkLst>
            <pc:docMk/>
            <pc:sldMk cId="831733384" sldId="301"/>
            <ac:spMk id="2" creationId="{6719F29B-F233-48AF-8261-F33A4E079E3E}"/>
          </ac:spMkLst>
        </pc:spChg>
        <pc:spChg chg="mod">
          <ac:chgData name="Raquel Lopes Marta (2428509)" userId="S::2428509@student.uwtsd.ac.uk::69e18292-872d-4389-a2d0-3b12608e31ac" providerId="AD" clId="Web-{97965DD4-CB22-1781-1022-F8BCB6FCCE27}" dt="2025-12-07T13:33:47.043" v="537" actId="20577"/>
          <ac:spMkLst>
            <pc:docMk/>
            <pc:sldMk cId="831733384" sldId="301"/>
            <ac:spMk id="3" creationId="{35E3EA69-4E0E-41BD-8095-A124225A2647}"/>
          </ac:spMkLst>
        </pc:spChg>
        <pc:spChg chg="del">
          <ac:chgData name="Raquel Lopes Marta (2428509)" userId="S::2428509@student.uwtsd.ac.uk::69e18292-872d-4389-a2d0-3b12608e31ac" providerId="AD" clId="Web-{97965DD4-CB22-1781-1022-F8BCB6FCCE27}" dt="2025-12-07T13:34:09.689" v="539"/>
          <ac:spMkLst>
            <pc:docMk/>
            <pc:sldMk cId="831733384" sldId="301"/>
            <ac:spMk id="5" creationId="{AF29EA23-F34E-486A-B8B2-0C3019266975}"/>
          </ac:spMkLst>
        </pc:spChg>
        <pc:spChg chg="del">
          <ac:chgData name="Raquel Lopes Marta (2428509)" userId="S::2428509@student.uwtsd.ac.uk::69e18292-872d-4389-a2d0-3b12608e31ac" providerId="AD" clId="Web-{97965DD4-CB22-1781-1022-F8BCB6FCCE27}" dt="2025-12-07T13:20:07.026" v="205"/>
          <ac:spMkLst>
            <pc:docMk/>
            <pc:sldMk cId="831733384" sldId="301"/>
            <ac:spMk id="41" creationId="{3C9B37B9-DE85-705E-A696-6C7E3154F4E2}"/>
          </ac:spMkLst>
        </pc:spChg>
        <pc:picChg chg="mod">
          <ac:chgData name="Raquel Lopes Marta (2428509)" userId="S::2428509@student.uwtsd.ac.uk::69e18292-872d-4389-a2d0-3b12608e31ac" providerId="AD" clId="Web-{97965DD4-CB22-1781-1022-F8BCB6FCCE27}" dt="2025-12-07T13:34:44.092" v="542" actId="1076"/>
          <ac:picMkLst>
            <pc:docMk/>
            <pc:sldMk cId="831733384" sldId="301"/>
            <ac:picMk id="9" creationId="{580459A6-74F1-49C9-B51B-9878E21EB18F}"/>
          </ac:picMkLst>
        </pc:picChg>
      </pc:sldChg>
      <pc:sldChg chg="modSp">
        <pc:chgData name="Raquel Lopes Marta (2428509)" userId="S::2428509@student.uwtsd.ac.uk::69e18292-872d-4389-a2d0-3b12608e31ac" providerId="AD" clId="Web-{97965DD4-CB22-1781-1022-F8BCB6FCCE27}" dt="2025-12-07T13:13:36.928" v="184" actId="20577"/>
        <pc:sldMkLst>
          <pc:docMk/>
          <pc:sldMk cId="3507718482" sldId="304"/>
        </pc:sldMkLst>
        <pc:spChg chg="mod">
          <ac:chgData name="Raquel Lopes Marta (2428509)" userId="S::2428509@student.uwtsd.ac.uk::69e18292-872d-4389-a2d0-3b12608e31ac" providerId="AD" clId="Web-{97965DD4-CB22-1781-1022-F8BCB6FCCE27}" dt="2025-12-07T13:13:36.928" v="184" actId="20577"/>
          <ac:spMkLst>
            <pc:docMk/>
            <pc:sldMk cId="3507718482" sldId="304"/>
            <ac:spMk id="12" creationId="{511B0752-C624-457B-B12B-B88C90BBA8D7}"/>
          </ac:spMkLst>
        </pc:spChg>
      </pc:sldChg>
      <pc:sldChg chg="addSp delSp modSp mod modClrScheme chgLayout">
        <pc:chgData name="Raquel Lopes Marta (2428509)" userId="S::2428509@student.uwtsd.ac.uk::69e18292-872d-4389-a2d0-3b12608e31ac" providerId="AD" clId="Web-{97965DD4-CB22-1781-1022-F8BCB6FCCE27}" dt="2025-12-07T14:41:44.039" v="1416" actId="20577"/>
        <pc:sldMkLst>
          <pc:docMk/>
          <pc:sldMk cId="199679355" sldId="305"/>
        </pc:sldMkLst>
        <pc:spChg chg="mod ord">
          <ac:chgData name="Raquel Lopes Marta (2428509)" userId="S::2428509@student.uwtsd.ac.uk::69e18292-872d-4389-a2d0-3b12608e31ac" providerId="AD" clId="Web-{97965DD4-CB22-1781-1022-F8BCB6FCCE27}" dt="2025-12-07T14:34:42.909" v="1124" actId="14100"/>
          <ac:spMkLst>
            <pc:docMk/>
            <pc:sldMk cId="199679355" sldId="305"/>
            <ac:spMk id="2" creationId="{537E1C88-627C-4655-A4FB-0BB02EDB078A}"/>
          </ac:spMkLst>
        </pc:spChg>
        <pc:spChg chg="add del mod">
          <ac:chgData name="Raquel Lopes Marta (2428509)" userId="S::2428509@student.uwtsd.ac.uk::69e18292-872d-4389-a2d0-3b12608e31ac" providerId="AD" clId="Web-{97965DD4-CB22-1781-1022-F8BCB6FCCE27}" dt="2025-12-07T14:25:06.623" v="876"/>
          <ac:spMkLst>
            <pc:docMk/>
            <pc:sldMk cId="199679355" sldId="305"/>
            <ac:spMk id="3" creationId="{033634FE-ADF0-4BC3-A0A9-447EA9DD096B}"/>
          </ac:spMkLst>
        </pc:spChg>
        <pc:spChg chg="add del mod">
          <ac:chgData name="Raquel Lopes Marta (2428509)" userId="S::2428509@student.uwtsd.ac.uk::69e18292-872d-4389-a2d0-3b12608e31ac" providerId="AD" clId="Web-{97965DD4-CB22-1781-1022-F8BCB6FCCE27}" dt="2025-12-07T14:19:48.114" v="797"/>
          <ac:spMkLst>
            <pc:docMk/>
            <pc:sldMk cId="199679355" sldId="305"/>
            <ac:spMk id="5" creationId="{D868A8BC-AD6E-3270-8BA1-F1FBB294412F}"/>
          </ac:spMkLst>
        </pc:spChg>
        <pc:spChg chg="del">
          <ac:chgData name="Raquel Lopes Marta (2428509)" userId="S::2428509@student.uwtsd.ac.uk::69e18292-872d-4389-a2d0-3b12608e31ac" providerId="AD" clId="Web-{97965DD4-CB22-1781-1022-F8BCB6FCCE27}" dt="2025-12-07T13:37:22.107" v="543"/>
          <ac:spMkLst>
            <pc:docMk/>
            <pc:sldMk cId="199679355" sldId="305"/>
            <ac:spMk id="7" creationId="{6EA26E79-BB71-489A-B65B-6FB9A7942394}"/>
          </ac:spMkLst>
        </pc:spChg>
        <pc:spChg chg="add del mod">
          <ac:chgData name="Raquel Lopes Marta (2428509)" userId="S::2428509@student.uwtsd.ac.uk::69e18292-872d-4389-a2d0-3b12608e31ac" providerId="AD" clId="Web-{97965DD4-CB22-1781-1022-F8BCB6FCCE27}" dt="2025-12-07T14:20:01.817" v="799"/>
          <ac:spMkLst>
            <pc:docMk/>
            <pc:sldMk cId="199679355" sldId="305"/>
            <ac:spMk id="9" creationId="{3083BA77-6A00-2982-E6B0-62D613BD5BCA}"/>
          </ac:spMkLst>
        </pc:spChg>
        <pc:spChg chg="add mod">
          <ac:chgData name="Raquel Lopes Marta (2428509)" userId="S::2428509@student.uwtsd.ac.uk::69e18292-872d-4389-a2d0-3b12608e31ac" providerId="AD" clId="Web-{97965DD4-CB22-1781-1022-F8BCB6FCCE27}" dt="2025-12-07T14:41:44.039" v="1416" actId="20577"/>
          <ac:spMkLst>
            <pc:docMk/>
            <pc:sldMk cId="199679355" sldId="305"/>
            <ac:spMk id="11" creationId="{2753461C-B30E-2679-33DE-41735110E194}"/>
          </ac:spMkLst>
        </pc:spChg>
        <pc:spChg chg="del mod">
          <ac:chgData name="Raquel Lopes Marta (2428509)" userId="S::2428509@student.uwtsd.ac.uk::69e18292-872d-4389-a2d0-3b12608e31ac" providerId="AD" clId="Web-{97965DD4-CB22-1781-1022-F8BCB6FCCE27}" dt="2025-12-07T14:23:38.476" v="836"/>
          <ac:spMkLst>
            <pc:docMk/>
            <pc:sldMk cId="199679355" sldId="305"/>
            <ac:spMk id="12" creationId="{9D83DE42-6E97-4DE6-8CAE-71A0C95E8974}"/>
          </ac:spMkLst>
        </pc:spChg>
        <pc:spChg chg="del mod">
          <ac:chgData name="Raquel Lopes Marta (2428509)" userId="S::2428509@student.uwtsd.ac.uk::69e18292-872d-4389-a2d0-3b12608e31ac" providerId="AD" clId="Web-{97965DD4-CB22-1781-1022-F8BCB6FCCE27}" dt="2025-12-07T14:20:08.348" v="800"/>
          <ac:spMkLst>
            <pc:docMk/>
            <pc:sldMk cId="199679355" sldId="305"/>
            <ac:spMk id="13" creationId="{E00243C5-63A8-41FD-AC5F-B82F3BE2769D}"/>
          </ac:spMkLst>
        </pc:spChg>
        <pc:spChg chg="del mod">
          <ac:chgData name="Raquel Lopes Marta (2428509)" userId="S::2428509@student.uwtsd.ac.uk::69e18292-872d-4389-a2d0-3b12608e31ac" providerId="AD" clId="Web-{97965DD4-CB22-1781-1022-F8BCB6FCCE27}" dt="2025-12-07T14:19:29.598" v="793"/>
          <ac:spMkLst>
            <pc:docMk/>
            <pc:sldMk cId="199679355" sldId="305"/>
            <ac:spMk id="15" creationId="{3B5BCD2D-8C5B-4AA6-9D92-91CEEB731D00}"/>
          </ac:spMkLst>
        </pc:spChg>
        <pc:spChg chg="add mod">
          <ac:chgData name="Raquel Lopes Marta (2428509)" userId="S::2428509@student.uwtsd.ac.uk::69e18292-872d-4389-a2d0-3b12608e31ac" providerId="AD" clId="Web-{97965DD4-CB22-1781-1022-F8BCB6FCCE27}" dt="2025-12-07T14:21:39.902" v="813"/>
          <ac:spMkLst>
            <pc:docMk/>
            <pc:sldMk cId="199679355" sldId="305"/>
            <ac:spMk id="17" creationId="{DB5C851B-1077-573E-B615-D0DDFD8E601E}"/>
          </ac:spMkLst>
        </pc:spChg>
        <pc:spChg chg="add del mod">
          <ac:chgData name="Raquel Lopes Marta (2428509)" userId="S::2428509@student.uwtsd.ac.uk::69e18292-872d-4389-a2d0-3b12608e31ac" providerId="AD" clId="Web-{97965DD4-CB22-1781-1022-F8BCB6FCCE27}" dt="2025-12-07T14:20:21.411" v="802"/>
          <ac:spMkLst>
            <pc:docMk/>
            <pc:sldMk cId="199679355" sldId="305"/>
            <ac:spMk id="18" creationId="{896D59FC-E520-D91D-1BDF-31F028535811}"/>
          </ac:spMkLst>
        </pc:spChg>
        <pc:spChg chg="add del mod">
          <ac:chgData name="Raquel Lopes Marta (2428509)" userId="S::2428509@student.uwtsd.ac.uk::69e18292-872d-4389-a2d0-3b12608e31ac" providerId="AD" clId="Web-{97965DD4-CB22-1781-1022-F8BCB6FCCE27}" dt="2025-12-07T14:21:39.902" v="813"/>
          <ac:spMkLst>
            <pc:docMk/>
            <pc:sldMk cId="199679355" sldId="305"/>
            <ac:spMk id="19" creationId="{00FD6401-0A10-93FB-F955-9B7C59FA8B3B}"/>
          </ac:spMkLst>
        </pc:spChg>
        <pc:spChg chg="add del mod">
          <ac:chgData name="Raquel Lopes Marta (2428509)" userId="S::2428509@student.uwtsd.ac.uk::69e18292-872d-4389-a2d0-3b12608e31ac" providerId="AD" clId="Web-{97965DD4-CB22-1781-1022-F8BCB6FCCE27}" dt="2025-12-07T14:09:11.527" v="568"/>
          <ac:spMkLst>
            <pc:docMk/>
            <pc:sldMk cId="199679355" sldId="305"/>
            <ac:spMk id="20" creationId="{E6973389-7D3E-71E8-DAB9-87A030E02D28}"/>
          </ac:spMkLst>
        </pc:spChg>
        <pc:spChg chg="add del mod">
          <ac:chgData name="Raquel Lopes Marta (2428509)" userId="S::2428509@student.uwtsd.ac.uk::69e18292-872d-4389-a2d0-3b12608e31ac" providerId="AD" clId="Web-{97965DD4-CB22-1781-1022-F8BCB6FCCE27}" dt="2025-12-07T14:21:39.902" v="812"/>
          <ac:spMkLst>
            <pc:docMk/>
            <pc:sldMk cId="199679355" sldId="305"/>
            <ac:spMk id="21" creationId="{C9BC030E-B487-7349-261D-A143F38AACA8}"/>
          </ac:spMkLst>
        </pc:spChg>
        <pc:spChg chg="add del mod">
          <ac:chgData name="Raquel Lopes Marta (2428509)" userId="S::2428509@student.uwtsd.ac.uk::69e18292-872d-4389-a2d0-3b12608e31ac" providerId="AD" clId="Web-{97965DD4-CB22-1781-1022-F8BCB6FCCE27}" dt="2025-12-07T14:09:11.527" v="568"/>
          <ac:spMkLst>
            <pc:docMk/>
            <pc:sldMk cId="199679355" sldId="305"/>
            <ac:spMk id="22" creationId="{C1B0A3BC-DBA4-59ED-9C4A-9A25CC49DF88}"/>
          </ac:spMkLst>
        </pc:spChg>
        <pc:spChg chg="add del mod">
          <ac:chgData name="Raquel Lopes Marta (2428509)" userId="S::2428509@student.uwtsd.ac.uk::69e18292-872d-4389-a2d0-3b12608e31ac" providerId="AD" clId="Web-{97965DD4-CB22-1781-1022-F8BCB6FCCE27}" dt="2025-12-07T14:21:39.902" v="812"/>
          <ac:spMkLst>
            <pc:docMk/>
            <pc:sldMk cId="199679355" sldId="305"/>
            <ac:spMk id="23" creationId="{148E7CBF-90E7-BC2B-23B8-BC0F676D8284}"/>
          </ac:spMkLst>
        </pc:spChg>
        <pc:spChg chg="add del mod">
          <ac:chgData name="Raquel Lopes Marta (2428509)" userId="S::2428509@student.uwtsd.ac.uk::69e18292-872d-4389-a2d0-3b12608e31ac" providerId="AD" clId="Web-{97965DD4-CB22-1781-1022-F8BCB6FCCE27}" dt="2025-12-07T14:09:11.527" v="568"/>
          <ac:spMkLst>
            <pc:docMk/>
            <pc:sldMk cId="199679355" sldId="305"/>
            <ac:spMk id="24" creationId="{354AAA83-2C4D-27D8-71CD-82F889AF401C}"/>
          </ac:spMkLst>
        </pc:spChg>
        <pc:spChg chg="add del mod">
          <ac:chgData name="Raquel Lopes Marta (2428509)" userId="S::2428509@student.uwtsd.ac.uk::69e18292-872d-4389-a2d0-3b12608e31ac" providerId="AD" clId="Web-{97965DD4-CB22-1781-1022-F8BCB6FCCE27}" dt="2025-12-07T14:21:39.902" v="812"/>
          <ac:spMkLst>
            <pc:docMk/>
            <pc:sldMk cId="199679355" sldId="305"/>
            <ac:spMk id="25" creationId="{78B110C5-0C8B-1817-0637-BF015D73E234}"/>
          </ac:spMkLst>
        </pc:spChg>
        <pc:spChg chg="add del mod">
          <ac:chgData name="Raquel Lopes Marta (2428509)" userId="S::2428509@student.uwtsd.ac.uk::69e18292-872d-4389-a2d0-3b12608e31ac" providerId="AD" clId="Web-{97965DD4-CB22-1781-1022-F8BCB6FCCE27}" dt="2025-12-07T14:09:11.527" v="568"/>
          <ac:spMkLst>
            <pc:docMk/>
            <pc:sldMk cId="199679355" sldId="305"/>
            <ac:spMk id="28" creationId="{549F1ADE-582B-7CCB-0FCC-126B396716BD}"/>
          </ac:spMkLst>
        </pc:spChg>
        <pc:spChg chg="add del mod">
          <ac:chgData name="Raquel Lopes Marta (2428509)" userId="S::2428509@student.uwtsd.ac.uk::69e18292-872d-4389-a2d0-3b12608e31ac" providerId="AD" clId="Web-{97965DD4-CB22-1781-1022-F8BCB6FCCE27}" dt="2025-12-07T14:09:11.527" v="568"/>
          <ac:spMkLst>
            <pc:docMk/>
            <pc:sldMk cId="199679355" sldId="305"/>
            <ac:spMk id="30" creationId="{1EB8E4ED-7767-A934-DAC1-80ED8C7E7913}"/>
          </ac:spMkLst>
        </pc:spChg>
        <pc:spChg chg="add del mod">
          <ac:chgData name="Raquel Lopes Marta (2428509)" userId="S::2428509@student.uwtsd.ac.uk::69e18292-872d-4389-a2d0-3b12608e31ac" providerId="AD" clId="Web-{97965DD4-CB22-1781-1022-F8BCB6FCCE27}" dt="2025-12-07T14:15:52.703" v="570"/>
          <ac:spMkLst>
            <pc:docMk/>
            <pc:sldMk cId="199679355" sldId="305"/>
            <ac:spMk id="32" creationId="{BFA72F12-9145-C587-61A1-5EDF8BEA5F76}"/>
          </ac:spMkLst>
        </pc:spChg>
        <pc:spChg chg="add del mod">
          <ac:chgData name="Raquel Lopes Marta (2428509)" userId="S::2428509@student.uwtsd.ac.uk::69e18292-872d-4389-a2d0-3b12608e31ac" providerId="AD" clId="Web-{97965DD4-CB22-1781-1022-F8BCB6FCCE27}" dt="2025-12-07T14:15:52.703" v="570"/>
          <ac:spMkLst>
            <pc:docMk/>
            <pc:sldMk cId="199679355" sldId="305"/>
            <ac:spMk id="33" creationId="{10BDB2F6-4D4B-E0D2-7820-D804A41F048A}"/>
          </ac:spMkLst>
        </pc:spChg>
        <pc:spChg chg="add del mod">
          <ac:chgData name="Raquel Lopes Marta (2428509)" userId="S::2428509@student.uwtsd.ac.uk::69e18292-872d-4389-a2d0-3b12608e31ac" providerId="AD" clId="Web-{97965DD4-CB22-1781-1022-F8BCB6FCCE27}" dt="2025-12-07T14:15:52.703" v="570"/>
          <ac:spMkLst>
            <pc:docMk/>
            <pc:sldMk cId="199679355" sldId="305"/>
            <ac:spMk id="34" creationId="{741314B2-AA31-DD77-E108-85EC97FA0A16}"/>
          </ac:spMkLst>
        </pc:spChg>
        <pc:spChg chg="add del mod">
          <ac:chgData name="Raquel Lopes Marta (2428509)" userId="S::2428509@student.uwtsd.ac.uk::69e18292-872d-4389-a2d0-3b12608e31ac" providerId="AD" clId="Web-{97965DD4-CB22-1781-1022-F8BCB6FCCE27}" dt="2025-12-07T14:15:52.703" v="570"/>
          <ac:spMkLst>
            <pc:docMk/>
            <pc:sldMk cId="199679355" sldId="305"/>
            <ac:spMk id="35" creationId="{CBCAA191-D9C0-CAB9-AA3C-94ECFE525FF9}"/>
          </ac:spMkLst>
        </pc:spChg>
        <pc:spChg chg="add del mod">
          <ac:chgData name="Raquel Lopes Marta (2428509)" userId="S::2428509@student.uwtsd.ac.uk::69e18292-872d-4389-a2d0-3b12608e31ac" providerId="AD" clId="Web-{97965DD4-CB22-1781-1022-F8BCB6FCCE27}" dt="2025-12-07T14:15:52.703" v="570"/>
          <ac:spMkLst>
            <pc:docMk/>
            <pc:sldMk cId="199679355" sldId="305"/>
            <ac:spMk id="36" creationId="{E7EBF7B4-1CAE-94C8-D08F-FBB5E0DB0FB9}"/>
          </ac:spMkLst>
        </pc:spChg>
        <pc:spChg chg="add del mod">
          <ac:chgData name="Raquel Lopes Marta (2428509)" userId="S::2428509@student.uwtsd.ac.uk::69e18292-872d-4389-a2d0-3b12608e31ac" providerId="AD" clId="Web-{97965DD4-CB22-1781-1022-F8BCB6FCCE27}" dt="2025-12-07T14:15:52.703" v="570"/>
          <ac:spMkLst>
            <pc:docMk/>
            <pc:sldMk cId="199679355" sldId="305"/>
            <ac:spMk id="37" creationId="{B173754C-34E1-A009-B72A-D820D4923D72}"/>
          </ac:spMkLst>
        </pc:spChg>
        <pc:picChg chg="add del mod ord">
          <ac:chgData name="Raquel Lopes Marta (2428509)" userId="S::2428509@student.uwtsd.ac.uk::69e18292-872d-4389-a2d0-3b12608e31ac" providerId="AD" clId="Web-{97965DD4-CB22-1781-1022-F8BCB6FCCE27}" dt="2025-12-07T14:23:33.257" v="835" actId="14100"/>
          <ac:picMkLst>
            <pc:docMk/>
            <pc:sldMk cId="199679355" sldId="305"/>
            <ac:picMk id="6" creationId="{31EB3F7E-46D2-4030-923F-5B334198CAEB}"/>
          </ac:picMkLst>
        </pc:picChg>
      </pc:sldChg>
      <pc:sldChg chg="addSp delSp modSp mod modClrScheme chgLayout">
        <pc:chgData name="Raquel Lopes Marta (2428509)" userId="S::2428509@student.uwtsd.ac.uk::69e18292-872d-4389-a2d0-3b12608e31ac" providerId="AD" clId="Web-{97965DD4-CB22-1781-1022-F8BCB6FCCE27}" dt="2025-12-07T14:59:18.402" v="1891" actId="20577"/>
        <pc:sldMkLst>
          <pc:docMk/>
          <pc:sldMk cId="2125558043" sldId="312"/>
        </pc:sldMkLst>
        <pc:spChg chg="del mod">
          <ac:chgData name="Raquel Lopes Marta (2428509)" userId="S::2428509@student.uwtsd.ac.uk::69e18292-872d-4389-a2d0-3b12608e31ac" providerId="AD" clId="Web-{97965DD4-CB22-1781-1022-F8BCB6FCCE27}" dt="2025-12-07T14:45:03.061" v="1433"/>
          <ac:spMkLst>
            <pc:docMk/>
            <pc:sldMk cId="2125558043" sldId="312"/>
            <ac:spMk id="2" creationId="{198848DE-9263-9170-2166-78D63A2224AF}"/>
          </ac:spMkLst>
        </pc:spChg>
        <pc:spChg chg="mod">
          <ac:chgData name="Raquel Lopes Marta (2428509)" userId="S::2428509@student.uwtsd.ac.uk::69e18292-872d-4389-a2d0-3b12608e31ac" providerId="AD" clId="Web-{97965DD4-CB22-1781-1022-F8BCB6FCCE27}" dt="2025-12-07T14:57:53.671" v="1820" actId="14100"/>
          <ac:spMkLst>
            <pc:docMk/>
            <pc:sldMk cId="2125558043" sldId="312"/>
            <ac:spMk id="3" creationId="{BEED119C-E53A-CB2B-9B39-BA8E7466F9DC}"/>
          </ac:spMkLst>
        </pc:spChg>
        <pc:spChg chg="add del">
          <ac:chgData name="Raquel Lopes Marta (2428509)" userId="S::2428509@student.uwtsd.ac.uk::69e18292-872d-4389-a2d0-3b12608e31ac" providerId="AD" clId="Web-{97965DD4-CB22-1781-1022-F8BCB6FCCE27}" dt="2025-12-07T14:45:36.858" v="1438"/>
          <ac:spMkLst>
            <pc:docMk/>
            <pc:sldMk cId="2125558043" sldId="312"/>
            <ac:spMk id="4" creationId="{BBDB7B1B-7945-2F7F-1C79-7A7CA01EC52C}"/>
          </ac:spMkLst>
        </pc:spChg>
        <pc:spChg chg="del">
          <ac:chgData name="Raquel Lopes Marta (2428509)" userId="S::2428509@student.uwtsd.ac.uk::69e18292-872d-4389-a2d0-3b12608e31ac" providerId="AD" clId="Web-{97965DD4-CB22-1781-1022-F8BCB6FCCE27}" dt="2025-12-07T14:43:01.854" v="1427"/>
          <ac:spMkLst>
            <pc:docMk/>
            <pc:sldMk cId="2125558043" sldId="312"/>
            <ac:spMk id="5" creationId="{35692EBF-79A3-7621-0C5B-1D11F5EA6126}"/>
          </ac:spMkLst>
        </pc:spChg>
        <pc:spChg chg="mod">
          <ac:chgData name="Raquel Lopes Marta (2428509)" userId="S::2428509@student.uwtsd.ac.uk::69e18292-872d-4389-a2d0-3b12608e31ac" providerId="AD" clId="Web-{97965DD4-CB22-1781-1022-F8BCB6FCCE27}" dt="2025-12-07T14:45:36.858" v="1438"/>
          <ac:spMkLst>
            <pc:docMk/>
            <pc:sldMk cId="2125558043" sldId="312"/>
            <ac:spMk id="6" creationId="{72219831-F559-D433-31C3-CD23E428A019}"/>
          </ac:spMkLst>
        </pc:spChg>
        <pc:spChg chg="del">
          <ac:chgData name="Raquel Lopes Marta (2428509)" userId="S::2428509@student.uwtsd.ac.uk::69e18292-872d-4389-a2d0-3b12608e31ac" providerId="AD" clId="Web-{97965DD4-CB22-1781-1022-F8BCB6FCCE27}" dt="2025-12-07T14:42:55.135" v="1426"/>
          <ac:spMkLst>
            <pc:docMk/>
            <pc:sldMk cId="2125558043" sldId="312"/>
            <ac:spMk id="7" creationId="{2C9039CF-7278-E47F-4986-D03781B16FA0}"/>
          </ac:spMkLst>
        </pc:spChg>
        <pc:spChg chg="add del mod">
          <ac:chgData name="Raquel Lopes Marta (2428509)" userId="S::2428509@student.uwtsd.ac.uk::69e18292-872d-4389-a2d0-3b12608e31ac" providerId="AD" clId="Web-{97965DD4-CB22-1781-1022-F8BCB6FCCE27}" dt="2025-12-07T14:45:25.124" v="1435"/>
          <ac:spMkLst>
            <pc:docMk/>
            <pc:sldMk cId="2125558043" sldId="312"/>
            <ac:spMk id="13" creationId="{CBD20AD8-4B28-C229-CB17-EEB84796D3A5}"/>
          </ac:spMkLst>
        </pc:spChg>
        <pc:spChg chg="add del mod">
          <ac:chgData name="Raquel Lopes Marta (2428509)" userId="S::2428509@student.uwtsd.ac.uk::69e18292-872d-4389-a2d0-3b12608e31ac" providerId="AD" clId="Web-{97965DD4-CB22-1781-1022-F8BCB6FCCE27}" dt="2025-12-07T14:45:25.124" v="1435"/>
          <ac:spMkLst>
            <pc:docMk/>
            <pc:sldMk cId="2125558043" sldId="312"/>
            <ac:spMk id="15" creationId="{80EF5627-ED55-3590-75E8-9374485DE0C7}"/>
          </ac:spMkLst>
        </pc:spChg>
        <pc:spChg chg="add del mod">
          <ac:chgData name="Raquel Lopes Marta (2428509)" userId="S::2428509@student.uwtsd.ac.uk::69e18292-872d-4389-a2d0-3b12608e31ac" providerId="AD" clId="Web-{97965DD4-CB22-1781-1022-F8BCB6FCCE27}" dt="2025-12-07T14:45:36.858" v="1437"/>
          <ac:spMkLst>
            <pc:docMk/>
            <pc:sldMk cId="2125558043" sldId="312"/>
            <ac:spMk id="17" creationId="{D12F6847-2D46-6D2E-F7F3-9C02A7A47A6D}"/>
          </ac:spMkLst>
        </pc:spChg>
        <pc:spChg chg="add del mod">
          <ac:chgData name="Raquel Lopes Marta (2428509)" userId="S::2428509@student.uwtsd.ac.uk::69e18292-872d-4389-a2d0-3b12608e31ac" providerId="AD" clId="Web-{97965DD4-CB22-1781-1022-F8BCB6FCCE27}" dt="2025-12-07T14:45:36.858" v="1437"/>
          <ac:spMkLst>
            <pc:docMk/>
            <pc:sldMk cId="2125558043" sldId="312"/>
            <ac:spMk id="18" creationId="{D74EDE2C-F4D9-2AFC-ECA1-9CDCCD76EDF1}"/>
          </ac:spMkLst>
        </pc:spChg>
        <pc:spChg chg="add mod">
          <ac:chgData name="Raquel Lopes Marta (2428509)" userId="S::2428509@student.uwtsd.ac.uk::69e18292-872d-4389-a2d0-3b12608e31ac" providerId="AD" clId="Web-{97965DD4-CB22-1781-1022-F8BCB6FCCE27}" dt="2025-12-07T14:59:18.402" v="1891" actId="20577"/>
          <ac:spMkLst>
            <pc:docMk/>
            <pc:sldMk cId="2125558043" sldId="312"/>
            <ac:spMk id="20" creationId="{CBD20AD8-4B28-C229-CB17-EEB84796D3A5}"/>
          </ac:spMkLst>
        </pc:spChg>
        <pc:spChg chg="add del mod">
          <ac:chgData name="Raquel Lopes Marta (2428509)" userId="S::2428509@student.uwtsd.ac.uk::69e18292-872d-4389-a2d0-3b12608e31ac" providerId="AD" clId="Web-{97965DD4-CB22-1781-1022-F8BCB6FCCE27}" dt="2025-12-07T14:45:57.656" v="1441"/>
          <ac:spMkLst>
            <pc:docMk/>
            <pc:sldMk cId="2125558043" sldId="312"/>
            <ac:spMk id="21" creationId="{80EF5627-ED55-3590-75E8-9374485DE0C7}"/>
          </ac:spMkLst>
        </pc:spChg>
        <pc:picChg chg="add mod ord">
          <ac:chgData name="Raquel Lopes Marta (2428509)" userId="S::2428509@student.uwtsd.ac.uk::69e18292-872d-4389-a2d0-3b12608e31ac" providerId="AD" clId="Web-{97965DD4-CB22-1781-1022-F8BCB6FCCE27}" dt="2025-12-07T14:45:36.858" v="1438"/>
          <ac:picMkLst>
            <pc:docMk/>
            <pc:sldMk cId="2125558043" sldId="312"/>
            <ac:picMk id="8" creationId="{238761B2-03F3-A80D-0823-D9814F2B52B7}"/>
          </ac:picMkLst>
        </pc:picChg>
      </pc:sldChg>
    </pc:docChg>
  </pc:docChgLst>
  <pc:docChgLst>
    <pc:chgData name="Raquel Lopes Marta (2428509)" userId="S::2428509@student.uwtsd.ac.uk::69e18292-872d-4389-a2d0-3b12608e31ac" providerId="AD" clId="Web-{DC06895C-DFF2-12B9-01E2-5872F62BAB8B}"/>
    <pc:docChg chg="addSld delSld modSld sldOrd">
      <pc:chgData name="Raquel Lopes Marta (2428509)" userId="S::2428509@student.uwtsd.ac.uk::69e18292-872d-4389-a2d0-3b12608e31ac" providerId="AD" clId="Web-{DC06895C-DFF2-12B9-01E2-5872F62BAB8B}" dt="2025-12-08T00:43:23.893" v="1774" actId="20577"/>
      <pc:docMkLst>
        <pc:docMk/>
      </pc:docMkLst>
      <pc:sldChg chg="del">
        <pc:chgData name="Raquel Lopes Marta (2428509)" userId="S::2428509@student.uwtsd.ac.uk::69e18292-872d-4389-a2d0-3b12608e31ac" providerId="AD" clId="Web-{DC06895C-DFF2-12B9-01E2-5872F62BAB8B}" dt="2025-12-07T23:44:37.826" v="732"/>
        <pc:sldMkLst>
          <pc:docMk/>
          <pc:sldMk cId="1472106130" sldId="270"/>
        </pc:sldMkLst>
      </pc:sldChg>
      <pc:sldChg chg="del">
        <pc:chgData name="Raquel Lopes Marta (2428509)" userId="S::2428509@student.uwtsd.ac.uk::69e18292-872d-4389-a2d0-3b12608e31ac" providerId="AD" clId="Web-{DC06895C-DFF2-12B9-01E2-5872F62BAB8B}" dt="2025-12-07T23:44:07.904" v="725"/>
        <pc:sldMkLst>
          <pc:docMk/>
          <pc:sldMk cId="3477453048" sldId="282"/>
        </pc:sldMkLst>
      </pc:sldChg>
      <pc:sldChg chg="del">
        <pc:chgData name="Raquel Lopes Marta (2428509)" userId="S::2428509@student.uwtsd.ac.uk::69e18292-872d-4389-a2d0-3b12608e31ac" providerId="AD" clId="Web-{DC06895C-DFF2-12B9-01E2-5872F62BAB8B}" dt="2025-12-07T23:44:34.170" v="731"/>
        <pc:sldMkLst>
          <pc:docMk/>
          <pc:sldMk cId="698293998" sldId="285"/>
        </pc:sldMkLst>
      </pc:sldChg>
      <pc:sldChg chg="del">
        <pc:chgData name="Raquel Lopes Marta (2428509)" userId="S::2428509@student.uwtsd.ac.uk::69e18292-872d-4389-a2d0-3b12608e31ac" providerId="AD" clId="Web-{DC06895C-DFF2-12B9-01E2-5872F62BAB8B}" dt="2025-12-07T23:44:00.358" v="724"/>
        <pc:sldMkLst>
          <pc:docMk/>
          <pc:sldMk cId="2949032399" sldId="286"/>
        </pc:sldMkLst>
      </pc:sldChg>
      <pc:sldChg chg="del">
        <pc:chgData name="Raquel Lopes Marta (2428509)" userId="S::2428509@student.uwtsd.ac.uk::69e18292-872d-4389-a2d0-3b12608e31ac" providerId="AD" clId="Web-{DC06895C-DFF2-12B9-01E2-5872F62BAB8B}" dt="2025-12-07T23:44:47.389" v="735"/>
        <pc:sldMkLst>
          <pc:docMk/>
          <pc:sldMk cId="3435056668" sldId="287"/>
        </pc:sldMkLst>
      </pc:sldChg>
      <pc:sldChg chg="del">
        <pc:chgData name="Raquel Lopes Marta (2428509)" userId="S::2428509@student.uwtsd.ac.uk::69e18292-872d-4389-a2d0-3b12608e31ac" providerId="AD" clId="Web-{DC06895C-DFF2-12B9-01E2-5872F62BAB8B}" dt="2025-12-07T23:44:44.389" v="734"/>
        <pc:sldMkLst>
          <pc:docMk/>
          <pc:sldMk cId="829362705" sldId="289"/>
        </pc:sldMkLst>
      </pc:sldChg>
      <pc:sldChg chg="del">
        <pc:chgData name="Raquel Lopes Marta (2428509)" userId="S::2428509@student.uwtsd.ac.uk::69e18292-872d-4389-a2d0-3b12608e31ac" providerId="AD" clId="Web-{DC06895C-DFF2-12B9-01E2-5872F62BAB8B}" dt="2025-12-07T23:44:40.686" v="733"/>
        <pc:sldMkLst>
          <pc:docMk/>
          <pc:sldMk cId="3048236649" sldId="290"/>
        </pc:sldMkLst>
      </pc:sldChg>
      <pc:sldChg chg="del">
        <pc:chgData name="Raquel Lopes Marta (2428509)" userId="S::2428509@student.uwtsd.ac.uk::69e18292-872d-4389-a2d0-3b12608e31ac" providerId="AD" clId="Web-{DC06895C-DFF2-12B9-01E2-5872F62BAB8B}" dt="2025-12-07T23:44:11.623" v="727"/>
        <pc:sldMkLst>
          <pc:docMk/>
          <pc:sldMk cId="1196191522" sldId="303"/>
        </pc:sldMkLst>
      </pc:sldChg>
      <pc:sldChg chg="del">
        <pc:chgData name="Raquel Lopes Marta (2428509)" userId="S::2428509@student.uwtsd.ac.uk::69e18292-872d-4389-a2d0-3b12608e31ac" providerId="AD" clId="Web-{DC06895C-DFF2-12B9-01E2-5872F62BAB8B}" dt="2025-12-07T23:44:23.561" v="728"/>
        <pc:sldMkLst>
          <pc:docMk/>
          <pc:sldMk cId="3460694604" sldId="306"/>
        </pc:sldMkLst>
      </pc:sldChg>
      <pc:sldChg chg="del">
        <pc:chgData name="Raquel Lopes Marta (2428509)" userId="S::2428509@student.uwtsd.ac.uk::69e18292-872d-4389-a2d0-3b12608e31ac" providerId="AD" clId="Web-{DC06895C-DFF2-12B9-01E2-5872F62BAB8B}" dt="2025-12-07T23:44:26.170" v="729"/>
        <pc:sldMkLst>
          <pc:docMk/>
          <pc:sldMk cId="827597671" sldId="307"/>
        </pc:sldMkLst>
      </pc:sldChg>
      <pc:sldChg chg="del">
        <pc:chgData name="Raquel Lopes Marta (2428509)" userId="S::2428509@student.uwtsd.ac.uk::69e18292-872d-4389-a2d0-3b12608e31ac" providerId="AD" clId="Web-{DC06895C-DFF2-12B9-01E2-5872F62BAB8B}" dt="2025-12-07T23:44:30.779" v="730"/>
        <pc:sldMkLst>
          <pc:docMk/>
          <pc:sldMk cId="1689019211" sldId="309"/>
        </pc:sldMkLst>
      </pc:sldChg>
      <pc:sldChg chg="del">
        <pc:chgData name="Raquel Lopes Marta (2428509)" userId="S::2428509@student.uwtsd.ac.uk::69e18292-872d-4389-a2d0-3b12608e31ac" providerId="AD" clId="Web-{DC06895C-DFF2-12B9-01E2-5872F62BAB8B}" dt="2025-12-07T23:43:41.139" v="722"/>
        <pc:sldMkLst>
          <pc:docMk/>
          <pc:sldMk cId="1839708034" sldId="310"/>
        </pc:sldMkLst>
      </pc:sldChg>
      <pc:sldChg chg="del ord">
        <pc:chgData name="Raquel Lopes Marta (2428509)" userId="S::2428509@student.uwtsd.ac.uk::69e18292-872d-4389-a2d0-3b12608e31ac" providerId="AD" clId="Web-{DC06895C-DFF2-12B9-01E2-5872F62BAB8B}" dt="2025-12-07T23:43:55.451" v="723"/>
        <pc:sldMkLst>
          <pc:docMk/>
          <pc:sldMk cId="2618057339" sldId="313"/>
        </pc:sldMkLst>
      </pc:sldChg>
      <pc:sldChg chg="del">
        <pc:chgData name="Raquel Lopes Marta (2428509)" userId="S::2428509@student.uwtsd.ac.uk::69e18292-872d-4389-a2d0-3b12608e31ac" providerId="AD" clId="Web-{DC06895C-DFF2-12B9-01E2-5872F62BAB8B}" dt="2025-12-07T23:44:07.904" v="726"/>
        <pc:sldMkLst>
          <pc:docMk/>
          <pc:sldMk cId="2231037055" sldId="314"/>
        </pc:sldMkLst>
      </pc:sldChg>
      <pc:sldChg chg="modSp">
        <pc:chgData name="Raquel Lopes Marta (2428509)" userId="S::2428509@student.uwtsd.ac.uk::69e18292-872d-4389-a2d0-3b12608e31ac" providerId="AD" clId="Web-{DC06895C-DFF2-12B9-01E2-5872F62BAB8B}" dt="2025-12-07T23:42:29.075" v="720" actId="14100"/>
        <pc:sldMkLst>
          <pc:docMk/>
          <pc:sldMk cId="257661692" sldId="316"/>
        </pc:sldMkLst>
        <pc:spChg chg="mod">
          <ac:chgData name="Raquel Lopes Marta (2428509)" userId="S::2428509@student.uwtsd.ac.uk::69e18292-872d-4389-a2d0-3b12608e31ac" providerId="AD" clId="Web-{DC06895C-DFF2-12B9-01E2-5872F62BAB8B}" dt="2025-12-07T23:20:29.495" v="699" actId="14100"/>
          <ac:spMkLst>
            <pc:docMk/>
            <pc:sldMk cId="257661692" sldId="316"/>
            <ac:spMk id="3" creationId="{3BA1F458-EBF1-897C-4702-5112A1B77513}"/>
          </ac:spMkLst>
        </pc:spChg>
        <pc:spChg chg="mod">
          <ac:chgData name="Raquel Lopes Marta (2428509)" userId="S::2428509@student.uwtsd.ac.uk::69e18292-872d-4389-a2d0-3b12608e31ac" providerId="AD" clId="Web-{DC06895C-DFF2-12B9-01E2-5872F62BAB8B}" dt="2025-12-07T23:42:29.075" v="720" actId="14100"/>
          <ac:spMkLst>
            <pc:docMk/>
            <pc:sldMk cId="257661692" sldId="316"/>
            <ac:spMk id="11" creationId="{4E411242-A60C-04FC-C523-AB2B0696B82E}"/>
          </ac:spMkLst>
        </pc:spChg>
        <pc:picChg chg="mod">
          <ac:chgData name="Raquel Lopes Marta (2428509)" userId="S::2428509@student.uwtsd.ac.uk::69e18292-872d-4389-a2d0-3b12608e31ac" providerId="AD" clId="Web-{DC06895C-DFF2-12B9-01E2-5872F62BAB8B}" dt="2025-12-07T23:02:18.043" v="478" actId="14100"/>
          <ac:picMkLst>
            <pc:docMk/>
            <pc:sldMk cId="257661692" sldId="316"/>
            <ac:picMk id="9" creationId="{B3CFF59B-C21F-C159-F546-8609D50BE91F}"/>
          </ac:picMkLst>
        </pc:picChg>
      </pc:sldChg>
      <pc:sldChg chg="addSp delSp modSp new mod ord setBg">
        <pc:chgData name="Raquel Lopes Marta (2428509)" userId="S::2428509@student.uwtsd.ac.uk::69e18292-872d-4389-a2d0-3b12608e31ac" providerId="AD" clId="Web-{DC06895C-DFF2-12B9-01E2-5872F62BAB8B}" dt="2025-12-08T00:29:58.024" v="1345" actId="20577"/>
        <pc:sldMkLst>
          <pc:docMk/>
          <pc:sldMk cId="1253830886" sldId="317"/>
        </pc:sldMkLst>
        <pc:spChg chg="mod">
          <ac:chgData name="Raquel Lopes Marta (2428509)" userId="S::2428509@student.uwtsd.ac.uk::69e18292-872d-4389-a2d0-3b12608e31ac" providerId="AD" clId="Web-{DC06895C-DFF2-12B9-01E2-5872F62BAB8B}" dt="2025-12-07T23:58:55.605" v="899" actId="14100"/>
          <ac:spMkLst>
            <pc:docMk/>
            <pc:sldMk cId="1253830886" sldId="317"/>
            <ac:spMk id="2" creationId="{A4EAEDDB-8EE5-7D4E-D012-3B31C6BE08B3}"/>
          </ac:spMkLst>
        </pc:spChg>
        <pc:spChg chg="del">
          <ac:chgData name="Raquel Lopes Marta (2428509)" userId="S::2428509@student.uwtsd.ac.uk::69e18292-872d-4389-a2d0-3b12608e31ac" providerId="AD" clId="Web-{DC06895C-DFF2-12B9-01E2-5872F62BAB8B}" dt="2025-12-07T23:47:05.310" v="738"/>
          <ac:spMkLst>
            <pc:docMk/>
            <pc:sldMk cId="1253830886" sldId="317"/>
            <ac:spMk id="3" creationId="{033ABE4C-53C9-39B7-410A-DEA8657DE121}"/>
          </ac:spMkLst>
        </pc:spChg>
        <pc:spChg chg="mod">
          <ac:chgData name="Raquel Lopes Marta (2428509)" userId="S::2428509@student.uwtsd.ac.uk::69e18292-872d-4389-a2d0-3b12608e31ac" providerId="AD" clId="Web-{DC06895C-DFF2-12B9-01E2-5872F62BAB8B}" dt="2025-12-08T00:29:58.024" v="1345" actId="20577"/>
          <ac:spMkLst>
            <pc:docMk/>
            <pc:sldMk cId="1253830886" sldId="317"/>
            <ac:spMk id="4" creationId="{3396DCE2-A5D8-0639-5A97-2552A202B8BB}"/>
          </ac:spMkLst>
        </pc:spChg>
        <pc:spChg chg="mod">
          <ac:chgData name="Raquel Lopes Marta (2428509)" userId="S::2428509@student.uwtsd.ac.uk::69e18292-872d-4389-a2d0-3b12608e31ac" providerId="AD" clId="Web-{DC06895C-DFF2-12B9-01E2-5872F62BAB8B}" dt="2025-12-07T23:50:30.812" v="744"/>
          <ac:spMkLst>
            <pc:docMk/>
            <pc:sldMk cId="1253830886" sldId="317"/>
            <ac:spMk id="5" creationId="{46E82DBD-9043-30F3-B41E-54B13F6FAE89}"/>
          </ac:spMkLst>
        </pc:spChg>
        <pc:spChg chg="mod">
          <ac:chgData name="Raquel Lopes Marta (2428509)" userId="S::2428509@student.uwtsd.ac.uk::69e18292-872d-4389-a2d0-3b12608e31ac" providerId="AD" clId="Web-{DC06895C-DFF2-12B9-01E2-5872F62BAB8B}" dt="2025-12-07T23:50:30.812" v="744"/>
          <ac:spMkLst>
            <pc:docMk/>
            <pc:sldMk cId="1253830886" sldId="317"/>
            <ac:spMk id="6" creationId="{4E79E6B6-0853-EA32-B402-7CDE502B97C7}"/>
          </ac:spMkLst>
        </pc:spChg>
        <pc:spChg chg="add">
          <ac:chgData name="Raquel Lopes Marta (2428509)" userId="S::2428509@student.uwtsd.ac.uk::69e18292-872d-4389-a2d0-3b12608e31ac" providerId="AD" clId="Web-{DC06895C-DFF2-12B9-01E2-5872F62BAB8B}" dt="2025-12-07T23:50:30.812" v="744"/>
          <ac:spMkLst>
            <pc:docMk/>
            <pc:sldMk cId="1253830886" sldId="317"/>
            <ac:spMk id="12" creationId="{F13C74B1-5B17-4795-BED0-7140497B445A}"/>
          </ac:spMkLst>
        </pc:spChg>
        <pc:spChg chg="add">
          <ac:chgData name="Raquel Lopes Marta (2428509)" userId="S::2428509@student.uwtsd.ac.uk::69e18292-872d-4389-a2d0-3b12608e31ac" providerId="AD" clId="Web-{DC06895C-DFF2-12B9-01E2-5872F62BAB8B}" dt="2025-12-07T23:50:30.812" v="744"/>
          <ac:spMkLst>
            <pc:docMk/>
            <pc:sldMk cId="1253830886" sldId="317"/>
            <ac:spMk id="14" creationId="{D4974D33-8DC5-464E-8C6D-BE58F0669C17}"/>
          </ac:spMkLst>
        </pc:spChg>
        <pc:picChg chg="add mod ord">
          <ac:chgData name="Raquel Lopes Marta (2428509)" userId="S::2428509@student.uwtsd.ac.uk::69e18292-872d-4389-a2d0-3b12608e31ac" providerId="AD" clId="Web-{DC06895C-DFF2-12B9-01E2-5872F62BAB8B}" dt="2025-12-07T23:51:02.140" v="745" actId="14100"/>
          <ac:picMkLst>
            <pc:docMk/>
            <pc:sldMk cId="1253830886" sldId="317"/>
            <ac:picMk id="7" creationId="{E2F95728-BAA7-5311-A135-CBDD2EC0FEF1}"/>
          </ac:picMkLst>
        </pc:picChg>
      </pc:sldChg>
      <pc:sldChg chg="addSp delSp modSp new del">
        <pc:chgData name="Raquel Lopes Marta (2428509)" userId="S::2428509@student.uwtsd.ac.uk::69e18292-872d-4389-a2d0-3b12608e31ac" providerId="AD" clId="Web-{DC06895C-DFF2-12B9-01E2-5872F62BAB8B}" dt="2025-12-07T23:41:29.520" v="717"/>
        <pc:sldMkLst>
          <pc:docMk/>
          <pc:sldMk cId="3557447960" sldId="317"/>
        </pc:sldMkLst>
        <pc:spChg chg="add del mod">
          <ac:chgData name="Raquel Lopes Marta (2428509)" userId="S::2428509@student.uwtsd.ac.uk::69e18292-872d-4389-a2d0-3b12608e31ac" providerId="AD" clId="Web-{DC06895C-DFF2-12B9-01E2-5872F62BAB8B}" dt="2025-12-07T23:41:27.269" v="716" actId="14100"/>
          <ac:spMkLst>
            <pc:docMk/>
            <pc:sldMk cId="3557447960" sldId="317"/>
            <ac:spMk id="2" creationId="{FFA00203-9DCF-B3FC-BAB4-8B464D385782}"/>
          </ac:spMkLst>
        </pc:spChg>
        <pc:spChg chg="mod">
          <ac:chgData name="Raquel Lopes Marta (2428509)" userId="S::2428509@student.uwtsd.ac.uk::69e18292-872d-4389-a2d0-3b12608e31ac" providerId="AD" clId="Web-{DC06895C-DFF2-12B9-01E2-5872F62BAB8B}" dt="2025-12-07T23:41:27.081" v="713" actId="14100"/>
          <ac:spMkLst>
            <pc:docMk/>
            <pc:sldMk cId="3557447960" sldId="317"/>
            <ac:spMk id="7" creationId="{316DCA94-EC11-BBF2-603F-242F0976A5C6}"/>
          </ac:spMkLst>
        </pc:spChg>
      </pc:sldChg>
      <pc:sldChg chg="new del">
        <pc:chgData name="Raquel Lopes Marta (2428509)" userId="S::2428509@student.uwtsd.ac.uk::69e18292-872d-4389-a2d0-3b12608e31ac" providerId="AD" clId="Web-{DC06895C-DFF2-12B9-01E2-5872F62BAB8B}" dt="2025-12-07T23:42:28.122" v="719"/>
        <pc:sldMkLst>
          <pc:docMk/>
          <pc:sldMk cId="3929876482" sldId="317"/>
        </pc:sldMkLst>
      </pc:sldChg>
      <pc:sldChg chg="addSp delSp modSp new mod ord modClrScheme chgLayout">
        <pc:chgData name="Raquel Lopes Marta (2428509)" userId="S::2428509@student.uwtsd.ac.uk::69e18292-872d-4389-a2d0-3b12608e31ac" providerId="AD" clId="Web-{DC06895C-DFF2-12B9-01E2-5872F62BAB8B}" dt="2025-12-08T00:43:23.893" v="1774" actId="20577"/>
        <pc:sldMkLst>
          <pc:docMk/>
          <pc:sldMk cId="390211350" sldId="318"/>
        </pc:sldMkLst>
        <pc:spChg chg="del mod">
          <ac:chgData name="Raquel Lopes Marta (2428509)" userId="S::2428509@student.uwtsd.ac.uk::69e18292-872d-4389-a2d0-3b12608e31ac" providerId="AD" clId="Web-{DC06895C-DFF2-12B9-01E2-5872F62BAB8B}" dt="2025-12-08T00:23:53.641" v="1279"/>
          <ac:spMkLst>
            <pc:docMk/>
            <pc:sldMk cId="390211350" sldId="318"/>
            <ac:spMk id="2" creationId="{E539FDDD-60C4-0D7E-CDE3-C49410A3D550}"/>
          </ac:spMkLst>
        </pc:spChg>
        <pc:spChg chg="del">
          <ac:chgData name="Raquel Lopes Marta (2428509)" userId="S::2428509@student.uwtsd.ac.uk::69e18292-872d-4389-a2d0-3b12608e31ac" providerId="AD" clId="Web-{DC06895C-DFF2-12B9-01E2-5872F62BAB8B}" dt="2025-12-08T00:24:22.658" v="1280"/>
          <ac:spMkLst>
            <pc:docMk/>
            <pc:sldMk cId="390211350" sldId="318"/>
            <ac:spMk id="3" creationId="{1D2292AE-987B-7024-679D-6128BF869991}"/>
          </ac:spMkLst>
        </pc:spChg>
        <pc:spChg chg="del">
          <ac:chgData name="Raquel Lopes Marta (2428509)" userId="S::2428509@student.uwtsd.ac.uk::69e18292-872d-4389-a2d0-3b12608e31ac" providerId="AD" clId="Web-{DC06895C-DFF2-12B9-01E2-5872F62BAB8B}" dt="2025-12-08T00:24:22.658" v="1280"/>
          <ac:spMkLst>
            <pc:docMk/>
            <pc:sldMk cId="390211350" sldId="318"/>
            <ac:spMk id="4" creationId="{B17E79F8-3FC4-6886-CE8B-160855951B33}"/>
          </ac:spMkLst>
        </pc:spChg>
        <pc:spChg chg="del mod">
          <ac:chgData name="Raquel Lopes Marta (2428509)" userId="S::2428509@student.uwtsd.ac.uk::69e18292-872d-4389-a2d0-3b12608e31ac" providerId="AD" clId="Web-{DC06895C-DFF2-12B9-01E2-5872F62BAB8B}" dt="2025-12-08T00:42:15.047" v="1755"/>
          <ac:spMkLst>
            <pc:docMk/>
            <pc:sldMk cId="390211350" sldId="318"/>
            <ac:spMk id="5" creationId="{D8527EC3-EED3-F353-8E0A-A19206FA28BD}"/>
          </ac:spMkLst>
        </pc:spChg>
        <pc:spChg chg="mod">
          <ac:chgData name="Raquel Lopes Marta (2428509)" userId="S::2428509@student.uwtsd.ac.uk::69e18292-872d-4389-a2d0-3b12608e31ac" providerId="AD" clId="Web-{DC06895C-DFF2-12B9-01E2-5872F62BAB8B}" dt="2025-12-08T00:24:22.658" v="1280"/>
          <ac:spMkLst>
            <pc:docMk/>
            <pc:sldMk cId="390211350" sldId="318"/>
            <ac:spMk id="6" creationId="{4AAED44A-ECBE-1E89-020C-908BF46B7A8E}"/>
          </ac:spMkLst>
        </pc:spChg>
        <pc:spChg chg="del">
          <ac:chgData name="Raquel Lopes Marta (2428509)" userId="S::2428509@student.uwtsd.ac.uk::69e18292-872d-4389-a2d0-3b12608e31ac" providerId="AD" clId="Web-{DC06895C-DFF2-12B9-01E2-5872F62BAB8B}" dt="2025-12-08T00:24:22.658" v="1280"/>
          <ac:spMkLst>
            <pc:docMk/>
            <pc:sldMk cId="390211350" sldId="318"/>
            <ac:spMk id="7" creationId="{8C25406C-836D-9A88-A2D7-DFB81DA49CA2}"/>
          </ac:spMkLst>
        </pc:spChg>
        <pc:spChg chg="add del mod">
          <ac:chgData name="Raquel Lopes Marta (2428509)" userId="S::2428509@student.uwtsd.ac.uk::69e18292-872d-4389-a2d0-3b12608e31ac" providerId="AD" clId="Web-{DC06895C-DFF2-12B9-01E2-5872F62BAB8B}" dt="2025-12-08T00:26:59.803" v="1310"/>
          <ac:spMkLst>
            <pc:docMk/>
            <pc:sldMk cId="390211350" sldId="318"/>
            <ac:spMk id="10" creationId="{E41C0C0F-6AEC-1A18-0492-364F06426225}"/>
          </ac:spMkLst>
        </pc:spChg>
        <pc:spChg chg="add mod">
          <ac:chgData name="Raquel Lopes Marta (2428509)" userId="S::2428509@student.uwtsd.ac.uk::69e18292-872d-4389-a2d0-3b12608e31ac" providerId="AD" clId="Web-{DC06895C-DFF2-12B9-01E2-5872F62BAB8B}" dt="2025-12-08T00:43:23.893" v="1774" actId="20577"/>
          <ac:spMkLst>
            <pc:docMk/>
            <pc:sldMk cId="390211350" sldId="318"/>
            <ac:spMk id="13" creationId="{84864012-A2BC-0B48-DBDB-C10A7154DC25}"/>
          </ac:spMkLst>
        </pc:spChg>
        <pc:spChg chg="add mod">
          <ac:chgData name="Raquel Lopes Marta (2428509)" userId="S::2428509@student.uwtsd.ac.uk::69e18292-872d-4389-a2d0-3b12608e31ac" providerId="AD" clId="Web-{DC06895C-DFF2-12B9-01E2-5872F62BAB8B}" dt="2025-12-08T00:41:38.389" v="1742" actId="14100"/>
          <ac:spMkLst>
            <pc:docMk/>
            <pc:sldMk cId="390211350" sldId="318"/>
            <ac:spMk id="15" creationId="{C696248D-8A56-E38E-A1F0-1D0E0ABC4DC1}"/>
          </ac:spMkLst>
        </pc:spChg>
        <pc:spChg chg="add mod">
          <ac:chgData name="Raquel Lopes Marta (2428509)" userId="S::2428509@student.uwtsd.ac.uk::69e18292-872d-4389-a2d0-3b12608e31ac" providerId="AD" clId="Web-{DC06895C-DFF2-12B9-01E2-5872F62BAB8B}" dt="2025-12-08T00:43:12.174" v="1773" actId="20577"/>
          <ac:spMkLst>
            <pc:docMk/>
            <pc:sldMk cId="390211350" sldId="318"/>
            <ac:spMk id="17" creationId="{F3D61466-6AAA-296F-EB3D-059B7F39B1FB}"/>
          </ac:spMkLst>
        </pc:spChg>
        <pc:spChg chg="add mod">
          <ac:chgData name="Raquel Lopes Marta (2428509)" userId="S::2428509@student.uwtsd.ac.uk::69e18292-872d-4389-a2d0-3b12608e31ac" providerId="AD" clId="Web-{DC06895C-DFF2-12B9-01E2-5872F62BAB8B}" dt="2025-12-08T00:41:34.123" v="1741" actId="14100"/>
          <ac:spMkLst>
            <pc:docMk/>
            <pc:sldMk cId="390211350" sldId="318"/>
            <ac:spMk id="19" creationId="{790AAA6F-73E0-1EC8-1E02-A3F62DDF425D}"/>
          </ac:spMkLst>
        </pc:spChg>
        <pc:spChg chg="mod">
          <ac:chgData name="Raquel Lopes Marta (2428509)" userId="S::2428509@student.uwtsd.ac.uk::69e18292-872d-4389-a2d0-3b12608e31ac" providerId="AD" clId="Web-{DC06895C-DFF2-12B9-01E2-5872F62BAB8B}" dt="2025-12-08T00:42:42.032" v="1761" actId="14100"/>
          <ac:spMkLst>
            <pc:docMk/>
            <pc:sldMk cId="390211350" sldId="318"/>
            <ac:spMk id="21" creationId="{DBF6E011-37A6-8179-3C9F-D4101DD5F261}"/>
          </ac:spMkLst>
        </pc:spChg>
        <pc:spChg chg="add del mod">
          <ac:chgData name="Raquel Lopes Marta (2428509)" userId="S::2428509@student.uwtsd.ac.uk::69e18292-872d-4389-a2d0-3b12608e31ac" providerId="AD" clId="Web-{DC06895C-DFF2-12B9-01E2-5872F62BAB8B}" dt="2025-12-08T00:25:47.927" v="1302"/>
          <ac:spMkLst>
            <pc:docMk/>
            <pc:sldMk cId="390211350" sldId="318"/>
            <ac:spMk id="23" creationId="{A8634FC9-63AB-B121-433F-29BC24C7E441}"/>
          </ac:spMkLst>
        </pc:spChg>
        <pc:spChg chg="del mod">
          <ac:chgData name="Raquel Lopes Marta (2428509)" userId="S::2428509@student.uwtsd.ac.uk::69e18292-872d-4389-a2d0-3b12608e31ac" providerId="AD" clId="Web-{DC06895C-DFF2-12B9-01E2-5872F62BAB8B}" dt="2025-12-08T00:26:16.912" v="1306"/>
          <ac:spMkLst>
            <pc:docMk/>
            <pc:sldMk cId="390211350" sldId="318"/>
            <ac:spMk id="25" creationId="{B39DC89C-D5EA-DA09-AEBA-1C7A42B88B35}"/>
          </ac:spMkLst>
        </pc:spChg>
        <pc:picChg chg="add mod ord">
          <ac:chgData name="Raquel Lopes Marta (2428509)" userId="S::2428509@student.uwtsd.ac.uk::69e18292-872d-4389-a2d0-3b12608e31ac" providerId="AD" clId="Web-{DC06895C-DFF2-12B9-01E2-5872F62BAB8B}" dt="2025-12-08T00:23:53.641" v="1279"/>
          <ac:picMkLst>
            <pc:docMk/>
            <pc:sldMk cId="390211350" sldId="318"/>
            <ac:picMk id="8" creationId="{7BAD784B-3D6E-A431-69E2-CB93B0548DD3}"/>
          </ac:picMkLst>
        </pc:picChg>
      </pc:sldChg>
    </pc:docChg>
  </pc:docChgLst>
  <pc:docChgLst>
    <pc:chgData clId="Web-{AD72EDEA-C2F3-DE1F-0F84-7485FF0C78DB}"/>
    <pc:docChg chg="addSld sldOrd">
      <pc:chgData name="" userId="" providerId="" clId="Web-{AD72EDEA-C2F3-DE1F-0F84-7485FF0C78DB}" dt="2025-12-08T00:49:05.066" v="1"/>
      <pc:docMkLst>
        <pc:docMk/>
      </pc:docMkLst>
      <pc:sldChg chg="new ord">
        <pc:chgData name="" userId="" providerId="" clId="Web-{AD72EDEA-C2F3-DE1F-0F84-7485FF0C78DB}" dt="2025-12-08T00:49:05.066" v="1"/>
        <pc:sldMkLst>
          <pc:docMk/>
          <pc:sldMk cId="494647486" sldId="31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3031A82-4A00-4794-A488-59AC186D7CF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81C85656-A361-4B32-99B1-66591145F7D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214AEED-FF0D-4512-BD5F-9F077F06D9A7}" type="datetimeFigureOut">
              <a:rPr lang="en-US" smtClean="0"/>
              <a:t>12/7/2025</a:t>
            </a:fld>
            <a:endParaRPr lang="en-US"/>
          </a:p>
        </p:txBody>
      </p:sp>
      <p:sp>
        <p:nvSpPr>
          <p:cNvPr id="4" name="Footer Placeholder 3">
            <a:extLst>
              <a:ext uri="{FF2B5EF4-FFF2-40B4-BE49-F238E27FC236}">
                <a16:creationId xmlns:a16="http://schemas.microsoft.com/office/drawing/2014/main" id="{C51AFD4F-E871-421C-96C6-CCFAA872CB3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C0FE0EF6-A335-4727-9E75-458707395EE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F7C8AB8-F519-4C44-A217-B2548CA6E52D}" type="slidenum">
              <a:rPr lang="en-US" smtClean="0"/>
              <a:t>‹#›</a:t>
            </a:fld>
            <a:endParaRPr lang="en-US"/>
          </a:p>
        </p:txBody>
      </p:sp>
    </p:spTree>
    <p:extLst>
      <p:ext uri="{BB962C8B-B14F-4D97-AF65-F5344CB8AC3E}">
        <p14:creationId xmlns:p14="http://schemas.microsoft.com/office/powerpoint/2010/main" val="28164095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AF9B45-E22A-4A9C-91D5-81685A72A6FA}" type="datetimeFigureOut">
              <a:rPr lang="en-US" smtClean="0"/>
              <a:t>12/7/2025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303549-A82F-409E-AD53-534267A0E10B}" type="slidenum">
              <a:rPr lang="en-US" smtClean="0"/>
              <a:t>‹#›</a:t>
            </a:fld>
            <a:endParaRPr lang="en-US"/>
          </a:p>
        </p:txBody>
      </p:sp>
    </p:spTree>
    <p:extLst>
      <p:ext uri="{BB962C8B-B14F-4D97-AF65-F5344CB8AC3E}">
        <p14:creationId xmlns:p14="http://schemas.microsoft.com/office/powerpoint/2010/main" val="4086649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bg1"/>
        </a:solidFill>
        <a:effectLst/>
      </p:bgPr>
    </p:bg>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D379641C-8260-44A4-9F71-E216C07A38B4}"/>
              </a:ext>
            </a:extLst>
          </p:cNvPr>
          <p:cNvSpPr>
            <a:spLocks noGrp="1"/>
          </p:cNvSpPr>
          <p:nvPr>
            <p:ph type="pic" sz="quarter" idx="14"/>
          </p:nvPr>
        </p:nvSpPr>
        <p:spPr>
          <a:xfrm>
            <a:off x="1524" y="0"/>
            <a:ext cx="12188952" cy="6858000"/>
          </a:xfrm>
          <a:custGeom>
            <a:avLst/>
            <a:gdLst>
              <a:gd name="connsiteX0" fmla="*/ 0 w 12188952"/>
              <a:gd name="connsiteY0" fmla="*/ 0 h 6858000"/>
              <a:gd name="connsiteX1" fmla="*/ 12188952 w 12188952"/>
              <a:gd name="connsiteY1" fmla="*/ 0 h 6858000"/>
              <a:gd name="connsiteX2" fmla="*/ 12188952 w 12188952"/>
              <a:gd name="connsiteY2" fmla="*/ 6858000 h 6858000"/>
              <a:gd name="connsiteX3" fmla="*/ 0 w 12188952"/>
              <a:gd name="connsiteY3" fmla="*/ 6858000 h 6858000"/>
              <a:gd name="connsiteX4" fmla="*/ 0 w 12188952"/>
              <a:gd name="connsiteY4" fmla="*/ 4416742 h 6858000"/>
              <a:gd name="connsiteX5" fmla="*/ 9142476 w 12188952"/>
              <a:gd name="connsiteY5" fmla="*/ 4416742 h 6858000"/>
              <a:gd name="connsiteX6" fmla="*/ 9142476 w 12188952"/>
              <a:gd name="connsiteY6" fmla="*/ 4188142 h 6858000"/>
              <a:gd name="connsiteX7" fmla="*/ 0 w 12188952"/>
              <a:gd name="connsiteY7" fmla="*/ 41881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0" y="0"/>
                </a:moveTo>
                <a:lnTo>
                  <a:pt x="12188952" y="0"/>
                </a:lnTo>
                <a:lnTo>
                  <a:pt x="12188952" y="6858000"/>
                </a:lnTo>
                <a:lnTo>
                  <a:pt x="0" y="6858000"/>
                </a:lnTo>
                <a:lnTo>
                  <a:pt x="0" y="4416742"/>
                </a:lnTo>
                <a:lnTo>
                  <a:pt x="9142476" y="4416742"/>
                </a:lnTo>
                <a:lnTo>
                  <a:pt x="9142476" y="4188142"/>
                </a:lnTo>
                <a:lnTo>
                  <a:pt x="0" y="4188142"/>
                </a:lnTo>
                <a:close/>
              </a:path>
            </a:pathLst>
          </a:custGeom>
          <a:solidFill>
            <a:schemeClr val="accent6">
              <a:lumMod val="20000"/>
              <a:lumOff val="80000"/>
            </a:schemeClr>
          </a:solidFill>
        </p:spPr>
        <p:txBody>
          <a:bodyPr wrap="square">
            <a:noAutofit/>
          </a:bodyPr>
          <a:lstStyle/>
          <a:p>
            <a:endParaRPr lang="en-US"/>
          </a:p>
        </p:txBody>
      </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838200" y="4636008"/>
            <a:ext cx="9144000" cy="1107959"/>
          </a:xfrm>
        </p:spPr>
        <p:txBody>
          <a:bodyPr anchor="b" anchorCtr="0"/>
          <a:lstStyle>
            <a:lvl1pPr algn="l">
              <a:defRPr sz="6000">
                <a:solidFill>
                  <a:schemeClr val="bg1"/>
                </a:solidFill>
              </a:defRPr>
            </a:lvl1pPr>
          </a:lstStyle>
          <a:p>
            <a:r>
              <a:rPr lang="en-US"/>
              <a:t>CLICK TO EDIT TITLE</a:t>
            </a:r>
          </a:p>
        </p:txBody>
      </p:sp>
      <p:sp>
        <p:nvSpPr>
          <p:cNvPr id="12" name="Text Placeholder 11">
            <a:extLst>
              <a:ext uri="{FF2B5EF4-FFF2-40B4-BE49-F238E27FC236}">
                <a16:creationId xmlns:a16="http://schemas.microsoft.com/office/drawing/2014/main" id="{779D466B-640E-419A-8701-FA39B12DD959}"/>
              </a:ext>
            </a:extLst>
          </p:cNvPr>
          <p:cNvSpPr>
            <a:spLocks noGrp="1"/>
          </p:cNvSpPr>
          <p:nvPr>
            <p:ph type="body" sz="quarter" idx="13" hasCustomPrompt="1"/>
          </p:nvPr>
        </p:nvSpPr>
        <p:spPr>
          <a:xfrm>
            <a:off x="841248" y="5742432"/>
            <a:ext cx="7953375" cy="457200"/>
          </a:xfrm>
        </p:spPr>
        <p:txBody>
          <a:bodyPr>
            <a:noAutofit/>
          </a:bodyPr>
          <a:lstStyle>
            <a:lvl1pPr marL="0" indent="0">
              <a:buNone/>
              <a:defRPr sz="1800">
                <a:solidFill>
                  <a:schemeClr val="bg1"/>
                </a:solidFill>
                <a:latin typeface="+mn-lt"/>
              </a:defRPr>
            </a:lvl1pPr>
            <a:lvl2pPr marL="457200" indent="0">
              <a:buNone/>
              <a:defRPr sz="2400">
                <a:solidFill>
                  <a:schemeClr val="bg1"/>
                </a:solidFill>
                <a:latin typeface="+mn-lt"/>
              </a:defRPr>
            </a:lvl2pPr>
            <a:lvl3pPr marL="914400" indent="0">
              <a:buNone/>
              <a:defRPr sz="2400">
                <a:solidFill>
                  <a:schemeClr val="bg1"/>
                </a:solidFill>
                <a:latin typeface="+mn-lt"/>
              </a:defRPr>
            </a:lvl3pPr>
            <a:lvl4pPr marL="1371600" indent="0">
              <a:buNone/>
              <a:defRPr sz="2400">
                <a:solidFill>
                  <a:schemeClr val="bg1"/>
                </a:solidFill>
                <a:latin typeface="+mn-lt"/>
              </a:defRPr>
            </a:lvl4pPr>
            <a:lvl5pPr marL="1828800" indent="0">
              <a:buNone/>
              <a:defRPr sz="2400">
                <a:solidFill>
                  <a:schemeClr val="bg1"/>
                </a:solidFill>
                <a:latin typeface="+mn-lt"/>
              </a:defRPr>
            </a:lvl5pPr>
          </a:lstStyle>
          <a:p>
            <a:pPr lvl="0"/>
            <a:r>
              <a:rPr lang="en-US"/>
              <a:t>Click to edit text</a:t>
            </a:r>
          </a:p>
        </p:txBody>
      </p:sp>
      <p:sp>
        <p:nvSpPr>
          <p:cNvPr id="17" name="Rectangle 16">
            <a:extLst>
              <a:ext uri="{FF2B5EF4-FFF2-40B4-BE49-F238E27FC236}">
                <a16:creationId xmlns:a16="http://schemas.microsoft.com/office/drawing/2014/main" id="{80659D50-D55F-4F3D-8F15-5B1F1F2B4B96}"/>
              </a:ext>
              <a:ext uri="{C183D7F6-B498-43B3-948B-1728B52AA6E4}">
                <adec:decorative xmlns:adec="http://schemas.microsoft.com/office/drawing/2017/decorative" val="1"/>
              </a:ext>
            </a:extLst>
          </p:cNvPr>
          <p:cNvSpPr/>
          <p:nvPr userDrawn="1"/>
        </p:nvSpPr>
        <p:spPr>
          <a:xfrm>
            <a:off x="0" y="4188142"/>
            <a:ext cx="914400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395834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D0D8038A-5827-4846-97D5-0DEF7A92C9C5}"/>
              </a:ext>
            </a:extLst>
          </p:cNvPr>
          <p:cNvSpPr>
            <a:spLocks noGrp="1"/>
          </p:cNvSpPr>
          <p:nvPr>
            <p:ph type="pic" sz="quarter" idx="13"/>
          </p:nvPr>
        </p:nvSpPr>
        <p:spPr>
          <a:xfrm>
            <a:off x="228600" y="0"/>
            <a:ext cx="11961876" cy="6858000"/>
          </a:xfrm>
          <a:custGeom>
            <a:avLst/>
            <a:gdLst>
              <a:gd name="connsiteX0" fmla="*/ 0 w 11961876"/>
              <a:gd name="connsiteY0" fmla="*/ 0 h 6858000"/>
              <a:gd name="connsiteX1" fmla="*/ 11961876 w 11961876"/>
              <a:gd name="connsiteY1" fmla="*/ 0 h 6858000"/>
              <a:gd name="connsiteX2" fmla="*/ 11961876 w 11961876"/>
              <a:gd name="connsiteY2" fmla="*/ 6858000 h 6858000"/>
              <a:gd name="connsiteX3" fmla="*/ 0 w 119618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961876" h="6858000">
                <a:moveTo>
                  <a:pt x="0" y="0"/>
                </a:moveTo>
                <a:lnTo>
                  <a:pt x="11961876" y="0"/>
                </a:lnTo>
                <a:lnTo>
                  <a:pt x="11961876" y="6858000"/>
                </a:lnTo>
                <a:lnTo>
                  <a:pt x="0" y="6858000"/>
                </a:lnTo>
                <a:close/>
              </a:path>
            </a:pathLst>
          </a:custGeom>
          <a:solidFill>
            <a:schemeClr val="accent6">
              <a:lumMod val="20000"/>
              <a:lumOff val="80000"/>
            </a:schemeClr>
          </a:solidFill>
        </p:spPr>
        <p:txBody>
          <a:bodyPr wrap="square">
            <a:noAutofit/>
          </a:bodyPr>
          <a:lstStyle/>
          <a:p>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199" y="2578608"/>
            <a:ext cx="4297680" cy="914400"/>
          </a:xfrm>
        </p:spPr>
        <p:txBody>
          <a:bodyPr anchor="b" anchorCtr="0"/>
          <a:lstStyle/>
          <a:p>
            <a:r>
              <a:rPr lang="en-US"/>
              <a:t>CLICK TO EDIT TITLE </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838199" y="3721608"/>
            <a:ext cx="4297680" cy="2286000"/>
          </a:xfrm>
        </p:spPr>
        <p:txBody>
          <a:bodyPr>
            <a:normAutofit/>
          </a:bodyPr>
          <a:lstStyle>
            <a:lvl1pPr marL="0" indent="0">
              <a:lnSpc>
                <a:spcPts val="2400"/>
              </a:lnSpc>
              <a:buNone/>
              <a:defRPr sz="1400"/>
            </a:lvl1pPr>
            <a:lvl2pPr marL="457200" indent="0">
              <a:lnSpc>
                <a:spcPct val="100000"/>
              </a:lnSpc>
              <a:buNone/>
              <a:defRPr sz="1600"/>
            </a:lvl2pPr>
            <a:lvl3pPr marL="914400" indent="0">
              <a:lnSpc>
                <a:spcPct val="100000"/>
              </a:lnSpc>
              <a:buNone/>
              <a:defRPr sz="1600"/>
            </a:lvl3pPr>
            <a:lvl4pPr marL="1371600" indent="0">
              <a:lnSpc>
                <a:spcPct val="100000"/>
              </a:lnSpc>
              <a:buNone/>
              <a:defRPr sz="1600"/>
            </a:lvl4pPr>
            <a:lvl5pPr marL="1828800" indent="0">
              <a:lnSpc>
                <a:spcPct val="100000"/>
              </a:lnSpc>
              <a:buNone/>
              <a:defRPr sz="16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a:p>
        </p:txBody>
      </p:sp>
      <p:sp>
        <p:nvSpPr>
          <p:cNvPr id="10" name="Rectangle 9">
            <a:extLst>
              <a:ext uri="{FF2B5EF4-FFF2-40B4-BE49-F238E27FC236}">
                <a16:creationId xmlns:a16="http://schemas.microsoft.com/office/drawing/2014/main" id="{E3A951D3-FDD2-4A48-9F77-7EB69F3AAC62}"/>
              </a:ext>
              <a:ext uri="{C183D7F6-B498-43B3-948B-1728B52AA6E4}">
                <adec:decorative xmlns:adec="http://schemas.microsoft.com/office/drawing/2017/decorative" val="1"/>
              </a:ext>
            </a:extLst>
          </p:cNvPr>
          <p:cNvSpPr/>
          <p:nvPr userDrawn="1"/>
        </p:nvSpPr>
        <p:spPr>
          <a:xfrm>
            <a:off x="0" y="0"/>
            <a:ext cx="2286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 Placeholder 12">
            <a:extLst>
              <a:ext uri="{FF2B5EF4-FFF2-40B4-BE49-F238E27FC236}">
                <a16:creationId xmlns:a16="http://schemas.microsoft.com/office/drawing/2014/main" id="{0D24C9D2-B921-4FAF-8173-CF9B37D4F8FA}"/>
              </a:ext>
            </a:extLst>
          </p:cNvPr>
          <p:cNvSpPr>
            <a:spLocks noGrp="1"/>
          </p:cNvSpPr>
          <p:nvPr>
            <p:ph type="body" sz="quarter" idx="14" hasCustomPrompt="1"/>
          </p:nvPr>
        </p:nvSpPr>
        <p:spPr>
          <a:xfrm>
            <a:off x="10713720" y="-68580"/>
            <a:ext cx="1737360" cy="6858000"/>
          </a:xfrm>
        </p:spPr>
        <p:txBody>
          <a:bodyPr vert="vert270" anchor="t">
            <a:noAutofit/>
          </a:bodyPr>
          <a:lstStyle>
            <a:lvl1pPr marL="0" indent="0">
              <a:spcBef>
                <a:spcPts val="0"/>
              </a:spcBef>
              <a:buNone/>
              <a:defRPr sz="13500" cap="all" baseline="0">
                <a:solidFill>
                  <a:schemeClr val="bg1">
                    <a:lumMod val="95000"/>
                  </a:schemeClr>
                </a:solidFill>
                <a:latin typeface="Source Sans Pro ExtraLight" panose="020B0303030403020204" pitchFamily="34" charset="0"/>
                <a:ea typeface="Source Sans Pro ExtraLight" panose="020B0303030403020204" pitchFamily="34" charset="0"/>
              </a:defRPr>
            </a:lvl1pPr>
          </a:lstStyle>
          <a:p>
            <a:pPr lvl="0"/>
            <a:r>
              <a:rPr lang="en-US"/>
              <a:t>About</a:t>
            </a:r>
          </a:p>
        </p:txBody>
      </p:sp>
    </p:spTree>
    <p:extLst>
      <p:ext uri="{BB962C8B-B14F-4D97-AF65-F5344CB8AC3E}">
        <p14:creationId xmlns:p14="http://schemas.microsoft.com/office/powerpoint/2010/main" val="36448595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oblem">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6A9CEDC6-C07A-4AA6-A03A-799447ACA932}"/>
              </a:ext>
            </a:extLst>
          </p:cNvPr>
          <p:cNvSpPr>
            <a:spLocks noGrp="1"/>
          </p:cNvSpPr>
          <p:nvPr>
            <p:ph type="pic" sz="quarter" idx="13"/>
          </p:nvPr>
        </p:nvSpPr>
        <p:spPr>
          <a:xfrm>
            <a:off x="1524" y="0"/>
            <a:ext cx="12188952" cy="6858000"/>
          </a:xfrm>
          <a:custGeom>
            <a:avLst/>
            <a:gdLst>
              <a:gd name="connsiteX0" fmla="*/ 10025044 w 12188952"/>
              <a:gd name="connsiteY0" fmla="*/ 1464945 h 6858000"/>
              <a:gd name="connsiteX1" fmla="*/ 10025044 w 12188952"/>
              <a:gd name="connsiteY1" fmla="*/ 6219825 h 6858000"/>
              <a:gd name="connsiteX2" fmla="*/ 10253644 w 12188952"/>
              <a:gd name="connsiteY2" fmla="*/ 6219825 h 6858000"/>
              <a:gd name="connsiteX3" fmla="*/ 10253644 w 12188952"/>
              <a:gd name="connsiteY3" fmla="*/ 1464945 h 6858000"/>
              <a:gd name="connsiteX4" fmla="*/ 0 w 12188952"/>
              <a:gd name="connsiteY4" fmla="*/ 0 h 6858000"/>
              <a:gd name="connsiteX5" fmla="*/ 12188952 w 12188952"/>
              <a:gd name="connsiteY5" fmla="*/ 0 h 6858000"/>
              <a:gd name="connsiteX6" fmla="*/ 12188952 w 12188952"/>
              <a:gd name="connsiteY6" fmla="*/ 6858000 h 6858000"/>
              <a:gd name="connsiteX7" fmla="*/ 0 w 1218895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10025044" y="1464945"/>
                </a:moveTo>
                <a:lnTo>
                  <a:pt x="10025044" y="6219825"/>
                </a:lnTo>
                <a:lnTo>
                  <a:pt x="10253644" y="6219825"/>
                </a:lnTo>
                <a:lnTo>
                  <a:pt x="10253644" y="1464945"/>
                </a:lnTo>
                <a:close/>
                <a:moveTo>
                  <a:pt x="0" y="0"/>
                </a:moveTo>
                <a:lnTo>
                  <a:pt x="12188952" y="0"/>
                </a:lnTo>
                <a:lnTo>
                  <a:pt x="12188952" y="6858000"/>
                </a:lnTo>
                <a:lnTo>
                  <a:pt x="0" y="6858000"/>
                </a:lnTo>
                <a:close/>
              </a:path>
            </a:pathLst>
          </a:custGeom>
          <a:solidFill>
            <a:schemeClr val="accent6">
              <a:lumMod val="20000"/>
              <a:lumOff val="80000"/>
            </a:schemeClr>
          </a:solidFill>
        </p:spPr>
        <p:txBody>
          <a:bodyPr wrap="square">
            <a:noAutofit/>
          </a:bodyPr>
          <a:lstStyle/>
          <a:p>
            <a:endParaRPr lang="en-US"/>
          </a:p>
        </p:txBody>
      </p:sp>
      <p:sp>
        <p:nvSpPr>
          <p:cNvPr id="7" name="Text Placeholder 6">
            <a:extLst>
              <a:ext uri="{FF2B5EF4-FFF2-40B4-BE49-F238E27FC236}">
                <a16:creationId xmlns:a16="http://schemas.microsoft.com/office/drawing/2014/main" id="{27109C03-4D2D-4A2D-AC74-49353ED38B56}"/>
              </a:ext>
            </a:extLst>
          </p:cNvPr>
          <p:cNvSpPr>
            <a:spLocks noGrp="1"/>
          </p:cNvSpPr>
          <p:nvPr>
            <p:ph type="body" sz="quarter" idx="25"/>
          </p:nvPr>
        </p:nvSpPr>
        <p:spPr>
          <a:xfrm>
            <a:off x="0" y="1465263"/>
            <a:ext cx="10026650" cy="4754562"/>
          </a:xfrm>
          <a:solidFill>
            <a:schemeClr val="bg1">
              <a:alpha val="93000"/>
            </a:schemeClr>
          </a:solidFill>
        </p:spPr>
        <p:txBody>
          <a:bodyPr lIns="1005840" tIns="502920">
            <a:noAutofit/>
          </a:bodyPr>
          <a:lstStyle>
            <a:lvl1pPr marL="0" indent="0">
              <a:buNone/>
              <a:defRPr sz="1800" cap="all" baseline="0">
                <a:solidFill>
                  <a:schemeClr val="accent1"/>
                </a:solidFill>
                <a:latin typeface="+mj-lt"/>
              </a:defRPr>
            </a:lvl1pPr>
          </a:lstStyle>
          <a:p>
            <a:pPr lvl="0"/>
            <a:r>
              <a:rPr lang="en-US"/>
              <a:t>Click to edit Master text styles</a:t>
            </a:r>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14400" y="365125"/>
            <a:ext cx="8562475" cy="1325563"/>
          </a:xfrm>
        </p:spPr>
        <p:txBody>
          <a:bodyPr/>
          <a:lstStyle>
            <a:lvl1pPr>
              <a:defRPr>
                <a:solidFill>
                  <a:schemeClr val="bg1"/>
                </a:solidFill>
              </a:defRPr>
            </a:lvl1pPr>
          </a:lstStyle>
          <a:p>
            <a:r>
              <a:rPr lang="en-US"/>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a:t>Pitch deck title</a:t>
            </a:r>
          </a:p>
        </p:txBody>
      </p:sp>
      <p:sp>
        <p:nvSpPr>
          <p:cNvPr id="23" name="Text Placeholder 12">
            <a:extLst>
              <a:ext uri="{FF2B5EF4-FFF2-40B4-BE49-F238E27FC236}">
                <a16:creationId xmlns:a16="http://schemas.microsoft.com/office/drawing/2014/main" id="{9EDE4DA5-D561-434E-9452-95025C316A45}"/>
              </a:ext>
            </a:extLst>
          </p:cNvPr>
          <p:cNvSpPr>
            <a:spLocks noGrp="1"/>
          </p:cNvSpPr>
          <p:nvPr>
            <p:ph type="body" sz="quarter" idx="24" hasCustomPrompt="1"/>
          </p:nvPr>
        </p:nvSpPr>
        <p:spPr>
          <a:xfrm>
            <a:off x="10734040" y="-68580"/>
            <a:ext cx="1737360" cy="6858000"/>
          </a:xfrm>
        </p:spPr>
        <p:txBody>
          <a:bodyPr vert="vert270" anchor="t">
            <a:noAutofit/>
          </a:bodyPr>
          <a:lstStyle>
            <a:lvl1pPr marL="0" indent="0">
              <a:spcBef>
                <a:spcPts val="0"/>
              </a:spcBef>
              <a:buNone/>
              <a:defRPr sz="13000" cap="all" baseline="0">
                <a:solidFill>
                  <a:schemeClr val="bg1">
                    <a:lumMod val="95000"/>
                  </a:schemeClr>
                </a:solidFill>
                <a:latin typeface="Source Sans Pro ExtraLight" panose="020B0303030403020204" pitchFamily="34" charset="0"/>
                <a:ea typeface="Source Sans Pro ExtraLight" panose="020B0303030403020204" pitchFamily="34" charset="0"/>
              </a:defRPr>
            </a:lvl1pPr>
          </a:lstStyle>
          <a:p>
            <a:pPr lvl="0"/>
            <a:r>
              <a:rPr lang="en-US"/>
              <a:t>Problem</a:t>
            </a:r>
          </a:p>
        </p:txBody>
      </p:sp>
      <p:sp>
        <p:nvSpPr>
          <p:cNvPr id="27" name="Rectangle 26">
            <a:extLst>
              <a:ext uri="{FF2B5EF4-FFF2-40B4-BE49-F238E27FC236}">
                <a16:creationId xmlns:a16="http://schemas.microsoft.com/office/drawing/2014/main" id="{3A8936FC-DF00-4C6C-A5FA-13B0BFCC3E58}"/>
              </a:ext>
            </a:extLst>
          </p:cNvPr>
          <p:cNvSpPr/>
          <p:nvPr userDrawn="1"/>
        </p:nvSpPr>
        <p:spPr>
          <a:xfrm>
            <a:off x="10026568" y="1464945"/>
            <a:ext cx="228600" cy="475488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Placeholder 13">
            <a:extLst>
              <a:ext uri="{FF2B5EF4-FFF2-40B4-BE49-F238E27FC236}">
                <a16:creationId xmlns:a16="http://schemas.microsoft.com/office/drawing/2014/main" id="{C25BE32D-3FC4-4B1B-808E-E2897BC2F70F}"/>
              </a:ext>
            </a:extLst>
          </p:cNvPr>
          <p:cNvSpPr>
            <a:spLocks noGrp="1"/>
          </p:cNvSpPr>
          <p:nvPr>
            <p:ph type="body" sz="quarter" idx="15" hasCustomPrompt="1"/>
          </p:nvPr>
        </p:nvSpPr>
        <p:spPr>
          <a:xfrm>
            <a:off x="914274" y="2242336"/>
            <a:ext cx="3886200" cy="914400"/>
          </a:xfrm>
        </p:spPr>
        <p:txBody>
          <a:bodyPr>
            <a:normAutofit/>
          </a:bodyPr>
          <a:lstStyle>
            <a:lvl1pPr marL="0" indent="0">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15" name="Text Placeholder 10">
            <a:extLst>
              <a:ext uri="{FF2B5EF4-FFF2-40B4-BE49-F238E27FC236}">
                <a16:creationId xmlns:a16="http://schemas.microsoft.com/office/drawing/2014/main" id="{413E5A31-C8FF-4B6C-AE00-99F85789634D}"/>
              </a:ext>
            </a:extLst>
          </p:cNvPr>
          <p:cNvSpPr>
            <a:spLocks noGrp="1"/>
          </p:cNvSpPr>
          <p:nvPr>
            <p:ph type="body" sz="quarter" idx="16" hasCustomPrompt="1"/>
          </p:nvPr>
        </p:nvSpPr>
        <p:spPr>
          <a:xfrm>
            <a:off x="914525" y="3218688"/>
            <a:ext cx="388620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a:t>Click to edit text</a:t>
            </a:r>
          </a:p>
        </p:txBody>
      </p:sp>
      <p:sp>
        <p:nvSpPr>
          <p:cNvPr id="16" name="Text Placeholder 13">
            <a:extLst>
              <a:ext uri="{FF2B5EF4-FFF2-40B4-BE49-F238E27FC236}">
                <a16:creationId xmlns:a16="http://schemas.microsoft.com/office/drawing/2014/main" id="{99346137-3239-4162-9799-29D8E0B44CA8}"/>
              </a:ext>
            </a:extLst>
          </p:cNvPr>
          <p:cNvSpPr>
            <a:spLocks noGrp="1"/>
          </p:cNvSpPr>
          <p:nvPr>
            <p:ph type="body" sz="quarter" idx="17" hasCustomPrompt="1"/>
          </p:nvPr>
        </p:nvSpPr>
        <p:spPr>
          <a:xfrm>
            <a:off x="914399" y="3545967"/>
            <a:ext cx="3886200" cy="914400"/>
          </a:xfrm>
        </p:spPr>
        <p:txBody>
          <a:bodyPr>
            <a:normAutofit/>
          </a:bodyPr>
          <a:lstStyle>
            <a:lvl1pPr marL="0" indent="0">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17" name="Text Placeholder 10">
            <a:extLst>
              <a:ext uri="{FF2B5EF4-FFF2-40B4-BE49-F238E27FC236}">
                <a16:creationId xmlns:a16="http://schemas.microsoft.com/office/drawing/2014/main" id="{BDD18F8A-C2BE-429D-BB7C-9390EEEE5261}"/>
              </a:ext>
            </a:extLst>
          </p:cNvPr>
          <p:cNvSpPr>
            <a:spLocks noGrp="1"/>
          </p:cNvSpPr>
          <p:nvPr>
            <p:ph type="body" sz="quarter" idx="18" hasCustomPrompt="1"/>
          </p:nvPr>
        </p:nvSpPr>
        <p:spPr>
          <a:xfrm>
            <a:off x="5590801" y="1916113"/>
            <a:ext cx="388620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a:t>Click to edit text</a:t>
            </a:r>
          </a:p>
        </p:txBody>
      </p:sp>
      <p:sp>
        <p:nvSpPr>
          <p:cNvPr id="18" name="Text Placeholder 13">
            <a:extLst>
              <a:ext uri="{FF2B5EF4-FFF2-40B4-BE49-F238E27FC236}">
                <a16:creationId xmlns:a16="http://schemas.microsoft.com/office/drawing/2014/main" id="{AFDC9EA4-0AAA-467C-9B89-6966F6E4BB03}"/>
              </a:ext>
            </a:extLst>
          </p:cNvPr>
          <p:cNvSpPr>
            <a:spLocks noGrp="1"/>
          </p:cNvSpPr>
          <p:nvPr>
            <p:ph type="body" sz="quarter" idx="19" hasCustomPrompt="1"/>
          </p:nvPr>
        </p:nvSpPr>
        <p:spPr>
          <a:xfrm>
            <a:off x="5590675" y="2242336"/>
            <a:ext cx="3886200" cy="914400"/>
          </a:xfrm>
        </p:spPr>
        <p:txBody>
          <a:bodyPr>
            <a:normAutofit/>
          </a:bodyPr>
          <a:lstStyle>
            <a:lvl1pPr marL="0" indent="0">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19" name="Text Placeholder 10">
            <a:extLst>
              <a:ext uri="{FF2B5EF4-FFF2-40B4-BE49-F238E27FC236}">
                <a16:creationId xmlns:a16="http://schemas.microsoft.com/office/drawing/2014/main" id="{31ECD896-8F8E-404E-BBAD-FBFCBBE3DFEF}"/>
              </a:ext>
            </a:extLst>
          </p:cNvPr>
          <p:cNvSpPr>
            <a:spLocks noGrp="1"/>
          </p:cNvSpPr>
          <p:nvPr>
            <p:ph type="body" sz="quarter" idx="20" hasCustomPrompt="1"/>
          </p:nvPr>
        </p:nvSpPr>
        <p:spPr>
          <a:xfrm>
            <a:off x="5590801" y="3218688"/>
            <a:ext cx="388620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a:t>Click to edit text</a:t>
            </a:r>
          </a:p>
        </p:txBody>
      </p:sp>
      <p:sp>
        <p:nvSpPr>
          <p:cNvPr id="20" name="Text Placeholder 13">
            <a:extLst>
              <a:ext uri="{FF2B5EF4-FFF2-40B4-BE49-F238E27FC236}">
                <a16:creationId xmlns:a16="http://schemas.microsoft.com/office/drawing/2014/main" id="{6BEE435C-8719-41E1-838A-87FB6B0BA23C}"/>
              </a:ext>
            </a:extLst>
          </p:cNvPr>
          <p:cNvSpPr>
            <a:spLocks noGrp="1"/>
          </p:cNvSpPr>
          <p:nvPr>
            <p:ph type="body" sz="quarter" idx="21" hasCustomPrompt="1"/>
          </p:nvPr>
        </p:nvSpPr>
        <p:spPr>
          <a:xfrm>
            <a:off x="5590675" y="3545967"/>
            <a:ext cx="3886200" cy="914400"/>
          </a:xfrm>
        </p:spPr>
        <p:txBody>
          <a:bodyPr>
            <a:normAutofit/>
          </a:bodyPr>
          <a:lstStyle>
            <a:lvl1pPr marL="0" indent="0">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21" name="Text Placeholder 10">
            <a:extLst>
              <a:ext uri="{FF2B5EF4-FFF2-40B4-BE49-F238E27FC236}">
                <a16:creationId xmlns:a16="http://schemas.microsoft.com/office/drawing/2014/main" id="{9DAC0554-380F-4627-9E3C-FCDA9EE3B9E8}"/>
              </a:ext>
            </a:extLst>
          </p:cNvPr>
          <p:cNvSpPr>
            <a:spLocks noGrp="1"/>
          </p:cNvSpPr>
          <p:nvPr>
            <p:ph type="body" sz="quarter" idx="22" hasCustomPrompt="1"/>
          </p:nvPr>
        </p:nvSpPr>
        <p:spPr>
          <a:xfrm>
            <a:off x="914525" y="4709160"/>
            <a:ext cx="388620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a:t>Click to edit text</a:t>
            </a:r>
          </a:p>
        </p:txBody>
      </p:sp>
      <p:sp>
        <p:nvSpPr>
          <p:cNvPr id="22" name="Text Placeholder 13">
            <a:extLst>
              <a:ext uri="{FF2B5EF4-FFF2-40B4-BE49-F238E27FC236}">
                <a16:creationId xmlns:a16="http://schemas.microsoft.com/office/drawing/2014/main" id="{32C9479E-1665-465C-9B07-8AC7E3F4B630}"/>
              </a:ext>
            </a:extLst>
          </p:cNvPr>
          <p:cNvSpPr>
            <a:spLocks noGrp="1"/>
          </p:cNvSpPr>
          <p:nvPr>
            <p:ph type="body" sz="quarter" idx="23" hasCustomPrompt="1"/>
          </p:nvPr>
        </p:nvSpPr>
        <p:spPr>
          <a:xfrm>
            <a:off x="914399" y="5036439"/>
            <a:ext cx="3886200" cy="737604"/>
          </a:xfrm>
        </p:spPr>
        <p:txBody>
          <a:bodyPr>
            <a:normAutofit/>
          </a:bodyPr>
          <a:lstStyle>
            <a:lvl1pPr marL="0" indent="0">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Tree>
    <p:extLst>
      <p:ext uri="{BB962C8B-B14F-4D97-AF65-F5344CB8AC3E}">
        <p14:creationId xmlns:p14="http://schemas.microsoft.com/office/powerpoint/2010/main" val="28836161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olu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FF067F4C-584F-4D26-A9F4-7E8E3F096140}"/>
              </a:ext>
              <a:ext uri="{C183D7F6-B498-43B3-948B-1728B52AA6E4}">
                <adec:decorative xmlns:adec="http://schemas.microsoft.com/office/drawing/2017/decorative" val="1"/>
              </a:ext>
            </a:extLst>
          </p:cNvPr>
          <p:cNvSpPr/>
          <p:nvPr userDrawn="1"/>
        </p:nvSpPr>
        <p:spPr>
          <a:xfrm>
            <a:off x="4159926" y="1569034"/>
            <a:ext cx="7193874"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icture Placeholder 10">
            <a:extLst>
              <a:ext uri="{FF2B5EF4-FFF2-40B4-BE49-F238E27FC236}">
                <a16:creationId xmlns:a16="http://schemas.microsoft.com/office/drawing/2014/main" id="{6C968367-11F9-40B5-B54F-1555B837CABC}"/>
              </a:ext>
            </a:extLst>
          </p:cNvPr>
          <p:cNvSpPr>
            <a:spLocks noGrp="1"/>
          </p:cNvSpPr>
          <p:nvPr>
            <p:ph type="pic" sz="quarter" idx="13"/>
          </p:nvPr>
        </p:nvSpPr>
        <p:spPr>
          <a:xfrm>
            <a:off x="933630" y="548640"/>
            <a:ext cx="4389120" cy="5760720"/>
          </a:xfrm>
          <a:solidFill>
            <a:schemeClr val="accent6">
              <a:lumMod val="20000"/>
              <a:lumOff val="80000"/>
            </a:schemeClr>
          </a:solidFill>
        </p:spPr>
        <p:txBody>
          <a:bodyPr/>
          <a:lstStyle/>
          <a:p>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155363" y="365125"/>
            <a:ext cx="5103007" cy="1325563"/>
          </a:xfrm>
        </p:spPr>
        <p:txBody>
          <a:bodyPr/>
          <a:lstStyle>
            <a:lvl1pPr>
              <a:defRPr>
                <a:solidFill>
                  <a:schemeClr val="tx1"/>
                </a:solidFill>
              </a:defRPr>
            </a:lvl1pPr>
          </a:lstStyle>
          <a:p>
            <a:r>
              <a:rPr lang="en-US"/>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tx1">
                    <a:lumMod val="65000"/>
                    <a:lumOff val="35000"/>
                  </a:schemeClr>
                </a:solidFill>
              </a:defRPr>
            </a:lvl1pPr>
          </a:lstStyle>
          <a:p>
            <a:r>
              <a:rPr lang="en-US"/>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tx1">
                    <a:lumMod val="65000"/>
                    <a:lumOff val="35000"/>
                  </a:schemeClr>
                </a:solidFill>
              </a:defRPr>
            </a:lvl1pPr>
          </a:lstStyle>
          <a:p>
            <a:fld id="{B5CEABB6-07DC-46E8-9B57-56EC44A396E5}" type="slidenum">
              <a:rPr lang="en-US" smtClean="0"/>
              <a:pPr/>
              <a:t>‹#›</a:t>
            </a:fld>
            <a:endParaRPr lang="en-US"/>
          </a:p>
        </p:txBody>
      </p:sp>
      <p:sp>
        <p:nvSpPr>
          <p:cNvPr id="11" name="Text Placeholder 10">
            <a:extLst>
              <a:ext uri="{FF2B5EF4-FFF2-40B4-BE49-F238E27FC236}">
                <a16:creationId xmlns:a16="http://schemas.microsoft.com/office/drawing/2014/main" id="{78C38614-0243-4ABA-A367-8875F339D658}"/>
              </a:ext>
            </a:extLst>
          </p:cNvPr>
          <p:cNvSpPr>
            <a:spLocks noGrp="1"/>
          </p:cNvSpPr>
          <p:nvPr>
            <p:ph type="body" sz="quarter" idx="14" hasCustomPrompt="1"/>
          </p:nvPr>
        </p:nvSpPr>
        <p:spPr>
          <a:xfrm>
            <a:off x="6153182" y="2093976"/>
            <a:ext cx="512064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a:t>CLICK TO EDIT TEXT</a:t>
            </a:r>
          </a:p>
        </p:txBody>
      </p:sp>
      <p:sp>
        <p:nvSpPr>
          <p:cNvPr id="14" name="Text Placeholder 13">
            <a:extLst>
              <a:ext uri="{FF2B5EF4-FFF2-40B4-BE49-F238E27FC236}">
                <a16:creationId xmlns:a16="http://schemas.microsoft.com/office/drawing/2014/main" id="{C25BE32D-3FC4-4B1B-808E-E2897BC2F70F}"/>
              </a:ext>
            </a:extLst>
          </p:cNvPr>
          <p:cNvSpPr>
            <a:spLocks noGrp="1"/>
          </p:cNvSpPr>
          <p:nvPr>
            <p:ph type="body" sz="quarter" idx="15" hasCustomPrompt="1"/>
          </p:nvPr>
        </p:nvSpPr>
        <p:spPr>
          <a:xfrm>
            <a:off x="6153056" y="2422684"/>
            <a:ext cx="5120640" cy="640080"/>
          </a:xfrm>
        </p:spPr>
        <p:txBody>
          <a:bodyPr>
            <a:normAutofit/>
          </a:bodyPr>
          <a:lstStyle>
            <a:lvl1pPr marL="0" indent="0">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15" name="Text Placeholder 10">
            <a:extLst>
              <a:ext uri="{FF2B5EF4-FFF2-40B4-BE49-F238E27FC236}">
                <a16:creationId xmlns:a16="http://schemas.microsoft.com/office/drawing/2014/main" id="{413E5A31-C8FF-4B6C-AE00-99F85789634D}"/>
              </a:ext>
            </a:extLst>
          </p:cNvPr>
          <p:cNvSpPr>
            <a:spLocks noGrp="1"/>
          </p:cNvSpPr>
          <p:nvPr>
            <p:ph type="body" sz="quarter" idx="16" hasCustomPrompt="1"/>
          </p:nvPr>
        </p:nvSpPr>
        <p:spPr>
          <a:xfrm>
            <a:off x="6153307" y="3227832"/>
            <a:ext cx="512064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a:t>CLICK TO EDIT TEXT</a:t>
            </a:r>
          </a:p>
        </p:txBody>
      </p:sp>
      <p:sp>
        <p:nvSpPr>
          <p:cNvPr id="16" name="Text Placeholder 13">
            <a:extLst>
              <a:ext uri="{FF2B5EF4-FFF2-40B4-BE49-F238E27FC236}">
                <a16:creationId xmlns:a16="http://schemas.microsoft.com/office/drawing/2014/main" id="{99346137-3239-4162-9799-29D8E0B44CA8}"/>
              </a:ext>
            </a:extLst>
          </p:cNvPr>
          <p:cNvSpPr>
            <a:spLocks noGrp="1"/>
          </p:cNvSpPr>
          <p:nvPr>
            <p:ph type="body" sz="quarter" idx="17" hasCustomPrompt="1"/>
          </p:nvPr>
        </p:nvSpPr>
        <p:spPr>
          <a:xfrm>
            <a:off x="6153181" y="3559290"/>
            <a:ext cx="5120640" cy="457200"/>
          </a:xfrm>
        </p:spPr>
        <p:txBody>
          <a:bodyPr>
            <a:normAutofit/>
          </a:bodyPr>
          <a:lstStyle>
            <a:lvl1pPr marL="0" indent="0">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21" name="Text Placeholder 10">
            <a:extLst>
              <a:ext uri="{FF2B5EF4-FFF2-40B4-BE49-F238E27FC236}">
                <a16:creationId xmlns:a16="http://schemas.microsoft.com/office/drawing/2014/main" id="{005E970C-F216-4C13-B637-2CD29EB1F737}"/>
              </a:ext>
            </a:extLst>
          </p:cNvPr>
          <p:cNvSpPr>
            <a:spLocks noGrp="1"/>
          </p:cNvSpPr>
          <p:nvPr>
            <p:ph type="body" sz="quarter" idx="18" hasCustomPrompt="1"/>
          </p:nvPr>
        </p:nvSpPr>
        <p:spPr>
          <a:xfrm>
            <a:off x="6149167" y="4059936"/>
            <a:ext cx="512064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a:t>CLICK TO EDIT TEXT</a:t>
            </a:r>
          </a:p>
        </p:txBody>
      </p:sp>
      <p:sp>
        <p:nvSpPr>
          <p:cNvPr id="22" name="Text Placeholder 13">
            <a:extLst>
              <a:ext uri="{FF2B5EF4-FFF2-40B4-BE49-F238E27FC236}">
                <a16:creationId xmlns:a16="http://schemas.microsoft.com/office/drawing/2014/main" id="{FD54B08D-52AA-478D-9A22-40F57CEFF5E6}"/>
              </a:ext>
            </a:extLst>
          </p:cNvPr>
          <p:cNvSpPr>
            <a:spLocks noGrp="1"/>
          </p:cNvSpPr>
          <p:nvPr>
            <p:ph type="body" sz="quarter" idx="19" hasCustomPrompt="1"/>
          </p:nvPr>
        </p:nvSpPr>
        <p:spPr>
          <a:xfrm>
            <a:off x="6149041" y="4388168"/>
            <a:ext cx="5120640" cy="640080"/>
          </a:xfrm>
        </p:spPr>
        <p:txBody>
          <a:bodyPr>
            <a:normAutofit/>
          </a:bodyPr>
          <a:lstStyle>
            <a:lvl1pPr marL="0" indent="0">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23" name="Text Placeholder 10">
            <a:extLst>
              <a:ext uri="{FF2B5EF4-FFF2-40B4-BE49-F238E27FC236}">
                <a16:creationId xmlns:a16="http://schemas.microsoft.com/office/drawing/2014/main" id="{78434772-1E65-4475-A328-95A7B2445794}"/>
              </a:ext>
            </a:extLst>
          </p:cNvPr>
          <p:cNvSpPr>
            <a:spLocks noGrp="1"/>
          </p:cNvSpPr>
          <p:nvPr>
            <p:ph type="body" sz="quarter" idx="20" hasCustomPrompt="1"/>
          </p:nvPr>
        </p:nvSpPr>
        <p:spPr>
          <a:xfrm>
            <a:off x="6149292" y="5202936"/>
            <a:ext cx="512064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a:t>CLICK TO EDIT TEXT</a:t>
            </a:r>
          </a:p>
        </p:txBody>
      </p:sp>
      <p:sp>
        <p:nvSpPr>
          <p:cNvPr id="24" name="Text Placeholder 13">
            <a:extLst>
              <a:ext uri="{FF2B5EF4-FFF2-40B4-BE49-F238E27FC236}">
                <a16:creationId xmlns:a16="http://schemas.microsoft.com/office/drawing/2014/main" id="{16497897-EF41-49AE-B577-23E1843D2DEA}"/>
              </a:ext>
            </a:extLst>
          </p:cNvPr>
          <p:cNvSpPr>
            <a:spLocks noGrp="1"/>
          </p:cNvSpPr>
          <p:nvPr>
            <p:ph type="body" sz="quarter" idx="21" hasCustomPrompt="1"/>
          </p:nvPr>
        </p:nvSpPr>
        <p:spPr>
          <a:xfrm>
            <a:off x="6149166" y="5535502"/>
            <a:ext cx="5120640" cy="640080"/>
          </a:xfrm>
        </p:spPr>
        <p:txBody>
          <a:bodyPr>
            <a:normAutofit/>
          </a:bodyPr>
          <a:lstStyle>
            <a:lvl1pPr marL="0" indent="0">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Tree>
    <p:extLst>
      <p:ext uri="{BB962C8B-B14F-4D97-AF65-F5344CB8AC3E}">
        <p14:creationId xmlns:p14="http://schemas.microsoft.com/office/powerpoint/2010/main" val="13074422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roduct overview">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02412796-7042-4809-B0D2-CA19D0001B30}"/>
              </a:ext>
            </a:extLst>
          </p:cNvPr>
          <p:cNvSpPr>
            <a:spLocks noGrp="1"/>
          </p:cNvSpPr>
          <p:nvPr>
            <p:ph type="pic" sz="quarter" idx="13"/>
          </p:nvPr>
        </p:nvSpPr>
        <p:spPr>
          <a:xfrm>
            <a:off x="1524" y="0"/>
            <a:ext cx="12188952" cy="6858000"/>
          </a:xfrm>
          <a:custGeom>
            <a:avLst/>
            <a:gdLst>
              <a:gd name="connsiteX0" fmla="*/ 0 w 12188952"/>
              <a:gd name="connsiteY0" fmla="*/ 0 h 6858000"/>
              <a:gd name="connsiteX1" fmla="*/ 12188952 w 12188952"/>
              <a:gd name="connsiteY1" fmla="*/ 0 h 6858000"/>
              <a:gd name="connsiteX2" fmla="*/ 12188952 w 12188952"/>
              <a:gd name="connsiteY2" fmla="*/ 6858000 h 6858000"/>
              <a:gd name="connsiteX3" fmla="*/ 0 w 12188952"/>
              <a:gd name="connsiteY3" fmla="*/ 6858000 h 6858000"/>
              <a:gd name="connsiteX4" fmla="*/ 0 w 12188952"/>
              <a:gd name="connsiteY4" fmla="*/ 2560590 h 6858000"/>
              <a:gd name="connsiteX5" fmla="*/ 4876038 w 12188952"/>
              <a:gd name="connsiteY5" fmla="*/ 2560590 h 6858000"/>
              <a:gd name="connsiteX6" fmla="*/ 4876038 w 12188952"/>
              <a:gd name="connsiteY6" fmla="*/ 2331990 h 6858000"/>
              <a:gd name="connsiteX7" fmla="*/ 0 w 12188952"/>
              <a:gd name="connsiteY7" fmla="*/ 233199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0" y="0"/>
                </a:moveTo>
                <a:lnTo>
                  <a:pt x="12188952" y="0"/>
                </a:lnTo>
                <a:lnTo>
                  <a:pt x="12188952" y="6858000"/>
                </a:lnTo>
                <a:lnTo>
                  <a:pt x="0" y="6858000"/>
                </a:lnTo>
                <a:lnTo>
                  <a:pt x="0" y="2560590"/>
                </a:lnTo>
                <a:lnTo>
                  <a:pt x="4876038" y="2560590"/>
                </a:lnTo>
                <a:lnTo>
                  <a:pt x="4876038" y="2331990"/>
                </a:lnTo>
                <a:lnTo>
                  <a:pt x="0" y="2331990"/>
                </a:lnTo>
                <a:close/>
              </a:path>
            </a:pathLst>
          </a:custGeom>
          <a:solidFill>
            <a:schemeClr val="accent6">
              <a:lumMod val="20000"/>
              <a:lumOff val="80000"/>
            </a:schemeClr>
          </a:solidFill>
        </p:spPr>
        <p:txBody>
          <a:bodyPr wrap="square">
            <a:noAutofit/>
          </a:bodyPr>
          <a:lstStyle/>
          <a:p>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41248" y="858957"/>
            <a:ext cx="4032504" cy="1325563"/>
          </a:xfrm>
        </p:spPr>
        <p:txBody>
          <a:bodyPr/>
          <a:lstStyle>
            <a:lvl1pPr algn="r">
              <a:defRPr>
                <a:solidFill>
                  <a:schemeClr val="bg1"/>
                </a:solidFill>
              </a:defRPr>
            </a:lvl1pPr>
          </a:lstStyle>
          <a:p>
            <a:r>
              <a:rPr lang="en-US"/>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a:p>
        </p:txBody>
      </p:sp>
      <p:sp>
        <p:nvSpPr>
          <p:cNvPr id="11" name="Text Placeholder 10">
            <a:extLst>
              <a:ext uri="{FF2B5EF4-FFF2-40B4-BE49-F238E27FC236}">
                <a16:creationId xmlns:a16="http://schemas.microsoft.com/office/drawing/2014/main" id="{9DD0C4E2-C56D-415A-A93E-7E5A3DD9BBEA}"/>
              </a:ext>
            </a:extLst>
          </p:cNvPr>
          <p:cNvSpPr>
            <a:spLocks noGrp="1"/>
          </p:cNvSpPr>
          <p:nvPr>
            <p:ph type="body" sz="quarter" idx="14" hasCustomPrompt="1"/>
          </p:nvPr>
        </p:nvSpPr>
        <p:spPr>
          <a:xfrm>
            <a:off x="5638800" y="1173329"/>
            <a:ext cx="2743200" cy="365760"/>
          </a:xfrm>
        </p:spPr>
        <p:txBody>
          <a:bodyPr>
            <a:noAutofit/>
          </a:bodyPr>
          <a:lstStyle>
            <a:lvl1pPr marL="0" indent="0">
              <a:buNone/>
              <a:defRPr sz="1800" cap="all" baseline="0">
                <a:solidFill>
                  <a:schemeClr val="bg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a:t>Click to edit subtitle</a:t>
            </a:r>
          </a:p>
        </p:txBody>
      </p:sp>
      <p:sp>
        <p:nvSpPr>
          <p:cNvPr id="13" name="Text Placeholder 12">
            <a:extLst>
              <a:ext uri="{FF2B5EF4-FFF2-40B4-BE49-F238E27FC236}">
                <a16:creationId xmlns:a16="http://schemas.microsoft.com/office/drawing/2014/main" id="{63466F58-8094-496E-8FA6-A2A07D706ECA}"/>
              </a:ext>
            </a:extLst>
          </p:cNvPr>
          <p:cNvSpPr>
            <a:spLocks noGrp="1"/>
          </p:cNvSpPr>
          <p:nvPr>
            <p:ph type="body" sz="quarter" idx="15" hasCustomPrompt="1"/>
          </p:nvPr>
        </p:nvSpPr>
        <p:spPr>
          <a:xfrm>
            <a:off x="5638800" y="1522412"/>
            <a:ext cx="2743200" cy="914400"/>
          </a:xfrm>
        </p:spPr>
        <p:txBody>
          <a:bodyPr>
            <a:noAutofit/>
          </a:bodyPr>
          <a:lstStyle>
            <a:lvl1pPr marL="0" indent="0">
              <a:lnSpc>
                <a:spcPts val="2000"/>
              </a:lnSpc>
              <a:spcBef>
                <a:spcPts val="0"/>
              </a:spcBef>
              <a:buNone/>
              <a:defRPr sz="1400">
                <a:solidFill>
                  <a:schemeClr val="bg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14" name="Text Placeholder 10">
            <a:extLst>
              <a:ext uri="{FF2B5EF4-FFF2-40B4-BE49-F238E27FC236}">
                <a16:creationId xmlns:a16="http://schemas.microsoft.com/office/drawing/2014/main" id="{35CDA3A0-B53D-4D18-9792-E99DB7DFDFCD}"/>
              </a:ext>
            </a:extLst>
          </p:cNvPr>
          <p:cNvSpPr>
            <a:spLocks noGrp="1"/>
          </p:cNvSpPr>
          <p:nvPr>
            <p:ph type="body" sz="quarter" idx="16" hasCustomPrompt="1"/>
          </p:nvPr>
        </p:nvSpPr>
        <p:spPr>
          <a:xfrm>
            <a:off x="5638800" y="2743993"/>
            <a:ext cx="2743200" cy="365760"/>
          </a:xfrm>
        </p:spPr>
        <p:txBody>
          <a:bodyPr>
            <a:noAutofit/>
          </a:bodyPr>
          <a:lstStyle>
            <a:lvl1pPr marL="0" indent="0">
              <a:buNone/>
              <a:defRPr sz="1800" cap="all" baseline="0">
                <a:solidFill>
                  <a:schemeClr val="bg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a:t>Click to edit subtitle</a:t>
            </a:r>
          </a:p>
        </p:txBody>
      </p:sp>
      <p:sp>
        <p:nvSpPr>
          <p:cNvPr id="15" name="Text Placeholder 12">
            <a:extLst>
              <a:ext uri="{FF2B5EF4-FFF2-40B4-BE49-F238E27FC236}">
                <a16:creationId xmlns:a16="http://schemas.microsoft.com/office/drawing/2014/main" id="{FEDD6309-46B2-4D7D-A1E2-8F04609BF7B3}"/>
              </a:ext>
            </a:extLst>
          </p:cNvPr>
          <p:cNvSpPr>
            <a:spLocks noGrp="1"/>
          </p:cNvSpPr>
          <p:nvPr>
            <p:ph type="body" sz="quarter" idx="17" hasCustomPrompt="1"/>
          </p:nvPr>
        </p:nvSpPr>
        <p:spPr>
          <a:xfrm>
            <a:off x="5638800" y="3074026"/>
            <a:ext cx="2743200" cy="914400"/>
          </a:xfrm>
        </p:spPr>
        <p:txBody>
          <a:bodyPr>
            <a:noAutofit/>
          </a:bodyPr>
          <a:lstStyle>
            <a:lvl1pPr marL="0" indent="0">
              <a:lnSpc>
                <a:spcPts val="2000"/>
              </a:lnSpc>
              <a:spcBef>
                <a:spcPts val="0"/>
              </a:spcBef>
              <a:buNone/>
              <a:defRPr sz="1400">
                <a:solidFill>
                  <a:schemeClr val="bg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16" name="Text Placeholder 10">
            <a:extLst>
              <a:ext uri="{FF2B5EF4-FFF2-40B4-BE49-F238E27FC236}">
                <a16:creationId xmlns:a16="http://schemas.microsoft.com/office/drawing/2014/main" id="{DF7E20CD-913D-437E-9659-9C125387ECA7}"/>
              </a:ext>
            </a:extLst>
          </p:cNvPr>
          <p:cNvSpPr>
            <a:spLocks noGrp="1"/>
          </p:cNvSpPr>
          <p:nvPr>
            <p:ph type="body" sz="quarter" idx="18" hasCustomPrompt="1"/>
          </p:nvPr>
        </p:nvSpPr>
        <p:spPr>
          <a:xfrm>
            <a:off x="8686038" y="1182807"/>
            <a:ext cx="2743200" cy="365760"/>
          </a:xfrm>
        </p:spPr>
        <p:txBody>
          <a:bodyPr>
            <a:noAutofit/>
          </a:bodyPr>
          <a:lstStyle>
            <a:lvl1pPr marL="0" indent="0">
              <a:buNone/>
              <a:defRPr sz="1800" cap="all" baseline="0">
                <a:solidFill>
                  <a:schemeClr val="bg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a:t>Click to edit subtitle</a:t>
            </a:r>
          </a:p>
        </p:txBody>
      </p:sp>
      <p:sp>
        <p:nvSpPr>
          <p:cNvPr id="17" name="Text Placeholder 12">
            <a:extLst>
              <a:ext uri="{FF2B5EF4-FFF2-40B4-BE49-F238E27FC236}">
                <a16:creationId xmlns:a16="http://schemas.microsoft.com/office/drawing/2014/main" id="{DB390311-D71A-47E1-A6A4-FC519992545C}"/>
              </a:ext>
            </a:extLst>
          </p:cNvPr>
          <p:cNvSpPr>
            <a:spLocks noGrp="1"/>
          </p:cNvSpPr>
          <p:nvPr>
            <p:ph type="body" sz="quarter" idx="19" hasCustomPrompt="1"/>
          </p:nvPr>
        </p:nvSpPr>
        <p:spPr>
          <a:xfrm>
            <a:off x="8686038" y="1531890"/>
            <a:ext cx="2743200" cy="914400"/>
          </a:xfrm>
        </p:spPr>
        <p:txBody>
          <a:bodyPr>
            <a:noAutofit/>
          </a:bodyPr>
          <a:lstStyle>
            <a:lvl1pPr marL="0" indent="0">
              <a:lnSpc>
                <a:spcPts val="2000"/>
              </a:lnSpc>
              <a:spcBef>
                <a:spcPts val="0"/>
              </a:spcBef>
              <a:buNone/>
              <a:defRPr sz="1400">
                <a:solidFill>
                  <a:schemeClr val="bg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18" name="Text Placeholder 10">
            <a:extLst>
              <a:ext uri="{FF2B5EF4-FFF2-40B4-BE49-F238E27FC236}">
                <a16:creationId xmlns:a16="http://schemas.microsoft.com/office/drawing/2014/main" id="{A6F112C5-2301-4903-8FFC-3D13F2BD7D9F}"/>
              </a:ext>
            </a:extLst>
          </p:cNvPr>
          <p:cNvSpPr>
            <a:spLocks noGrp="1"/>
          </p:cNvSpPr>
          <p:nvPr>
            <p:ph type="body" sz="quarter" idx="20" hasCustomPrompt="1"/>
          </p:nvPr>
        </p:nvSpPr>
        <p:spPr>
          <a:xfrm>
            <a:off x="8686038" y="2753471"/>
            <a:ext cx="2743200" cy="365760"/>
          </a:xfrm>
        </p:spPr>
        <p:txBody>
          <a:bodyPr>
            <a:noAutofit/>
          </a:bodyPr>
          <a:lstStyle>
            <a:lvl1pPr marL="0" indent="0">
              <a:buNone/>
              <a:defRPr sz="1800" cap="all" baseline="0">
                <a:solidFill>
                  <a:schemeClr val="bg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a:t>Click to edit subtitle</a:t>
            </a:r>
          </a:p>
        </p:txBody>
      </p:sp>
      <p:sp>
        <p:nvSpPr>
          <p:cNvPr id="19" name="Text Placeholder 12">
            <a:extLst>
              <a:ext uri="{FF2B5EF4-FFF2-40B4-BE49-F238E27FC236}">
                <a16:creationId xmlns:a16="http://schemas.microsoft.com/office/drawing/2014/main" id="{867721ED-86DF-4220-A638-CB65E0B5B126}"/>
              </a:ext>
            </a:extLst>
          </p:cNvPr>
          <p:cNvSpPr>
            <a:spLocks noGrp="1"/>
          </p:cNvSpPr>
          <p:nvPr>
            <p:ph type="body" sz="quarter" idx="21" hasCustomPrompt="1"/>
          </p:nvPr>
        </p:nvSpPr>
        <p:spPr>
          <a:xfrm>
            <a:off x="8686038" y="3083504"/>
            <a:ext cx="2743200" cy="914400"/>
          </a:xfrm>
        </p:spPr>
        <p:txBody>
          <a:bodyPr>
            <a:noAutofit/>
          </a:bodyPr>
          <a:lstStyle>
            <a:lvl1pPr marL="0" indent="0">
              <a:lnSpc>
                <a:spcPts val="2000"/>
              </a:lnSpc>
              <a:spcBef>
                <a:spcPts val="0"/>
              </a:spcBef>
              <a:buNone/>
              <a:defRPr sz="1400">
                <a:solidFill>
                  <a:schemeClr val="bg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23" name="Rectangle 22">
            <a:extLst>
              <a:ext uri="{FF2B5EF4-FFF2-40B4-BE49-F238E27FC236}">
                <a16:creationId xmlns:a16="http://schemas.microsoft.com/office/drawing/2014/main" id="{5620BB15-729F-4427-9DF3-6861F012AED2}"/>
              </a:ext>
              <a:ext uri="{C183D7F6-B498-43B3-948B-1728B52AA6E4}">
                <adec:decorative xmlns:adec="http://schemas.microsoft.com/office/drawing/2017/decorative" val="1"/>
              </a:ext>
            </a:extLst>
          </p:cNvPr>
          <p:cNvSpPr/>
          <p:nvPr userDrawn="1"/>
        </p:nvSpPr>
        <p:spPr>
          <a:xfrm>
            <a:off x="0" y="2331990"/>
            <a:ext cx="4877562"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645874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extLst>
    <p:ext uri="{DCECCB84-F9BA-43D5-87BE-67443E8EF086}">
      <p15:sldGuideLst xmlns:p15="http://schemas.microsoft.com/office/powerpoint/2012/main">
        <p15:guide id="1" orient="horz" pos="912"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roduct Benefits">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77E32A88-04B9-4879-A7DA-64134B3784C4}"/>
              </a:ext>
            </a:extLst>
          </p:cNvPr>
          <p:cNvSpPr>
            <a:spLocks noGrp="1"/>
          </p:cNvSpPr>
          <p:nvPr>
            <p:ph type="pic" sz="quarter" idx="13"/>
          </p:nvPr>
        </p:nvSpPr>
        <p:spPr>
          <a:xfrm>
            <a:off x="228600" y="0"/>
            <a:ext cx="11961876" cy="6858000"/>
          </a:xfrm>
          <a:custGeom>
            <a:avLst/>
            <a:gdLst>
              <a:gd name="connsiteX0" fmla="*/ 0 w 11961876"/>
              <a:gd name="connsiteY0" fmla="*/ 0 h 6858000"/>
              <a:gd name="connsiteX1" fmla="*/ 11961876 w 11961876"/>
              <a:gd name="connsiteY1" fmla="*/ 0 h 6858000"/>
              <a:gd name="connsiteX2" fmla="*/ 11961876 w 11961876"/>
              <a:gd name="connsiteY2" fmla="*/ 6858000 h 6858000"/>
              <a:gd name="connsiteX3" fmla="*/ 0 w 119618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961876" h="6858000">
                <a:moveTo>
                  <a:pt x="0" y="0"/>
                </a:moveTo>
                <a:lnTo>
                  <a:pt x="11961876" y="0"/>
                </a:lnTo>
                <a:lnTo>
                  <a:pt x="11961876" y="6858000"/>
                </a:lnTo>
                <a:lnTo>
                  <a:pt x="0" y="6858000"/>
                </a:lnTo>
                <a:close/>
              </a:path>
            </a:pathLst>
          </a:custGeom>
          <a:solidFill>
            <a:schemeClr val="accent6">
              <a:lumMod val="20000"/>
              <a:lumOff val="80000"/>
            </a:schemeClr>
          </a:solidFill>
        </p:spPr>
        <p:txBody>
          <a:bodyPr wrap="square">
            <a:noAutofit/>
          </a:bodyPr>
          <a:lstStyle/>
          <a:p>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14398" y="365760"/>
            <a:ext cx="6400800" cy="1325563"/>
          </a:xfrm>
        </p:spPr>
        <p:txBody>
          <a:bodyPr/>
          <a:lstStyle/>
          <a:p>
            <a:r>
              <a:rPr lang="en-US"/>
              <a:t>CLICK TO EDIT TITLE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914401" y="2000292"/>
            <a:ext cx="3162299" cy="3409907"/>
          </a:xfrm>
        </p:spPr>
        <p:txBody>
          <a:bodyPr>
            <a:normAutofit/>
          </a:bodyPr>
          <a:lstStyle>
            <a:lvl1pPr marL="0" indent="0">
              <a:lnSpc>
                <a:spcPts val="2400"/>
              </a:lnSpc>
              <a:spcBef>
                <a:spcPts val="0"/>
              </a:spcBef>
              <a:buNone/>
              <a:defRPr sz="18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a:p>
        </p:txBody>
      </p:sp>
      <p:sp>
        <p:nvSpPr>
          <p:cNvPr id="11" name="Rectangle 10">
            <a:extLst>
              <a:ext uri="{FF2B5EF4-FFF2-40B4-BE49-F238E27FC236}">
                <a16:creationId xmlns:a16="http://schemas.microsoft.com/office/drawing/2014/main" id="{E5FFA2B6-6061-4DC2-8233-A48FB7AA8F27}"/>
              </a:ext>
              <a:ext uri="{C183D7F6-B498-43B3-948B-1728B52AA6E4}">
                <adec:decorative xmlns:adec="http://schemas.microsoft.com/office/drawing/2017/decorative" val="1"/>
              </a:ext>
            </a:extLst>
          </p:cNvPr>
          <p:cNvSpPr/>
          <p:nvPr userDrawn="1"/>
        </p:nvSpPr>
        <p:spPr>
          <a:xfrm>
            <a:off x="0" y="0"/>
            <a:ext cx="2286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 Placeholder 12">
            <a:extLst>
              <a:ext uri="{FF2B5EF4-FFF2-40B4-BE49-F238E27FC236}">
                <a16:creationId xmlns:a16="http://schemas.microsoft.com/office/drawing/2014/main" id="{4A219D8E-BB95-4BDA-98A2-097D1BFA7494}"/>
              </a:ext>
            </a:extLst>
          </p:cNvPr>
          <p:cNvSpPr>
            <a:spLocks noGrp="1"/>
          </p:cNvSpPr>
          <p:nvPr>
            <p:ph type="body" sz="quarter" idx="14" hasCustomPrompt="1"/>
          </p:nvPr>
        </p:nvSpPr>
        <p:spPr>
          <a:xfrm>
            <a:off x="5239512" y="5513832"/>
            <a:ext cx="6958584" cy="1371600"/>
          </a:xfrm>
        </p:spPr>
        <p:txBody>
          <a:bodyPr vert="horz" bIns="0" anchor="t">
            <a:noAutofit/>
          </a:bodyPr>
          <a:lstStyle>
            <a:lvl1pPr marL="0" indent="0" algn="r">
              <a:lnSpc>
                <a:spcPct val="100000"/>
              </a:lnSpc>
              <a:spcBef>
                <a:spcPts val="0"/>
              </a:spcBef>
              <a:buNone/>
              <a:defRPr sz="11000" cap="all" baseline="0">
                <a:solidFill>
                  <a:schemeClr val="bg1">
                    <a:lumMod val="95000"/>
                  </a:schemeClr>
                </a:solidFill>
                <a:latin typeface="Source Sans Pro ExtraLight" panose="020B0303030403020204" pitchFamily="34" charset="0"/>
                <a:ea typeface="Source Sans Pro ExtraLight" panose="020B0303030403020204" pitchFamily="34" charset="0"/>
              </a:defRPr>
            </a:lvl1pPr>
          </a:lstStyle>
          <a:p>
            <a:pPr lvl="0"/>
            <a:r>
              <a:rPr lang="en-US"/>
              <a:t>Benefits</a:t>
            </a:r>
          </a:p>
        </p:txBody>
      </p:sp>
    </p:spTree>
    <p:extLst>
      <p:ext uri="{BB962C8B-B14F-4D97-AF65-F5344CB8AC3E}">
        <p14:creationId xmlns:p14="http://schemas.microsoft.com/office/powerpoint/2010/main" val="2278487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05A412B8-4256-47AC-A275-1AC354C4C6E9}"/>
              </a:ext>
            </a:extLst>
          </p:cNvPr>
          <p:cNvSpPr>
            <a:spLocks noGrp="1"/>
          </p:cNvSpPr>
          <p:nvPr>
            <p:ph type="pic" sz="quarter" idx="13"/>
          </p:nvPr>
        </p:nvSpPr>
        <p:spPr>
          <a:xfrm>
            <a:off x="1524" y="0"/>
            <a:ext cx="12188952" cy="6858000"/>
          </a:xfrm>
          <a:custGeom>
            <a:avLst/>
            <a:gdLst>
              <a:gd name="connsiteX0" fmla="*/ 0 w 12188952"/>
              <a:gd name="connsiteY0" fmla="*/ 0 h 6858000"/>
              <a:gd name="connsiteX1" fmla="*/ 12188952 w 12188952"/>
              <a:gd name="connsiteY1" fmla="*/ 0 h 6858000"/>
              <a:gd name="connsiteX2" fmla="*/ 12188952 w 12188952"/>
              <a:gd name="connsiteY2" fmla="*/ 6858000 h 6858000"/>
              <a:gd name="connsiteX3" fmla="*/ 0 w 12188952"/>
              <a:gd name="connsiteY3" fmla="*/ 6858000 h 6858000"/>
              <a:gd name="connsiteX4" fmla="*/ 0 w 12188952"/>
              <a:gd name="connsiteY4" fmla="*/ 4926523 h 6858000"/>
              <a:gd name="connsiteX5" fmla="*/ 9142476 w 12188952"/>
              <a:gd name="connsiteY5" fmla="*/ 4926523 h 6858000"/>
              <a:gd name="connsiteX6" fmla="*/ 9142476 w 12188952"/>
              <a:gd name="connsiteY6" fmla="*/ 4697923 h 6858000"/>
              <a:gd name="connsiteX7" fmla="*/ 0 w 12188952"/>
              <a:gd name="connsiteY7" fmla="*/ 469792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0" y="0"/>
                </a:moveTo>
                <a:lnTo>
                  <a:pt x="12188952" y="0"/>
                </a:lnTo>
                <a:lnTo>
                  <a:pt x="12188952" y="6858000"/>
                </a:lnTo>
                <a:lnTo>
                  <a:pt x="0" y="6858000"/>
                </a:lnTo>
                <a:lnTo>
                  <a:pt x="0" y="4926523"/>
                </a:lnTo>
                <a:lnTo>
                  <a:pt x="9142476" y="4926523"/>
                </a:lnTo>
                <a:lnTo>
                  <a:pt x="9142476" y="4697923"/>
                </a:lnTo>
                <a:lnTo>
                  <a:pt x="0" y="4697923"/>
                </a:lnTo>
                <a:close/>
              </a:path>
            </a:pathLst>
          </a:custGeom>
          <a:solidFill>
            <a:schemeClr val="accent6">
              <a:lumMod val="20000"/>
              <a:lumOff val="80000"/>
            </a:schemeClr>
          </a:solidFill>
        </p:spPr>
        <p:txBody>
          <a:bodyPr wrap="square">
            <a:noAutofit/>
          </a:bodyPr>
          <a:lstStyle/>
          <a:p>
            <a:endParaRPr lang="en-US"/>
          </a:p>
        </p:txBody>
      </p:sp>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5084064"/>
            <a:ext cx="8311896" cy="1049254"/>
          </a:xfrm>
        </p:spPr>
        <p:txBody>
          <a:bodyPr anchor="b">
            <a:normAutofit/>
          </a:bodyPr>
          <a:lstStyle>
            <a:lvl1pPr algn="r">
              <a:defRPr sz="4800">
                <a:solidFill>
                  <a:schemeClr val="bg1"/>
                </a:solidFill>
              </a:defRPr>
            </a:lvl1pPr>
          </a:lstStyle>
          <a:p>
            <a:r>
              <a:rPr lang="en-US"/>
              <a:t>CLICK TO EDIT TITLE</a:t>
            </a:r>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a:lstStyle/>
          <a:p>
            <a:r>
              <a:rPr lang="en-US"/>
              <a:t>7/14/20XX</a:t>
            </a:r>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a:lstStyle/>
          <a:p>
            <a:r>
              <a:rPr lang="en-US"/>
              <a:t>Pitch deck title</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a:lstStyle/>
          <a:p>
            <a:fld id="{B5CEABB6-07DC-46E8-9B57-56EC44A396E5}" type="slidenum">
              <a:rPr lang="en-US" smtClean="0"/>
              <a:t>‹#›</a:t>
            </a:fld>
            <a:endParaRPr lang="en-US"/>
          </a:p>
        </p:txBody>
      </p:sp>
      <p:sp>
        <p:nvSpPr>
          <p:cNvPr id="10" name="Rectangle 9">
            <a:extLst>
              <a:ext uri="{FF2B5EF4-FFF2-40B4-BE49-F238E27FC236}">
                <a16:creationId xmlns:a16="http://schemas.microsoft.com/office/drawing/2014/main" id="{2DBCBD4E-87D0-4BA6-A1B4-3DC9452A36AB}"/>
              </a:ext>
              <a:ext uri="{C183D7F6-B498-43B3-948B-1728B52AA6E4}">
                <adec:decorative xmlns:adec="http://schemas.microsoft.com/office/drawing/2017/decorative" val="1"/>
              </a:ext>
            </a:extLst>
          </p:cNvPr>
          <p:cNvSpPr/>
          <p:nvPr userDrawn="1"/>
        </p:nvSpPr>
        <p:spPr>
          <a:xfrm>
            <a:off x="0" y="4697923"/>
            <a:ext cx="914400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916592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Model">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B695704B-E527-4A3C-9B8B-CDEB8724F0F9}"/>
              </a:ext>
            </a:extLst>
          </p:cNvPr>
          <p:cNvSpPr>
            <a:spLocks noGrp="1"/>
          </p:cNvSpPr>
          <p:nvPr>
            <p:ph type="pic" sz="quarter" idx="13"/>
          </p:nvPr>
        </p:nvSpPr>
        <p:spPr>
          <a:xfrm>
            <a:off x="1524" y="0"/>
            <a:ext cx="12188952" cy="6858000"/>
          </a:xfrm>
          <a:custGeom>
            <a:avLst/>
            <a:gdLst>
              <a:gd name="connsiteX0" fmla="*/ 7789164 w 12188952"/>
              <a:gd name="connsiteY0" fmla="*/ 2258568 h 6858000"/>
              <a:gd name="connsiteX1" fmla="*/ 7789164 w 12188952"/>
              <a:gd name="connsiteY1" fmla="*/ 2487168 h 6858000"/>
              <a:gd name="connsiteX2" fmla="*/ 10715244 w 12188952"/>
              <a:gd name="connsiteY2" fmla="*/ 2487168 h 6858000"/>
              <a:gd name="connsiteX3" fmla="*/ 10715244 w 12188952"/>
              <a:gd name="connsiteY3" fmla="*/ 2258568 h 6858000"/>
              <a:gd name="connsiteX4" fmla="*/ 4634484 w 12188952"/>
              <a:gd name="connsiteY4" fmla="*/ 2258568 h 6858000"/>
              <a:gd name="connsiteX5" fmla="*/ 4634484 w 12188952"/>
              <a:gd name="connsiteY5" fmla="*/ 2487168 h 6858000"/>
              <a:gd name="connsiteX6" fmla="*/ 7560564 w 12188952"/>
              <a:gd name="connsiteY6" fmla="*/ 2487168 h 6858000"/>
              <a:gd name="connsiteX7" fmla="*/ 7560564 w 12188952"/>
              <a:gd name="connsiteY7" fmla="*/ 2258568 h 6858000"/>
              <a:gd name="connsiteX8" fmla="*/ 1443228 w 12188952"/>
              <a:gd name="connsiteY8" fmla="*/ 2258568 h 6858000"/>
              <a:gd name="connsiteX9" fmla="*/ 1443228 w 12188952"/>
              <a:gd name="connsiteY9" fmla="*/ 2487168 h 6858000"/>
              <a:gd name="connsiteX10" fmla="*/ 4369308 w 12188952"/>
              <a:gd name="connsiteY10" fmla="*/ 2487168 h 6858000"/>
              <a:gd name="connsiteX11" fmla="*/ 4369308 w 12188952"/>
              <a:gd name="connsiteY11" fmla="*/ 2258568 h 6858000"/>
              <a:gd name="connsiteX12" fmla="*/ 0 w 12188952"/>
              <a:gd name="connsiteY12" fmla="*/ 0 h 6858000"/>
              <a:gd name="connsiteX13" fmla="*/ 12188952 w 12188952"/>
              <a:gd name="connsiteY13" fmla="*/ 0 h 6858000"/>
              <a:gd name="connsiteX14" fmla="*/ 12188952 w 12188952"/>
              <a:gd name="connsiteY14" fmla="*/ 6858000 h 6858000"/>
              <a:gd name="connsiteX15" fmla="*/ 0 w 12188952"/>
              <a:gd name="connsiteY1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88952" h="6858000">
                <a:moveTo>
                  <a:pt x="7789164" y="2258568"/>
                </a:moveTo>
                <a:lnTo>
                  <a:pt x="7789164" y="2487168"/>
                </a:lnTo>
                <a:lnTo>
                  <a:pt x="10715244" y="2487168"/>
                </a:lnTo>
                <a:lnTo>
                  <a:pt x="10715244" y="2258568"/>
                </a:lnTo>
                <a:close/>
                <a:moveTo>
                  <a:pt x="4634484" y="2258568"/>
                </a:moveTo>
                <a:lnTo>
                  <a:pt x="4634484" y="2487168"/>
                </a:lnTo>
                <a:lnTo>
                  <a:pt x="7560564" y="2487168"/>
                </a:lnTo>
                <a:lnTo>
                  <a:pt x="7560564" y="2258568"/>
                </a:lnTo>
                <a:close/>
                <a:moveTo>
                  <a:pt x="1443228" y="2258568"/>
                </a:moveTo>
                <a:lnTo>
                  <a:pt x="1443228" y="2487168"/>
                </a:lnTo>
                <a:lnTo>
                  <a:pt x="4369308" y="2487168"/>
                </a:lnTo>
                <a:lnTo>
                  <a:pt x="4369308" y="2258568"/>
                </a:lnTo>
                <a:close/>
                <a:moveTo>
                  <a:pt x="0" y="0"/>
                </a:moveTo>
                <a:lnTo>
                  <a:pt x="12188952" y="0"/>
                </a:lnTo>
                <a:lnTo>
                  <a:pt x="12188952" y="6858000"/>
                </a:lnTo>
                <a:lnTo>
                  <a:pt x="0" y="6858000"/>
                </a:lnTo>
                <a:close/>
              </a:path>
            </a:pathLst>
          </a:custGeom>
          <a:solidFill>
            <a:schemeClr val="accent6">
              <a:lumMod val="20000"/>
              <a:lumOff val="80000"/>
            </a:schemeClr>
          </a:solidFill>
        </p:spPr>
        <p:txBody>
          <a:bodyPr wrap="square">
            <a:noAutofit/>
          </a:bodyPr>
          <a:lstStyle/>
          <a:p>
            <a:endParaRPr lang="en-US"/>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a:solidFill>
                  <a:schemeClr val="bg1"/>
                </a:solidFill>
              </a:defRPr>
            </a:lvl1pPr>
          </a:lstStyle>
          <a:p>
            <a:r>
              <a:rPr lang="en-US"/>
              <a:t>Click to edit Master title style</a:t>
            </a:r>
            <a:endParaRPr lang="en-ZA"/>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bg1"/>
                </a:solidFill>
              </a:defRPr>
            </a:lvl1pPr>
          </a:lstStyle>
          <a:p>
            <a:r>
              <a:rPr lang="en-ZA"/>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bg1"/>
                </a:solidFill>
              </a:defRPr>
            </a:lvl1pPr>
          </a:lstStyle>
          <a:p>
            <a:fld id="{19B51A1E-902D-48AF-9020-955120F399B6}" type="slidenum">
              <a:rPr lang="en-ZA" smtClean="0"/>
              <a:pPr/>
              <a:t>‹#›</a:t>
            </a:fld>
            <a:endParaRPr lang="en-ZA"/>
          </a:p>
        </p:txBody>
      </p:sp>
      <p:sp>
        <p:nvSpPr>
          <p:cNvPr id="9" name="Text Placeholder 8">
            <a:extLst>
              <a:ext uri="{FF2B5EF4-FFF2-40B4-BE49-F238E27FC236}">
                <a16:creationId xmlns:a16="http://schemas.microsoft.com/office/drawing/2014/main" id="{07F18567-9326-411F-BA8D-561D58C7DD91}"/>
              </a:ext>
            </a:extLst>
          </p:cNvPr>
          <p:cNvSpPr>
            <a:spLocks noGrp="1"/>
          </p:cNvSpPr>
          <p:nvPr>
            <p:ph type="body" sz="quarter" idx="33" hasCustomPrompt="1"/>
          </p:nvPr>
        </p:nvSpPr>
        <p:spPr>
          <a:xfrm>
            <a:off x="1444752" y="2487165"/>
            <a:ext cx="2926080" cy="2714379"/>
          </a:xfrm>
          <a:solidFill>
            <a:schemeClr val="bg1">
              <a:alpha val="85000"/>
            </a:schemeClr>
          </a:solidFill>
        </p:spPr>
        <p:txBody>
          <a:bodyPr tIns="429768">
            <a:noAutofit/>
          </a:bodyPr>
          <a:lstStyle>
            <a:lvl1pPr marL="0" indent="0" algn="ctr">
              <a:buFont typeface="Arial" panose="020B0604020202020204" pitchFamily="34" charset="0"/>
              <a:buNone/>
              <a:defRPr sz="1800" cap="all" baseline="0">
                <a:solidFill>
                  <a:schemeClr val="accent1"/>
                </a:solidFill>
                <a:latin typeface="+mj-lt"/>
              </a:defRPr>
            </a:lvl1pPr>
          </a:lstStyle>
          <a:p>
            <a:pPr lvl="0"/>
            <a:r>
              <a:rPr lang="en-US"/>
              <a:t>Bullet 2</a:t>
            </a:r>
            <a:endParaRPr lang="en-ZA"/>
          </a:p>
        </p:txBody>
      </p:sp>
      <p:sp>
        <p:nvSpPr>
          <p:cNvPr id="10" name="Text Placeholder 10">
            <a:extLst>
              <a:ext uri="{FF2B5EF4-FFF2-40B4-BE49-F238E27FC236}">
                <a16:creationId xmlns:a16="http://schemas.microsoft.com/office/drawing/2014/main" id="{39809F78-EA1B-4C23-A53E-7DE8B4A6AE1D}"/>
              </a:ext>
            </a:extLst>
          </p:cNvPr>
          <p:cNvSpPr>
            <a:spLocks noGrp="1"/>
          </p:cNvSpPr>
          <p:nvPr>
            <p:ph type="body" sz="quarter" idx="34" hasCustomPrompt="1"/>
          </p:nvPr>
        </p:nvSpPr>
        <p:spPr>
          <a:xfrm>
            <a:off x="1673352" y="3374136"/>
            <a:ext cx="2468880" cy="1371600"/>
          </a:xfrm>
        </p:spPr>
        <p:txBody>
          <a:bodyPr/>
          <a:lstStyle>
            <a:lvl1pPr marL="0" indent="0" algn="ctr">
              <a:lnSpc>
                <a:spcPts val="2200"/>
              </a:lnSpc>
              <a:spcBef>
                <a:spcPts val="0"/>
              </a:spcBef>
              <a:buNone/>
              <a:defRPr sz="1400">
                <a:solidFill>
                  <a:schemeClr val="tx1"/>
                </a:solidFill>
              </a:defRPr>
            </a:lvl1pPr>
          </a:lstStyle>
          <a:p>
            <a:pPr lvl="0"/>
            <a:r>
              <a:rPr lang="en-US"/>
              <a:t>Bullet Description</a:t>
            </a:r>
            <a:endParaRPr lang="en-ZA"/>
          </a:p>
        </p:txBody>
      </p:sp>
      <p:sp>
        <p:nvSpPr>
          <p:cNvPr id="11" name="Text Placeholder 8">
            <a:extLst>
              <a:ext uri="{FF2B5EF4-FFF2-40B4-BE49-F238E27FC236}">
                <a16:creationId xmlns:a16="http://schemas.microsoft.com/office/drawing/2014/main" id="{97E7DC10-1618-471B-9441-C640C7FEDD37}"/>
              </a:ext>
            </a:extLst>
          </p:cNvPr>
          <p:cNvSpPr>
            <a:spLocks noGrp="1"/>
          </p:cNvSpPr>
          <p:nvPr>
            <p:ph type="body" sz="quarter" idx="35" hasCustomPrompt="1"/>
          </p:nvPr>
        </p:nvSpPr>
        <p:spPr>
          <a:xfrm>
            <a:off x="4636008" y="2487165"/>
            <a:ext cx="2926080" cy="2715768"/>
          </a:xfrm>
          <a:solidFill>
            <a:schemeClr val="bg1">
              <a:alpha val="85000"/>
            </a:schemeClr>
          </a:solidFill>
        </p:spPr>
        <p:txBody>
          <a:bodyPr tIns="429768"/>
          <a:lstStyle>
            <a:lvl1pPr marL="0" indent="0" algn="ctr">
              <a:buFont typeface="Arial" panose="020B0604020202020204" pitchFamily="34" charset="0"/>
              <a:buNone/>
              <a:defRPr sz="1800" cap="all" baseline="0">
                <a:solidFill>
                  <a:schemeClr val="accent1"/>
                </a:solidFill>
                <a:latin typeface="+mj-lt"/>
              </a:defRPr>
            </a:lvl1pPr>
          </a:lstStyle>
          <a:p>
            <a:pPr lvl="0"/>
            <a:r>
              <a:rPr lang="en-US"/>
              <a:t>Bullet 3</a:t>
            </a:r>
            <a:endParaRPr lang="en-ZA"/>
          </a:p>
        </p:txBody>
      </p:sp>
      <p:sp>
        <p:nvSpPr>
          <p:cNvPr id="12" name="Text Placeholder 10">
            <a:extLst>
              <a:ext uri="{FF2B5EF4-FFF2-40B4-BE49-F238E27FC236}">
                <a16:creationId xmlns:a16="http://schemas.microsoft.com/office/drawing/2014/main" id="{20AEB661-858B-44C9-9484-E540E04AD365}"/>
              </a:ext>
            </a:extLst>
          </p:cNvPr>
          <p:cNvSpPr>
            <a:spLocks noGrp="1"/>
          </p:cNvSpPr>
          <p:nvPr>
            <p:ph type="body" sz="quarter" idx="36" hasCustomPrompt="1"/>
          </p:nvPr>
        </p:nvSpPr>
        <p:spPr>
          <a:xfrm>
            <a:off x="4873775" y="3374136"/>
            <a:ext cx="2468880" cy="1371600"/>
          </a:xfrm>
        </p:spPr>
        <p:txBody>
          <a:bodyPr/>
          <a:lstStyle>
            <a:lvl1pPr marL="0" indent="0" algn="ctr">
              <a:lnSpc>
                <a:spcPts val="2200"/>
              </a:lnSpc>
              <a:spcBef>
                <a:spcPts val="0"/>
              </a:spcBef>
              <a:buNone/>
              <a:defRPr sz="1400">
                <a:solidFill>
                  <a:schemeClr val="tx1"/>
                </a:solidFill>
              </a:defRPr>
            </a:lvl1pPr>
          </a:lstStyle>
          <a:p>
            <a:pPr lvl="0"/>
            <a:r>
              <a:rPr lang="en-US"/>
              <a:t>Bullet Description</a:t>
            </a:r>
            <a:endParaRPr lang="en-ZA"/>
          </a:p>
        </p:txBody>
      </p:sp>
      <p:sp>
        <p:nvSpPr>
          <p:cNvPr id="13" name="Text Placeholder 8">
            <a:extLst>
              <a:ext uri="{FF2B5EF4-FFF2-40B4-BE49-F238E27FC236}">
                <a16:creationId xmlns:a16="http://schemas.microsoft.com/office/drawing/2014/main" id="{FDB26B40-5901-4EF0-BCF0-55677E28B176}"/>
              </a:ext>
            </a:extLst>
          </p:cNvPr>
          <p:cNvSpPr>
            <a:spLocks noGrp="1"/>
          </p:cNvSpPr>
          <p:nvPr>
            <p:ph type="body" sz="quarter" idx="37" hasCustomPrompt="1"/>
          </p:nvPr>
        </p:nvSpPr>
        <p:spPr>
          <a:xfrm>
            <a:off x="7790688" y="2487165"/>
            <a:ext cx="2926080" cy="2715768"/>
          </a:xfrm>
          <a:solidFill>
            <a:schemeClr val="bg1">
              <a:alpha val="85000"/>
            </a:schemeClr>
          </a:solidFill>
        </p:spPr>
        <p:txBody>
          <a:bodyPr tIns="429768"/>
          <a:lstStyle>
            <a:lvl1pPr marL="0" indent="0" algn="ctr">
              <a:buFont typeface="Arial" panose="020B0604020202020204" pitchFamily="34" charset="0"/>
              <a:buNone/>
              <a:defRPr sz="1800" cap="all" baseline="0">
                <a:solidFill>
                  <a:schemeClr val="accent1"/>
                </a:solidFill>
                <a:latin typeface="+mj-lt"/>
              </a:defRPr>
            </a:lvl1pPr>
          </a:lstStyle>
          <a:p>
            <a:pPr lvl="0"/>
            <a:r>
              <a:rPr lang="en-US"/>
              <a:t>Bullet 4</a:t>
            </a:r>
            <a:endParaRPr lang="en-ZA"/>
          </a:p>
        </p:txBody>
      </p:sp>
      <p:sp>
        <p:nvSpPr>
          <p:cNvPr id="14" name="Text Placeholder 10">
            <a:extLst>
              <a:ext uri="{FF2B5EF4-FFF2-40B4-BE49-F238E27FC236}">
                <a16:creationId xmlns:a16="http://schemas.microsoft.com/office/drawing/2014/main" id="{CCEAE0AB-74EC-4097-A534-A578F1097938}"/>
              </a:ext>
            </a:extLst>
          </p:cNvPr>
          <p:cNvSpPr>
            <a:spLocks noGrp="1"/>
          </p:cNvSpPr>
          <p:nvPr>
            <p:ph type="body" sz="quarter" idx="38" hasCustomPrompt="1"/>
          </p:nvPr>
        </p:nvSpPr>
        <p:spPr>
          <a:xfrm>
            <a:off x="8019288" y="3374136"/>
            <a:ext cx="2468880" cy="1371600"/>
          </a:xfrm>
        </p:spPr>
        <p:txBody>
          <a:bodyPr/>
          <a:lstStyle>
            <a:lvl1pPr marL="0" indent="0" algn="ctr">
              <a:lnSpc>
                <a:spcPts val="2200"/>
              </a:lnSpc>
              <a:spcBef>
                <a:spcPts val="0"/>
              </a:spcBef>
              <a:buNone/>
              <a:defRPr sz="1400">
                <a:solidFill>
                  <a:schemeClr val="tx1"/>
                </a:solidFill>
              </a:defRPr>
            </a:lvl1pPr>
          </a:lstStyle>
          <a:p>
            <a:pPr lvl="0"/>
            <a:r>
              <a:rPr lang="en-US"/>
              <a:t>Bullet Description</a:t>
            </a:r>
            <a:endParaRPr lang="en-ZA"/>
          </a:p>
        </p:txBody>
      </p:sp>
      <p:sp>
        <p:nvSpPr>
          <p:cNvPr id="16" name="Date Placeholder 4">
            <a:extLst>
              <a:ext uri="{FF2B5EF4-FFF2-40B4-BE49-F238E27FC236}">
                <a16:creationId xmlns:a16="http://schemas.microsoft.com/office/drawing/2014/main" id="{C0256D1E-8A29-4C0A-8641-E823E877CF86}"/>
              </a:ext>
            </a:extLst>
          </p:cNvPr>
          <p:cNvSpPr>
            <a:spLocks noGrp="1"/>
          </p:cNvSpPr>
          <p:nvPr>
            <p:ph type="dt" sz="half" idx="39"/>
          </p:nvPr>
        </p:nvSpPr>
        <p:spPr>
          <a:xfrm>
            <a:off x="838200" y="6356350"/>
            <a:ext cx="2743200" cy="365125"/>
          </a:xfrm>
        </p:spPr>
        <p:txBody>
          <a:bodyPr/>
          <a:lstStyle>
            <a:lvl1pPr>
              <a:defRPr>
                <a:solidFill>
                  <a:schemeClr val="bg1"/>
                </a:solidFill>
              </a:defRPr>
            </a:lvl1pPr>
          </a:lstStyle>
          <a:p>
            <a:r>
              <a:rPr lang="en-US"/>
              <a:t>7/14/20XX</a:t>
            </a:r>
          </a:p>
        </p:txBody>
      </p:sp>
      <p:sp>
        <p:nvSpPr>
          <p:cNvPr id="26" name="Rectangle 25">
            <a:extLst>
              <a:ext uri="{FF2B5EF4-FFF2-40B4-BE49-F238E27FC236}">
                <a16:creationId xmlns:a16="http://schemas.microsoft.com/office/drawing/2014/main" id="{370B45ED-DCCD-4701-9ACC-9C83B74D1710}"/>
              </a:ext>
              <a:ext uri="{C183D7F6-B498-43B3-948B-1728B52AA6E4}">
                <adec:decorative xmlns:adec="http://schemas.microsoft.com/office/drawing/2017/decorative" val="1"/>
              </a:ext>
            </a:extLst>
          </p:cNvPr>
          <p:cNvSpPr/>
          <p:nvPr userDrawn="1"/>
        </p:nvSpPr>
        <p:spPr>
          <a:xfrm>
            <a:off x="1444752" y="2258568"/>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9508955-3B0C-44CA-B1F9-AD0E70CDB035}"/>
              </a:ext>
              <a:ext uri="{C183D7F6-B498-43B3-948B-1728B52AA6E4}">
                <adec:decorative xmlns:adec="http://schemas.microsoft.com/office/drawing/2017/decorative" val="1"/>
              </a:ext>
            </a:extLst>
          </p:cNvPr>
          <p:cNvSpPr/>
          <p:nvPr userDrawn="1"/>
        </p:nvSpPr>
        <p:spPr>
          <a:xfrm>
            <a:off x="4636008" y="2258568"/>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612ACAA-EEDE-4C74-AF6C-6A7D06F73BAB}"/>
              </a:ext>
              <a:ext uri="{C183D7F6-B498-43B3-948B-1728B52AA6E4}">
                <adec:decorative xmlns:adec="http://schemas.microsoft.com/office/drawing/2017/decorative" val="1"/>
              </a:ext>
            </a:extLst>
          </p:cNvPr>
          <p:cNvSpPr/>
          <p:nvPr userDrawn="1"/>
        </p:nvSpPr>
        <p:spPr>
          <a:xfrm>
            <a:off x="7790688" y="2258568"/>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860284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rket overview">
    <p:spTree>
      <p:nvGrpSpPr>
        <p:cNvPr id="1" name=""/>
        <p:cNvGrpSpPr/>
        <p:nvPr/>
      </p:nvGrpSpPr>
      <p:grpSpPr>
        <a:xfrm>
          <a:off x="0" y="0"/>
          <a:ext cx="0" cy="0"/>
          <a:chOff x="0" y="0"/>
          <a:chExt cx="0" cy="0"/>
        </a:xfrm>
      </p:grpSpPr>
      <p:sp>
        <p:nvSpPr>
          <p:cNvPr id="22" name="Picture Placeholder 10">
            <a:extLst>
              <a:ext uri="{FF2B5EF4-FFF2-40B4-BE49-F238E27FC236}">
                <a16:creationId xmlns:a16="http://schemas.microsoft.com/office/drawing/2014/main" id="{27AEA2E6-E265-44DE-9F3F-657ECFF5D138}"/>
              </a:ext>
            </a:extLst>
          </p:cNvPr>
          <p:cNvSpPr>
            <a:spLocks noGrp="1"/>
          </p:cNvSpPr>
          <p:nvPr>
            <p:ph type="pic" sz="quarter" idx="34"/>
          </p:nvPr>
        </p:nvSpPr>
        <p:spPr>
          <a:xfrm>
            <a:off x="1524" y="0"/>
            <a:ext cx="12188952" cy="6858000"/>
          </a:xfrm>
          <a:solidFill>
            <a:schemeClr val="accent6">
              <a:lumMod val="20000"/>
              <a:lumOff val="80000"/>
            </a:schemeClr>
          </a:solidFill>
        </p:spPr>
        <p:txBody>
          <a:bodyPr/>
          <a:lstStyle/>
          <a:p>
            <a:endParaRPr lang="en-US"/>
          </a:p>
        </p:txBody>
      </p:sp>
      <p:sp>
        <p:nvSpPr>
          <p:cNvPr id="5" name="Text Placeholder 4">
            <a:extLst>
              <a:ext uri="{FF2B5EF4-FFF2-40B4-BE49-F238E27FC236}">
                <a16:creationId xmlns:a16="http://schemas.microsoft.com/office/drawing/2014/main" id="{1C37569F-733B-494F-B7CB-231805209077}"/>
              </a:ext>
            </a:extLst>
          </p:cNvPr>
          <p:cNvSpPr>
            <a:spLocks noGrp="1"/>
          </p:cNvSpPr>
          <p:nvPr>
            <p:ph type="body" sz="quarter" idx="39" hasCustomPrompt="1"/>
          </p:nvPr>
        </p:nvSpPr>
        <p:spPr>
          <a:xfrm>
            <a:off x="0" y="2258568"/>
            <a:ext cx="12190476" cy="2743200"/>
          </a:xfrm>
          <a:solidFill>
            <a:schemeClr val="accent2">
              <a:alpha val="95000"/>
            </a:schemeClr>
          </a:solidFill>
        </p:spPr>
        <p:txBody>
          <a:bodyPr/>
          <a:lstStyle>
            <a:lvl1pPr marL="0" indent="0">
              <a:buNone/>
              <a:defRPr/>
            </a:lvl1pPr>
          </a:lstStyle>
          <a:p>
            <a:pPr lvl="0"/>
            <a:r>
              <a:rPr lang="en-US"/>
              <a:t> </a:t>
            </a:r>
          </a:p>
        </p:txBody>
      </p:sp>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lgn="ctr">
              <a:defRPr>
                <a:solidFill>
                  <a:schemeClr val="bg1"/>
                </a:solidFill>
              </a:defRPr>
            </a:lvl1pPr>
          </a:lstStyle>
          <a:p>
            <a:r>
              <a:rPr lang="en-US"/>
              <a:t>CLICK TO EDIT MASTER TITLE STYLE</a:t>
            </a:r>
            <a:endParaRPr lang="en-ZA"/>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bg1"/>
                </a:solidFill>
              </a:defRPr>
            </a:lvl1pPr>
          </a:lstStyle>
          <a:p>
            <a:r>
              <a:rPr lang="en-ZA"/>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bg1"/>
                </a:solidFill>
              </a:defRPr>
            </a:lvl1pPr>
          </a:lstStyle>
          <a:p>
            <a:fld id="{19B51A1E-902D-48AF-9020-955120F399B6}" type="slidenum">
              <a:rPr lang="en-ZA" smtClean="0"/>
              <a:pPr/>
              <a:t>‹#›</a:t>
            </a:fld>
            <a:endParaRPr lang="en-ZA"/>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767130" y="2752344"/>
            <a:ext cx="2560320" cy="603504"/>
          </a:xfrm>
          <a:prstGeom prst="rect">
            <a:avLst/>
          </a:prstGeom>
          <a:noFill/>
        </p:spPr>
        <p:txBody>
          <a:bodyPr anchor="ctr" anchorCtr="0">
            <a:normAutofit/>
          </a:bodyPr>
          <a:lstStyle>
            <a:lvl1pPr marL="0" indent="0" algn="ctr">
              <a:spcBef>
                <a:spcPts val="0"/>
              </a:spcBef>
              <a:spcAft>
                <a:spcPts val="0"/>
              </a:spcAft>
              <a:buNone/>
              <a:defRPr sz="3600">
                <a:solidFill>
                  <a:schemeClr val="accent2">
                    <a:lumMod val="20000"/>
                    <a:lumOff val="80000"/>
                  </a:schemeClr>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a:t>1</a:t>
            </a:r>
            <a:endParaRPr lang="en-ZA"/>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815840" y="2752344"/>
            <a:ext cx="2560320" cy="603504"/>
          </a:xfrm>
          <a:prstGeom prst="rect">
            <a:avLst/>
          </a:prstGeom>
          <a:noFill/>
        </p:spPr>
        <p:txBody>
          <a:bodyPr vert="horz" lIns="0" tIns="0" rIns="0" bIns="0" rtlCol="0" anchor="ctr" anchorCtr="0">
            <a:noAutofit/>
          </a:bodyPr>
          <a:lstStyle>
            <a:lvl1pPr marL="0" indent="0" algn="ctr">
              <a:spcBef>
                <a:spcPts val="0"/>
              </a:spcBef>
              <a:spcAft>
                <a:spcPts val="0"/>
              </a:spcAft>
              <a:buNone/>
              <a:defRPr lang="en-ZA" sz="3600" dirty="0">
                <a:solidFill>
                  <a:schemeClr val="accent2">
                    <a:lumMod val="20000"/>
                    <a:lumOff val="80000"/>
                  </a:schemeClr>
                </a:solidFill>
                <a:latin typeface="+mj-lt"/>
              </a:defRPr>
            </a:lvl1pPr>
          </a:lstStyle>
          <a:p>
            <a:pPr marL="266700" lvl="0" indent="-266700" algn="ctr"/>
            <a:r>
              <a:rPr lang="en-US"/>
              <a:t>2</a:t>
            </a:r>
            <a:endParaRPr lang="en-ZA"/>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7867194" y="2752344"/>
            <a:ext cx="2560320" cy="603504"/>
          </a:xfrm>
          <a:prstGeom prst="rect">
            <a:avLst/>
          </a:prstGeom>
          <a:noFill/>
        </p:spPr>
        <p:txBody>
          <a:bodyPr vert="horz" lIns="0" tIns="0" rIns="0" bIns="0" rtlCol="0" anchor="ctr" anchorCtr="0">
            <a:noAutofit/>
          </a:bodyPr>
          <a:lstStyle>
            <a:lvl1pPr marL="0" indent="0" algn="ctr">
              <a:spcBef>
                <a:spcPts val="0"/>
              </a:spcBef>
              <a:spcAft>
                <a:spcPts val="0"/>
              </a:spcAft>
              <a:buNone/>
              <a:defRPr lang="en-ZA" sz="3600" dirty="0">
                <a:solidFill>
                  <a:schemeClr val="accent2">
                    <a:lumMod val="20000"/>
                    <a:lumOff val="80000"/>
                  </a:schemeClr>
                </a:solidFill>
                <a:latin typeface="+mj-lt"/>
              </a:defRPr>
            </a:lvl1pPr>
          </a:lstStyle>
          <a:p>
            <a:pPr marL="266700" lvl="0" indent="-266700" algn="ctr"/>
            <a:r>
              <a:rPr lang="en-US"/>
              <a:t>3</a:t>
            </a:r>
            <a:endParaRPr lang="en-ZA"/>
          </a:p>
        </p:txBody>
      </p:sp>
      <p:sp>
        <p:nvSpPr>
          <p:cNvPr id="4" name="Text Placeholder 3">
            <a:extLst>
              <a:ext uri="{FF2B5EF4-FFF2-40B4-BE49-F238E27FC236}">
                <a16:creationId xmlns:a16="http://schemas.microsoft.com/office/drawing/2014/main" id="{B31369B8-B3F7-44DF-975B-57630CED624E}"/>
              </a:ext>
            </a:extLst>
          </p:cNvPr>
          <p:cNvSpPr>
            <a:spLocks noGrp="1"/>
          </p:cNvSpPr>
          <p:nvPr>
            <p:ph type="body" sz="quarter" idx="35" hasCustomPrompt="1"/>
          </p:nvPr>
        </p:nvSpPr>
        <p:spPr>
          <a:xfrm>
            <a:off x="1767130" y="3502152"/>
            <a:ext cx="2560320" cy="137160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a:t>CLICK TO EDIT TEXT</a:t>
            </a:r>
          </a:p>
        </p:txBody>
      </p:sp>
      <p:sp>
        <p:nvSpPr>
          <p:cNvPr id="23" name="Text Placeholder 3">
            <a:extLst>
              <a:ext uri="{FF2B5EF4-FFF2-40B4-BE49-F238E27FC236}">
                <a16:creationId xmlns:a16="http://schemas.microsoft.com/office/drawing/2014/main" id="{8199533E-4480-4EF0-855E-F0FC142777BF}"/>
              </a:ext>
            </a:extLst>
          </p:cNvPr>
          <p:cNvSpPr>
            <a:spLocks noGrp="1"/>
          </p:cNvSpPr>
          <p:nvPr>
            <p:ph type="body" sz="quarter" idx="36" hasCustomPrompt="1"/>
          </p:nvPr>
        </p:nvSpPr>
        <p:spPr>
          <a:xfrm>
            <a:off x="4815840" y="3502152"/>
            <a:ext cx="2560320" cy="137160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a:t>CLICK TO EDIT TEXT</a:t>
            </a:r>
          </a:p>
        </p:txBody>
      </p:sp>
      <p:sp>
        <p:nvSpPr>
          <p:cNvPr id="24" name="Text Placeholder 3">
            <a:extLst>
              <a:ext uri="{FF2B5EF4-FFF2-40B4-BE49-F238E27FC236}">
                <a16:creationId xmlns:a16="http://schemas.microsoft.com/office/drawing/2014/main" id="{58E1CB88-990B-431E-A733-AF73E3090549}"/>
              </a:ext>
            </a:extLst>
          </p:cNvPr>
          <p:cNvSpPr>
            <a:spLocks noGrp="1"/>
          </p:cNvSpPr>
          <p:nvPr>
            <p:ph type="body" sz="quarter" idx="37" hasCustomPrompt="1"/>
          </p:nvPr>
        </p:nvSpPr>
        <p:spPr>
          <a:xfrm>
            <a:off x="7867194" y="3502152"/>
            <a:ext cx="2560320" cy="137160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a:t>CLICK TO EDIT TEXT</a:t>
            </a:r>
          </a:p>
        </p:txBody>
      </p:sp>
      <p:sp>
        <p:nvSpPr>
          <p:cNvPr id="15" name="Date Placeholder 4">
            <a:extLst>
              <a:ext uri="{FF2B5EF4-FFF2-40B4-BE49-F238E27FC236}">
                <a16:creationId xmlns:a16="http://schemas.microsoft.com/office/drawing/2014/main" id="{DCF4F2F5-E92C-4ECF-9FDE-3E0CE4FBFCA8}"/>
              </a:ext>
            </a:extLst>
          </p:cNvPr>
          <p:cNvSpPr>
            <a:spLocks noGrp="1"/>
          </p:cNvSpPr>
          <p:nvPr>
            <p:ph type="dt" sz="half" idx="38"/>
          </p:nvPr>
        </p:nvSpPr>
        <p:spPr>
          <a:xfrm>
            <a:off x="838200" y="6356350"/>
            <a:ext cx="2743200" cy="365125"/>
          </a:xfrm>
        </p:spPr>
        <p:txBody>
          <a:bodyPr/>
          <a:lstStyle>
            <a:lvl1pPr>
              <a:defRPr>
                <a:solidFill>
                  <a:schemeClr val="bg1"/>
                </a:solidFill>
              </a:defRPr>
            </a:lvl1pPr>
          </a:lstStyle>
          <a:p>
            <a:r>
              <a:rPr lang="en-US"/>
              <a:t>7/14/20XX</a:t>
            </a:r>
          </a:p>
        </p:txBody>
      </p:sp>
    </p:spTree>
    <p:extLst>
      <p:ext uri="{BB962C8B-B14F-4D97-AF65-F5344CB8AC3E}">
        <p14:creationId xmlns:p14="http://schemas.microsoft.com/office/powerpoint/2010/main" val="28764089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rket Comparison">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CB2621B9-2641-4DA3-B7D6-D577C25CF2E9}"/>
              </a:ext>
            </a:extLst>
          </p:cNvPr>
          <p:cNvSpPr>
            <a:spLocks noGrp="1"/>
          </p:cNvSpPr>
          <p:nvPr>
            <p:ph type="pic" sz="quarter" idx="34"/>
          </p:nvPr>
        </p:nvSpPr>
        <p:spPr>
          <a:xfrm>
            <a:off x="1524" y="0"/>
            <a:ext cx="12188952" cy="6858000"/>
          </a:xfrm>
          <a:custGeom>
            <a:avLst/>
            <a:gdLst>
              <a:gd name="connsiteX0" fmla="*/ 1030351 w 12188952"/>
              <a:gd name="connsiteY0" fmla="*/ 3231845 h 6858000"/>
              <a:gd name="connsiteX1" fmla="*/ 1030351 w 12188952"/>
              <a:gd name="connsiteY1" fmla="*/ 3460445 h 6858000"/>
              <a:gd name="connsiteX2" fmla="*/ 11122333 w 12188952"/>
              <a:gd name="connsiteY2" fmla="*/ 3460445 h 6858000"/>
              <a:gd name="connsiteX3" fmla="*/ 11122333 w 12188952"/>
              <a:gd name="connsiteY3" fmla="*/ 3231845 h 6858000"/>
              <a:gd name="connsiteX4" fmla="*/ 0 w 12188952"/>
              <a:gd name="connsiteY4" fmla="*/ 0 h 6858000"/>
              <a:gd name="connsiteX5" fmla="*/ 12188952 w 12188952"/>
              <a:gd name="connsiteY5" fmla="*/ 0 h 6858000"/>
              <a:gd name="connsiteX6" fmla="*/ 12188952 w 12188952"/>
              <a:gd name="connsiteY6" fmla="*/ 6858000 h 6858000"/>
              <a:gd name="connsiteX7" fmla="*/ 0 w 1218895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1030351" y="3231845"/>
                </a:moveTo>
                <a:lnTo>
                  <a:pt x="1030351" y="3460445"/>
                </a:lnTo>
                <a:lnTo>
                  <a:pt x="11122333" y="3460445"/>
                </a:lnTo>
                <a:lnTo>
                  <a:pt x="11122333" y="3231845"/>
                </a:lnTo>
                <a:close/>
                <a:moveTo>
                  <a:pt x="0" y="0"/>
                </a:moveTo>
                <a:lnTo>
                  <a:pt x="12188952" y="0"/>
                </a:lnTo>
                <a:lnTo>
                  <a:pt x="12188952" y="6858000"/>
                </a:lnTo>
                <a:lnTo>
                  <a:pt x="0" y="6858000"/>
                </a:lnTo>
                <a:close/>
              </a:path>
            </a:pathLst>
          </a:custGeom>
          <a:solidFill>
            <a:schemeClr val="accent6">
              <a:lumMod val="20000"/>
              <a:lumOff val="80000"/>
            </a:schemeClr>
          </a:solidFill>
        </p:spPr>
        <p:txBody>
          <a:bodyPr wrap="square">
            <a:noAutofit/>
          </a:bodyPr>
          <a:lstStyle/>
          <a:p>
            <a:endParaRPr lang="en-US"/>
          </a:p>
        </p:txBody>
      </p:sp>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lgn="ctr">
              <a:defRPr>
                <a:solidFill>
                  <a:schemeClr val="bg1"/>
                </a:solidFill>
              </a:defRPr>
            </a:lvl1pPr>
          </a:lstStyle>
          <a:p>
            <a:r>
              <a:rPr lang="en-US"/>
              <a:t>CLICK TO EDIT MASTER TITLE STYLE</a:t>
            </a:r>
            <a:endParaRPr lang="en-ZA"/>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bg1"/>
                </a:solidFill>
              </a:defRPr>
            </a:lvl1pPr>
          </a:lstStyle>
          <a:p>
            <a:r>
              <a:rPr lang="en-ZA"/>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bg1"/>
                </a:solidFill>
              </a:defRPr>
            </a:lvl1pPr>
          </a:lstStyle>
          <a:p>
            <a:fld id="{19B51A1E-902D-48AF-9020-955120F399B6}" type="slidenum">
              <a:rPr lang="en-ZA" smtClean="0"/>
              <a:pPr/>
              <a:t>‹#›</a:t>
            </a:fld>
            <a:endParaRPr lang="en-ZA"/>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069848" y="2121408"/>
            <a:ext cx="2560320" cy="914400"/>
          </a:xfrm>
          <a:prstGeom prst="rect">
            <a:avLst/>
          </a:prstGeom>
          <a:noFill/>
        </p:spPr>
        <p:txBody>
          <a:bodyPr anchor="b">
            <a:noAutofit/>
          </a:bodyPr>
          <a:lstStyle>
            <a:lvl1pPr marL="0" indent="0" algn="ctr">
              <a:spcBef>
                <a:spcPts val="0"/>
              </a:spcBef>
              <a:spcAft>
                <a:spcPts val="0"/>
              </a:spcAft>
              <a:buNone/>
              <a:defRPr sz="6000">
                <a:ln w="15875">
                  <a:solidFill>
                    <a:schemeClr val="bg1">
                      <a:lumMod val="85000"/>
                    </a:schemeClr>
                  </a:solidFill>
                </a:ln>
                <a:no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a:t>1</a:t>
            </a:r>
            <a:endParaRPr lang="en-ZA"/>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800600" y="2121408"/>
            <a:ext cx="2560320" cy="914400"/>
          </a:xfrm>
          <a:prstGeom prst="rect">
            <a:avLst/>
          </a:prstGeom>
          <a:noFill/>
        </p:spPr>
        <p:txBody>
          <a:bodyPr vert="horz" lIns="0" tIns="0" rIns="0" bIns="0" rtlCol="0" anchor="b">
            <a:noAutofit/>
          </a:bodyPr>
          <a:lstStyle>
            <a:lvl1pPr marL="0" indent="0" algn="ctr">
              <a:spcBef>
                <a:spcPts val="0"/>
              </a:spcBef>
              <a:spcAft>
                <a:spcPts val="0"/>
              </a:spcAft>
              <a:buNone/>
              <a:defRPr lang="en-ZA" sz="6000" dirty="0">
                <a:ln w="15875">
                  <a:solidFill>
                    <a:schemeClr val="bg1">
                      <a:lumMod val="85000"/>
                    </a:schemeClr>
                  </a:solidFill>
                </a:ln>
                <a:noFill/>
                <a:latin typeface="+mj-lt"/>
              </a:defRPr>
            </a:lvl1pPr>
          </a:lstStyle>
          <a:p>
            <a:pPr marL="266700" lvl="0" indent="-266700" algn="ctr"/>
            <a:r>
              <a:rPr lang="en-US"/>
              <a:t>2</a:t>
            </a:r>
            <a:endParaRPr lang="en-ZA"/>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8531351" y="2121408"/>
            <a:ext cx="2592505" cy="914400"/>
          </a:xfrm>
          <a:prstGeom prst="rect">
            <a:avLst/>
          </a:prstGeom>
          <a:noFill/>
        </p:spPr>
        <p:txBody>
          <a:bodyPr vert="horz" lIns="0" tIns="0" rIns="0" bIns="0" rtlCol="0" anchor="b">
            <a:noAutofit/>
          </a:bodyPr>
          <a:lstStyle>
            <a:lvl1pPr marL="0" indent="0" algn="ctr">
              <a:spcBef>
                <a:spcPts val="0"/>
              </a:spcBef>
              <a:spcAft>
                <a:spcPts val="0"/>
              </a:spcAft>
              <a:buNone/>
              <a:defRPr lang="en-ZA" sz="6000" dirty="0">
                <a:ln w="15875">
                  <a:solidFill>
                    <a:schemeClr val="bg1">
                      <a:lumMod val="85000"/>
                    </a:schemeClr>
                  </a:solidFill>
                </a:ln>
                <a:noFill/>
                <a:latin typeface="+mj-lt"/>
              </a:defRPr>
            </a:lvl1pPr>
          </a:lstStyle>
          <a:p>
            <a:pPr marL="266700" lvl="0" indent="-266700" algn="ctr"/>
            <a:r>
              <a:rPr lang="en-US"/>
              <a:t>3</a:t>
            </a:r>
            <a:endParaRPr lang="en-ZA"/>
          </a:p>
        </p:txBody>
      </p:sp>
      <p:sp>
        <p:nvSpPr>
          <p:cNvPr id="4" name="Text Placeholder 3">
            <a:extLst>
              <a:ext uri="{FF2B5EF4-FFF2-40B4-BE49-F238E27FC236}">
                <a16:creationId xmlns:a16="http://schemas.microsoft.com/office/drawing/2014/main" id="{B31369B8-B3F7-44DF-975B-57630CED624E}"/>
              </a:ext>
            </a:extLst>
          </p:cNvPr>
          <p:cNvSpPr>
            <a:spLocks noGrp="1"/>
          </p:cNvSpPr>
          <p:nvPr>
            <p:ph type="body" sz="quarter" idx="35" hasCustomPrompt="1"/>
          </p:nvPr>
        </p:nvSpPr>
        <p:spPr>
          <a:xfrm>
            <a:off x="1069848" y="3730752"/>
            <a:ext cx="2560320" cy="118872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a:t>CLICK TO EDIT TEXT</a:t>
            </a:r>
          </a:p>
        </p:txBody>
      </p:sp>
      <p:sp>
        <p:nvSpPr>
          <p:cNvPr id="23" name="Text Placeholder 3">
            <a:extLst>
              <a:ext uri="{FF2B5EF4-FFF2-40B4-BE49-F238E27FC236}">
                <a16:creationId xmlns:a16="http://schemas.microsoft.com/office/drawing/2014/main" id="{8199533E-4480-4EF0-855E-F0FC142777BF}"/>
              </a:ext>
            </a:extLst>
          </p:cNvPr>
          <p:cNvSpPr>
            <a:spLocks noGrp="1"/>
          </p:cNvSpPr>
          <p:nvPr>
            <p:ph type="body" sz="quarter" idx="36" hasCustomPrompt="1"/>
          </p:nvPr>
        </p:nvSpPr>
        <p:spPr>
          <a:xfrm>
            <a:off x="4800600" y="3730752"/>
            <a:ext cx="2560320" cy="118872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a:t>CLICK TO EDIT TEXT</a:t>
            </a:r>
          </a:p>
        </p:txBody>
      </p:sp>
      <p:sp>
        <p:nvSpPr>
          <p:cNvPr id="24" name="Text Placeholder 3">
            <a:extLst>
              <a:ext uri="{FF2B5EF4-FFF2-40B4-BE49-F238E27FC236}">
                <a16:creationId xmlns:a16="http://schemas.microsoft.com/office/drawing/2014/main" id="{58E1CB88-990B-431E-A733-AF73E3090549}"/>
              </a:ext>
            </a:extLst>
          </p:cNvPr>
          <p:cNvSpPr>
            <a:spLocks noGrp="1"/>
          </p:cNvSpPr>
          <p:nvPr>
            <p:ph type="body" sz="quarter" idx="37" hasCustomPrompt="1"/>
          </p:nvPr>
        </p:nvSpPr>
        <p:spPr>
          <a:xfrm>
            <a:off x="8531352" y="3730752"/>
            <a:ext cx="2560320" cy="118872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a:t>CLICK TO EDIT TEXT</a:t>
            </a:r>
          </a:p>
        </p:txBody>
      </p:sp>
      <p:sp>
        <p:nvSpPr>
          <p:cNvPr id="15" name="Date Placeholder 4">
            <a:extLst>
              <a:ext uri="{FF2B5EF4-FFF2-40B4-BE49-F238E27FC236}">
                <a16:creationId xmlns:a16="http://schemas.microsoft.com/office/drawing/2014/main" id="{DCF4F2F5-E92C-4ECF-9FDE-3E0CE4FBFCA8}"/>
              </a:ext>
            </a:extLst>
          </p:cNvPr>
          <p:cNvSpPr>
            <a:spLocks noGrp="1"/>
          </p:cNvSpPr>
          <p:nvPr>
            <p:ph type="dt" sz="half" idx="38"/>
          </p:nvPr>
        </p:nvSpPr>
        <p:spPr>
          <a:xfrm>
            <a:off x="838200" y="6356350"/>
            <a:ext cx="2743200" cy="365125"/>
          </a:xfrm>
        </p:spPr>
        <p:txBody>
          <a:bodyPr/>
          <a:lstStyle>
            <a:lvl1pPr>
              <a:defRPr>
                <a:solidFill>
                  <a:schemeClr val="bg1"/>
                </a:solidFill>
              </a:defRPr>
            </a:lvl1pPr>
          </a:lstStyle>
          <a:p>
            <a:r>
              <a:rPr lang="en-US"/>
              <a:t>7/14/20XX</a:t>
            </a:r>
          </a:p>
        </p:txBody>
      </p:sp>
      <p:sp>
        <p:nvSpPr>
          <p:cNvPr id="19" name="Rectangle 18">
            <a:extLst>
              <a:ext uri="{FF2B5EF4-FFF2-40B4-BE49-F238E27FC236}">
                <a16:creationId xmlns:a16="http://schemas.microsoft.com/office/drawing/2014/main" id="{825807F6-AD25-4B86-8D5C-5DBE4B0D304E}"/>
              </a:ext>
              <a:ext uri="{C183D7F6-B498-43B3-948B-1728B52AA6E4}">
                <adec:decorative xmlns:adec="http://schemas.microsoft.com/office/drawing/2017/decorative" val="1"/>
              </a:ext>
            </a:extLst>
          </p:cNvPr>
          <p:cNvSpPr/>
          <p:nvPr userDrawn="1"/>
        </p:nvSpPr>
        <p:spPr>
          <a:xfrm>
            <a:off x="1031875" y="3231845"/>
            <a:ext cx="10091982"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294611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Our Competition">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7A6EC474-5258-4E26-A871-01200EC78559}"/>
              </a:ext>
            </a:extLst>
          </p:cNvPr>
          <p:cNvSpPr>
            <a:spLocks noGrp="1"/>
          </p:cNvSpPr>
          <p:nvPr>
            <p:ph type="pic" sz="quarter" idx="13"/>
          </p:nvPr>
        </p:nvSpPr>
        <p:spPr>
          <a:xfrm>
            <a:off x="1524" y="0"/>
            <a:ext cx="12188952" cy="6858000"/>
          </a:xfrm>
          <a:custGeom>
            <a:avLst/>
            <a:gdLst>
              <a:gd name="connsiteX0" fmla="*/ 2816352 w 12188952"/>
              <a:gd name="connsiteY0" fmla="*/ 1690688 h 6858000"/>
              <a:gd name="connsiteX1" fmla="*/ 2816352 w 12188952"/>
              <a:gd name="connsiteY1" fmla="*/ 5576888 h 6858000"/>
              <a:gd name="connsiteX2" fmla="*/ 3044952 w 12188952"/>
              <a:gd name="connsiteY2" fmla="*/ 5576888 h 6858000"/>
              <a:gd name="connsiteX3" fmla="*/ 3044952 w 12188952"/>
              <a:gd name="connsiteY3" fmla="*/ 1690688 h 6858000"/>
              <a:gd name="connsiteX4" fmla="*/ 0 w 12188952"/>
              <a:gd name="connsiteY4" fmla="*/ 0 h 6858000"/>
              <a:gd name="connsiteX5" fmla="*/ 12188952 w 12188952"/>
              <a:gd name="connsiteY5" fmla="*/ 0 h 6858000"/>
              <a:gd name="connsiteX6" fmla="*/ 12188952 w 12188952"/>
              <a:gd name="connsiteY6" fmla="*/ 6858000 h 6858000"/>
              <a:gd name="connsiteX7" fmla="*/ 0 w 1218895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2816352" y="1690688"/>
                </a:moveTo>
                <a:lnTo>
                  <a:pt x="2816352" y="5576888"/>
                </a:lnTo>
                <a:lnTo>
                  <a:pt x="3044952" y="5576888"/>
                </a:lnTo>
                <a:lnTo>
                  <a:pt x="3044952" y="1690688"/>
                </a:lnTo>
                <a:close/>
                <a:moveTo>
                  <a:pt x="0" y="0"/>
                </a:moveTo>
                <a:lnTo>
                  <a:pt x="12188952" y="0"/>
                </a:lnTo>
                <a:lnTo>
                  <a:pt x="12188952" y="6858000"/>
                </a:lnTo>
                <a:lnTo>
                  <a:pt x="0" y="6858000"/>
                </a:lnTo>
                <a:close/>
              </a:path>
            </a:pathLst>
          </a:custGeom>
          <a:solidFill>
            <a:schemeClr val="accent6">
              <a:lumMod val="20000"/>
              <a:lumOff val="80000"/>
            </a:schemeClr>
          </a:solidFill>
        </p:spPr>
        <p:txBody>
          <a:bodyPr wrap="square">
            <a:noAutofit/>
          </a:bodyPr>
          <a:lstStyle/>
          <a:p>
            <a:endParaRPr lang="en-US"/>
          </a:p>
        </p:txBody>
      </p:sp>
      <p:sp>
        <p:nvSpPr>
          <p:cNvPr id="11" name="Text Placeholder 6">
            <a:extLst>
              <a:ext uri="{FF2B5EF4-FFF2-40B4-BE49-F238E27FC236}">
                <a16:creationId xmlns:a16="http://schemas.microsoft.com/office/drawing/2014/main" id="{4F54F31D-9C5E-4286-8D0E-6318D6D19D1E}"/>
              </a:ext>
            </a:extLst>
          </p:cNvPr>
          <p:cNvSpPr>
            <a:spLocks noGrp="1"/>
          </p:cNvSpPr>
          <p:nvPr>
            <p:ph type="body" sz="quarter" idx="25"/>
          </p:nvPr>
        </p:nvSpPr>
        <p:spPr>
          <a:xfrm>
            <a:off x="3048000" y="1690688"/>
            <a:ext cx="9144000" cy="3886200"/>
          </a:xfrm>
          <a:solidFill>
            <a:schemeClr val="bg1">
              <a:alpha val="93000"/>
            </a:schemeClr>
          </a:solidFill>
        </p:spPr>
        <p:txBody>
          <a:bodyPr lIns="411480" tIns="566928" rIns="4937760" bIns="3063240" anchor="b">
            <a:noAutofit/>
          </a:bodyPr>
          <a:lstStyle>
            <a:lvl1pPr marL="0" indent="0">
              <a:buNone/>
              <a:defRPr sz="1800" cap="all" baseline="0">
                <a:solidFill>
                  <a:schemeClr val="accent1"/>
                </a:solidFill>
                <a:latin typeface="+mj-lt"/>
              </a:defRPr>
            </a:lvl1pPr>
          </a:lstStyle>
          <a:p>
            <a:pPr lvl="0"/>
            <a:r>
              <a:rPr lang="en-US"/>
              <a:t>Click to edit Master text styles</a:t>
            </a:r>
          </a:p>
        </p:txBody>
      </p:sp>
      <p:sp>
        <p:nvSpPr>
          <p:cNvPr id="2" name="Title 1">
            <a:extLst>
              <a:ext uri="{FF2B5EF4-FFF2-40B4-BE49-F238E27FC236}">
                <a16:creationId xmlns:a16="http://schemas.microsoft.com/office/drawing/2014/main" id="{FE9E034D-C1DD-48C0-BB6B-FDC6F8EBA558}"/>
              </a:ext>
            </a:extLst>
          </p:cNvPr>
          <p:cNvSpPr>
            <a:spLocks noGrp="1"/>
          </p:cNvSpPr>
          <p:nvPr>
            <p:ph type="title" hasCustomPrompt="1"/>
          </p:nvPr>
        </p:nvSpPr>
        <p:spPr>
          <a:xfrm>
            <a:off x="3383280" y="365125"/>
            <a:ext cx="7894320" cy="1325563"/>
          </a:xfrm>
        </p:spPr>
        <p:txBody>
          <a:bodyPr/>
          <a:lstStyle>
            <a:lvl1pPr algn="l">
              <a:defRPr>
                <a:solidFill>
                  <a:schemeClr val="bg1"/>
                </a:solidFill>
              </a:defRPr>
            </a:lvl1pPr>
          </a:lstStyle>
          <a:p>
            <a:r>
              <a:rPr lang="en-US"/>
              <a:t>CLICK TO EDIT TITLE</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3392488" y="2686050"/>
            <a:ext cx="3657600" cy="2743200"/>
          </a:xfrm>
        </p:spPr>
        <p:txBody>
          <a:bodyPr>
            <a:normAutofit/>
          </a:bodyPr>
          <a:lstStyle>
            <a:lvl1pPr marL="0" indent="0">
              <a:lnSpc>
                <a:spcPts val="2000"/>
              </a:lnSpc>
              <a:spcBef>
                <a:spcPts val="0"/>
              </a:spcBef>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7629525" y="1919288"/>
            <a:ext cx="3657600" cy="640080"/>
          </a:xfrm>
        </p:spPr>
        <p:txBody>
          <a:bodyPr anchor="b">
            <a:normAutofit/>
          </a:bodyPr>
          <a:lstStyle>
            <a:lvl1pPr marL="0" indent="0">
              <a:buNone/>
              <a:defRPr sz="1800" b="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7629525" y="2686050"/>
            <a:ext cx="3657600" cy="2743200"/>
          </a:xfrm>
        </p:spPr>
        <p:txBody>
          <a:bodyPr>
            <a:normAutofit/>
          </a:bodyPr>
          <a:lstStyle>
            <a:lvl1pPr marL="0" indent="0">
              <a:lnSpc>
                <a:spcPts val="2000"/>
              </a:lnSpc>
              <a:spcBef>
                <a:spcPts val="0"/>
              </a:spcBef>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a:t>Click to edit text</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a:t>7/14/20XX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a:p>
        </p:txBody>
      </p:sp>
      <p:sp>
        <p:nvSpPr>
          <p:cNvPr id="15" name="Rectangle 14">
            <a:extLst>
              <a:ext uri="{FF2B5EF4-FFF2-40B4-BE49-F238E27FC236}">
                <a16:creationId xmlns:a16="http://schemas.microsoft.com/office/drawing/2014/main" id="{F0D2B628-14C7-401D-8451-24C64BCF3CCA}"/>
              </a:ext>
              <a:ext uri="{C183D7F6-B498-43B3-948B-1728B52AA6E4}">
                <adec:decorative xmlns:adec="http://schemas.microsoft.com/office/drawing/2017/decorative" val="1"/>
              </a:ext>
            </a:extLst>
          </p:cNvPr>
          <p:cNvSpPr/>
          <p:nvPr userDrawn="1"/>
        </p:nvSpPr>
        <p:spPr>
          <a:xfrm>
            <a:off x="2817876" y="1690688"/>
            <a:ext cx="228600" cy="3886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074698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extLst>
    <p:ext uri="{DCECCB84-F9BA-43D5-87BE-67443E8EF086}">
      <p15:sldGuideLst xmlns:p15="http://schemas.microsoft.com/office/powerpoint/2012/main"/>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Growth">
    <p:spTree>
      <p:nvGrpSpPr>
        <p:cNvPr id="1" name=""/>
        <p:cNvGrpSpPr/>
        <p:nvPr/>
      </p:nvGrpSpPr>
      <p:grpSpPr>
        <a:xfrm>
          <a:off x="0" y="0"/>
          <a:ext cx="0" cy="0"/>
          <a:chOff x="0" y="0"/>
          <a:chExt cx="0" cy="0"/>
        </a:xfrm>
      </p:grpSpPr>
      <p:sp>
        <p:nvSpPr>
          <p:cNvPr id="28" name="Picture Placeholder 27">
            <a:extLst>
              <a:ext uri="{FF2B5EF4-FFF2-40B4-BE49-F238E27FC236}">
                <a16:creationId xmlns:a16="http://schemas.microsoft.com/office/drawing/2014/main" id="{121B4B07-1B80-41CF-89AC-82A7628C9D74}"/>
              </a:ext>
            </a:extLst>
          </p:cNvPr>
          <p:cNvSpPr>
            <a:spLocks noGrp="1"/>
          </p:cNvSpPr>
          <p:nvPr>
            <p:ph type="pic" sz="quarter" idx="13"/>
          </p:nvPr>
        </p:nvSpPr>
        <p:spPr>
          <a:xfrm>
            <a:off x="1524" y="0"/>
            <a:ext cx="12188952" cy="6858000"/>
          </a:xfrm>
          <a:custGeom>
            <a:avLst/>
            <a:gdLst>
              <a:gd name="connsiteX0" fmla="*/ 7789164 w 12188952"/>
              <a:gd name="connsiteY0" fmla="*/ 2468880 h 6858000"/>
              <a:gd name="connsiteX1" fmla="*/ 7789164 w 12188952"/>
              <a:gd name="connsiteY1" fmla="*/ 2697480 h 6858000"/>
              <a:gd name="connsiteX2" fmla="*/ 10715244 w 12188952"/>
              <a:gd name="connsiteY2" fmla="*/ 2697480 h 6858000"/>
              <a:gd name="connsiteX3" fmla="*/ 10715244 w 12188952"/>
              <a:gd name="connsiteY3" fmla="*/ 2468880 h 6858000"/>
              <a:gd name="connsiteX4" fmla="*/ 4634484 w 12188952"/>
              <a:gd name="connsiteY4" fmla="*/ 2468880 h 6858000"/>
              <a:gd name="connsiteX5" fmla="*/ 4634484 w 12188952"/>
              <a:gd name="connsiteY5" fmla="*/ 2697480 h 6858000"/>
              <a:gd name="connsiteX6" fmla="*/ 7560564 w 12188952"/>
              <a:gd name="connsiteY6" fmla="*/ 2697480 h 6858000"/>
              <a:gd name="connsiteX7" fmla="*/ 7560564 w 12188952"/>
              <a:gd name="connsiteY7" fmla="*/ 2468880 h 6858000"/>
              <a:gd name="connsiteX8" fmla="*/ 1443228 w 12188952"/>
              <a:gd name="connsiteY8" fmla="*/ 2468880 h 6858000"/>
              <a:gd name="connsiteX9" fmla="*/ 1443228 w 12188952"/>
              <a:gd name="connsiteY9" fmla="*/ 2697480 h 6858000"/>
              <a:gd name="connsiteX10" fmla="*/ 4369308 w 12188952"/>
              <a:gd name="connsiteY10" fmla="*/ 2697480 h 6858000"/>
              <a:gd name="connsiteX11" fmla="*/ 4369308 w 12188952"/>
              <a:gd name="connsiteY11" fmla="*/ 2468880 h 6858000"/>
              <a:gd name="connsiteX12" fmla="*/ 0 w 12188952"/>
              <a:gd name="connsiteY12" fmla="*/ 0 h 6858000"/>
              <a:gd name="connsiteX13" fmla="*/ 12188952 w 12188952"/>
              <a:gd name="connsiteY13" fmla="*/ 0 h 6858000"/>
              <a:gd name="connsiteX14" fmla="*/ 12188952 w 12188952"/>
              <a:gd name="connsiteY14" fmla="*/ 6858000 h 6858000"/>
              <a:gd name="connsiteX15" fmla="*/ 0 w 12188952"/>
              <a:gd name="connsiteY1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88952" h="6858000">
                <a:moveTo>
                  <a:pt x="7789164" y="2468880"/>
                </a:moveTo>
                <a:lnTo>
                  <a:pt x="7789164" y="2697480"/>
                </a:lnTo>
                <a:lnTo>
                  <a:pt x="10715244" y="2697480"/>
                </a:lnTo>
                <a:lnTo>
                  <a:pt x="10715244" y="2468880"/>
                </a:lnTo>
                <a:close/>
                <a:moveTo>
                  <a:pt x="4634484" y="2468880"/>
                </a:moveTo>
                <a:lnTo>
                  <a:pt x="4634484" y="2697480"/>
                </a:lnTo>
                <a:lnTo>
                  <a:pt x="7560564" y="2697480"/>
                </a:lnTo>
                <a:lnTo>
                  <a:pt x="7560564" y="2468880"/>
                </a:lnTo>
                <a:close/>
                <a:moveTo>
                  <a:pt x="1443228" y="2468880"/>
                </a:moveTo>
                <a:lnTo>
                  <a:pt x="1443228" y="2697480"/>
                </a:lnTo>
                <a:lnTo>
                  <a:pt x="4369308" y="2697480"/>
                </a:lnTo>
                <a:lnTo>
                  <a:pt x="4369308" y="2468880"/>
                </a:lnTo>
                <a:close/>
                <a:moveTo>
                  <a:pt x="0" y="0"/>
                </a:moveTo>
                <a:lnTo>
                  <a:pt x="12188952" y="0"/>
                </a:lnTo>
                <a:lnTo>
                  <a:pt x="12188952" y="6858000"/>
                </a:lnTo>
                <a:lnTo>
                  <a:pt x="0" y="6858000"/>
                </a:lnTo>
                <a:close/>
              </a:path>
            </a:pathLst>
          </a:custGeom>
          <a:solidFill>
            <a:schemeClr val="accent6">
              <a:lumMod val="20000"/>
              <a:lumOff val="80000"/>
            </a:schemeClr>
          </a:solidFill>
        </p:spPr>
        <p:txBody>
          <a:bodyPr wrap="square">
            <a:noAutofit/>
          </a:bodyPr>
          <a:lstStyle/>
          <a:p>
            <a:endParaRPr lang="en-US"/>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a:solidFill>
                  <a:schemeClr val="bg1"/>
                </a:solidFill>
              </a:defRPr>
            </a:lvl1pPr>
          </a:lstStyle>
          <a:p>
            <a:r>
              <a:rPr lang="en-US"/>
              <a:t>Click to edit Master title style</a:t>
            </a:r>
            <a:endParaRPr lang="en-ZA"/>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bg1"/>
                </a:solidFill>
              </a:defRPr>
            </a:lvl1pPr>
          </a:lstStyle>
          <a:p>
            <a:r>
              <a:rPr lang="en-ZA"/>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bg1"/>
                </a:solidFill>
              </a:defRPr>
            </a:lvl1pPr>
          </a:lstStyle>
          <a:p>
            <a:fld id="{19B51A1E-902D-48AF-9020-955120F399B6}" type="slidenum">
              <a:rPr lang="en-ZA" smtClean="0"/>
              <a:pPr/>
              <a:t>‹#›</a:t>
            </a:fld>
            <a:endParaRPr lang="en-ZA"/>
          </a:p>
        </p:txBody>
      </p:sp>
      <p:sp>
        <p:nvSpPr>
          <p:cNvPr id="4" name="Text Placeholder 3">
            <a:extLst>
              <a:ext uri="{FF2B5EF4-FFF2-40B4-BE49-F238E27FC236}">
                <a16:creationId xmlns:a16="http://schemas.microsoft.com/office/drawing/2014/main" id="{38840922-E552-4901-81AD-E458DA6BF7FE}"/>
              </a:ext>
            </a:extLst>
          </p:cNvPr>
          <p:cNvSpPr>
            <a:spLocks noGrp="1"/>
          </p:cNvSpPr>
          <p:nvPr>
            <p:ph type="body" sz="quarter" idx="39" hasCustomPrompt="1"/>
          </p:nvPr>
        </p:nvSpPr>
        <p:spPr>
          <a:xfrm>
            <a:off x="1066800" y="1525143"/>
            <a:ext cx="10058400" cy="548640"/>
          </a:xfrm>
        </p:spPr>
        <p:txBody>
          <a:bodyPr>
            <a:noAutofit/>
          </a:bodyPr>
          <a:lstStyle>
            <a:lvl1pPr marL="0" indent="0" algn="ctr">
              <a:buNone/>
              <a:defRPr sz="2000">
                <a:solidFill>
                  <a:schemeClr val="bg1"/>
                </a:solidFill>
                <a:latin typeface="+mj-lt"/>
              </a:defRPr>
            </a:lvl1pPr>
            <a:lvl2pPr marL="457200" indent="0" algn="ctr">
              <a:buNone/>
              <a:defRPr sz="2400">
                <a:latin typeface="+mj-lt"/>
              </a:defRPr>
            </a:lvl2pPr>
            <a:lvl3pPr marL="914400" indent="0" algn="ctr">
              <a:buNone/>
              <a:defRPr sz="2400">
                <a:latin typeface="+mj-lt"/>
              </a:defRPr>
            </a:lvl3pPr>
            <a:lvl4pPr marL="1371600" indent="0" algn="ctr">
              <a:buNone/>
              <a:defRPr sz="2400">
                <a:latin typeface="+mj-lt"/>
              </a:defRPr>
            </a:lvl4pPr>
            <a:lvl5pPr marL="1828800" indent="0" algn="ctr">
              <a:buNone/>
              <a:defRPr sz="2400">
                <a:latin typeface="+mj-lt"/>
              </a:defRPr>
            </a:lvl5pPr>
          </a:lstStyle>
          <a:p>
            <a:pPr lvl="0"/>
            <a:r>
              <a:rPr lang="en-US"/>
              <a:t>Click to edit subtitle</a:t>
            </a:r>
          </a:p>
        </p:txBody>
      </p:sp>
      <p:sp>
        <p:nvSpPr>
          <p:cNvPr id="17" name="Date Placeholder 6">
            <a:extLst>
              <a:ext uri="{FF2B5EF4-FFF2-40B4-BE49-F238E27FC236}">
                <a16:creationId xmlns:a16="http://schemas.microsoft.com/office/drawing/2014/main" id="{5DC05003-DC7F-4DC2-9902-F09425302D88}"/>
              </a:ext>
            </a:extLst>
          </p:cNvPr>
          <p:cNvSpPr>
            <a:spLocks noGrp="1"/>
          </p:cNvSpPr>
          <p:nvPr>
            <p:ph type="dt" sz="half" idx="40"/>
          </p:nvPr>
        </p:nvSpPr>
        <p:spPr>
          <a:xfrm>
            <a:off x="838200" y="6356350"/>
            <a:ext cx="2743200" cy="365125"/>
          </a:xfrm>
        </p:spPr>
        <p:txBody>
          <a:bodyPr/>
          <a:lstStyle>
            <a:lvl1pPr>
              <a:defRPr>
                <a:solidFill>
                  <a:schemeClr val="bg1"/>
                </a:solidFill>
              </a:defRPr>
            </a:lvl1pPr>
          </a:lstStyle>
          <a:p>
            <a:r>
              <a:rPr lang="en-US"/>
              <a:t>7/14/20XX</a:t>
            </a:r>
          </a:p>
        </p:txBody>
      </p:sp>
      <p:sp>
        <p:nvSpPr>
          <p:cNvPr id="16" name="Text Placeholder 8">
            <a:extLst>
              <a:ext uri="{FF2B5EF4-FFF2-40B4-BE49-F238E27FC236}">
                <a16:creationId xmlns:a16="http://schemas.microsoft.com/office/drawing/2014/main" id="{7E5DD934-36C9-4200-9B07-20B7B5F9B9D3}"/>
              </a:ext>
            </a:extLst>
          </p:cNvPr>
          <p:cNvSpPr>
            <a:spLocks noGrp="1"/>
          </p:cNvSpPr>
          <p:nvPr>
            <p:ph type="body" sz="quarter" idx="41" hasCustomPrompt="1"/>
          </p:nvPr>
        </p:nvSpPr>
        <p:spPr>
          <a:xfrm>
            <a:off x="1444752" y="2697480"/>
            <a:ext cx="2926080" cy="2504064"/>
          </a:xfrm>
          <a:solidFill>
            <a:schemeClr val="bg1">
              <a:alpha val="90000"/>
            </a:schemeClr>
          </a:solidFill>
        </p:spPr>
        <p:txBody>
          <a:bodyPr tIns="502920">
            <a:noAutofit/>
          </a:bodyPr>
          <a:lstStyle>
            <a:lvl1pPr marL="0" indent="0" algn="ctr">
              <a:buFont typeface="Arial" panose="020B0604020202020204" pitchFamily="34" charset="0"/>
              <a:buNone/>
              <a:defRPr sz="1800" cap="all" baseline="0">
                <a:solidFill>
                  <a:schemeClr val="accent1"/>
                </a:solidFill>
                <a:latin typeface="+mj-lt"/>
              </a:defRPr>
            </a:lvl1pPr>
          </a:lstStyle>
          <a:p>
            <a:pPr lvl="0"/>
            <a:r>
              <a:rPr lang="en-US"/>
              <a:t>Bullet 2</a:t>
            </a:r>
            <a:endParaRPr lang="en-ZA"/>
          </a:p>
        </p:txBody>
      </p:sp>
      <p:sp>
        <p:nvSpPr>
          <p:cNvPr id="18" name="Text Placeholder 8">
            <a:extLst>
              <a:ext uri="{FF2B5EF4-FFF2-40B4-BE49-F238E27FC236}">
                <a16:creationId xmlns:a16="http://schemas.microsoft.com/office/drawing/2014/main" id="{6131369D-6688-434C-89C0-00892AA26C87}"/>
              </a:ext>
            </a:extLst>
          </p:cNvPr>
          <p:cNvSpPr>
            <a:spLocks noGrp="1"/>
          </p:cNvSpPr>
          <p:nvPr>
            <p:ph type="body" sz="quarter" idx="42" hasCustomPrompt="1"/>
          </p:nvPr>
        </p:nvSpPr>
        <p:spPr>
          <a:xfrm>
            <a:off x="4636008" y="2697587"/>
            <a:ext cx="2926080" cy="2505345"/>
          </a:xfrm>
          <a:solidFill>
            <a:schemeClr val="bg1">
              <a:alpha val="90000"/>
            </a:schemeClr>
          </a:solidFill>
        </p:spPr>
        <p:txBody>
          <a:bodyPr tIns="502920">
            <a:noAutofit/>
          </a:bodyPr>
          <a:lstStyle>
            <a:lvl1pPr marL="0" indent="0" algn="ctr">
              <a:buFont typeface="Arial" panose="020B0604020202020204" pitchFamily="34" charset="0"/>
              <a:buNone/>
              <a:defRPr sz="1800" cap="all" baseline="0">
                <a:solidFill>
                  <a:schemeClr val="accent1"/>
                </a:solidFill>
                <a:latin typeface="+mj-lt"/>
              </a:defRPr>
            </a:lvl1pPr>
          </a:lstStyle>
          <a:p>
            <a:pPr lvl="0"/>
            <a:r>
              <a:rPr lang="en-US"/>
              <a:t>Bullet 3</a:t>
            </a:r>
            <a:endParaRPr lang="en-ZA"/>
          </a:p>
        </p:txBody>
      </p:sp>
      <p:sp>
        <p:nvSpPr>
          <p:cNvPr id="19" name="Text Placeholder 8">
            <a:extLst>
              <a:ext uri="{FF2B5EF4-FFF2-40B4-BE49-F238E27FC236}">
                <a16:creationId xmlns:a16="http://schemas.microsoft.com/office/drawing/2014/main" id="{255864CA-BF08-4C2C-88EB-589BDFBE27B3}"/>
              </a:ext>
            </a:extLst>
          </p:cNvPr>
          <p:cNvSpPr>
            <a:spLocks noGrp="1"/>
          </p:cNvSpPr>
          <p:nvPr>
            <p:ph type="body" sz="quarter" idx="43" hasCustomPrompt="1"/>
          </p:nvPr>
        </p:nvSpPr>
        <p:spPr>
          <a:xfrm>
            <a:off x="7790688" y="2697587"/>
            <a:ext cx="2926080" cy="2505345"/>
          </a:xfrm>
          <a:solidFill>
            <a:schemeClr val="bg1">
              <a:alpha val="90000"/>
            </a:schemeClr>
          </a:solidFill>
        </p:spPr>
        <p:txBody>
          <a:bodyPr tIns="502920">
            <a:noAutofit/>
          </a:bodyPr>
          <a:lstStyle>
            <a:lvl1pPr marL="0" indent="0" algn="ctr">
              <a:buFont typeface="Arial" panose="020B0604020202020204" pitchFamily="34" charset="0"/>
              <a:buNone/>
              <a:defRPr sz="1800" cap="all" baseline="0">
                <a:solidFill>
                  <a:schemeClr val="accent1"/>
                </a:solidFill>
                <a:latin typeface="+mj-lt"/>
              </a:defRPr>
            </a:lvl1pPr>
          </a:lstStyle>
          <a:p>
            <a:pPr lvl="0"/>
            <a:r>
              <a:rPr lang="en-US"/>
              <a:t>Bullet 4</a:t>
            </a:r>
            <a:endParaRPr lang="en-ZA"/>
          </a:p>
        </p:txBody>
      </p:sp>
      <p:sp>
        <p:nvSpPr>
          <p:cNvPr id="29" name="Rectangle 28">
            <a:extLst>
              <a:ext uri="{FF2B5EF4-FFF2-40B4-BE49-F238E27FC236}">
                <a16:creationId xmlns:a16="http://schemas.microsoft.com/office/drawing/2014/main" id="{9B0287FA-646A-4E57-8C1A-1931B75F19B1}"/>
              </a:ext>
              <a:ext uri="{C183D7F6-B498-43B3-948B-1728B52AA6E4}">
                <adec:decorative xmlns:adec="http://schemas.microsoft.com/office/drawing/2017/decorative" val="1"/>
              </a:ext>
            </a:extLst>
          </p:cNvPr>
          <p:cNvSpPr/>
          <p:nvPr userDrawn="1"/>
        </p:nvSpPr>
        <p:spPr>
          <a:xfrm>
            <a:off x="4636008" y="2468880"/>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ED43C36-F674-49C6-8542-3721B150B182}"/>
              </a:ext>
              <a:ext uri="{C183D7F6-B498-43B3-948B-1728B52AA6E4}">
                <adec:decorative xmlns:adec="http://schemas.microsoft.com/office/drawing/2017/decorative" val="1"/>
              </a:ext>
            </a:extLst>
          </p:cNvPr>
          <p:cNvSpPr/>
          <p:nvPr userDrawn="1"/>
        </p:nvSpPr>
        <p:spPr>
          <a:xfrm>
            <a:off x="7790688" y="2468880"/>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CCF3302-2960-44AC-A88C-4C281751163B}"/>
              </a:ext>
              <a:ext uri="{C183D7F6-B498-43B3-948B-1728B52AA6E4}">
                <adec:decorative xmlns:adec="http://schemas.microsoft.com/office/drawing/2017/decorative" val="1"/>
              </a:ext>
            </a:extLst>
          </p:cNvPr>
          <p:cNvSpPr/>
          <p:nvPr userDrawn="1"/>
        </p:nvSpPr>
        <p:spPr>
          <a:xfrm>
            <a:off x="1444752" y="2468880"/>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 Placeholder 10">
            <a:extLst>
              <a:ext uri="{FF2B5EF4-FFF2-40B4-BE49-F238E27FC236}">
                <a16:creationId xmlns:a16="http://schemas.microsoft.com/office/drawing/2014/main" id="{39809F78-EA1B-4C23-A53E-7DE8B4A6AE1D}"/>
              </a:ext>
            </a:extLst>
          </p:cNvPr>
          <p:cNvSpPr>
            <a:spLocks noGrp="1"/>
          </p:cNvSpPr>
          <p:nvPr>
            <p:ph type="body" sz="quarter" idx="34" hasCustomPrompt="1"/>
          </p:nvPr>
        </p:nvSpPr>
        <p:spPr>
          <a:xfrm>
            <a:off x="1673352" y="3584448"/>
            <a:ext cx="2468880" cy="1371600"/>
          </a:xfrm>
        </p:spPr>
        <p:txBody>
          <a:bodyPr/>
          <a:lstStyle>
            <a:lvl1pPr marL="0" indent="0" algn="ctr">
              <a:lnSpc>
                <a:spcPts val="2200"/>
              </a:lnSpc>
              <a:spcBef>
                <a:spcPts val="0"/>
              </a:spcBef>
              <a:buNone/>
              <a:defRPr sz="1400">
                <a:solidFill>
                  <a:schemeClr val="tx1"/>
                </a:solidFill>
              </a:defRPr>
            </a:lvl1pPr>
          </a:lstStyle>
          <a:p>
            <a:pPr lvl="0"/>
            <a:r>
              <a:rPr lang="en-US"/>
              <a:t>Bullet Description</a:t>
            </a:r>
            <a:endParaRPr lang="en-ZA"/>
          </a:p>
        </p:txBody>
      </p:sp>
      <p:sp>
        <p:nvSpPr>
          <p:cNvPr id="12" name="Text Placeholder 10">
            <a:extLst>
              <a:ext uri="{FF2B5EF4-FFF2-40B4-BE49-F238E27FC236}">
                <a16:creationId xmlns:a16="http://schemas.microsoft.com/office/drawing/2014/main" id="{20AEB661-858B-44C9-9484-E540E04AD365}"/>
              </a:ext>
            </a:extLst>
          </p:cNvPr>
          <p:cNvSpPr>
            <a:spLocks noGrp="1"/>
          </p:cNvSpPr>
          <p:nvPr>
            <p:ph type="body" sz="quarter" idx="36" hasCustomPrompt="1"/>
          </p:nvPr>
        </p:nvSpPr>
        <p:spPr>
          <a:xfrm>
            <a:off x="4873775" y="3584448"/>
            <a:ext cx="2468880" cy="1371600"/>
          </a:xfrm>
        </p:spPr>
        <p:txBody>
          <a:bodyPr/>
          <a:lstStyle>
            <a:lvl1pPr marL="0" indent="0" algn="ctr">
              <a:lnSpc>
                <a:spcPts val="2200"/>
              </a:lnSpc>
              <a:spcBef>
                <a:spcPts val="0"/>
              </a:spcBef>
              <a:buNone/>
              <a:defRPr sz="1400">
                <a:solidFill>
                  <a:schemeClr val="tx1"/>
                </a:solidFill>
              </a:defRPr>
            </a:lvl1pPr>
          </a:lstStyle>
          <a:p>
            <a:pPr lvl="0"/>
            <a:r>
              <a:rPr lang="en-US"/>
              <a:t>Bullet Description</a:t>
            </a:r>
            <a:endParaRPr lang="en-ZA"/>
          </a:p>
        </p:txBody>
      </p:sp>
      <p:sp>
        <p:nvSpPr>
          <p:cNvPr id="14" name="Text Placeholder 10">
            <a:extLst>
              <a:ext uri="{FF2B5EF4-FFF2-40B4-BE49-F238E27FC236}">
                <a16:creationId xmlns:a16="http://schemas.microsoft.com/office/drawing/2014/main" id="{CCEAE0AB-74EC-4097-A534-A578F1097938}"/>
              </a:ext>
            </a:extLst>
          </p:cNvPr>
          <p:cNvSpPr>
            <a:spLocks noGrp="1"/>
          </p:cNvSpPr>
          <p:nvPr>
            <p:ph type="body" sz="quarter" idx="38" hasCustomPrompt="1"/>
          </p:nvPr>
        </p:nvSpPr>
        <p:spPr>
          <a:xfrm>
            <a:off x="8019288" y="3584448"/>
            <a:ext cx="2468880" cy="1371600"/>
          </a:xfrm>
        </p:spPr>
        <p:txBody>
          <a:bodyPr/>
          <a:lstStyle>
            <a:lvl1pPr marL="0" indent="0" algn="ctr">
              <a:lnSpc>
                <a:spcPts val="2200"/>
              </a:lnSpc>
              <a:spcBef>
                <a:spcPts val="0"/>
              </a:spcBef>
              <a:buNone/>
              <a:defRPr sz="1400">
                <a:solidFill>
                  <a:schemeClr val="tx1"/>
                </a:solidFill>
              </a:defRPr>
            </a:lvl1pPr>
          </a:lstStyle>
          <a:p>
            <a:pPr lvl="0"/>
            <a:r>
              <a:rPr lang="en-US"/>
              <a:t>Bullet Description</a:t>
            </a:r>
            <a:endParaRPr lang="en-ZA"/>
          </a:p>
        </p:txBody>
      </p:sp>
    </p:spTree>
    <p:extLst>
      <p:ext uri="{BB962C8B-B14F-4D97-AF65-F5344CB8AC3E}">
        <p14:creationId xmlns:p14="http://schemas.microsoft.com/office/powerpoint/2010/main" val="3099578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extLst>
    <p:ext uri="{DCECCB84-F9BA-43D5-87BE-67443E8EF086}">
      <p15:sldGuideLst xmlns:p15="http://schemas.microsoft.com/office/powerpoint/2012/main">
        <p15:guide id="1" orient="horz" pos="768"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Quadra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ZA"/>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lumMod val="65000"/>
                    <a:lumOff val="35000"/>
                  </a:schemeClr>
                </a:solidFill>
              </a:defRPr>
            </a:lvl1pPr>
          </a:lstStyle>
          <a:p>
            <a:r>
              <a:rPr lang="en-ZA"/>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lumMod val="65000"/>
                    <a:lumOff val="35000"/>
                  </a:schemeClr>
                </a:solidFill>
              </a:defRPr>
            </a:lvl1pPr>
          </a:lstStyle>
          <a:p>
            <a:fld id="{19B51A1E-902D-48AF-9020-955120F399B6}" type="slidenum">
              <a:rPr lang="en-ZA" smtClean="0"/>
              <a:pPr/>
              <a:t>‹#›</a:t>
            </a:fld>
            <a:endParaRPr lang="en-ZA"/>
          </a:p>
        </p:txBody>
      </p:sp>
      <p:sp>
        <p:nvSpPr>
          <p:cNvPr id="15" name="Text Placeholder 5">
            <a:extLst>
              <a:ext uri="{FF2B5EF4-FFF2-40B4-BE49-F238E27FC236}">
                <a16:creationId xmlns:a16="http://schemas.microsoft.com/office/drawing/2014/main" id="{5487709A-3CB5-4242-9D31-5DAC5D0494A9}"/>
              </a:ext>
            </a:extLst>
          </p:cNvPr>
          <p:cNvSpPr>
            <a:spLocks noGrp="1"/>
          </p:cNvSpPr>
          <p:nvPr>
            <p:ph type="body" sz="quarter" idx="12" hasCustomPrompt="1"/>
          </p:nvPr>
        </p:nvSpPr>
        <p:spPr>
          <a:xfrm>
            <a:off x="5109000" y="2130552"/>
            <a:ext cx="2011680" cy="274320"/>
          </a:xfrm>
        </p:spPr>
        <p:txBody>
          <a:bodyPr/>
          <a:lstStyle>
            <a:lvl1pPr marL="0" indent="0" algn="ctr">
              <a:buFont typeface="Arial" panose="020B0604020202020204" pitchFamily="34" charset="0"/>
              <a:buNone/>
              <a:defRPr sz="1400">
                <a:solidFill>
                  <a:schemeClr val="tx1"/>
                </a:solidFill>
                <a:latin typeface="+mj-lt"/>
              </a:defRPr>
            </a:lvl1pPr>
          </a:lstStyle>
          <a:p>
            <a:pPr lvl="0"/>
            <a:r>
              <a:rPr lang="en-US"/>
              <a:t>Quadrant Title</a:t>
            </a:r>
          </a:p>
        </p:txBody>
      </p:sp>
      <p:sp>
        <p:nvSpPr>
          <p:cNvPr id="16" name="Text Placeholder 5">
            <a:extLst>
              <a:ext uri="{FF2B5EF4-FFF2-40B4-BE49-F238E27FC236}">
                <a16:creationId xmlns:a16="http://schemas.microsoft.com/office/drawing/2014/main" id="{D81AA656-0DD9-4717-8FC2-4C8C03D0634D}"/>
              </a:ext>
            </a:extLst>
          </p:cNvPr>
          <p:cNvSpPr>
            <a:spLocks noGrp="1"/>
          </p:cNvSpPr>
          <p:nvPr>
            <p:ph type="body" sz="quarter" idx="13" hasCustomPrompt="1"/>
          </p:nvPr>
        </p:nvSpPr>
        <p:spPr>
          <a:xfrm>
            <a:off x="5109000" y="5184648"/>
            <a:ext cx="2011680" cy="274320"/>
          </a:xfrm>
        </p:spPr>
        <p:txBody>
          <a:bodyPr/>
          <a:lstStyle>
            <a:lvl1pPr marL="0" indent="0" algn="ctr">
              <a:buFont typeface="Arial" panose="020B0604020202020204" pitchFamily="34" charset="0"/>
              <a:buNone/>
              <a:defRPr sz="1400">
                <a:solidFill>
                  <a:schemeClr val="tx1"/>
                </a:solidFill>
                <a:latin typeface="+mj-lt"/>
              </a:defRPr>
            </a:lvl1pPr>
          </a:lstStyle>
          <a:p>
            <a:pPr lvl="0"/>
            <a:r>
              <a:rPr lang="en-US"/>
              <a:t>Quadrant Title</a:t>
            </a:r>
          </a:p>
        </p:txBody>
      </p:sp>
      <p:sp>
        <p:nvSpPr>
          <p:cNvPr id="17" name="Text Placeholder 5">
            <a:extLst>
              <a:ext uri="{FF2B5EF4-FFF2-40B4-BE49-F238E27FC236}">
                <a16:creationId xmlns:a16="http://schemas.microsoft.com/office/drawing/2014/main" id="{970652C9-A2DF-48D4-9530-B3F495F7A401}"/>
              </a:ext>
            </a:extLst>
          </p:cNvPr>
          <p:cNvSpPr>
            <a:spLocks noGrp="1"/>
          </p:cNvSpPr>
          <p:nvPr>
            <p:ph type="body" sz="quarter" idx="14" hasCustomPrompt="1"/>
          </p:nvPr>
        </p:nvSpPr>
        <p:spPr>
          <a:xfrm>
            <a:off x="841248" y="3273552"/>
            <a:ext cx="2011680" cy="274320"/>
          </a:xfrm>
        </p:spPr>
        <p:txBody>
          <a:bodyPr/>
          <a:lstStyle>
            <a:lvl1pPr marL="0" indent="0" algn="l">
              <a:buFont typeface="Arial" panose="020B0604020202020204" pitchFamily="34" charset="0"/>
              <a:buNone/>
              <a:defRPr sz="1400">
                <a:solidFill>
                  <a:schemeClr val="tx1"/>
                </a:solidFill>
                <a:latin typeface="+mj-lt"/>
              </a:defRPr>
            </a:lvl1pPr>
          </a:lstStyle>
          <a:p>
            <a:pPr lvl="0"/>
            <a:r>
              <a:rPr lang="en-US"/>
              <a:t>Quadrant Title</a:t>
            </a:r>
          </a:p>
        </p:txBody>
      </p:sp>
      <p:sp>
        <p:nvSpPr>
          <p:cNvPr id="18" name="Text Placeholder 5">
            <a:extLst>
              <a:ext uri="{FF2B5EF4-FFF2-40B4-BE49-F238E27FC236}">
                <a16:creationId xmlns:a16="http://schemas.microsoft.com/office/drawing/2014/main" id="{FBD279E7-C7DE-4501-9F36-BA9F05FFFF5C}"/>
              </a:ext>
            </a:extLst>
          </p:cNvPr>
          <p:cNvSpPr>
            <a:spLocks noGrp="1"/>
          </p:cNvSpPr>
          <p:nvPr>
            <p:ph type="body" sz="quarter" idx="15" hasCustomPrompt="1"/>
          </p:nvPr>
        </p:nvSpPr>
        <p:spPr>
          <a:xfrm>
            <a:off x="9345168" y="3273552"/>
            <a:ext cx="2011680" cy="274320"/>
          </a:xfrm>
        </p:spPr>
        <p:txBody>
          <a:bodyPr/>
          <a:lstStyle>
            <a:lvl1pPr marL="0" indent="0" algn="r">
              <a:buFont typeface="Arial" panose="020B0604020202020204" pitchFamily="34" charset="0"/>
              <a:buNone/>
              <a:defRPr sz="1400">
                <a:solidFill>
                  <a:schemeClr val="tx1"/>
                </a:solidFill>
                <a:latin typeface="+mj-lt"/>
              </a:defRPr>
            </a:lvl1pPr>
          </a:lstStyle>
          <a:p>
            <a:pPr lvl="0"/>
            <a:r>
              <a:rPr lang="en-US"/>
              <a:t>Quadrant Title</a:t>
            </a:r>
          </a:p>
        </p:txBody>
      </p:sp>
      <p:cxnSp>
        <p:nvCxnSpPr>
          <p:cNvPr id="19" name="Straight Connector 18">
            <a:extLst>
              <a:ext uri="{FF2B5EF4-FFF2-40B4-BE49-F238E27FC236}">
                <a16:creationId xmlns:a16="http://schemas.microsoft.com/office/drawing/2014/main" id="{514BA6D1-4FDE-40E9-9F24-4719889A55F7}"/>
              </a:ext>
            </a:extLst>
          </p:cNvPr>
          <p:cNvCxnSpPr>
            <a:cxnSpLocks/>
          </p:cNvCxnSpPr>
          <p:nvPr userDrawn="1"/>
        </p:nvCxnSpPr>
        <p:spPr>
          <a:xfrm>
            <a:off x="929640" y="3631616"/>
            <a:ext cx="10332720" cy="0"/>
          </a:xfrm>
          <a:prstGeom prst="line">
            <a:avLst/>
          </a:prstGeom>
          <a:ln w="635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1A3B553-82A9-403C-B8D4-D8C8A4A395B7}"/>
              </a:ext>
            </a:extLst>
          </p:cNvPr>
          <p:cNvCxnSpPr>
            <a:cxnSpLocks/>
          </p:cNvCxnSpPr>
          <p:nvPr userDrawn="1"/>
        </p:nvCxnSpPr>
        <p:spPr>
          <a:xfrm>
            <a:off x="6096000" y="2473690"/>
            <a:ext cx="0" cy="2560320"/>
          </a:xfrm>
          <a:prstGeom prst="line">
            <a:avLst/>
          </a:prstGeom>
          <a:ln w="63500">
            <a:solidFill>
              <a:schemeClr val="accent3"/>
            </a:solidFill>
          </a:ln>
        </p:spPr>
        <p:style>
          <a:lnRef idx="1">
            <a:schemeClr val="accent1"/>
          </a:lnRef>
          <a:fillRef idx="0">
            <a:schemeClr val="accent1"/>
          </a:fillRef>
          <a:effectRef idx="0">
            <a:schemeClr val="accent1"/>
          </a:effectRef>
          <a:fontRef idx="minor">
            <a:schemeClr val="tx1"/>
          </a:fontRef>
        </p:style>
      </p:cxnSp>
      <p:sp>
        <p:nvSpPr>
          <p:cNvPr id="41" name="Date Placeholder 4">
            <a:extLst>
              <a:ext uri="{FF2B5EF4-FFF2-40B4-BE49-F238E27FC236}">
                <a16:creationId xmlns:a16="http://schemas.microsoft.com/office/drawing/2014/main" id="{25C7676A-1D83-4D31-9C74-59C46F152534}"/>
              </a:ext>
            </a:extLst>
          </p:cNvPr>
          <p:cNvSpPr>
            <a:spLocks noGrp="1"/>
          </p:cNvSpPr>
          <p:nvPr>
            <p:ph type="dt" sz="half" idx="16"/>
          </p:nvPr>
        </p:nvSpPr>
        <p:spPr>
          <a:xfrm>
            <a:off x="838200" y="6356350"/>
            <a:ext cx="2743200" cy="365125"/>
          </a:xfrm>
        </p:spPr>
        <p:txBody>
          <a:bodyPr/>
          <a:lstStyle>
            <a:lvl1pPr>
              <a:defRPr>
                <a:solidFill>
                  <a:schemeClr val="tx1">
                    <a:lumMod val="65000"/>
                    <a:lumOff val="35000"/>
                  </a:schemeClr>
                </a:solidFill>
              </a:defRPr>
            </a:lvl1pPr>
          </a:lstStyle>
          <a:p>
            <a:r>
              <a:rPr lang="en-US"/>
              <a:t>7/14/20XX</a:t>
            </a:r>
          </a:p>
        </p:txBody>
      </p:sp>
    </p:spTree>
    <p:extLst>
      <p:ext uri="{BB962C8B-B14F-4D97-AF65-F5344CB8AC3E}">
        <p14:creationId xmlns:p14="http://schemas.microsoft.com/office/powerpoint/2010/main" val="4879019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839788" y="1933902"/>
            <a:ext cx="5157787" cy="567697"/>
          </a:xfrm>
        </p:spPr>
        <p:txBody>
          <a:bodyPr anchor="b"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172200" y="1933902"/>
            <a:ext cx="5183188" cy="567697"/>
          </a:xfrm>
        </p:spPr>
        <p:txBody>
          <a:bodyPr anchor="b"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tx1">
                    <a:lumMod val="65000"/>
                    <a:lumOff val="35000"/>
                  </a:schemeClr>
                </a:solidFill>
              </a:defRPr>
            </a:lvl1pPr>
          </a:lstStyle>
          <a:p>
            <a:r>
              <a:rPr lang="en-US"/>
              <a:t>7/14/20XX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tx1">
                    <a:lumMod val="65000"/>
                    <a:lumOff val="35000"/>
                  </a:schemeClr>
                </a:solidFill>
              </a:defRPr>
            </a:lvl1pPr>
          </a:lstStyle>
          <a:p>
            <a:fld id="{B5CEABB6-07DC-46E8-9B57-56EC44A396E5}" type="slidenum">
              <a:rPr lang="en-US" smtClean="0"/>
              <a:pPr/>
              <a:t>‹#›</a:t>
            </a:fld>
            <a:endParaRPr lang="en-US"/>
          </a:p>
        </p:txBody>
      </p:sp>
      <p:sp>
        <p:nvSpPr>
          <p:cNvPr id="11" name="Text Placeholder 10">
            <a:extLst>
              <a:ext uri="{FF2B5EF4-FFF2-40B4-BE49-F238E27FC236}">
                <a16:creationId xmlns:a16="http://schemas.microsoft.com/office/drawing/2014/main" id="{ADF6BB91-26DF-45B2-B1D3-508C39F349CD}"/>
              </a:ext>
            </a:extLst>
          </p:cNvPr>
          <p:cNvSpPr>
            <a:spLocks noGrp="1"/>
          </p:cNvSpPr>
          <p:nvPr>
            <p:ph type="body" sz="quarter" idx="13" hasCustomPrompt="1"/>
          </p:nvPr>
        </p:nvSpPr>
        <p:spPr>
          <a:xfrm>
            <a:off x="836613" y="1482296"/>
            <a:ext cx="8321040" cy="365125"/>
          </a:xfrm>
        </p:spPr>
        <p:txBody>
          <a:bodyPr>
            <a:noAutofit/>
          </a:bodyPr>
          <a:lstStyle>
            <a:lvl1pPr marL="0" indent="0">
              <a:buNone/>
              <a:defRPr sz="2000">
                <a:latin typeface="+mj-lt"/>
              </a:defRPr>
            </a:lvl1pPr>
            <a:lvl2pPr marL="457200" indent="0">
              <a:buNone/>
              <a:defRPr sz="2000">
                <a:latin typeface="+mj-lt"/>
              </a:defRPr>
            </a:lvl2pPr>
            <a:lvl3pPr marL="914400" indent="0">
              <a:buNone/>
              <a:defRPr sz="2000">
                <a:latin typeface="+mj-lt"/>
              </a:defRPr>
            </a:lvl3pPr>
            <a:lvl4pPr marL="1371600" indent="0">
              <a:buNone/>
              <a:defRPr sz="2000">
                <a:latin typeface="+mj-lt"/>
              </a:defRPr>
            </a:lvl4pPr>
            <a:lvl5pPr marL="1828800" indent="0">
              <a:buNone/>
              <a:defRPr sz="2000">
                <a:latin typeface="+mj-lt"/>
              </a:defRPr>
            </a:lvl5pPr>
          </a:lstStyle>
          <a:p>
            <a:pPr lvl="0"/>
            <a:r>
              <a:rPr lang="en-US"/>
              <a:t>Click to edit subtitle</a:t>
            </a:r>
          </a:p>
        </p:txBody>
      </p:sp>
    </p:spTree>
    <p:extLst>
      <p:ext uri="{BB962C8B-B14F-4D97-AF65-F5344CB8AC3E}">
        <p14:creationId xmlns:p14="http://schemas.microsoft.com/office/powerpoint/2010/main" val="6926302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solidFill>
              </a:defRPr>
            </a:lvl1pPr>
          </a:lstStyle>
          <a:p>
            <a:r>
              <a:rPr lang="en-US"/>
              <a:t>CLICK TO EDIT MASTER TITLE STYLE</a:t>
            </a:r>
            <a:endParaRPr lang="en-ZA"/>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lumMod val="65000"/>
                    <a:lumOff val="35000"/>
                  </a:schemeClr>
                </a:solidFill>
              </a:defRPr>
            </a:lvl1pPr>
          </a:lstStyle>
          <a:p>
            <a:r>
              <a:rPr lang="en-ZA"/>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lumMod val="65000"/>
                    <a:lumOff val="35000"/>
                  </a:schemeClr>
                </a:solidFill>
              </a:defRPr>
            </a:lvl1pPr>
          </a:lstStyle>
          <a:p>
            <a:fld id="{19B51A1E-902D-48AF-9020-955120F399B6}" type="slidenum">
              <a:rPr lang="en-ZA" smtClean="0"/>
              <a:pPr/>
              <a:t>‹#›</a:t>
            </a:fld>
            <a:endParaRPr lang="en-ZA"/>
          </a:p>
        </p:txBody>
      </p:sp>
      <p:sp>
        <p:nvSpPr>
          <p:cNvPr id="38" name="Text Placeholder 10">
            <a:extLst>
              <a:ext uri="{FF2B5EF4-FFF2-40B4-BE49-F238E27FC236}">
                <a16:creationId xmlns:a16="http://schemas.microsoft.com/office/drawing/2014/main" id="{51F6740D-79A8-4846-A90A-F1FF9BBDD00D}"/>
              </a:ext>
            </a:extLst>
          </p:cNvPr>
          <p:cNvSpPr>
            <a:spLocks noGrp="1"/>
          </p:cNvSpPr>
          <p:nvPr>
            <p:ph type="body" sz="quarter" idx="33" hasCustomPrompt="1"/>
          </p:nvPr>
        </p:nvSpPr>
        <p:spPr>
          <a:xfrm>
            <a:off x="914399" y="3422952"/>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a:t>Year</a:t>
            </a:r>
            <a:endParaRPr lang="en-ZA"/>
          </a:p>
        </p:txBody>
      </p:sp>
      <p:sp>
        <p:nvSpPr>
          <p:cNvPr id="39" name="Text Placeholder 10">
            <a:extLst>
              <a:ext uri="{FF2B5EF4-FFF2-40B4-BE49-F238E27FC236}">
                <a16:creationId xmlns:a16="http://schemas.microsoft.com/office/drawing/2014/main" id="{93E06E79-FBB7-4594-8FC7-631D174541D7}"/>
              </a:ext>
            </a:extLst>
          </p:cNvPr>
          <p:cNvSpPr>
            <a:spLocks noGrp="1"/>
          </p:cNvSpPr>
          <p:nvPr>
            <p:ph type="body" sz="quarter" idx="34" hasCustomPrompt="1"/>
          </p:nvPr>
        </p:nvSpPr>
        <p:spPr>
          <a:xfrm>
            <a:off x="1965960" y="35703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0" name="Text Placeholder 10">
            <a:extLst>
              <a:ext uri="{FF2B5EF4-FFF2-40B4-BE49-F238E27FC236}">
                <a16:creationId xmlns:a16="http://schemas.microsoft.com/office/drawing/2014/main" id="{5B6D7F47-7406-4B82-8180-F3AD59BC6561}"/>
              </a:ext>
            </a:extLst>
          </p:cNvPr>
          <p:cNvSpPr>
            <a:spLocks noGrp="1"/>
          </p:cNvSpPr>
          <p:nvPr>
            <p:ph type="body" sz="quarter" idx="35" hasCustomPrompt="1"/>
          </p:nvPr>
        </p:nvSpPr>
        <p:spPr>
          <a:xfrm>
            <a:off x="2753880" y="35703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1" name="Text Placeholder 10">
            <a:extLst>
              <a:ext uri="{FF2B5EF4-FFF2-40B4-BE49-F238E27FC236}">
                <a16:creationId xmlns:a16="http://schemas.microsoft.com/office/drawing/2014/main" id="{5B79AE07-3E86-4374-9F86-8B70E8158AB1}"/>
              </a:ext>
            </a:extLst>
          </p:cNvPr>
          <p:cNvSpPr>
            <a:spLocks noGrp="1"/>
          </p:cNvSpPr>
          <p:nvPr>
            <p:ph type="body" sz="quarter" idx="36" hasCustomPrompt="1"/>
          </p:nvPr>
        </p:nvSpPr>
        <p:spPr>
          <a:xfrm>
            <a:off x="3541800" y="35703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2" name="Text Placeholder 10">
            <a:extLst>
              <a:ext uri="{FF2B5EF4-FFF2-40B4-BE49-F238E27FC236}">
                <a16:creationId xmlns:a16="http://schemas.microsoft.com/office/drawing/2014/main" id="{C939686F-A239-4AFE-AF56-38497CCD7491}"/>
              </a:ext>
            </a:extLst>
          </p:cNvPr>
          <p:cNvSpPr>
            <a:spLocks noGrp="1"/>
          </p:cNvSpPr>
          <p:nvPr>
            <p:ph type="body" sz="quarter" idx="37" hasCustomPrompt="1"/>
          </p:nvPr>
        </p:nvSpPr>
        <p:spPr>
          <a:xfrm>
            <a:off x="4329720" y="35703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3" name="Text Placeholder 10">
            <a:extLst>
              <a:ext uri="{FF2B5EF4-FFF2-40B4-BE49-F238E27FC236}">
                <a16:creationId xmlns:a16="http://schemas.microsoft.com/office/drawing/2014/main" id="{A634BB4E-B10D-4761-A0B8-EBC734EC96DD}"/>
              </a:ext>
            </a:extLst>
          </p:cNvPr>
          <p:cNvSpPr>
            <a:spLocks noGrp="1"/>
          </p:cNvSpPr>
          <p:nvPr>
            <p:ph type="body" sz="quarter" idx="38" hasCustomPrompt="1"/>
          </p:nvPr>
        </p:nvSpPr>
        <p:spPr>
          <a:xfrm>
            <a:off x="914400" y="4224228"/>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a:t>Year</a:t>
            </a:r>
            <a:endParaRPr lang="en-ZA"/>
          </a:p>
        </p:txBody>
      </p:sp>
      <p:sp>
        <p:nvSpPr>
          <p:cNvPr id="44" name="Text Placeholder 10">
            <a:extLst>
              <a:ext uri="{FF2B5EF4-FFF2-40B4-BE49-F238E27FC236}">
                <a16:creationId xmlns:a16="http://schemas.microsoft.com/office/drawing/2014/main" id="{869255BD-A63E-4BFC-9D2A-E5EABC1DCD81}"/>
              </a:ext>
            </a:extLst>
          </p:cNvPr>
          <p:cNvSpPr>
            <a:spLocks noGrp="1"/>
          </p:cNvSpPr>
          <p:nvPr>
            <p:ph type="body" sz="quarter" idx="39" hasCustomPrompt="1"/>
          </p:nvPr>
        </p:nvSpPr>
        <p:spPr>
          <a:xfrm>
            <a:off x="5117640" y="35703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5" name="Text Placeholder 10">
            <a:extLst>
              <a:ext uri="{FF2B5EF4-FFF2-40B4-BE49-F238E27FC236}">
                <a16:creationId xmlns:a16="http://schemas.microsoft.com/office/drawing/2014/main" id="{31C27FFA-6FA2-4F90-9543-8AE7E5B90E48}"/>
              </a:ext>
            </a:extLst>
          </p:cNvPr>
          <p:cNvSpPr>
            <a:spLocks noGrp="1"/>
          </p:cNvSpPr>
          <p:nvPr>
            <p:ph type="body" sz="quarter" idx="40" hasCustomPrompt="1"/>
          </p:nvPr>
        </p:nvSpPr>
        <p:spPr>
          <a:xfrm>
            <a:off x="5905560" y="35703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6" name="Text Placeholder 10">
            <a:extLst>
              <a:ext uri="{FF2B5EF4-FFF2-40B4-BE49-F238E27FC236}">
                <a16:creationId xmlns:a16="http://schemas.microsoft.com/office/drawing/2014/main" id="{DAA9F46A-F074-488E-91DA-AAC5D23406E1}"/>
              </a:ext>
            </a:extLst>
          </p:cNvPr>
          <p:cNvSpPr>
            <a:spLocks noGrp="1"/>
          </p:cNvSpPr>
          <p:nvPr>
            <p:ph type="body" sz="quarter" idx="41" hasCustomPrompt="1"/>
          </p:nvPr>
        </p:nvSpPr>
        <p:spPr>
          <a:xfrm>
            <a:off x="6693480" y="35703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7" name="Text Placeholder 10">
            <a:extLst>
              <a:ext uri="{FF2B5EF4-FFF2-40B4-BE49-F238E27FC236}">
                <a16:creationId xmlns:a16="http://schemas.microsoft.com/office/drawing/2014/main" id="{24F6FE0C-DA66-4BE4-B1CB-AE552497A035}"/>
              </a:ext>
            </a:extLst>
          </p:cNvPr>
          <p:cNvSpPr>
            <a:spLocks noGrp="1"/>
          </p:cNvSpPr>
          <p:nvPr>
            <p:ph type="body" sz="quarter" idx="42" hasCustomPrompt="1"/>
          </p:nvPr>
        </p:nvSpPr>
        <p:spPr>
          <a:xfrm>
            <a:off x="9057240" y="35703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8" name="Text Placeholder 10">
            <a:extLst>
              <a:ext uri="{FF2B5EF4-FFF2-40B4-BE49-F238E27FC236}">
                <a16:creationId xmlns:a16="http://schemas.microsoft.com/office/drawing/2014/main" id="{E02CB3CF-9E17-4C7C-913F-21EFADB96CBD}"/>
              </a:ext>
            </a:extLst>
          </p:cNvPr>
          <p:cNvSpPr>
            <a:spLocks noGrp="1"/>
          </p:cNvSpPr>
          <p:nvPr>
            <p:ph type="body" sz="quarter" idx="43" hasCustomPrompt="1"/>
          </p:nvPr>
        </p:nvSpPr>
        <p:spPr>
          <a:xfrm>
            <a:off x="7481400" y="35703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9" name="Text Placeholder 10">
            <a:extLst>
              <a:ext uri="{FF2B5EF4-FFF2-40B4-BE49-F238E27FC236}">
                <a16:creationId xmlns:a16="http://schemas.microsoft.com/office/drawing/2014/main" id="{D3AC456D-7AB5-4BB9-8F76-B607929996B1}"/>
              </a:ext>
            </a:extLst>
          </p:cNvPr>
          <p:cNvSpPr>
            <a:spLocks noGrp="1"/>
          </p:cNvSpPr>
          <p:nvPr>
            <p:ph type="body" sz="quarter" idx="44" hasCustomPrompt="1"/>
          </p:nvPr>
        </p:nvSpPr>
        <p:spPr>
          <a:xfrm>
            <a:off x="8269320" y="35703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0" name="Text Placeholder 10">
            <a:extLst>
              <a:ext uri="{FF2B5EF4-FFF2-40B4-BE49-F238E27FC236}">
                <a16:creationId xmlns:a16="http://schemas.microsoft.com/office/drawing/2014/main" id="{C5E41A6A-28FF-4A75-BA52-2FA05EE92EC7}"/>
              </a:ext>
            </a:extLst>
          </p:cNvPr>
          <p:cNvSpPr>
            <a:spLocks noGrp="1"/>
          </p:cNvSpPr>
          <p:nvPr>
            <p:ph type="body" sz="quarter" idx="45" hasCustomPrompt="1"/>
          </p:nvPr>
        </p:nvSpPr>
        <p:spPr>
          <a:xfrm>
            <a:off x="9845160" y="35703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1" name="Text Placeholder 10">
            <a:extLst>
              <a:ext uri="{FF2B5EF4-FFF2-40B4-BE49-F238E27FC236}">
                <a16:creationId xmlns:a16="http://schemas.microsoft.com/office/drawing/2014/main" id="{7A1FCD8B-8332-4362-80BA-3DBB4442605C}"/>
              </a:ext>
            </a:extLst>
          </p:cNvPr>
          <p:cNvSpPr>
            <a:spLocks noGrp="1"/>
          </p:cNvSpPr>
          <p:nvPr>
            <p:ph type="body" sz="quarter" idx="46" hasCustomPrompt="1"/>
          </p:nvPr>
        </p:nvSpPr>
        <p:spPr>
          <a:xfrm>
            <a:off x="10633085" y="35703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2" name="Text Placeholder 10">
            <a:extLst>
              <a:ext uri="{FF2B5EF4-FFF2-40B4-BE49-F238E27FC236}">
                <a16:creationId xmlns:a16="http://schemas.microsoft.com/office/drawing/2014/main" id="{F2B53D10-BB76-4138-AAB8-844DCD895BDE}"/>
              </a:ext>
            </a:extLst>
          </p:cNvPr>
          <p:cNvSpPr>
            <a:spLocks noGrp="1"/>
          </p:cNvSpPr>
          <p:nvPr>
            <p:ph type="body" sz="quarter" idx="47" hasCustomPrompt="1"/>
          </p:nvPr>
        </p:nvSpPr>
        <p:spPr>
          <a:xfrm>
            <a:off x="1969915" y="435745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3" name="Text Placeholder 10">
            <a:extLst>
              <a:ext uri="{FF2B5EF4-FFF2-40B4-BE49-F238E27FC236}">
                <a16:creationId xmlns:a16="http://schemas.microsoft.com/office/drawing/2014/main" id="{A14739AB-36C4-4467-BA10-CEA1DF2894EF}"/>
              </a:ext>
            </a:extLst>
          </p:cNvPr>
          <p:cNvSpPr>
            <a:spLocks noGrp="1"/>
          </p:cNvSpPr>
          <p:nvPr>
            <p:ph type="body" sz="quarter" idx="48" hasCustomPrompt="1"/>
          </p:nvPr>
        </p:nvSpPr>
        <p:spPr>
          <a:xfrm>
            <a:off x="2757602" y="435745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4" name="Text Placeholder 10">
            <a:extLst>
              <a:ext uri="{FF2B5EF4-FFF2-40B4-BE49-F238E27FC236}">
                <a16:creationId xmlns:a16="http://schemas.microsoft.com/office/drawing/2014/main" id="{024E2A82-D649-44D9-BAA0-65A603E113BB}"/>
              </a:ext>
            </a:extLst>
          </p:cNvPr>
          <p:cNvSpPr>
            <a:spLocks noGrp="1"/>
          </p:cNvSpPr>
          <p:nvPr>
            <p:ph type="body" sz="quarter" idx="49" hasCustomPrompt="1"/>
          </p:nvPr>
        </p:nvSpPr>
        <p:spPr>
          <a:xfrm>
            <a:off x="3545289" y="435745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5" name="Text Placeholder 10">
            <a:extLst>
              <a:ext uri="{FF2B5EF4-FFF2-40B4-BE49-F238E27FC236}">
                <a16:creationId xmlns:a16="http://schemas.microsoft.com/office/drawing/2014/main" id="{5E9DBCF1-3DA9-4975-9B75-DEFC550B69C1}"/>
              </a:ext>
            </a:extLst>
          </p:cNvPr>
          <p:cNvSpPr>
            <a:spLocks noGrp="1"/>
          </p:cNvSpPr>
          <p:nvPr>
            <p:ph type="body" sz="quarter" idx="50" hasCustomPrompt="1"/>
          </p:nvPr>
        </p:nvSpPr>
        <p:spPr>
          <a:xfrm>
            <a:off x="4332976" y="435745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6" name="Text Placeholder 10">
            <a:extLst>
              <a:ext uri="{FF2B5EF4-FFF2-40B4-BE49-F238E27FC236}">
                <a16:creationId xmlns:a16="http://schemas.microsoft.com/office/drawing/2014/main" id="{CD04D2E9-E8EB-43F6-9734-AE8BEED8D892}"/>
              </a:ext>
            </a:extLst>
          </p:cNvPr>
          <p:cNvSpPr>
            <a:spLocks noGrp="1"/>
          </p:cNvSpPr>
          <p:nvPr>
            <p:ph type="body" sz="quarter" idx="51" hasCustomPrompt="1"/>
          </p:nvPr>
        </p:nvSpPr>
        <p:spPr>
          <a:xfrm>
            <a:off x="5120663" y="435745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7" name="Text Placeholder 10">
            <a:extLst>
              <a:ext uri="{FF2B5EF4-FFF2-40B4-BE49-F238E27FC236}">
                <a16:creationId xmlns:a16="http://schemas.microsoft.com/office/drawing/2014/main" id="{DCAF80E4-457C-461E-9E59-6EA9934B8F5F}"/>
              </a:ext>
            </a:extLst>
          </p:cNvPr>
          <p:cNvSpPr>
            <a:spLocks noGrp="1"/>
          </p:cNvSpPr>
          <p:nvPr>
            <p:ph type="body" sz="quarter" idx="52" hasCustomPrompt="1"/>
          </p:nvPr>
        </p:nvSpPr>
        <p:spPr>
          <a:xfrm>
            <a:off x="5908350" y="435745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8" name="Text Placeholder 10">
            <a:extLst>
              <a:ext uri="{FF2B5EF4-FFF2-40B4-BE49-F238E27FC236}">
                <a16:creationId xmlns:a16="http://schemas.microsoft.com/office/drawing/2014/main" id="{8A2813EA-E62D-4E2E-A97F-38974F23C88E}"/>
              </a:ext>
            </a:extLst>
          </p:cNvPr>
          <p:cNvSpPr>
            <a:spLocks noGrp="1"/>
          </p:cNvSpPr>
          <p:nvPr>
            <p:ph type="body" sz="quarter" idx="53" hasCustomPrompt="1"/>
          </p:nvPr>
        </p:nvSpPr>
        <p:spPr>
          <a:xfrm>
            <a:off x="6696037" y="435745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9" name="Text Placeholder 10">
            <a:extLst>
              <a:ext uri="{FF2B5EF4-FFF2-40B4-BE49-F238E27FC236}">
                <a16:creationId xmlns:a16="http://schemas.microsoft.com/office/drawing/2014/main" id="{0A4E7225-8A60-45A3-ACE7-2D6D1EA3306D}"/>
              </a:ext>
            </a:extLst>
          </p:cNvPr>
          <p:cNvSpPr>
            <a:spLocks noGrp="1"/>
          </p:cNvSpPr>
          <p:nvPr>
            <p:ph type="body" sz="quarter" idx="54" hasCustomPrompt="1"/>
          </p:nvPr>
        </p:nvSpPr>
        <p:spPr>
          <a:xfrm>
            <a:off x="9059098" y="435745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60" name="Text Placeholder 10">
            <a:extLst>
              <a:ext uri="{FF2B5EF4-FFF2-40B4-BE49-F238E27FC236}">
                <a16:creationId xmlns:a16="http://schemas.microsoft.com/office/drawing/2014/main" id="{FD6DF9FE-80AE-43C3-B35A-B0B773A636E5}"/>
              </a:ext>
            </a:extLst>
          </p:cNvPr>
          <p:cNvSpPr>
            <a:spLocks noGrp="1"/>
          </p:cNvSpPr>
          <p:nvPr>
            <p:ph type="body" sz="quarter" idx="55" hasCustomPrompt="1"/>
          </p:nvPr>
        </p:nvSpPr>
        <p:spPr>
          <a:xfrm>
            <a:off x="7483724" y="435745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61" name="Text Placeholder 10">
            <a:extLst>
              <a:ext uri="{FF2B5EF4-FFF2-40B4-BE49-F238E27FC236}">
                <a16:creationId xmlns:a16="http://schemas.microsoft.com/office/drawing/2014/main" id="{725DE269-1E5D-4437-B997-CCFE8800082F}"/>
              </a:ext>
            </a:extLst>
          </p:cNvPr>
          <p:cNvSpPr>
            <a:spLocks noGrp="1"/>
          </p:cNvSpPr>
          <p:nvPr>
            <p:ph type="body" sz="quarter" idx="56" hasCustomPrompt="1"/>
          </p:nvPr>
        </p:nvSpPr>
        <p:spPr>
          <a:xfrm>
            <a:off x="8271411" y="435745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62" name="Text Placeholder 10">
            <a:extLst>
              <a:ext uri="{FF2B5EF4-FFF2-40B4-BE49-F238E27FC236}">
                <a16:creationId xmlns:a16="http://schemas.microsoft.com/office/drawing/2014/main" id="{EAE25BBD-7B98-417B-B9FC-B2DF70FAFDC0}"/>
              </a:ext>
            </a:extLst>
          </p:cNvPr>
          <p:cNvSpPr>
            <a:spLocks noGrp="1"/>
          </p:cNvSpPr>
          <p:nvPr>
            <p:ph type="body" sz="quarter" idx="57" hasCustomPrompt="1"/>
          </p:nvPr>
        </p:nvSpPr>
        <p:spPr>
          <a:xfrm>
            <a:off x="9846785" y="435745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63" name="Text Placeholder 10">
            <a:extLst>
              <a:ext uri="{FF2B5EF4-FFF2-40B4-BE49-F238E27FC236}">
                <a16:creationId xmlns:a16="http://schemas.microsoft.com/office/drawing/2014/main" id="{0A4DF189-5583-4731-8F70-2578793E0244}"/>
              </a:ext>
            </a:extLst>
          </p:cNvPr>
          <p:cNvSpPr>
            <a:spLocks noGrp="1"/>
          </p:cNvSpPr>
          <p:nvPr>
            <p:ph type="body" sz="quarter" idx="58" hasCustomPrompt="1"/>
          </p:nvPr>
        </p:nvSpPr>
        <p:spPr>
          <a:xfrm>
            <a:off x="10634472" y="435745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65" name="Text Placeholder 3">
            <a:extLst>
              <a:ext uri="{FF2B5EF4-FFF2-40B4-BE49-F238E27FC236}">
                <a16:creationId xmlns:a16="http://schemas.microsoft.com/office/drawing/2014/main" id="{06405A2E-994F-49B5-ABCB-1CA1FCEB08C7}"/>
              </a:ext>
            </a:extLst>
          </p:cNvPr>
          <p:cNvSpPr>
            <a:spLocks noGrp="1"/>
          </p:cNvSpPr>
          <p:nvPr>
            <p:ph type="body" sz="quarter" idx="59" hasCustomPrompt="1"/>
          </p:nvPr>
        </p:nvSpPr>
        <p:spPr>
          <a:xfrm>
            <a:off x="5360987" y="2055840"/>
            <a:ext cx="1828800" cy="696885"/>
          </a:xfrm>
          <a:noFill/>
          <a:ln w="12700">
            <a:solidFill>
              <a:schemeClr val="accent3"/>
            </a:solidFill>
          </a:ln>
        </p:spPr>
        <p:txBody>
          <a:bodyPr tIns="36000" anchor="ctr" anchorCtr="1">
            <a:normAutofit/>
          </a:bodyPr>
          <a:lstStyle>
            <a:lvl1pPr marL="0" indent="0" algn="ctr">
              <a:lnSpc>
                <a:spcPct val="100000"/>
              </a:lnSpc>
              <a:buNone/>
              <a:defRPr sz="1200">
                <a:solidFill>
                  <a:schemeClr val="tx1">
                    <a:lumMod val="75000"/>
                    <a:lumOff val="25000"/>
                  </a:schemeClr>
                </a:solidFill>
                <a:latin typeface="+mj-lt"/>
              </a:defRPr>
            </a:lvl1pPr>
          </a:lstStyle>
          <a:p>
            <a:pPr lvl="0"/>
            <a:r>
              <a:rPr lang="en-US"/>
              <a:t>Item Title</a:t>
            </a:r>
            <a:endParaRPr lang="en-ZA"/>
          </a:p>
        </p:txBody>
      </p:sp>
      <p:sp>
        <p:nvSpPr>
          <p:cNvPr id="67" name="Date Placeholder 4">
            <a:extLst>
              <a:ext uri="{FF2B5EF4-FFF2-40B4-BE49-F238E27FC236}">
                <a16:creationId xmlns:a16="http://schemas.microsoft.com/office/drawing/2014/main" id="{33000A7A-B075-4FF0-8FCA-89256A1A66C8}"/>
              </a:ext>
            </a:extLst>
          </p:cNvPr>
          <p:cNvSpPr>
            <a:spLocks noGrp="1"/>
          </p:cNvSpPr>
          <p:nvPr>
            <p:ph type="dt" sz="half" idx="61"/>
          </p:nvPr>
        </p:nvSpPr>
        <p:spPr>
          <a:xfrm>
            <a:off x="838200" y="6356350"/>
            <a:ext cx="2743200" cy="365125"/>
          </a:xfrm>
        </p:spPr>
        <p:txBody>
          <a:bodyPr/>
          <a:lstStyle>
            <a:lvl1pPr>
              <a:defRPr>
                <a:solidFill>
                  <a:schemeClr val="tx1">
                    <a:lumMod val="65000"/>
                    <a:lumOff val="35000"/>
                  </a:schemeClr>
                </a:solidFill>
              </a:defRPr>
            </a:lvl1pPr>
          </a:lstStyle>
          <a:p>
            <a:r>
              <a:rPr lang="en-US"/>
              <a:t>7/14/20XX</a:t>
            </a:r>
          </a:p>
        </p:txBody>
      </p:sp>
      <p:sp>
        <p:nvSpPr>
          <p:cNvPr id="3" name="Rectangle 2">
            <a:extLst>
              <a:ext uri="{FF2B5EF4-FFF2-40B4-BE49-F238E27FC236}">
                <a16:creationId xmlns:a16="http://schemas.microsoft.com/office/drawing/2014/main" id="{57AB03C7-C423-4EA2-AC0C-C153413E216C}"/>
              </a:ext>
            </a:extLst>
          </p:cNvPr>
          <p:cNvSpPr/>
          <p:nvPr userDrawn="1"/>
        </p:nvSpPr>
        <p:spPr>
          <a:xfrm>
            <a:off x="929640" y="3943857"/>
            <a:ext cx="1033272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702815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41248" y="365760"/>
            <a:ext cx="10515600" cy="1325563"/>
          </a:xfrm>
        </p:spPr>
        <p:txBody>
          <a:bodyPr/>
          <a:lstStyle>
            <a:lvl1pPr>
              <a:defRPr>
                <a:solidFill>
                  <a:schemeClr val="tx1"/>
                </a:solidFill>
              </a:defRPr>
            </a:lvl1pPr>
          </a:lstStyle>
          <a:p>
            <a:r>
              <a:rPr lang="en-US"/>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tx1">
                    <a:lumMod val="65000"/>
                    <a:lumOff val="35000"/>
                  </a:schemeClr>
                </a:solidFill>
              </a:defRPr>
            </a:lvl1pPr>
          </a:lstStyle>
          <a:p>
            <a:r>
              <a:rPr lang="en-US"/>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tx1">
                    <a:lumMod val="65000"/>
                    <a:lumOff val="35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35357022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extLst>
    <p:ext uri="{DCECCB84-F9BA-43D5-87BE-67443E8EF086}">
      <p15:sldGuideLst xmlns:p15="http://schemas.microsoft.com/office/powerpoint/2012/main">
        <p15:guide id="1" orient="horz" pos="912"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eam 4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lvl1pPr>
              <a:defRPr>
                <a:solidFill>
                  <a:schemeClr val="tx1">
                    <a:lumMod val="65000"/>
                    <a:lumOff val="35000"/>
                  </a:schemeClr>
                </a:solidFill>
              </a:defRPr>
            </a:lvl1pPr>
          </a:lstStyle>
          <a:p>
            <a:r>
              <a:rPr lang="en-US"/>
              <a:t>7/14/20XX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lvl1pPr>
              <a:defRPr>
                <a:solidFill>
                  <a:schemeClr val="tx1">
                    <a:lumMod val="65000"/>
                    <a:lumOff val="35000"/>
                  </a:schemeClr>
                </a:solidFill>
              </a:defRPr>
            </a:lvl1pPr>
          </a:lstStyle>
          <a:p>
            <a:fld id="{B5CEABB6-07DC-46E8-9B57-56EC44A396E5}" type="slidenum">
              <a:rPr lang="en-US" smtClean="0"/>
              <a:pPr/>
              <a:t>‹#›</a:t>
            </a:fld>
            <a:endParaRPr lang="en-US"/>
          </a:p>
        </p:txBody>
      </p:sp>
      <p:sp>
        <p:nvSpPr>
          <p:cNvPr id="28" name="Picture Placeholder 27">
            <a:extLst>
              <a:ext uri="{FF2B5EF4-FFF2-40B4-BE49-F238E27FC236}">
                <a16:creationId xmlns:a16="http://schemas.microsoft.com/office/drawing/2014/main" id="{8A4789F7-47F3-492F-8AE6-209A1044F3DD}"/>
              </a:ext>
            </a:extLst>
          </p:cNvPr>
          <p:cNvSpPr>
            <a:spLocks noGrp="1"/>
          </p:cNvSpPr>
          <p:nvPr>
            <p:ph type="pic" sz="quarter" idx="13"/>
          </p:nvPr>
        </p:nvSpPr>
        <p:spPr>
          <a:xfrm>
            <a:off x="914400" y="2047876"/>
            <a:ext cx="2103120" cy="2913793"/>
          </a:xfrm>
          <a:custGeom>
            <a:avLst/>
            <a:gdLst>
              <a:gd name="connsiteX0" fmla="*/ 0 w 2103120"/>
              <a:gd name="connsiteY0" fmla="*/ 0 h 2913793"/>
              <a:gd name="connsiteX1" fmla="*/ 2103120 w 2103120"/>
              <a:gd name="connsiteY1" fmla="*/ 0 h 2913793"/>
              <a:gd name="connsiteX2" fmla="*/ 2103120 w 2103120"/>
              <a:gd name="connsiteY2" fmla="*/ 2913793 h 2913793"/>
              <a:gd name="connsiteX3" fmla="*/ 0 w 2103120"/>
              <a:gd name="connsiteY3" fmla="*/ 2913793 h 2913793"/>
            </a:gdLst>
            <a:ahLst/>
            <a:cxnLst>
              <a:cxn ang="0">
                <a:pos x="connsiteX0" y="connsiteY0"/>
              </a:cxn>
              <a:cxn ang="0">
                <a:pos x="connsiteX1" y="connsiteY1"/>
              </a:cxn>
              <a:cxn ang="0">
                <a:pos x="connsiteX2" y="connsiteY2"/>
              </a:cxn>
              <a:cxn ang="0">
                <a:pos x="connsiteX3" y="connsiteY3"/>
              </a:cxn>
            </a:cxnLst>
            <a:rect l="l" t="t" r="r" b="b"/>
            <a:pathLst>
              <a:path w="2103120" h="2913793">
                <a:moveTo>
                  <a:pt x="0" y="0"/>
                </a:moveTo>
                <a:lnTo>
                  <a:pt x="2103120" y="0"/>
                </a:lnTo>
                <a:lnTo>
                  <a:pt x="2103120" y="2913793"/>
                </a:lnTo>
                <a:lnTo>
                  <a:pt x="0" y="2913793"/>
                </a:lnTo>
                <a:close/>
              </a:path>
            </a:pathLst>
          </a:custGeom>
          <a:solidFill>
            <a:schemeClr val="accent6">
              <a:lumMod val="20000"/>
              <a:lumOff val="80000"/>
            </a:schemeClr>
          </a:solidFill>
        </p:spPr>
        <p:txBody>
          <a:bodyPr wrap="square">
            <a:noAutofit/>
          </a:bodyPr>
          <a:lstStyle/>
          <a:p>
            <a:endParaRPr lang="en-US"/>
          </a:p>
        </p:txBody>
      </p:sp>
      <p:sp>
        <p:nvSpPr>
          <p:cNvPr id="9" name="Text Placeholder 8">
            <a:extLst>
              <a:ext uri="{FF2B5EF4-FFF2-40B4-BE49-F238E27FC236}">
                <a16:creationId xmlns:a16="http://schemas.microsoft.com/office/drawing/2014/main" id="{51E566A4-E145-4128-B0EB-DEE6D486BE8A}"/>
              </a:ext>
            </a:extLst>
          </p:cNvPr>
          <p:cNvSpPr>
            <a:spLocks noGrp="1"/>
          </p:cNvSpPr>
          <p:nvPr>
            <p:ph type="body" sz="quarter" idx="14" hasCustomPrompt="1"/>
          </p:nvPr>
        </p:nvSpPr>
        <p:spPr>
          <a:xfrm>
            <a:off x="911352" y="5257800"/>
            <a:ext cx="2103120" cy="27432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11" name="Text Placeholder 10">
            <a:extLst>
              <a:ext uri="{FF2B5EF4-FFF2-40B4-BE49-F238E27FC236}">
                <a16:creationId xmlns:a16="http://schemas.microsoft.com/office/drawing/2014/main" id="{0B143611-92A8-4EFD-9C6A-0D18F4DE154D}"/>
              </a:ext>
            </a:extLst>
          </p:cNvPr>
          <p:cNvSpPr>
            <a:spLocks noGrp="1"/>
          </p:cNvSpPr>
          <p:nvPr>
            <p:ph type="body" sz="quarter" idx="15" hasCustomPrompt="1"/>
          </p:nvPr>
        </p:nvSpPr>
        <p:spPr>
          <a:xfrm>
            <a:off x="911352" y="5551170"/>
            <a:ext cx="2103120" cy="36576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a:t>Title</a:t>
            </a:r>
          </a:p>
        </p:txBody>
      </p:sp>
      <p:sp>
        <p:nvSpPr>
          <p:cNvPr id="27" name="Picture Placeholder 26">
            <a:extLst>
              <a:ext uri="{FF2B5EF4-FFF2-40B4-BE49-F238E27FC236}">
                <a16:creationId xmlns:a16="http://schemas.microsoft.com/office/drawing/2014/main" id="{25A9EE92-C505-4777-B442-72C5A0BDCBF7}"/>
              </a:ext>
            </a:extLst>
          </p:cNvPr>
          <p:cNvSpPr>
            <a:spLocks noGrp="1"/>
          </p:cNvSpPr>
          <p:nvPr>
            <p:ph type="pic" sz="quarter" idx="16"/>
          </p:nvPr>
        </p:nvSpPr>
        <p:spPr>
          <a:xfrm>
            <a:off x="3667760" y="2047875"/>
            <a:ext cx="2103120" cy="3017520"/>
          </a:xfrm>
          <a:custGeom>
            <a:avLst/>
            <a:gdLst>
              <a:gd name="connsiteX0" fmla="*/ 0 w 2103120"/>
              <a:gd name="connsiteY0" fmla="*/ 0 h 3017520"/>
              <a:gd name="connsiteX1" fmla="*/ 2103120 w 2103120"/>
              <a:gd name="connsiteY1" fmla="*/ 0 h 3017520"/>
              <a:gd name="connsiteX2" fmla="*/ 2103120 w 2103120"/>
              <a:gd name="connsiteY2" fmla="*/ 3017520 h 3017520"/>
              <a:gd name="connsiteX3" fmla="*/ 2102104 w 2103120"/>
              <a:gd name="connsiteY3" fmla="*/ 3017520 h 3017520"/>
              <a:gd name="connsiteX4" fmla="*/ 2102104 w 2103120"/>
              <a:gd name="connsiteY4" fmla="*/ 2910625 h 3017520"/>
              <a:gd name="connsiteX5" fmla="*/ 0 w 2103120"/>
              <a:gd name="connsiteY5" fmla="*/ 2910625 h 3017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3017520">
                <a:moveTo>
                  <a:pt x="0" y="0"/>
                </a:moveTo>
                <a:lnTo>
                  <a:pt x="2103120" y="0"/>
                </a:lnTo>
                <a:lnTo>
                  <a:pt x="2103120" y="3017520"/>
                </a:lnTo>
                <a:lnTo>
                  <a:pt x="2102104" y="3017520"/>
                </a:lnTo>
                <a:lnTo>
                  <a:pt x="2102104" y="2910625"/>
                </a:lnTo>
                <a:lnTo>
                  <a:pt x="0" y="2910625"/>
                </a:lnTo>
                <a:close/>
              </a:path>
            </a:pathLst>
          </a:custGeom>
          <a:solidFill>
            <a:schemeClr val="accent6">
              <a:lumMod val="20000"/>
              <a:lumOff val="80000"/>
            </a:schemeClr>
          </a:solidFill>
        </p:spPr>
        <p:txBody>
          <a:bodyPr wrap="square">
            <a:noAutofit/>
          </a:bodyPr>
          <a:lstStyle/>
          <a:p>
            <a:endParaRPr lang="en-US"/>
          </a:p>
        </p:txBody>
      </p:sp>
      <p:sp>
        <p:nvSpPr>
          <p:cNvPr id="13" name="Text Placeholder 8">
            <a:extLst>
              <a:ext uri="{FF2B5EF4-FFF2-40B4-BE49-F238E27FC236}">
                <a16:creationId xmlns:a16="http://schemas.microsoft.com/office/drawing/2014/main" id="{0224436F-4BCF-481B-B0A9-C4AE888185BE}"/>
              </a:ext>
            </a:extLst>
          </p:cNvPr>
          <p:cNvSpPr>
            <a:spLocks noGrp="1"/>
          </p:cNvSpPr>
          <p:nvPr>
            <p:ph type="body" sz="quarter" idx="17" hasCustomPrompt="1"/>
          </p:nvPr>
        </p:nvSpPr>
        <p:spPr>
          <a:xfrm>
            <a:off x="3666744" y="5257800"/>
            <a:ext cx="2103120" cy="27432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14" name="Text Placeholder 10">
            <a:extLst>
              <a:ext uri="{FF2B5EF4-FFF2-40B4-BE49-F238E27FC236}">
                <a16:creationId xmlns:a16="http://schemas.microsoft.com/office/drawing/2014/main" id="{CE81F848-2A43-484F-8AB0-8E45A1507945}"/>
              </a:ext>
            </a:extLst>
          </p:cNvPr>
          <p:cNvSpPr>
            <a:spLocks noGrp="1"/>
          </p:cNvSpPr>
          <p:nvPr>
            <p:ph type="body" sz="quarter" idx="18" hasCustomPrompt="1"/>
          </p:nvPr>
        </p:nvSpPr>
        <p:spPr>
          <a:xfrm>
            <a:off x="3666744" y="5551170"/>
            <a:ext cx="2103120" cy="36576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a:t>Title</a:t>
            </a:r>
          </a:p>
        </p:txBody>
      </p:sp>
      <p:sp>
        <p:nvSpPr>
          <p:cNvPr id="26" name="Picture Placeholder 25">
            <a:extLst>
              <a:ext uri="{FF2B5EF4-FFF2-40B4-BE49-F238E27FC236}">
                <a16:creationId xmlns:a16="http://schemas.microsoft.com/office/drawing/2014/main" id="{B98E2731-9AE8-4D4E-969E-814287EE84AB}"/>
              </a:ext>
            </a:extLst>
          </p:cNvPr>
          <p:cNvSpPr>
            <a:spLocks noGrp="1"/>
          </p:cNvSpPr>
          <p:nvPr>
            <p:ph type="pic" sz="quarter" idx="19"/>
          </p:nvPr>
        </p:nvSpPr>
        <p:spPr>
          <a:xfrm>
            <a:off x="6421120" y="2047875"/>
            <a:ext cx="2103120" cy="3017520"/>
          </a:xfrm>
          <a:custGeom>
            <a:avLst/>
            <a:gdLst>
              <a:gd name="connsiteX0" fmla="*/ 0 w 2103120"/>
              <a:gd name="connsiteY0" fmla="*/ 0 h 3017520"/>
              <a:gd name="connsiteX1" fmla="*/ 2103120 w 2103120"/>
              <a:gd name="connsiteY1" fmla="*/ 0 h 3017520"/>
              <a:gd name="connsiteX2" fmla="*/ 2103120 w 2103120"/>
              <a:gd name="connsiteY2" fmla="*/ 3017520 h 3017520"/>
              <a:gd name="connsiteX3" fmla="*/ 2100725 w 2103120"/>
              <a:gd name="connsiteY3" fmla="*/ 3017520 h 3017520"/>
              <a:gd name="connsiteX4" fmla="*/ 2100725 w 2103120"/>
              <a:gd name="connsiteY4" fmla="*/ 2910625 h 3017520"/>
              <a:gd name="connsiteX5" fmla="*/ 0 w 2103120"/>
              <a:gd name="connsiteY5" fmla="*/ 2910625 h 3017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3017520">
                <a:moveTo>
                  <a:pt x="0" y="0"/>
                </a:moveTo>
                <a:lnTo>
                  <a:pt x="2103120" y="0"/>
                </a:lnTo>
                <a:lnTo>
                  <a:pt x="2103120" y="3017520"/>
                </a:lnTo>
                <a:lnTo>
                  <a:pt x="2100725" y="3017520"/>
                </a:lnTo>
                <a:lnTo>
                  <a:pt x="2100725" y="2910625"/>
                </a:lnTo>
                <a:lnTo>
                  <a:pt x="0" y="2910625"/>
                </a:lnTo>
                <a:close/>
              </a:path>
            </a:pathLst>
          </a:custGeom>
          <a:solidFill>
            <a:schemeClr val="accent6">
              <a:lumMod val="20000"/>
              <a:lumOff val="80000"/>
            </a:schemeClr>
          </a:solidFill>
        </p:spPr>
        <p:txBody>
          <a:bodyPr wrap="square">
            <a:noAutofit/>
          </a:bodyPr>
          <a:lstStyle/>
          <a:p>
            <a:endParaRPr lang="en-US"/>
          </a:p>
        </p:txBody>
      </p:sp>
      <p:sp>
        <p:nvSpPr>
          <p:cNvPr id="16" name="Text Placeholder 8">
            <a:extLst>
              <a:ext uri="{FF2B5EF4-FFF2-40B4-BE49-F238E27FC236}">
                <a16:creationId xmlns:a16="http://schemas.microsoft.com/office/drawing/2014/main" id="{AB0DA7E8-8D66-4F86-86F2-604044642B80}"/>
              </a:ext>
            </a:extLst>
          </p:cNvPr>
          <p:cNvSpPr>
            <a:spLocks noGrp="1"/>
          </p:cNvSpPr>
          <p:nvPr>
            <p:ph type="body" sz="quarter" idx="20" hasCustomPrompt="1"/>
          </p:nvPr>
        </p:nvSpPr>
        <p:spPr>
          <a:xfrm>
            <a:off x="6419088" y="5257800"/>
            <a:ext cx="2103120" cy="27432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17" name="Text Placeholder 10">
            <a:extLst>
              <a:ext uri="{FF2B5EF4-FFF2-40B4-BE49-F238E27FC236}">
                <a16:creationId xmlns:a16="http://schemas.microsoft.com/office/drawing/2014/main" id="{3DC8F7DC-7D79-452D-89D4-DC0155C96864}"/>
              </a:ext>
            </a:extLst>
          </p:cNvPr>
          <p:cNvSpPr>
            <a:spLocks noGrp="1"/>
          </p:cNvSpPr>
          <p:nvPr>
            <p:ph type="body" sz="quarter" idx="21" hasCustomPrompt="1"/>
          </p:nvPr>
        </p:nvSpPr>
        <p:spPr>
          <a:xfrm>
            <a:off x="6419088" y="5551170"/>
            <a:ext cx="2103120" cy="36576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a:t>Title</a:t>
            </a:r>
          </a:p>
        </p:txBody>
      </p:sp>
      <p:sp>
        <p:nvSpPr>
          <p:cNvPr id="25" name="Picture Placeholder 24">
            <a:extLst>
              <a:ext uri="{FF2B5EF4-FFF2-40B4-BE49-F238E27FC236}">
                <a16:creationId xmlns:a16="http://schemas.microsoft.com/office/drawing/2014/main" id="{ACF06764-EDD6-4592-AF7B-7BF92AF387F7}"/>
              </a:ext>
            </a:extLst>
          </p:cNvPr>
          <p:cNvSpPr>
            <a:spLocks noGrp="1"/>
          </p:cNvSpPr>
          <p:nvPr>
            <p:ph type="pic" sz="quarter" idx="22"/>
          </p:nvPr>
        </p:nvSpPr>
        <p:spPr>
          <a:xfrm>
            <a:off x="9174480" y="2047875"/>
            <a:ext cx="2103120" cy="3017520"/>
          </a:xfrm>
          <a:custGeom>
            <a:avLst/>
            <a:gdLst>
              <a:gd name="connsiteX0" fmla="*/ 0 w 2103120"/>
              <a:gd name="connsiteY0" fmla="*/ 0 h 3017520"/>
              <a:gd name="connsiteX1" fmla="*/ 2103120 w 2103120"/>
              <a:gd name="connsiteY1" fmla="*/ 0 h 3017520"/>
              <a:gd name="connsiteX2" fmla="*/ 2103120 w 2103120"/>
              <a:gd name="connsiteY2" fmla="*/ 2910625 h 3017520"/>
              <a:gd name="connsiteX3" fmla="*/ 2268 w 2103120"/>
              <a:gd name="connsiteY3" fmla="*/ 2910625 h 3017520"/>
              <a:gd name="connsiteX4" fmla="*/ 2268 w 2103120"/>
              <a:gd name="connsiteY4" fmla="*/ 3017520 h 3017520"/>
              <a:gd name="connsiteX5" fmla="*/ 0 w 2103120"/>
              <a:gd name="connsiteY5" fmla="*/ 3017520 h 3017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3017520">
                <a:moveTo>
                  <a:pt x="0" y="0"/>
                </a:moveTo>
                <a:lnTo>
                  <a:pt x="2103120" y="0"/>
                </a:lnTo>
                <a:lnTo>
                  <a:pt x="2103120" y="2910625"/>
                </a:lnTo>
                <a:lnTo>
                  <a:pt x="2268" y="2910625"/>
                </a:lnTo>
                <a:lnTo>
                  <a:pt x="2268" y="3017520"/>
                </a:lnTo>
                <a:lnTo>
                  <a:pt x="0" y="3017520"/>
                </a:lnTo>
                <a:close/>
              </a:path>
            </a:pathLst>
          </a:custGeom>
          <a:solidFill>
            <a:schemeClr val="accent6">
              <a:lumMod val="20000"/>
              <a:lumOff val="80000"/>
            </a:schemeClr>
          </a:solidFill>
        </p:spPr>
        <p:txBody>
          <a:bodyPr wrap="square">
            <a:noAutofit/>
          </a:bodyPr>
          <a:lstStyle/>
          <a:p>
            <a:endParaRPr lang="en-US"/>
          </a:p>
        </p:txBody>
      </p:sp>
      <p:sp>
        <p:nvSpPr>
          <p:cNvPr id="19" name="Text Placeholder 8">
            <a:extLst>
              <a:ext uri="{FF2B5EF4-FFF2-40B4-BE49-F238E27FC236}">
                <a16:creationId xmlns:a16="http://schemas.microsoft.com/office/drawing/2014/main" id="{0810DF3C-ABDE-477A-AAF0-72B27ED17495}"/>
              </a:ext>
            </a:extLst>
          </p:cNvPr>
          <p:cNvSpPr>
            <a:spLocks noGrp="1"/>
          </p:cNvSpPr>
          <p:nvPr>
            <p:ph type="body" sz="quarter" idx="23" hasCustomPrompt="1"/>
          </p:nvPr>
        </p:nvSpPr>
        <p:spPr>
          <a:xfrm>
            <a:off x="9171432" y="5257800"/>
            <a:ext cx="2103120" cy="27432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20" name="Text Placeholder 10">
            <a:extLst>
              <a:ext uri="{FF2B5EF4-FFF2-40B4-BE49-F238E27FC236}">
                <a16:creationId xmlns:a16="http://schemas.microsoft.com/office/drawing/2014/main" id="{EBB0D63B-5F58-422A-A566-A7DE54E85F3B}"/>
              </a:ext>
            </a:extLst>
          </p:cNvPr>
          <p:cNvSpPr>
            <a:spLocks noGrp="1"/>
          </p:cNvSpPr>
          <p:nvPr>
            <p:ph type="body" sz="quarter" idx="24" hasCustomPrompt="1"/>
          </p:nvPr>
        </p:nvSpPr>
        <p:spPr>
          <a:xfrm>
            <a:off x="9171432" y="5551170"/>
            <a:ext cx="2103120" cy="36576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a:t>Title</a:t>
            </a:r>
          </a:p>
        </p:txBody>
      </p:sp>
      <p:sp>
        <p:nvSpPr>
          <p:cNvPr id="29" name="Rectangle 28">
            <a:extLst>
              <a:ext uri="{FF2B5EF4-FFF2-40B4-BE49-F238E27FC236}">
                <a16:creationId xmlns:a16="http://schemas.microsoft.com/office/drawing/2014/main" id="{EBFF9948-88DC-4F9B-ADAB-743B4534E394}"/>
              </a:ext>
              <a:ext uri="{C183D7F6-B498-43B3-948B-1728B52AA6E4}">
                <adec:decorative xmlns:adec="http://schemas.microsoft.com/office/drawing/2017/decorative" val="1"/>
              </a:ext>
            </a:extLst>
          </p:cNvPr>
          <p:cNvSpPr/>
          <p:nvPr userDrawn="1"/>
        </p:nvSpPr>
        <p:spPr>
          <a:xfrm>
            <a:off x="914400" y="4961668"/>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74AB8730-C1E9-4C39-AD6B-791ECCB2A856}"/>
              </a:ext>
              <a:ext uri="{C183D7F6-B498-43B3-948B-1728B52AA6E4}">
                <adec:decorative xmlns:adec="http://schemas.microsoft.com/office/drawing/2017/decorative" val="1"/>
              </a:ext>
            </a:extLst>
          </p:cNvPr>
          <p:cNvSpPr/>
          <p:nvPr userDrawn="1"/>
        </p:nvSpPr>
        <p:spPr>
          <a:xfrm>
            <a:off x="3666744" y="4958500"/>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D0B1428-A83E-4197-AB02-D6F4EE2027A3}"/>
              </a:ext>
              <a:ext uri="{C183D7F6-B498-43B3-948B-1728B52AA6E4}">
                <adec:decorative xmlns:adec="http://schemas.microsoft.com/office/drawing/2017/decorative" val="1"/>
              </a:ext>
            </a:extLst>
          </p:cNvPr>
          <p:cNvSpPr/>
          <p:nvPr userDrawn="1"/>
        </p:nvSpPr>
        <p:spPr>
          <a:xfrm>
            <a:off x="6418725" y="4958500"/>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24BAF707-3808-4238-963B-95584798BE51}"/>
              </a:ext>
              <a:ext uri="{C183D7F6-B498-43B3-948B-1728B52AA6E4}">
                <adec:decorative xmlns:adec="http://schemas.microsoft.com/office/drawing/2017/decorative" val="1"/>
              </a:ext>
            </a:extLst>
          </p:cNvPr>
          <p:cNvSpPr/>
          <p:nvPr userDrawn="1"/>
        </p:nvSpPr>
        <p:spPr>
          <a:xfrm>
            <a:off x="9176748" y="4958500"/>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566992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8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lvl1pPr>
              <a:defRPr>
                <a:solidFill>
                  <a:schemeClr val="tx1">
                    <a:lumMod val="65000"/>
                    <a:lumOff val="35000"/>
                  </a:schemeClr>
                </a:solidFill>
              </a:defRPr>
            </a:lvl1pPr>
          </a:lstStyle>
          <a:p>
            <a:r>
              <a:rPr lang="en-US"/>
              <a:t>7/14/20XX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lvl1pPr>
              <a:defRPr>
                <a:solidFill>
                  <a:schemeClr val="tx1">
                    <a:lumMod val="65000"/>
                    <a:lumOff val="35000"/>
                  </a:schemeClr>
                </a:solidFill>
              </a:defRPr>
            </a:lvl1pPr>
          </a:lstStyle>
          <a:p>
            <a:fld id="{B5CEABB6-07DC-46E8-9B57-56EC44A396E5}" type="slidenum">
              <a:rPr lang="en-US" smtClean="0"/>
              <a:pPr/>
              <a:t>‹#›</a:t>
            </a:fld>
            <a:endParaRPr lang="en-US"/>
          </a:p>
        </p:txBody>
      </p:sp>
      <p:sp>
        <p:nvSpPr>
          <p:cNvPr id="44" name="Picture Placeholder 43">
            <a:extLst>
              <a:ext uri="{FF2B5EF4-FFF2-40B4-BE49-F238E27FC236}">
                <a16:creationId xmlns:a16="http://schemas.microsoft.com/office/drawing/2014/main" id="{D0D0D822-3E52-4D3E-BD04-0A87AF2312B0}"/>
              </a:ext>
            </a:extLst>
          </p:cNvPr>
          <p:cNvSpPr>
            <a:spLocks noGrp="1"/>
          </p:cNvSpPr>
          <p:nvPr>
            <p:ph type="pic" sz="quarter" idx="13"/>
          </p:nvPr>
        </p:nvSpPr>
        <p:spPr>
          <a:xfrm>
            <a:off x="914400" y="2047875"/>
            <a:ext cx="2103120" cy="1371600"/>
          </a:xfrm>
          <a:custGeom>
            <a:avLst/>
            <a:gdLst>
              <a:gd name="connsiteX0" fmla="*/ 0 w 2103120"/>
              <a:gd name="connsiteY0" fmla="*/ 0 h 1371600"/>
              <a:gd name="connsiteX1" fmla="*/ 2103120 w 2103120"/>
              <a:gd name="connsiteY1" fmla="*/ 0 h 1371600"/>
              <a:gd name="connsiteX2" fmla="*/ 2103120 w 2103120"/>
              <a:gd name="connsiteY2" fmla="*/ 1264244 h 1371600"/>
              <a:gd name="connsiteX3" fmla="*/ 142 w 2103120"/>
              <a:gd name="connsiteY3" fmla="*/ 1264244 h 1371600"/>
              <a:gd name="connsiteX4" fmla="*/ 142 w 2103120"/>
              <a:gd name="connsiteY4" fmla="*/ 1371600 h 1371600"/>
              <a:gd name="connsiteX5" fmla="*/ 0 w 2103120"/>
              <a:gd name="connsiteY5" fmla="*/ 137160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264244"/>
                </a:lnTo>
                <a:lnTo>
                  <a:pt x="142" y="1264244"/>
                </a:lnTo>
                <a:lnTo>
                  <a:pt x="142" y="1371600"/>
                </a:lnTo>
                <a:lnTo>
                  <a:pt x="0" y="1371600"/>
                </a:lnTo>
                <a:close/>
              </a:path>
            </a:pathLst>
          </a:custGeom>
          <a:solidFill>
            <a:schemeClr val="accent6">
              <a:lumMod val="20000"/>
              <a:lumOff val="80000"/>
            </a:schemeClr>
          </a:solidFill>
        </p:spPr>
        <p:txBody>
          <a:bodyPr wrap="square">
            <a:noAutofit/>
          </a:bodyPr>
          <a:lstStyle>
            <a:lvl1pPr>
              <a:defRPr sz="1800"/>
            </a:lvl1pPr>
          </a:lstStyle>
          <a:p>
            <a:endParaRPr lang="en-US"/>
          </a:p>
        </p:txBody>
      </p:sp>
      <p:sp>
        <p:nvSpPr>
          <p:cNvPr id="9" name="Text Placeholder 8">
            <a:extLst>
              <a:ext uri="{FF2B5EF4-FFF2-40B4-BE49-F238E27FC236}">
                <a16:creationId xmlns:a16="http://schemas.microsoft.com/office/drawing/2014/main" id="{51E566A4-E145-4128-B0EB-DEE6D486BE8A}"/>
              </a:ext>
            </a:extLst>
          </p:cNvPr>
          <p:cNvSpPr>
            <a:spLocks noGrp="1"/>
          </p:cNvSpPr>
          <p:nvPr>
            <p:ph type="body" sz="quarter" idx="14" hasCustomPrompt="1"/>
          </p:nvPr>
        </p:nvSpPr>
        <p:spPr>
          <a:xfrm>
            <a:off x="911352" y="3524652"/>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11" name="Text Placeholder 10">
            <a:extLst>
              <a:ext uri="{FF2B5EF4-FFF2-40B4-BE49-F238E27FC236}">
                <a16:creationId xmlns:a16="http://schemas.microsoft.com/office/drawing/2014/main" id="{0B143611-92A8-4EFD-9C6A-0D18F4DE154D}"/>
              </a:ext>
            </a:extLst>
          </p:cNvPr>
          <p:cNvSpPr>
            <a:spLocks noGrp="1"/>
          </p:cNvSpPr>
          <p:nvPr>
            <p:ph type="body" sz="quarter" idx="15" hasCustomPrompt="1"/>
          </p:nvPr>
        </p:nvSpPr>
        <p:spPr>
          <a:xfrm>
            <a:off x="911352" y="3774234"/>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a:t>Title</a:t>
            </a:r>
          </a:p>
        </p:txBody>
      </p:sp>
      <p:sp>
        <p:nvSpPr>
          <p:cNvPr id="43" name="Picture Placeholder 42">
            <a:extLst>
              <a:ext uri="{FF2B5EF4-FFF2-40B4-BE49-F238E27FC236}">
                <a16:creationId xmlns:a16="http://schemas.microsoft.com/office/drawing/2014/main" id="{F1850C15-0C47-405D-A6CC-FC41802A67C8}"/>
              </a:ext>
            </a:extLst>
          </p:cNvPr>
          <p:cNvSpPr>
            <a:spLocks noGrp="1"/>
          </p:cNvSpPr>
          <p:nvPr>
            <p:ph type="pic" sz="quarter" idx="16"/>
          </p:nvPr>
        </p:nvSpPr>
        <p:spPr>
          <a:xfrm>
            <a:off x="3667760" y="2047875"/>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102683 w 2103120"/>
              <a:gd name="connsiteY3" fmla="*/ 1371600 h 1371600"/>
              <a:gd name="connsiteX4" fmla="*/ 2102683 w 2103120"/>
              <a:gd name="connsiteY4" fmla="*/ 1266213 h 1371600"/>
              <a:gd name="connsiteX5" fmla="*/ 0 w 2103120"/>
              <a:gd name="connsiteY5" fmla="*/ 1266213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102683" y="1371600"/>
                </a:lnTo>
                <a:lnTo>
                  <a:pt x="2102683" y="1266213"/>
                </a:lnTo>
                <a:lnTo>
                  <a:pt x="0" y="1266213"/>
                </a:lnTo>
                <a:close/>
              </a:path>
            </a:pathLst>
          </a:custGeom>
          <a:solidFill>
            <a:schemeClr val="accent6">
              <a:lumMod val="20000"/>
              <a:lumOff val="80000"/>
            </a:schemeClr>
          </a:solidFill>
        </p:spPr>
        <p:txBody>
          <a:bodyPr wrap="square">
            <a:noAutofit/>
          </a:bodyPr>
          <a:lstStyle>
            <a:lvl1pPr>
              <a:defRPr sz="1800"/>
            </a:lvl1pPr>
          </a:lstStyle>
          <a:p>
            <a:endParaRPr lang="en-US"/>
          </a:p>
        </p:txBody>
      </p:sp>
      <p:sp>
        <p:nvSpPr>
          <p:cNvPr id="13" name="Text Placeholder 8">
            <a:extLst>
              <a:ext uri="{FF2B5EF4-FFF2-40B4-BE49-F238E27FC236}">
                <a16:creationId xmlns:a16="http://schemas.microsoft.com/office/drawing/2014/main" id="{0224436F-4BCF-481B-B0A9-C4AE888185BE}"/>
              </a:ext>
            </a:extLst>
          </p:cNvPr>
          <p:cNvSpPr>
            <a:spLocks noGrp="1"/>
          </p:cNvSpPr>
          <p:nvPr>
            <p:ph type="body" sz="quarter" idx="17" hasCustomPrompt="1"/>
          </p:nvPr>
        </p:nvSpPr>
        <p:spPr>
          <a:xfrm>
            <a:off x="3666744" y="3524652"/>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14" name="Text Placeholder 10">
            <a:extLst>
              <a:ext uri="{FF2B5EF4-FFF2-40B4-BE49-F238E27FC236}">
                <a16:creationId xmlns:a16="http://schemas.microsoft.com/office/drawing/2014/main" id="{CE81F848-2A43-484F-8AB0-8E45A1507945}"/>
              </a:ext>
            </a:extLst>
          </p:cNvPr>
          <p:cNvSpPr>
            <a:spLocks noGrp="1"/>
          </p:cNvSpPr>
          <p:nvPr>
            <p:ph type="body" sz="quarter" idx="18" hasCustomPrompt="1"/>
          </p:nvPr>
        </p:nvSpPr>
        <p:spPr>
          <a:xfrm>
            <a:off x="3666744" y="3774234"/>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a:t>Title</a:t>
            </a:r>
          </a:p>
        </p:txBody>
      </p:sp>
      <p:sp>
        <p:nvSpPr>
          <p:cNvPr id="42" name="Picture Placeholder 41">
            <a:extLst>
              <a:ext uri="{FF2B5EF4-FFF2-40B4-BE49-F238E27FC236}">
                <a16:creationId xmlns:a16="http://schemas.microsoft.com/office/drawing/2014/main" id="{4BE5C88B-BE08-4186-BF4E-95E5811D1874}"/>
              </a:ext>
            </a:extLst>
          </p:cNvPr>
          <p:cNvSpPr>
            <a:spLocks noGrp="1"/>
          </p:cNvSpPr>
          <p:nvPr>
            <p:ph type="pic" sz="quarter" idx="19"/>
          </p:nvPr>
        </p:nvSpPr>
        <p:spPr>
          <a:xfrm>
            <a:off x="6421120" y="2047875"/>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100867 w 2103120"/>
              <a:gd name="connsiteY3" fmla="*/ 1371600 h 1371600"/>
              <a:gd name="connsiteX4" fmla="*/ 2100867 w 2103120"/>
              <a:gd name="connsiteY4" fmla="*/ 1266213 h 1371600"/>
              <a:gd name="connsiteX5" fmla="*/ 0 w 2103120"/>
              <a:gd name="connsiteY5" fmla="*/ 1266213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100867" y="1371600"/>
                </a:lnTo>
                <a:lnTo>
                  <a:pt x="2100867" y="1266213"/>
                </a:lnTo>
                <a:lnTo>
                  <a:pt x="0" y="1266213"/>
                </a:lnTo>
                <a:close/>
              </a:path>
            </a:pathLst>
          </a:custGeom>
          <a:solidFill>
            <a:schemeClr val="accent6">
              <a:lumMod val="20000"/>
              <a:lumOff val="80000"/>
            </a:schemeClr>
          </a:solidFill>
        </p:spPr>
        <p:txBody>
          <a:bodyPr wrap="square">
            <a:noAutofit/>
          </a:bodyPr>
          <a:lstStyle>
            <a:lvl1pPr>
              <a:defRPr sz="1800"/>
            </a:lvl1pPr>
          </a:lstStyle>
          <a:p>
            <a:endParaRPr lang="en-US"/>
          </a:p>
        </p:txBody>
      </p:sp>
      <p:sp>
        <p:nvSpPr>
          <p:cNvPr id="16" name="Text Placeholder 8">
            <a:extLst>
              <a:ext uri="{FF2B5EF4-FFF2-40B4-BE49-F238E27FC236}">
                <a16:creationId xmlns:a16="http://schemas.microsoft.com/office/drawing/2014/main" id="{AB0DA7E8-8D66-4F86-86F2-604044642B80}"/>
              </a:ext>
            </a:extLst>
          </p:cNvPr>
          <p:cNvSpPr>
            <a:spLocks noGrp="1"/>
          </p:cNvSpPr>
          <p:nvPr>
            <p:ph type="body" sz="quarter" idx="20" hasCustomPrompt="1"/>
          </p:nvPr>
        </p:nvSpPr>
        <p:spPr>
          <a:xfrm>
            <a:off x="6419088" y="3524652"/>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17" name="Text Placeholder 10">
            <a:extLst>
              <a:ext uri="{FF2B5EF4-FFF2-40B4-BE49-F238E27FC236}">
                <a16:creationId xmlns:a16="http://schemas.microsoft.com/office/drawing/2014/main" id="{3DC8F7DC-7D79-452D-89D4-DC0155C96864}"/>
              </a:ext>
            </a:extLst>
          </p:cNvPr>
          <p:cNvSpPr>
            <a:spLocks noGrp="1"/>
          </p:cNvSpPr>
          <p:nvPr>
            <p:ph type="body" sz="quarter" idx="21" hasCustomPrompt="1"/>
          </p:nvPr>
        </p:nvSpPr>
        <p:spPr>
          <a:xfrm>
            <a:off x="6419088" y="3774234"/>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a:t>Title</a:t>
            </a:r>
          </a:p>
        </p:txBody>
      </p:sp>
      <p:sp>
        <p:nvSpPr>
          <p:cNvPr id="41" name="Picture Placeholder 40">
            <a:extLst>
              <a:ext uri="{FF2B5EF4-FFF2-40B4-BE49-F238E27FC236}">
                <a16:creationId xmlns:a16="http://schemas.microsoft.com/office/drawing/2014/main" id="{CF3E2C3A-A072-436A-8C0E-682F06540C4F}"/>
              </a:ext>
            </a:extLst>
          </p:cNvPr>
          <p:cNvSpPr>
            <a:spLocks noGrp="1"/>
          </p:cNvSpPr>
          <p:nvPr>
            <p:ph type="pic" sz="quarter" idx="22"/>
          </p:nvPr>
        </p:nvSpPr>
        <p:spPr>
          <a:xfrm>
            <a:off x="9174480" y="2047875"/>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101667 w 2103120"/>
              <a:gd name="connsiteY3" fmla="*/ 1371600 h 1371600"/>
              <a:gd name="connsiteX4" fmla="*/ 2101667 w 2103120"/>
              <a:gd name="connsiteY4" fmla="*/ 1266213 h 1371600"/>
              <a:gd name="connsiteX5" fmla="*/ 0 w 2103120"/>
              <a:gd name="connsiteY5" fmla="*/ 1266213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101667" y="1371600"/>
                </a:lnTo>
                <a:lnTo>
                  <a:pt x="2101667" y="1266213"/>
                </a:lnTo>
                <a:lnTo>
                  <a:pt x="0" y="1266213"/>
                </a:lnTo>
                <a:close/>
              </a:path>
            </a:pathLst>
          </a:custGeom>
          <a:solidFill>
            <a:schemeClr val="accent6">
              <a:lumMod val="20000"/>
              <a:lumOff val="80000"/>
            </a:schemeClr>
          </a:solidFill>
        </p:spPr>
        <p:txBody>
          <a:bodyPr wrap="square">
            <a:noAutofit/>
          </a:bodyPr>
          <a:lstStyle>
            <a:lvl1pPr>
              <a:defRPr sz="1800"/>
            </a:lvl1pPr>
          </a:lstStyle>
          <a:p>
            <a:endParaRPr lang="en-US"/>
          </a:p>
        </p:txBody>
      </p:sp>
      <p:sp>
        <p:nvSpPr>
          <p:cNvPr id="19" name="Text Placeholder 8">
            <a:extLst>
              <a:ext uri="{FF2B5EF4-FFF2-40B4-BE49-F238E27FC236}">
                <a16:creationId xmlns:a16="http://schemas.microsoft.com/office/drawing/2014/main" id="{0810DF3C-ABDE-477A-AAF0-72B27ED17495}"/>
              </a:ext>
            </a:extLst>
          </p:cNvPr>
          <p:cNvSpPr>
            <a:spLocks noGrp="1"/>
          </p:cNvSpPr>
          <p:nvPr>
            <p:ph type="body" sz="quarter" idx="23" hasCustomPrompt="1"/>
          </p:nvPr>
        </p:nvSpPr>
        <p:spPr>
          <a:xfrm>
            <a:off x="9171432" y="3524652"/>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20" name="Text Placeholder 10">
            <a:extLst>
              <a:ext uri="{FF2B5EF4-FFF2-40B4-BE49-F238E27FC236}">
                <a16:creationId xmlns:a16="http://schemas.microsoft.com/office/drawing/2014/main" id="{EBB0D63B-5F58-422A-A566-A7DE54E85F3B}"/>
              </a:ext>
            </a:extLst>
          </p:cNvPr>
          <p:cNvSpPr>
            <a:spLocks noGrp="1"/>
          </p:cNvSpPr>
          <p:nvPr>
            <p:ph type="body" sz="quarter" idx="24" hasCustomPrompt="1"/>
          </p:nvPr>
        </p:nvSpPr>
        <p:spPr>
          <a:xfrm>
            <a:off x="9171432" y="3774234"/>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a:t>Title</a:t>
            </a:r>
          </a:p>
        </p:txBody>
      </p:sp>
      <p:sp>
        <p:nvSpPr>
          <p:cNvPr id="45" name="Picture Placeholder 44">
            <a:extLst>
              <a:ext uri="{FF2B5EF4-FFF2-40B4-BE49-F238E27FC236}">
                <a16:creationId xmlns:a16="http://schemas.microsoft.com/office/drawing/2014/main" id="{20DAF781-CA6C-43D3-B553-E58DBF509A4A}"/>
              </a:ext>
            </a:extLst>
          </p:cNvPr>
          <p:cNvSpPr>
            <a:spLocks noGrp="1"/>
          </p:cNvSpPr>
          <p:nvPr>
            <p:ph type="pic" sz="quarter" idx="25"/>
          </p:nvPr>
        </p:nvSpPr>
        <p:spPr>
          <a:xfrm>
            <a:off x="917448" y="4261336"/>
            <a:ext cx="2103120" cy="1371600"/>
          </a:xfrm>
          <a:custGeom>
            <a:avLst/>
            <a:gdLst>
              <a:gd name="connsiteX0" fmla="*/ 0 w 2103120"/>
              <a:gd name="connsiteY0" fmla="*/ 0 h 1371600"/>
              <a:gd name="connsiteX1" fmla="*/ 2103120 w 2103120"/>
              <a:gd name="connsiteY1" fmla="*/ 0 h 1371600"/>
              <a:gd name="connsiteX2" fmla="*/ 2103120 w 2103120"/>
              <a:gd name="connsiteY2" fmla="*/ 1276026 h 1371600"/>
              <a:gd name="connsiteX3" fmla="*/ 624 w 2103120"/>
              <a:gd name="connsiteY3" fmla="*/ 1276026 h 1371600"/>
              <a:gd name="connsiteX4" fmla="*/ 624 w 2103120"/>
              <a:gd name="connsiteY4" fmla="*/ 1371600 h 1371600"/>
              <a:gd name="connsiteX5" fmla="*/ 0 w 2103120"/>
              <a:gd name="connsiteY5" fmla="*/ 137160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276026"/>
                </a:lnTo>
                <a:lnTo>
                  <a:pt x="624" y="1276026"/>
                </a:lnTo>
                <a:lnTo>
                  <a:pt x="624" y="1371600"/>
                </a:lnTo>
                <a:lnTo>
                  <a:pt x="0" y="1371600"/>
                </a:lnTo>
                <a:close/>
              </a:path>
            </a:pathLst>
          </a:custGeom>
          <a:solidFill>
            <a:schemeClr val="accent6">
              <a:lumMod val="20000"/>
              <a:lumOff val="80000"/>
            </a:schemeClr>
          </a:solidFill>
        </p:spPr>
        <p:txBody>
          <a:bodyPr wrap="square">
            <a:noAutofit/>
          </a:bodyPr>
          <a:lstStyle>
            <a:lvl1pPr>
              <a:defRPr sz="1800"/>
            </a:lvl1pPr>
          </a:lstStyle>
          <a:p>
            <a:endParaRPr lang="en-US"/>
          </a:p>
        </p:txBody>
      </p:sp>
      <p:sp>
        <p:nvSpPr>
          <p:cNvPr id="22" name="Text Placeholder 8">
            <a:extLst>
              <a:ext uri="{FF2B5EF4-FFF2-40B4-BE49-F238E27FC236}">
                <a16:creationId xmlns:a16="http://schemas.microsoft.com/office/drawing/2014/main" id="{E502DEDD-A955-4A8D-9A05-828A01CE551D}"/>
              </a:ext>
            </a:extLst>
          </p:cNvPr>
          <p:cNvSpPr>
            <a:spLocks noGrp="1"/>
          </p:cNvSpPr>
          <p:nvPr>
            <p:ph type="body" sz="quarter" idx="26" hasCustomPrompt="1"/>
          </p:nvPr>
        </p:nvSpPr>
        <p:spPr>
          <a:xfrm>
            <a:off x="914400" y="5738113"/>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23" name="Text Placeholder 10">
            <a:extLst>
              <a:ext uri="{FF2B5EF4-FFF2-40B4-BE49-F238E27FC236}">
                <a16:creationId xmlns:a16="http://schemas.microsoft.com/office/drawing/2014/main" id="{E76CEA8C-8899-44E0-9F47-106A711A4CC1}"/>
              </a:ext>
            </a:extLst>
          </p:cNvPr>
          <p:cNvSpPr>
            <a:spLocks noGrp="1"/>
          </p:cNvSpPr>
          <p:nvPr>
            <p:ph type="body" sz="quarter" idx="27" hasCustomPrompt="1"/>
          </p:nvPr>
        </p:nvSpPr>
        <p:spPr>
          <a:xfrm>
            <a:off x="914400" y="6001343"/>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a:t>Title</a:t>
            </a:r>
          </a:p>
        </p:txBody>
      </p:sp>
      <p:sp>
        <p:nvSpPr>
          <p:cNvPr id="46" name="Picture Placeholder 45">
            <a:extLst>
              <a:ext uri="{FF2B5EF4-FFF2-40B4-BE49-F238E27FC236}">
                <a16:creationId xmlns:a16="http://schemas.microsoft.com/office/drawing/2014/main" id="{4DE21878-7282-49DF-A1B3-B38F5A85F71A}"/>
              </a:ext>
            </a:extLst>
          </p:cNvPr>
          <p:cNvSpPr>
            <a:spLocks noGrp="1"/>
          </p:cNvSpPr>
          <p:nvPr>
            <p:ph type="pic" sz="quarter" idx="28"/>
          </p:nvPr>
        </p:nvSpPr>
        <p:spPr>
          <a:xfrm>
            <a:off x="3670808" y="4261336"/>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102728 w 2103120"/>
              <a:gd name="connsiteY3" fmla="*/ 1371600 h 1371600"/>
              <a:gd name="connsiteX4" fmla="*/ 2102728 w 2103120"/>
              <a:gd name="connsiteY4" fmla="*/ 1277995 h 1371600"/>
              <a:gd name="connsiteX5" fmla="*/ 0 w 2103120"/>
              <a:gd name="connsiteY5" fmla="*/ 1277995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102728" y="1371600"/>
                </a:lnTo>
                <a:lnTo>
                  <a:pt x="2102728" y="1277995"/>
                </a:lnTo>
                <a:lnTo>
                  <a:pt x="0" y="1277995"/>
                </a:lnTo>
                <a:close/>
              </a:path>
            </a:pathLst>
          </a:custGeom>
          <a:solidFill>
            <a:schemeClr val="accent6">
              <a:lumMod val="20000"/>
              <a:lumOff val="80000"/>
            </a:schemeClr>
          </a:solidFill>
        </p:spPr>
        <p:txBody>
          <a:bodyPr wrap="square">
            <a:noAutofit/>
          </a:bodyPr>
          <a:lstStyle>
            <a:lvl1pPr>
              <a:defRPr sz="1800"/>
            </a:lvl1pPr>
          </a:lstStyle>
          <a:p>
            <a:endParaRPr lang="en-US"/>
          </a:p>
        </p:txBody>
      </p:sp>
      <p:sp>
        <p:nvSpPr>
          <p:cNvPr id="25" name="Text Placeholder 8">
            <a:extLst>
              <a:ext uri="{FF2B5EF4-FFF2-40B4-BE49-F238E27FC236}">
                <a16:creationId xmlns:a16="http://schemas.microsoft.com/office/drawing/2014/main" id="{3179BABC-F01C-4C09-BE82-C1C218CA476F}"/>
              </a:ext>
            </a:extLst>
          </p:cNvPr>
          <p:cNvSpPr>
            <a:spLocks noGrp="1"/>
          </p:cNvSpPr>
          <p:nvPr>
            <p:ph type="body" sz="quarter" idx="29" hasCustomPrompt="1"/>
          </p:nvPr>
        </p:nvSpPr>
        <p:spPr>
          <a:xfrm>
            <a:off x="3669792" y="5738113"/>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26" name="Text Placeholder 10">
            <a:extLst>
              <a:ext uri="{FF2B5EF4-FFF2-40B4-BE49-F238E27FC236}">
                <a16:creationId xmlns:a16="http://schemas.microsoft.com/office/drawing/2014/main" id="{7B1CE826-A5B2-4507-ADB0-BD2BFE4B8BB9}"/>
              </a:ext>
            </a:extLst>
          </p:cNvPr>
          <p:cNvSpPr>
            <a:spLocks noGrp="1"/>
          </p:cNvSpPr>
          <p:nvPr>
            <p:ph type="body" sz="quarter" idx="30" hasCustomPrompt="1"/>
          </p:nvPr>
        </p:nvSpPr>
        <p:spPr>
          <a:xfrm>
            <a:off x="3669792" y="6001343"/>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a:t>Title</a:t>
            </a:r>
          </a:p>
        </p:txBody>
      </p:sp>
      <p:sp>
        <p:nvSpPr>
          <p:cNvPr id="47" name="Picture Placeholder 46">
            <a:extLst>
              <a:ext uri="{FF2B5EF4-FFF2-40B4-BE49-F238E27FC236}">
                <a16:creationId xmlns:a16="http://schemas.microsoft.com/office/drawing/2014/main" id="{09624F3D-E589-4C68-B98A-566CCAAA98D1}"/>
              </a:ext>
            </a:extLst>
          </p:cNvPr>
          <p:cNvSpPr>
            <a:spLocks noGrp="1"/>
          </p:cNvSpPr>
          <p:nvPr>
            <p:ph type="pic" sz="quarter" idx="31"/>
          </p:nvPr>
        </p:nvSpPr>
        <p:spPr>
          <a:xfrm>
            <a:off x="6424168" y="4261336"/>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098017 w 2103120"/>
              <a:gd name="connsiteY3" fmla="*/ 1371600 h 1371600"/>
              <a:gd name="connsiteX4" fmla="*/ 2098017 w 2103120"/>
              <a:gd name="connsiteY4" fmla="*/ 1277995 h 1371600"/>
              <a:gd name="connsiteX5" fmla="*/ 0 w 2103120"/>
              <a:gd name="connsiteY5" fmla="*/ 1277995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098017" y="1371600"/>
                </a:lnTo>
                <a:lnTo>
                  <a:pt x="2098017" y="1277995"/>
                </a:lnTo>
                <a:lnTo>
                  <a:pt x="0" y="1277995"/>
                </a:lnTo>
                <a:close/>
              </a:path>
            </a:pathLst>
          </a:custGeom>
          <a:solidFill>
            <a:schemeClr val="accent6">
              <a:lumMod val="20000"/>
              <a:lumOff val="80000"/>
            </a:schemeClr>
          </a:solidFill>
        </p:spPr>
        <p:txBody>
          <a:bodyPr wrap="square">
            <a:noAutofit/>
          </a:bodyPr>
          <a:lstStyle>
            <a:lvl1pPr>
              <a:defRPr sz="1800"/>
            </a:lvl1pPr>
          </a:lstStyle>
          <a:p>
            <a:endParaRPr lang="en-US"/>
          </a:p>
        </p:txBody>
      </p:sp>
      <p:sp>
        <p:nvSpPr>
          <p:cNvPr id="28" name="Text Placeholder 8">
            <a:extLst>
              <a:ext uri="{FF2B5EF4-FFF2-40B4-BE49-F238E27FC236}">
                <a16:creationId xmlns:a16="http://schemas.microsoft.com/office/drawing/2014/main" id="{6F19331A-27CF-4270-B991-C2E97C6E6CA3}"/>
              </a:ext>
            </a:extLst>
          </p:cNvPr>
          <p:cNvSpPr>
            <a:spLocks noGrp="1"/>
          </p:cNvSpPr>
          <p:nvPr>
            <p:ph type="body" sz="quarter" idx="32" hasCustomPrompt="1"/>
          </p:nvPr>
        </p:nvSpPr>
        <p:spPr>
          <a:xfrm>
            <a:off x="6422136" y="5738113"/>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29" name="Text Placeholder 10">
            <a:extLst>
              <a:ext uri="{FF2B5EF4-FFF2-40B4-BE49-F238E27FC236}">
                <a16:creationId xmlns:a16="http://schemas.microsoft.com/office/drawing/2014/main" id="{C123301D-8AA0-4C65-B928-3902E4793B59}"/>
              </a:ext>
            </a:extLst>
          </p:cNvPr>
          <p:cNvSpPr>
            <a:spLocks noGrp="1"/>
          </p:cNvSpPr>
          <p:nvPr>
            <p:ph type="body" sz="quarter" idx="33" hasCustomPrompt="1"/>
          </p:nvPr>
        </p:nvSpPr>
        <p:spPr>
          <a:xfrm>
            <a:off x="6422136" y="6001343"/>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a:t>Title</a:t>
            </a:r>
          </a:p>
        </p:txBody>
      </p:sp>
      <p:sp>
        <p:nvSpPr>
          <p:cNvPr id="48" name="Picture Placeholder 47">
            <a:extLst>
              <a:ext uri="{FF2B5EF4-FFF2-40B4-BE49-F238E27FC236}">
                <a16:creationId xmlns:a16="http://schemas.microsoft.com/office/drawing/2014/main" id="{09B16E22-2B7C-413C-9283-51DBE7DF0F62}"/>
              </a:ext>
            </a:extLst>
          </p:cNvPr>
          <p:cNvSpPr>
            <a:spLocks noGrp="1"/>
          </p:cNvSpPr>
          <p:nvPr>
            <p:ph type="pic" sz="quarter" idx="34"/>
          </p:nvPr>
        </p:nvSpPr>
        <p:spPr>
          <a:xfrm>
            <a:off x="9177528" y="4261336"/>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097024 w 2103120"/>
              <a:gd name="connsiteY3" fmla="*/ 1371600 h 1371600"/>
              <a:gd name="connsiteX4" fmla="*/ 2097024 w 2103120"/>
              <a:gd name="connsiteY4" fmla="*/ 1277995 h 1371600"/>
              <a:gd name="connsiteX5" fmla="*/ 0 w 2103120"/>
              <a:gd name="connsiteY5" fmla="*/ 1277995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097024" y="1371600"/>
                </a:lnTo>
                <a:lnTo>
                  <a:pt x="2097024" y="1277995"/>
                </a:lnTo>
                <a:lnTo>
                  <a:pt x="0" y="1277995"/>
                </a:lnTo>
                <a:close/>
              </a:path>
            </a:pathLst>
          </a:custGeom>
          <a:solidFill>
            <a:schemeClr val="accent6">
              <a:lumMod val="20000"/>
              <a:lumOff val="80000"/>
            </a:schemeClr>
          </a:solidFill>
        </p:spPr>
        <p:txBody>
          <a:bodyPr wrap="square">
            <a:noAutofit/>
          </a:bodyPr>
          <a:lstStyle>
            <a:lvl1pPr>
              <a:defRPr sz="1800"/>
            </a:lvl1pPr>
          </a:lstStyle>
          <a:p>
            <a:endParaRPr lang="en-US"/>
          </a:p>
        </p:txBody>
      </p:sp>
      <p:sp>
        <p:nvSpPr>
          <p:cNvPr id="31" name="Text Placeholder 8">
            <a:extLst>
              <a:ext uri="{FF2B5EF4-FFF2-40B4-BE49-F238E27FC236}">
                <a16:creationId xmlns:a16="http://schemas.microsoft.com/office/drawing/2014/main" id="{9E095B1F-8D49-4766-951D-A60C5BA5DB41}"/>
              </a:ext>
            </a:extLst>
          </p:cNvPr>
          <p:cNvSpPr>
            <a:spLocks noGrp="1"/>
          </p:cNvSpPr>
          <p:nvPr>
            <p:ph type="body" sz="quarter" idx="35" hasCustomPrompt="1"/>
          </p:nvPr>
        </p:nvSpPr>
        <p:spPr>
          <a:xfrm>
            <a:off x="9174480" y="5738113"/>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32" name="Text Placeholder 10">
            <a:extLst>
              <a:ext uri="{FF2B5EF4-FFF2-40B4-BE49-F238E27FC236}">
                <a16:creationId xmlns:a16="http://schemas.microsoft.com/office/drawing/2014/main" id="{A3C30BF1-DCAF-4FF7-AE62-42A77BBB551F}"/>
              </a:ext>
            </a:extLst>
          </p:cNvPr>
          <p:cNvSpPr>
            <a:spLocks noGrp="1"/>
          </p:cNvSpPr>
          <p:nvPr>
            <p:ph type="body" sz="quarter" idx="36" hasCustomPrompt="1"/>
          </p:nvPr>
        </p:nvSpPr>
        <p:spPr>
          <a:xfrm>
            <a:off x="9174480" y="6001343"/>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a:t>Title</a:t>
            </a:r>
          </a:p>
        </p:txBody>
      </p:sp>
      <p:sp>
        <p:nvSpPr>
          <p:cNvPr id="49" name="Rectangle 48">
            <a:extLst>
              <a:ext uri="{FF2B5EF4-FFF2-40B4-BE49-F238E27FC236}">
                <a16:creationId xmlns:a16="http://schemas.microsoft.com/office/drawing/2014/main" id="{554DA5CF-5D2A-43B4-85A8-340C8F7BBA9B}"/>
              </a:ext>
              <a:ext uri="{C183D7F6-B498-43B3-948B-1728B52AA6E4}">
                <adec:decorative xmlns:adec="http://schemas.microsoft.com/office/drawing/2017/decorative" val="1"/>
              </a:ext>
            </a:extLst>
          </p:cNvPr>
          <p:cNvSpPr/>
          <p:nvPr userDrawn="1"/>
        </p:nvSpPr>
        <p:spPr>
          <a:xfrm>
            <a:off x="914542" y="3312119"/>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26B1FEE3-D401-47CB-80E6-52D6DF510D77}"/>
              </a:ext>
              <a:ext uri="{C183D7F6-B498-43B3-948B-1728B52AA6E4}">
                <adec:decorative xmlns:adec="http://schemas.microsoft.com/office/drawing/2017/decorative" val="1"/>
              </a:ext>
            </a:extLst>
          </p:cNvPr>
          <p:cNvSpPr/>
          <p:nvPr userDrawn="1"/>
        </p:nvSpPr>
        <p:spPr>
          <a:xfrm>
            <a:off x="3667323" y="3314088"/>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98D86A78-C607-45C6-8641-1AF4A5F073EE}"/>
              </a:ext>
              <a:ext uri="{C183D7F6-B498-43B3-948B-1728B52AA6E4}">
                <adec:decorative xmlns:adec="http://schemas.microsoft.com/office/drawing/2017/decorative" val="1"/>
              </a:ext>
            </a:extLst>
          </p:cNvPr>
          <p:cNvSpPr/>
          <p:nvPr userDrawn="1"/>
        </p:nvSpPr>
        <p:spPr>
          <a:xfrm>
            <a:off x="6418867" y="3314088"/>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B84BFDA8-0351-4C99-8911-2034DAE3D78E}"/>
              </a:ext>
              <a:ext uri="{C183D7F6-B498-43B3-948B-1728B52AA6E4}">
                <adec:decorative xmlns:adec="http://schemas.microsoft.com/office/drawing/2017/decorative" val="1"/>
              </a:ext>
            </a:extLst>
          </p:cNvPr>
          <p:cNvSpPr/>
          <p:nvPr userDrawn="1"/>
        </p:nvSpPr>
        <p:spPr>
          <a:xfrm>
            <a:off x="9173027" y="3314088"/>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1896FDB4-943E-4915-BFB5-FBF28C1F0DB4}"/>
              </a:ext>
              <a:ext uri="{C183D7F6-B498-43B3-948B-1728B52AA6E4}">
                <adec:decorative xmlns:adec="http://schemas.microsoft.com/office/drawing/2017/decorative" val="1"/>
              </a:ext>
            </a:extLst>
          </p:cNvPr>
          <p:cNvSpPr/>
          <p:nvPr userDrawn="1"/>
        </p:nvSpPr>
        <p:spPr>
          <a:xfrm>
            <a:off x="918072" y="5537362"/>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8DE6F848-8616-4A39-B962-93F75C4718F8}"/>
              </a:ext>
              <a:ext uri="{C183D7F6-B498-43B3-948B-1728B52AA6E4}">
                <adec:decorative xmlns:adec="http://schemas.microsoft.com/office/drawing/2017/decorative" val="1"/>
              </a:ext>
            </a:extLst>
          </p:cNvPr>
          <p:cNvSpPr/>
          <p:nvPr userDrawn="1"/>
        </p:nvSpPr>
        <p:spPr>
          <a:xfrm>
            <a:off x="3670416" y="5539331"/>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506A04BD-9213-47EF-B5B0-2684E430D182}"/>
              </a:ext>
              <a:ext uri="{C183D7F6-B498-43B3-948B-1728B52AA6E4}">
                <adec:decorative xmlns:adec="http://schemas.microsoft.com/office/drawing/2017/decorative" val="1"/>
              </a:ext>
            </a:extLst>
          </p:cNvPr>
          <p:cNvSpPr/>
          <p:nvPr userDrawn="1"/>
        </p:nvSpPr>
        <p:spPr>
          <a:xfrm>
            <a:off x="6419065" y="5539331"/>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7869DE2A-F897-46B0-B840-A2597892490B}"/>
              </a:ext>
              <a:ext uri="{C183D7F6-B498-43B3-948B-1728B52AA6E4}">
                <adec:decorative xmlns:adec="http://schemas.microsoft.com/office/drawing/2017/decorative" val="1"/>
              </a:ext>
            </a:extLst>
          </p:cNvPr>
          <p:cNvSpPr/>
          <p:nvPr userDrawn="1"/>
        </p:nvSpPr>
        <p:spPr>
          <a:xfrm>
            <a:off x="9171432" y="5539331"/>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824219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un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41247" y="365760"/>
            <a:ext cx="10515600" cy="1325563"/>
          </a:xfrm>
        </p:spPr>
        <p:txBody>
          <a:bodyPr/>
          <a:lstStyle>
            <a:lvl1pPr>
              <a:defRPr>
                <a:solidFill>
                  <a:schemeClr val="tx1"/>
                </a:solidFill>
              </a:defRPr>
            </a:lvl1pPr>
          </a:lstStyle>
          <a:p>
            <a:r>
              <a:rPr lang="en-US"/>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tx1">
                    <a:lumMod val="65000"/>
                    <a:lumOff val="35000"/>
                  </a:schemeClr>
                </a:solidFill>
              </a:defRPr>
            </a:lvl1pPr>
          </a:lstStyle>
          <a:p>
            <a:r>
              <a:rPr lang="en-US"/>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tx1">
                    <a:lumMod val="65000"/>
                    <a:lumOff val="35000"/>
                  </a:schemeClr>
                </a:solidFill>
              </a:defRPr>
            </a:lvl1pPr>
          </a:lstStyle>
          <a:p>
            <a:fld id="{B5CEABB6-07DC-46E8-9B57-56EC44A396E5}" type="slidenum">
              <a:rPr lang="en-US" smtClean="0"/>
              <a:pPr/>
              <a:t>‹#›</a:t>
            </a:fld>
            <a:endParaRPr lang="en-US"/>
          </a:p>
        </p:txBody>
      </p:sp>
      <p:sp>
        <p:nvSpPr>
          <p:cNvPr id="11" name="Text Placeholder 10">
            <a:extLst>
              <a:ext uri="{FF2B5EF4-FFF2-40B4-BE49-F238E27FC236}">
                <a16:creationId xmlns:a16="http://schemas.microsoft.com/office/drawing/2014/main" id="{9DD0C4E2-C56D-415A-A93E-7E5A3DD9BBEA}"/>
              </a:ext>
            </a:extLst>
          </p:cNvPr>
          <p:cNvSpPr>
            <a:spLocks noGrp="1"/>
          </p:cNvSpPr>
          <p:nvPr>
            <p:ph type="body" sz="quarter" idx="14" hasCustomPrompt="1"/>
          </p:nvPr>
        </p:nvSpPr>
        <p:spPr>
          <a:xfrm>
            <a:off x="914400" y="4333934"/>
            <a:ext cx="2286000" cy="548640"/>
          </a:xfrm>
        </p:spPr>
        <p:txBody>
          <a:bodyPr>
            <a:noAutofit/>
          </a:bodyPr>
          <a:lstStyle>
            <a:lvl1pPr marL="0" indent="0" algn="ctr">
              <a:buNone/>
              <a:defRPr sz="1800">
                <a:solidFill>
                  <a:schemeClr val="accent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a:t>CLICK TO EDIT SUBTITLE</a:t>
            </a:r>
          </a:p>
        </p:txBody>
      </p:sp>
      <p:sp>
        <p:nvSpPr>
          <p:cNvPr id="13" name="Text Placeholder 12">
            <a:extLst>
              <a:ext uri="{FF2B5EF4-FFF2-40B4-BE49-F238E27FC236}">
                <a16:creationId xmlns:a16="http://schemas.microsoft.com/office/drawing/2014/main" id="{63466F58-8094-496E-8FA6-A2A07D706ECA}"/>
              </a:ext>
            </a:extLst>
          </p:cNvPr>
          <p:cNvSpPr>
            <a:spLocks noGrp="1"/>
          </p:cNvSpPr>
          <p:nvPr>
            <p:ph type="body" sz="quarter" idx="15" hasCustomPrompt="1"/>
          </p:nvPr>
        </p:nvSpPr>
        <p:spPr>
          <a:xfrm>
            <a:off x="914400" y="5235467"/>
            <a:ext cx="2286000" cy="73152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7" name="Content Placeholder 6">
            <a:extLst>
              <a:ext uri="{FF2B5EF4-FFF2-40B4-BE49-F238E27FC236}">
                <a16:creationId xmlns:a16="http://schemas.microsoft.com/office/drawing/2014/main" id="{27ECF580-8E4E-43A8-957B-F86F1C61ADA4}"/>
              </a:ext>
            </a:extLst>
          </p:cNvPr>
          <p:cNvSpPr>
            <a:spLocks noGrp="1"/>
          </p:cNvSpPr>
          <p:nvPr>
            <p:ph sz="quarter" idx="22" hasCustomPrompt="1"/>
          </p:nvPr>
        </p:nvSpPr>
        <p:spPr>
          <a:xfrm>
            <a:off x="914400" y="2004810"/>
            <a:ext cx="2286000" cy="217170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20" name="Text Placeholder 10">
            <a:extLst>
              <a:ext uri="{FF2B5EF4-FFF2-40B4-BE49-F238E27FC236}">
                <a16:creationId xmlns:a16="http://schemas.microsoft.com/office/drawing/2014/main" id="{58B05749-818D-4447-958A-FEF293220AE8}"/>
              </a:ext>
            </a:extLst>
          </p:cNvPr>
          <p:cNvSpPr>
            <a:spLocks noGrp="1"/>
          </p:cNvSpPr>
          <p:nvPr>
            <p:ph type="body" sz="quarter" idx="23" hasCustomPrompt="1"/>
          </p:nvPr>
        </p:nvSpPr>
        <p:spPr>
          <a:xfrm>
            <a:off x="3602736" y="4333934"/>
            <a:ext cx="2286000" cy="548640"/>
          </a:xfrm>
        </p:spPr>
        <p:txBody>
          <a:bodyPr>
            <a:noAutofit/>
          </a:bodyPr>
          <a:lstStyle>
            <a:lvl1pPr marL="0" indent="0" algn="ctr">
              <a:buNone/>
              <a:defRPr sz="1800">
                <a:solidFill>
                  <a:schemeClr val="accent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a:t>CLICK TO EDIT SUBTITLE</a:t>
            </a:r>
          </a:p>
        </p:txBody>
      </p:sp>
      <p:sp>
        <p:nvSpPr>
          <p:cNvPr id="21" name="Text Placeholder 12">
            <a:extLst>
              <a:ext uri="{FF2B5EF4-FFF2-40B4-BE49-F238E27FC236}">
                <a16:creationId xmlns:a16="http://schemas.microsoft.com/office/drawing/2014/main" id="{7F20B9D5-25D9-47F8-A972-A75CCB164FD5}"/>
              </a:ext>
            </a:extLst>
          </p:cNvPr>
          <p:cNvSpPr>
            <a:spLocks noGrp="1"/>
          </p:cNvSpPr>
          <p:nvPr>
            <p:ph type="body" sz="quarter" idx="24" hasCustomPrompt="1"/>
          </p:nvPr>
        </p:nvSpPr>
        <p:spPr>
          <a:xfrm>
            <a:off x="3602736" y="5235467"/>
            <a:ext cx="2286000" cy="73152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22" name="Content Placeholder 6">
            <a:extLst>
              <a:ext uri="{FF2B5EF4-FFF2-40B4-BE49-F238E27FC236}">
                <a16:creationId xmlns:a16="http://schemas.microsoft.com/office/drawing/2014/main" id="{41B075AD-BF48-4749-9202-8150B2107377}"/>
              </a:ext>
            </a:extLst>
          </p:cNvPr>
          <p:cNvSpPr>
            <a:spLocks noGrp="1"/>
          </p:cNvSpPr>
          <p:nvPr>
            <p:ph sz="quarter" idx="25" hasCustomPrompt="1"/>
          </p:nvPr>
        </p:nvSpPr>
        <p:spPr>
          <a:xfrm>
            <a:off x="3603626" y="2004810"/>
            <a:ext cx="2286000" cy="217170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23" name="Text Placeholder 10">
            <a:extLst>
              <a:ext uri="{FF2B5EF4-FFF2-40B4-BE49-F238E27FC236}">
                <a16:creationId xmlns:a16="http://schemas.microsoft.com/office/drawing/2014/main" id="{95B953E6-3C98-4798-A4E9-1B1440A15A51}"/>
              </a:ext>
            </a:extLst>
          </p:cNvPr>
          <p:cNvSpPr>
            <a:spLocks noGrp="1"/>
          </p:cNvSpPr>
          <p:nvPr>
            <p:ph type="body" sz="quarter" idx="26" hasCustomPrompt="1"/>
          </p:nvPr>
        </p:nvSpPr>
        <p:spPr>
          <a:xfrm>
            <a:off x="8982077" y="4333934"/>
            <a:ext cx="2286000" cy="548640"/>
          </a:xfrm>
        </p:spPr>
        <p:txBody>
          <a:bodyPr>
            <a:noAutofit/>
          </a:bodyPr>
          <a:lstStyle>
            <a:lvl1pPr marL="0" indent="0" algn="ctr">
              <a:buNone/>
              <a:defRPr sz="1800">
                <a:solidFill>
                  <a:schemeClr val="accent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a:t>CLICK TO EDIT SUBTITLE</a:t>
            </a:r>
          </a:p>
        </p:txBody>
      </p:sp>
      <p:sp>
        <p:nvSpPr>
          <p:cNvPr id="24" name="Text Placeholder 12">
            <a:extLst>
              <a:ext uri="{FF2B5EF4-FFF2-40B4-BE49-F238E27FC236}">
                <a16:creationId xmlns:a16="http://schemas.microsoft.com/office/drawing/2014/main" id="{65B3E813-F032-4E15-B3D8-B0B967E18400}"/>
              </a:ext>
            </a:extLst>
          </p:cNvPr>
          <p:cNvSpPr>
            <a:spLocks noGrp="1"/>
          </p:cNvSpPr>
          <p:nvPr>
            <p:ph type="body" sz="quarter" idx="27" hasCustomPrompt="1"/>
          </p:nvPr>
        </p:nvSpPr>
        <p:spPr>
          <a:xfrm>
            <a:off x="8982077" y="5235467"/>
            <a:ext cx="2286000" cy="73152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25" name="Content Placeholder 6">
            <a:extLst>
              <a:ext uri="{FF2B5EF4-FFF2-40B4-BE49-F238E27FC236}">
                <a16:creationId xmlns:a16="http://schemas.microsoft.com/office/drawing/2014/main" id="{3A1AE7A9-C278-4553-BA87-9A37448FE965}"/>
              </a:ext>
            </a:extLst>
          </p:cNvPr>
          <p:cNvSpPr>
            <a:spLocks noGrp="1"/>
          </p:cNvSpPr>
          <p:nvPr>
            <p:ph sz="quarter" idx="28" hasCustomPrompt="1"/>
          </p:nvPr>
        </p:nvSpPr>
        <p:spPr>
          <a:xfrm>
            <a:off x="8982077" y="2004810"/>
            <a:ext cx="2286000" cy="217170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26" name="Text Placeholder 10">
            <a:extLst>
              <a:ext uri="{FF2B5EF4-FFF2-40B4-BE49-F238E27FC236}">
                <a16:creationId xmlns:a16="http://schemas.microsoft.com/office/drawing/2014/main" id="{1408D2FA-A2B1-4447-8C50-0F16D70CE9D2}"/>
              </a:ext>
            </a:extLst>
          </p:cNvPr>
          <p:cNvSpPr>
            <a:spLocks noGrp="1"/>
          </p:cNvSpPr>
          <p:nvPr>
            <p:ph type="body" sz="quarter" idx="29" hasCustomPrompt="1"/>
          </p:nvPr>
        </p:nvSpPr>
        <p:spPr>
          <a:xfrm>
            <a:off x="6291072" y="4333934"/>
            <a:ext cx="2286000" cy="548640"/>
          </a:xfrm>
        </p:spPr>
        <p:txBody>
          <a:bodyPr>
            <a:noAutofit/>
          </a:bodyPr>
          <a:lstStyle>
            <a:lvl1pPr marL="0" indent="0" algn="ctr">
              <a:buNone/>
              <a:defRPr sz="1800">
                <a:solidFill>
                  <a:schemeClr val="accent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a:t>CLICK TO EDIT SUBTITLE</a:t>
            </a:r>
          </a:p>
        </p:txBody>
      </p:sp>
      <p:sp>
        <p:nvSpPr>
          <p:cNvPr id="27" name="Text Placeholder 12">
            <a:extLst>
              <a:ext uri="{FF2B5EF4-FFF2-40B4-BE49-F238E27FC236}">
                <a16:creationId xmlns:a16="http://schemas.microsoft.com/office/drawing/2014/main" id="{68834F1C-0151-4D96-9804-08CAEEDB3495}"/>
              </a:ext>
            </a:extLst>
          </p:cNvPr>
          <p:cNvSpPr>
            <a:spLocks noGrp="1"/>
          </p:cNvSpPr>
          <p:nvPr>
            <p:ph type="body" sz="quarter" idx="30" hasCustomPrompt="1"/>
          </p:nvPr>
        </p:nvSpPr>
        <p:spPr>
          <a:xfrm>
            <a:off x="6291072" y="5235467"/>
            <a:ext cx="2286000" cy="73152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28" name="Content Placeholder 6">
            <a:extLst>
              <a:ext uri="{FF2B5EF4-FFF2-40B4-BE49-F238E27FC236}">
                <a16:creationId xmlns:a16="http://schemas.microsoft.com/office/drawing/2014/main" id="{DB26BE5E-69FC-43BF-BD74-25B62546B252}"/>
              </a:ext>
            </a:extLst>
          </p:cNvPr>
          <p:cNvSpPr>
            <a:spLocks noGrp="1"/>
          </p:cNvSpPr>
          <p:nvPr>
            <p:ph sz="quarter" idx="31" hasCustomPrompt="1"/>
          </p:nvPr>
        </p:nvSpPr>
        <p:spPr>
          <a:xfrm>
            <a:off x="6292852" y="2004810"/>
            <a:ext cx="2286000" cy="217170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29" name="Text Placeholder 12">
            <a:extLst>
              <a:ext uri="{FF2B5EF4-FFF2-40B4-BE49-F238E27FC236}">
                <a16:creationId xmlns:a16="http://schemas.microsoft.com/office/drawing/2014/main" id="{E9D71C6C-8090-42D9-AA7D-9D858A089829}"/>
              </a:ext>
            </a:extLst>
          </p:cNvPr>
          <p:cNvSpPr>
            <a:spLocks noGrp="1"/>
          </p:cNvSpPr>
          <p:nvPr>
            <p:ph type="body" sz="quarter" idx="32" hasCustomPrompt="1"/>
          </p:nvPr>
        </p:nvSpPr>
        <p:spPr>
          <a:xfrm>
            <a:off x="914400" y="4912335"/>
            <a:ext cx="22860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30" name="Text Placeholder 12">
            <a:extLst>
              <a:ext uri="{FF2B5EF4-FFF2-40B4-BE49-F238E27FC236}">
                <a16:creationId xmlns:a16="http://schemas.microsoft.com/office/drawing/2014/main" id="{ADBCB0A2-01FA-4A56-9187-2141478D277E}"/>
              </a:ext>
            </a:extLst>
          </p:cNvPr>
          <p:cNvSpPr>
            <a:spLocks noGrp="1"/>
          </p:cNvSpPr>
          <p:nvPr>
            <p:ph type="body" sz="quarter" idx="33" hasCustomPrompt="1"/>
          </p:nvPr>
        </p:nvSpPr>
        <p:spPr>
          <a:xfrm>
            <a:off x="3602736" y="4912335"/>
            <a:ext cx="22860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31" name="Text Placeholder 12">
            <a:extLst>
              <a:ext uri="{FF2B5EF4-FFF2-40B4-BE49-F238E27FC236}">
                <a16:creationId xmlns:a16="http://schemas.microsoft.com/office/drawing/2014/main" id="{A8DA037D-3115-4D06-B62B-8B2361C1B73D}"/>
              </a:ext>
            </a:extLst>
          </p:cNvPr>
          <p:cNvSpPr>
            <a:spLocks noGrp="1"/>
          </p:cNvSpPr>
          <p:nvPr>
            <p:ph type="body" sz="quarter" idx="34" hasCustomPrompt="1"/>
          </p:nvPr>
        </p:nvSpPr>
        <p:spPr>
          <a:xfrm>
            <a:off x="8982077" y="4912335"/>
            <a:ext cx="22860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32" name="Text Placeholder 12">
            <a:extLst>
              <a:ext uri="{FF2B5EF4-FFF2-40B4-BE49-F238E27FC236}">
                <a16:creationId xmlns:a16="http://schemas.microsoft.com/office/drawing/2014/main" id="{2CE21E27-DF2A-4809-8004-DBD3CB8C9D75}"/>
              </a:ext>
            </a:extLst>
          </p:cNvPr>
          <p:cNvSpPr>
            <a:spLocks noGrp="1"/>
          </p:cNvSpPr>
          <p:nvPr>
            <p:ph type="body" sz="quarter" idx="35" hasCustomPrompt="1"/>
          </p:nvPr>
        </p:nvSpPr>
        <p:spPr>
          <a:xfrm>
            <a:off x="6291072" y="4912335"/>
            <a:ext cx="22860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Tree>
    <p:extLst>
      <p:ext uri="{BB962C8B-B14F-4D97-AF65-F5344CB8AC3E}">
        <p14:creationId xmlns:p14="http://schemas.microsoft.com/office/powerpoint/2010/main" val="16286683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extLst>
    <p:ext uri="{DCECCB84-F9BA-43D5-87BE-67443E8EF086}">
      <p15:sldGuideLst xmlns:p15="http://schemas.microsoft.com/office/powerpoint/2012/main">
        <p15:guide id="1" orient="horz" pos="912"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0F1B0119-8B53-4329-89FD-7688250A12F9}"/>
              </a:ext>
            </a:extLst>
          </p:cNvPr>
          <p:cNvSpPr>
            <a:spLocks noGrp="1"/>
          </p:cNvSpPr>
          <p:nvPr>
            <p:ph type="pic" sz="quarter" idx="13"/>
          </p:nvPr>
        </p:nvSpPr>
        <p:spPr>
          <a:xfrm>
            <a:off x="458724" y="481369"/>
            <a:ext cx="11274552" cy="2743200"/>
          </a:xfrm>
          <a:custGeom>
            <a:avLst/>
            <a:gdLst>
              <a:gd name="connsiteX0" fmla="*/ 0 w 11274552"/>
              <a:gd name="connsiteY0" fmla="*/ 0 h 2743200"/>
              <a:gd name="connsiteX1" fmla="*/ 11274552 w 11274552"/>
              <a:gd name="connsiteY1" fmla="*/ 0 h 2743200"/>
              <a:gd name="connsiteX2" fmla="*/ 11274552 w 11274552"/>
              <a:gd name="connsiteY2" fmla="*/ 2743200 h 2743200"/>
              <a:gd name="connsiteX3" fmla="*/ 5730217 w 11274552"/>
              <a:gd name="connsiteY3" fmla="*/ 2743200 h 2743200"/>
              <a:gd name="connsiteX4" fmla="*/ 5730217 w 11274552"/>
              <a:gd name="connsiteY4" fmla="*/ 1118831 h 2743200"/>
              <a:gd name="connsiteX5" fmla="*/ 5522399 w 11274552"/>
              <a:gd name="connsiteY5" fmla="*/ 1118831 h 2743200"/>
              <a:gd name="connsiteX6" fmla="*/ 5522399 w 11274552"/>
              <a:gd name="connsiteY6" fmla="*/ 2743200 h 2743200"/>
              <a:gd name="connsiteX7" fmla="*/ 0 w 11274552"/>
              <a:gd name="connsiteY7" fmla="*/ 2743200 h 2743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274552" h="2743200">
                <a:moveTo>
                  <a:pt x="0" y="0"/>
                </a:moveTo>
                <a:lnTo>
                  <a:pt x="11274552" y="0"/>
                </a:lnTo>
                <a:lnTo>
                  <a:pt x="11274552" y="2743200"/>
                </a:lnTo>
                <a:lnTo>
                  <a:pt x="5730217" y="2743200"/>
                </a:lnTo>
                <a:lnTo>
                  <a:pt x="5730217" y="1118831"/>
                </a:lnTo>
                <a:lnTo>
                  <a:pt x="5522399" y="1118831"/>
                </a:lnTo>
                <a:lnTo>
                  <a:pt x="5522399" y="2743200"/>
                </a:lnTo>
                <a:lnTo>
                  <a:pt x="0" y="2743200"/>
                </a:lnTo>
                <a:close/>
              </a:path>
            </a:pathLst>
          </a:custGeom>
          <a:solidFill>
            <a:schemeClr val="accent6">
              <a:lumMod val="20000"/>
              <a:lumOff val="80000"/>
            </a:schemeClr>
          </a:solidFill>
        </p:spPr>
        <p:txBody>
          <a:bodyPr wrap="square">
            <a:noAutofit/>
          </a:bodyPr>
          <a:lstStyle/>
          <a:p>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41248" y="3592386"/>
            <a:ext cx="4572000" cy="1325563"/>
          </a:xfrm>
        </p:spPr>
        <p:txBody>
          <a:bodyPr anchor="t" anchorCtr="0"/>
          <a:lstStyle>
            <a:lvl1pPr>
              <a:defRPr>
                <a:solidFill>
                  <a:schemeClr val="tx1"/>
                </a:solidFill>
              </a:defRPr>
            </a:lvl1pPr>
          </a:lstStyle>
          <a:p>
            <a:r>
              <a:rPr lang="en-US"/>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tx1">
                    <a:lumMod val="65000"/>
                    <a:lumOff val="35000"/>
                  </a:schemeClr>
                </a:solidFill>
              </a:defRPr>
            </a:lvl1pPr>
          </a:lstStyle>
          <a:p>
            <a:r>
              <a:rPr lang="en-US"/>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a:t>Pitch deck title</a:t>
            </a:r>
          </a:p>
        </p:txBody>
      </p:sp>
      <p:sp>
        <p:nvSpPr>
          <p:cNvPr id="15" name="Text Placeholder 12">
            <a:extLst>
              <a:ext uri="{FF2B5EF4-FFF2-40B4-BE49-F238E27FC236}">
                <a16:creationId xmlns:a16="http://schemas.microsoft.com/office/drawing/2014/main" id="{FEDD6309-46B2-4D7D-A1E2-8F04609BF7B3}"/>
              </a:ext>
            </a:extLst>
          </p:cNvPr>
          <p:cNvSpPr>
            <a:spLocks noGrp="1"/>
          </p:cNvSpPr>
          <p:nvPr>
            <p:ph type="body" sz="quarter" idx="17" hasCustomPrompt="1"/>
          </p:nvPr>
        </p:nvSpPr>
        <p:spPr>
          <a:xfrm>
            <a:off x="6489391" y="3546349"/>
            <a:ext cx="5248656" cy="1920240"/>
          </a:xfrm>
        </p:spPr>
        <p:txBody>
          <a:bodyPr>
            <a:noAutofit/>
          </a:bodyPr>
          <a:lstStyle>
            <a:lvl1pPr marL="0" indent="0">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11" name="Rectangle 10">
            <a:extLst>
              <a:ext uri="{FF2B5EF4-FFF2-40B4-BE49-F238E27FC236}">
                <a16:creationId xmlns:a16="http://schemas.microsoft.com/office/drawing/2014/main" id="{95C8E637-78B0-4855-A6B1-C2DE56F3644F}"/>
              </a:ext>
              <a:ext uri="{C183D7F6-B498-43B3-948B-1728B52AA6E4}">
                <adec:decorative xmlns:adec="http://schemas.microsoft.com/office/drawing/2017/decorative" val="1"/>
              </a:ext>
            </a:extLst>
          </p:cNvPr>
          <p:cNvSpPr/>
          <p:nvPr userDrawn="1"/>
        </p:nvSpPr>
        <p:spPr>
          <a:xfrm>
            <a:off x="5981123" y="1600200"/>
            <a:ext cx="207818" cy="34671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 Placeholder 12">
            <a:extLst>
              <a:ext uri="{FF2B5EF4-FFF2-40B4-BE49-F238E27FC236}">
                <a16:creationId xmlns:a16="http://schemas.microsoft.com/office/drawing/2014/main" id="{89A89CDF-EE53-4D5A-BA2F-B21F454E10AE}"/>
              </a:ext>
            </a:extLst>
          </p:cNvPr>
          <p:cNvSpPr>
            <a:spLocks noGrp="1"/>
          </p:cNvSpPr>
          <p:nvPr>
            <p:ph type="body" sz="quarter" idx="14" hasCustomPrompt="1"/>
          </p:nvPr>
        </p:nvSpPr>
        <p:spPr>
          <a:xfrm>
            <a:off x="5239512" y="5503164"/>
            <a:ext cx="6958584" cy="1371600"/>
          </a:xfrm>
        </p:spPr>
        <p:txBody>
          <a:bodyPr vert="horz" bIns="0" anchor="t">
            <a:noAutofit/>
          </a:bodyPr>
          <a:lstStyle>
            <a:lvl1pPr marL="0" indent="0" algn="r">
              <a:lnSpc>
                <a:spcPct val="100000"/>
              </a:lnSpc>
              <a:spcBef>
                <a:spcPts val="0"/>
              </a:spcBef>
              <a:buNone/>
              <a:defRPr sz="11000" cap="all" baseline="0">
                <a:solidFill>
                  <a:schemeClr val="bg1">
                    <a:lumMod val="95000"/>
                  </a:schemeClr>
                </a:solidFill>
                <a:latin typeface="Source Sans Pro ExtraLight" panose="020B0303030403020204" pitchFamily="34" charset="0"/>
                <a:ea typeface="Source Sans Pro ExtraLight" panose="020B0303030403020204" pitchFamily="34" charset="0"/>
              </a:defRPr>
            </a:lvl1pPr>
          </a:lstStyle>
          <a:p>
            <a:pPr lvl="0"/>
            <a:r>
              <a:rPr lang="en-US"/>
              <a:t>Summary</a:t>
            </a:r>
          </a:p>
        </p:txBody>
      </p:sp>
    </p:spTree>
    <p:extLst>
      <p:ext uri="{BB962C8B-B14F-4D97-AF65-F5344CB8AC3E}">
        <p14:creationId xmlns:p14="http://schemas.microsoft.com/office/powerpoint/2010/main" val="42667909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extLst>
    <p:ext uri="{DCECCB84-F9BA-43D5-87BE-67443E8EF086}">
      <p15:sldGuideLst xmlns:p15="http://schemas.microsoft.com/office/powerpoint/2012/main">
        <p15:guide id="1" orient="horz" pos="912"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84ED48F4-DBCF-44E9-BDD6-E6E63CAB7350}"/>
              </a:ext>
            </a:extLst>
          </p:cNvPr>
          <p:cNvSpPr>
            <a:spLocks noGrp="1"/>
          </p:cNvSpPr>
          <p:nvPr>
            <p:ph type="pic" sz="quarter" idx="13"/>
          </p:nvPr>
        </p:nvSpPr>
        <p:spPr>
          <a:xfrm>
            <a:off x="1524" y="0"/>
            <a:ext cx="12188952" cy="6858000"/>
          </a:xfrm>
          <a:custGeom>
            <a:avLst/>
            <a:gdLst>
              <a:gd name="connsiteX0" fmla="*/ 0 w 12188952"/>
              <a:gd name="connsiteY0" fmla="*/ 0 h 6858000"/>
              <a:gd name="connsiteX1" fmla="*/ 12188952 w 12188952"/>
              <a:gd name="connsiteY1" fmla="*/ 0 h 6858000"/>
              <a:gd name="connsiteX2" fmla="*/ 12188952 w 12188952"/>
              <a:gd name="connsiteY2" fmla="*/ 3423562 h 6858000"/>
              <a:gd name="connsiteX3" fmla="*/ 7502172 w 12188952"/>
              <a:gd name="connsiteY3" fmla="*/ 3423562 h 6858000"/>
              <a:gd name="connsiteX4" fmla="*/ 7502172 w 12188952"/>
              <a:gd name="connsiteY4" fmla="*/ 3652162 h 6858000"/>
              <a:gd name="connsiteX5" fmla="*/ 12188952 w 12188952"/>
              <a:gd name="connsiteY5" fmla="*/ 3652162 h 6858000"/>
              <a:gd name="connsiteX6" fmla="*/ 12188952 w 12188952"/>
              <a:gd name="connsiteY6" fmla="*/ 6858000 h 6858000"/>
              <a:gd name="connsiteX7" fmla="*/ 0 w 1218895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0" y="0"/>
                </a:moveTo>
                <a:lnTo>
                  <a:pt x="12188952" y="0"/>
                </a:lnTo>
                <a:lnTo>
                  <a:pt x="12188952" y="3423562"/>
                </a:lnTo>
                <a:lnTo>
                  <a:pt x="7502172" y="3423562"/>
                </a:lnTo>
                <a:lnTo>
                  <a:pt x="7502172" y="3652162"/>
                </a:lnTo>
                <a:lnTo>
                  <a:pt x="12188952" y="3652162"/>
                </a:lnTo>
                <a:lnTo>
                  <a:pt x="12188952" y="6858000"/>
                </a:lnTo>
                <a:lnTo>
                  <a:pt x="0" y="6858000"/>
                </a:lnTo>
                <a:close/>
              </a:path>
            </a:pathLst>
          </a:custGeom>
          <a:solidFill>
            <a:schemeClr val="accent6">
              <a:lumMod val="20000"/>
              <a:lumOff val="80000"/>
            </a:schemeClr>
          </a:solidFill>
        </p:spPr>
        <p:txBody>
          <a:bodyPr wrap="square">
            <a:noAutofit/>
          </a:bodyPr>
          <a:lstStyle/>
          <a:p>
            <a:endParaRPr lang="en-US"/>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a:t>7/14/20XX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a:p>
        </p:txBody>
      </p:sp>
      <p:sp>
        <p:nvSpPr>
          <p:cNvPr id="9" name="Content Placeholder 2">
            <a:extLst>
              <a:ext uri="{FF2B5EF4-FFF2-40B4-BE49-F238E27FC236}">
                <a16:creationId xmlns:a16="http://schemas.microsoft.com/office/drawing/2014/main" id="{77D5655F-601C-49CF-925B-4467144804D6}"/>
              </a:ext>
            </a:extLst>
          </p:cNvPr>
          <p:cNvSpPr>
            <a:spLocks noGrp="1"/>
          </p:cNvSpPr>
          <p:nvPr>
            <p:ph idx="14" hasCustomPrompt="1"/>
          </p:nvPr>
        </p:nvSpPr>
        <p:spPr>
          <a:xfrm>
            <a:off x="7467603" y="4681728"/>
            <a:ext cx="3838731" cy="1645920"/>
          </a:xfrm>
        </p:spPr>
        <p:txBody>
          <a:bodyPr>
            <a:normAutofit/>
          </a:bodyPr>
          <a:lstStyle>
            <a:lvl1pPr marL="0" indent="0">
              <a:lnSpc>
                <a:spcPct val="100000"/>
              </a:lnSpc>
              <a:buNone/>
              <a:defRPr sz="1400">
                <a:solidFill>
                  <a:schemeClr val="bg1"/>
                </a:solidFill>
              </a:defRPr>
            </a:lvl1pPr>
            <a:lvl2pPr marL="457200" indent="0">
              <a:lnSpc>
                <a:spcPct val="100000"/>
              </a:lnSpc>
              <a:buNone/>
              <a:defRPr sz="1600"/>
            </a:lvl2pPr>
            <a:lvl3pPr marL="914400" indent="0">
              <a:lnSpc>
                <a:spcPct val="100000"/>
              </a:lnSpc>
              <a:buNone/>
              <a:defRPr sz="1600"/>
            </a:lvl3pPr>
            <a:lvl4pPr marL="1371600" indent="0">
              <a:lnSpc>
                <a:spcPct val="100000"/>
              </a:lnSpc>
              <a:buNone/>
              <a:defRPr sz="1600"/>
            </a:lvl4pPr>
            <a:lvl5pPr marL="1828800" indent="0">
              <a:lnSpc>
                <a:spcPct val="100000"/>
              </a:lnSpc>
              <a:buNone/>
              <a:defRPr sz="1600"/>
            </a:lvl5pPr>
          </a:lstStyle>
          <a:p>
            <a:pPr lvl="0"/>
            <a:r>
              <a:rPr lang="en-US"/>
              <a:t>Click to edit text</a:t>
            </a:r>
          </a:p>
        </p:txBody>
      </p:sp>
      <p:sp>
        <p:nvSpPr>
          <p:cNvPr id="12" name="Rectangle 11">
            <a:extLst>
              <a:ext uri="{FF2B5EF4-FFF2-40B4-BE49-F238E27FC236}">
                <a16:creationId xmlns:a16="http://schemas.microsoft.com/office/drawing/2014/main" id="{53A4EE02-E082-4906-9F26-21DA131BE270}"/>
              </a:ext>
              <a:ext uri="{C183D7F6-B498-43B3-948B-1728B52AA6E4}">
                <adec:decorative xmlns:adec="http://schemas.microsoft.com/office/drawing/2017/decorative" val="1"/>
              </a:ext>
            </a:extLst>
          </p:cNvPr>
          <p:cNvSpPr/>
          <p:nvPr userDrawn="1"/>
        </p:nvSpPr>
        <p:spPr>
          <a:xfrm>
            <a:off x="7503696" y="3423562"/>
            <a:ext cx="46867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49F40A-2F72-4059-80C0-FD3038B0C3D5}"/>
              </a:ext>
            </a:extLst>
          </p:cNvPr>
          <p:cNvSpPr>
            <a:spLocks noGrp="1"/>
          </p:cNvSpPr>
          <p:nvPr>
            <p:ph type="title"/>
          </p:nvPr>
        </p:nvSpPr>
        <p:spPr>
          <a:xfrm>
            <a:off x="7465854" y="3941064"/>
            <a:ext cx="3840480" cy="640080"/>
          </a:xfrm>
        </p:spPr>
        <p:txBody>
          <a:bodyPr anchor="t"/>
          <a:lstStyle>
            <a:lvl1pPr>
              <a:spcBef>
                <a:spcPts val="1000"/>
              </a:spcBef>
              <a:defRPr cap="all" baseline="0">
                <a:solidFill>
                  <a:schemeClr val="bg1"/>
                </a:solidFill>
              </a:defRPr>
            </a:lvl1pPr>
          </a:lstStyle>
          <a:p>
            <a:r>
              <a:rPr lang="en-US"/>
              <a:t>Click to edit Master title style</a:t>
            </a:r>
          </a:p>
        </p:txBody>
      </p:sp>
    </p:spTree>
    <p:extLst>
      <p:ext uri="{BB962C8B-B14F-4D97-AF65-F5344CB8AC3E}">
        <p14:creationId xmlns:p14="http://schemas.microsoft.com/office/powerpoint/2010/main" val="18317654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2BF6510-D603-481E-B685-9095150A28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A743757-ABC3-44BF-87D3-5E323E9B00D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3A79566-C1F8-443D-A135-C668898477AE}"/>
              </a:ext>
            </a:extLst>
          </p:cNvPr>
          <p:cNvSpPr>
            <a:spLocks noGrp="1"/>
          </p:cNvSpPr>
          <p:nvPr>
            <p:ph type="dt" sz="half" idx="10"/>
          </p:nvPr>
        </p:nvSpPr>
        <p:spPr/>
        <p:txBody>
          <a:bodyPr/>
          <a:lstStyle/>
          <a:p>
            <a:r>
              <a:rPr lang="en-US"/>
              <a:t>7/14/20XX</a:t>
            </a:r>
          </a:p>
        </p:txBody>
      </p:sp>
      <p:sp>
        <p:nvSpPr>
          <p:cNvPr id="6" name="Footer Placeholder 5">
            <a:extLst>
              <a:ext uri="{FF2B5EF4-FFF2-40B4-BE49-F238E27FC236}">
                <a16:creationId xmlns:a16="http://schemas.microsoft.com/office/drawing/2014/main" id="{035CF363-F733-460B-9E71-BF70442AC396}"/>
              </a:ext>
            </a:extLst>
          </p:cNvPr>
          <p:cNvSpPr>
            <a:spLocks noGrp="1"/>
          </p:cNvSpPr>
          <p:nvPr>
            <p:ph type="ftr" sz="quarter" idx="11"/>
          </p:nvPr>
        </p:nvSpPr>
        <p:spPr/>
        <p:txBody>
          <a:bodyPr/>
          <a:lstStyle/>
          <a:p>
            <a:r>
              <a:rPr lang="en-US"/>
              <a:t>Pitch deck title</a:t>
            </a:r>
          </a:p>
        </p:txBody>
      </p:sp>
      <p:sp>
        <p:nvSpPr>
          <p:cNvPr id="7" name="Slide Number Placeholder 6">
            <a:extLst>
              <a:ext uri="{FF2B5EF4-FFF2-40B4-BE49-F238E27FC236}">
                <a16:creationId xmlns:a16="http://schemas.microsoft.com/office/drawing/2014/main" id="{A3B0FA47-58F4-4B95-AD52-4EFE7977ACEC}"/>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4894937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411E-20EA-4627-8A68-17038DCE18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74E5B2-1EB9-4222-8FAB-65BDC9A9500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C197C18-82B5-4EB5-9010-63FFB7F531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32AD86-1F8B-4DE6-9736-793E1781772C}"/>
              </a:ext>
            </a:extLst>
          </p:cNvPr>
          <p:cNvSpPr>
            <a:spLocks noGrp="1"/>
          </p:cNvSpPr>
          <p:nvPr>
            <p:ph type="dt" sz="half" idx="10"/>
          </p:nvPr>
        </p:nvSpPr>
        <p:spPr/>
        <p:txBody>
          <a:bodyPr/>
          <a:lstStyle/>
          <a:p>
            <a:r>
              <a:rPr lang="en-US"/>
              <a:t>7/14/20XX</a:t>
            </a:r>
          </a:p>
        </p:txBody>
      </p:sp>
      <p:sp>
        <p:nvSpPr>
          <p:cNvPr id="6" name="Footer Placeholder 5">
            <a:extLst>
              <a:ext uri="{FF2B5EF4-FFF2-40B4-BE49-F238E27FC236}">
                <a16:creationId xmlns:a16="http://schemas.microsoft.com/office/drawing/2014/main" id="{FA60A3B3-8B02-4D8B-A982-7C7CA03A9290}"/>
              </a:ext>
            </a:extLst>
          </p:cNvPr>
          <p:cNvSpPr>
            <a:spLocks noGrp="1"/>
          </p:cNvSpPr>
          <p:nvPr>
            <p:ph type="ftr" sz="quarter" idx="11"/>
          </p:nvPr>
        </p:nvSpPr>
        <p:spPr/>
        <p:txBody>
          <a:bodyPr/>
          <a:lstStyle/>
          <a:p>
            <a:r>
              <a:rPr lang="en-US"/>
              <a:t>Pitch deck title</a:t>
            </a:r>
          </a:p>
        </p:txBody>
      </p:sp>
      <p:sp>
        <p:nvSpPr>
          <p:cNvPr id="7" name="Slide Number Placeholder 6">
            <a:extLst>
              <a:ext uri="{FF2B5EF4-FFF2-40B4-BE49-F238E27FC236}">
                <a16:creationId xmlns:a16="http://schemas.microsoft.com/office/drawing/2014/main" id="{989C9CBB-7187-447C-9F33-04CFDCD0B2D0}"/>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29888139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25D6D-4906-4DAB-B1BA-9436026FE6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9975A10-62C2-4D29-B192-A142562FE0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3B58235-2C90-48E1-8A68-7413F78398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FCAF9B-D406-4E4F-B804-AF188F651834}"/>
              </a:ext>
            </a:extLst>
          </p:cNvPr>
          <p:cNvSpPr>
            <a:spLocks noGrp="1"/>
          </p:cNvSpPr>
          <p:nvPr>
            <p:ph type="dt" sz="half" idx="10"/>
          </p:nvPr>
        </p:nvSpPr>
        <p:spPr/>
        <p:txBody>
          <a:bodyPr/>
          <a:lstStyle/>
          <a:p>
            <a:r>
              <a:rPr lang="en-US"/>
              <a:t>7/14/20XX</a:t>
            </a:r>
          </a:p>
        </p:txBody>
      </p:sp>
      <p:sp>
        <p:nvSpPr>
          <p:cNvPr id="6" name="Footer Placeholder 5">
            <a:extLst>
              <a:ext uri="{FF2B5EF4-FFF2-40B4-BE49-F238E27FC236}">
                <a16:creationId xmlns:a16="http://schemas.microsoft.com/office/drawing/2014/main" id="{47E5FF7C-B4CA-48C1-B1A5-2AA329D34317}"/>
              </a:ext>
            </a:extLst>
          </p:cNvPr>
          <p:cNvSpPr>
            <a:spLocks noGrp="1"/>
          </p:cNvSpPr>
          <p:nvPr>
            <p:ph type="ftr" sz="quarter" idx="11"/>
          </p:nvPr>
        </p:nvSpPr>
        <p:spPr/>
        <p:txBody>
          <a:bodyPr/>
          <a:lstStyle/>
          <a:p>
            <a:r>
              <a:rPr lang="en-US"/>
              <a:t>Pitch deck title</a:t>
            </a:r>
          </a:p>
        </p:txBody>
      </p:sp>
      <p:sp>
        <p:nvSpPr>
          <p:cNvPr id="7" name="Slide Number Placeholder 6">
            <a:extLst>
              <a:ext uri="{FF2B5EF4-FFF2-40B4-BE49-F238E27FC236}">
                <a16:creationId xmlns:a16="http://schemas.microsoft.com/office/drawing/2014/main" id="{6AAABB43-2086-4CDB-B2A4-E51E7D83C75B}"/>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254735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r>
              <a:rPr lang="en-US"/>
              <a:t>7/14/20XX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lumMod val="65000"/>
                    <a:lumOff val="35000"/>
                  </a:schemeClr>
                </a:solidFill>
              </a:defRPr>
            </a:lvl1pPr>
          </a:lstStyle>
          <a:p>
            <a:r>
              <a:rPr lang="en-US"/>
              <a:t>Pitch deck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67" r:id="rId3"/>
    <p:sldLayoutId id="2147483685" r:id="rId4"/>
    <p:sldLayoutId id="2147483650" r:id="rId5"/>
    <p:sldLayoutId id="2147483669" r:id="rId6"/>
    <p:sldLayoutId id="2147483651" r:id="rId7"/>
    <p:sldLayoutId id="2147483671" r:id="rId8"/>
    <p:sldLayoutId id="2147483683" r:id="rId9"/>
    <p:sldLayoutId id="2147483687" r:id="rId10"/>
    <p:sldLayoutId id="2147483672" r:id="rId11"/>
    <p:sldLayoutId id="2147483680" r:id="rId12"/>
    <p:sldLayoutId id="2147483678" r:id="rId13"/>
    <p:sldLayoutId id="2147483653" r:id="rId14"/>
    <p:sldLayoutId id="2147483677" r:id="rId15"/>
    <p:sldLayoutId id="2147483673" r:id="rId16"/>
    <p:sldLayoutId id="2147483654" r:id="rId17"/>
    <p:sldLayoutId id="2147483674" r:id="rId18"/>
    <p:sldLayoutId id="2147483675" r:id="rId19"/>
    <p:sldLayoutId id="2147483676" r:id="rId20"/>
    <p:sldLayoutId id="2147483668" r:id="rId21"/>
    <p:sldLayoutId id="2147483652" r:id="rId22"/>
    <p:sldLayoutId id="2147483656" r:id="rId23"/>
    <p:sldLayoutId id="2147483657" r:id="rId24"/>
  </p:sldLayoutIdLst>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36" userDrawn="1">
          <p15:clr>
            <a:srgbClr val="5ACBF0"/>
          </p15:clr>
        </p15:guide>
        <p15:guide id="2" pos="2568" userDrawn="1">
          <p15:clr>
            <a:srgbClr val="5ACBF0"/>
          </p15:clr>
        </p15:guide>
        <p15:guide id="3" pos="5760" userDrawn="1">
          <p15:clr>
            <a:srgbClr val="F26B43"/>
          </p15:clr>
        </p15:guide>
        <p15:guide id="4" pos="1920" userDrawn="1">
          <p15:clr>
            <a:srgbClr val="F26B43"/>
          </p15:clr>
        </p15:guide>
        <p15:guide id="5" pos="3840" userDrawn="1">
          <p15:clr>
            <a:srgbClr val="F26B43"/>
          </p15:clr>
        </p15:guide>
        <p15:guide id="6" pos="576" userDrawn="1">
          <p15:clr>
            <a:srgbClr val="000000"/>
          </p15:clr>
        </p15:guide>
        <p15:guide id="7" pos="7104" userDrawn="1">
          <p15:clr>
            <a:srgbClr val="000000"/>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Placeholder 7" descr="A logo for a property management company&#10;&#10;AI-generated content may be incorrect.">
            <a:extLst>
              <a:ext uri="{FF2B5EF4-FFF2-40B4-BE49-F238E27FC236}">
                <a16:creationId xmlns:a16="http://schemas.microsoft.com/office/drawing/2014/main" id="{96D6DE01-D902-4482-9C44-25411826C9AE}"/>
              </a:ext>
            </a:extLst>
          </p:cNvPr>
          <p:cNvPicPr>
            <a:picLocks noGrp="1" noChangeAspect="1"/>
          </p:cNvPicPr>
          <p:nvPr>
            <p:ph type="pic" sz="quarter" idx="14"/>
          </p:nvPr>
        </p:nvPicPr>
        <p:blipFill rotWithShape="1">
          <a:blip r:embed="rId2"/>
          <a:srcRect t="7430" b="7940"/>
          <a:stretch>
            <a:fillRect/>
          </a:stretch>
        </p:blipFill>
        <p:spPr>
          <a:xfrm>
            <a:off x="99802" y="-25172"/>
            <a:ext cx="11995376" cy="6772066"/>
          </a:xfrm>
          <a:prstGeom prst="rect">
            <a:avLst/>
          </a:prstGeom>
        </p:spPr>
      </p:pic>
      <p:sp>
        <p:nvSpPr>
          <p:cNvPr id="13" name="Rectangle 12">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20"/>
            <a:ext cx="5566593" cy="688736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067CD3-146F-6228-E362-39AA720C2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63442" y="855815"/>
            <a:ext cx="6887365" cy="5160474"/>
          </a:xfrm>
          <a:prstGeom prst="rect">
            <a:avLst/>
          </a:prstGeom>
          <a:gradFill flip="none" rotWithShape="1">
            <a:gsLst>
              <a:gs pos="0">
                <a:schemeClr val="accent5">
                  <a:lumMod val="75000"/>
                  <a:alpha val="91000"/>
                </a:schemeClr>
              </a:gs>
              <a:gs pos="83000">
                <a:schemeClr val="accent5">
                  <a:alpha val="0"/>
                </a:schemeClr>
              </a:gs>
            </a:gsLst>
            <a:lin ang="51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271C7E5C-A0F8-E9FA-56DB-31A257FD4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7648"/>
            <a:ext cx="2079513" cy="6865647"/>
          </a:xfrm>
          <a:prstGeom prst="rect">
            <a:avLst/>
          </a:prstGeom>
          <a:gradFill flip="none" rotWithShape="1">
            <a:gsLst>
              <a:gs pos="5000">
                <a:schemeClr val="accent5"/>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3F70A3C-4474-2A39-470C-FD55A8837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706777" y="3068761"/>
            <a:ext cx="4504659" cy="3789239"/>
          </a:xfrm>
          <a:prstGeom prst="rect">
            <a:avLst/>
          </a:prstGeom>
          <a:gradFill flip="none" rotWithShape="1">
            <a:gsLst>
              <a:gs pos="0">
                <a:schemeClr val="accent5"/>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Rectangle 20">
            <a:extLst>
              <a:ext uri="{FF2B5EF4-FFF2-40B4-BE49-F238E27FC236}">
                <a16:creationId xmlns:a16="http://schemas.microsoft.com/office/drawing/2014/main" id="{BAC3F7D4-9613-0E1F-901C-98FE831DE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74557" y="-6485"/>
            <a:ext cx="3427160" cy="6879745"/>
          </a:xfrm>
          <a:prstGeom prst="rect">
            <a:avLst/>
          </a:prstGeom>
          <a:gradFill flip="none" rotWithShape="1">
            <a:gsLst>
              <a:gs pos="5000">
                <a:schemeClr val="accent2"/>
              </a:gs>
              <a:gs pos="49000">
                <a:schemeClr val="accent5">
                  <a:lumMod val="60000"/>
                  <a:lumOff val="40000"/>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FD5167C-AF48-26F0-7A9F-3F764337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64705" y="-1061856"/>
            <a:ext cx="3682024" cy="12211438"/>
          </a:xfrm>
          <a:prstGeom prst="rect">
            <a:avLst/>
          </a:prstGeom>
          <a:gradFill>
            <a:gsLst>
              <a:gs pos="0">
                <a:schemeClr val="accent5"/>
              </a:gs>
              <a:gs pos="65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7B30A01-FCA8-86A5-A840-C32A3BE2E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 y="-7639"/>
            <a:ext cx="4879823" cy="6887373"/>
          </a:xfrm>
          <a:prstGeom prst="rect">
            <a:avLst/>
          </a:prstGeom>
          <a:gradFill>
            <a:gsLst>
              <a:gs pos="0">
                <a:schemeClr val="accent2">
                  <a:alpha val="70000"/>
                </a:schemeClr>
              </a:gs>
              <a:gs pos="44000">
                <a:schemeClr val="accent5">
                  <a:lumMod val="60000"/>
                  <a:lumOff val="40000"/>
                  <a:alpha val="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9C522CE7-8601-4799-A188-72F4C128D33A}"/>
              </a:ext>
            </a:extLst>
          </p:cNvPr>
          <p:cNvSpPr>
            <a:spLocks noGrp="1"/>
          </p:cNvSpPr>
          <p:nvPr>
            <p:ph type="ctrTitle"/>
          </p:nvPr>
        </p:nvSpPr>
        <p:spPr>
          <a:xfrm>
            <a:off x="104953" y="3892184"/>
            <a:ext cx="11331995" cy="2368627"/>
          </a:xfrm>
        </p:spPr>
        <p:txBody>
          <a:bodyPr vert="horz" lIns="91440" tIns="45720" rIns="91440" bIns="45720" rtlCol="0" anchor="b">
            <a:normAutofit/>
          </a:bodyPr>
          <a:lstStyle/>
          <a:p>
            <a:br>
              <a:rPr lang="en-US" sz="2400" b="1">
                <a:latin typeface="Calibri"/>
                <a:ea typeface="Calibri"/>
                <a:cs typeface="Calibri"/>
              </a:rPr>
            </a:br>
            <a:r>
              <a:rPr lang="en-US" sz="2400" b="1">
                <a:solidFill>
                  <a:schemeClr val="tx1"/>
                </a:solidFill>
                <a:latin typeface="Calibri"/>
                <a:ea typeface="Calibri"/>
                <a:cs typeface="Calibri"/>
              </a:rPr>
              <a:t>Title:</a:t>
            </a:r>
            <a:r>
              <a:rPr lang="en-US" sz="2400">
                <a:solidFill>
                  <a:schemeClr val="tx1"/>
                </a:solidFill>
                <a:latin typeface="Calibri"/>
                <a:ea typeface="Calibri"/>
                <a:cs typeface="Calibri"/>
              </a:rPr>
              <a:t> Host Logic – Airbnb Property Management Business plan</a:t>
            </a:r>
            <a:br>
              <a:rPr lang="en-US" sz="2400">
                <a:latin typeface="Calibri"/>
                <a:ea typeface="Calibri"/>
                <a:cs typeface="Calibri"/>
              </a:rPr>
            </a:br>
            <a:r>
              <a:rPr lang="en-US" sz="2400" b="1">
                <a:solidFill>
                  <a:schemeClr val="tx1"/>
                </a:solidFill>
                <a:latin typeface="Calibri"/>
                <a:ea typeface="Calibri"/>
                <a:cs typeface="Calibri"/>
              </a:rPr>
              <a:t>Program of study, Modlue Name &amp; Code:</a:t>
            </a:r>
            <a:r>
              <a:rPr lang="en-US" sz="2400">
                <a:solidFill>
                  <a:schemeClr val="tx1"/>
                </a:solidFill>
                <a:latin typeface="Calibri"/>
                <a:ea typeface="Calibri"/>
                <a:cs typeface="Calibri"/>
              </a:rPr>
              <a:t> Enterprise and Entrepreneurship - LCLM4006</a:t>
            </a:r>
            <a:br>
              <a:rPr lang="en-US" sz="2400">
                <a:latin typeface="Calibri"/>
                <a:ea typeface="Calibri"/>
                <a:cs typeface="Calibri"/>
              </a:rPr>
            </a:br>
            <a:r>
              <a:rPr lang="en-US" sz="2400" b="1">
                <a:solidFill>
                  <a:schemeClr val="tx1"/>
                </a:solidFill>
                <a:latin typeface="Calibri"/>
                <a:ea typeface="Calibri"/>
                <a:cs typeface="Calibri"/>
              </a:rPr>
              <a:t>Assignment Title: </a:t>
            </a:r>
            <a:r>
              <a:rPr lang="en-US" sz="2400">
                <a:solidFill>
                  <a:schemeClr val="tx1"/>
                </a:solidFill>
                <a:latin typeface="Calibri"/>
                <a:ea typeface="Calibri"/>
                <a:cs typeface="Calibri"/>
              </a:rPr>
              <a:t>Individual Presentation Pitch to Lecturer</a:t>
            </a:r>
            <a:br>
              <a:rPr lang="en-US" sz="2400">
                <a:solidFill>
                  <a:schemeClr val="tx1"/>
                </a:solidFill>
                <a:latin typeface="Calibri"/>
                <a:ea typeface="Calibri"/>
                <a:cs typeface="Calibri"/>
              </a:rPr>
            </a:br>
            <a:r>
              <a:rPr lang="en-US" sz="2400" b="1">
                <a:solidFill>
                  <a:schemeClr val="tx1"/>
                </a:solidFill>
                <a:latin typeface="Calibri"/>
                <a:ea typeface="Calibri"/>
                <a:cs typeface="Calibri"/>
              </a:rPr>
              <a:t>Lecturer: </a:t>
            </a:r>
            <a:r>
              <a:rPr lang="en-US" sz="2400">
                <a:solidFill>
                  <a:schemeClr val="tx1"/>
                </a:solidFill>
                <a:latin typeface="Calibri"/>
                <a:ea typeface="Calibri"/>
                <a:cs typeface="Calibri"/>
              </a:rPr>
              <a:t>Andry </a:t>
            </a:r>
            <a:r>
              <a:rPr lang="en-US" sz="2400" err="1">
                <a:solidFill>
                  <a:schemeClr val="tx1"/>
                </a:solidFill>
                <a:latin typeface="Calibri"/>
                <a:ea typeface="Calibri"/>
                <a:cs typeface="Calibri"/>
              </a:rPr>
              <a:t>Rakotovololowa</a:t>
            </a:r>
            <a:br>
              <a:rPr lang="en-US" sz="2000">
                <a:latin typeface="Calibri"/>
                <a:ea typeface="Calibri"/>
                <a:cs typeface="Calibri"/>
              </a:rPr>
            </a:br>
            <a:endParaRPr lang="en-US" sz="1800">
              <a:solidFill>
                <a:schemeClr val="tx1"/>
              </a:solidFill>
              <a:latin typeface="Calibri"/>
              <a:ea typeface="Calibri"/>
              <a:cs typeface="Calibri"/>
            </a:endParaRPr>
          </a:p>
        </p:txBody>
      </p:sp>
      <p:sp>
        <p:nvSpPr>
          <p:cNvPr id="3" name="Text Placeholder 2">
            <a:extLst>
              <a:ext uri="{FF2B5EF4-FFF2-40B4-BE49-F238E27FC236}">
                <a16:creationId xmlns:a16="http://schemas.microsoft.com/office/drawing/2014/main" id="{7924A768-5985-7084-E0FE-C5B4452CDC6B}"/>
              </a:ext>
            </a:extLst>
          </p:cNvPr>
          <p:cNvSpPr>
            <a:spLocks noGrp="1"/>
          </p:cNvSpPr>
          <p:nvPr>
            <p:ph type="body" sz="quarter" idx="13"/>
          </p:nvPr>
        </p:nvSpPr>
        <p:spPr>
          <a:xfrm>
            <a:off x="7844923" y="6269107"/>
            <a:ext cx="4199406" cy="479613"/>
          </a:xfrm>
        </p:spPr>
        <p:txBody>
          <a:bodyPr vert="horz" lIns="91440" tIns="45720" rIns="91440" bIns="45720" rtlCol="0" anchor="t">
            <a:noAutofit/>
          </a:bodyPr>
          <a:lstStyle/>
          <a:p>
            <a:r>
              <a:rPr lang="en-US" sz="2000">
                <a:solidFill>
                  <a:schemeClr val="tx1"/>
                </a:solidFill>
                <a:ea typeface="Source Sans Pro"/>
              </a:rPr>
              <a:t>Presented by Raquel Lopes Marta</a:t>
            </a:r>
          </a:p>
          <a:p>
            <a:endParaRPr lang="en-US" sz="2000">
              <a:solidFill>
                <a:schemeClr val="tx1"/>
              </a:solidFill>
              <a:ea typeface="Source Sans Pro"/>
            </a:endParaRPr>
          </a:p>
          <a:p>
            <a:endParaRPr lang="en-US" sz="2000">
              <a:solidFill>
                <a:schemeClr val="tx1"/>
              </a:solidFill>
              <a:ea typeface="Source Sans Pro"/>
            </a:endParaRPr>
          </a:p>
        </p:txBody>
      </p:sp>
    </p:spTree>
    <p:extLst>
      <p:ext uri="{BB962C8B-B14F-4D97-AF65-F5344CB8AC3E}">
        <p14:creationId xmlns:p14="http://schemas.microsoft.com/office/powerpoint/2010/main" val="1642425379"/>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Mirror buildings">
            <a:extLst>
              <a:ext uri="{FF2B5EF4-FFF2-40B4-BE49-F238E27FC236}">
                <a16:creationId xmlns:a16="http://schemas.microsoft.com/office/drawing/2014/main" id="{A78432FC-7702-44D2-9799-5CC8D3D0C06C}"/>
              </a:ext>
            </a:extLst>
          </p:cNvPr>
          <p:cNvPicPr>
            <a:picLocks noGrp="1" noChangeAspect="1"/>
          </p:cNvPicPr>
          <p:nvPr>
            <p:ph type="pic" sz="quarter" idx="13"/>
          </p:nvPr>
        </p:nvPicPr>
        <p:blipFill rotWithShape="1">
          <a:blip r:embed="rId2"/>
          <a:srcRect l="24564" r="24564"/>
          <a:stretch/>
        </p:blipFill>
        <p:spPr>
          <a:xfrm>
            <a:off x="337884" y="480208"/>
            <a:ext cx="4624647" cy="5814456"/>
          </a:xfrm>
          <a:prstGeom prst="rect">
            <a:avLst/>
          </a:prstGeom>
          <a:noFill/>
          <a:ln>
            <a:noFill/>
          </a:ln>
          <a:effectLst>
            <a:softEdge rad="112500"/>
          </a:effectLst>
        </p:spPr>
      </p:pic>
      <p:sp>
        <p:nvSpPr>
          <p:cNvPr id="2" name="Title 1">
            <a:extLst>
              <a:ext uri="{FF2B5EF4-FFF2-40B4-BE49-F238E27FC236}">
                <a16:creationId xmlns:a16="http://schemas.microsoft.com/office/drawing/2014/main" id="{7291CFAB-A735-4A31-A51D-42FE1F5E94E0}"/>
              </a:ext>
            </a:extLst>
          </p:cNvPr>
          <p:cNvSpPr>
            <a:spLocks noGrp="1"/>
          </p:cNvSpPr>
          <p:nvPr>
            <p:ph type="title"/>
          </p:nvPr>
        </p:nvSpPr>
        <p:spPr>
          <a:xfrm>
            <a:off x="5088564" y="365125"/>
            <a:ext cx="7098060" cy="1339417"/>
          </a:xfrm>
        </p:spPr>
        <p:txBody>
          <a:bodyPr anchor="ctr">
            <a:normAutofit/>
          </a:bodyPr>
          <a:lstStyle/>
          <a:p>
            <a:r>
              <a:rPr lang="en-US" sz="3600"/>
              <a:t>Overview of the Business Idea</a:t>
            </a:r>
          </a:p>
        </p:txBody>
      </p:sp>
      <p:sp>
        <p:nvSpPr>
          <p:cNvPr id="45" name="Slide Number Placeholder 44">
            <a:extLst>
              <a:ext uri="{FF2B5EF4-FFF2-40B4-BE49-F238E27FC236}">
                <a16:creationId xmlns:a16="http://schemas.microsoft.com/office/drawing/2014/main" id="{839DF259-1923-4D25-955A-2AFFAE8BDE48}"/>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5CEABB6-07DC-46E8-9B57-56EC44A396E5}" type="slidenum">
              <a:rPr lang="en-US" smtClean="0"/>
              <a:pPr>
                <a:spcAft>
                  <a:spcPts val="600"/>
                </a:spcAft>
              </a:pPr>
              <a:t>2</a:t>
            </a:fld>
            <a:endParaRPr lang="en-US"/>
          </a:p>
        </p:txBody>
      </p:sp>
      <p:sp>
        <p:nvSpPr>
          <p:cNvPr id="12" name="Text Placeholder 11">
            <a:extLst>
              <a:ext uri="{FF2B5EF4-FFF2-40B4-BE49-F238E27FC236}">
                <a16:creationId xmlns:a16="http://schemas.microsoft.com/office/drawing/2014/main" id="{511B0752-C624-457B-B12B-B88C90BBA8D7}"/>
              </a:ext>
            </a:extLst>
          </p:cNvPr>
          <p:cNvSpPr>
            <a:spLocks noGrp="1"/>
          </p:cNvSpPr>
          <p:nvPr>
            <p:ph type="body" sz="quarter" idx="15"/>
          </p:nvPr>
        </p:nvSpPr>
        <p:spPr>
          <a:xfrm>
            <a:off x="5262268" y="2004121"/>
            <a:ext cx="6011428" cy="4299826"/>
          </a:xfrm>
        </p:spPr>
        <p:txBody>
          <a:bodyPr vert="horz" lIns="91440" tIns="45720" rIns="91440" bIns="45720" rtlCol="0" anchor="t">
            <a:noAutofit/>
          </a:bodyPr>
          <a:lstStyle/>
          <a:p>
            <a:pPr marL="285750" indent="-285750">
              <a:spcAft>
                <a:spcPts val="600"/>
              </a:spcAft>
              <a:buFont typeface="Arial" panose="020B0604020202020204" pitchFamily="34" charset="0"/>
              <a:buChar char="•"/>
            </a:pPr>
            <a:r>
              <a:rPr lang="en-ZA" sz="1800">
                <a:ea typeface="Source Sans Pro"/>
              </a:rPr>
              <a:t>Host Logic is an Airbnb property management company that helps landlords, investors, and homeowners who want to make money from Airbnb but don't have the time or knowlegde to manage everything themselves.</a:t>
            </a:r>
          </a:p>
          <a:p>
            <a:pPr marL="285750" indent="-285750">
              <a:spcAft>
                <a:spcPts val="600"/>
              </a:spcAft>
              <a:buChar char="•"/>
            </a:pPr>
            <a:r>
              <a:rPr lang="en-ZA" sz="1800">
                <a:ea typeface="Source Sans Pro"/>
              </a:rPr>
              <a:t>The business handles the daily responsibilities of hosting so owners can earn money without worrying about the guest issues or constant messages.</a:t>
            </a:r>
          </a:p>
          <a:p>
            <a:pPr marL="285750" indent="-285750">
              <a:spcAft>
                <a:spcPts val="600"/>
              </a:spcAft>
              <a:buChar char="•"/>
            </a:pPr>
            <a:r>
              <a:rPr lang="en-ZA" sz="1800">
                <a:ea typeface="Source Sans Pro"/>
              </a:rPr>
              <a:t>Host Logic takes care of all of that. We manage listings, communication with guest, coordinate cleaning, and make sure everything runs smoothly from check in to check outs.</a:t>
            </a:r>
          </a:p>
          <a:p>
            <a:pPr marL="285750" indent="-285750">
              <a:spcAft>
                <a:spcPts val="600"/>
              </a:spcAft>
              <a:buChar char="•"/>
            </a:pPr>
            <a:r>
              <a:rPr lang="en-ZA" sz="1800">
                <a:ea typeface="Source Sans Pro"/>
              </a:rPr>
              <a:t>Our  goal is to make the rental process smooth, professional and stress free for property owners while helping them maximise their income.</a:t>
            </a:r>
          </a:p>
          <a:p>
            <a:pPr>
              <a:spcAft>
                <a:spcPts val="600"/>
              </a:spcAft>
            </a:pPr>
            <a:endParaRPr lang="en-ZA" sz="1800">
              <a:ea typeface="Source Sans Pro"/>
            </a:endParaRPr>
          </a:p>
          <a:p>
            <a:pPr>
              <a:spcAft>
                <a:spcPts val="600"/>
              </a:spcAft>
            </a:pPr>
            <a:endParaRPr lang="en-US" sz="1300">
              <a:ea typeface="Source Sans Pro"/>
            </a:endParaRPr>
          </a:p>
        </p:txBody>
      </p:sp>
    </p:spTree>
    <p:extLst>
      <p:ext uri="{BB962C8B-B14F-4D97-AF65-F5344CB8AC3E}">
        <p14:creationId xmlns:p14="http://schemas.microsoft.com/office/powerpoint/2010/main" val="35077184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682906" y="-4669"/>
            <a:ext cx="10672482" cy="1291945"/>
          </a:xfrm>
        </p:spPr>
        <p:txBody>
          <a:bodyPr anchor="ctr" anchorCtr="0">
            <a:normAutofit/>
          </a:bodyPr>
          <a:lstStyle/>
          <a:p>
            <a:r>
              <a:rPr lang="en-ZA"/>
              <a:t>      Product and services offered</a:t>
            </a:r>
          </a:p>
        </p:txBody>
      </p:sp>
      <p:pic>
        <p:nvPicPr>
          <p:cNvPr id="9" name="Picture Placeholder 8" descr="Person using laptop">
            <a:extLst>
              <a:ext uri="{FF2B5EF4-FFF2-40B4-BE49-F238E27FC236}">
                <a16:creationId xmlns:a16="http://schemas.microsoft.com/office/drawing/2014/main" id="{580459A6-74F1-49C9-B51B-9878E21EB18F}"/>
              </a:ext>
            </a:extLst>
          </p:cNvPr>
          <p:cNvPicPr>
            <a:picLocks noGrp="1" noChangeAspect="1"/>
          </p:cNvPicPr>
          <p:nvPr>
            <p:ph sz="half" idx="2"/>
          </p:nvPr>
        </p:nvPicPr>
        <p:blipFill rotWithShape="1">
          <a:blip r:embed="rId2"/>
          <a:srcRect l="21411" r="21411"/>
          <a:stretch>
            <a:fillRect/>
          </a:stretch>
        </p:blipFill>
        <p:spPr>
          <a:xfrm>
            <a:off x="6396661" y="1286746"/>
            <a:ext cx="5157787" cy="5006882"/>
          </a:xfrm>
          <a:noFill/>
        </p:spPr>
      </p:pic>
      <p:sp>
        <p:nvSpPr>
          <p:cNvPr id="3" name="Subtitle 2">
            <a:extLst>
              <a:ext uri="{FF2B5EF4-FFF2-40B4-BE49-F238E27FC236}">
                <a16:creationId xmlns:a16="http://schemas.microsoft.com/office/drawing/2014/main" id="{35E3EA69-4E0E-41BD-8095-A124225A2647}"/>
              </a:ext>
            </a:extLst>
          </p:cNvPr>
          <p:cNvSpPr>
            <a:spLocks noGrp="1"/>
          </p:cNvSpPr>
          <p:nvPr>
            <p:ph sz="quarter" idx="4"/>
          </p:nvPr>
        </p:nvSpPr>
        <p:spPr>
          <a:xfrm>
            <a:off x="177054" y="1104341"/>
            <a:ext cx="6046039" cy="5085322"/>
          </a:xfrm>
        </p:spPr>
        <p:txBody>
          <a:bodyPr vert="horz" lIns="91440" tIns="45720" rIns="91440" bIns="45720" rtlCol="0" anchor="t">
            <a:normAutofit fontScale="92500" lnSpcReduction="10000"/>
          </a:bodyPr>
          <a:lstStyle/>
          <a:p>
            <a:pPr marL="0" indent="0">
              <a:buNone/>
            </a:pPr>
            <a:r>
              <a:rPr lang="en-US" sz="2000">
                <a:ea typeface="Source Sans Pro"/>
              </a:rPr>
              <a:t>Host Logic provides a wide range of services that helps property owner run their Airbnb by handling:</a:t>
            </a:r>
            <a:endParaRPr lang="en-US"/>
          </a:p>
          <a:p>
            <a:pPr>
              <a:buFont typeface="Calibri" panose="020B0604020202020204" pitchFamily="34" charset="0"/>
              <a:buChar char="-"/>
            </a:pPr>
            <a:r>
              <a:rPr lang="en-US" sz="2000">
                <a:ea typeface="Source Sans Pro"/>
              </a:rPr>
              <a:t>Creating and updating listing</a:t>
            </a:r>
          </a:p>
          <a:p>
            <a:pPr>
              <a:buFont typeface="Calibri" panose="020B0604020202020204" pitchFamily="34" charset="0"/>
              <a:buChar char="-"/>
            </a:pPr>
            <a:r>
              <a:rPr lang="en-US" sz="2000">
                <a:ea typeface="Source Sans Pro"/>
              </a:rPr>
              <a:t>Setting prices</a:t>
            </a:r>
          </a:p>
          <a:p>
            <a:pPr>
              <a:buFont typeface="Calibri" panose="020B0604020202020204" pitchFamily="34" charset="0"/>
              <a:buChar char="-"/>
            </a:pPr>
            <a:r>
              <a:rPr lang="en-US" sz="2000">
                <a:ea typeface="Source Sans Pro"/>
              </a:rPr>
              <a:t>Communication with guest before and during and after stay</a:t>
            </a:r>
          </a:p>
          <a:p>
            <a:pPr>
              <a:buFont typeface="Calibri" panose="020B0604020202020204" pitchFamily="34" charset="0"/>
              <a:buChar char="-"/>
            </a:pPr>
            <a:r>
              <a:rPr lang="en-US" sz="2000" err="1">
                <a:ea typeface="Source Sans Pro"/>
              </a:rPr>
              <a:t>Organising</a:t>
            </a:r>
            <a:r>
              <a:rPr lang="en-US" sz="2000">
                <a:ea typeface="Source Sans Pro"/>
              </a:rPr>
              <a:t> check- in / check-outs</a:t>
            </a:r>
          </a:p>
          <a:p>
            <a:pPr>
              <a:buFont typeface="Calibri" panose="020B0604020202020204" pitchFamily="34" charset="0"/>
              <a:buChar char="-"/>
            </a:pPr>
            <a:r>
              <a:rPr lang="en-US" sz="2000">
                <a:ea typeface="Source Sans Pro"/>
              </a:rPr>
              <a:t>Arranging cleaning and restocking supplies each visit</a:t>
            </a:r>
          </a:p>
          <a:p>
            <a:pPr marL="0" indent="0">
              <a:buNone/>
            </a:pPr>
            <a:endParaRPr lang="en-US" sz="2000">
              <a:ea typeface="Source Sans Pro"/>
            </a:endParaRPr>
          </a:p>
          <a:p>
            <a:pPr marL="0" indent="0">
              <a:buNone/>
            </a:pPr>
            <a:r>
              <a:rPr lang="en-US" sz="2000">
                <a:ea typeface="Source Sans Pro"/>
              </a:rPr>
              <a:t>Extra optional services include:</a:t>
            </a:r>
          </a:p>
          <a:p>
            <a:pPr>
              <a:buFont typeface="Calibri" panose="020B0604020202020204" pitchFamily="34" charset="0"/>
              <a:buChar char="-"/>
            </a:pPr>
            <a:r>
              <a:rPr lang="en-US" sz="2000">
                <a:ea typeface="Source Sans Pro"/>
              </a:rPr>
              <a:t>Interior improvement styling</a:t>
            </a:r>
          </a:p>
          <a:p>
            <a:pPr>
              <a:buFont typeface="Calibri" panose="020B0604020202020204" pitchFamily="34" charset="0"/>
              <a:buChar char="-"/>
            </a:pPr>
            <a:r>
              <a:rPr lang="en-US" sz="2000">
                <a:ea typeface="Source Sans Pro"/>
              </a:rPr>
              <a:t>Smart lock installation for easy keyless entry</a:t>
            </a:r>
          </a:p>
          <a:p>
            <a:pPr>
              <a:buFont typeface="Calibri" panose="020B0604020202020204" pitchFamily="34" charset="0"/>
              <a:buChar char="-"/>
            </a:pPr>
            <a:r>
              <a:rPr lang="en-US" sz="2000">
                <a:ea typeface="Source Sans Pro"/>
              </a:rPr>
              <a:t>Deep cleaning</a:t>
            </a:r>
          </a:p>
          <a:p>
            <a:pPr>
              <a:buFont typeface="Calibri" panose="020B0604020202020204" pitchFamily="34" charset="0"/>
              <a:buChar char="-"/>
            </a:pPr>
            <a:r>
              <a:rPr lang="en-US" sz="2000">
                <a:ea typeface="Source Sans Pro"/>
              </a:rPr>
              <a:t>Professional photography to make the property stand out online</a:t>
            </a:r>
          </a:p>
          <a:p>
            <a:pPr>
              <a:buFont typeface="Calibri" panose="020B0604020202020204" pitchFamily="34" charset="0"/>
              <a:buChar char="-"/>
            </a:pPr>
            <a:endParaRPr lang="en-US" sz="2000">
              <a:ea typeface="Source Sans Pro"/>
            </a:endParaRPr>
          </a:p>
          <a:p>
            <a:pPr>
              <a:buFont typeface="Calibri" panose="020B0604020202020204" pitchFamily="34" charset="0"/>
              <a:buChar char="-"/>
            </a:pPr>
            <a:endParaRPr lang="en-US" sz="2000">
              <a:ea typeface="Source Sans Pro"/>
            </a:endParaRPr>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19B51A1E-902D-48AF-9020-955120F399B6}" type="slidenum">
              <a:rPr lang="en-ZA" smtClean="0"/>
              <a:pPr>
                <a:spcAft>
                  <a:spcPts val="600"/>
                </a:spcAft>
              </a:pPr>
              <a:t>3</a:t>
            </a:fld>
            <a:endParaRPr lang="en-ZA"/>
          </a:p>
        </p:txBody>
      </p:sp>
    </p:spTree>
    <p:extLst>
      <p:ext uri="{BB962C8B-B14F-4D97-AF65-F5344CB8AC3E}">
        <p14:creationId xmlns:p14="http://schemas.microsoft.com/office/powerpoint/2010/main" val="8317333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3132" y="-217"/>
            <a:ext cx="6371573" cy="1127234"/>
          </a:xfrm>
        </p:spPr>
        <p:txBody>
          <a:bodyPr anchor="ctr">
            <a:normAutofit/>
          </a:bodyPr>
          <a:lstStyle/>
          <a:p>
            <a:r>
              <a:rPr lang="en-US"/>
              <a:t>Management Structure</a:t>
            </a:r>
          </a:p>
        </p:txBody>
      </p:sp>
      <p:pic>
        <p:nvPicPr>
          <p:cNvPr id="6" name="Picture Placeholder 5" descr="A person holding a bucket full of cleaning supplies&#10;&#10;AI-generated content may be incorrect.">
            <a:extLst>
              <a:ext uri="{FF2B5EF4-FFF2-40B4-BE49-F238E27FC236}">
                <a16:creationId xmlns:a16="http://schemas.microsoft.com/office/drawing/2014/main" id="{31EB3F7E-46D2-4030-923F-5B334198CAEB}"/>
              </a:ext>
            </a:extLst>
          </p:cNvPr>
          <p:cNvPicPr>
            <a:picLocks noGrp="1" noChangeAspect="1"/>
          </p:cNvPicPr>
          <p:nvPr>
            <p:ph sz="half" idx="2"/>
          </p:nvPr>
        </p:nvPicPr>
        <p:blipFill rotWithShape="1">
          <a:blip r:embed="rId2"/>
          <a:stretch>
            <a:fillRect/>
          </a:stretch>
        </p:blipFill>
        <p:spPr>
          <a:xfrm>
            <a:off x="6485352" y="-3625"/>
            <a:ext cx="5703516" cy="6861621"/>
          </a:xfrm>
          <a:prstGeom prst="rect">
            <a:avLst/>
          </a:prstGeom>
          <a:noFill/>
        </p:spPr>
      </p:pic>
      <p:sp>
        <p:nvSpPr>
          <p:cNvPr id="17" name="Slide Number Placeholder 5">
            <a:extLst>
              <a:ext uri="{FF2B5EF4-FFF2-40B4-BE49-F238E27FC236}">
                <a16:creationId xmlns:a16="http://schemas.microsoft.com/office/drawing/2014/main" id="{DB5C851B-1077-573E-B615-D0DDFD8E601E}"/>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5CEABB6-07DC-46E8-9B57-56EC44A396E5}" type="slidenum">
              <a:rPr lang="en-US" smtClean="0"/>
              <a:pPr>
                <a:spcAft>
                  <a:spcPts val="600"/>
                </a:spcAft>
              </a:pPr>
              <a:t>4</a:t>
            </a:fld>
            <a:endParaRPr lang="en-US"/>
          </a:p>
        </p:txBody>
      </p:sp>
      <p:sp>
        <p:nvSpPr>
          <p:cNvPr id="11" name="Content Placeholder 10">
            <a:extLst>
              <a:ext uri="{FF2B5EF4-FFF2-40B4-BE49-F238E27FC236}">
                <a16:creationId xmlns:a16="http://schemas.microsoft.com/office/drawing/2014/main" id="{2753461C-B30E-2679-33DE-41735110E194}"/>
              </a:ext>
            </a:extLst>
          </p:cNvPr>
          <p:cNvSpPr>
            <a:spLocks noGrp="1"/>
          </p:cNvSpPr>
          <p:nvPr>
            <p:ph sz="half" idx="1"/>
          </p:nvPr>
        </p:nvSpPr>
        <p:spPr>
          <a:xfrm>
            <a:off x="170147" y="1126256"/>
            <a:ext cx="6068858" cy="5593501"/>
          </a:xfrm>
        </p:spPr>
        <p:txBody>
          <a:bodyPr vert="horz" lIns="91440" tIns="45720" rIns="91440" bIns="45720" rtlCol="0" anchor="t">
            <a:normAutofit/>
          </a:bodyPr>
          <a:lstStyle/>
          <a:p>
            <a:pPr marL="342900" indent="-342900">
              <a:buFont typeface="Calibri" panose="020B0604020202020204" pitchFamily="34" charset="0"/>
              <a:buChar char="-"/>
            </a:pPr>
            <a:r>
              <a:rPr lang="en-US" sz="2000">
                <a:ea typeface="Source Sans Pro"/>
              </a:rPr>
              <a:t>In the beginning, Host Logic will be managed by one person. For example, I will be taking care of all bookings, guest communication, scheduling, and general operations. Cleaning tasks will be completed by self-employed cleaners who will be hired when needed. This approach will keep its low costs, to avoid full-time staff, and allows the business to grow at a comfortable pace. </a:t>
            </a:r>
            <a:endParaRPr lang="en-US"/>
          </a:p>
          <a:p>
            <a:pPr marL="342900" indent="-342900">
              <a:buFont typeface="Calibri" panose="020B0604020202020204" pitchFamily="34" charset="0"/>
              <a:buChar char="-"/>
            </a:pPr>
            <a:r>
              <a:rPr lang="en-US" sz="2000">
                <a:ea typeface="Source Sans Pro"/>
              </a:rPr>
              <a:t>All communication between the owner, cleaners, and guest is managed through app. This keeps everyone updated without needling a large team.</a:t>
            </a:r>
          </a:p>
          <a:p>
            <a:pPr marL="342900" indent="-342900">
              <a:buFont typeface="Calibri" panose="020B0604020202020204" pitchFamily="34" charset="0"/>
              <a:buChar char="-"/>
            </a:pPr>
            <a:r>
              <a:rPr lang="en-US" sz="2000">
                <a:ea typeface="Source Sans Pro"/>
              </a:rPr>
              <a:t>The important decisions pricing, service quality, and problem solving is made directly by the owner, this is to ensure the business stays consistent and professional.</a:t>
            </a:r>
          </a:p>
          <a:p>
            <a:pPr marL="342900" indent="-342900">
              <a:buFont typeface="Calibri" panose="020B0604020202020204" pitchFamily="34" charset="0"/>
              <a:buChar char="-"/>
            </a:pPr>
            <a:r>
              <a:rPr lang="en-US" sz="2000">
                <a:ea typeface="Source Sans Pro"/>
              </a:rPr>
              <a:t>There are no complicated levels of management, and cleaners report directly back after each job has been completed.</a:t>
            </a:r>
          </a:p>
          <a:p>
            <a:pPr marL="0" indent="0">
              <a:buNone/>
            </a:pPr>
            <a:endParaRPr lang="en-US" sz="2400">
              <a:ea typeface="Source Sans Pro"/>
            </a:endParaRPr>
          </a:p>
        </p:txBody>
      </p:sp>
    </p:spTree>
    <p:extLst>
      <p:ext uri="{BB962C8B-B14F-4D97-AF65-F5344CB8AC3E}">
        <p14:creationId xmlns:p14="http://schemas.microsoft.com/office/powerpoint/2010/main" val="1996793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EED119C-E53A-CB2B-9B39-BA8E7466F9DC}"/>
              </a:ext>
            </a:extLst>
          </p:cNvPr>
          <p:cNvSpPr>
            <a:spLocks noGrp="1"/>
          </p:cNvSpPr>
          <p:nvPr>
            <p:ph type="title"/>
          </p:nvPr>
        </p:nvSpPr>
        <p:spPr>
          <a:xfrm>
            <a:off x="839788" y="-2087"/>
            <a:ext cx="3932237" cy="1213981"/>
          </a:xfrm>
        </p:spPr>
        <p:txBody>
          <a:bodyPr anchor="b">
            <a:normAutofit/>
          </a:bodyPr>
          <a:lstStyle/>
          <a:p>
            <a:r>
              <a:rPr lang="en-US"/>
              <a:t>Legal Format </a:t>
            </a:r>
          </a:p>
        </p:txBody>
      </p:sp>
      <p:pic>
        <p:nvPicPr>
          <p:cNvPr id="8" name="Picture Placeholder 7" descr="A person writing on a paper&#10;&#10;AI-generated content may be incorrect.">
            <a:extLst>
              <a:ext uri="{FF2B5EF4-FFF2-40B4-BE49-F238E27FC236}">
                <a16:creationId xmlns:a16="http://schemas.microsoft.com/office/drawing/2014/main" id="{238761B2-03F3-A80D-0823-D9814F2B52B7}"/>
              </a:ext>
            </a:extLst>
          </p:cNvPr>
          <p:cNvPicPr>
            <a:picLocks noGrp="1" noChangeAspect="1"/>
          </p:cNvPicPr>
          <p:nvPr>
            <p:ph type="pic" idx="1"/>
          </p:nvPr>
        </p:nvPicPr>
        <p:blipFill>
          <a:blip r:embed="rId2"/>
          <a:srcRect l="7732" r="7732"/>
          <a:stretch/>
        </p:blipFill>
        <p:spPr>
          <a:xfrm>
            <a:off x="5183188" y="987439"/>
            <a:ext cx="6172200" cy="4873596"/>
          </a:xfrm>
          <a:custGeom>
            <a:avLst/>
            <a:gdLst>
              <a:gd name="connsiteX0" fmla="*/ 0 w 11961876"/>
              <a:gd name="connsiteY0" fmla="*/ 0 h 6858000"/>
              <a:gd name="connsiteX1" fmla="*/ 11961876 w 11961876"/>
              <a:gd name="connsiteY1" fmla="*/ 0 h 6858000"/>
              <a:gd name="connsiteX2" fmla="*/ 11961876 w 11961876"/>
              <a:gd name="connsiteY2" fmla="*/ 6858000 h 6858000"/>
              <a:gd name="connsiteX3" fmla="*/ 0 w 119618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961876" h="6858000">
                <a:moveTo>
                  <a:pt x="0" y="0"/>
                </a:moveTo>
                <a:lnTo>
                  <a:pt x="11961876" y="0"/>
                </a:lnTo>
                <a:lnTo>
                  <a:pt x="11961876" y="6858000"/>
                </a:lnTo>
                <a:lnTo>
                  <a:pt x="0" y="6858000"/>
                </a:lnTo>
                <a:close/>
              </a:path>
            </a:pathLst>
          </a:custGeom>
          <a:noFill/>
          <a:ln>
            <a:solidFill>
              <a:prstClr val="white"/>
            </a:solidFill>
          </a:ln>
        </p:spPr>
      </p:pic>
      <p:sp>
        <p:nvSpPr>
          <p:cNvPr id="20" name="Text Placeholder 3">
            <a:extLst>
              <a:ext uri="{FF2B5EF4-FFF2-40B4-BE49-F238E27FC236}">
                <a16:creationId xmlns:a16="http://schemas.microsoft.com/office/drawing/2014/main" id="{CBD20AD8-4B28-C229-CB17-EEB84796D3A5}"/>
              </a:ext>
            </a:extLst>
          </p:cNvPr>
          <p:cNvSpPr>
            <a:spLocks noGrp="1"/>
          </p:cNvSpPr>
          <p:nvPr>
            <p:ph type="body" sz="half" idx="2"/>
          </p:nvPr>
        </p:nvSpPr>
        <p:spPr>
          <a:xfrm>
            <a:off x="171734" y="1525045"/>
            <a:ext cx="4600291" cy="4323067"/>
          </a:xfrm>
        </p:spPr>
        <p:txBody>
          <a:bodyPr vert="horz" lIns="91440" tIns="45720" rIns="91440" bIns="45720" rtlCol="0" anchor="t">
            <a:normAutofit/>
          </a:bodyPr>
          <a:lstStyle/>
          <a:p>
            <a:r>
              <a:rPr lang="en-US">
                <a:ea typeface="Source Sans Pro"/>
              </a:rPr>
              <a:t>Host Logic will start as a sole trader business. This structure is easy to register, affordable to set up, and ideal for a new startup. As the business expands and gains more clients, it will later be transition into a limited company (LTD) to provide better financial protection and more professional image for dealing with landlords and investors.</a:t>
            </a:r>
          </a:p>
          <a:p>
            <a:r>
              <a:rPr lang="en-US">
                <a:ea typeface="Source Sans Pro"/>
              </a:rPr>
              <a:t>As a sole trader, you will be personally be responsible for the business finances decisions, and any risks. This is manageable in the early stages because the business is small and easier to control.</a:t>
            </a:r>
          </a:p>
          <a:p>
            <a:r>
              <a:rPr lang="en-US">
                <a:ea typeface="Source Sans Pro"/>
              </a:rPr>
              <a:t>As an LTD, it becomes way easier to hire staff, open business bank accounts, and apply for business loans or grants</a:t>
            </a:r>
          </a:p>
          <a:p>
            <a:r>
              <a:rPr lang="en-US">
                <a:ea typeface="Source Sans Pro"/>
              </a:rPr>
              <a:t>Some landlords and investors prefer to work with limited company because it looks more established and very trustworthy.</a:t>
            </a:r>
            <a:endParaRPr lang="en-US"/>
          </a:p>
        </p:txBody>
      </p:sp>
      <p:sp>
        <p:nvSpPr>
          <p:cNvPr id="6" name="Slide Number Placeholder 5">
            <a:extLst>
              <a:ext uri="{FF2B5EF4-FFF2-40B4-BE49-F238E27FC236}">
                <a16:creationId xmlns:a16="http://schemas.microsoft.com/office/drawing/2014/main" id="{72219831-F559-D433-31C3-CD23E428A019}"/>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5CEABB6-07DC-46E8-9B57-56EC44A396E5}" type="slidenum">
              <a:rPr lang="en-US" smtClean="0"/>
              <a:pPr>
                <a:spcAft>
                  <a:spcPts val="600"/>
                </a:spcAft>
              </a:pPr>
              <a:t>5</a:t>
            </a:fld>
            <a:endParaRPr lang="en-US"/>
          </a:p>
        </p:txBody>
      </p:sp>
    </p:spTree>
    <p:extLst>
      <p:ext uri="{BB962C8B-B14F-4D97-AF65-F5344CB8AC3E}">
        <p14:creationId xmlns:p14="http://schemas.microsoft.com/office/powerpoint/2010/main" val="2125558043"/>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9DA8616-B548-001A-E359-24C898381FD4}"/>
              </a:ext>
            </a:extLst>
          </p:cNvPr>
          <p:cNvSpPr>
            <a:spLocks noGrp="1"/>
          </p:cNvSpPr>
          <p:nvPr>
            <p:ph type="title"/>
          </p:nvPr>
        </p:nvSpPr>
        <p:spPr>
          <a:xfrm>
            <a:off x="291675" y="-250105"/>
            <a:ext cx="5646844" cy="1378797"/>
          </a:xfrm>
        </p:spPr>
        <p:txBody>
          <a:bodyPr>
            <a:normAutofit/>
          </a:bodyPr>
          <a:lstStyle/>
          <a:p>
            <a:r>
              <a:rPr lang="en-US" sz="3200" u="sng"/>
              <a:t>Environmental Analysis</a:t>
            </a:r>
          </a:p>
        </p:txBody>
      </p:sp>
      <p:pic>
        <p:nvPicPr>
          <p:cNvPr id="15" name="Content Placeholder 14">
            <a:extLst>
              <a:ext uri="{FF2B5EF4-FFF2-40B4-BE49-F238E27FC236}">
                <a16:creationId xmlns:a16="http://schemas.microsoft.com/office/drawing/2014/main" id="{A9353EBE-2F3B-65EC-8F08-03ACC4FC42D7}"/>
              </a:ext>
            </a:extLst>
          </p:cNvPr>
          <p:cNvPicPr>
            <a:picLocks noGrp="1" noChangeAspect="1"/>
          </p:cNvPicPr>
          <p:nvPr>
            <p:ph idx="1"/>
          </p:nvPr>
        </p:nvPicPr>
        <p:blipFill>
          <a:blip r:embed="rId2"/>
          <a:stretch>
            <a:fillRect/>
          </a:stretch>
        </p:blipFill>
        <p:spPr>
          <a:xfrm>
            <a:off x="289559" y="1532128"/>
            <a:ext cx="5094377" cy="5022490"/>
          </a:xfrm>
          <a:prstGeom prst="rect">
            <a:avLst/>
          </a:prstGeom>
        </p:spPr>
      </p:pic>
      <p:sp>
        <p:nvSpPr>
          <p:cNvPr id="6" name="Slide Number Placeholder 5">
            <a:extLst>
              <a:ext uri="{FF2B5EF4-FFF2-40B4-BE49-F238E27FC236}">
                <a16:creationId xmlns:a16="http://schemas.microsoft.com/office/drawing/2014/main" id="{21E318CA-8B67-FB49-3F83-F38FFB3A6D15}"/>
              </a:ext>
            </a:extLst>
          </p:cNvPr>
          <p:cNvSpPr>
            <a:spLocks noGrp="1"/>
          </p:cNvSpPr>
          <p:nvPr>
            <p:ph type="sldNum" sz="quarter" idx="12"/>
          </p:nvPr>
        </p:nvSpPr>
        <p:spPr/>
        <p:txBody>
          <a:bodyPr/>
          <a:lstStyle/>
          <a:p>
            <a:fld id="{B5CEABB6-07DC-46E8-9B57-56EC44A396E5}" type="slidenum">
              <a:rPr lang="en-US" smtClean="0"/>
              <a:t>6</a:t>
            </a:fld>
            <a:endParaRPr lang="en-US"/>
          </a:p>
        </p:txBody>
      </p:sp>
      <p:sp>
        <p:nvSpPr>
          <p:cNvPr id="18" name="TextBox 17">
            <a:extLst>
              <a:ext uri="{FF2B5EF4-FFF2-40B4-BE49-F238E27FC236}">
                <a16:creationId xmlns:a16="http://schemas.microsoft.com/office/drawing/2014/main" id="{0395268D-BD06-BF2D-D069-D23BA61C2780}"/>
              </a:ext>
            </a:extLst>
          </p:cNvPr>
          <p:cNvSpPr txBox="1"/>
          <p:nvPr/>
        </p:nvSpPr>
        <p:spPr>
          <a:xfrm>
            <a:off x="5810250" y="137585"/>
            <a:ext cx="6138332" cy="80637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a:solidFill>
                  <a:srgbClr val="E08484"/>
                </a:solidFill>
                <a:ea typeface="Source Sans Pro"/>
              </a:rPr>
              <a:t>Political:</a:t>
            </a:r>
          </a:p>
          <a:p>
            <a:pPr marL="285750" indent="-285750">
              <a:buFont typeface="Calibri"/>
              <a:buChar char="-"/>
            </a:pPr>
            <a:r>
              <a:rPr lang="en-US" sz="1600">
                <a:ea typeface="Source Sans Pro"/>
              </a:rPr>
              <a:t>The local councils may introduce rules about how many properties can be rented on Airbnb.</a:t>
            </a:r>
          </a:p>
          <a:p>
            <a:pPr marL="285750" indent="-285750">
              <a:buFont typeface="Calibri"/>
              <a:buChar char="-"/>
            </a:pPr>
            <a:r>
              <a:rPr lang="en-US" sz="1600">
                <a:ea typeface="Source Sans Pro"/>
              </a:rPr>
              <a:t>Some areas require a host to register or get permission before renting out homes.</a:t>
            </a:r>
          </a:p>
          <a:p>
            <a:r>
              <a:rPr lang="en-US" sz="1600">
                <a:solidFill>
                  <a:srgbClr val="474040"/>
                </a:solidFill>
                <a:ea typeface="Source Sans Pro"/>
              </a:rPr>
              <a:t>Economic:</a:t>
            </a:r>
          </a:p>
          <a:p>
            <a:pPr marL="285750" indent="-285750">
              <a:buFont typeface="Calibri"/>
              <a:buChar char="-"/>
            </a:pPr>
            <a:r>
              <a:rPr lang="en-US" sz="1600">
                <a:ea typeface="Source Sans Pro"/>
              </a:rPr>
              <a:t>Travel demands can change within the economy. When people earn more, booking will increase.</a:t>
            </a:r>
          </a:p>
          <a:p>
            <a:pPr marL="285750" indent="-285750">
              <a:buFont typeface="Calibri"/>
              <a:buChar char="-"/>
            </a:pPr>
            <a:r>
              <a:rPr lang="en-US" sz="1600">
                <a:ea typeface="Source Sans Pro"/>
              </a:rPr>
              <a:t>Rising prices for clean products, laundry, and supplies can effectively be costs.</a:t>
            </a:r>
          </a:p>
          <a:p>
            <a:r>
              <a:rPr lang="en-US" sz="1600">
                <a:solidFill>
                  <a:srgbClr val="74777A"/>
                </a:solidFill>
                <a:ea typeface="Source Sans Pro"/>
              </a:rPr>
              <a:t>Social: </a:t>
            </a:r>
          </a:p>
          <a:p>
            <a:pPr marL="285750" indent="-285750">
              <a:buFont typeface="Calibri"/>
              <a:buChar char="-"/>
            </a:pPr>
            <a:r>
              <a:rPr lang="en-US" sz="1600">
                <a:ea typeface="Source Sans Pro"/>
              </a:rPr>
              <a:t>More people prefer staying in Airbnb rather than hotels, especially for short trips. Guest expect quick replies, clean spaces, and a comfortable experience.</a:t>
            </a:r>
          </a:p>
          <a:p>
            <a:r>
              <a:rPr lang="en-US" sz="1600">
                <a:solidFill>
                  <a:srgbClr val="00B0F0"/>
                </a:solidFill>
                <a:ea typeface="Source Sans Pro"/>
              </a:rPr>
              <a:t>Technological:</a:t>
            </a:r>
          </a:p>
          <a:p>
            <a:pPr marL="285750" indent="-285750">
              <a:buFont typeface="Calibri"/>
              <a:buChar char="-"/>
            </a:pPr>
            <a:r>
              <a:rPr lang="en-US" sz="1600">
                <a:ea typeface="Source Sans Pro"/>
              </a:rPr>
              <a:t>Tools like smart locks make check-ins easier. Booking software helps with pricing, calendars, and guest communication.</a:t>
            </a:r>
          </a:p>
          <a:p>
            <a:r>
              <a:rPr lang="en-US" sz="1600">
                <a:solidFill>
                  <a:srgbClr val="00B050"/>
                </a:solidFill>
                <a:ea typeface="Source Sans Pro"/>
              </a:rPr>
              <a:t>Environmental:</a:t>
            </a:r>
          </a:p>
          <a:p>
            <a:pPr marL="285750" indent="-285750">
              <a:buFont typeface="Calibri"/>
              <a:buChar char="-"/>
            </a:pPr>
            <a:r>
              <a:rPr lang="en-US" sz="1600">
                <a:ea typeface="Source Sans Pro"/>
              </a:rPr>
              <a:t>Guest appreciate the eco-friendly cleaning products and reduced waste. Using eco-friendly efficient appliances or recycled supplies can lower costs and attract environmentally and alert </a:t>
            </a:r>
            <a:r>
              <a:rPr lang="en-US" sz="1600" err="1">
                <a:ea typeface="Source Sans Pro"/>
              </a:rPr>
              <a:t>travellers</a:t>
            </a:r>
            <a:r>
              <a:rPr lang="en-US" sz="1600">
                <a:ea typeface="Source Sans Pro"/>
              </a:rPr>
              <a:t>.</a:t>
            </a:r>
          </a:p>
          <a:p>
            <a:r>
              <a:rPr lang="en-US" sz="1600">
                <a:solidFill>
                  <a:srgbClr val="CF8E0C"/>
                </a:solidFill>
                <a:ea typeface="Source Sans Pro"/>
              </a:rPr>
              <a:t>Legal: </a:t>
            </a:r>
            <a:endParaRPr lang="en-US" sz="1600">
              <a:ea typeface="Source Sans Pro"/>
            </a:endParaRPr>
          </a:p>
          <a:p>
            <a:r>
              <a:rPr lang="en-US" sz="1600">
                <a:ea typeface="Source Sans Pro"/>
              </a:rPr>
              <a:t>- Properties they must meet the safety rules at times, going through smoke alarms and secure locks.</a:t>
            </a:r>
          </a:p>
          <a:p>
            <a:r>
              <a:rPr lang="en-US" sz="1600">
                <a:solidFill>
                  <a:srgbClr val="000000"/>
                </a:solidFill>
                <a:ea typeface="Source Sans Pro"/>
              </a:rPr>
              <a:t>The agreements with the property owners must follow UK business laws and Airbnb policies.</a:t>
            </a:r>
          </a:p>
          <a:p>
            <a:endParaRPr lang="en-US" sz="1600">
              <a:solidFill>
                <a:srgbClr val="CF8E0C"/>
              </a:solidFill>
              <a:ea typeface="Source Sans Pro"/>
            </a:endParaRPr>
          </a:p>
          <a:p>
            <a:pPr marL="285750" indent="-285750">
              <a:buFont typeface="Calibri"/>
              <a:buChar char="-"/>
            </a:pPr>
            <a:endParaRPr lang="en-US" sz="1600">
              <a:solidFill>
                <a:srgbClr val="00B050"/>
              </a:solidFill>
              <a:ea typeface="Source Sans Pro"/>
            </a:endParaRPr>
          </a:p>
          <a:p>
            <a:endParaRPr lang="en-US">
              <a:ea typeface="Source Sans Pro"/>
            </a:endParaRPr>
          </a:p>
          <a:p>
            <a:endParaRPr lang="en-US">
              <a:ea typeface="Source Sans Pro"/>
            </a:endParaRPr>
          </a:p>
          <a:p>
            <a:endParaRPr lang="en-US">
              <a:ea typeface="Source Sans Pro"/>
            </a:endParaRPr>
          </a:p>
          <a:p>
            <a:endParaRPr lang="en-US">
              <a:ea typeface="Source Sans Pro"/>
            </a:endParaRPr>
          </a:p>
        </p:txBody>
      </p:sp>
    </p:spTree>
    <p:extLst>
      <p:ext uri="{BB962C8B-B14F-4D97-AF65-F5344CB8AC3E}">
        <p14:creationId xmlns:p14="http://schemas.microsoft.com/office/powerpoint/2010/main" val="168654942"/>
      </p:ext>
    </p:extLst>
  </p:cSld>
  <p:clrMapOvr>
    <a:masterClrMapping/>
  </p:clrMapOvr>
  <p:transition spd="slow">
    <p:comb/>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BA1F458-EBF1-897C-4702-5112A1B77513}"/>
              </a:ext>
            </a:extLst>
          </p:cNvPr>
          <p:cNvSpPr>
            <a:spLocks noGrp="1"/>
          </p:cNvSpPr>
          <p:nvPr>
            <p:ph type="title"/>
          </p:nvPr>
        </p:nvSpPr>
        <p:spPr>
          <a:xfrm>
            <a:off x="378124" y="-199672"/>
            <a:ext cx="7714315" cy="834078"/>
          </a:xfrm>
        </p:spPr>
        <p:txBody>
          <a:bodyPr/>
          <a:lstStyle/>
          <a:p>
            <a:r>
              <a:rPr lang="en-US"/>
              <a:t>Marketing Strategies </a:t>
            </a:r>
          </a:p>
        </p:txBody>
      </p:sp>
      <p:pic>
        <p:nvPicPr>
          <p:cNvPr id="9" name="Content Placeholder 8" descr="A computer with icons flying out of it&#10;&#10;AI-generated content may be incorrect.">
            <a:extLst>
              <a:ext uri="{FF2B5EF4-FFF2-40B4-BE49-F238E27FC236}">
                <a16:creationId xmlns:a16="http://schemas.microsoft.com/office/drawing/2014/main" id="{B3CFF59B-C21F-C159-F546-8609D50BE91F}"/>
              </a:ext>
            </a:extLst>
          </p:cNvPr>
          <p:cNvPicPr>
            <a:picLocks noGrp="1" noChangeAspect="1"/>
          </p:cNvPicPr>
          <p:nvPr>
            <p:ph idx="1"/>
          </p:nvPr>
        </p:nvPicPr>
        <p:blipFill>
          <a:blip r:embed="rId2"/>
          <a:stretch>
            <a:fillRect/>
          </a:stretch>
        </p:blipFill>
        <p:spPr>
          <a:xfrm>
            <a:off x="6626843" y="-2127"/>
            <a:ext cx="5559369" cy="6857998"/>
          </a:xfrm>
          <a:prstGeom prst="rect">
            <a:avLst/>
          </a:prstGeom>
        </p:spPr>
      </p:pic>
      <p:sp>
        <p:nvSpPr>
          <p:cNvPr id="11" name="TextBox 10">
            <a:extLst>
              <a:ext uri="{FF2B5EF4-FFF2-40B4-BE49-F238E27FC236}">
                <a16:creationId xmlns:a16="http://schemas.microsoft.com/office/drawing/2014/main" id="{4E411242-A60C-04FC-C523-AB2B0696B82E}"/>
              </a:ext>
            </a:extLst>
          </p:cNvPr>
          <p:cNvSpPr txBox="1"/>
          <p:nvPr/>
        </p:nvSpPr>
        <p:spPr>
          <a:xfrm>
            <a:off x="179717" y="836084"/>
            <a:ext cx="6433864" cy="81560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ea typeface="Source Sans Pro"/>
              </a:rPr>
              <a:t>To reach customers, Host Logic will use a few easy and practical marketing methods strategy. The main idea is to connect with property owners that are needing help to manage their Airbnb. </a:t>
            </a:r>
          </a:p>
          <a:p>
            <a:r>
              <a:rPr lang="en-US" sz="1600" b="1">
                <a:ea typeface="Source Sans Pro"/>
              </a:rPr>
              <a:t>Social Media:</a:t>
            </a:r>
          </a:p>
          <a:p>
            <a:r>
              <a:rPr lang="en-US" sz="1600">
                <a:ea typeface="Source Sans Pro"/>
              </a:rPr>
              <a:t>Host Logic will post on platforms such as Facebook, Instagram and TikTok to share photos of clean properties, positive guest experiences and how the service works. This helps landlords see the quality of the work and builds trust and attracts owners who want their property to look professional.</a:t>
            </a:r>
          </a:p>
          <a:p>
            <a:r>
              <a:rPr lang="en-US" sz="1600" b="1">
                <a:ea typeface="Source Sans Pro"/>
              </a:rPr>
              <a:t>Website: </a:t>
            </a:r>
          </a:p>
          <a:p>
            <a:r>
              <a:rPr lang="en-US" sz="1600">
                <a:ea typeface="Source Sans Pro"/>
              </a:rPr>
              <a:t>Clear, easy website that will be made so people can see the services is provided, prices, and contact details. This makes it easy for customers to understand the service and get it touch.</a:t>
            </a:r>
          </a:p>
          <a:p>
            <a:r>
              <a:rPr lang="en-US" sz="1600" b="1">
                <a:ea typeface="Source Sans Pro"/>
              </a:rPr>
              <a:t>Working with Estate Agents: </a:t>
            </a:r>
          </a:p>
          <a:p>
            <a:r>
              <a:rPr lang="en-US" sz="1600">
                <a:ea typeface="Source Sans Pro"/>
              </a:rPr>
              <a:t>Local agents will be contacted because they work with many landlords. These agents often know owners who need help with long term and short-term rentals. Recommending Host Logic to property owner who want support with managing their Airbnb.</a:t>
            </a:r>
          </a:p>
          <a:p>
            <a:r>
              <a:rPr lang="en-US" sz="1600" b="1">
                <a:ea typeface="Source Sans Pro"/>
              </a:rPr>
              <a:t>Online Ads: </a:t>
            </a:r>
          </a:p>
          <a:p>
            <a:r>
              <a:rPr lang="en-US" sz="1600">
                <a:ea typeface="Source Sans Pro"/>
              </a:rPr>
              <a:t>Small paid ads on Google and Facebook will reach out landlords and homeowners nearby who are searching for Airbnb related services</a:t>
            </a:r>
          </a:p>
          <a:p>
            <a:r>
              <a:rPr lang="en-US" sz="1600" b="1">
                <a:ea typeface="Source Sans Pro"/>
              </a:rPr>
              <a:t>Referrals:</a:t>
            </a:r>
          </a:p>
          <a:p>
            <a:r>
              <a:rPr lang="en-US" sz="1600">
                <a:ea typeface="Source Sans Pro"/>
              </a:rPr>
              <a:t>Happy customers will be encouraged to share their experiences to others. Positive recommendations are powerful which will build strong reputation and attract new customers.</a:t>
            </a:r>
          </a:p>
          <a:p>
            <a:endParaRPr lang="en-US" sz="1600">
              <a:ea typeface="Source Sans Pro"/>
            </a:endParaRPr>
          </a:p>
          <a:p>
            <a:endParaRPr lang="en-US">
              <a:ea typeface="Source Sans Pro"/>
            </a:endParaRPr>
          </a:p>
          <a:p>
            <a:endParaRPr lang="en-US">
              <a:ea typeface="Source Sans Pro"/>
            </a:endParaRPr>
          </a:p>
          <a:p>
            <a:endParaRPr lang="en-US">
              <a:ea typeface="Source Sans Pro"/>
            </a:endParaRPr>
          </a:p>
          <a:p>
            <a:endParaRPr lang="en-US">
              <a:ea typeface="Source Sans Pro"/>
            </a:endParaRPr>
          </a:p>
          <a:p>
            <a:endParaRPr lang="en-US">
              <a:ea typeface="Source Sans Pro"/>
            </a:endParaRPr>
          </a:p>
          <a:p>
            <a:endParaRPr lang="en-US">
              <a:ea typeface="Source Sans Pro"/>
            </a:endParaRPr>
          </a:p>
        </p:txBody>
      </p:sp>
    </p:spTree>
    <p:extLst>
      <p:ext uri="{BB962C8B-B14F-4D97-AF65-F5344CB8AC3E}">
        <p14:creationId xmlns:p14="http://schemas.microsoft.com/office/powerpoint/2010/main" val="2576616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EAEDDB-8EE5-7D4E-D012-3B31C6BE08B3}"/>
              </a:ext>
            </a:extLst>
          </p:cNvPr>
          <p:cNvSpPr>
            <a:spLocks noGrp="1"/>
          </p:cNvSpPr>
          <p:nvPr>
            <p:ph type="title"/>
          </p:nvPr>
        </p:nvSpPr>
        <p:spPr>
          <a:xfrm>
            <a:off x="194382" y="-5310"/>
            <a:ext cx="6323922" cy="605372"/>
          </a:xfrm>
        </p:spPr>
        <p:txBody>
          <a:bodyPr vert="horz" lIns="91440" tIns="45720" rIns="91440" bIns="45720" rtlCol="0" anchor="b">
            <a:normAutofit fontScale="90000"/>
          </a:bodyPr>
          <a:lstStyle/>
          <a:p>
            <a:r>
              <a:rPr lang="en-US" b="1">
                <a:latin typeface="Arial Nova"/>
                <a:ea typeface="Source Sans Pro"/>
              </a:rPr>
              <a:t>Funding Required and Initial Costs</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3396DCE2-A5D8-0639-5A97-2552A202B8BB}"/>
              </a:ext>
            </a:extLst>
          </p:cNvPr>
          <p:cNvSpPr>
            <a:spLocks noGrp="1"/>
          </p:cNvSpPr>
          <p:nvPr>
            <p:ph type="body" sz="half" idx="2"/>
          </p:nvPr>
        </p:nvSpPr>
        <p:spPr>
          <a:xfrm>
            <a:off x="194382" y="745051"/>
            <a:ext cx="6055135" cy="6239270"/>
          </a:xfrm>
        </p:spPr>
        <p:txBody>
          <a:bodyPr vert="horz" lIns="91440" tIns="45720" rIns="91440" bIns="45720" rtlCol="0" anchor="t">
            <a:normAutofit/>
          </a:bodyPr>
          <a:lstStyle/>
          <a:p>
            <a:r>
              <a:rPr lang="en-US" sz="1800">
                <a:latin typeface="Arial Nova"/>
                <a:ea typeface="Source Sans Pro"/>
              </a:rPr>
              <a:t>The business will need around £8,000 - £10,000 to get started.</a:t>
            </a:r>
            <a:endParaRPr lang="en-US" sz="1800">
              <a:ea typeface="Source Sans Pro"/>
            </a:endParaRPr>
          </a:p>
          <a:p>
            <a:r>
              <a:rPr lang="en-US" sz="1800">
                <a:latin typeface="Arial Nova"/>
                <a:ea typeface="Source Sans Pro"/>
              </a:rPr>
              <a:t>The money will cover costs like branding, website, software, marketing, insurance and </a:t>
            </a:r>
            <a:r>
              <a:rPr lang="en-US" sz="1800" err="1">
                <a:latin typeface="Arial Nova"/>
                <a:ea typeface="Source Sans Pro"/>
              </a:rPr>
              <a:t>suplies</a:t>
            </a:r>
            <a:r>
              <a:rPr lang="en-US" sz="1800">
                <a:latin typeface="Arial Nova"/>
                <a:ea typeface="Source Sans Pro"/>
              </a:rPr>
              <a:t>. </a:t>
            </a:r>
          </a:p>
          <a:p>
            <a:r>
              <a:rPr lang="en-US" sz="1800">
                <a:latin typeface="Arial Nova"/>
                <a:ea typeface="Source Sans Pro"/>
              </a:rPr>
              <a:t>The funding will come from personal savings and a small business loan.</a:t>
            </a:r>
          </a:p>
          <a:p>
            <a:r>
              <a:rPr lang="en-US" sz="1800" b="1">
                <a:latin typeface="Arial Nova"/>
                <a:ea typeface="Source Sans Pro"/>
              </a:rPr>
              <a:t>Funding sources:</a:t>
            </a:r>
          </a:p>
          <a:p>
            <a:pPr marL="342900" indent="-342900">
              <a:buAutoNum type="arabicPeriod"/>
            </a:pPr>
            <a:r>
              <a:rPr lang="en-US" sz="1800" b="1">
                <a:latin typeface="Arial Nova"/>
                <a:ea typeface="Source Sans Pro"/>
              </a:rPr>
              <a:t>Personal Funds</a:t>
            </a:r>
            <a:r>
              <a:rPr lang="en-US" sz="1800">
                <a:latin typeface="Arial Nova"/>
                <a:ea typeface="Source Sans Pro"/>
              </a:rPr>
              <a:t>: </a:t>
            </a:r>
          </a:p>
          <a:p>
            <a:r>
              <a:rPr lang="en-US" sz="1800">
                <a:latin typeface="Arial Nova"/>
                <a:ea typeface="Source Sans Pro"/>
              </a:rPr>
              <a:t>Part of the money will come from the owner's own funds. This will help reduce how much needs to be borrowed once have started. </a:t>
            </a:r>
            <a:endParaRPr lang="en-US" sz="1800">
              <a:latin typeface="Source Sans Pro"/>
              <a:ea typeface="Source Sans Pro"/>
            </a:endParaRPr>
          </a:p>
          <a:p>
            <a:r>
              <a:rPr lang="en-US" sz="1800" b="1">
                <a:latin typeface="Arial Nova"/>
                <a:ea typeface="Source Sans Pro"/>
              </a:rPr>
              <a:t>2. </a:t>
            </a:r>
            <a:r>
              <a:rPr lang="en-US" sz="1800">
                <a:latin typeface="Arial Nova"/>
                <a:ea typeface="Source Sans Pro"/>
              </a:rPr>
              <a:t>  </a:t>
            </a:r>
            <a:r>
              <a:rPr lang="en-US" sz="1800" b="1">
                <a:latin typeface="Arial Nova"/>
                <a:ea typeface="Source Sans Pro"/>
              </a:rPr>
              <a:t>Start-Up Loan:</a:t>
            </a:r>
            <a:r>
              <a:rPr lang="en-US" sz="1800">
                <a:latin typeface="Arial Nova"/>
                <a:ea typeface="Source Sans Pro"/>
              </a:rPr>
              <a:t> </a:t>
            </a:r>
          </a:p>
          <a:p>
            <a:r>
              <a:rPr lang="en-US" sz="1800">
                <a:latin typeface="Arial Nova"/>
                <a:ea typeface="Source Sans Pro"/>
              </a:rPr>
              <a:t>A small amount of the loan will cover the remaining costs, such as tools, software, promotion, and insurance. This will allow the business to spread the payment over times. </a:t>
            </a:r>
          </a:p>
          <a:p>
            <a:r>
              <a:rPr lang="en-US" sz="1800" b="1">
                <a:latin typeface="Arial Nova"/>
                <a:ea typeface="Source Sans Pro"/>
              </a:rPr>
              <a:t>3.   Government Startup Grants:</a:t>
            </a:r>
          </a:p>
          <a:p>
            <a:r>
              <a:rPr lang="en-US" sz="1800">
                <a:latin typeface="Arial Nova"/>
                <a:ea typeface="Source Sans Pro"/>
              </a:rPr>
              <a:t>Government grants gives the business a financial boost without creating debt. This money can be used to cover tools, training or even early development, by helping the business to start strong without less financial pressure.</a:t>
            </a:r>
          </a:p>
          <a:p>
            <a:endParaRPr lang="en-US" sz="2000">
              <a:latin typeface="Arial Nova"/>
              <a:ea typeface="Source Sans Pro"/>
            </a:endParaRPr>
          </a:p>
          <a:p>
            <a:endParaRPr lang="en-US" sz="2000">
              <a:latin typeface="Arial Nova"/>
              <a:ea typeface="Source Sans Pro"/>
            </a:endParaRPr>
          </a:p>
          <a:p>
            <a:endParaRPr lang="en-US" sz="2000">
              <a:latin typeface="Arial Nova"/>
              <a:ea typeface="Source Sans Pro"/>
            </a:endParaRPr>
          </a:p>
          <a:p>
            <a:endParaRPr lang="en-US" sz="2000">
              <a:latin typeface="Arial Nova"/>
              <a:ea typeface="Source Sans Pro"/>
            </a:endParaRPr>
          </a:p>
        </p:txBody>
      </p:sp>
      <p:pic>
        <p:nvPicPr>
          <p:cNvPr id="7" name="Picture Placeholder 6" descr="Close-up of calculator and data">
            <a:extLst>
              <a:ext uri="{FF2B5EF4-FFF2-40B4-BE49-F238E27FC236}">
                <a16:creationId xmlns:a16="http://schemas.microsoft.com/office/drawing/2014/main" id="{E2F95728-BAA7-5311-A135-CBDD2EC0FEF1}"/>
              </a:ext>
            </a:extLst>
          </p:cNvPr>
          <p:cNvPicPr>
            <a:picLocks noGrp="1" noChangeAspect="1"/>
          </p:cNvPicPr>
          <p:nvPr>
            <p:ph type="pic" idx="1"/>
          </p:nvPr>
        </p:nvPicPr>
        <p:blipFill>
          <a:blip r:embed="rId2"/>
          <a:srcRect r="24773"/>
          <a:stretch>
            <a:fillRect/>
          </a:stretch>
        </p:blipFill>
        <p:spPr>
          <a:xfrm>
            <a:off x="6246230" y="10"/>
            <a:ext cx="5944247"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Footer Placeholder 4">
            <a:extLst>
              <a:ext uri="{FF2B5EF4-FFF2-40B4-BE49-F238E27FC236}">
                <a16:creationId xmlns:a16="http://schemas.microsoft.com/office/drawing/2014/main" id="{46E82DBD-9043-30F3-B41E-54B13F6FAE89}"/>
              </a:ext>
            </a:extLst>
          </p:cNvPr>
          <p:cNvSpPr>
            <a:spLocks noGrp="1"/>
          </p:cNvSpPr>
          <p:nvPr>
            <p:ph type="ftr" sz="quarter" idx="11"/>
          </p:nvPr>
        </p:nvSpPr>
        <p:spPr>
          <a:xfrm>
            <a:off x="6248400" y="6356350"/>
            <a:ext cx="4114800" cy="365125"/>
          </a:xfrm>
        </p:spPr>
        <p:txBody>
          <a:bodyPr vert="horz" lIns="91440" tIns="45720" rIns="91440" bIns="45720" rtlCol="0" anchor="ctr">
            <a:normAutofit/>
          </a:bodyPr>
          <a:lstStyle/>
          <a:p>
            <a:pPr algn="l">
              <a:spcAft>
                <a:spcPts val="600"/>
              </a:spcAft>
              <a:defRPr/>
            </a:pPr>
            <a:r>
              <a:rPr lang="en-US" sz="1200" kern="1200">
                <a:solidFill>
                  <a:srgbClr val="FFFFFF"/>
                </a:solidFill>
                <a:latin typeface="Calibri" panose="020F0502020204030204"/>
                <a:ea typeface="+mn-ea"/>
                <a:cs typeface="+mn-cs"/>
              </a:rPr>
              <a:t>Pitch deck title</a:t>
            </a:r>
          </a:p>
        </p:txBody>
      </p:sp>
      <p:sp>
        <p:nvSpPr>
          <p:cNvPr id="6" name="Slide Number Placeholder 5">
            <a:extLst>
              <a:ext uri="{FF2B5EF4-FFF2-40B4-BE49-F238E27FC236}">
                <a16:creationId xmlns:a16="http://schemas.microsoft.com/office/drawing/2014/main" id="{4E79E6B6-0853-EA32-B402-7CDE502B97C7}"/>
              </a:ext>
            </a:extLst>
          </p:cNvPr>
          <p:cNvSpPr>
            <a:spLocks noGrp="1"/>
          </p:cNvSpPr>
          <p:nvPr>
            <p:ph type="sldNum" sz="quarter" idx="12"/>
          </p:nvPr>
        </p:nvSpPr>
        <p:spPr>
          <a:xfrm>
            <a:off x="10439400" y="6356350"/>
            <a:ext cx="914400"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latin typeface="Calibri" panose="020F0502020204030204"/>
              </a:rPr>
              <a:pPr>
                <a:spcAft>
                  <a:spcPts val="600"/>
                </a:spcAft>
                <a:defRPr/>
              </a:pPr>
              <a:t>8</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1253830886"/>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calculator and pen on a paper&#10;&#10;AI-generated content may be incorrect.">
            <a:extLst>
              <a:ext uri="{FF2B5EF4-FFF2-40B4-BE49-F238E27FC236}">
                <a16:creationId xmlns:a16="http://schemas.microsoft.com/office/drawing/2014/main" id="{7BAD784B-3D6E-A431-69E2-CB93B0548DD3}"/>
              </a:ext>
            </a:extLst>
          </p:cNvPr>
          <p:cNvPicPr>
            <a:picLocks noGrp="1" noChangeAspect="1"/>
          </p:cNvPicPr>
          <p:nvPr>
            <p:ph type="pic" sz="quarter" idx="13"/>
          </p:nvPr>
        </p:nvPicPr>
        <p:blipFill>
          <a:blip r:embed="rId2"/>
          <a:srcRect t="24705" r="-1" b="276"/>
          <a:stretch>
            <a:fillRect/>
          </a:stretch>
        </p:blipFill>
        <p:spPr>
          <a:xfrm>
            <a:off x="1524" y="10"/>
            <a:ext cx="12188952" cy="6857990"/>
          </a:xfrm>
          <a:custGeom>
            <a:avLst/>
            <a:gdLst>
              <a:gd name="connsiteX0" fmla="*/ 0 w 11961876"/>
              <a:gd name="connsiteY0" fmla="*/ 0 h 6858000"/>
              <a:gd name="connsiteX1" fmla="*/ 11961876 w 11961876"/>
              <a:gd name="connsiteY1" fmla="*/ 0 h 6858000"/>
              <a:gd name="connsiteX2" fmla="*/ 11961876 w 11961876"/>
              <a:gd name="connsiteY2" fmla="*/ 6858000 h 6858000"/>
              <a:gd name="connsiteX3" fmla="*/ 0 w 119618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961876" h="6858000">
                <a:moveTo>
                  <a:pt x="0" y="0"/>
                </a:moveTo>
                <a:lnTo>
                  <a:pt x="11961876" y="0"/>
                </a:lnTo>
                <a:lnTo>
                  <a:pt x="11961876" y="6858000"/>
                </a:lnTo>
                <a:lnTo>
                  <a:pt x="0" y="6858000"/>
                </a:lnTo>
                <a:close/>
              </a:path>
            </a:pathLst>
          </a:custGeom>
          <a:noFill/>
        </p:spPr>
      </p:pic>
      <p:sp>
        <p:nvSpPr>
          <p:cNvPr id="13" name="Title 2">
            <a:extLst>
              <a:ext uri="{FF2B5EF4-FFF2-40B4-BE49-F238E27FC236}">
                <a16:creationId xmlns:a16="http://schemas.microsoft.com/office/drawing/2014/main" id="{84864012-A2BC-0B48-DBDB-C10A7154DC25}"/>
              </a:ext>
            </a:extLst>
          </p:cNvPr>
          <p:cNvSpPr>
            <a:spLocks noGrp="1"/>
          </p:cNvSpPr>
          <p:nvPr>
            <p:ph type="title"/>
          </p:nvPr>
        </p:nvSpPr>
        <p:spPr>
          <a:xfrm>
            <a:off x="838200" y="365125"/>
            <a:ext cx="10515600" cy="1325563"/>
          </a:xfrm>
        </p:spPr>
        <p:txBody>
          <a:bodyPr/>
          <a:lstStyle/>
          <a:p>
            <a:r>
              <a:rPr lang="en-US" b="1">
                <a:solidFill>
                  <a:schemeClr val="tx1"/>
                </a:solidFill>
              </a:rPr>
              <a:t>Funding Required and Initial Costs</a:t>
            </a:r>
          </a:p>
        </p:txBody>
      </p:sp>
      <p:sp>
        <p:nvSpPr>
          <p:cNvPr id="6" name="Slide Number Placeholder 5">
            <a:extLst>
              <a:ext uri="{FF2B5EF4-FFF2-40B4-BE49-F238E27FC236}">
                <a16:creationId xmlns:a16="http://schemas.microsoft.com/office/drawing/2014/main" id="{4AAED44A-ECBE-1E89-020C-908BF46B7A8E}"/>
              </a:ext>
            </a:extLst>
          </p:cNvPr>
          <p:cNvSpPr>
            <a:spLocks noGrp="1"/>
          </p:cNvSpPr>
          <p:nvPr>
            <p:ph type="sldNum" sz="quarter" idx="11"/>
          </p:nvPr>
        </p:nvSpPr>
        <p:spPr>
          <a:xfrm>
            <a:off x="8610600" y="6356350"/>
            <a:ext cx="2743200" cy="365125"/>
          </a:xfrm>
        </p:spPr>
        <p:txBody>
          <a:bodyPr anchor="ctr">
            <a:normAutofit/>
          </a:bodyPr>
          <a:lstStyle/>
          <a:p>
            <a:pPr>
              <a:spcAft>
                <a:spcPts val="600"/>
              </a:spcAft>
            </a:pPr>
            <a:fld id="{B5CEABB6-07DC-46E8-9B57-56EC44A396E5}" type="slidenum">
              <a:rPr lang="en-US" smtClean="0"/>
              <a:pPr>
                <a:spcAft>
                  <a:spcPts val="600"/>
                </a:spcAft>
              </a:pPr>
              <a:t>9</a:t>
            </a:fld>
            <a:endParaRPr lang="en-US"/>
          </a:p>
        </p:txBody>
      </p:sp>
      <p:sp>
        <p:nvSpPr>
          <p:cNvPr id="15" name="Text Placeholder 5">
            <a:extLst>
              <a:ext uri="{FF2B5EF4-FFF2-40B4-BE49-F238E27FC236}">
                <a16:creationId xmlns:a16="http://schemas.microsoft.com/office/drawing/2014/main" id="{C696248D-8A56-E38E-A1F0-1D0E0ABC4DC1}"/>
              </a:ext>
            </a:extLst>
          </p:cNvPr>
          <p:cNvSpPr>
            <a:spLocks noGrp="1"/>
          </p:cNvSpPr>
          <p:nvPr>
            <p:ph type="body" sz="quarter" idx="33"/>
          </p:nvPr>
        </p:nvSpPr>
        <p:spPr>
          <a:xfrm>
            <a:off x="1272224" y="2185241"/>
            <a:ext cx="4521965" cy="4166490"/>
          </a:xfrm>
        </p:spPr>
        <p:txBody>
          <a:bodyPr vert="horz" lIns="91440" tIns="429768" rIns="91440" bIns="45720" rtlCol="0" anchor="t">
            <a:noAutofit/>
          </a:bodyPr>
          <a:lstStyle/>
          <a:p>
            <a:r>
              <a:rPr lang="en-US" b="1">
                <a:solidFill>
                  <a:schemeClr val="tx1"/>
                </a:solidFill>
                <a:latin typeface="Arial Nova"/>
              </a:rPr>
              <a:t>4.</a:t>
            </a:r>
            <a:r>
              <a:rPr lang="en-US" sz="2000" b="1">
                <a:solidFill>
                  <a:schemeClr val="tx1"/>
                </a:solidFill>
                <a:latin typeface="Arial Nova"/>
              </a:rPr>
              <a:t> </a:t>
            </a:r>
            <a:r>
              <a:rPr lang="en-US" b="1">
                <a:solidFill>
                  <a:schemeClr val="tx1"/>
                </a:solidFill>
                <a:latin typeface="Arial Nova"/>
              </a:rPr>
              <a:t>Family and Friends Investment</a:t>
            </a:r>
          </a:p>
        </p:txBody>
      </p:sp>
      <p:sp>
        <p:nvSpPr>
          <p:cNvPr id="17" name="Text Placeholder 6">
            <a:extLst>
              <a:ext uri="{FF2B5EF4-FFF2-40B4-BE49-F238E27FC236}">
                <a16:creationId xmlns:a16="http://schemas.microsoft.com/office/drawing/2014/main" id="{F3D61466-6AAA-296F-EB3D-059B7F39B1FB}"/>
              </a:ext>
            </a:extLst>
          </p:cNvPr>
          <p:cNvSpPr>
            <a:spLocks noGrp="1"/>
          </p:cNvSpPr>
          <p:nvPr>
            <p:ph type="body" sz="quarter" idx="34"/>
          </p:nvPr>
        </p:nvSpPr>
        <p:spPr>
          <a:xfrm>
            <a:off x="1601466" y="3129721"/>
            <a:ext cx="3662199" cy="2823712"/>
          </a:xfrm>
        </p:spPr>
        <p:txBody>
          <a:bodyPr vert="horz" lIns="91440" tIns="45720" rIns="91440" bIns="45720" rtlCol="0" anchor="t">
            <a:noAutofit/>
          </a:bodyPr>
          <a:lstStyle/>
          <a:p>
            <a:r>
              <a:rPr lang="en-US" sz="2000">
                <a:latin typeface="Arial Nova"/>
                <a:ea typeface="Source Sans Pro"/>
              </a:rPr>
              <a:t>Having support from family, friends offers a wide range of funding when the business is just getting started. Their part of this contributions is that helps them cover early costs and provide a steady base without having a strict repayment expectations.</a:t>
            </a:r>
          </a:p>
        </p:txBody>
      </p:sp>
      <p:sp>
        <p:nvSpPr>
          <p:cNvPr id="19" name="Text Placeholder 7">
            <a:extLst>
              <a:ext uri="{FF2B5EF4-FFF2-40B4-BE49-F238E27FC236}">
                <a16:creationId xmlns:a16="http://schemas.microsoft.com/office/drawing/2014/main" id="{790AAA6F-73E0-1EC8-1E02-A3F62DDF425D}"/>
              </a:ext>
            </a:extLst>
          </p:cNvPr>
          <p:cNvSpPr>
            <a:spLocks noGrp="1"/>
          </p:cNvSpPr>
          <p:nvPr>
            <p:ph type="body" sz="quarter" idx="35"/>
          </p:nvPr>
        </p:nvSpPr>
        <p:spPr>
          <a:xfrm>
            <a:off x="7180800" y="2185241"/>
            <a:ext cx="4565096" cy="4167879"/>
          </a:xfrm>
        </p:spPr>
        <p:txBody>
          <a:bodyPr vert="horz" lIns="91440" tIns="429768" rIns="91440" bIns="45720" rtlCol="0" anchor="t">
            <a:normAutofit/>
          </a:bodyPr>
          <a:lstStyle/>
          <a:p>
            <a:r>
              <a:rPr lang="en-US" b="1">
                <a:solidFill>
                  <a:schemeClr val="tx1"/>
                </a:solidFill>
              </a:rPr>
              <a:t>5. </a:t>
            </a:r>
            <a:r>
              <a:rPr lang="en-US" b="1">
                <a:solidFill>
                  <a:schemeClr val="tx1"/>
                </a:solidFill>
                <a:latin typeface="Arial Nova"/>
              </a:rPr>
              <a:t>Reinvestment of early client income </a:t>
            </a:r>
          </a:p>
        </p:txBody>
      </p:sp>
      <p:sp>
        <p:nvSpPr>
          <p:cNvPr id="21" name="Text Placeholder 8">
            <a:extLst>
              <a:ext uri="{FF2B5EF4-FFF2-40B4-BE49-F238E27FC236}">
                <a16:creationId xmlns:a16="http://schemas.microsoft.com/office/drawing/2014/main" id="{DBF6E011-37A6-8179-3C9F-D4101DD5F261}"/>
              </a:ext>
            </a:extLst>
          </p:cNvPr>
          <p:cNvSpPr>
            <a:spLocks noGrp="1"/>
          </p:cNvSpPr>
          <p:nvPr>
            <p:ph type="body" sz="quarter" idx="36"/>
          </p:nvPr>
        </p:nvSpPr>
        <p:spPr>
          <a:xfrm>
            <a:off x="7432943" y="3302249"/>
            <a:ext cx="4050390" cy="2938731"/>
          </a:xfrm>
        </p:spPr>
        <p:txBody>
          <a:bodyPr vert="horz" lIns="91440" tIns="45720" rIns="91440" bIns="45720" rtlCol="0" anchor="t">
            <a:normAutofit/>
          </a:bodyPr>
          <a:lstStyle/>
          <a:p>
            <a:r>
              <a:rPr lang="en-US" sz="2000">
                <a:latin typeface="Arial Nova"/>
                <a:ea typeface="Source Sans Pro ExtraLight"/>
              </a:rPr>
              <a:t>When the business begins to earning money, it puts some of that income back into its operations to help it grow naturally. This would be the biggest approach that strengthens the business over time and reduces the need for outside borrowing  </a:t>
            </a:r>
          </a:p>
        </p:txBody>
      </p:sp>
    </p:spTree>
    <p:extLst>
      <p:ext uri="{BB962C8B-B14F-4D97-AF65-F5344CB8AC3E}">
        <p14:creationId xmlns:p14="http://schemas.microsoft.com/office/powerpoint/2010/main" val="39021135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58ABE95E-0F71-BF89-76AD-CBF4937EC8E4}"/>
              </a:ext>
            </a:extLst>
          </p:cNvPr>
          <p:cNvSpPr>
            <a:spLocks noGrp="1"/>
          </p:cNvSpPr>
          <p:nvPr>
            <p:ph type="title"/>
          </p:nvPr>
        </p:nvSpPr>
        <p:spPr>
          <a:xfrm>
            <a:off x="838200" y="120710"/>
            <a:ext cx="10515600" cy="1167412"/>
          </a:xfrm>
        </p:spPr>
        <p:txBody>
          <a:bodyPr anchor="ctr">
            <a:normAutofit/>
          </a:bodyPr>
          <a:lstStyle/>
          <a:p>
            <a:r>
              <a:rPr lang="en-US" b="1"/>
              <a:t>Main Start-up Costs (First Month)</a:t>
            </a:r>
          </a:p>
        </p:txBody>
      </p:sp>
      <p:pic>
        <p:nvPicPr>
          <p:cNvPr id="10" name="Picture Placeholder 9" descr="A group of people standing in front of a house&#10;&#10;AI-generated content may be incorrect.">
            <a:extLst>
              <a:ext uri="{FF2B5EF4-FFF2-40B4-BE49-F238E27FC236}">
                <a16:creationId xmlns:a16="http://schemas.microsoft.com/office/drawing/2014/main" id="{5524A501-1328-CC3D-1A05-E984A3CC1EB8}"/>
              </a:ext>
            </a:extLst>
          </p:cNvPr>
          <p:cNvPicPr>
            <a:picLocks noGrp="1" noChangeAspect="1"/>
          </p:cNvPicPr>
          <p:nvPr>
            <p:ph sz="half" idx="1"/>
          </p:nvPr>
        </p:nvPicPr>
        <p:blipFill>
          <a:blip r:embed="rId2"/>
          <a:stretch/>
        </p:blipFill>
        <p:spPr>
          <a:xfrm>
            <a:off x="162464" y="1713213"/>
            <a:ext cx="5181600" cy="3900426"/>
          </a:xfrm>
          <a:prstGeom prst="rect">
            <a:avLst/>
          </a:prstGeom>
          <a:noFill/>
        </p:spPr>
      </p:pic>
      <p:sp>
        <p:nvSpPr>
          <p:cNvPr id="19" name="Content Placeholder 3">
            <a:extLst>
              <a:ext uri="{FF2B5EF4-FFF2-40B4-BE49-F238E27FC236}">
                <a16:creationId xmlns:a16="http://schemas.microsoft.com/office/drawing/2014/main" id="{6DFCCE52-0CA2-8C39-2DDE-142EF9646FE3}"/>
              </a:ext>
            </a:extLst>
          </p:cNvPr>
          <p:cNvSpPr>
            <a:spLocks noGrp="1"/>
          </p:cNvSpPr>
          <p:nvPr>
            <p:ph sz="half" idx="2"/>
          </p:nvPr>
        </p:nvSpPr>
        <p:spPr>
          <a:xfrm>
            <a:off x="5496463" y="1149890"/>
            <a:ext cx="6101752" cy="4753904"/>
          </a:xfrm>
        </p:spPr>
        <p:txBody>
          <a:bodyPr vert="horz" lIns="91440" tIns="45720" rIns="91440" bIns="45720" rtlCol="0" anchor="t">
            <a:normAutofit lnSpcReduction="10000"/>
          </a:bodyPr>
          <a:lstStyle/>
          <a:p>
            <a:pPr>
              <a:buFont typeface="Wingdings" panose="020B0604020202020204" pitchFamily="34" charset="0"/>
              <a:buChar char="Ø"/>
            </a:pPr>
            <a:r>
              <a:rPr lang="en-US">
                <a:ea typeface="Source Sans Pro"/>
              </a:rPr>
              <a:t>  </a:t>
            </a:r>
            <a:r>
              <a:rPr lang="en-US" sz="1800">
                <a:latin typeface="Arial Nova"/>
                <a:ea typeface="Source Sans Pro"/>
              </a:rPr>
              <a:t>Website setup, branding, and hosting will cost about £800-£1,000.</a:t>
            </a:r>
          </a:p>
          <a:p>
            <a:pPr>
              <a:buFont typeface="Wingdings" panose="020B0604020202020204" pitchFamily="34" charset="0"/>
              <a:buChar char="Ø"/>
            </a:pPr>
            <a:r>
              <a:rPr lang="en-US" sz="1800">
                <a:latin typeface="Arial Nova"/>
                <a:ea typeface="Source Sans Pro"/>
              </a:rPr>
              <a:t>Property management software, including tools for bookings and pricing, will cost around £600-£800.</a:t>
            </a:r>
          </a:p>
          <a:p>
            <a:pPr>
              <a:buFont typeface="Wingdings" panose="020B0604020202020204" pitchFamily="34" charset="0"/>
              <a:buChar char="Ø"/>
            </a:pPr>
            <a:r>
              <a:rPr lang="en-US" sz="1800">
                <a:latin typeface="Arial Nova"/>
                <a:ea typeface="Source Sans Pro"/>
              </a:rPr>
              <a:t>Marketing and advertising, such as social media and promotional materials, will require about £1,000-£1,500.</a:t>
            </a:r>
          </a:p>
          <a:p>
            <a:pPr>
              <a:buFont typeface="Wingdings" panose="020B0604020202020204" pitchFamily="34" charset="0"/>
              <a:buChar char="Ø"/>
            </a:pPr>
            <a:r>
              <a:rPr lang="en-US" sz="1800">
                <a:latin typeface="Arial Nova"/>
                <a:ea typeface="Source Sans Pro"/>
              </a:rPr>
              <a:t>Cleaning products and basic equipment will cost roughly £300-£500.</a:t>
            </a:r>
          </a:p>
          <a:p>
            <a:pPr>
              <a:buFont typeface="Wingdings" panose="020B0604020202020204" pitchFamily="34" charset="0"/>
              <a:buChar char="Ø"/>
            </a:pPr>
            <a:r>
              <a:rPr lang="en-US" sz="1800">
                <a:latin typeface="Arial Nova"/>
                <a:ea typeface="Source Sans Pro"/>
              </a:rPr>
              <a:t>Business insurance is expected to cost between £250-£350.</a:t>
            </a:r>
          </a:p>
          <a:p>
            <a:pPr>
              <a:buFont typeface="Wingdings" panose="020B0604020202020204" pitchFamily="34" charset="0"/>
              <a:buChar char="Ø"/>
            </a:pPr>
            <a:r>
              <a:rPr lang="en-US" sz="1800">
                <a:latin typeface="Arial Nova"/>
                <a:ea typeface="Source Sans Pro"/>
              </a:rPr>
              <a:t>Legal and administrative fees are around £200-£300.</a:t>
            </a:r>
          </a:p>
          <a:p>
            <a:pPr>
              <a:buFont typeface="Wingdings" panose="020B0604020202020204" pitchFamily="34" charset="0"/>
              <a:buChar char="Ø"/>
            </a:pPr>
            <a:r>
              <a:rPr lang="en-US" sz="1800">
                <a:latin typeface="Arial Nova"/>
                <a:ea typeface="Source Sans Pro"/>
              </a:rPr>
              <a:t>Photography for listing typically is £250-£400.</a:t>
            </a:r>
          </a:p>
          <a:p>
            <a:pPr>
              <a:buFont typeface="Wingdings" panose="020B0604020202020204" pitchFamily="34" charset="0"/>
              <a:buChar char="Ø"/>
            </a:pPr>
            <a:r>
              <a:rPr lang="en-US" sz="1800">
                <a:latin typeface="Arial Nova"/>
                <a:ea typeface="Source Sans Pro"/>
              </a:rPr>
              <a:t>Technology and equipment (laptops, phone, office supplies) are £900-£1,300</a:t>
            </a:r>
          </a:p>
          <a:p>
            <a:pPr>
              <a:buFont typeface="Wingdings" panose="020B0604020202020204" pitchFamily="34" charset="0"/>
              <a:buChar char="Ø"/>
            </a:pPr>
            <a:r>
              <a:rPr lang="en-US" sz="1800">
                <a:latin typeface="Arial Nova"/>
                <a:ea typeface="Source Sans Pro"/>
              </a:rPr>
              <a:t>Contingency funds - £2,000-£3,000</a:t>
            </a:r>
          </a:p>
        </p:txBody>
      </p:sp>
      <p:sp>
        <p:nvSpPr>
          <p:cNvPr id="11" name="TextBox 10">
            <a:extLst>
              <a:ext uri="{FF2B5EF4-FFF2-40B4-BE49-F238E27FC236}">
                <a16:creationId xmlns:a16="http://schemas.microsoft.com/office/drawing/2014/main" id="{32E2D49D-CA58-EEE8-484F-F37FBEB468BE}"/>
              </a:ext>
            </a:extLst>
          </p:cNvPr>
          <p:cNvSpPr txBox="1"/>
          <p:nvPr/>
        </p:nvSpPr>
        <p:spPr>
          <a:xfrm>
            <a:off x="5365251" y="5869556"/>
            <a:ext cx="61777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Nova"/>
                <a:ea typeface="Source Sans Pro"/>
              </a:rPr>
              <a:t>Total estimated startup costs around  =  £8,000 - £10,000</a:t>
            </a:r>
            <a:endParaRPr lang="en-GB">
              <a:latin typeface="Arial Nova"/>
            </a:endParaRPr>
          </a:p>
        </p:txBody>
      </p:sp>
    </p:spTree>
    <p:extLst>
      <p:ext uri="{BB962C8B-B14F-4D97-AF65-F5344CB8AC3E}">
        <p14:creationId xmlns:p14="http://schemas.microsoft.com/office/powerpoint/2010/main" val="191966077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blackboard with white text&#10;&#10;AI-generated content may be incorrect.">
            <a:extLst>
              <a:ext uri="{FF2B5EF4-FFF2-40B4-BE49-F238E27FC236}">
                <a16:creationId xmlns:a16="http://schemas.microsoft.com/office/drawing/2014/main" id="{1876FD6F-D934-0B1D-8F0A-E492B7891AF4}"/>
              </a:ext>
            </a:extLst>
          </p:cNvPr>
          <p:cNvPicPr>
            <a:picLocks noGrp="1" noChangeAspect="1"/>
          </p:cNvPicPr>
          <p:nvPr>
            <p:ph sz="half" idx="1"/>
          </p:nvPr>
        </p:nvPicPr>
        <p:blipFill>
          <a:blip r:embed="rId2"/>
          <a:stretch>
            <a:fillRect/>
          </a:stretch>
        </p:blipFill>
        <p:spPr>
          <a:xfrm>
            <a:off x="-5391" y="795"/>
            <a:ext cx="12202781" cy="6850811"/>
          </a:xfrm>
          <a:prstGeom prst="rect">
            <a:avLst/>
          </a:prstGeom>
        </p:spPr>
      </p:pic>
    </p:spTree>
    <p:extLst>
      <p:ext uri="{BB962C8B-B14F-4D97-AF65-F5344CB8AC3E}">
        <p14:creationId xmlns:p14="http://schemas.microsoft.com/office/powerpoint/2010/main" val="4140867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theme/theme1.xml><?xml version="1.0" encoding="utf-8"?>
<a:theme xmlns:a="http://schemas.openxmlformats.org/drawingml/2006/main" name="Office Theme">
  <a:themeElements>
    <a:clrScheme name="Custom 83">
      <a:dk1>
        <a:sysClr val="windowText" lastClr="000000"/>
      </a:dk1>
      <a:lt1>
        <a:sysClr val="window" lastClr="FFFFFF"/>
      </a:lt1>
      <a:dk2>
        <a:srgbClr val="44546A"/>
      </a:dk2>
      <a:lt2>
        <a:srgbClr val="E7E6E6"/>
      </a:lt2>
      <a:accent1>
        <a:srgbClr val="024873"/>
      </a:accent1>
      <a:accent2>
        <a:srgbClr val="03658C"/>
      </a:accent2>
      <a:accent3>
        <a:srgbClr val="0388A6"/>
      </a:accent3>
      <a:accent4>
        <a:srgbClr val="04ADBF"/>
      </a:accent4>
      <a:accent5>
        <a:srgbClr val="5B9BD5"/>
      </a:accent5>
      <a:accent6>
        <a:srgbClr val="04D9D9"/>
      </a:accent6>
      <a:hlink>
        <a:srgbClr val="0563C1"/>
      </a:hlink>
      <a:folHlink>
        <a:srgbClr val="954F72"/>
      </a:folHlink>
    </a:clrScheme>
    <a:fontScheme name="Custom 118">
      <a:majorFont>
        <a:latin typeface="Selawik Semibold"/>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nancial pitch deck_Win32_JB_v2" id="{0A08F99B-73B1-4377-A04A-CCDBBDCD25D8}" vid="{5CED1285-8ECB-4128-A72E-4C5B72C5D49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64128202-8B3F-47B2-95DE-323A94AC4814}">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8C9C157-B2BF-48C0-AA17-2CECF9CDD007}">
  <ds:schemaRefs>
    <ds:schemaRef ds:uri="http://schemas.microsoft.com/sharepoint/v3/contenttype/forms"/>
  </ds:schemaRefs>
</ds:datastoreItem>
</file>

<file path=customXml/itemProps3.xml><?xml version="1.0" encoding="utf-8"?>
<ds:datastoreItem xmlns:ds="http://schemas.openxmlformats.org/officeDocument/2006/customXml" ds:itemID="{32C3E0D1-381F-4FED-835E-9337ECD9B239}">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 Title: Host Logic – Airbnb Property Management Business plan Program of study, Modlue Name &amp; Code: Enterprise and Entrepreneurship - LCLM4006 Assignment Title: Individual Presentation Pitch to Lecturer Lecturer: Andry Rakotovololowa </vt:lpstr>
      <vt:lpstr>Overview of the Business Idea</vt:lpstr>
      <vt:lpstr>      Product and services offered</vt:lpstr>
      <vt:lpstr>Management Structure</vt:lpstr>
      <vt:lpstr>Legal Format </vt:lpstr>
      <vt:lpstr>Environmental Analysis</vt:lpstr>
      <vt:lpstr>Marketing Strategies </vt:lpstr>
      <vt:lpstr>Funding Required and Initial Costs</vt:lpstr>
      <vt:lpstr>Funding Required and Initial Costs</vt:lpstr>
      <vt:lpstr>Main Start-up Costs (First Month)</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14</cp:revision>
  <dcterms:created xsi:type="dcterms:W3CDTF">2025-11-30T11:35:32Z</dcterms:created>
  <dcterms:modified xsi:type="dcterms:W3CDTF">2025-12-08T01:43:51Z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