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</p:sldIdLst>
  <p:sldSz cx="20104100" cy="15081250"/>
  <p:notesSz cx="20104100" cy="1508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1" d="100"/>
          <a:sy n="31" d="100"/>
        </p:scale>
        <p:origin x="1482" y="2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507807" y="4675187"/>
            <a:ext cx="17088486" cy="3167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015615" y="8445500"/>
            <a:ext cx="14072870" cy="37703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350" b="1" i="1">
                <a:solidFill>
                  <a:srgbClr val="FFA34A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400" b="0" i="0">
                <a:solidFill>
                  <a:srgbClr val="FFA34A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350" b="1" i="1">
                <a:solidFill>
                  <a:srgbClr val="FFA34A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005205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0353611" y="3468687"/>
            <a:ext cx="8745284" cy="9953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350" b="1" i="1">
                <a:solidFill>
                  <a:srgbClr val="FFA34A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3225144"/>
          </a:xfrm>
          <a:custGeom>
            <a:avLst/>
            <a:gdLst/>
            <a:ahLst/>
            <a:cxnLst/>
            <a:rect l="l" t="t" r="r" b="b"/>
            <a:pathLst>
              <a:path w="20104100" h="13225144">
                <a:moveTo>
                  <a:pt x="0" y="13225045"/>
                </a:moveTo>
                <a:lnTo>
                  <a:pt x="20104099" y="13225045"/>
                </a:lnTo>
                <a:lnTo>
                  <a:pt x="20104099" y="0"/>
                </a:lnTo>
                <a:lnTo>
                  <a:pt x="0" y="0"/>
                </a:lnTo>
                <a:lnTo>
                  <a:pt x="0" y="1322504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20104099" cy="13612145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0" y="13225045"/>
            <a:ext cx="20104100" cy="1853564"/>
          </a:xfrm>
          <a:custGeom>
            <a:avLst/>
            <a:gdLst/>
            <a:ahLst/>
            <a:cxnLst/>
            <a:rect l="l" t="t" r="r" b="b"/>
            <a:pathLst>
              <a:path w="20104100" h="1853565">
                <a:moveTo>
                  <a:pt x="20104099" y="1853028"/>
                </a:moveTo>
                <a:lnTo>
                  <a:pt x="0" y="1853028"/>
                </a:lnTo>
                <a:lnTo>
                  <a:pt x="0" y="0"/>
                </a:lnTo>
                <a:lnTo>
                  <a:pt x="20104099" y="0"/>
                </a:lnTo>
                <a:lnTo>
                  <a:pt x="20104099" y="1853028"/>
                </a:lnTo>
                <a:close/>
              </a:path>
            </a:pathLst>
          </a:custGeom>
          <a:solidFill>
            <a:srgbClr val="BE7226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bg object 1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104099" cy="15078074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255949" y="10418213"/>
            <a:ext cx="2377763" cy="2377763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0104100" cy="15078075"/>
          </a:xfrm>
          <a:custGeom>
            <a:avLst/>
            <a:gdLst/>
            <a:ahLst/>
            <a:cxnLst/>
            <a:rect l="l" t="t" r="r" b="b"/>
            <a:pathLst>
              <a:path w="20104100" h="15078075">
                <a:moveTo>
                  <a:pt x="20104099" y="15078074"/>
                </a:moveTo>
                <a:lnTo>
                  <a:pt x="0" y="15078074"/>
                </a:lnTo>
                <a:lnTo>
                  <a:pt x="0" y="0"/>
                </a:lnTo>
                <a:lnTo>
                  <a:pt x="20104099" y="0"/>
                </a:lnTo>
                <a:lnTo>
                  <a:pt x="20104099" y="1507807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08801" y="1479698"/>
            <a:ext cx="17286496" cy="12992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350" b="1" i="1">
                <a:solidFill>
                  <a:srgbClr val="FFA34A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54449" y="3163886"/>
            <a:ext cx="16595200" cy="43014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400" b="0" i="0">
                <a:solidFill>
                  <a:srgbClr val="FFA34A"/>
                </a:solidFill>
                <a:latin typeface="Verdana"/>
                <a:cs typeface="Verdan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835394" y="14025563"/>
            <a:ext cx="6433312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005205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4474953" y="14025563"/>
            <a:ext cx="4623943" cy="7540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408800" y="9354427"/>
            <a:ext cx="12681849" cy="9716763"/>
          </a:xfrm>
          <a:prstGeom prst="rect">
            <a:avLst/>
          </a:prstGeom>
        </p:spPr>
        <p:txBody>
          <a:bodyPr vert="horz" wrap="square" lIns="0" tIns="2171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10"/>
              </a:spcBef>
            </a:pPr>
            <a:r>
              <a:rPr lang="en-GB" sz="8350" b="1" i="1" spc="-5" dirty="0">
                <a:solidFill>
                  <a:srgbClr val="FFA34A"/>
                </a:solidFill>
                <a:latin typeface="Times New Roman"/>
                <a:cs typeface="Times New Roman"/>
              </a:rPr>
              <a:t>Ana Maria Nica</a:t>
            </a:r>
          </a:p>
          <a:p>
            <a:pPr marL="12700">
              <a:lnSpc>
                <a:spcPct val="100000"/>
              </a:lnSpc>
              <a:spcBef>
                <a:spcPts val="1710"/>
              </a:spcBef>
            </a:pPr>
            <a:r>
              <a:rPr lang="en-GB" sz="8350" b="1" i="1" spc="-5" dirty="0">
                <a:solidFill>
                  <a:srgbClr val="FFA34A"/>
                </a:solidFill>
                <a:latin typeface="Times New Roman"/>
                <a:cs typeface="Times New Roman"/>
              </a:rPr>
              <a:t>2130971</a:t>
            </a:r>
            <a:endParaRPr sz="835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839"/>
              </a:spcBef>
            </a:pPr>
            <a:r>
              <a:rPr sz="9400" spc="65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9400" spc="1075" dirty="0">
                <a:solidFill>
                  <a:srgbClr val="FFFFFF"/>
                </a:solidFill>
                <a:latin typeface="Verdana"/>
                <a:cs typeface="Verdana"/>
              </a:rPr>
              <a:t>M</a:t>
            </a:r>
            <a:r>
              <a:rPr sz="9400" spc="-11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9400" spc="595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9400" spc="250" dirty="0">
                <a:solidFill>
                  <a:srgbClr val="FFFFFF"/>
                </a:solidFill>
                <a:latin typeface="Verdana"/>
                <a:cs typeface="Verdana"/>
              </a:rPr>
              <a:t>4</a:t>
            </a:r>
            <a:r>
              <a:rPr sz="9400" spc="254" dirty="0">
                <a:solidFill>
                  <a:srgbClr val="FFFFFF"/>
                </a:solidFill>
                <a:latin typeface="Verdana"/>
                <a:cs typeface="Verdana"/>
              </a:rPr>
              <a:t>00</a:t>
            </a:r>
            <a:r>
              <a:rPr sz="9400" spc="-625" dirty="0">
                <a:solidFill>
                  <a:srgbClr val="FFFFFF"/>
                </a:solidFill>
                <a:latin typeface="Verdana"/>
                <a:cs typeface="Verdana"/>
              </a:rPr>
              <a:t>2</a:t>
            </a:r>
            <a:endParaRPr lang="en-GB" sz="9400" spc="-625" dirty="0">
              <a:solidFill>
                <a:srgbClr val="FFFFFF"/>
              </a:solidFill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839"/>
              </a:spcBef>
            </a:pPr>
            <a:r>
              <a:rPr lang="en-GB" sz="9400" spc="-625" dirty="0">
                <a:solidFill>
                  <a:srgbClr val="FFFFFF"/>
                </a:solidFill>
                <a:latin typeface="Verdana"/>
                <a:cs typeface="Verdana"/>
              </a:rPr>
              <a:t>Steve JONES</a:t>
            </a:r>
          </a:p>
          <a:p>
            <a:pPr marL="12700">
              <a:lnSpc>
                <a:spcPct val="100000"/>
              </a:lnSpc>
              <a:spcBef>
                <a:spcPts val="1839"/>
              </a:spcBef>
            </a:pPr>
            <a:endParaRPr lang="en-GB" sz="9400" spc="-625" dirty="0">
              <a:solidFill>
                <a:srgbClr val="FFFFFF"/>
              </a:solidFill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1839"/>
              </a:spcBef>
            </a:pPr>
            <a:endParaRPr sz="9400" dirty="0">
              <a:latin typeface="Verdana"/>
              <a:cs typeface="Verdan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54511"/>
            <a:ext cx="20104100" cy="15770224"/>
            <a:chOff x="0" y="0"/>
            <a:chExt cx="20104100" cy="150780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507807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501987" y="1236369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10" h="401319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65"/>
                  </a:lnTo>
                  <a:lnTo>
                    <a:pt x="397014" y="43764"/>
                  </a:lnTo>
                  <a:lnTo>
                    <a:pt x="354355" y="43764"/>
                  </a:lnTo>
                  <a:lnTo>
                    <a:pt x="354355" y="356565"/>
                  </a:lnTo>
                  <a:lnTo>
                    <a:pt x="42659" y="356565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23879" y="1359794"/>
              <a:ext cx="153236" cy="15407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593" y="3521736"/>
              <a:ext cx="65443" cy="65443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768016" y="3370341"/>
            <a:ext cx="1732914" cy="863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53695">
              <a:lnSpc>
                <a:spcPct val="100000"/>
              </a:lnSpc>
              <a:spcBef>
                <a:spcPts val="430"/>
              </a:spcBef>
            </a:pPr>
            <a:r>
              <a:rPr sz="1550" i="1" spc="195" dirty="0">
                <a:solidFill>
                  <a:srgbClr val="FFFFFF"/>
                </a:solidFill>
                <a:latin typeface="Verdana"/>
                <a:cs typeface="Verdana"/>
              </a:rPr>
              <a:t>M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nn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20" dirty="0">
                <a:solidFill>
                  <a:srgbClr val="FFFFFF"/>
                </a:solidFill>
                <a:latin typeface="Verdana"/>
                <a:cs typeface="Verdana"/>
              </a:rPr>
              <a:t>gg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endParaRPr sz="1550">
              <a:latin typeface="Verdana"/>
              <a:cs typeface="Verdana"/>
            </a:endParaRPr>
          </a:p>
          <a:p>
            <a:pPr marL="381000">
              <a:lnSpc>
                <a:spcPct val="100000"/>
              </a:lnSpc>
              <a:spcBef>
                <a:spcPts val="340"/>
              </a:spcBef>
            </a:pPr>
            <a:r>
              <a:rPr sz="1550" i="1" spc="-95" dirty="0">
                <a:solidFill>
                  <a:srgbClr val="FFFFFF"/>
                </a:solidFill>
                <a:latin typeface="Verdana"/>
                <a:cs typeface="Verdana"/>
              </a:rPr>
              <a:t>£5.75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  <a:tabLst>
                <a:tab pos="353695" algn="l"/>
                <a:tab pos="1106805" algn="l"/>
              </a:tabLst>
            </a:pP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A	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small	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piece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605476" y="3966919"/>
            <a:ext cx="3470275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403860" algn="l"/>
                <a:tab pos="1343660" algn="l"/>
                <a:tab pos="2237740" algn="l"/>
                <a:tab pos="2843530" algn="l"/>
              </a:tabLst>
            </a:pP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-10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gg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,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tt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,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-3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8016" y="4246142"/>
            <a:ext cx="3003550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-60" dirty="0">
                <a:solidFill>
                  <a:srgbClr val="FFFFFF"/>
                </a:solidFill>
                <a:latin typeface="Verdana"/>
                <a:cs typeface="Verdana"/>
              </a:rPr>
              <a:t>y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uc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.</a:t>
            </a:r>
            <a:endParaRPr sz="1550">
              <a:latin typeface="Verdana"/>
              <a:cs typeface="Verdana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959593" y="1432841"/>
            <a:ext cx="7060565" cy="3684904"/>
            <a:chOff x="959593" y="1432841"/>
            <a:chExt cx="7060565" cy="3684904"/>
          </a:xfrm>
        </p:grpSpPr>
        <p:pic>
          <p:nvPicPr>
            <p:cNvPr id="11" name="object 1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593" y="5052180"/>
              <a:ext cx="65443" cy="6544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954709" y="1432841"/>
              <a:ext cx="65443" cy="6544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954709" y="3242512"/>
              <a:ext cx="65443" cy="65443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1109547" y="4900784"/>
            <a:ext cx="232473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12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tt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3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endParaRPr sz="155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50" dirty="0">
                <a:solidFill>
                  <a:srgbClr val="FFFFFF"/>
                </a:solidFill>
                <a:latin typeface="Verdana"/>
                <a:cs typeface="Verdana"/>
              </a:rPr>
              <a:t>£4.85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8016" y="5459231"/>
            <a:ext cx="5307965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Chicken 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breasts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that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are succulent in the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fresh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batter.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Presented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sweet 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bean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stew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sauce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garlic</a:t>
            </a:r>
            <a:r>
              <a:rPr sz="1550" i="1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mayonnaise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763131" y="1839893"/>
            <a:ext cx="5307965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Without </a:t>
            </a:r>
            <a:r>
              <a:rPr sz="1550" i="1" spc="-35" dirty="0">
                <a:solidFill>
                  <a:srgbClr val="FFFFFF"/>
                </a:solidFill>
                <a:latin typeface="Verdana"/>
                <a:cs typeface="Verdana"/>
              </a:rPr>
              <a:t>skin,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breaded,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broiled </a:t>
            </a:r>
            <a:r>
              <a:rPr sz="1550" i="1" spc="80" dirty="0">
                <a:solidFill>
                  <a:srgbClr val="FFFFFF"/>
                </a:solidFill>
                <a:latin typeface="Verdana"/>
                <a:cs typeface="Verdana"/>
              </a:rPr>
              <a:t>haddock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brew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battered </a:t>
            </a:r>
            <a:r>
              <a:rPr sz="1550" i="1" spc="-5" dirty="0">
                <a:solidFill>
                  <a:srgbClr val="FFFFFF"/>
                </a:solidFill>
                <a:latin typeface="Verdana"/>
                <a:cs typeface="Verdana"/>
              </a:rPr>
              <a:t>cod,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presented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garden </a:t>
            </a:r>
            <a:r>
              <a:rPr sz="1550" i="1" spc="-5" dirty="0">
                <a:solidFill>
                  <a:srgbClr val="FFFFFF"/>
                </a:solidFill>
                <a:latin typeface="Verdana"/>
                <a:cs typeface="Verdana"/>
              </a:rPr>
              <a:t>peas, 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chips</a:t>
            </a:r>
            <a:r>
              <a:rPr sz="1550" i="1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tartare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sauce.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763131" y="3091117"/>
            <a:ext cx="2740025" cy="863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53695">
              <a:lnSpc>
                <a:spcPct val="100000"/>
              </a:lnSpc>
              <a:spcBef>
                <a:spcPts val="430"/>
              </a:spcBef>
            </a:pP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75" dirty="0">
                <a:solidFill>
                  <a:srgbClr val="FFFFFF"/>
                </a:solidFill>
                <a:latin typeface="Verdana"/>
                <a:cs typeface="Verdana"/>
              </a:rPr>
              <a:t>(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1550" i="1" spc="-175" dirty="0">
                <a:solidFill>
                  <a:srgbClr val="FFFFFF"/>
                </a:solidFill>
                <a:latin typeface="Verdana"/>
                <a:cs typeface="Verdana"/>
              </a:rPr>
              <a:t>)</a:t>
            </a:r>
            <a:endParaRPr sz="1550">
              <a:latin typeface="Verdana"/>
              <a:cs typeface="Verdana"/>
            </a:endParaRPr>
          </a:p>
          <a:p>
            <a:pPr marL="381000">
              <a:lnSpc>
                <a:spcPct val="100000"/>
              </a:lnSpc>
              <a:spcBef>
                <a:spcPts val="340"/>
              </a:spcBef>
            </a:pP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£8.55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V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rr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y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.</a:t>
            </a:r>
            <a:endParaRPr sz="1550">
              <a:latin typeface="Verdana"/>
              <a:cs typeface="Verdana"/>
            </a:endParaRPr>
          </a:p>
        </p:txBody>
      </p:sp>
      <p:pic>
        <p:nvPicPr>
          <p:cNvPr id="18" name="object 1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954709" y="4493733"/>
            <a:ext cx="65443" cy="65443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8104662" y="4380468"/>
            <a:ext cx="4923790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Vegetable</a:t>
            </a:r>
            <a:r>
              <a:rPr sz="1550" i="1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Curry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or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Homemade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Chicken</a:t>
            </a:r>
            <a:r>
              <a:rPr sz="1550" i="1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or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(GF).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31521" y="4659692"/>
            <a:ext cx="560705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£8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.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9</a:t>
            </a:r>
            <a:r>
              <a:rPr sz="1550" i="1" spc="-90" dirty="0">
                <a:solidFill>
                  <a:srgbClr val="FFFFFF"/>
                </a:solidFill>
                <a:latin typeface="Verdana"/>
                <a:cs typeface="Verdana"/>
              </a:rPr>
              <a:t>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763131" y="4900784"/>
            <a:ext cx="5307965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Either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vegetables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chicken 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to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be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served 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along </a:t>
            </a:r>
            <a:r>
              <a:rPr sz="1550" i="1" spc="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chip, 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rice,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halt </a:t>
            </a:r>
            <a:r>
              <a:rPr sz="1550" i="1" spc="-70" dirty="0">
                <a:solidFill>
                  <a:srgbClr val="FFFFFF"/>
                </a:solidFill>
                <a:latin typeface="Verdana"/>
                <a:cs typeface="Verdana"/>
              </a:rPr>
              <a:t>&amp;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half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poppadom, </a:t>
            </a:r>
            <a:r>
              <a:rPr sz="1550" i="1" spc="110" dirty="0">
                <a:solidFill>
                  <a:srgbClr val="FFFFFF"/>
                </a:solidFill>
                <a:latin typeface="Verdana"/>
                <a:cs typeface="Verdana"/>
              </a:rPr>
              <a:t>naan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bread,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-5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poppadom.</a:t>
            </a:r>
            <a:endParaRPr sz="1550">
              <a:latin typeface="Verdana"/>
              <a:cs typeface="Verdana"/>
            </a:endParaRPr>
          </a:p>
        </p:txBody>
      </p:sp>
      <p:pic>
        <p:nvPicPr>
          <p:cNvPr id="22" name="object 2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7954709" y="6303403"/>
            <a:ext cx="65443" cy="65443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763131" y="6152007"/>
            <a:ext cx="1569085" cy="863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53695">
              <a:lnSpc>
                <a:spcPct val="100000"/>
              </a:lnSpc>
              <a:spcBef>
                <a:spcPts val="430"/>
              </a:spcBef>
            </a:pP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V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endParaRPr sz="1550">
              <a:latin typeface="Verdana"/>
              <a:cs typeface="Verdana"/>
            </a:endParaRPr>
          </a:p>
          <a:p>
            <a:pPr marL="381000">
              <a:lnSpc>
                <a:spcPct val="100000"/>
              </a:lnSpc>
              <a:spcBef>
                <a:spcPts val="340"/>
              </a:spcBef>
            </a:pPr>
            <a:r>
              <a:rPr sz="1550" i="1" spc="-180" dirty="0">
                <a:solidFill>
                  <a:srgbClr val="FFFFFF"/>
                </a:solidFill>
                <a:latin typeface="Verdana"/>
                <a:cs typeface="Verdana"/>
              </a:rPr>
              <a:t>£11.45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  <a:tabLst>
                <a:tab pos="1097915" algn="l"/>
              </a:tabLst>
            </a:pP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Delicious	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bits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382252" y="6748586"/>
            <a:ext cx="3688715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  <a:tabLst>
                <a:tab pos="370205" algn="l"/>
                <a:tab pos="1313815" algn="l"/>
                <a:tab pos="2033270" algn="l"/>
                <a:tab pos="2938145" algn="l"/>
                <a:tab pos="3291840" algn="l"/>
              </a:tabLst>
            </a:pP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-10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v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oo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	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63131" y="6989678"/>
            <a:ext cx="5307330" cy="5842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18200"/>
              </a:lnSpc>
              <a:spcBef>
                <a:spcPts val="90"/>
              </a:spcBef>
            </a:pP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Guinness</a:t>
            </a:r>
            <a:r>
              <a:rPr sz="1550" i="1" spc="-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alongside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wine</a:t>
            </a:r>
            <a:r>
              <a:rPr sz="1550" i="1" spc="-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sauce.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25" dirty="0">
                <a:solidFill>
                  <a:srgbClr val="FFFFFF"/>
                </a:solidFill>
                <a:latin typeface="Verdana"/>
                <a:cs typeface="Verdana"/>
              </a:rPr>
              <a:t>Serve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1550" i="1" spc="-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chips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 </a:t>
            </a:r>
            <a:r>
              <a:rPr sz="1550" i="1" spc="-5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Potatoes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Veg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(Freedman,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0" dirty="0">
                <a:solidFill>
                  <a:srgbClr val="FFFFFF"/>
                </a:solidFill>
                <a:latin typeface="Verdana"/>
                <a:cs typeface="Verdana"/>
              </a:rPr>
              <a:t>Evans,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2020).</a:t>
            </a:r>
            <a:endParaRPr sz="1550">
              <a:latin typeface="Verdana"/>
              <a:cs typeface="Verdana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959593" y="1253808"/>
            <a:ext cx="17897475" cy="12631420"/>
            <a:chOff x="959593" y="1253808"/>
            <a:chExt cx="17897475" cy="12631420"/>
          </a:xfrm>
        </p:grpSpPr>
        <p:pic>
          <p:nvPicPr>
            <p:cNvPr id="27" name="object 2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3752314" y="1432173"/>
              <a:ext cx="65443" cy="65443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752314" y="3067998"/>
              <a:ext cx="65443" cy="65443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752314" y="4982374"/>
              <a:ext cx="65443" cy="6544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3752314" y="6896753"/>
              <a:ext cx="65443" cy="65443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2626004" y="3351922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10" h="401320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65"/>
                  </a:lnTo>
                  <a:lnTo>
                    <a:pt x="397014" y="43764"/>
                  </a:lnTo>
                  <a:lnTo>
                    <a:pt x="354355" y="43764"/>
                  </a:lnTo>
                  <a:lnTo>
                    <a:pt x="354355" y="356565"/>
                  </a:lnTo>
                  <a:lnTo>
                    <a:pt x="42659" y="356565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2" name="object 32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747901" y="3475348"/>
              <a:ext cx="153236" cy="154077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3554336" y="4906707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10" h="401320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77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77"/>
                  </a:lnTo>
                  <a:lnTo>
                    <a:pt x="397014" y="43776"/>
                  </a:lnTo>
                  <a:lnTo>
                    <a:pt x="354355" y="43776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D5121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4" name="object 3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676234" y="5030138"/>
              <a:ext cx="153236" cy="154077"/>
            </a:xfrm>
            <a:prstGeom prst="rect">
              <a:avLst/>
            </a:prstGeom>
          </p:spPr>
        </p:pic>
        <p:sp>
          <p:nvSpPr>
            <p:cNvPr id="35" name="object 35"/>
            <p:cNvSpPr/>
            <p:nvPr/>
          </p:nvSpPr>
          <p:spPr>
            <a:xfrm>
              <a:off x="3753828" y="6864171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10" h="401320">
                  <a:moveTo>
                    <a:pt x="397014" y="0"/>
                  </a:moveTo>
                  <a:lnTo>
                    <a:pt x="0" y="0"/>
                  </a:lnTo>
                  <a:lnTo>
                    <a:pt x="0" y="43307"/>
                  </a:lnTo>
                  <a:lnTo>
                    <a:pt x="0" y="356577"/>
                  </a:lnTo>
                  <a:lnTo>
                    <a:pt x="0" y="401154"/>
                  </a:lnTo>
                  <a:lnTo>
                    <a:pt x="397014" y="401154"/>
                  </a:lnTo>
                  <a:lnTo>
                    <a:pt x="397014" y="357187"/>
                  </a:lnTo>
                  <a:lnTo>
                    <a:pt x="397014" y="356577"/>
                  </a:lnTo>
                  <a:lnTo>
                    <a:pt x="397014" y="43776"/>
                  </a:lnTo>
                  <a:lnTo>
                    <a:pt x="354355" y="43776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307"/>
                  </a:lnTo>
                  <a:lnTo>
                    <a:pt x="397014" y="43307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6" name="object 36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875720" y="6987608"/>
              <a:ext cx="153236" cy="154077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3753828" y="10601476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10" h="401320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77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77"/>
                  </a:lnTo>
                  <a:lnTo>
                    <a:pt x="397014" y="43776"/>
                  </a:lnTo>
                  <a:lnTo>
                    <a:pt x="354355" y="43776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38" name="object 3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75720" y="10724908"/>
              <a:ext cx="153236" cy="154077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11902631" y="1253819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19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65"/>
                  </a:lnTo>
                  <a:lnTo>
                    <a:pt x="397014" y="43764"/>
                  </a:lnTo>
                  <a:lnTo>
                    <a:pt x="354355" y="43764"/>
                  </a:lnTo>
                  <a:lnTo>
                    <a:pt x="354355" y="356565"/>
                  </a:lnTo>
                  <a:lnTo>
                    <a:pt x="42659" y="356565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D5121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0" name="object 4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2024525" y="1377245"/>
              <a:ext cx="153236" cy="154077"/>
            </a:xfrm>
            <a:prstGeom prst="rect">
              <a:avLst/>
            </a:prstGeom>
          </p:spPr>
        </p:pic>
        <p:sp>
          <p:nvSpPr>
            <p:cNvPr id="41" name="object 41"/>
            <p:cNvSpPr/>
            <p:nvPr/>
          </p:nvSpPr>
          <p:spPr>
            <a:xfrm>
              <a:off x="11143488" y="3101402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77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74"/>
                  </a:lnTo>
                  <a:lnTo>
                    <a:pt x="397014" y="356577"/>
                  </a:lnTo>
                  <a:lnTo>
                    <a:pt x="397014" y="43764"/>
                  </a:lnTo>
                  <a:lnTo>
                    <a:pt x="354355" y="43764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D5121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2" name="object 42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11265385" y="3224832"/>
              <a:ext cx="153236" cy="154077"/>
            </a:xfrm>
            <a:prstGeom prst="rect">
              <a:avLst/>
            </a:prstGeom>
          </p:spPr>
        </p:pic>
        <p:sp>
          <p:nvSpPr>
            <p:cNvPr id="43" name="object 43"/>
            <p:cNvSpPr/>
            <p:nvPr/>
          </p:nvSpPr>
          <p:spPr>
            <a:xfrm>
              <a:off x="12860198" y="4335169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14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77"/>
                  </a:lnTo>
                  <a:lnTo>
                    <a:pt x="0" y="401142"/>
                  </a:lnTo>
                  <a:lnTo>
                    <a:pt x="397014" y="401142"/>
                  </a:lnTo>
                  <a:lnTo>
                    <a:pt x="397014" y="357187"/>
                  </a:lnTo>
                  <a:lnTo>
                    <a:pt x="397014" y="356577"/>
                  </a:lnTo>
                  <a:lnTo>
                    <a:pt x="397014" y="43776"/>
                  </a:lnTo>
                  <a:lnTo>
                    <a:pt x="354355" y="43776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294"/>
                  </a:lnTo>
                  <a:lnTo>
                    <a:pt x="397014" y="43294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D5121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4" name="object 4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2982092" y="4458602"/>
              <a:ext cx="153236" cy="154077"/>
            </a:xfrm>
            <a:prstGeom prst="rect">
              <a:avLst/>
            </a:prstGeom>
          </p:spPr>
        </p:pic>
        <p:sp>
          <p:nvSpPr>
            <p:cNvPr id="45" name="object 45"/>
            <p:cNvSpPr/>
            <p:nvPr/>
          </p:nvSpPr>
          <p:spPr>
            <a:xfrm>
              <a:off x="9514802" y="6136118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27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27" y="401142"/>
                  </a:lnTo>
                  <a:lnTo>
                    <a:pt x="397027" y="357174"/>
                  </a:lnTo>
                  <a:lnTo>
                    <a:pt x="397027" y="356565"/>
                  </a:lnTo>
                  <a:lnTo>
                    <a:pt x="397027" y="43764"/>
                  </a:lnTo>
                  <a:lnTo>
                    <a:pt x="354355" y="43764"/>
                  </a:lnTo>
                  <a:lnTo>
                    <a:pt x="354355" y="356565"/>
                  </a:lnTo>
                  <a:lnTo>
                    <a:pt x="42659" y="356565"/>
                  </a:lnTo>
                  <a:lnTo>
                    <a:pt x="42659" y="43294"/>
                  </a:lnTo>
                  <a:lnTo>
                    <a:pt x="397027" y="43294"/>
                  </a:lnTo>
                  <a:lnTo>
                    <a:pt x="397027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6" name="object 46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9636701" y="6259546"/>
              <a:ext cx="153236" cy="154077"/>
            </a:xfrm>
            <a:prstGeom prst="rect">
              <a:avLst/>
            </a:prstGeom>
          </p:spPr>
        </p:pic>
        <p:sp>
          <p:nvSpPr>
            <p:cNvPr id="47" name="object 47"/>
            <p:cNvSpPr/>
            <p:nvPr/>
          </p:nvSpPr>
          <p:spPr>
            <a:xfrm>
              <a:off x="15091715" y="6744384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14" y="0"/>
                  </a:moveTo>
                  <a:lnTo>
                    <a:pt x="0" y="0"/>
                  </a:lnTo>
                  <a:lnTo>
                    <a:pt x="0" y="43307"/>
                  </a:lnTo>
                  <a:lnTo>
                    <a:pt x="0" y="356577"/>
                  </a:lnTo>
                  <a:lnTo>
                    <a:pt x="0" y="401154"/>
                  </a:lnTo>
                  <a:lnTo>
                    <a:pt x="397014" y="401154"/>
                  </a:lnTo>
                  <a:lnTo>
                    <a:pt x="397014" y="357187"/>
                  </a:lnTo>
                  <a:lnTo>
                    <a:pt x="397014" y="356577"/>
                  </a:lnTo>
                  <a:lnTo>
                    <a:pt x="397014" y="43776"/>
                  </a:lnTo>
                  <a:lnTo>
                    <a:pt x="354355" y="43776"/>
                  </a:lnTo>
                  <a:lnTo>
                    <a:pt x="354355" y="356577"/>
                  </a:lnTo>
                  <a:lnTo>
                    <a:pt x="42659" y="356577"/>
                  </a:lnTo>
                  <a:lnTo>
                    <a:pt x="42659" y="43307"/>
                  </a:lnTo>
                  <a:lnTo>
                    <a:pt x="397014" y="43307"/>
                  </a:lnTo>
                  <a:lnTo>
                    <a:pt x="397014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8" name="object 48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15213607" y="6867819"/>
              <a:ext cx="153236" cy="154077"/>
            </a:xfrm>
            <a:prstGeom prst="rect">
              <a:avLst/>
            </a:prstGeom>
          </p:spPr>
        </p:pic>
        <p:sp>
          <p:nvSpPr>
            <p:cNvPr id="49" name="object 49"/>
            <p:cNvSpPr/>
            <p:nvPr/>
          </p:nvSpPr>
          <p:spPr>
            <a:xfrm>
              <a:off x="17064787" y="1253819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19">
                  <a:moveTo>
                    <a:pt x="397027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27" y="401142"/>
                  </a:lnTo>
                  <a:lnTo>
                    <a:pt x="397027" y="357174"/>
                  </a:lnTo>
                  <a:lnTo>
                    <a:pt x="397027" y="356565"/>
                  </a:lnTo>
                  <a:lnTo>
                    <a:pt x="397027" y="43764"/>
                  </a:lnTo>
                  <a:lnTo>
                    <a:pt x="354368" y="43764"/>
                  </a:lnTo>
                  <a:lnTo>
                    <a:pt x="354368" y="356565"/>
                  </a:lnTo>
                  <a:lnTo>
                    <a:pt x="42672" y="356565"/>
                  </a:lnTo>
                  <a:lnTo>
                    <a:pt x="42672" y="43294"/>
                  </a:lnTo>
                  <a:lnTo>
                    <a:pt x="397027" y="43294"/>
                  </a:lnTo>
                  <a:lnTo>
                    <a:pt x="397027" y="0"/>
                  </a:lnTo>
                  <a:close/>
                </a:path>
              </a:pathLst>
            </a:custGeom>
            <a:solidFill>
              <a:srgbClr val="D51212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0" name="object 50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17186691" y="1377245"/>
              <a:ext cx="153236" cy="154077"/>
            </a:xfrm>
            <a:prstGeom prst="rect">
              <a:avLst/>
            </a:prstGeom>
          </p:spPr>
        </p:pic>
        <p:sp>
          <p:nvSpPr>
            <p:cNvPr id="51" name="object 51"/>
            <p:cNvSpPr/>
            <p:nvPr/>
          </p:nvSpPr>
          <p:spPr>
            <a:xfrm>
              <a:off x="17143323" y="4803837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27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65"/>
                  </a:lnTo>
                  <a:lnTo>
                    <a:pt x="0" y="401142"/>
                  </a:lnTo>
                  <a:lnTo>
                    <a:pt x="397027" y="401142"/>
                  </a:lnTo>
                  <a:lnTo>
                    <a:pt x="397027" y="357174"/>
                  </a:lnTo>
                  <a:lnTo>
                    <a:pt x="397027" y="356565"/>
                  </a:lnTo>
                  <a:lnTo>
                    <a:pt x="397027" y="43764"/>
                  </a:lnTo>
                  <a:lnTo>
                    <a:pt x="354355" y="43764"/>
                  </a:lnTo>
                  <a:lnTo>
                    <a:pt x="354355" y="356565"/>
                  </a:lnTo>
                  <a:lnTo>
                    <a:pt x="42659" y="356565"/>
                  </a:lnTo>
                  <a:lnTo>
                    <a:pt x="42659" y="43294"/>
                  </a:lnTo>
                  <a:lnTo>
                    <a:pt x="397027" y="43294"/>
                  </a:lnTo>
                  <a:lnTo>
                    <a:pt x="397027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2" name="object 52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7265223" y="4927263"/>
              <a:ext cx="153236" cy="154077"/>
            </a:xfrm>
            <a:prstGeom prst="rect">
              <a:avLst/>
            </a:prstGeom>
          </p:spPr>
        </p:pic>
        <p:sp>
          <p:nvSpPr>
            <p:cNvPr id="53" name="object 53"/>
            <p:cNvSpPr/>
            <p:nvPr/>
          </p:nvSpPr>
          <p:spPr>
            <a:xfrm>
              <a:off x="16015868" y="2900818"/>
              <a:ext cx="397510" cy="401320"/>
            </a:xfrm>
            <a:custGeom>
              <a:avLst/>
              <a:gdLst/>
              <a:ahLst/>
              <a:cxnLst/>
              <a:rect l="l" t="t" r="r" b="b"/>
              <a:pathLst>
                <a:path w="397509" h="401320">
                  <a:moveTo>
                    <a:pt x="397027" y="0"/>
                  </a:moveTo>
                  <a:lnTo>
                    <a:pt x="0" y="0"/>
                  </a:lnTo>
                  <a:lnTo>
                    <a:pt x="0" y="43294"/>
                  </a:lnTo>
                  <a:lnTo>
                    <a:pt x="0" y="356577"/>
                  </a:lnTo>
                  <a:lnTo>
                    <a:pt x="0" y="401142"/>
                  </a:lnTo>
                  <a:lnTo>
                    <a:pt x="397027" y="401142"/>
                  </a:lnTo>
                  <a:lnTo>
                    <a:pt x="397027" y="357187"/>
                  </a:lnTo>
                  <a:lnTo>
                    <a:pt x="397027" y="356577"/>
                  </a:lnTo>
                  <a:lnTo>
                    <a:pt x="397027" y="43776"/>
                  </a:lnTo>
                  <a:lnTo>
                    <a:pt x="354368" y="43776"/>
                  </a:lnTo>
                  <a:lnTo>
                    <a:pt x="354368" y="356577"/>
                  </a:lnTo>
                  <a:lnTo>
                    <a:pt x="42672" y="356577"/>
                  </a:lnTo>
                  <a:lnTo>
                    <a:pt x="42672" y="43294"/>
                  </a:lnTo>
                  <a:lnTo>
                    <a:pt x="397027" y="43294"/>
                  </a:lnTo>
                  <a:lnTo>
                    <a:pt x="397027" y="0"/>
                  </a:lnTo>
                  <a:close/>
                </a:path>
              </a:pathLst>
            </a:custGeom>
            <a:solidFill>
              <a:srgbClr val="008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4" name="object 5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6137772" y="3024252"/>
              <a:ext cx="153236" cy="154077"/>
            </a:xfrm>
            <a:prstGeom prst="rect">
              <a:avLst/>
            </a:prstGeom>
          </p:spPr>
        </p:pic>
        <p:sp>
          <p:nvSpPr>
            <p:cNvPr id="55" name="object 55"/>
            <p:cNvSpPr/>
            <p:nvPr/>
          </p:nvSpPr>
          <p:spPr>
            <a:xfrm>
              <a:off x="17163995" y="11749199"/>
              <a:ext cx="1692910" cy="1692910"/>
            </a:xfrm>
            <a:custGeom>
              <a:avLst/>
              <a:gdLst/>
              <a:ahLst/>
              <a:cxnLst/>
              <a:rect l="l" t="t" r="r" b="b"/>
              <a:pathLst>
                <a:path w="1692909" h="1692909">
                  <a:moveTo>
                    <a:pt x="1692793" y="1692793"/>
                  </a:moveTo>
                  <a:lnTo>
                    <a:pt x="0" y="1692793"/>
                  </a:lnTo>
                  <a:lnTo>
                    <a:pt x="0" y="0"/>
                  </a:lnTo>
                  <a:lnTo>
                    <a:pt x="1692793" y="0"/>
                  </a:lnTo>
                  <a:lnTo>
                    <a:pt x="1692793" y="169279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6" name="object 56"/>
            <p:cNvSpPr/>
            <p:nvPr/>
          </p:nvSpPr>
          <p:spPr>
            <a:xfrm>
              <a:off x="17248673" y="11833230"/>
              <a:ext cx="1523365" cy="1524000"/>
            </a:xfrm>
            <a:custGeom>
              <a:avLst/>
              <a:gdLst/>
              <a:ahLst/>
              <a:cxnLst/>
              <a:rect l="l" t="t" r="r" b="b"/>
              <a:pathLst>
                <a:path w="1523365" h="1524000">
                  <a:moveTo>
                    <a:pt x="453964" y="507999"/>
                  </a:moveTo>
                  <a:lnTo>
                    <a:pt x="21243" y="507999"/>
                  </a:lnTo>
                  <a:lnTo>
                    <a:pt x="537" y="495299"/>
                  </a:lnTo>
                  <a:lnTo>
                    <a:pt x="537" y="0"/>
                  </a:lnTo>
                  <a:lnTo>
                    <a:pt x="506547" y="0"/>
                  </a:lnTo>
                  <a:lnTo>
                    <a:pt x="506547" y="63499"/>
                  </a:lnTo>
                  <a:lnTo>
                    <a:pt x="72718" y="63499"/>
                  </a:lnTo>
                  <a:lnTo>
                    <a:pt x="72321" y="88899"/>
                  </a:lnTo>
                  <a:lnTo>
                    <a:pt x="72150" y="139699"/>
                  </a:lnTo>
                  <a:lnTo>
                    <a:pt x="72253" y="317499"/>
                  </a:lnTo>
                  <a:lnTo>
                    <a:pt x="72393" y="355599"/>
                  </a:lnTo>
                  <a:lnTo>
                    <a:pt x="72743" y="406399"/>
                  </a:lnTo>
                  <a:lnTo>
                    <a:pt x="73192" y="431799"/>
                  </a:lnTo>
                  <a:lnTo>
                    <a:pt x="506547" y="431799"/>
                  </a:lnTo>
                  <a:lnTo>
                    <a:pt x="506547" y="495299"/>
                  </a:lnTo>
                  <a:lnTo>
                    <a:pt x="491472" y="495299"/>
                  </a:lnTo>
                  <a:lnTo>
                    <a:pt x="453964" y="507999"/>
                  </a:lnTo>
                  <a:close/>
                </a:path>
                <a:path w="1523365" h="1524000">
                  <a:moveTo>
                    <a:pt x="652770" y="139699"/>
                  </a:moveTo>
                  <a:lnTo>
                    <a:pt x="581334" y="139699"/>
                  </a:lnTo>
                  <a:lnTo>
                    <a:pt x="580617" y="114299"/>
                  </a:lnTo>
                  <a:lnTo>
                    <a:pt x="580367" y="88899"/>
                  </a:lnTo>
                  <a:lnTo>
                    <a:pt x="580287" y="25399"/>
                  </a:lnTo>
                  <a:lnTo>
                    <a:pt x="580826" y="0"/>
                  </a:lnTo>
                  <a:lnTo>
                    <a:pt x="796928" y="0"/>
                  </a:lnTo>
                  <a:lnTo>
                    <a:pt x="796928" y="63499"/>
                  </a:lnTo>
                  <a:lnTo>
                    <a:pt x="652872" y="63499"/>
                  </a:lnTo>
                  <a:lnTo>
                    <a:pt x="652770" y="139699"/>
                  </a:lnTo>
                  <a:close/>
                </a:path>
                <a:path w="1523365" h="1524000">
                  <a:moveTo>
                    <a:pt x="1522832" y="495299"/>
                  </a:moveTo>
                  <a:lnTo>
                    <a:pt x="1014926" y="495299"/>
                  </a:lnTo>
                  <a:lnTo>
                    <a:pt x="1014892" y="0"/>
                  </a:lnTo>
                  <a:lnTo>
                    <a:pt x="1522832" y="0"/>
                  </a:lnTo>
                  <a:lnTo>
                    <a:pt x="1522832" y="63499"/>
                  </a:lnTo>
                  <a:lnTo>
                    <a:pt x="1087039" y="63499"/>
                  </a:lnTo>
                  <a:lnTo>
                    <a:pt x="1087039" y="431799"/>
                  </a:lnTo>
                  <a:lnTo>
                    <a:pt x="1522832" y="431799"/>
                  </a:lnTo>
                  <a:lnTo>
                    <a:pt x="1522832" y="495299"/>
                  </a:lnTo>
                  <a:close/>
                </a:path>
                <a:path w="1523365" h="1524000">
                  <a:moveTo>
                    <a:pt x="506547" y="431799"/>
                  </a:moveTo>
                  <a:lnTo>
                    <a:pt x="434535" y="431799"/>
                  </a:lnTo>
                  <a:lnTo>
                    <a:pt x="434535" y="63499"/>
                  </a:lnTo>
                  <a:lnTo>
                    <a:pt x="506547" y="63499"/>
                  </a:lnTo>
                  <a:lnTo>
                    <a:pt x="506547" y="431799"/>
                  </a:lnTo>
                  <a:close/>
                </a:path>
                <a:path w="1523365" h="1524000">
                  <a:moveTo>
                    <a:pt x="942509" y="139699"/>
                  </a:moveTo>
                  <a:lnTo>
                    <a:pt x="724443" y="139699"/>
                  </a:lnTo>
                  <a:lnTo>
                    <a:pt x="724443" y="63499"/>
                  </a:lnTo>
                  <a:lnTo>
                    <a:pt x="942509" y="63499"/>
                  </a:lnTo>
                  <a:lnTo>
                    <a:pt x="942509" y="139699"/>
                  </a:lnTo>
                  <a:close/>
                </a:path>
                <a:path w="1523365" h="1524000">
                  <a:moveTo>
                    <a:pt x="1522832" y="431799"/>
                  </a:moveTo>
                  <a:lnTo>
                    <a:pt x="1450956" y="431799"/>
                  </a:lnTo>
                  <a:lnTo>
                    <a:pt x="1450990" y="63499"/>
                  </a:lnTo>
                  <a:lnTo>
                    <a:pt x="1522832" y="63499"/>
                  </a:lnTo>
                  <a:lnTo>
                    <a:pt x="1522832" y="431799"/>
                  </a:lnTo>
                  <a:close/>
                </a:path>
                <a:path w="1523365" h="1524000">
                  <a:moveTo>
                    <a:pt x="362253" y="355599"/>
                  </a:moveTo>
                  <a:lnTo>
                    <a:pt x="144661" y="355599"/>
                  </a:lnTo>
                  <a:lnTo>
                    <a:pt x="144661" y="139699"/>
                  </a:lnTo>
                  <a:lnTo>
                    <a:pt x="361745" y="139699"/>
                  </a:lnTo>
                  <a:lnTo>
                    <a:pt x="362486" y="177799"/>
                  </a:lnTo>
                  <a:lnTo>
                    <a:pt x="362797" y="228599"/>
                  </a:lnTo>
                  <a:lnTo>
                    <a:pt x="362826" y="317499"/>
                  </a:lnTo>
                  <a:lnTo>
                    <a:pt x="362253" y="355599"/>
                  </a:lnTo>
                  <a:close/>
                </a:path>
                <a:path w="1523365" h="1524000">
                  <a:moveTo>
                    <a:pt x="870700" y="215899"/>
                  </a:moveTo>
                  <a:lnTo>
                    <a:pt x="652669" y="215899"/>
                  </a:lnTo>
                  <a:lnTo>
                    <a:pt x="652770" y="139699"/>
                  </a:lnTo>
                  <a:lnTo>
                    <a:pt x="870700" y="139699"/>
                  </a:lnTo>
                  <a:lnTo>
                    <a:pt x="870700" y="215899"/>
                  </a:lnTo>
                  <a:close/>
                </a:path>
                <a:path w="1523365" h="1524000">
                  <a:moveTo>
                    <a:pt x="1377049" y="355599"/>
                  </a:moveTo>
                  <a:lnTo>
                    <a:pt x="1161590" y="355599"/>
                  </a:lnTo>
                  <a:lnTo>
                    <a:pt x="1160805" y="317499"/>
                  </a:lnTo>
                  <a:lnTo>
                    <a:pt x="1160558" y="279399"/>
                  </a:lnTo>
                  <a:lnTo>
                    <a:pt x="1160443" y="190499"/>
                  </a:lnTo>
                  <a:lnTo>
                    <a:pt x="1161048" y="139699"/>
                  </a:lnTo>
                  <a:lnTo>
                    <a:pt x="1377049" y="139699"/>
                  </a:lnTo>
                  <a:lnTo>
                    <a:pt x="1377049" y="355599"/>
                  </a:lnTo>
                  <a:close/>
                </a:path>
                <a:path w="1523365" h="1524000">
                  <a:moveTo>
                    <a:pt x="725696" y="279399"/>
                  </a:moveTo>
                  <a:lnTo>
                    <a:pt x="580826" y="279399"/>
                  </a:lnTo>
                  <a:lnTo>
                    <a:pt x="580826" y="215899"/>
                  </a:lnTo>
                  <a:lnTo>
                    <a:pt x="725120" y="215899"/>
                  </a:lnTo>
                  <a:lnTo>
                    <a:pt x="724610" y="228599"/>
                  </a:lnTo>
                  <a:lnTo>
                    <a:pt x="724570" y="253999"/>
                  </a:lnTo>
                  <a:lnTo>
                    <a:pt x="724949" y="266699"/>
                  </a:lnTo>
                  <a:lnTo>
                    <a:pt x="725696" y="279399"/>
                  </a:lnTo>
                  <a:close/>
                </a:path>
                <a:path w="1523365" h="1524000">
                  <a:moveTo>
                    <a:pt x="942509" y="279399"/>
                  </a:moveTo>
                  <a:lnTo>
                    <a:pt x="870666" y="279399"/>
                  </a:lnTo>
                  <a:lnTo>
                    <a:pt x="870666" y="215899"/>
                  </a:lnTo>
                  <a:lnTo>
                    <a:pt x="941967" y="215899"/>
                  </a:lnTo>
                  <a:lnTo>
                    <a:pt x="942690" y="228599"/>
                  </a:lnTo>
                  <a:lnTo>
                    <a:pt x="943050" y="241299"/>
                  </a:lnTo>
                  <a:lnTo>
                    <a:pt x="943005" y="266699"/>
                  </a:lnTo>
                  <a:lnTo>
                    <a:pt x="942509" y="279399"/>
                  </a:lnTo>
                  <a:close/>
                </a:path>
                <a:path w="1523365" h="1524000">
                  <a:moveTo>
                    <a:pt x="942576" y="647699"/>
                  </a:moveTo>
                  <a:lnTo>
                    <a:pt x="725188" y="647699"/>
                  </a:lnTo>
                  <a:lnTo>
                    <a:pt x="725188" y="571499"/>
                  </a:lnTo>
                  <a:lnTo>
                    <a:pt x="798317" y="571499"/>
                  </a:lnTo>
                  <a:lnTo>
                    <a:pt x="798317" y="507999"/>
                  </a:lnTo>
                  <a:lnTo>
                    <a:pt x="870464" y="507999"/>
                  </a:lnTo>
                  <a:lnTo>
                    <a:pt x="870464" y="431799"/>
                  </a:lnTo>
                  <a:lnTo>
                    <a:pt x="652669" y="431799"/>
                  </a:lnTo>
                  <a:lnTo>
                    <a:pt x="652669" y="279399"/>
                  </a:lnTo>
                  <a:lnTo>
                    <a:pt x="870700" y="279399"/>
                  </a:lnTo>
                  <a:lnTo>
                    <a:pt x="870700" y="355599"/>
                  </a:lnTo>
                  <a:lnTo>
                    <a:pt x="942576" y="355599"/>
                  </a:lnTo>
                  <a:lnTo>
                    <a:pt x="942576" y="647699"/>
                  </a:lnTo>
                  <a:close/>
                </a:path>
                <a:path w="1523365" h="1524000">
                  <a:moveTo>
                    <a:pt x="652669" y="571499"/>
                  </a:moveTo>
                  <a:lnTo>
                    <a:pt x="580522" y="571499"/>
                  </a:lnTo>
                  <a:lnTo>
                    <a:pt x="580522" y="431799"/>
                  </a:lnTo>
                  <a:lnTo>
                    <a:pt x="652669" y="431799"/>
                  </a:lnTo>
                  <a:lnTo>
                    <a:pt x="652669" y="571499"/>
                  </a:lnTo>
                  <a:close/>
                </a:path>
                <a:path w="1523365" h="1524000">
                  <a:moveTo>
                    <a:pt x="797098" y="495299"/>
                  </a:moveTo>
                  <a:lnTo>
                    <a:pt x="724849" y="495299"/>
                  </a:lnTo>
                  <a:lnTo>
                    <a:pt x="724849" y="431799"/>
                  </a:lnTo>
                  <a:lnTo>
                    <a:pt x="797098" y="431799"/>
                  </a:lnTo>
                  <a:lnTo>
                    <a:pt x="797098" y="495299"/>
                  </a:lnTo>
                  <a:close/>
                </a:path>
                <a:path w="1523365" h="1524000">
                  <a:moveTo>
                    <a:pt x="72142" y="647699"/>
                  </a:moveTo>
                  <a:lnTo>
                    <a:pt x="571" y="647699"/>
                  </a:lnTo>
                  <a:lnTo>
                    <a:pt x="571" y="571499"/>
                  </a:lnTo>
                  <a:lnTo>
                    <a:pt x="72142" y="571499"/>
                  </a:lnTo>
                  <a:lnTo>
                    <a:pt x="72142" y="647699"/>
                  </a:lnTo>
                  <a:close/>
                </a:path>
                <a:path w="1523365" h="1524000">
                  <a:moveTo>
                    <a:pt x="290242" y="647699"/>
                  </a:moveTo>
                  <a:lnTo>
                    <a:pt x="144831" y="647699"/>
                  </a:lnTo>
                  <a:lnTo>
                    <a:pt x="144831" y="571499"/>
                  </a:lnTo>
                  <a:lnTo>
                    <a:pt x="290242" y="571499"/>
                  </a:lnTo>
                  <a:lnTo>
                    <a:pt x="290242" y="647699"/>
                  </a:lnTo>
                  <a:close/>
                </a:path>
                <a:path w="1523365" h="1524000">
                  <a:moveTo>
                    <a:pt x="580488" y="723899"/>
                  </a:moveTo>
                  <a:lnTo>
                    <a:pt x="508375" y="723899"/>
                  </a:lnTo>
                  <a:lnTo>
                    <a:pt x="508375" y="647699"/>
                  </a:lnTo>
                  <a:lnTo>
                    <a:pt x="362693" y="647699"/>
                  </a:lnTo>
                  <a:lnTo>
                    <a:pt x="362693" y="571499"/>
                  </a:lnTo>
                  <a:lnTo>
                    <a:pt x="580488" y="571499"/>
                  </a:lnTo>
                  <a:lnTo>
                    <a:pt x="580488" y="723899"/>
                  </a:lnTo>
                  <a:close/>
                </a:path>
                <a:path w="1523365" h="1524000">
                  <a:moveTo>
                    <a:pt x="1087107" y="647699"/>
                  </a:moveTo>
                  <a:lnTo>
                    <a:pt x="1014757" y="647699"/>
                  </a:lnTo>
                  <a:lnTo>
                    <a:pt x="1014757" y="571499"/>
                  </a:lnTo>
                  <a:lnTo>
                    <a:pt x="1087107" y="571499"/>
                  </a:lnTo>
                  <a:lnTo>
                    <a:pt x="1087107" y="647699"/>
                  </a:lnTo>
                  <a:close/>
                </a:path>
                <a:path w="1523365" h="1524000">
                  <a:moveTo>
                    <a:pt x="1304800" y="647699"/>
                  </a:moveTo>
                  <a:lnTo>
                    <a:pt x="1233195" y="647699"/>
                  </a:lnTo>
                  <a:lnTo>
                    <a:pt x="1233195" y="571499"/>
                  </a:lnTo>
                  <a:lnTo>
                    <a:pt x="1304800" y="571499"/>
                  </a:lnTo>
                  <a:lnTo>
                    <a:pt x="1304800" y="647699"/>
                  </a:lnTo>
                  <a:close/>
                </a:path>
                <a:path w="1523365" h="1524000">
                  <a:moveTo>
                    <a:pt x="1522730" y="863599"/>
                  </a:moveTo>
                  <a:lnTo>
                    <a:pt x="1451091" y="863599"/>
                  </a:lnTo>
                  <a:lnTo>
                    <a:pt x="1451091" y="787399"/>
                  </a:lnTo>
                  <a:lnTo>
                    <a:pt x="1379114" y="787399"/>
                  </a:lnTo>
                  <a:lnTo>
                    <a:pt x="1379114" y="723899"/>
                  </a:lnTo>
                  <a:lnTo>
                    <a:pt x="1450922" y="723899"/>
                  </a:lnTo>
                  <a:lnTo>
                    <a:pt x="1450956" y="647699"/>
                  </a:lnTo>
                  <a:lnTo>
                    <a:pt x="1378945" y="647699"/>
                  </a:lnTo>
                  <a:lnTo>
                    <a:pt x="1378945" y="571499"/>
                  </a:lnTo>
                  <a:lnTo>
                    <a:pt x="1522223" y="571499"/>
                  </a:lnTo>
                  <a:lnTo>
                    <a:pt x="1522768" y="596899"/>
                  </a:lnTo>
                  <a:lnTo>
                    <a:pt x="1523167" y="647699"/>
                  </a:lnTo>
                  <a:lnTo>
                    <a:pt x="1523346" y="698499"/>
                  </a:lnTo>
                  <a:lnTo>
                    <a:pt x="1523243" y="825499"/>
                  </a:lnTo>
                  <a:lnTo>
                    <a:pt x="1523201" y="838199"/>
                  </a:lnTo>
                  <a:lnTo>
                    <a:pt x="1522730" y="863599"/>
                  </a:lnTo>
                  <a:close/>
                </a:path>
                <a:path w="1523365" h="1524000">
                  <a:moveTo>
                    <a:pt x="362185" y="787399"/>
                  </a:moveTo>
                  <a:lnTo>
                    <a:pt x="72582" y="787399"/>
                  </a:lnTo>
                  <a:lnTo>
                    <a:pt x="72582" y="647699"/>
                  </a:lnTo>
                  <a:lnTo>
                    <a:pt x="144492" y="647699"/>
                  </a:lnTo>
                  <a:lnTo>
                    <a:pt x="144492" y="723899"/>
                  </a:lnTo>
                  <a:lnTo>
                    <a:pt x="362185" y="723899"/>
                  </a:lnTo>
                  <a:lnTo>
                    <a:pt x="362185" y="787399"/>
                  </a:lnTo>
                  <a:close/>
                </a:path>
                <a:path w="1523365" h="1524000">
                  <a:moveTo>
                    <a:pt x="362185" y="723899"/>
                  </a:moveTo>
                  <a:lnTo>
                    <a:pt x="216436" y="723899"/>
                  </a:lnTo>
                  <a:lnTo>
                    <a:pt x="216436" y="647699"/>
                  </a:lnTo>
                  <a:lnTo>
                    <a:pt x="362185" y="647699"/>
                  </a:lnTo>
                  <a:lnTo>
                    <a:pt x="362185" y="723899"/>
                  </a:lnTo>
                  <a:close/>
                </a:path>
                <a:path w="1523365" h="1524000">
                  <a:moveTo>
                    <a:pt x="870701" y="863599"/>
                  </a:moveTo>
                  <a:lnTo>
                    <a:pt x="798588" y="863599"/>
                  </a:lnTo>
                  <a:lnTo>
                    <a:pt x="798588" y="647699"/>
                  </a:lnTo>
                  <a:lnTo>
                    <a:pt x="1232078" y="647699"/>
                  </a:lnTo>
                  <a:lnTo>
                    <a:pt x="1232825" y="660399"/>
                  </a:lnTo>
                  <a:lnTo>
                    <a:pt x="1233204" y="673099"/>
                  </a:lnTo>
                  <a:lnTo>
                    <a:pt x="1233163" y="698499"/>
                  </a:lnTo>
                  <a:lnTo>
                    <a:pt x="1232654" y="723899"/>
                  </a:lnTo>
                  <a:lnTo>
                    <a:pt x="870701" y="723899"/>
                  </a:lnTo>
                  <a:lnTo>
                    <a:pt x="870701" y="863599"/>
                  </a:lnTo>
                  <a:close/>
                </a:path>
                <a:path w="1523365" h="1524000">
                  <a:moveTo>
                    <a:pt x="1376913" y="723899"/>
                  </a:moveTo>
                  <a:lnTo>
                    <a:pt x="1305342" y="723899"/>
                  </a:lnTo>
                  <a:lnTo>
                    <a:pt x="1305342" y="647699"/>
                  </a:lnTo>
                  <a:lnTo>
                    <a:pt x="1376913" y="647699"/>
                  </a:lnTo>
                  <a:lnTo>
                    <a:pt x="1376913" y="723899"/>
                  </a:lnTo>
                  <a:close/>
                </a:path>
                <a:path w="1523365" h="1524000">
                  <a:moveTo>
                    <a:pt x="724748" y="863599"/>
                  </a:moveTo>
                  <a:lnTo>
                    <a:pt x="652872" y="863599"/>
                  </a:lnTo>
                  <a:lnTo>
                    <a:pt x="652616" y="850899"/>
                  </a:lnTo>
                  <a:lnTo>
                    <a:pt x="652635" y="825499"/>
                  </a:lnTo>
                  <a:lnTo>
                    <a:pt x="652635" y="787399"/>
                  </a:lnTo>
                  <a:lnTo>
                    <a:pt x="435009" y="787399"/>
                  </a:lnTo>
                  <a:lnTo>
                    <a:pt x="435009" y="723899"/>
                  </a:lnTo>
                  <a:lnTo>
                    <a:pt x="724748" y="723899"/>
                  </a:lnTo>
                  <a:lnTo>
                    <a:pt x="724748" y="863599"/>
                  </a:lnTo>
                  <a:close/>
                </a:path>
                <a:path w="1523365" h="1524000">
                  <a:moveTo>
                    <a:pt x="1015062" y="787399"/>
                  </a:moveTo>
                  <a:lnTo>
                    <a:pt x="943118" y="787399"/>
                  </a:lnTo>
                  <a:lnTo>
                    <a:pt x="943118" y="723899"/>
                  </a:lnTo>
                  <a:lnTo>
                    <a:pt x="1015062" y="723899"/>
                  </a:lnTo>
                  <a:lnTo>
                    <a:pt x="1015062" y="787399"/>
                  </a:lnTo>
                  <a:close/>
                </a:path>
                <a:path w="1523365" h="1524000">
                  <a:moveTo>
                    <a:pt x="1161048" y="939799"/>
                  </a:moveTo>
                  <a:lnTo>
                    <a:pt x="1015333" y="939799"/>
                  </a:lnTo>
                  <a:lnTo>
                    <a:pt x="1015333" y="863599"/>
                  </a:lnTo>
                  <a:lnTo>
                    <a:pt x="1088326" y="863599"/>
                  </a:lnTo>
                  <a:lnTo>
                    <a:pt x="1088326" y="723899"/>
                  </a:lnTo>
                  <a:lnTo>
                    <a:pt x="1161048" y="723899"/>
                  </a:lnTo>
                  <a:lnTo>
                    <a:pt x="1161048" y="939799"/>
                  </a:lnTo>
                  <a:close/>
                </a:path>
                <a:path w="1523365" h="1524000">
                  <a:moveTo>
                    <a:pt x="290614" y="939799"/>
                  </a:moveTo>
                  <a:lnTo>
                    <a:pt x="144695" y="939799"/>
                  </a:lnTo>
                  <a:lnTo>
                    <a:pt x="144695" y="787399"/>
                  </a:lnTo>
                  <a:lnTo>
                    <a:pt x="290614" y="787399"/>
                  </a:lnTo>
                  <a:lnTo>
                    <a:pt x="290614" y="939799"/>
                  </a:lnTo>
                  <a:close/>
                </a:path>
                <a:path w="1523365" h="1524000">
                  <a:moveTo>
                    <a:pt x="1305071" y="863599"/>
                  </a:moveTo>
                  <a:lnTo>
                    <a:pt x="1233229" y="863599"/>
                  </a:lnTo>
                  <a:lnTo>
                    <a:pt x="1233229" y="787399"/>
                  </a:lnTo>
                  <a:lnTo>
                    <a:pt x="1305071" y="787399"/>
                  </a:lnTo>
                  <a:lnTo>
                    <a:pt x="1305071" y="863599"/>
                  </a:lnTo>
                  <a:close/>
                </a:path>
                <a:path w="1523365" h="1524000">
                  <a:moveTo>
                    <a:pt x="72278" y="939799"/>
                  </a:moveTo>
                  <a:lnTo>
                    <a:pt x="1113" y="939799"/>
                  </a:lnTo>
                  <a:lnTo>
                    <a:pt x="370" y="927099"/>
                  </a:lnTo>
                  <a:lnTo>
                    <a:pt x="0" y="901699"/>
                  </a:lnTo>
                  <a:lnTo>
                    <a:pt x="41" y="888999"/>
                  </a:lnTo>
                  <a:lnTo>
                    <a:pt x="537" y="863599"/>
                  </a:lnTo>
                  <a:lnTo>
                    <a:pt x="72278" y="863599"/>
                  </a:lnTo>
                  <a:lnTo>
                    <a:pt x="72278" y="939799"/>
                  </a:lnTo>
                  <a:close/>
                </a:path>
                <a:path w="1523365" h="1524000">
                  <a:moveTo>
                    <a:pt x="580285" y="939799"/>
                  </a:moveTo>
                  <a:lnTo>
                    <a:pt x="362829" y="939799"/>
                  </a:lnTo>
                  <a:lnTo>
                    <a:pt x="362829" y="863599"/>
                  </a:lnTo>
                  <a:lnTo>
                    <a:pt x="580285" y="863599"/>
                  </a:lnTo>
                  <a:lnTo>
                    <a:pt x="580285" y="939799"/>
                  </a:lnTo>
                  <a:close/>
                </a:path>
                <a:path w="1523365" h="1524000">
                  <a:moveTo>
                    <a:pt x="870429" y="1015999"/>
                  </a:moveTo>
                  <a:lnTo>
                    <a:pt x="724849" y="1015999"/>
                  </a:lnTo>
                  <a:lnTo>
                    <a:pt x="724849" y="863599"/>
                  </a:lnTo>
                  <a:lnTo>
                    <a:pt x="796962" y="863599"/>
                  </a:lnTo>
                  <a:lnTo>
                    <a:pt x="796962" y="927099"/>
                  </a:lnTo>
                  <a:lnTo>
                    <a:pt x="796759" y="927099"/>
                  </a:lnTo>
                  <a:lnTo>
                    <a:pt x="797335" y="939799"/>
                  </a:lnTo>
                  <a:lnTo>
                    <a:pt x="870429" y="939799"/>
                  </a:lnTo>
                  <a:lnTo>
                    <a:pt x="870429" y="1015999"/>
                  </a:lnTo>
                  <a:close/>
                </a:path>
                <a:path w="1523365" h="1524000">
                  <a:moveTo>
                    <a:pt x="942644" y="939799"/>
                  </a:moveTo>
                  <a:lnTo>
                    <a:pt x="870903" y="939799"/>
                  </a:lnTo>
                  <a:lnTo>
                    <a:pt x="870903" y="863599"/>
                  </a:lnTo>
                  <a:lnTo>
                    <a:pt x="942644" y="863599"/>
                  </a:lnTo>
                  <a:lnTo>
                    <a:pt x="942644" y="939799"/>
                  </a:lnTo>
                  <a:close/>
                </a:path>
                <a:path w="1523365" h="1524000">
                  <a:moveTo>
                    <a:pt x="797233" y="1231899"/>
                  </a:moveTo>
                  <a:lnTo>
                    <a:pt x="652330" y="1231899"/>
                  </a:lnTo>
                  <a:lnTo>
                    <a:pt x="652330" y="1155699"/>
                  </a:lnTo>
                  <a:lnTo>
                    <a:pt x="580555" y="1155699"/>
                  </a:lnTo>
                  <a:lnTo>
                    <a:pt x="580555" y="939799"/>
                  </a:lnTo>
                  <a:lnTo>
                    <a:pt x="652465" y="939799"/>
                  </a:lnTo>
                  <a:lnTo>
                    <a:pt x="652465" y="1079499"/>
                  </a:lnTo>
                  <a:lnTo>
                    <a:pt x="796962" y="1079499"/>
                  </a:lnTo>
                  <a:lnTo>
                    <a:pt x="796962" y="1219199"/>
                  </a:lnTo>
                  <a:lnTo>
                    <a:pt x="796793" y="1219199"/>
                  </a:lnTo>
                  <a:lnTo>
                    <a:pt x="797233" y="1231899"/>
                  </a:lnTo>
                  <a:close/>
                </a:path>
                <a:path w="1523365" h="1524000">
                  <a:moveTo>
                    <a:pt x="1014588" y="1015999"/>
                  </a:moveTo>
                  <a:lnTo>
                    <a:pt x="943016" y="1015999"/>
                  </a:lnTo>
                  <a:lnTo>
                    <a:pt x="943016" y="939799"/>
                  </a:lnTo>
                  <a:lnTo>
                    <a:pt x="1014588" y="939799"/>
                  </a:lnTo>
                  <a:lnTo>
                    <a:pt x="1014588" y="1015999"/>
                  </a:lnTo>
                  <a:close/>
                </a:path>
                <a:path w="1523365" h="1524000">
                  <a:moveTo>
                    <a:pt x="1450685" y="1155699"/>
                  </a:moveTo>
                  <a:lnTo>
                    <a:pt x="1089172" y="1155699"/>
                  </a:lnTo>
                  <a:lnTo>
                    <a:pt x="1088698" y="1142999"/>
                  </a:lnTo>
                  <a:lnTo>
                    <a:pt x="1088698" y="1015999"/>
                  </a:lnTo>
                  <a:lnTo>
                    <a:pt x="1160811" y="1015999"/>
                  </a:lnTo>
                  <a:lnTo>
                    <a:pt x="1160811" y="939799"/>
                  </a:lnTo>
                  <a:lnTo>
                    <a:pt x="1232755" y="939799"/>
                  </a:lnTo>
                  <a:lnTo>
                    <a:pt x="1232755" y="1079499"/>
                  </a:lnTo>
                  <a:lnTo>
                    <a:pt x="1450685" y="1079499"/>
                  </a:lnTo>
                  <a:lnTo>
                    <a:pt x="1450685" y="1155699"/>
                  </a:lnTo>
                  <a:close/>
                </a:path>
                <a:path w="1523365" h="1524000">
                  <a:moveTo>
                    <a:pt x="1376913" y="1079499"/>
                  </a:moveTo>
                  <a:lnTo>
                    <a:pt x="1304969" y="1079499"/>
                  </a:lnTo>
                  <a:lnTo>
                    <a:pt x="1304969" y="939799"/>
                  </a:lnTo>
                  <a:lnTo>
                    <a:pt x="1376913" y="939799"/>
                  </a:lnTo>
                  <a:lnTo>
                    <a:pt x="1376913" y="1079499"/>
                  </a:lnTo>
                  <a:close/>
                </a:path>
                <a:path w="1523365" h="1524000">
                  <a:moveTo>
                    <a:pt x="443671" y="1015999"/>
                  </a:moveTo>
                  <a:lnTo>
                    <a:pt x="173433" y="1015999"/>
                  </a:lnTo>
                  <a:lnTo>
                    <a:pt x="245459" y="1003299"/>
                  </a:lnTo>
                  <a:lnTo>
                    <a:pt x="386015" y="1003299"/>
                  </a:lnTo>
                  <a:lnTo>
                    <a:pt x="443671" y="1015999"/>
                  </a:lnTo>
                  <a:close/>
                </a:path>
                <a:path w="1523365" h="1524000">
                  <a:moveTo>
                    <a:pt x="506547" y="1523999"/>
                  </a:moveTo>
                  <a:lnTo>
                    <a:pt x="571" y="1523999"/>
                  </a:lnTo>
                  <a:lnTo>
                    <a:pt x="571" y="1015999"/>
                  </a:lnTo>
                  <a:lnTo>
                    <a:pt x="506547" y="1015999"/>
                  </a:lnTo>
                  <a:lnTo>
                    <a:pt x="506547" y="1079499"/>
                  </a:lnTo>
                  <a:lnTo>
                    <a:pt x="72684" y="1079499"/>
                  </a:lnTo>
                  <a:lnTo>
                    <a:pt x="72684" y="1447799"/>
                  </a:lnTo>
                  <a:lnTo>
                    <a:pt x="506547" y="1447799"/>
                  </a:lnTo>
                  <a:lnTo>
                    <a:pt x="506547" y="1523999"/>
                  </a:lnTo>
                  <a:close/>
                </a:path>
                <a:path w="1523365" h="1524000">
                  <a:moveTo>
                    <a:pt x="942847" y="1079499"/>
                  </a:moveTo>
                  <a:lnTo>
                    <a:pt x="798858" y="1079499"/>
                  </a:lnTo>
                  <a:lnTo>
                    <a:pt x="798858" y="1015999"/>
                  </a:lnTo>
                  <a:lnTo>
                    <a:pt x="942847" y="1015999"/>
                  </a:lnTo>
                  <a:lnTo>
                    <a:pt x="942847" y="1079499"/>
                  </a:lnTo>
                  <a:close/>
                </a:path>
                <a:path w="1523365" h="1524000">
                  <a:moveTo>
                    <a:pt x="506547" y="1447799"/>
                  </a:moveTo>
                  <a:lnTo>
                    <a:pt x="434400" y="1447799"/>
                  </a:lnTo>
                  <a:lnTo>
                    <a:pt x="434400" y="1079499"/>
                  </a:lnTo>
                  <a:lnTo>
                    <a:pt x="506547" y="1079499"/>
                  </a:lnTo>
                  <a:lnTo>
                    <a:pt x="506547" y="1447799"/>
                  </a:lnTo>
                  <a:close/>
                </a:path>
                <a:path w="1523365" h="1524000">
                  <a:moveTo>
                    <a:pt x="362253" y="1371599"/>
                  </a:moveTo>
                  <a:lnTo>
                    <a:pt x="144695" y="1371599"/>
                  </a:lnTo>
                  <a:lnTo>
                    <a:pt x="144695" y="1155699"/>
                  </a:lnTo>
                  <a:lnTo>
                    <a:pt x="361779" y="1155699"/>
                  </a:lnTo>
                  <a:lnTo>
                    <a:pt x="362482" y="1193799"/>
                  </a:lnTo>
                  <a:lnTo>
                    <a:pt x="362854" y="1257299"/>
                  </a:lnTo>
                  <a:lnTo>
                    <a:pt x="362807" y="1333499"/>
                  </a:lnTo>
                  <a:lnTo>
                    <a:pt x="362253" y="1371599"/>
                  </a:lnTo>
                  <a:close/>
                </a:path>
                <a:path w="1523365" h="1524000">
                  <a:moveTo>
                    <a:pt x="942475" y="1231899"/>
                  </a:moveTo>
                  <a:lnTo>
                    <a:pt x="870903" y="1231899"/>
                  </a:lnTo>
                  <a:lnTo>
                    <a:pt x="870903" y="1155699"/>
                  </a:lnTo>
                  <a:lnTo>
                    <a:pt x="942475" y="1155699"/>
                  </a:lnTo>
                  <a:lnTo>
                    <a:pt x="942475" y="1231899"/>
                  </a:lnTo>
                  <a:close/>
                </a:path>
                <a:path w="1523365" h="1524000">
                  <a:moveTo>
                    <a:pt x="1160642" y="1447799"/>
                  </a:moveTo>
                  <a:lnTo>
                    <a:pt x="1088664" y="1447799"/>
                  </a:lnTo>
                  <a:lnTo>
                    <a:pt x="1088664" y="1384299"/>
                  </a:lnTo>
                  <a:lnTo>
                    <a:pt x="1088495" y="1371599"/>
                  </a:lnTo>
                  <a:lnTo>
                    <a:pt x="1014994" y="1371599"/>
                  </a:lnTo>
                  <a:lnTo>
                    <a:pt x="1014994" y="1155699"/>
                  </a:lnTo>
                  <a:lnTo>
                    <a:pt x="1232924" y="1155699"/>
                  </a:lnTo>
                  <a:lnTo>
                    <a:pt x="1232924" y="1231899"/>
                  </a:lnTo>
                  <a:lnTo>
                    <a:pt x="1087181" y="1231899"/>
                  </a:lnTo>
                  <a:lnTo>
                    <a:pt x="1086768" y="1257299"/>
                  </a:lnTo>
                  <a:lnTo>
                    <a:pt x="1086787" y="1282699"/>
                  </a:lnTo>
                  <a:lnTo>
                    <a:pt x="1087276" y="1295399"/>
                  </a:lnTo>
                  <a:lnTo>
                    <a:pt x="1160642" y="1295399"/>
                  </a:lnTo>
                  <a:lnTo>
                    <a:pt x="1160642" y="1447799"/>
                  </a:lnTo>
                  <a:close/>
                </a:path>
                <a:path w="1523365" h="1524000">
                  <a:moveTo>
                    <a:pt x="1377218" y="1231899"/>
                  </a:moveTo>
                  <a:lnTo>
                    <a:pt x="1305071" y="1231899"/>
                  </a:lnTo>
                  <a:lnTo>
                    <a:pt x="1305071" y="1155699"/>
                  </a:lnTo>
                  <a:lnTo>
                    <a:pt x="1377319" y="1155699"/>
                  </a:lnTo>
                  <a:lnTo>
                    <a:pt x="1377218" y="1168399"/>
                  </a:lnTo>
                  <a:lnTo>
                    <a:pt x="1377218" y="1231899"/>
                  </a:lnTo>
                  <a:close/>
                </a:path>
                <a:path w="1523365" h="1524000">
                  <a:moveTo>
                    <a:pt x="652702" y="1371599"/>
                  </a:moveTo>
                  <a:lnTo>
                    <a:pt x="581368" y="1371599"/>
                  </a:lnTo>
                  <a:lnTo>
                    <a:pt x="580675" y="1346199"/>
                  </a:lnTo>
                  <a:lnTo>
                    <a:pt x="580318" y="1308099"/>
                  </a:lnTo>
                  <a:lnTo>
                    <a:pt x="580368" y="1257299"/>
                  </a:lnTo>
                  <a:lnTo>
                    <a:pt x="580894" y="1231899"/>
                  </a:lnTo>
                  <a:lnTo>
                    <a:pt x="870666" y="1231899"/>
                  </a:lnTo>
                  <a:lnTo>
                    <a:pt x="870666" y="1295399"/>
                  </a:lnTo>
                  <a:lnTo>
                    <a:pt x="652669" y="1295399"/>
                  </a:lnTo>
                  <a:lnTo>
                    <a:pt x="652702" y="1371599"/>
                  </a:lnTo>
                  <a:close/>
                </a:path>
                <a:path w="1523365" h="1524000">
                  <a:moveTo>
                    <a:pt x="1305071" y="1295399"/>
                  </a:moveTo>
                  <a:lnTo>
                    <a:pt x="1232924" y="1295399"/>
                  </a:lnTo>
                  <a:lnTo>
                    <a:pt x="1232924" y="1231899"/>
                  </a:lnTo>
                  <a:lnTo>
                    <a:pt x="1305071" y="1231899"/>
                  </a:lnTo>
                  <a:lnTo>
                    <a:pt x="1305071" y="1295399"/>
                  </a:lnTo>
                  <a:close/>
                </a:path>
                <a:path w="1523365" h="1524000">
                  <a:moveTo>
                    <a:pt x="1450685" y="1295399"/>
                  </a:moveTo>
                  <a:lnTo>
                    <a:pt x="1379080" y="1295399"/>
                  </a:lnTo>
                  <a:lnTo>
                    <a:pt x="1379080" y="1231899"/>
                  </a:lnTo>
                  <a:lnTo>
                    <a:pt x="1450685" y="1231899"/>
                  </a:lnTo>
                  <a:lnTo>
                    <a:pt x="1450685" y="1295399"/>
                  </a:lnTo>
                  <a:close/>
                </a:path>
                <a:path w="1523365" h="1524000">
                  <a:moveTo>
                    <a:pt x="942813" y="1371599"/>
                  </a:moveTo>
                  <a:lnTo>
                    <a:pt x="870666" y="1371599"/>
                  </a:lnTo>
                  <a:lnTo>
                    <a:pt x="870666" y="1295399"/>
                  </a:lnTo>
                  <a:lnTo>
                    <a:pt x="942813" y="1295399"/>
                  </a:lnTo>
                  <a:lnTo>
                    <a:pt x="942813" y="1371599"/>
                  </a:lnTo>
                  <a:close/>
                </a:path>
                <a:path w="1523365" h="1524000">
                  <a:moveTo>
                    <a:pt x="724646" y="1447799"/>
                  </a:moveTo>
                  <a:lnTo>
                    <a:pt x="652906" y="1447799"/>
                  </a:lnTo>
                  <a:lnTo>
                    <a:pt x="652906" y="1371599"/>
                  </a:lnTo>
                  <a:lnTo>
                    <a:pt x="724646" y="1371599"/>
                  </a:lnTo>
                  <a:lnTo>
                    <a:pt x="724646" y="1447799"/>
                  </a:lnTo>
                  <a:close/>
                </a:path>
                <a:path w="1523365" h="1524000">
                  <a:moveTo>
                    <a:pt x="1004116" y="1523999"/>
                  </a:moveTo>
                  <a:lnTo>
                    <a:pt x="942813" y="1523999"/>
                  </a:lnTo>
                  <a:lnTo>
                    <a:pt x="942813" y="1371599"/>
                  </a:lnTo>
                  <a:lnTo>
                    <a:pt x="1014960" y="1371599"/>
                  </a:lnTo>
                  <a:lnTo>
                    <a:pt x="1014960" y="1511299"/>
                  </a:lnTo>
                  <a:lnTo>
                    <a:pt x="1004116" y="1523999"/>
                  </a:lnTo>
                  <a:close/>
                </a:path>
                <a:path w="1523365" h="1524000">
                  <a:moveTo>
                    <a:pt x="1522798" y="1447799"/>
                  </a:moveTo>
                  <a:lnTo>
                    <a:pt x="1451024" y="1447799"/>
                  </a:lnTo>
                  <a:lnTo>
                    <a:pt x="1451024" y="1371599"/>
                  </a:lnTo>
                  <a:lnTo>
                    <a:pt x="1522222" y="1371599"/>
                  </a:lnTo>
                  <a:lnTo>
                    <a:pt x="1522950" y="1384299"/>
                  </a:lnTo>
                  <a:lnTo>
                    <a:pt x="1523323" y="1396999"/>
                  </a:lnTo>
                  <a:lnTo>
                    <a:pt x="1523289" y="1422399"/>
                  </a:lnTo>
                  <a:lnTo>
                    <a:pt x="1522798" y="1447799"/>
                  </a:lnTo>
                  <a:close/>
                </a:path>
                <a:path w="1523365" h="1524000">
                  <a:moveTo>
                    <a:pt x="652398" y="1523999"/>
                  </a:moveTo>
                  <a:lnTo>
                    <a:pt x="580793" y="1523999"/>
                  </a:lnTo>
                  <a:lnTo>
                    <a:pt x="580793" y="1447799"/>
                  </a:lnTo>
                  <a:lnTo>
                    <a:pt x="652398" y="1447799"/>
                  </a:lnTo>
                  <a:lnTo>
                    <a:pt x="652398" y="1523999"/>
                  </a:lnTo>
                  <a:close/>
                </a:path>
                <a:path w="1523365" h="1524000">
                  <a:moveTo>
                    <a:pt x="1232687" y="1523999"/>
                  </a:moveTo>
                  <a:lnTo>
                    <a:pt x="1160947" y="1523999"/>
                  </a:lnTo>
                  <a:lnTo>
                    <a:pt x="1160947" y="1447799"/>
                  </a:lnTo>
                  <a:lnTo>
                    <a:pt x="1232145" y="1447799"/>
                  </a:lnTo>
                  <a:lnTo>
                    <a:pt x="1232854" y="1460499"/>
                  </a:lnTo>
                  <a:lnTo>
                    <a:pt x="1233216" y="1473199"/>
                  </a:lnTo>
                  <a:lnTo>
                    <a:pt x="1233179" y="1498599"/>
                  </a:lnTo>
                  <a:lnTo>
                    <a:pt x="1232687" y="1523999"/>
                  </a:lnTo>
                  <a:close/>
                </a:path>
                <a:path w="1523365" h="1524000">
                  <a:moveTo>
                    <a:pt x="1376879" y="1523999"/>
                  </a:moveTo>
                  <a:lnTo>
                    <a:pt x="1305985" y="1523999"/>
                  </a:lnTo>
                  <a:lnTo>
                    <a:pt x="1305071" y="1511299"/>
                  </a:lnTo>
                  <a:lnTo>
                    <a:pt x="1305037" y="1447799"/>
                  </a:lnTo>
                  <a:lnTo>
                    <a:pt x="1376879" y="1447799"/>
                  </a:lnTo>
                  <a:lnTo>
                    <a:pt x="1376879" y="152399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7" name="object 5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9593" y="1432841"/>
              <a:ext cx="65443" cy="65443"/>
            </a:xfrm>
            <a:prstGeom prst="rect">
              <a:avLst/>
            </a:prstGeom>
          </p:spPr>
        </p:pic>
        <p:pic>
          <p:nvPicPr>
            <p:cNvPr id="58" name="object 58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593" y="7900255"/>
              <a:ext cx="65443" cy="65443"/>
            </a:xfrm>
            <a:prstGeom prst="rect">
              <a:avLst/>
            </a:prstGeom>
          </p:spPr>
        </p:pic>
        <p:pic>
          <p:nvPicPr>
            <p:cNvPr id="59" name="object 59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59593" y="8737926"/>
              <a:ext cx="65443" cy="65442"/>
            </a:xfrm>
            <a:prstGeom prst="rect">
              <a:avLst/>
            </a:prstGeom>
          </p:spPr>
        </p:pic>
        <p:pic>
          <p:nvPicPr>
            <p:cNvPr id="60" name="object 6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59593" y="9575597"/>
              <a:ext cx="65443" cy="65442"/>
            </a:xfrm>
            <a:prstGeom prst="rect">
              <a:avLst/>
            </a:prstGeom>
          </p:spPr>
        </p:pic>
        <p:pic>
          <p:nvPicPr>
            <p:cNvPr id="61" name="object 6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156823" y="7898919"/>
              <a:ext cx="65443" cy="65443"/>
            </a:xfrm>
            <a:prstGeom prst="rect">
              <a:avLst/>
            </a:prstGeom>
          </p:spPr>
        </p:pic>
        <p:pic>
          <p:nvPicPr>
            <p:cNvPr id="62" name="object 6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56823" y="8736589"/>
              <a:ext cx="65443" cy="65442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156823" y="9574261"/>
              <a:ext cx="65443" cy="65442"/>
            </a:xfrm>
            <a:prstGeom prst="rect">
              <a:avLst/>
            </a:prstGeom>
          </p:spPr>
        </p:pic>
        <p:pic>
          <p:nvPicPr>
            <p:cNvPr id="64" name="object 6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59598" y="11585999"/>
              <a:ext cx="65443" cy="65443"/>
            </a:xfrm>
            <a:prstGeom prst="rect">
              <a:avLst/>
            </a:prstGeom>
          </p:spPr>
        </p:pic>
        <p:pic>
          <p:nvPicPr>
            <p:cNvPr id="65" name="object 6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598" y="12702893"/>
              <a:ext cx="65443" cy="65442"/>
            </a:xfrm>
            <a:prstGeom prst="rect">
              <a:avLst/>
            </a:prstGeom>
          </p:spPr>
        </p:pic>
        <p:pic>
          <p:nvPicPr>
            <p:cNvPr id="66" name="object 6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959598" y="13819787"/>
              <a:ext cx="65443" cy="65442"/>
            </a:xfrm>
            <a:prstGeom prst="rect">
              <a:avLst/>
            </a:prstGeom>
          </p:spPr>
        </p:pic>
      </p:grpSp>
      <p:sp>
        <p:nvSpPr>
          <p:cNvPr id="67" name="object 67"/>
          <p:cNvSpPr txBox="1"/>
          <p:nvPr/>
        </p:nvSpPr>
        <p:spPr>
          <a:xfrm>
            <a:off x="13902267" y="1280775"/>
            <a:ext cx="2971800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Star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Battered</a:t>
            </a:r>
            <a:r>
              <a:rPr sz="1550" i="1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Chicken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Fillets</a:t>
            </a:r>
            <a:endParaRPr sz="155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50" dirty="0">
                <a:solidFill>
                  <a:srgbClr val="FFFFFF"/>
                </a:solidFill>
                <a:latin typeface="Verdana"/>
                <a:cs typeface="Verdana"/>
              </a:rPr>
              <a:t>£7.60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3560736" y="1839225"/>
            <a:ext cx="5309235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Chicken bosoms 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covered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in 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light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firm 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hitter. </a:t>
            </a:r>
            <a:r>
              <a:rPr sz="1550" i="1" spc="-75" dirty="0">
                <a:solidFill>
                  <a:srgbClr val="FFFFFF"/>
                </a:solidFill>
                <a:latin typeface="Verdana"/>
                <a:cs typeface="Verdana"/>
              </a:rPr>
              <a:t>It 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is 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presented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5" dirty="0">
                <a:solidFill>
                  <a:srgbClr val="FFFFFF"/>
                </a:solidFill>
                <a:latin typeface="Verdana"/>
                <a:cs typeface="Verdana"/>
              </a:rPr>
              <a:t>chips,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salad,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nursery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peas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embellish.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13902267" y="2916602"/>
            <a:ext cx="198183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2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nn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1550" i="1" spc="-60" dirty="0">
                <a:solidFill>
                  <a:srgbClr val="FFFFFF"/>
                </a:solidFill>
                <a:latin typeface="Verdana"/>
                <a:cs typeface="Verdana"/>
              </a:rPr>
              <a:t>’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rr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14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endParaRPr sz="155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£6.75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3560736" y="3475050"/>
            <a:ext cx="5308600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Penne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pasta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garlic,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tomato,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1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pureed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 tomatoes 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is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served 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close by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garlic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bread,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1550" i="1" spc="14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plate</a:t>
            </a:r>
            <a:r>
              <a:rPr sz="1550" i="1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of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mixed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greens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embellishment.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13902267" y="4830978"/>
            <a:ext cx="181419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195" dirty="0">
                <a:solidFill>
                  <a:srgbClr val="FFFFFF"/>
                </a:solidFill>
                <a:latin typeface="Verdana"/>
                <a:cs typeface="Verdana"/>
              </a:rPr>
              <a:t>M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endParaRPr sz="155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£7.75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13560736" y="5389426"/>
            <a:ext cx="5306695" cy="8636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rich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heavenly 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generous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bowl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that 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is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served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alongside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5" dirty="0">
                <a:solidFill>
                  <a:srgbClr val="FFFFFF"/>
                </a:solidFill>
                <a:latin typeface="Verdana"/>
                <a:cs typeface="Verdana"/>
              </a:rPr>
              <a:t>Chips,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Coat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Potatoe,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or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Huge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House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Salad.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13902267" y="6745358"/>
            <a:ext cx="993140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endParaRPr sz="155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£5.95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13560736" y="7341937"/>
            <a:ext cx="2949575" cy="2667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-60" dirty="0">
                <a:solidFill>
                  <a:srgbClr val="FFFFFF"/>
                </a:solidFill>
                <a:latin typeface="Verdana"/>
                <a:cs typeface="Verdana"/>
              </a:rPr>
              <a:t>y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0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il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-229" dirty="0">
                <a:solidFill>
                  <a:srgbClr val="FFFFFF"/>
                </a:solidFill>
                <a:latin typeface="Verdana"/>
                <a:cs typeface="Verdana"/>
              </a:rPr>
              <a:t>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5" name="object 75"/>
          <p:cNvSpPr txBox="1">
            <a:spLocks noGrp="1"/>
          </p:cNvSpPr>
          <p:nvPr>
            <p:ph type="title"/>
          </p:nvPr>
        </p:nvSpPr>
        <p:spPr>
          <a:xfrm>
            <a:off x="768020" y="272565"/>
            <a:ext cx="19037630" cy="601447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800" b="0" spc="-225" dirty="0">
                <a:latin typeface="Verdana"/>
                <a:cs typeface="Verdana"/>
              </a:rPr>
              <a:t>S</a:t>
            </a:r>
            <a:r>
              <a:rPr sz="3800" b="0" spc="80" dirty="0">
                <a:latin typeface="Verdana"/>
                <a:cs typeface="Verdana"/>
              </a:rPr>
              <a:t>t</a:t>
            </a:r>
            <a:r>
              <a:rPr sz="3800" b="0" spc="320" dirty="0">
                <a:latin typeface="Verdana"/>
                <a:cs typeface="Verdana"/>
              </a:rPr>
              <a:t>a</a:t>
            </a:r>
            <a:r>
              <a:rPr sz="3800" b="0" spc="-60" dirty="0">
                <a:latin typeface="Verdana"/>
                <a:cs typeface="Verdana"/>
              </a:rPr>
              <a:t>r</a:t>
            </a:r>
            <a:r>
              <a:rPr sz="3800" b="0" spc="80" dirty="0">
                <a:latin typeface="Verdana"/>
                <a:cs typeface="Verdana"/>
              </a:rPr>
              <a:t>t</a:t>
            </a:r>
            <a:r>
              <a:rPr sz="3800" b="0" spc="70" dirty="0">
                <a:latin typeface="Verdana"/>
                <a:cs typeface="Verdana"/>
              </a:rPr>
              <a:t>e</a:t>
            </a:r>
            <a:r>
              <a:rPr sz="3800" b="0" spc="-60" dirty="0">
                <a:latin typeface="Verdana"/>
                <a:cs typeface="Verdana"/>
              </a:rPr>
              <a:t>r</a:t>
            </a:r>
            <a:r>
              <a:rPr sz="3800" b="0" spc="-65" dirty="0">
                <a:latin typeface="Verdana"/>
                <a:cs typeface="Verdana"/>
              </a:rPr>
              <a:t>s</a:t>
            </a:r>
            <a:endParaRPr sz="3800" dirty="0">
              <a:latin typeface="Verdana"/>
              <a:cs typeface="Verdana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109547" y="1281443"/>
            <a:ext cx="2289810" cy="570669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0"/>
              </a:spcBef>
            </a:pPr>
            <a:r>
              <a:rPr sz="1550" i="1" spc="195" dirty="0">
                <a:solidFill>
                  <a:srgbClr val="FFFFFF"/>
                </a:solidFill>
                <a:latin typeface="Verdana"/>
                <a:cs typeface="Verdana"/>
              </a:rPr>
              <a:t>M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50" dirty="0">
                <a:solidFill>
                  <a:srgbClr val="FFFFFF"/>
                </a:solidFill>
                <a:latin typeface="Verdana"/>
                <a:cs typeface="Verdana"/>
              </a:rPr>
              <a:t>x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illi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2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ch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endParaRPr sz="1550" dirty="0">
              <a:latin typeface="Verdana"/>
              <a:cs typeface="Verdana"/>
            </a:endParaRPr>
          </a:p>
          <a:p>
            <a:pPr marL="39370">
              <a:lnSpc>
                <a:spcPct val="100000"/>
              </a:lnSpc>
              <a:spcBef>
                <a:spcPts val="340"/>
              </a:spcBef>
            </a:pP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£</a:t>
            </a:r>
            <a:r>
              <a:rPr sz="1400" i="1" spc="-65" dirty="0">
                <a:solidFill>
                  <a:srgbClr val="FFFFFF"/>
                </a:solidFill>
                <a:latin typeface="Verdana"/>
                <a:cs typeface="Verdana"/>
              </a:rPr>
              <a:t>8.95</a:t>
            </a:r>
            <a:endParaRPr sz="1400" dirty="0">
              <a:latin typeface="Verdana"/>
              <a:cs typeface="Verdana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535879" y="1904058"/>
            <a:ext cx="5307330" cy="11423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18200"/>
              </a:lnSpc>
              <a:spcBef>
                <a:spcPts val="90"/>
              </a:spcBef>
            </a:pP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Tortilla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chips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covered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home-cooked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bean</a:t>
            </a:r>
            <a:r>
              <a:rPr sz="1550" i="1" spc="-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stew </a:t>
            </a:r>
            <a:r>
              <a:rPr sz="1550" i="1" spc="-5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con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carne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garnished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 </a:t>
            </a:r>
            <a:r>
              <a:rPr sz="1550" i="1" spc="70" dirty="0">
                <a:solidFill>
                  <a:srgbClr val="FFFFFF"/>
                </a:solidFill>
                <a:latin typeface="Verdana"/>
                <a:cs typeface="Verdana"/>
              </a:rPr>
              <a:t>cheddar that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has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been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melted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" dirty="0">
                <a:solidFill>
                  <a:srgbClr val="FFFFFF"/>
                </a:solidFill>
                <a:latin typeface="Verdana"/>
                <a:cs typeface="Verdana"/>
              </a:rPr>
              <a:t>served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with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sour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cream</a:t>
            </a:r>
            <a:r>
              <a:rPr sz="1550" i="1" spc="-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as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well</a:t>
            </a:r>
            <a:r>
              <a:rPr sz="1550" i="1" spc="-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as </a:t>
            </a:r>
            <a:r>
              <a:rPr sz="1550" i="1" spc="-5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jalapeno</a:t>
            </a:r>
            <a:r>
              <a:rPr sz="1550" i="1" spc="-14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chillies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and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guacamole.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768016" y="6739979"/>
            <a:ext cx="2747010" cy="60960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800" i="1" spc="-225" dirty="0">
                <a:solidFill>
                  <a:srgbClr val="FFA34A"/>
                </a:solidFill>
                <a:latin typeface="Verdana"/>
                <a:cs typeface="Verdana"/>
              </a:rPr>
              <a:t>S</a:t>
            </a:r>
            <a:r>
              <a:rPr sz="3800" i="1" spc="120" dirty="0">
                <a:solidFill>
                  <a:srgbClr val="FFA34A"/>
                </a:solidFill>
                <a:latin typeface="Verdana"/>
                <a:cs typeface="Verdana"/>
              </a:rPr>
              <a:t>o</a:t>
            </a:r>
            <a:r>
              <a:rPr sz="3800" i="1" spc="10" dirty="0">
                <a:solidFill>
                  <a:srgbClr val="FFA34A"/>
                </a:solidFill>
                <a:latin typeface="Verdana"/>
                <a:cs typeface="Verdana"/>
              </a:rPr>
              <a:t>f</a:t>
            </a:r>
            <a:r>
              <a:rPr sz="3800" i="1" spc="85" dirty="0">
                <a:solidFill>
                  <a:srgbClr val="FFA34A"/>
                </a:solidFill>
                <a:latin typeface="Verdana"/>
                <a:cs typeface="Verdana"/>
              </a:rPr>
              <a:t>t</a:t>
            </a:r>
            <a:r>
              <a:rPr sz="3800" i="1" spc="-310" dirty="0">
                <a:solidFill>
                  <a:srgbClr val="FFA34A"/>
                </a:solidFill>
                <a:latin typeface="Verdana"/>
                <a:cs typeface="Verdana"/>
              </a:rPr>
              <a:t> </a:t>
            </a:r>
            <a:r>
              <a:rPr sz="3800" i="1" spc="245" dirty="0">
                <a:solidFill>
                  <a:srgbClr val="FFA34A"/>
                </a:solidFill>
                <a:latin typeface="Verdana"/>
                <a:cs typeface="Verdana"/>
              </a:rPr>
              <a:t>D</a:t>
            </a:r>
            <a:r>
              <a:rPr sz="3800" i="1" spc="-60" dirty="0">
                <a:solidFill>
                  <a:srgbClr val="FFA34A"/>
                </a:solidFill>
                <a:latin typeface="Verdana"/>
                <a:cs typeface="Verdana"/>
              </a:rPr>
              <a:t>r</a:t>
            </a:r>
            <a:r>
              <a:rPr sz="3800" i="1" spc="20" dirty="0">
                <a:solidFill>
                  <a:srgbClr val="FFA34A"/>
                </a:solidFill>
                <a:latin typeface="Verdana"/>
                <a:cs typeface="Verdana"/>
              </a:rPr>
              <a:t>i</a:t>
            </a:r>
            <a:r>
              <a:rPr sz="3800" i="1" spc="195" dirty="0">
                <a:solidFill>
                  <a:srgbClr val="FFA34A"/>
                </a:solidFill>
                <a:latin typeface="Verdana"/>
                <a:cs typeface="Verdana"/>
              </a:rPr>
              <a:t>n</a:t>
            </a:r>
            <a:r>
              <a:rPr sz="3800" i="1" spc="85" dirty="0">
                <a:solidFill>
                  <a:srgbClr val="FFA34A"/>
                </a:solidFill>
                <a:latin typeface="Verdana"/>
                <a:cs typeface="Verdana"/>
              </a:rPr>
              <a:t>k</a:t>
            </a:r>
            <a:r>
              <a:rPr sz="3800" i="1" spc="-65" dirty="0">
                <a:solidFill>
                  <a:srgbClr val="FFA34A"/>
                </a:solidFill>
                <a:latin typeface="Verdana"/>
                <a:cs typeface="Verdana"/>
              </a:rPr>
              <a:t>s</a:t>
            </a:r>
            <a:endParaRPr sz="3800">
              <a:latin typeface="Verdana"/>
              <a:cs typeface="Verdana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1092231" y="7748860"/>
            <a:ext cx="96202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430"/>
              </a:spcBef>
            </a:pPr>
            <a:r>
              <a:rPr sz="1550" i="1" spc="50" dirty="0">
                <a:solidFill>
                  <a:srgbClr val="FFFFFF"/>
                </a:solidFill>
                <a:latin typeface="Verdana"/>
                <a:cs typeface="Verdana"/>
              </a:rPr>
              <a:t>Coke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£2/330ml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1092231" y="8586530"/>
            <a:ext cx="104203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430"/>
              </a:spcBef>
            </a:pP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Co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ke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£2/330ml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1092163" y="9424201"/>
            <a:ext cx="1222375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430"/>
              </a:spcBef>
            </a:pPr>
            <a:r>
              <a:rPr sz="1550" i="1" spc="-16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2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£2/330ml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3288029" y="7747523"/>
            <a:ext cx="1705610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430"/>
              </a:spcBef>
            </a:pP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6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2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70" dirty="0">
                <a:solidFill>
                  <a:srgbClr val="FFFFFF"/>
                </a:solidFill>
                <a:latin typeface="Verdana"/>
                <a:cs typeface="Verdana"/>
              </a:rPr>
              <a:t>£1/330ml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3289461" y="8585194"/>
            <a:ext cx="1005840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430"/>
              </a:spcBef>
            </a:pP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Appletise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£2/330ml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3288029" y="9422865"/>
            <a:ext cx="1270000" cy="5842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430"/>
              </a:spcBef>
            </a:pPr>
            <a:r>
              <a:rPr sz="1550" i="1" spc="1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2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2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£2/330ml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768020" y="10425724"/>
            <a:ext cx="2890520" cy="187198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52069">
              <a:lnSpc>
                <a:spcPct val="100000"/>
              </a:lnSpc>
              <a:spcBef>
                <a:spcPts val="130"/>
              </a:spcBef>
            </a:pPr>
            <a:r>
              <a:rPr sz="3800" i="1" spc="95" dirty="0">
                <a:solidFill>
                  <a:srgbClr val="FFA34A"/>
                </a:solidFill>
                <a:latin typeface="Verdana"/>
                <a:cs typeface="Verdana"/>
              </a:rPr>
              <a:t>Beverages</a:t>
            </a:r>
            <a:endParaRPr sz="3800">
              <a:latin typeface="Verdana"/>
              <a:cs typeface="Verdana"/>
            </a:endParaRPr>
          </a:p>
          <a:p>
            <a:pPr marL="353695">
              <a:lnSpc>
                <a:spcPct val="100000"/>
              </a:lnSpc>
              <a:spcBef>
                <a:spcPts val="3685"/>
              </a:spcBef>
            </a:pP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b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8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40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v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12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5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3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1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endParaRPr sz="1550">
              <a:latin typeface="Verdana"/>
              <a:cs typeface="Verdana"/>
            </a:endParaRPr>
          </a:p>
          <a:p>
            <a:pPr marL="12700" marR="1159510" indent="323850">
              <a:lnSpc>
                <a:spcPct val="118200"/>
              </a:lnSpc>
            </a:pPr>
            <a:r>
              <a:rPr sz="1550" i="1" spc="-25" dirty="0">
                <a:solidFill>
                  <a:srgbClr val="FFFFFF"/>
                </a:solidFill>
                <a:latin typeface="Verdana"/>
                <a:cs typeface="Verdana"/>
              </a:rPr>
              <a:t>£8.50/70ml </a:t>
            </a: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768020" y="12551497"/>
            <a:ext cx="2898140" cy="863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53695">
              <a:lnSpc>
                <a:spcPct val="100000"/>
              </a:lnSpc>
              <a:spcBef>
                <a:spcPts val="430"/>
              </a:spcBef>
            </a:pPr>
            <a:r>
              <a:rPr sz="1550" i="1" spc="60" dirty="0">
                <a:solidFill>
                  <a:srgbClr val="FFFFFF"/>
                </a:solidFill>
                <a:latin typeface="Verdana"/>
                <a:cs typeface="Verdana"/>
              </a:rPr>
              <a:t>Prosecco</a:t>
            </a:r>
            <a:r>
              <a:rPr sz="1550" i="1" spc="26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White</a:t>
            </a:r>
            <a:endParaRPr sz="1550">
              <a:latin typeface="Verdana"/>
              <a:cs typeface="Verdana"/>
            </a:endParaRPr>
          </a:p>
          <a:p>
            <a:pPr marL="336550">
              <a:lnSpc>
                <a:spcPct val="100000"/>
              </a:lnSpc>
              <a:spcBef>
                <a:spcPts val="340"/>
              </a:spcBef>
            </a:pPr>
            <a:r>
              <a:rPr sz="1550" i="1" spc="-20" dirty="0">
                <a:solidFill>
                  <a:srgbClr val="FFFFFF"/>
                </a:solidFill>
                <a:latin typeface="Verdana"/>
                <a:cs typeface="Verdana"/>
              </a:rPr>
              <a:t>£9.80/70ml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215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te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15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li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12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175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li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768020" y="13668392"/>
            <a:ext cx="3273425" cy="86360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353695">
              <a:lnSpc>
                <a:spcPct val="100000"/>
              </a:lnSpc>
              <a:spcBef>
                <a:spcPts val="430"/>
              </a:spcBef>
            </a:pP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Walnut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80" dirty="0">
                <a:solidFill>
                  <a:srgbClr val="FFFFFF"/>
                </a:solidFill>
                <a:latin typeface="Verdana"/>
                <a:cs typeface="Verdana"/>
              </a:rPr>
              <a:t>Brown</a:t>
            </a:r>
            <a:r>
              <a:rPr sz="1550" i="1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5" dirty="0">
                <a:solidFill>
                  <a:srgbClr val="FFFFFF"/>
                </a:solidFill>
                <a:latin typeface="Verdana"/>
                <a:cs typeface="Verdana"/>
              </a:rPr>
              <a:t>Sherry</a:t>
            </a:r>
            <a:endParaRPr sz="1550">
              <a:latin typeface="Verdana"/>
              <a:cs typeface="Verdana"/>
            </a:endParaRPr>
          </a:p>
          <a:p>
            <a:pPr marL="336550">
              <a:lnSpc>
                <a:spcPct val="100000"/>
              </a:lnSpc>
              <a:spcBef>
                <a:spcPts val="340"/>
              </a:spcBef>
            </a:pPr>
            <a:r>
              <a:rPr sz="1550" i="1" spc="-45" dirty="0">
                <a:solidFill>
                  <a:srgbClr val="FFFFFF"/>
                </a:solidFill>
                <a:latin typeface="Verdana"/>
                <a:cs typeface="Verdana"/>
              </a:rPr>
              <a:t>£14.00/70ml</a:t>
            </a:r>
            <a:endParaRPr sz="1550">
              <a:latin typeface="Verdana"/>
              <a:cs typeface="Verdana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1550" i="1" spc="-9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9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-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14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1550" i="1" spc="85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1550" i="1" spc="3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10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1550" i="1" spc="13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1550" i="1" spc="-13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1550" i="1" spc="4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1550" i="1" spc="-3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1550" i="1" spc="2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1550" i="1" spc="105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8" name="object 88"/>
          <p:cNvSpPr txBox="1"/>
          <p:nvPr/>
        </p:nvSpPr>
        <p:spPr>
          <a:xfrm>
            <a:off x="7763136" y="272566"/>
            <a:ext cx="4006850" cy="159321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3800" i="1" spc="445" dirty="0">
                <a:solidFill>
                  <a:srgbClr val="FFA34A"/>
                </a:solidFill>
                <a:latin typeface="Verdana"/>
                <a:cs typeface="Verdana"/>
              </a:rPr>
              <a:t>M</a:t>
            </a:r>
            <a:r>
              <a:rPr sz="3800" i="1" spc="320" dirty="0">
                <a:solidFill>
                  <a:srgbClr val="FFA34A"/>
                </a:solidFill>
                <a:latin typeface="Verdana"/>
                <a:cs typeface="Verdana"/>
              </a:rPr>
              <a:t>a</a:t>
            </a:r>
            <a:r>
              <a:rPr sz="3800" i="1" spc="20" dirty="0">
                <a:solidFill>
                  <a:srgbClr val="FFA34A"/>
                </a:solidFill>
                <a:latin typeface="Verdana"/>
                <a:cs typeface="Verdana"/>
              </a:rPr>
              <a:t>i</a:t>
            </a:r>
            <a:r>
              <a:rPr sz="3800" i="1" spc="200" dirty="0">
                <a:solidFill>
                  <a:srgbClr val="FFA34A"/>
                </a:solidFill>
                <a:latin typeface="Verdana"/>
                <a:cs typeface="Verdana"/>
              </a:rPr>
              <a:t>n</a:t>
            </a:r>
            <a:r>
              <a:rPr sz="3800" i="1" spc="-310" dirty="0">
                <a:solidFill>
                  <a:srgbClr val="FFA34A"/>
                </a:solidFill>
                <a:latin typeface="Verdana"/>
                <a:cs typeface="Verdana"/>
              </a:rPr>
              <a:t> </a:t>
            </a:r>
            <a:r>
              <a:rPr sz="3800" i="1" spc="110" dirty="0">
                <a:solidFill>
                  <a:srgbClr val="FFA34A"/>
                </a:solidFill>
                <a:latin typeface="Verdana"/>
                <a:cs typeface="Verdana"/>
              </a:rPr>
              <a:t>C</a:t>
            </a:r>
            <a:r>
              <a:rPr sz="3800" i="1" spc="120" dirty="0">
                <a:solidFill>
                  <a:srgbClr val="FFA34A"/>
                </a:solidFill>
                <a:latin typeface="Verdana"/>
                <a:cs typeface="Verdana"/>
              </a:rPr>
              <a:t>o</a:t>
            </a:r>
            <a:r>
              <a:rPr sz="3800" i="1" spc="180" dirty="0">
                <a:solidFill>
                  <a:srgbClr val="FFA34A"/>
                </a:solidFill>
                <a:latin typeface="Verdana"/>
                <a:cs typeface="Verdana"/>
              </a:rPr>
              <a:t>u</a:t>
            </a:r>
            <a:r>
              <a:rPr sz="3800" i="1" spc="-60" dirty="0">
                <a:solidFill>
                  <a:srgbClr val="FFA34A"/>
                </a:solidFill>
                <a:latin typeface="Verdana"/>
                <a:cs typeface="Verdana"/>
              </a:rPr>
              <a:t>r</a:t>
            </a:r>
            <a:r>
              <a:rPr sz="3800" i="1" spc="-70" dirty="0">
                <a:solidFill>
                  <a:srgbClr val="FFA34A"/>
                </a:solidFill>
                <a:latin typeface="Verdana"/>
                <a:cs typeface="Verdana"/>
              </a:rPr>
              <a:t>s</a:t>
            </a:r>
            <a:r>
              <a:rPr sz="3800" i="1" spc="70" dirty="0">
                <a:solidFill>
                  <a:srgbClr val="FFA34A"/>
                </a:solidFill>
                <a:latin typeface="Verdana"/>
                <a:cs typeface="Verdana"/>
              </a:rPr>
              <a:t>e</a:t>
            </a:r>
            <a:r>
              <a:rPr sz="3800" i="1" spc="-65" dirty="0">
                <a:solidFill>
                  <a:srgbClr val="FFA34A"/>
                </a:solidFill>
                <a:latin typeface="Verdana"/>
                <a:cs typeface="Verdana"/>
              </a:rPr>
              <a:t>s</a:t>
            </a:r>
            <a:endParaRPr sz="3800">
              <a:latin typeface="Verdana"/>
              <a:cs typeface="Verdana"/>
            </a:endParaRPr>
          </a:p>
          <a:p>
            <a:pPr marL="407670">
              <a:lnSpc>
                <a:spcPct val="100000"/>
              </a:lnSpc>
              <a:spcBef>
                <a:spcPts val="3685"/>
              </a:spcBef>
            </a:pP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Breaded</a:t>
            </a:r>
            <a:r>
              <a:rPr sz="1550" i="1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95" dirty="0">
                <a:solidFill>
                  <a:srgbClr val="FFFFFF"/>
                </a:solidFill>
                <a:latin typeface="Verdana"/>
                <a:cs typeface="Verdana"/>
              </a:rPr>
              <a:t>Haddock</a:t>
            </a:r>
            <a:r>
              <a:rPr sz="1550" i="1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20" dirty="0">
                <a:solidFill>
                  <a:srgbClr val="FFFFFF"/>
                </a:solidFill>
                <a:latin typeface="Verdana"/>
                <a:cs typeface="Verdana"/>
              </a:rPr>
              <a:t>or</a:t>
            </a:r>
            <a:r>
              <a:rPr sz="1550" i="1" spc="-13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65" dirty="0">
                <a:solidFill>
                  <a:srgbClr val="FFFFFF"/>
                </a:solidFill>
                <a:latin typeface="Verdana"/>
                <a:cs typeface="Verdana"/>
              </a:rPr>
              <a:t>Battered</a:t>
            </a:r>
            <a:r>
              <a:rPr sz="1550" i="1" spc="-12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1550" i="1" spc="75" dirty="0">
                <a:solidFill>
                  <a:srgbClr val="FFFFFF"/>
                </a:solidFill>
                <a:latin typeface="Verdana"/>
                <a:cs typeface="Verdana"/>
              </a:rPr>
              <a:t>Cod</a:t>
            </a:r>
            <a:endParaRPr sz="1550">
              <a:latin typeface="Verdana"/>
              <a:cs typeface="Verdana"/>
            </a:endParaRPr>
          </a:p>
          <a:p>
            <a:pPr marL="381000">
              <a:lnSpc>
                <a:spcPct val="100000"/>
              </a:lnSpc>
              <a:spcBef>
                <a:spcPts val="340"/>
              </a:spcBef>
            </a:pPr>
            <a:r>
              <a:rPr sz="1550" i="1" spc="-75" dirty="0">
                <a:solidFill>
                  <a:srgbClr val="FFFFFF"/>
                </a:solidFill>
                <a:latin typeface="Verdana"/>
                <a:cs typeface="Verdana"/>
              </a:rPr>
              <a:t>£8.25</a:t>
            </a:r>
            <a:endParaRPr sz="1550">
              <a:latin typeface="Verdana"/>
              <a:cs typeface="Verdana"/>
            </a:endParaRPr>
          </a:p>
        </p:txBody>
      </p:sp>
      <p:sp>
        <p:nvSpPr>
          <p:cNvPr id="89" name="object 89"/>
          <p:cNvSpPr/>
          <p:nvPr/>
        </p:nvSpPr>
        <p:spPr>
          <a:xfrm>
            <a:off x="7486453" y="8188697"/>
            <a:ext cx="11598275" cy="1049020"/>
          </a:xfrm>
          <a:custGeom>
            <a:avLst/>
            <a:gdLst/>
            <a:ahLst/>
            <a:cxnLst/>
            <a:rect l="l" t="t" r="r" b="b"/>
            <a:pathLst>
              <a:path w="11598275" h="1049020">
                <a:moveTo>
                  <a:pt x="11413445" y="1048589"/>
                </a:moveTo>
                <a:lnTo>
                  <a:pt x="184636" y="1048589"/>
                </a:lnTo>
                <a:lnTo>
                  <a:pt x="135552" y="1041994"/>
                </a:lnTo>
                <a:lnTo>
                  <a:pt x="91446" y="1023382"/>
                </a:lnTo>
                <a:lnTo>
                  <a:pt x="54078" y="994512"/>
                </a:lnTo>
                <a:lnTo>
                  <a:pt x="25208" y="957146"/>
                </a:lnTo>
                <a:lnTo>
                  <a:pt x="6595" y="913041"/>
                </a:lnTo>
                <a:lnTo>
                  <a:pt x="0" y="863960"/>
                </a:lnTo>
                <a:lnTo>
                  <a:pt x="0" y="647093"/>
                </a:lnTo>
                <a:lnTo>
                  <a:pt x="6595" y="598011"/>
                </a:lnTo>
                <a:lnTo>
                  <a:pt x="25208" y="553907"/>
                </a:lnTo>
                <a:lnTo>
                  <a:pt x="54078" y="516540"/>
                </a:lnTo>
                <a:lnTo>
                  <a:pt x="91446" y="487671"/>
                </a:lnTo>
                <a:lnTo>
                  <a:pt x="135552" y="469059"/>
                </a:lnTo>
                <a:lnTo>
                  <a:pt x="184636" y="462464"/>
                </a:lnTo>
                <a:lnTo>
                  <a:pt x="228215" y="462464"/>
                </a:lnTo>
                <a:lnTo>
                  <a:pt x="277298" y="455868"/>
                </a:lnTo>
                <a:lnTo>
                  <a:pt x="321404" y="437256"/>
                </a:lnTo>
                <a:lnTo>
                  <a:pt x="358772" y="408387"/>
                </a:lnTo>
                <a:lnTo>
                  <a:pt x="387642" y="371020"/>
                </a:lnTo>
                <a:lnTo>
                  <a:pt x="406255" y="326916"/>
                </a:lnTo>
                <a:lnTo>
                  <a:pt x="412851" y="277834"/>
                </a:lnTo>
                <a:lnTo>
                  <a:pt x="412851" y="184629"/>
                </a:lnTo>
                <a:lnTo>
                  <a:pt x="419446" y="135547"/>
                </a:lnTo>
                <a:lnTo>
                  <a:pt x="438059" y="91443"/>
                </a:lnTo>
                <a:lnTo>
                  <a:pt x="466929" y="54076"/>
                </a:lnTo>
                <a:lnTo>
                  <a:pt x="504297" y="25207"/>
                </a:lnTo>
                <a:lnTo>
                  <a:pt x="548403" y="6595"/>
                </a:lnTo>
                <a:lnTo>
                  <a:pt x="597487" y="0"/>
                </a:lnTo>
                <a:lnTo>
                  <a:pt x="11000593" y="0"/>
                </a:lnTo>
                <a:lnTo>
                  <a:pt x="11049677" y="6595"/>
                </a:lnTo>
                <a:lnTo>
                  <a:pt x="11093783" y="25207"/>
                </a:lnTo>
                <a:lnTo>
                  <a:pt x="11131151" y="54076"/>
                </a:lnTo>
                <a:lnTo>
                  <a:pt x="11160021" y="91443"/>
                </a:lnTo>
                <a:lnTo>
                  <a:pt x="11178634" y="135547"/>
                </a:lnTo>
                <a:lnTo>
                  <a:pt x="11185230" y="184629"/>
                </a:lnTo>
                <a:lnTo>
                  <a:pt x="11185230" y="277834"/>
                </a:lnTo>
                <a:lnTo>
                  <a:pt x="11191825" y="326916"/>
                </a:lnTo>
                <a:lnTo>
                  <a:pt x="11210438" y="371020"/>
                </a:lnTo>
                <a:lnTo>
                  <a:pt x="11239308" y="408387"/>
                </a:lnTo>
                <a:lnTo>
                  <a:pt x="11276676" y="437256"/>
                </a:lnTo>
                <a:lnTo>
                  <a:pt x="11320782" y="455868"/>
                </a:lnTo>
                <a:lnTo>
                  <a:pt x="11369865" y="462464"/>
                </a:lnTo>
                <a:lnTo>
                  <a:pt x="11413445" y="462464"/>
                </a:lnTo>
                <a:lnTo>
                  <a:pt x="11462528" y="469059"/>
                </a:lnTo>
                <a:lnTo>
                  <a:pt x="11506634" y="487671"/>
                </a:lnTo>
                <a:lnTo>
                  <a:pt x="11544002" y="516540"/>
                </a:lnTo>
                <a:lnTo>
                  <a:pt x="11572873" y="553907"/>
                </a:lnTo>
                <a:lnTo>
                  <a:pt x="11591485" y="598011"/>
                </a:lnTo>
                <a:lnTo>
                  <a:pt x="11598081" y="647093"/>
                </a:lnTo>
                <a:lnTo>
                  <a:pt x="11598081" y="863960"/>
                </a:lnTo>
                <a:lnTo>
                  <a:pt x="11591485" y="913041"/>
                </a:lnTo>
                <a:lnTo>
                  <a:pt x="11572873" y="957146"/>
                </a:lnTo>
                <a:lnTo>
                  <a:pt x="11544002" y="994512"/>
                </a:lnTo>
                <a:lnTo>
                  <a:pt x="11506634" y="1023382"/>
                </a:lnTo>
                <a:lnTo>
                  <a:pt x="11462528" y="1041994"/>
                </a:lnTo>
                <a:lnTo>
                  <a:pt x="11413445" y="1048589"/>
                </a:lnTo>
                <a:close/>
              </a:path>
            </a:pathLst>
          </a:custGeom>
          <a:solidFill>
            <a:srgbClr val="000000">
              <a:alpha val="2587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 txBox="1"/>
          <p:nvPr/>
        </p:nvSpPr>
        <p:spPr>
          <a:xfrm>
            <a:off x="7654202" y="8192891"/>
            <a:ext cx="11262360" cy="9505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12750">
              <a:lnSpc>
                <a:spcPct val="116700"/>
              </a:lnSpc>
              <a:spcBef>
                <a:spcPts val="95"/>
              </a:spcBef>
            </a:pPr>
            <a:r>
              <a:rPr sz="2600" spc="204" dirty="0">
                <a:solidFill>
                  <a:srgbClr val="FFFFFF"/>
                </a:solidFill>
                <a:latin typeface="Verdana"/>
                <a:cs typeface="Verdana"/>
              </a:rPr>
              <a:t>We </a:t>
            </a:r>
            <a:r>
              <a:rPr sz="2600" spc="110" dirty="0">
                <a:solidFill>
                  <a:srgbClr val="FFFFFF"/>
                </a:solidFill>
                <a:latin typeface="Verdana"/>
                <a:cs typeface="Verdana"/>
              </a:rPr>
              <a:t>recommend </a:t>
            </a:r>
            <a:r>
              <a:rPr sz="2600" spc="60" dirty="0">
                <a:solidFill>
                  <a:srgbClr val="FFFFFF"/>
                </a:solidFill>
                <a:latin typeface="Verdana"/>
                <a:cs typeface="Verdana"/>
              </a:rPr>
              <a:t>that </a:t>
            </a:r>
            <a:r>
              <a:rPr sz="2600" spc="40" dirty="0">
                <a:solidFill>
                  <a:srgbClr val="FFFFFF"/>
                </a:solidFill>
                <a:latin typeface="Verdana"/>
                <a:cs typeface="Verdana"/>
              </a:rPr>
              <a:t>you </a:t>
            </a:r>
            <a:r>
              <a:rPr sz="2600" spc="70" dirty="0">
                <a:solidFill>
                  <a:srgbClr val="FFFFFF"/>
                </a:solidFill>
                <a:latin typeface="Verdana"/>
                <a:cs typeface="Verdana"/>
              </a:rPr>
              <a:t>inform </a:t>
            </a:r>
            <a:r>
              <a:rPr sz="2600" spc="-5" dirty="0">
                <a:solidFill>
                  <a:srgbClr val="FFFFFF"/>
                </a:solidFill>
                <a:latin typeface="Verdana"/>
                <a:cs typeface="Verdana"/>
              </a:rPr>
              <a:t>a </a:t>
            </a:r>
            <a:r>
              <a:rPr sz="2600" spc="110" dirty="0">
                <a:solidFill>
                  <a:srgbClr val="FFFFFF"/>
                </a:solidFill>
                <a:latin typeface="Verdana"/>
                <a:cs typeface="Verdana"/>
              </a:rPr>
              <a:t>member </a:t>
            </a:r>
            <a:r>
              <a:rPr sz="2600" spc="40" dirty="0">
                <a:solidFill>
                  <a:srgbClr val="FFFFFF"/>
                </a:solidFill>
                <a:latin typeface="Verdana"/>
                <a:cs typeface="Verdana"/>
              </a:rPr>
              <a:t>of </a:t>
            </a:r>
            <a:r>
              <a:rPr sz="2600" spc="50" dirty="0">
                <a:solidFill>
                  <a:srgbClr val="FFFFFF"/>
                </a:solidFill>
                <a:latin typeface="Verdana"/>
                <a:cs typeface="Verdana"/>
              </a:rPr>
              <a:t>our </a:t>
            </a:r>
            <a:r>
              <a:rPr sz="2600" dirty="0">
                <a:solidFill>
                  <a:srgbClr val="FFFFFF"/>
                </a:solidFill>
                <a:latin typeface="Verdana"/>
                <a:cs typeface="Verdana"/>
              </a:rPr>
              <a:t>staff </a:t>
            </a:r>
            <a:r>
              <a:rPr sz="2600" spc="50" dirty="0">
                <a:solidFill>
                  <a:srgbClr val="FFFFFF"/>
                </a:solidFill>
                <a:latin typeface="Verdana"/>
                <a:cs typeface="Verdana"/>
              </a:rPr>
              <a:t>before </a:t>
            </a:r>
            <a:r>
              <a:rPr sz="2600" spc="-90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16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2600" spc="-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600" spc="13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600" spc="13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2600" spc="18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-80" dirty="0">
                <a:solidFill>
                  <a:srgbClr val="FFFFFF"/>
                </a:solidFill>
                <a:latin typeface="Verdana"/>
                <a:cs typeface="Verdana"/>
              </a:rPr>
              <a:t>y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600" spc="120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16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2600" spc="4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600" spc="5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5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600" spc="13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2600" spc="4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4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600" spc="-5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65" dirty="0">
                <a:solidFill>
                  <a:srgbClr val="FFFFFF"/>
                </a:solidFill>
                <a:latin typeface="Verdana"/>
                <a:cs typeface="Verdana"/>
              </a:rPr>
              <a:t>an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5" dirty="0">
                <a:solidFill>
                  <a:srgbClr val="FFFFFF"/>
                </a:solidFill>
                <a:latin typeface="Verdana"/>
                <a:cs typeface="Verdana"/>
              </a:rPr>
              <a:t>al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l</a:t>
            </a:r>
            <a:r>
              <a:rPr sz="2600" spc="4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180" dirty="0">
                <a:solidFill>
                  <a:srgbClr val="FFFFFF"/>
                </a:solidFill>
                <a:latin typeface="Verdana"/>
                <a:cs typeface="Verdana"/>
              </a:rPr>
              <a:t>g</a:t>
            </a:r>
            <a:r>
              <a:rPr sz="2600" spc="-80" dirty="0">
                <a:solidFill>
                  <a:srgbClr val="FFFFFF"/>
                </a:solidFill>
                <a:latin typeface="Verdana"/>
                <a:cs typeface="Verdana"/>
              </a:rPr>
              <a:t>y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5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5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oo</a:t>
            </a:r>
            <a:r>
              <a:rPr sz="2600" spc="16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-5" dirty="0">
                <a:solidFill>
                  <a:srgbClr val="FFFFFF"/>
                </a:solidFill>
                <a:latin typeface="Verdana"/>
                <a:cs typeface="Verdana"/>
              </a:rPr>
              <a:t>a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5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oo</a:t>
            </a:r>
            <a:r>
              <a:rPr sz="2600" spc="160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2600" spc="-21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45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600" spc="-5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600" spc="5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600" spc="-40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600" spc="135" dirty="0">
                <a:solidFill>
                  <a:srgbClr val="FFFFFF"/>
                </a:solidFill>
                <a:latin typeface="Verdana"/>
                <a:cs typeface="Verdana"/>
              </a:rPr>
              <a:t>c</a:t>
            </a:r>
            <a:r>
              <a:rPr sz="2600" spc="5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600" spc="10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600" spc="75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600" spc="130" dirty="0">
                <a:solidFill>
                  <a:srgbClr val="FFFFFF"/>
                </a:solidFill>
                <a:latin typeface="Verdana"/>
                <a:cs typeface="Verdana"/>
              </a:rPr>
              <a:t>n</a:t>
            </a:r>
            <a:r>
              <a:rPr sz="2600" spc="-355" dirty="0">
                <a:solidFill>
                  <a:srgbClr val="FFFFFF"/>
                </a:solidFill>
                <a:latin typeface="Verdana"/>
                <a:cs typeface="Verdana"/>
              </a:rPr>
              <a:t>.</a:t>
            </a:r>
            <a:endParaRPr sz="2600">
              <a:latin typeface="Verdana"/>
              <a:cs typeface="Verdana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14117119" y="11646934"/>
            <a:ext cx="2835910" cy="18415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7415" marR="5080" indent="-636905" algn="r">
              <a:lnSpc>
                <a:spcPct val="116300"/>
              </a:lnSpc>
              <a:spcBef>
                <a:spcPts val="95"/>
              </a:spcBef>
            </a:pPr>
            <a:r>
              <a:rPr sz="2050" spc="55" dirty="0">
                <a:solidFill>
                  <a:srgbClr val="FFFFFF"/>
                </a:solidFill>
                <a:latin typeface="Lucida Sans Unicode"/>
                <a:cs typeface="Lucida Sans Unicode"/>
              </a:rPr>
              <a:t>Scan</a:t>
            </a:r>
            <a:r>
              <a:rPr sz="2050" spc="-1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the</a:t>
            </a:r>
            <a:r>
              <a:rPr sz="2050" spc="-1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QR</a:t>
            </a:r>
            <a:r>
              <a:rPr sz="2050" spc="-16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code</a:t>
            </a:r>
            <a:r>
              <a:rPr sz="2050" spc="-16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to </a:t>
            </a:r>
            <a:r>
              <a:rPr sz="2050" spc="-63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m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-175" dirty="0">
                <a:solidFill>
                  <a:srgbClr val="FFFFFF"/>
                </a:solidFill>
                <a:latin typeface="Lucida Sans Unicode"/>
                <a:cs typeface="Lucida Sans Unicode"/>
              </a:rPr>
              <a:t>k</a:t>
            </a:r>
            <a:r>
              <a:rPr sz="20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20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8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20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m</a:t>
            </a:r>
            <a:r>
              <a:rPr sz="20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2050" spc="70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2050" spc="-110" dirty="0">
                <a:solidFill>
                  <a:srgbClr val="FFFFFF"/>
                </a:solidFill>
                <a:latin typeface="Lucida Sans Unicode"/>
                <a:cs typeface="Lucida Sans Unicode"/>
              </a:rPr>
              <a:t>.</a:t>
            </a:r>
            <a:endParaRPr sz="2050">
              <a:latin typeface="Lucida Sans Unicode"/>
              <a:cs typeface="Lucida Sans Unicode"/>
            </a:endParaRPr>
          </a:p>
          <a:p>
            <a:pPr marL="283845" marR="5080" indent="-271780" algn="r">
              <a:lnSpc>
                <a:spcPts val="2860"/>
              </a:lnSpc>
              <a:spcBef>
                <a:spcPts val="165"/>
              </a:spcBef>
            </a:pPr>
            <a:r>
              <a:rPr sz="2050" spc="150" dirty="0">
                <a:solidFill>
                  <a:srgbClr val="FFFFFF"/>
                </a:solidFill>
                <a:latin typeface="Lucida Sans Unicode"/>
                <a:cs typeface="Lucida Sans Unicode"/>
              </a:rPr>
              <a:t>W</a:t>
            </a:r>
            <a:r>
              <a:rPr sz="20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2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u</a:t>
            </a:r>
            <a:r>
              <a:rPr sz="2050" spc="20" dirty="0">
                <a:solidFill>
                  <a:srgbClr val="FFFFFF"/>
                </a:solidFill>
                <a:latin typeface="Lucida Sans Unicode"/>
                <a:cs typeface="Lucida Sans Unicode"/>
              </a:rPr>
              <a:t>pp</a:t>
            </a:r>
            <a:r>
              <a:rPr sz="2050" dirty="0">
                <a:solidFill>
                  <a:srgbClr val="FFFFFF"/>
                </a:solidFill>
                <a:latin typeface="Lucida Sans Unicode"/>
                <a:cs typeface="Lucida Sans Unicode"/>
              </a:rPr>
              <a:t>o</a:t>
            </a:r>
            <a:r>
              <a:rPr sz="205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2050" spc="7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85" dirty="0">
                <a:solidFill>
                  <a:srgbClr val="FFFFFF"/>
                </a:solidFill>
                <a:latin typeface="Lucida Sans Unicode"/>
                <a:cs typeface="Lucida Sans Unicode"/>
              </a:rPr>
              <a:t>U</a:t>
            </a:r>
            <a:r>
              <a:rPr sz="2050" spc="20" dirty="0">
                <a:solidFill>
                  <a:srgbClr val="FFFFFF"/>
                </a:solidFill>
                <a:latin typeface="Lucida Sans Unicode"/>
                <a:cs typeface="Lucida Sans Unicode"/>
              </a:rPr>
              <a:t>b</a:t>
            </a:r>
            <a:r>
              <a:rPr sz="20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r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1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70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2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205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,  </a:t>
            </a:r>
            <a:r>
              <a:rPr sz="2050" spc="195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85" dirty="0">
                <a:solidFill>
                  <a:srgbClr val="FFFFFF"/>
                </a:solidFill>
                <a:latin typeface="Lucida Sans Unicode"/>
                <a:cs typeface="Lucida Sans Unicode"/>
              </a:rPr>
              <a:t>y</a:t>
            </a:r>
            <a:r>
              <a:rPr sz="2050" spc="195" dirty="0">
                <a:solidFill>
                  <a:srgbClr val="FFFFFF"/>
                </a:solidFill>
                <a:latin typeface="Lucida Sans Unicode"/>
                <a:cs typeface="Lucida Sans Unicode"/>
              </a:rPr>
              <a:t>P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dirty="0">
                <a:solidFill>
                  <a:srgbClr val="FFFFFF"/>
                </a:solidFill>
                <a:latin typeface="Lucida Sans Unicode"/>
                <a:cs typeface="Lucida Sans Unicode"/>
              </a:rPr>
              <a:t>l</a:t>
            </a:r>
            <a:r>
              <a:rPr sz="2050" spc="-105" dirty="0">
                <a:solidFill>
                  <a:srgbClr val="FFFFFF"/>
                </a:solidFill>
                <a:latin typeface="Lucida Sans Unicode"/>
                <a:cs typeface="Lucida Sans Unicode"/>
              </a:rPr>
              <a:t>,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490" dirty="0">
                <a:solidFill>
                  <a:srgbClr val="FFFFFF"/>
                </a:solidFill>
                <a:latin typeface="Lucida Sans Unicode"/>
                <a:cs typeface="Lucida Sans Unicode"/>
              </a:rPr>
              <a:t>J</a:t>
            </a:r>
            <a:r>
              <a:rPr sz="2050" spc="-25" dirty="0">
                <a:solidFill>
                  <a:srgbClr val="FFFFFF"/>
                </a:solidFill>
                <a:latin typeface="Lucida Sans Unicode"/>
                <a:cs typeface="Lucida Sans Unicode"/>
              </a:rPr>
              <a:t>u</a:t>
            </a:r>
            <a:r>
              <a:rPr sz="2050" spc="-30" dirty="0">
                <a:solidFill>
                  <a:srgbClr val="FFFFFF"/>
                </a:solidFill>
                <a:latin typeface="Lucida Sans Unicode"/>
                <a:cs typeface="Lucida Sans Unicode"/>
              </a:rPr>
              <a:t>s</a:t>
            </a:r>
            <a:r>
              <a:rPr sz="2050" spc="7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120" dirty="0">
                <a:solidFill>
                  <a:srgbClr val="FFFFFF"/>
                </a:solidFill>
                <a:latin typeface="Lucida Sans Unicode"/>
                <a:cs typeface="Lucida Sans Unicode"/>
              </a:rPr>
              <a:t>E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75" dirty="0">
                <a:solidFill>
                  <a:srgbClr val="FFFFFF"/>
                </a:solidFill>
                <a:latin typeface="Lucida Sans Unicode"/>
                <a:cs typeface="Lucida Sans Unicode"/>
              </a:rPr>
              <a:t>t</a:t>
            </a:r>
            <a:r>
              <a:rPr sz="2050" spc="-1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2050" spc="5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20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n</a:t>
            </a:r>
            <a:r>
              <a:rPr sz="2050" spc="25" dirty="0">
                <a:solidFill>
                  <a:srgbClr val="FFFFFF"/>
                </a:solidFill>
                <a:latin typeface="Lucida Sans Unicode"/>
                <a:cs typeface="Lucida Sans Unicode"/>
              </a:rPr>
              <a:t>d</a:t>
            </a:r>
            <a:endParaRPr sz="2050">
              <a:latin typeface="Lucida Sans Unicode"/>
              <a:cs typeface="Lucida Sans Unicode"/>
            </a:endParaRPr>
          </a:p>
          <a:p>
            <a:pPr marR="5080" algn="r">
              <a:lnSpc>
                <a:spcPct val="100000"/>
              </a:lnSpc>
              <a:spcBef>
                <a:spcPts val="235"/>
              </a:spcBef>
            </a:pPr>
            <a:r>
              <a:rPr sz="20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Deliveroo</a:t>
            </a:r>
            <a:endParaRPr sz="2050">
              <a:latin typeface="Lucida Sans Unicode"/>
              <a:cs typeface="Lucida Sans Unicode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6178925" y="9783044"/>
            <a:ext cx="7700009" cy="4907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87400">
              <a:lnSpc>
                <a:spcPct val="100000"/>
              </a:lnSpc>
              <a:spcBef>
                <a:spcPts val="100"/>
              </a:spcBef>
            </a:pPr>
            <a:r>
              <a:rPr sz="4800" i="1" dirty="0">
                <a:solidFill>
                  <a:srgbClr val="FFA34A"/>
                </a:solidFill>
                <a:latin typeface="Verdana"/>
                <a:cs typeface="Verdana"/>
              </a:rPr>
              <a:t>Triinity</a:t>
            </a:r>
            <a:r>
              <a:rPr sz="4800" i="1" spc="-415" dirty="0">
                <a:solidFill>
                  <a:srgbClr val="FFA34A"/>
                </a:solidFill>
                <a:latin typeface="Verdana"/>
                <a:cs typeface="Verdana"/>
              </a:rPr>
              <a:t> </a:t>
            </a:r>
            <a:r>
              <a:rPr sz="4800" i="1" spc="160" dirty="0">
                <a:solidFill>
                  <a:srgbClr val="FFA34A"/>
                </a:solidFill>
                <a:latin typeface="Verdana"/>
                <a:cs typeface="Verdana"/>
              </a:rPr>
              <a:t>Grand</a:t>
            </a:r>
            <a:r>
              <a:rPr sz="4800" i="1" spc="-415" dirty="0">
                <a:solidFill>
                  <a:srgbClr val="FFA34A"/>
                </a:solidFill>
                <a:latin typeface="Verdana"/>
                <a:cs typeface="Verdana"/>
              </a:rPr>
              <a:t> </a:t>
            </a:r>
            <a:r>
              <a:rPr sz="4800" i="1" spc="100" dirty="0">
                <a:solidFill>
                  <a:srgbClr val="FFA34A"/>
                </a:solidFill>
                <a:latin typeface="Verdana"/>
                <a:cs typeface="Verdana"/>
              </a:rPr>
              <a:t>Special</a:t>
            </a:r>
            <a:endParaRPr sz="48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3030"/>
              </a:spcBef>
            </a:pPr>
            <a:r>
              <a:rPr sz="2100" i="1" spc="-160" dirty="0">
                <a:solidFill>
                  <a:srgbClr val="FFFFFF"/>
                </a:solidFill>
                <a:latin typeface="Verdana"/>
                <a:cs typeface="Verdana"/>
              </a:rPr>
              <a:t>--</a:t>
            </a:r>
            <a:r>
              <a:rPr sz="2100" i="1" spc="-155" dirty="0">
                <a:solidFill>
                  <a:srgbClr val="FFFFFF"/>
                </a:solidFill>
                <a:latin typeface="Verdana"/>
                <a:cs typeface="Verdana"/>
              </a:rPr>
              <a:t>-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-14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100" i="1" spc="50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100" i="1" spc="80" dirty="0">
                <a:solidFill>
                  <a:srgbClr val="FFFFFF"/>
                </a:solidFill>
                <a:latin typeface="Verdana"/>
                <a:cs typeface="Verdana"/>
              </a:rPr>
              <a:t>u</a:t>
            </a:r>
            <a:r>
              <a:rPr sz="2100" i="1" spc="120" dirty="0">
                <a:solidFill>
                  <a:srgbClr val="FFFFFF"/>
                </a:solidFill>
                <a:latin typeface="Verdana"/>
                <a:cs typeface="Verdana"/>
              </a:rPr>
              <a:t>p</a:t>
            </a:r>
            <a:r>
              <a:rPr sz="2100" i="1" spc="-180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50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100" i="1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3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10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210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100" i="1" spc="-4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160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2100" i="1" spc="20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2100" i="1" spc="30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2100" i="1" spc="-160" dirty="0">
                <a:solidFill>
                  <a:srgbClr val="FFFFFF"/>
                </a:solidFill>
                <a:latin typeface="Verdana"/>
                <a:cs typeface="Verdana"/>
              </a:rPr>
              <a:t>--</a:t>
            </a:r>
            <a:r>
              <a:rPr sz="2100" i="1" spc="-155" dirty="0">
                <a:solidFill>
                  <a:srgbClr val="FFFFFF"/>
                </a:solidFill>
                <a:latin typeface="Verdana"/>
                <a:cs typeface="Verdana"/>
              </a:rPr>
              <a:t>-</a:t>
            </a:r>
            <a:endParaRPr sz="2100">
              <a:latin typeface="Verdana"/>
              <a:cs typeface="Verdana"/>
            </a:endParaRPr>
          </a:p>
          <a:p>
            <a:pPr algn="ctr">
              <a:lnSpc>
                <a:spcPct val="100000"/>
              </a:lnSpc>
              <a:spcBef>
                <a:spcPts val="1230"/>
              </a:spcBef>
            </a:pPr>
            <a:r>
              <a:rPr sz="1850" b="1" spc="55" dirty="0">
                <a:solidFill>
                  <a:srgbClr val="FFA34A"/>
                </a:solidFill>
                <a:latin typeface="Arial"/>
                <a:cs typeface="Arial"/>
              </a:rPr>
              <a:t>Chef</a:t>
            </a:r>
            <a:r>
              <a:rPr sz="1850" b="1" spc="-90" dirty="0">
                <a:solidFill>
                  <a:srgbClr val="FFA34A"/>
                </a:solidFill>
                <a:latin typeface="Arial"/>
                <a:cs typeface="Arial"/>
              </a:rPr>
              <a:t> </a:t>
            </a:r>
            <a:r>
              <a:rPr sz="1850" b="1" spc="25" dirty="0">
                <a:solidFill>
                  <a:srgbClr val="FFA34A"/>
                </a:solidFill>
                <a:latin typeface="Arial"/>
                <a:cs typeface="Arial"/>
              </a:rPr>
              <a:t>John's</a:t>
            </a:r>
            <a:r>
              <a:rPr sz="1850" b="1" spc="-90" dirty="0">
                <a:solidFill>
                  <a:srgbClr val="FFA34A"/>
                </a:solidFill>
                <a:latin typeface="Arial"/>
                <a:cs typeface="Arial"/>
              </a:rPr>
              <a:t> </a:t>
            </a:r>
            <a:r>
              <a:rPr sz="1850" b="1" spc="25" dirty="0">
                <a:solidFill>
                  <a:srgbClr val="FFA34A"/>
                </a:solidFill>
                <a:latin typeface="Arial"/>
                <a:cs typeface="Arial"/>
              </a:rPr>
              <a:t>Gazpacho</a:t>
            </a:r>
            <a:endParaRPr sz="1850">
              <a:latin typeface="Arial"/>
              <a:cs typeface="Arial"/>
            </a:endParaRPr>
          </a:p>
          <a:p>
            <a:pPr marL="12065" marR="5080" algn="ctr">
              <a:lnSpc>
                <a:spcPct val="118700"/>
              </a:lnSpc>
            </a:pPr>
            <a:r>
              <a:rPr sz="185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There's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dirty="0">
                <a:solidFill>
                  <a:srgbClr val="FFFFFF"/>
                </a:solidFill>
                <a:latin typeface="Lucida Sans Unicode"/>
                <a:cs typeface="Lucida Sans Unicode"/>
              </a:rPr>
              <a:t>nothing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better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than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dirty="0">
                <a:solidFill>
                  <a:srgbClr val="FFFFFF"/>
                </a:solidFill>
                <a:latin typeface="Lucida Sans Unicode"/>
                <a:cs typeface="Lucida Sans Unicode"/>
              </a:rPr>
              <a:t>cooling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gazpacho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during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a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40" dirty="0">
                <a:solidFill>
                  <a:srgbClr val="FFFFFF"/>
                </a:solidFill>
                <a:latin typeface="Lucida Sans Unicode"/>
                <a:cs typeface="Lucida Sans Unicode"/>
              </a:rPr>
              <a:t>hot</a:t>
            </a:r>
            <a:r>
              <a:rPr sz="1850" spc="-12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summer </a:t>
            </a:r>
            <a:r>
              <a:rPr sz="1850" spc="-5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dirty="0">
                <a:solidFill>
                  <a:srgbClr val="FFFFFF"/>
                </a:solidFill>
                <a:latin typeface="Lucida Sans Unicode"/>
                <a:cs typeface="Lucida Sans Unicode"/>
              </a:rPr>
              <a:t>evening. </a:t>
            </a:r>
            <a:r>
              <a:rPr sz="185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Make </a:t>
            </a:r>
            <a:r>
              <a:rPr sz="18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sure </a:t>
            </a:r>
            <a:r>
              <a:rPr sz="185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to </a:t>
            </a:r>
            <a:r>
              <a:rPr sz="18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use </a:t>
            </a:r>
            <a:r>
              <a:rPr sz="1850" spc="45" dirty="0">
                <a:solidFill>
                  <a:srgbClr val="FFFFFF"/>
                </a:solidFill>
                <a:latin typeface="Lucida Sans Unicode"/>
                <a:cs typeface="Lucida Sans Unicode"/>
              </a:rPr>
              <a:t>the </a:t>
            </a:r>
            <a:r>
              <a:rPr sz="1850" spc="25" dirty="0">
                <a:solidFill>
                  <a:srgbClr val="FFFFFF"/>
                </a:solidFill>
                <a:latin typeface="Lucida Sans Unicode"/>
                <a:cs typeface="Lucida Sans Unicode"/>
              </a:rPr>
              <a:t>sweetest,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tomatoes </a:t>
            </a:r>
            <a:r>
              <a:rPr sz="185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that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are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in </a:t>
            </a:r>
            <a:r>
              <a:rPr sz="18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season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for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0" dirty="0">
                <a:solidFill>
                  <a:srgbClr val="FFFFFF"/>
                </a:solidFill>
                <a:latin typeface="Lucida Sans Unicode"/>
                <a:cs typeface="Lucida Sans Unicode"/>
              </a:rPr>
              <a:t>this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recipe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Chef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30" dirty="0">
                <a:solidFill>
                  <a:srgbClr val="FFFFFF"/>
                </a:solidFill>
                <a:latin typeface="Lucida Sans Unicode"/>
                <a:cs typeface="Lucida Sans Unicode"/>
              </a:rPr>
              <a:t>John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20" dirty="0">
                <a:solidFill>
                  <a:srgbClr val="FFFFFF"/>
                </a:solidFill>
                <a:latin typeface="Lucida Sans Unicode"/>
                <a:cs typeface="Lucida Sans Unicode"/>
              </a:rPr>
              <a:t>(Freedman,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and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55" dirty="0">
                <a:solidFill>
                  <a:srgbClr val="FFFFFF"/>
                </a:solidFill>
                <a:latin typeface="Lucida Sans Unicode"/>
                <a:cs typeface="Lucida Sans Unicode"/>
              </a:rPr>
              <a:t>Evans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2020).</a:t>
            </a:r>
            <a:endParaRPr sz="1850">
              <a:latin typeface="Lucida Sans Unicode"/>
              <a:cs typeface="Lucida Sans Unicode"/>
            </a:endParaRPr>
          </a:p>
          <a:p>
            <a:pPr marL="2207895">
              <a:lnSpc>
                <a:spcPct val="100000"/>
              </a:lnSpc>
              <a:spcBef>
                <a:spcPts val="1895"/>
              </a:spcBef>
            </a:pPr>
            <a:r>
              <a:rPr sz="2100" i="1" spc="-160" dirty="0">
                <a:solidFill>
                  <a:srgbClr val="FFFFFF"/>
                </a:solidFill>
                <a:latin typeface="Verdana"/>
                <a:cs typeface="Verdana"/>
              </a:rPr>
              <a:t>--</a:t>
            </a:r>
            <a:r>
              <a:rPr sz="2100" i="1" spc="-155" dirty="0">
                <a:solidFill>
                  <a:srgbClr val="FFFFFF"/>
                </a:solidFill>
                <a:latin typeface="Verdana"/>
                <a:cs typeface="Verdana"/>
              </a:rPr>
              <a:t>-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114" dirty="0">
                <a:solidFill>
                  <a:srgbClr val="FFFFFF"/>
                </a:solidFill>
                <a:latin typeface="Verdana"/>
                <a:cs typeface="Verdana"/>
              </a:rPr>
              <a:t>D</a:t>
            </a:r>
            <a:r>
              <a:rPr sz="2100" i="1" spc="2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100" i="1" spc="-50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100" i="1" spc="20" dirty="0">
                <a:solidFill>
                  <a:srgbClr val="FFFFFF"/>
                </a:solidFill>
                <a:latin typeface="Verdana"/>
                <a:cs typeface="Verdana"/>
              </a:rPr>
              <a:t>e</a:t>
            </a:r>
            <a:r>
              <a:rPr sz="2100" i="1" spc="-45" dirty="0">
                <a:solidFill>
                  <a:srgbClr val="FFFFFF"/>
                </a:solidFill>
                <a:latin typeface="Verdana"/>
                <a:cs typeface="Verdana"/>
              </a:rPr>
              <a:t>r</a:t>
            </a:r>
            <a:r>
              <a:rPr sz="2100" i="1" spc="40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50" dirty="0">
                <a:solidFill>
                  <a:srgbClr val="FFFFFF"/>
                </a:solidFill>
                <a:latin typeface="Verdana"/>
                <a:cs typeface="Verdana"/>
              </a:rPr>
              <a:t>o</a:t>
            </a:r>
            <a:r>
              <a:rPr sz="2100" i="1" dirty="0">
                <a:solidFill>
                  <a:srgbClr val="FFFFFF"/>
                </a:solidFill>
                <a:latin typeface="Verdana"/>
                <a:cs typeface="Verdana"/>
              </a:rPr>
              <a:t>f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35" dirty="0">
                <a:solidFill>
                  <a:srgbClr val="FFFFFF"/>
                </a:solidFill>
                <a:latin typeface="Verdana"/>
                <a:cs typeface="Verdana"/>
              </a:rPr>
              <a:t>t</a:t>
            </a:r>
            <a:r>
              <a:rPr sz="2100" i="1" spc="90" dirty="0">
                <a:solidFill>
                  <a:srgbClr val="FFFFFF"/>
                </a:solidFill>
                <a:latin typeface="Verdana"/>
                <a:cs typeface="Verdana"/>
              </a:rPr>
              <a:t>h</a:t>
            </a:r>
            <a:r>
              <a:rPr sz="2100" i="1" dirty="0">
                <a:solidFill>
                  <a:srgbClr val="FFFFFF"/>
                </a:solidFill>
                <a:latin typeface="Verdana"/>
                <a:cs typeface="Verdana"/>
              </a:rPr>
              <a:t>i</a:t>
            </a:r>
            <a:r>
              <a:rPr sz="2100" i="1" spc="-45" dirty="0">
                <a:solidFill>
                  <a:srgbClr val="FFFFFF"/>
                </a:solidFill>
                <a:latin typeface="Verdana"/>
                <a:cs typeface="Verdana"/>
              </a:rPr>
              <a:t>s</a:t>
            </a:r>
            <a:r>
              <a:rPr sz="2100" i="1" spc="-175" dirty="0">
                <a:solidFill>
                  <a:srgbClr val="FFFFFF"/>
                </a:solidFill>
                <a:latin typeface="Verdana"/>
                <a:cs typeface="Verdana"/>
              </a:rPr>
              <a:t> </a:t>
            </a:r>
            <a:r>
              <a:rPr sz="2100" i="1" spc="160" dirty="0">
                <a:solidFill>
                  <a:srgbClr val="FFFFFF"/>
                </a:solidFill>
                <a:latin typeface="Verdana"/>
                <a:cs typeface="Verdana"/>
              </a:rPr>
              <a:t>w</a:t>
            </a:r>
            <a:r>
              <a:rPr sz="2100" i="1" spc="20" dirty="0">
                <a:solidFill>
                  <a:srgbClr val="FFFFFF"/>
                </a:solidFill>
                <a:latin typeface="Verdana"/>
                <a:cs typeface="Verdana"/>
              </a:rPr>
              <a:t>ee</a:t>
            </a:r>
            <a:r>
              <a:rPr sz="2100" i="1" spc="30" dirty="0">
                <a:solidFill>
                  <a:srgbClr val="FFFFFF"/>
                </a:solidFill>
                <a:latin typeface="Verdana"/>
                <a:cs typeface="Verdana"/>
              </a:rPr>
              <a:t>k</a:t>
            </a:r>
            <a:r>
              <a:rPr sz="2100" i="1" spc="-160" dirty="0">
                <a:solidFill>
                  <a:srgbClr val="FFFFFF"/>
                </a:solidFill>
                <a:latin typeface="Verdana"/>
                <a:cs typeface="Verdana"/>
              </a:rPr>
              <a:t>--</a:t>
            </a:r>
            <a:r>
              <a:rPr sz="2100" i="1" spc="-155" dirty="0">
                <a:solidFill>
                  <a:srgbClr val="FFFFFF"/>
                </a:solidFill>
                <a:latin typeface="Verdana"/>
                <a:cs typeface="Verdana"/>
              </a:rPr>
              <a:t>-</a:t>
            </a:r>
            <a:endParaRPr sz="2100">
              <a:latin typeface="Verdana"/>
              <a:cs typeface="Verdana"/>
            </a:endParaRPr>
          </a:p>
          <a:p>
            <a:pPr marL="2166620">
              <a:lnSpc>
                <a:spcPct val="100000"/>
              </a:lnSpc>
              <a:spcBef>
                <a:spcPts val="1225"/>
              </a:spcBef>
            </a:pPr>
            <a:r>
              <a:rPr sz="1850" b="1" spc="30" dirty="0">
                <a:solidFill>
                  <a:srgbClr val="FFA34A"/>
                </a:solidFill>
                <a:latin typeface="Arial"/>
                <a:cs typeface="Arial"/>
              </a:rPr>
              <a:t>Faberge</a:t>
            </a:r>
            <a:r>
              <a:rPr sz="1850" b="1" spc="-95" dirty="0">
                <a:solidFill>
                  <a:srgbClr val="FFA34A"/>
                </a:solidFill>
                <a:latin typeface="Arial"/>
                <a:cs typeface="Arial"/>
              </a:rPr>
              <a:t> </a:t>
            </a:r>
            <a:r>
              <a:rPr sz="1850" b="1" spc="55" dirty="0">
                <a:solidFill>
                  <a:srgbClr val="FFA34A"/>
                </a:solidFill>
                <a:latin typeface="Arial"/>
                <a:cs typeface="Arial"/>
              </a:rPr>
              <a:t>Chocolate</a:t>
            </a:r>
            <a:r>
              <a:rPr sz="1850" b="1" spc="-95" dirty="0">
                <a:solidFill>
                  <a:srgbClr val="FFA34A"/>
                </a:solidFill>
                <a:latin typeface="Arial"/>
                <a:cs typeface="Arial"/>
              </a:rPr>
              <a:t> </a:t>
            </a:r>
            <a:r>
              <a:rPr sz="1850" b="1" spc="30" dirty="0">
                <a:solidFill>
                  <a:srgbClr val="FFA34A"/>
                </a:solidFill>
                <a:latin typeface="Arial"/>
                <a:cs typeface="Arial"/>
              </a:rPr>
              <a:t>Pudding</a:t>
            </a:r>
            <a:endParaRPr sz="1850">
              <a:latin typeface="Arial"/>
              <a:cs typeface="Arial"/>
            </a:endParaRPr>
          </a:p>
          <a:p>
            <a:pPr marL="349250" marR="473709" algn="ctr">
              <a:lnSpc>
                <a:spcPct val="118700"/>
              </a:lnSpc>
            </a:pPr>
            <a:r>
              <a:rPr sz="1850" spc="55" dirty="0">
                <a:solidFill>
                  <a:srgbClr val="FFFFFF"/>
                </a:solidFill>
                <a:latin typeface="Lucida Sans Unicode"/>
                <a:cs typeface="Lucida Sans Unicode"/>
              </a:rPr>
              <a:t>It</a:t>
            </a:r>
            <a:r>
              <a:rPr sz="1850" spc="-1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20" dirty="0">
                <a:solidFill>
                  <a:srgbClr val="FFFFFF"/>
                </a:solidFill>
                <a:latin typeface="Lucida Sans Unicode"/>
                <a:cs typeface="Lucida Sans Unicode"/>
              </a:rPr>
              <a:t>is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made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25" dirty="0">
                <a:solidFill>
                  <a:srgbClr val="FFFFFF"/>
                </a:solidFill>
                <a:latin typeface="Lucida Sans Unicode"/>
                <a:cs typeface="Lucida Sans Unicode"/>
              </a:rPr>
              <a:t>up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of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20" dirty="0">
                <a:solidFill>
                  <a:srgbClr val="FFFFFF"/>
                </a:solidFill>
                <a:latin typeface="Lucida Sans Unicode"/>
                <a:cs typeface="Lucida Sans Unicode"/>
              </a:rPr>
              <a:t>four</a:t>
            </a:r>
            <a:r>
              <a:rPr sz="1850" spc="-1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of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Belgium's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25" dirty="0">
                <a:solidFill>
                  <a:srgbClr val="FFFFFF"/>
                </a:solidFill>
                <a:latin typeface="Lucida Sans Unicode"/>
                <a:cs typeface="Lucida Sans Unicode"/>
              </a:rPr>
              <a:t>most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5" dirty="0">
                <a:solidFill>
                  <a:srgbClr val="FFFFFF"/>
                </a:solidFill>
                <a:latin typeface="Lucida Sans Unicode"/>
                <a:cs typeface="Lucida Sans Unicode"/>
              </a:rPr>
              <a:t>exquisite</a:t>
            </a:r>
            <a:r>
              <a:rPr sz="1850" spc="-125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40" dirty="0">
                <a:solidFill>
                  <a:srgbClr val="FFFFFF"/>
                </a:solidFill>
                <a:latin typeface="Lucida Sans Unicode"/>
                <a:cs typeface="Lucida Sans Unicode"/>
              </a:rPr>
              <a:t>chocolates </a:t>
            </a:r>
            <a:r>
              <a:rPr sz="1850" spc="-57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40" dirty="0">
                <a:solidFill>
                  <a:srgbClr val="FFFFFF"/>
                </a:solidFill>
                <a:latin typeface="Lucida Sans Unicode"/>
                <a:cs typeface="Lucida Sans Unicode"/>
              </a:rPr>
              <a:t>flavored </a:t>
            </a:r>
            <a:r>
              <a:rPr sz="1850" spc="25" dirty="0">
                <a:solidFill>
                  <a:srgbClr val="FFFFFF"/>
                </a:solidFill>
                <a:latin typeface="Lucida Sans Unicode"/>
                <a:cs typeface="Lucida Sans Unicode"/>
              </a:rPr>
              <a:t>with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a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mixture </a:t>
            </a:r>
            <a:r>
              <a:rPr sz="1850" spc="35" dirty="0">
                <a:solidFill>
                  <a:srgbClr val="FFFFFF"/>
                </a:solidFill>
                <a:latin typeface="Lucida Sans Unicode"/>
                <a:cs typeface="Lucida Sans Unicode"/>
              </a:rPr>
              <a:t>of </a:t>
            </a:r>
            <a:r>
              <a:rPr sz="1850" spc="-10" dirty="0">
                <a:solidFill>
                  <a:srgbClr val="FFFFFF"/>
                </a:solidFill>
                <a:latin typeface="Lucida Sans Unicode"/>
                <a:cs typeface="Lucida Sans Unicode"/>
              </a:rPr>
              <a:t>whiskey, orange, </a:t>
            </a:r>
            <a:r>
              <a:rPr sz="1850" spc="30" dirty="0">
                <a:solidFill>
                  <a:srgbClr val="FFFFFF"/>
                </a:solidFill>
                <a:latin typeface="Lucida Sans Unicode"/>
                <a:cs typeface="Lucida Sans Unicode"/>
              </a:rPr>
              <a:t>and </a:t>
            </a:r>
            <a:r>
              <a:rPr sz="1850" spc="45" dirty="0">
                <a:solidFill>
                  <a:srgbClr val="FFFFFF"/>
                </a:solidFill>
                <a:latin typeface="Lucida Sans Unicode"/>
                <a:cs typeface="Lucida Sans Unicode"/>
              </a:rPr>
              <a:t>peach </a:t>
            </a:r>
            <a:r>
              <a:rPr sz="1850" spc="5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15" dirty="0">
                <a:solidFill>
                  <a:srgbClr val="FFFFFF"/>
                </a:solidFill>
                <a:latin typeface="Lucida Sans Unicode"/>
                <a:cs typeface="Lucida Sans Unicode"/>
              </a:rPr>
              <a:t>(O'Connell,</a:t>
            </a:r>
            <a:r>
              <a:rPr sz="1850" spc="-130" dirty="0">
                <a:solidFill>
                  <a:srgbClr val="FFFFFF"/>
                </a:solidFill>
                <a:latin typeface="Lucida Sans Unicode"/>
                <a:cs typeface="Lucida Sans Unicode"/>
              </a:rPr>
              <a:t> </a:t>
            </a:r>
            <a:r>
              <a:rPr sz="1850" spc="-35" dirty="0">
                <a:solidFill>
                  <a:srgbClr val="FFFFFF"/>
                </a:solidFill>
                <a:latin typeface="Lucida Sans Unicode"/>
                <a:cs typeface="Lucida Sans Unicode"/>
              </a:rPr>
              <a:t>2016).</a:t>
            </a:r>
            <a:endParaRPr sz="1850">
              <a:latin typeface="Lucida Sans Unicode"/>
              <a:cs typeface="Lucida Sans Unicode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0104100" cy="15078075"/>
            <a:chOff x="0" y="0"/>
            <a:chExt cx="20104100" cy="1507807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20104099" cy="13612145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13225044"/>
              <a:ext cx="20104100" cy="1853564"/>
            </a:xfrm>
            <a:custGeom>
              <a:avLst/>
              <a:gdLst/>
              <a:ahLst/>
              <a:cxnLst/>
              <a:rect l="l" t="t" r="r" b="b"/>
              <a:pathLst>
                <a:path w="20104100" h="1853565">
                  <a:moveTo>
                    <a:pt x="20104099" y="1853030"/>
                  </a:moveTo>
                  <a:lnTo>
                    <a:pt x="0" y="1853030"/>
                  </a:lnTo>
                  <a:lnTo>
                    <a:pt x="0" y="0"/>
                  </a:lnTo>
                  <a:lnTo>
                    <a:pt x="20104099" y="0"/>
                  </a:lnTo>
                  <a:lnTo>
                    <a:pt x="20104099" y="1853030"/>
                  </a:lnTo>
                  <a:close/>
                </a:path>
              </a:pathLst>
            </a:custGeom>
            <a:solidFill>
              <a:srgbClr val="BE722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408801" y="1479698"/>
            <a:ext cx="4857750" cy="1299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5" dirty="0"/>
              <a:t>References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08305" marR="843915" indent="-294005">
              <a:lnSpc>
                <a:spcPct val="117900"/>
              </a:lnSpc>
              <a:spcBef>
                <a:spcPts val="90"/>
              </a:spcBef>
              <a:buAutoNum type="arabicPeriod"/>
              <a:tabLst>
                <a:tab pos="408940" algn="l"/>
              </a:tabLst>
            </a:pPr>
            <a:r>
              <a:rPr dirty="0"/>
              <a:t>O'Connell,</a:t>
            </a:r>
            <a:r>
              <a:rPr spc="-300" dirty="0"/>
              <a:t> </a:t>
            </a:r>
            <a:r>
              <a:rPr spc="-254" dirty="0"/>
              <a:t>J.C.,</a:t>
            </a:r>
            <a:r>
              <a:rPr spc="-295" dirty="0"/>
              <a:t> </a:t>
            </a:r>
            <a:r>
              <a:rPr spc="-320" dirty="0"/>
              <a:t>2016.</a:t>
            </a:r>
            <a:r>
              <a:rPr spc="-300" dirty="0"/>
              <a:t> </a:t>
            </a:r>
            <a:r>
              <a:rPr spc="130" dirty="0"/>
              <a:t>Dining</a:t>
            </a:r>
            <a:r>
              <a:rPr spc="-295" dirty="0"/>
              <a:t> </a:t>
            </a:r>
            <a:r>
              <a:rPr spc="100" dirty="0"/>
              <a:t>out</a:t>
            </a:r>
            <a:r>
              <a:rPr spc="-295" dirty="0"/>
              <a:t> </a:t>
            </a:r>
            <a:r>
              <a:rPr spc="80" dirty="0"/>
              <a:t>in</a:t>
            </a:r>
            <a:r>
              <a:rPr spc="-300" dirty="0"/>
              <a:t> </a:t>
            </a:r>
            <a:r>
              <a:rPr spc="-35" dirty="0"/>
              <a:t>Boston:</a:t>
            </a:r>
            <a:r>
              <a:rPr spc="-295" dirty="0"/>
              <a:t> </a:t>
            </a:r>
            <a:r>
              <a:rPr spc="135" dirty="0"/>
              <a:t>A</a:t>
            </a:r>
            <a:r>
              <a:rPr spc="-295" dirty="0"/>
              <a:t> </a:t>
            </a:r>
            <a:r>
              <a:rPr spc="30" dirty="0"/>
              <a:t>culinary</a:t>
            </a:r>
            <a:r>
              <a:rPr spc="-300" dirty="0"/>
              <a:t> </a:t>
            </a:r>
            <a:r>
              <a:rPr spc="-65" dirty="0"/>
              <a:t>history.</a:t>
            </a:r>
            <a:r>
              <a:rPr spc="-295" dirty="0"/>
              <a:t> </a:t>
            </a:r>
            <a:r>
              <a:rPr dirty="0"/>
              <a:t>University </a:t>
            </a:r>
            <a:r>
              <a:rPr spc="-1180" dirty="0"/>
              <a:t> </a:t>
            </a:r>
            <a:r>
              <a:rPr spc="415" dirty="0"/>
              <a:t>P</a:t>
            </a:r>
            <a:r>
              <a:rPr spc="-75" dirty="0"/>
              <a:t>r</a:t>
            </a:r>
            <a:r>
              <a:rPr spc="45" dirty="0"/>
              <a:t>e</a:t>
            </a:r>
            <a:r>
              <a:rPr spc="-95" dirty="0"/>
              <a:t>ss</a:t>
            </a:r>
            <a:r>
              <a:rPr spc="-300" dirty="0"/>
              <a:t> </a:t>
            </a:r>
            <a:r>
              <a:rPr spc="90" dirty="0"/>
              <a:t>o</a:t>
            </a:r>
            <a:r>
              <a:rPr spc="-35" dirty="0"/>
              <a:t>f</a:t>
            </a:r>
            <a:r>
              <a:rPr spc="-300" dirty="0"/>
              <a:t> </a:t>
            </a:r>
            <a:r>
              <a:rPr spc="245" dirty="0"/>
              <a:t>N</a:t>
            </a:r>
            <a:r>
              <a:rPr spc="45" dirty="0"/>
              <a:t>e</a:t>
            </a:r>
            <a:r>
              <a:rPr spc="235" dirty="0"/>
              <a:t>w</a:t>
            </a:r>
            <a:r>
              <a:rPr spc="-300" dirty="0"/>
              <a:t> </a:t>
            </a:r>
            <a:r>
              <a:rPr spc="145" dirty="0"/>
              <a:t>E</a:t>
            </a:r>
            <a:r>
              <a:rPr spc="170" dirty="0"/>
              <a:t>n</a:t>
            </a:r>
            <a:r>
              <a:rPr spc="235" dirty="0"/>
              <a:t>g</a:t>
            </a:r>
            <a:r>
              <a:rPr spc="-10" dirty="0"/>
              <a:t>l</a:t>
            </a:r>
            <a:r>
              <a:rPr spc="-20" dirty="0"/>
              <a:t>a</a:t>
            </a:r>
            <a:r>
              <a:rPr spc="170" dirty="0"/>
              <a:t>n</a:t>
            </a:r>
            <a:r>
              <a:rPr spc="210" dirty="0"/>
              <a:t>d</a:t>
            </a:r>
            <a:r>
              <a:rPr spc="-515" dirty="0"/>
              <a:t>.</a:t>
            </a:r>
            <a:r>
              <a:rPr spc="-509" dirty="0"/>
              <a:t>.</a:t>
            </a:r>
          </a:p>
          <a:p>
            <a:pPr marL="408305" marR="860425" indent="-384175">
              <a:lnSpc>
                <a:spcPct val="117900"/>
              </a:lnSpc>
              <a:buAutoNum type="arabicPeriod"/>
              <a:tabLst>
                <a:tab pos="408940" algn="l"/>
              </a:tabLst>
            </a:pPr>
            <a:r>
              <a:rPr spc="30" dirty="0"/>
              <a:t>Johnson,</a:t>
            </a:r>
            <a:r>
              <a:rPr spc="-300" dirty="0"/>
              <a:t> </a:t>
            </a:r>
            <a:r>
              <a:rPr spc="-185" dirty="0"/>
              <a:t>A.</a:t>
            </a:r>
            <a:r>
              <a:rPr spc="-300" dirty="0"/>
              <a:t> </a:t>
            </a:r>
            <a:r>
              <a:rPr spc="120" dirty="0"/>
              <a:t>and</a:t>
            </a:r>
            <a:r>
              <a:rPr spc="-300" dirty="0"/>
              <a:t> </a:t>
            </a:r>
            <a:r>
              <a:rPr dirty="0"/>
              <a:t>Franklin,</a:t>
            </a:r>
            <a:r>
              <a:rPr spc="-300" dirty="0"/>
              <a:t> </a:t>
            </a:r>
            <a:r>
              <a:rPr spc="-315" dirty="0"/>
              <a:t>V.,</a:t>
            </a:r>
            <a:r>
              <a:rPr spc="-300" dirty="0"/>
              <a:t> </a:t>
            </a:r>
            <a:r>
              <a:rPr spc="-320" dirty="0"/>
              <a:t>2019.</a:t>
            </a:r>
            <a:r>
              <a:rPr spc="-300" dirty="0"/>
              <a:t> </a:t>
            </a:r>
            <a:r>
              <a:rPr spc="140" dirty="0"/>
              <a:t>Menus</a:t>
            </a:r>
            <a:r>
              <a:rPr spc="-300" dirty="0"/>
              <a:t> </a:t>
            </a:r>
            <a:r>
              <a:rPr spc="65" dirty="0"/>
              <a:t>that</a:t>
            </a:r>
            <a:r>
              <a:rPr spc="-300" dirty="0"/>
              <a:t> </a:t>
            </a:r>
            <a:r>
              <a:rPr spc="165" dirty="0"/>
              <a:t>Made</a:t>
            </a:r>
            <a:r>
              <a:rPr spc="-300" dirty="0"/>
              <a:t> </a:t>
            </a:r>
            <a:r>
              <a:rPr spc="-95" dirty="0"/>
              <a:t>History:</a:t>
            </a:r>
            <a:r>
              <a:rPr spc="-300" dirty="0"/>
              <a:t> </a:t>
            </a:r>
            <a:r>
              <a:rPr spc="5" dirty="0"/>
              <a:t>Over</a:t>
            </a:r>
            <a:r>
              <a:rPr spc="-300" dirty="0"/>
              <a:t> </a:t>
            </a:r>
            <a:r>
              <a:rPr spc="30" dirty="0"/>
              <a:t>2000 </a:t>
            </a:r>
            <a:r>
              <a:rPr spc="-1180" dirty="0"/>
              <a:t> </a:t>
            </a:r>
            <a:r>
              <a:rPr spc="-60" dirty="0"/>
              <a:t>years </a:t>
            </a:r>
            <a:r>
              <a:rPr spc="25" dirty="0"/>
              <a:t>of </a:t>
            </a:r>
            <a:r>
              <a:rPr spc="125" dirty="0"/>
              <a:t>menus </a:t>
            </a:r>
            <a:r>
              <a:rPr spc="80" dirty="0"/>
              <a:t>from </a:t>
            </a:r>
            <a:r>
              <a:rPr spc="105" dirty="0"/>
              <a:t>Ancient </a:t>
            </a:r>
            <a:r>
              <a:rPr spc="80" dirty="0"/>
              <a:t>Egyptian </a:t>
            </a:r>
            <a:r>
              <a:rPr spc="90" dirty="0"/>
              <a:t>food </a:t>
            </a:r>
            <a:r>
              <a:rPr spc="-5" dirty="0"/>
              <a:t>for </a:t>
            </a:r>
            <a:r>
              <a:rPr spc="90" dirty="0"/>
              <a:t>the </a:t>
            </a:r>
            <a:r>
              <a:rPr spc="-5" dirty="0"/>
              <a:t>afterlife </a:t>
            </a:r>
            <a:r>
              <a:rPr spc="70" dirty="0"/>
              <a:t>to </a:t>
            </a:r>
            <a:r>
              <a:rPr spc="-25" dirty="0"/>
              <a:t>Elvis </a:t>
            </a:r>
            <a:r>
              <a:rPr spc="-20" dirty="0"/>
              <a:t> </a:t>
            </a:r>
            <a:r>
              <a:rPr spc="415" dirty="0"/>
              <a:t>P</a:t>
            </a:r>
            <a:r>
              <a:rPr spc="-75" dirty="0"/>
              <a:t>r</a:t>
            </a:r>
            <a:r>
              <a:rPr spc="45" dirty="0"/>
              <a:t>e</a:t>
            </a:r>
            <a:r>
              <a:rPr spc="-95" dirty="0"/>
              <a:t>s</a:t>
            </a:r>
            <a:r>
              <a:rPr spc="-10" dirty="0"/>
              <a:t>l</a:t>
            </a:r>
            <a:r>
              <a:rPr spc="45" dirty="0"/>
              <a:t>e</a:t>
            </a:r>
            <a:r>
              <a:rPr spc="-155" dirty="0"/>
              <a:t>y</a:t>
            </a:r>
            <a:r>
              <a:rPr spc="-220" dirty="0"/>
              <a:t>'</a:t>
            </a:r>
            <a:r>
              <a:rPr spc="-95" dirty="0"/>
              <a:t>s</a:t>
            </a:r>
            <a:r>
              <a:rPr spc="-300" dirty="0"/>
              <a:t> </a:t>
            </a:r>
            <a:r>
              <a:rPr spc="235" dirty="0"/>
              <a:t>w</a:t>
            </a:r>
            <a:r>
              <a:rPr spc="45" dirty="0"/>
              <a:t>e</a:t>
            </a:r>
            <a:r>
              <a:rPr spc="210" dirty="0"/>
              <a:t>dd</a:t>
            </a:r>
            <a:r>
              <a:rPr spc="-10" dirty="0"/>
              <a:t>i</a:t>
            </a:r>
            <a:r>
              <a:rPr spc="170" dirty="0"/>
              <a:t>n</a:t>
            </a:r>
            <a:r>
              <a:rPr spc="235" dirty="0"/>
              <a:t>g</a:t>
            </a:r>
            <a:r>
              <a:rPr spc="-300" dirty="0"/>
              <a:t> </a:t>
            </a:r>
            <a:r>
              <a:rPr spc="210" dirty="0"/>
              <a:t>b</a:t>
            </a:r>
            <a:r>
              <a:rPr spc="-75" dirty="0"/>
              <a:t>r</a:t>
            </a:r>
            <a:r>
              <a:rPr spc="45" dirty="0"/>
              <a:t>e</a:t>
            </a:r>
            <a:r>
              <a:rPr spc="15" dirty="0"/>
              <a:t>ak</a:t>
            </a:r>
            <a:r>
              <a:rPr spc="-35" dirty="0"/>
              <a:t>f</a:t>
            </a:r>
            <a:r>
              <a:rPr spc="-55" dirty="0"/>
              <a:t>as</a:t>
            </a:r>
            <a:r>
              <a:rPr spc="55" dirty="0"/>
              <a:t>t</a:t>
            </a:r>
            <a:r>
              <a:rPr spc="-509" dirty="0"/>
              <a:t>.</a:t>
            </a:r>
            <a:r>
              <a:rPr spc="-300" dirty="0"/>
              <a:t> </a:t>
            </a:r>
            <a:r>
              <a:rPr spc="235" dirty="0"/>
              <a:t>H</a:t>
            </a:r>
            <a:r>
              <a:rPr spc="70" dirty="0"/>
              <a:t>ac</a:t>
            </a:r>
            <a:r>
              <a:rPr spc="170" dirty="0"/>
              <a:t>h</a:t>
            </a:r>
            <a:r>
              <a:rPr spc="45" dirty="0"/>
              <a:t>e</a:t>
            </a:r>
            <a:r>
              <a:rPr spc="55" dirty="0"/>
              <a:t>tt</a:t>
            </a:r>
            <a:r>
              <a:rPr spc="45" dirty="0"/>
              <a:t>e</a:t>
            </a:r>
            <a:r>
              <a:rPr spc="-300" dirty="0"/>
              <a:t> </a:t>
            </a:r>
            <a:r>
              <a:rPr spc="229" dirty="0"/>
              <a:t>U</a:t>
            </a:r>
            <a:r>
              <a:rPr spc="85" dirty="0"/>
              <a:t>K</a:t>
            </a:r>
            <a:r>
              <a:rPr spc="-509" dirty="0"/>
              <a:t>.</a:t>
            </a:r>
          </a:p>
          <a:p>
            <a:pPr marL="408305" marR="5080" indent="-382270">
              <a:lnSpc>
                <a:spcPct val="117900"/>
              </a:lnSpc>
              <a:buAutoNum type="arabicPeriod"/>
              <a:tabLst>
                <a:tab pos="408940" algn="l"/>
              </a:tabLst>
            </a:pPr>
            <a:r>
              <a:rPr spc="45" dirty="0"/>
              <a:t>Freedman,</a:t>
            </a:r>
            <a:r>
              <a:rPr spc="-295" dirty="0"/>
              <a:t> </a:t>
            </a:r>
            <a:r>
              <a:rPr spc="-50" dirty="0"/>
              <a:t>P.</a:t>
            </a:r>
            <a:r>
              <a:rPr spc="-295" dirty="0"/>
              <a:t> </a:t>
            </a:r>
            <a:r>
              <a:rPr spc="120" dirty="0"/>
              <a:t>and</a:t>
            </a:r>
            <a:r>
              <a:rPr spc="-290" dirty="0"/>
              <a:t> </a:t>
            </a:r>
            <a:r>
              <a:rPr spc="-75" dirty="0"/>
              <a:t>Evans,</a:t>
            </a:r>
            <a:r>
              <a:rPr spc="-295" dirty="0"/>
              <a:t> </a:t>
            </a:r>
            <a:r>
              <a:rPr spc="-285" dirty="0"/>
              <a:t>J.,</a:t>
            </a:r>
            <a:r>
              <a:rPr spc="-295" dirty="0"/>
              <a:t> </a:t>
            </a:r>
            <a:r>
              <a:rPr spc="-145" dirty="0"/>
              <a:t>2020.</a:t>
            </a:r>
            <a:r>
              <a:rPr spc="-295" dirty="0"/>
              <a:t> </a:t>
            </a:r>
            <a:r>
              <a:rPr spc="30" dirty="0"/>
              <a:t>The</a:t>
            </a:r>
            <a:r>
              <a:rPr spc="-290" dirty="0"/>
              <a:t> </a:t>
            </a:r>
            <a:r>
              <a:rPr spc="85" dirty="0"/>
              <a:t>English</a:t>
            </a:r>
            <a:r>
              <a:rPr spc="-295" dirty="0"/>
              <a:t> </a:t>
            </a:r>
            <a:r>
              <a:rPr spc="-50" dirty="0"/>
              <a:t>Savoury</a:t>
            </a:r>
            <a:r>
              <a:rPr spc="-295" dirty="0"/>
              <a:t> </a:t>
            </a:r>
            <a:r>
              <a:rPr spc="-40" dirty="0"/>
              <a:t>Course.</a:t>
            </a:r>
            <a:r>
              <a:rPr spc="-290" dirty="0"/>
              <a:t> </a:t>
            </a:r>
            <a:r>
              <a:rPr spc="45" dirty="0"/>
              <a:t>Global</a:t>
            </a:r>
            <a:r>
              <a:rPr spc="-295" dirty="0"/>
              <a:t> </a:t>
            </a:r>
            <a:r>
              <a:rPr spc="150" dirty="0"/>
              <a:t>Food </a:t>
            </a:r>
            <a:r>
              <a:rPr spc="-1180" dirty="0"/>
              <a:t> </a:t>
            </a:r>
            <a:r>
              <a:rPr spc="235" dirty="0"/>
              <a:t>H</a:t>
            </a:r>
            <a:r>
              <a:rPr spc="-10" dirty="0"/>
              <a:t>i</a:t>
            </a:r>
            <a:r>
              <a:rPr spc="-95" dirty="0"/>
              <a:t>s</a:t>
            </a:r>
            <a:r>
              <a:rPr spc="55" dirty="0"/>
              <a:t>t</a:t>
            </a:r>
            <a:r>
              <a:rPr spc="90" dirty="0"/>
              <a:t>o</a:t>
            </a:r>
            <a:r>
              <a:rPr spc="-75" dirty="0"/>
              <a:t>r</a:t>
            </a:r>
            <a:r>
              <a:rPr spc="-155" dirty="0"/>
              <a:t>y</a:t>
            </a:r>
            <a:r>
              <a:rPr spc="-509" dirty="0"/>
              <a:t>,</a:t>
            </a:r>
            <a:r>
              <a:rPr spc="-300" dirty="0"/>
              <a:t> </a:t>
            </a:r>
            <a:r>
              <a:rPr spc="-70" dirty="0"/>
              <a:t>6</a:t>
            </a:r>
            <a:r>
              <a:rPr spc="-415" dirty="0"/>
              <a:t>(</a:t>
            </a:r>
            <a:r>
              <a:rPr spc="-225" dirty="0"/>
              <a:t>3</a:t>
            </a:r>
            <a:r>
              <a:rPr spc="-415" dirty="0"/>
              <a:t>)</a:t>
            </a:r>
            <a:r>
              <a:rPr spc="-509" dirty="0"/>
              <a:t>,</a:t>
            </a:r>
            <a:r>
              <a:rPr spc="-300" dirty="0"/>
              <a:t> </a:t>
            </a:r>
            <a:r>
              <a:rPr spc="210" dirty="0"/>
              <a:t>pp</a:t>
            </a:r>
            <a:r>
              <a:rPr spc="-509" dirty="0"/>
              <a:t>.</a:t>
            </a:r>
            <a:r>
              <a:rPr spc="-215" dirty="0"/>
              <a:t>2</a:t>
            </a:r>
            <a:r>
              <a:rPr spc="-925" dirty="0"/>
              <a:t>11</a:t>
            </a:r>
            <a:r>
              <a:rPr spc="-235" dirty="0"/>
              <a:t>-</a:t>
            </a:r>
            <a:r>
              <a:rPr spc="-215" dirty="0"/>
              <a:t>2</a:t>
            </a:r>
            <a:r>
              <a:rPr spc="105" dirty="0"/>
              <a:t>4</a:t>
            </a:r>
            <a:r>
              <a:rPr spc="110" dirty="0"/>
              <a:t>0</a:t>
            </a:r>
            <a:r>
              <a:rPr spc="-509" dirty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</TotalTime>
  <Words>569</Words>
  <Application>Microsoft Office PowerPoint</Application>
  <PresentationFormat>Custom</PresentationFormat>
  <Paragraphs>80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Lucida Sans Unicode</vt:lpstr>
      <vt:lpstr>Times New Roman</vt:lpstr>
      <vt:lpstr>Verdana</vt:lpstr>
      <vt:lpstr>Office Theme</vt:lpstr>
      <vt:lpstr>PowerPoint Presentation</vt:lpstr>
      <vt:lpstr>Starters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Student ID:</dc:title>
  <dc:creator>Aditi Dhoundiyal</dc:creator>
  <cp:keywords>DAFRnaYRG5I,BAEeXFhPC30</cp:keywords>
  <cp:lastModifiedBy>Ana Maria Nica</cp:lastModifiedBy>
  <cp:revision>1</cp:revision>
  <dcterms:created xsi:type="dcterms:W3CDTF">2022-11-11T10:08:43Z</dcterms:created>
  <dcterms:modified xsi:type="dcterms:W3CDTF">2022-11-18T17:32:18Z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2022-11-11T00:00:00Z</vt:filetime>
  </property>
  <property fmtid="{D5CDD505-2E9C-101B-9397-08002B2CF9AE}" pid="3" name="Creator">
    <vt:lpwstr>Canva</vt:lpwstr>
  </property>
  <property fmtid="{D5CDD505-2E9C-101B-9397-08002B2CF9AE}" pid="4" name="LastSaved">
    <vt:filetime>2022-11-11T00:00:00Z</vt:filetime>
  </property>
</Properties>
</file>