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6"/>
  </p:notesMasterIdLst>
  <p:handoutMasterIdLst>
    <p:handoutMasterId r:id="rId17"/>
  </p:handoutMasterIdLst>
  <p:sldIdLst>
    <p:sldId id="256" r:id="rId5"/>
    <p:sldId id="291" r:id="rId6"/>
    <p:sldId id="283" r:id="rId7"/>
    <p:sldId id="284" r:id="rId8"/>
    <p:sldId id="285" r:id="rId9"/>
    <p:sldId id="286" r:id="rId10"/>
    <p:sldId id="287" r:id="rId11"/>
    <p:sldId id="288" r:id="rId12"/>
    <p:sldId id="292" r:id="rId13"/>
    <p:sldId id="289" r:id="rId14"/>
    <p:sldId id="290" r:id="rId15"/>
  </p:sldIdLst>
  <p:sldSz cx="9144000" cy="6858000" type="screen4x3"/>
  <p:notesSz cx="6865938" cy="9540875"/>
  <p:defaultTextStyle>
    <a:defPPr>
      <a:defRPr lang="en-US"/>
    </a:defPPr>
    <a:lvl1pPr algn="l" rtl="0" eaLnBrk="0" fontAlgn="base" hangingPunct="0">
      <a:spcBef>
        <a:spcPct val="0"/>
      </a:spcBef>
      <a:spcAft>
        <a:spcPct val="0"/>
      </a:spcAft>
      <a:defRPr kern="1200">
        <a:solidFill>
          <a:schemeClr val="tx1"/>
        </a:solidFill>
        <a:latin typeface="Myriad Pro"/>
        <a:ea typeface="+mn-ea"/>
        <a:cs typeface="+mn-cs"/>
      </a:defRPr>
    </a:lvl1pPr>
    <a:lvl2pPr marL="457200" algn="l" rtl="0" eaLnBrk="0" fontAlgn="base" hangingPunct="0">
      <a:spcBef>
        <a:spcPct val="0"/>
      </a:spcBef>
      <a:spcAft>
        <a:spcPct val="0"/>
      </a:spcAft>
      <a:defRPr kern="1200">
        <a:solidFill>
          <a:schemeClr val="tx1"/>
        </a:solidFill>
        <a:latin typeface="Myriad Pro"/>
        <a:ea typeface="+mn-ea"/>
        <a:cs typeface="+mn-cs"/>
      </a:defRPr>
    </a:lvl2pPr>
    <a:lvl3pPr marL="914400" algn="l" rtl="0" eaLnBrk="0" fontAlgn="base" hangingPunct="0">
      <a:spcBef>
        <a:spcPct val="0"/>
      </a:spcBef>
      <a:spcAft>
        <a:spcPct val="0"/>
      </a:spcAft>
      <a:defRPr kern="1200">
        <a:solidFill>
          <a:schemeClr val="tx1"/>
        </a:solidFill>
        <a:latin typeface="Myriad Pro"/>
        <a:ea typeface="+mn-ea"/>
        <a:cs typeface="+mn-cs"/>
      </a:defRPr>
    </a:lvl3pPr>
    <a:lvl4pPr marL="1371600" algn="l" rtl="0" eaLnBrk="0" fontAlgn="base" hangingPunct="0">
      <a:spcBef>
        <a:spcPct val="0"/>
      </a:spcBef>
      <a:spcAft>
        <a:spcPct val="0"/>
      </a:spcAft>
      <a:defRPr kern="1200">
        <a:solidFill>
          <a:schemeClr val="tx1"/>
        </a:solidFill>
        <a:latin typeface="Myriad Pro"/>
        <a:ea typeface="+mn-ea"/>
        <a:cs typeface="+mn-cs"/>
      </a:defRPr>
    </a:lvl4pPr>
    <a:lvl5pPr marL="1828800" algn="l" rtl="0" eaLnBrk="0" fontAlgn="base" hangingPunct="0">
      <a:spcBef>
        <a:spcPct val="0"/>
      </a:spcBef>
      <a:spcAft>
        <a:spcPct val="0"/>
      </a:spcAft>
      <a:defRPr kern="1200">
        <a:solidFill>
          <a:schemeClr val="tx1"/>
        </a:solidFill>
        <a:latin typeface="Myriad Pro"/>
        <a:ea typeface="+mn-ea"/>
        <a:cs typeface="+mn-cs"/>
      </a:defRPr>
    </a:lvl5pPr>
    <a:lvl6pPr marL="2286000" algn="l" defTabSz="914400" rtl="0" eaLnBrk="1" latinLnBrk="0" hangingPunct="1">
      <a:defRPr kern="1200">
        <a:solidFill>
          <a:schemeClr val="tx1"/>
        </a:solidFill>
        <a:latin typeface="Myriad Pro"/>
        <a:ea typeface="+mn-ea"/>
        <a:cs typeface="+mn-cs"/>
      </a:defRPr>
    </a:lvl6pPr>
    <a:lvl7pPr marL="2743200" algn="l" defTabSz="914400" rtl="0" eaLnBrk="1" latinLnBrk="0" hangingPunct="1">
      <a:defRPr kern="1200">
        <a:solidFill>
          <a:schemeClr val="tx1"/>
        </a:solidFill>
        <a:latin typeface="Myriad Pro"/>
        <a:ea typeface="+mn-ea"/>
        <a:cs typeface="+mn-cs"/>
      </a:defRPr>
    </a:lvl7pPr>
    <a:lvl8pPr marL="3200400" algn="l" defTabSz="914400" rtl="0" eaLnBrk="1" latinLnBrk="0" hangingPunct="1">
      <a:defRPr kern="1200">
        <a:solidFill>
          <a:schemeClr val="tx1"/>
        </a:solidFill>
        <a:latin typeface="Myriad Pro"/>
        <a:ea typeface="+mn-ea"/>
        <a:cs typeface="+mn-cs"/>
      </a:defRPr>
    </a:lvl8pPr>
    <a:lvl9pPr marL="3657600" algn="l" defTabSz="914400" rtl="0" eaLnBrk="1" latinLnBrk="0" hangingPunct="1">
      <a:defRPr kern="1200">
        <a:solidFill>
          <a:schemeClr val="tx1"/>
        </a:solidFill>
        <a:latin typeface="Myriad Pro"/>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05">
          <p15:clr>
            <a:srgbClr val="A4A3A4"/>
          </p15:clr>
        </p15:guide>
        <p15:guide id="2" pos="2163">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98A1DC-2BCD-4CC9-97A0-5301A13BC3AF}" v="2" dt="2026-03-09T09:47:01.58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57" autoAdjust="0"/>
    <p:restoredTop sz="95033" autoAdjust="0"/>
  </p:normalViewPr>
  <p:slideViewPr>
    <p:cSldViewPr>
      <p:cViewPr varScale="1">
        <p:scale>
          <a:sx n="110" d="100"/>
          <a:sy n="110" d="100"/>
        </p:scale>
        <p:origin x="1452" y="11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05"/>
        <p:guide pos="2163"/>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les Frimpong" userId="e7cfa13341f5f915" providerId="LiveId" clId="{2ADE9F96-1420-4D50-8689-E27FAC66A79E}"/>
    <pc:docChg chg="undo redo custSel modSld">
      <pc:chgData name="Charles Frimpong" userId="e7cfa13341f5f915" providerId="LiveId" clId="{2ADE9F96-1420-4D50-8689-E27FAC66A79E}" dt="2026-03-09T09:55:09.432" v="1173" actId="20577"/>
      <pc:docMkLst>
        <pc:docMk/>
      </pc:docMkLst>
      <pc:sldChg chg="modSp mod">
        <pc:chgData name="Charles Frimpong" userId="e7cfa13341f5f915" providerId="LiveId" clId="{2ADE9F96-1420-4D50-8689-E27FAC66A79E}" dt="2026-02-26T09:38:54.229" v="28" actId="20577"/>
        <pc:sldMkLst>
          <pc:docMk/>
          <pc:sldMk cId="0" sldId="256"/>
        </pc:sldMkLst>
        <pc:spChg chg="mod">
          <ac:chgData name="Charles Frimpong" userId="e7cfa13341f5f915" providerId="LiveId" clId="{2ADE9F96-1420-4D50-8689-E27FAC66A79E}" dt="2026-02-26T09:38:54.229" v="28" actId="20577"/>
          <ac:spMkLst>
            <pc:docMk/>
            <pc:sldMk cId="0" sldId="256"/>
            <ac:spMk id="2" creationId="{8CD00FA1-8B65-0A0D-51C4-B3B175AD5795}"/>
          </ac:spMkLst>
        </pc:spChg>
      </pc:sldChg>
      <pc:sldChg chg="addSp delSp modSp mod modClrScheme modAnim chgLayout">
        <pc:chgData name="Charles Frimpong" userId="e7cfa13341f5f915" providerId="LiveId" clId="{2ADE9F96-1420-4D50-8689-E27FAC66A79E}" dt="2026-02-27T08:17:30.171" v="334" actId="14100"/>
        <pc:sldMkLst>
          <pc:docMk/>
          <pc:sldMk cId="0" sldId="283"/>
        </pc:sldMkLst>
        <pc:spChg chg="mod">
          <ac:chgData name="Charles Frimpong" userId="e7cfa13341f5f915" providerId="LiveId" clId="{2ADE9F96-1420-4D50-8689-E27FAC66A79E}" dt="2026-02-27T08:16:12.886" v="326" actId="26606"/>
          <ac:spMkLst>
            <pc:docMk/>
            <pc:sldMk cId="0" sldId="283"/>
            <ac:spMk id="9218" creationId="{464B3569-770A-78C9-394B-EB15C38F320C}"/>
          </ac:spMkLst>
        </pc:spChg>
        <pc:spChg chg="mod ord">
          <ac:chgData name="Charles Frimpong" userId="e7cfa13341f5f915" providerId="LiveId" clId="{2ADE9F96-1420-4D50-8689-E27FAC66A79E}" dt="2026-02-27T08:17:13.605" v="332" actId="26606"/>
          <ac:spMkLst>
            <pc:docMk/>
            <pc:sldMk cId="0" sldId="283"/>
            <ac:spMk id="9219" creationId="{1145EBA9-8692-7D39-2BE5-DB2DB2861C2D}"/>
          </ac:spMkLst>
        </pc:spChg>
        <pc:picChg chg="add mod">
          <ac:chgData name="Charles Frimpong" userId="e7cfa13341f5f915" providerId="LiveId" clId="{2ADE9F96-1420-4D50-8689-E27FAC66A79E}" dt="2026-02-27T08:17:30.171" v="334" actId="14100"/>
          <ac:picMkLst>
            <pc:docMk/>
            <pc:sldMk cId="0" sldId="283"/>
            <ac:picMk id="2" creationId="{0CC8637A-3878-DF68-6E1B-184DDFD8AE60}"/>
          </ac:picMkLst>
        </pc:picChg>
      </pc:sldChg>
      <pc:sldChg chg="addSp delSp modSp mod modClrScheme chgLayout">
        <pc:chgData name="Charles Frimpong" userId="e7cfa13341f5f915" providerId="LiveId" clId="{2ADE9F96-1420-4D50-8689-E27FAC66A79E}" dt="2026-02-27T08:25:33.400" v="371" actId="26606"/>
        <pc:sldMkLst>
          <pc:docMk/>
          <pc:sldMk cId="0" sldId="284"/>
        </pc:sldMkLst>
        <pc:spChg chg="mod">
          <ac:chgData name="Charles Frimpong" userId="e7cfa13341f5f915" providerId="LiveId" clId="{2ADE9F96-1420-4D50-8689-E27FAC66A79E}" dt="2026-02-27T08:25:33.400" v="371" actId="26606"/>
          <ac:spMkLst>
            <pc:docMk/>
            <pc:sldMk cId="0" sldId="284"/>
            <ac:spMk id="11266" creationId="{EB3E4E6D-4A9E-A382-F897-04864F03F4D0}"/>
          </ac:spMkLst>
        </pc:spChg>
        <pc:spChg chg="mod ord">
          <ac:chgData name="Charles Frimpong" userId="e7cfa13341f5f915" providerId="LiveId" clId="{2ADE9F96-1420-4D50-8689-E27FAC66A79E}" dt="2026-02-27T08:25:33.400" v="371" actId="26606"/>
          <ac:spMkLst>
            <pc:docMk/>
            <pc:sldMk cId="0" sldId="284"/>
            <ac:spMk id="11267" creationId="{275CBE9C-DC97-92DE-1CFF-53FAAE624927}"/>
          </ac:spMkLst>
        </pc:spChg>
        <pc:picChg chg="add mod ord">
          <ac:chgData name="Charles Frimpong" userId="e7cfa13341f5f915" providerId="LiveId" clId="{2ADE9F96-1420-4D50-8689-E27FAC66A79E}" dt="2026-02-27T08:25:33.400" v="371" actId="26606"/>
          <ac:picMkLst>
            <pc:docMk/>
            <pc:sldMk cId="0" sldId="284"/>
            <ac:picMk id="2" creationId="{BEB4CAD5-E4E5-C154-BE5A-19681894E19A}"/>
          </ac:picMkLst>
        </pc:picChg>
      </pc:sldChg>
      <pc:sldChg chg="addSp delSp modSp mod modClrScheme chgLayout">
        <pc:chgData name="Charles Frimpong" userId="e7cfa13341f5f915" providerId="LiveId" clId="{2ADE9F96-1420-4D50-8689-E27FAC66A79E}" dt="2026-02-27T09:04:19.290" v="579" actId="20577"/>
        <pc:sldMkLst>
          <pc:docMk/>
          <pc:sldMk cId="0" sldId="285"/>
        </pc:sldMkLst>
        <pc:spChg chg="mod">
          <ac:chgData name="Charles Frimpong" userId="e7cfa13341f5f915" providerId="LiveId" clId="{2ADE9F96-1420-4D50-8689-E27FAC66A79E}" dt="2026-02-27T08:38:16.231" v="525" actId="26606"/>
          <ac:spMkLst>
            <pc:docMk/>
            <pc:sldMk cId="0" sldId="285"/>
            <ac:spMk id="12290" creationId="{2AA634E0-B846-6621-11A7-40724DCCC0A8}"/>
          </ac:spMkLst>
        </pc:spChg>
        <pc:spChg chg="mod ord">
          <ac:chgData name="Charles Frimpong" userId="e7cfa13341f5f915" providerId="LiveId" clId="{2ADE9F96-1420-4D50-8689-E27FAC66A79E}" dt="2026-02-27T09:04:19.290" v="579" actId="20577"/>
          <ac:spMkLst>
            <pc:docMk/>
            <pc:sldMk cId="0" sldId="285"/>
            <ac:spMk id="12291" creationId="{3B720EBE-B41D-2A37-9C84-27FD1AF7AA23}"/>
          </ac:spMkLst>
        </pc:spChg>
        <pc:picChg chg="add mod">
          <ac:chgData name="Charles Frimpong" userId="e7cfa13341f5f915" providerId="LiveId" clId="{2ADE9F96-1420-4D50-8689-E27FAC66A79E}" dt="2026-02-27T08:38:16.231" v="525" actId="26606"/>
          <ac:picMkLst>
            <pc:docMk/>
            <pc:sldMk cId="0" sldId="285"/>
            <ac:picMk id="12293" creationId="{B6C81604-AAD4-3280-4139-A437B5E5A550}"/>
          </ac:picMkLst>
        </pc:picChg>
      </pc:sldChg>
      <pc:sldChg chg="modSp mod">
        <pc:chgData name="Charles Frimpong" userId="e7cfa13341f5f915" providerId="LiveId" clId="{2ADE9F96-1420-4D50-8689-E27FAC66A79E}" dt="2026-02-27T13:13:25.072" v="777" actId="20577"/>
        <pc:sldMkLst>
          <pc:docMk/>
          <pc:sldMk cId="0" sldId="286"/>
        </pc:sldMkLst>
        <pc:spChg chg="mod">
          <ac:chgData name="Charles Frimpong" userId="e7cfa13341f5f915" providerId="LiveId" clId="{2ADE9F96-1420-4D50-8689-E27FAC66A79E}" dt="2026-02-27T13:13:25.072" v="777" actId="20577"/>
          <ac:spMkLst>
            <pc:docMk/>
            <pc:sldMk cId="0" sldId="286"/>
            <ac:spMk id="13315" creationId="{E4AA7549-7365-2DD6-F718-4BF748A5242F}"/>
          </ac:spMkLst>
        </pc:spChg>
      </pc:sldChg>
      <pc:sldChg chg="modSp mod">
        <pc:chgData name="Charles Frimpong" userId="e7cfa13341f5f915" providerId="LiveId" clId="{2ADE9F96-1420-4D50-8689-E27FAC66A79E}" dt="2026-03-04T07:48:25.193" v="854" actId="20577"/>
        <pc:sldMkLst>
          <pc:docMk/>
          <pc:sldMk cId="0" sldId="287"/>
        </pc:sldMkLst>
        <pc:spChg chg="mod">
          <ac:chgData name="Charles Frimpong" userId="e7cfa13341f5f915" providerId="LiveId" clId="{2ADE9F96-1420-4D50-8689-E27FAC66A79E}" dt="2026-03-04T07:48:25.193" v="854" actId="20577"/>
          <ac:spMkLst>
            <pc:docMk/>
            <pc:sldMk cId="0" sldId="287"/>
            <ac:spMk id="14339" creationId="{01C1F9F6-D9AA-8786-296F-8963A377AF6F}"/>
          </ac:spMkLst>
        </pc:spChg>
      </pc:sldChg>
      <pc:sldChg chg="modSp mod">
        <pc:chgData name="Charles Frimpong" userId="e7cfa13341f5f915" providerId="LiveId" clId="{2ADE9F96-1420-4D50-8689-E27FAC66A79E}" dt="2026-03-04T07:59:27.601" v="1066" actId="20577"/>
        <pc:sldMkLst>
          <pc:docMk/>
          <pc:sldMk cId="0" sldId="288"/>
        </pc:sldMkLst>
        <pc:spChg chg="mod">
          <ac:chgData name="Charles Frimpong" userId="e7cfa13341f5f915" providerId="LiveId" clId="{2ADE9F96-1420-4D50-8689-E27FAC66A79E}" dt="2026-03-04T07:59:27.601" v="1066" actId="20577"/>
          <ac:spMkLst>
            <pc:docMk/>
            <pc:sldMk cId="0" sldId="288"/>
            <ac:spMk id="15363" creationId="{1AA960FF-4D7B-4B49-CF88-94A5A825F5CC}"/>
          </ac:spMkLst>
        </pc:spChg>
      </pc:sldChg>
      <pc:sldChg chg="addSp modSp mod modClrScheme chgLayout">
        <pc:chgData name="Charles Frimpong" userId="e7cfa13341f5f915" providerId="LiveId" clId="{2ADE9F96-1420-4D50-8689-E27FAC66A79E}" dt="2026-03-04T08:07:09.062" v="1091" actId="1076"/>
        <pc:sldMkLst>
          <pc:docMk/>
          <pc:sldMk cId="0" sldId="289"/>
        </pc:sldMkLst>
        <pc:spChg chg="mod">
          <ac:chgData name="Charles Frimpong" userId="e7cfa13341f5f915" providerId="LiveId" clId="{2ADE9F96-1420-4D50-8689-E27FAC66A79E}" dt="2026-03-04T08:06:56.799" v="1088" actId="26606"/>
          <ac:spMkLst>
            <pc:docMk/>
            <pc:sldMk cId="0" sldId="289"/>
            <ac:spMk id="17410" creationId="{19F14774-89B4-526A-1645-C8C7A679CF51}"/>
          </ac:spMkLst>
        </pc:spChg>
        <pc:spChg chg="mod ord">
          <ac:chgData name="Charles Frimpong" userId="e7cfa13341f5f915" providerId="LiveId" clId="{2ADE9F96-1420-4D50-8689-E27FAC66A79E}" dt="2026-03-04T08:07:09.062" v="1091" actId="1076"/>
          <ac:spMkLst>
            <pc:docMk/>
            <pc:sldMk cId="0" sldId="289"/>
            <ac:spMk id="17411" creationId="{51F53FA6-BFC9-6783-4124-8C69A2AC6DC2}"/>
          </ac:spMkLst>
        </pc:spChg>
        <pc:picChg chg="add mod">
          <ac:chgData name="Charles Frimpong" userId="e7cfa13341f5f915" providerId="LiveId" clId="{2ADE9F96-1420-4D50-8689-E27FAC66A79E}" dt="2026-03-04T08:07:09.062" v="1091" actId="1076"/>
          <ac:picMkLst>
            <pc:docMk/>
            <pc:sldMk cId="0" sldId="289"/>
            <ac:picMk id="17413" creationId="{202C589B-A6BC-468B-7B9C-EB41FE4E4BB2}"/>
          </ac:picMkLst>
        </pc:picChg>
      </pc:sldChg>
      <pc:sldChg chg="addSp delSp modSp mod">
        <pc:chgData name="Charles Frimpong" userId="e7cfa13341f5f915" providerId="LiveId" clId="{2ADE9F96-1420-4D50-8689-E27FAC66A79E}" dt="2026-03-04T07:58:17.354" v="1031" actId="20577"/>
        <pc:sldMkLst>
          <pc:docMk/>
          <pc:sldMk cId="0" sldId="290"/>
        </pc:sldMkLst>
        <pc:spChg chg="add del mod">
          <ac:chgData name="Charles Frimpong" userId="e7cfa13341f5f915" providerId="LiveId" clId="{2ADE9F96-1420-4D50-8689-E27FAC66A79E}" dt="2026-03-04T07:58:17.354" v="1031" actId="20577"/>
          <ac:spMkLst>
            <pc:docMk/>
            <pc:sldMk cId="0" sldId="290"/>
            <ac:spMk id="18435" creationId="{73BCE6D3-1E9E-F510-FABF-C964C76D4773}"/>
          </ac:spMkLst>
        </pc:spChg>
      </pc:sldChg>
      <pc:sldChg chg="addSp modSp mod modClrScheme chgLayout">
        <pc:chgData name="Charles Frimpong" userId="e7cfa13341f5f915" providerId="LiveId" clId="{2ADE9F96-1420-4D50-8689-E27FAC66A79E}" dt="2026-03-09T09:55:09.432" v="1173" actId="20577"/>
        <pc:sldMkLst>
          <pc:docMk/>
          <pc:sldMk cId="0" sldId="291"/>
        </pc:sldMkLst>
        <pc:spChg chg="mod">
          <ac:chgData name="Charles Frimpong" userId="e7cfa13341f5f915" providerId="LiveId" clId="{2ADE9F96-1420-4D50-8689-E27FAC66A79E}" dt="2026-03-09T09:46:59.640" v="1168" actId="26606"/>
          <ac:spMkLst>
            <pc:docMk/>
            <pc:sldMk cId="0" sldId="291"/>
            <ac:spMk id="8194" creationId="{865C4740-D49A-FC2F-ACE5-1DBED0D86B2A}"/>
          </ac:spMkLst>
        </pc:spChg>
        <pc:spChg chg="mod">
          <ac:chgData name="Charles Frimpong" userId="e7cfa13341f5f915" providerId="LiveId" clId="{2ADE9F96-1420-4D50-8689-E27FAC66A79E}" dt="2026-03-09T09:55:09.432" v="1173" actId="20577"/>
          <ac:spMkLst>
            <pc:docMk/>
            <pc:sldMk cId="0" sldId="291"/>
            <ac:spMk id="8195" creationId="{BEF64A42-FCE9-6EFE-C2A1-B6B51E88115A}"/>
          </ac:spMkLst>
        </pc:spChg>
        <pc:picChg chg="add mod">
          <ac:chgData name="Charles Frimpong" userId="e7cfa13341f5f915" providerId="LiveId" clId="{2ADE9F96-1420-4D50-8689-E27FAC66A79E}" dt="2026-03-09T09:46:59.640" v="1168" actId="26606"/>
          <ac:picMkLst>
            <pc:docMk/>
            <pc:sldMk cId="0" sldId="291"/>
            <ac:picMk id="1026" creationId="{021362BE-49ED-3E5A-349C-704B1EE2E0A5}"/>
          </ac:picMkLst>
        </pc:picChg>
      </pc:sldChg>
      <pc:sldChg chg="modSp mod">
        <pc:chgData name="Charles Frimpong" userId="e7cfa13341f5f915" providerId="LiveId" clId="{2ADE9F96-1420-4D50-8689-E27FAC66A79E}" dt="2026-03-04T08:01:58.933" v="1075"/>
        <pc:sldMkLst>
          <pc:docMk/>
          <pc:sldMk cId="0" sldId="292"/>
        </pc:sldMkLst>
        <pc:spChg chg="mod">
          <ac:chgData name="Charles Frimpong" userId="e7cfa13341f5f915" providerId="LiveId" clId="{2ADE9F96-1420-4D50-8689-E27FAC66A79E}" dt="2026-03-04T08:01:58.933" v="1075"/>
          <ac:spMkLst>
            <pc:docMk/>
            <pc:sldMk cId="0" sldId="292"/>
            <ac:spMk id="16387" creationId="{C052064B-7E38-5703-8E66-07FF972BDE6C}"/>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BB14F66-E4CD-DC67-4E05-9C3C60E7653D}"/>
              </a:ext>
            </a:extLst>
          </p:cNvPr>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49892C8E-A881-FA22-AB68-E57A3A804412}"/>
              </a:ext>
            </a:extLst>
          </p:cNvPr>
          <p:cNvSpPr>
            <a:spLocks noGrp="1"/>
          </p:cNvSpPr>
          <p:nvPr>
            <p:ph type="dt" sz="quarter"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DA3E3C20-AB77-4D9E-B428-B5217ABE93B2}" type="datetimeFigureOut">
              <a:rPr lang="en-GB"/>
              <a:pPr>
                <a:defRPr/>
              </a:pPr>
              <a:t>09/03/2026</a:t>
            </a:fld>
            <a:endParaRPr lang="en-GB"/>
          </a:p>
        </p:txBody>
      </p:sp>
      <p:sp>
        <p:nvSpPr>
          <p:cNvPr id="4" name="Footer Placeholder 3">
            <a:extLst>
              <a:ext uri="{FF2B5EF4-FFF2-40B4-BE49-F238E27FC236}">
                <a16:creationId xmlns:a16="http://schemas.microsoft.com/office/drawing/2014/main" id="{6B913A4B-C945-008D-A595-778EDC170AAE}"/>
              </a:ext>
            </a:extLst>
          </p:cNvPr>
          <p:cNvSpPr>
            <a:spLocks noGrp="1"/>
          </p:cNvSpPr>
          <p:nvPr>
            <p:ph type="ftr" sz="quarter" idx="2"/>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GB"/>
          </a:p>
        </p:txBody>
      </p:sp>
      <p:sp>
        <p:nvSpPr>
          <p:cNvPr id="5" name="Slide Number Placeholder 4">
            <a:extLst>
              <a:ext uri="{FF2B5EF4-FFF2-40B4-BE49-F238E27FC236}">
                <a16:creationId xmlns:a16="http://schemas.microsoft.com/office/drawing/2014/main" id="{4738D975-C8CA-6CD5-DD73-63952A7C6B08}"/>
              </a:ext>
            </a:extLst>
          </p:cNvPr>
          <p:cNvSpPr>
            <a:spLocks noGrp="1"/>
          </p:cNvSpPr>
          <p:nvPr>
            <p:ph type="sldNum" sz="quarter" idx="3"/>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pPr>
              <a:defRPr/>
            </a:pPr>
            <a:fld id="{12F58D22-6100-4F5F-A8CE-F72EA9545A01}" type="slidenum">
              <a:rPr lang="en-GB"/>
              <a:pPr>
                <a:defRPr/>
              </a:pPr>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3DAF601-70B7-6A9D-CA20-9BA9AC2B31AC}"/>
              </a:ext>
            </a:extLst>
          </p:cNvPr>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D27AE153-B4A6-5070-E913-4611E09AD07B}"/>
              </a:ext>
            </a:extLst>
          </p:cNvPr>
          <p:cNvSpPr>
            <a:spLocks noGrp="1"/>
          </p:cNvSpPr>
          <p:nvPr>
            <p:ph type="dt"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4988D545-A653-4C06-83F2-7282E891CF4A}" type="datetimeFigureOut">
              <a:rPr lang="en-US"/>
              <a:pPr>
                <a:defRPr/>
              </a:pPr>
              <a:t>3/9/2026</a:t>
            </a:fld>
            <a:endParaRPr lang="en-US"/>
          </a:p>
        </p:txBody>
      </p:sp>
      <p:sp>
        <p:nvSpPr>
          <p:cNvPr id="4" name="Slide Image Placeholder 3">
            <a:extLst>
              <a:ext uri="{FF2B5EF4-FFF2-40B4-BE49-F238E27FC236}">
                <a16:creationId xmlns:a16="http://schemas.microsoft.com/office/drawing/2014/main" id="{ED62767F-6010-9EDA-AF41-F31A6E380D37}"/>
              </a:ext>
            </a:extLst>
          </p:cNvPr>
          <p:cNvSpPr>
            <a:spLocks noGrp="1" noRot="1" noChangeAspect="1"/>
          </p:cNvSpPr>
          <p:nvPr>
            <p:ph type="sldImg" idx="2"/>
          </p:nvPr>
        </p:nvSpPr>
        <p:spPr>
          <a:xfrm>
            <a:off x="1047750" y="715963"/>
            <a:ext cx="4770438" cy="3578225"/>
          </a:xfrm>
          <a:prstGeom prst="rect">
            <a:avLst/>
          </a:prstGeom>
          <a:noFill/>
          <a:ln w="12700">
            <a:solidFill>
              <a:prstClr val="black"/>
            </a:solidFill>
          </a:ln>
        </p:spPr>
        <p:txBody>
          <a:bodyPr vert="horz" lIns="93744" tIns="46872" rIns="93744" bIns="46872" rtlCol="0" anchor="ctr"/>
          <a:lstStyle/>
          <a:p>
            <a:pPr lvl="0"/>
            <a:endParaRPr lang="en-US" noProof="0"/>
          </a:p>
        </p:txBody>
      </p:sp>
      <p:sp>
        <p:nvSpPr>
          <p:cNvPr id="5" name="Notes Placeholder 4">
            <a:extLst>
              <a:ext uri="{FF2B5EF4-FFF2-40B4-BE49-F238E27FC236}">
                <a16:creationId xmlns:a16="http://schemas.microsoft.com/office/drawing/2014/main" id="{02D7668A-D39B-4119-79EC-C0C74E6518DA}"/>
              </a:ext>
            </a:extLst>
          </p:cNvPr>
          <p:cNvSpPr>
            <a:spLocks noGrp="1"/>
          </p:cNvSpPr>
          <p:nvPr>
            <p:ph type="body" sz="quarter" idx="3"/>
          </p:nvPr>
        </p:nvSpPr>
        <p:spPr>
          <a:xfrm>
            <a:off x="687388" y="4532313"/>
            <a:ext cx="5492750" cy="4292600"/>
          </a:xfrm>
          <a:prstGeom prst="rect">
            <a:avLst/>
          </a:prstGeom>
        </p:spPr>
        <p:txBody>
          <a:bodyPr vert="horz" lIns="93744" tIns="46872" rIns="93744" bIns="46872"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6" name="Footer Placeholder 5">
            <a:extLst>
              <a:ext uri="{FF2B5EF4-FFF2-40B4-BE49-F238E27FC236}">
                <a16:creationId xmlns:a16="http://schemas.microsoft.com/office/drawing/2014/main" id="{B69A2C76-8373-7273-EEC0-1E2F69C627BC}"/>
              </a:ext>
            </a:extLst>
          </p:cNvPr>
          <p:cNvSpPr>
            <a:spLocks noGrp="1"/>
          </p:cNvSpPr>
          <p:nvPr>
            <p:ph type="ftr" sz="quarter" idx="4"/>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US"/>
          </a:p>
        </p:txBody>
      </p:sp>
      <p:sp>
        <p:nvSpPr>
          <p:cNvPr id="7" name="Slide Number Placeholder 6">
            <a:extLst>
              <a:ext uri="{FF2B5EF4-FFF2-40B4-BE49-F238E27FC236}">
                <a16:creationId xmlns:a16="http://schemas.microsoft.com/office/drawing/2014/main" id="{0250FC75-915E-84C6-FC18-9C8DE8752ACD}"/>
              </a:ext>
            </a:extLst>
          </p:cNvPr>
          <p:cNvSpPr>
            <a:spLocks noGrp="1"/>
          </p:cNvSpPr>
          <p:nvPr>
            <p:ph type="sldNum" sz="quarter" idx="5"/>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pPr>
              <a:defRPr/>
            </a:pPr>
            <a:fld id="{14979475-9144-4A37-9063-8D270AC6867E}"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defRPr sz="1200" kern="1200">
        <a:solidFill>
          <a:schemeClr val="tx1"/>
        </a:solidFill>
        <a:latin typeface="+mn-lt"/>
        <a:ea typeface="+mn-ea"/>
        <a:cs typeface="+mn-cs"/>
      </a:defRPr>
    </a:lvl1pPr>
    <a:lvl2pPr marL="457200" algn="l" defTabSz="457200" rtl="0" eaLnBrk="0" fontAlgn="base" hangingPunct="0">
      <a:spcBef>
        <a:spcPct val="30000"/>
      </a:spcBef>
      <a:spcAft>
        <a:spcPct val="0"/>
      </a:spcAft>
      <a:defRPr sz="1200" kern="1200">
        <a:solidFill>
          <a:schemeClr val="tx1"/>
        </a:solidFill>
        <a:latin typeface="+mn-lt"/>
        <a:ea typeface="+mn-ea"/>
        <a:cs typeface="+mn-cs"/>
      </a:defRPr>
    </a:lvl2pPr>
    <a:lvl3pPr marL="914400" algn="l" defTabSz="457200" rtl="0" eaLnBrk="0" fontAlgn="base" hangingPunct="0">
      <a:spcBef>
        <a:spcPct val="30000"/>
      </a:spcBef>
      <a:spcAft>
        <a:spcPct val="0"/>
      </a:spcAft>
      <a:defRPr sz="1200" kern="1200">
        <a:solidFill>
          <a:schemeClr val="tx1"/>
        </a:solidFill>
        <a:latin typeface="+mn-lt"/>
        <a:ea typeface="+mn-ea"/>
        <a:cs typeface="+mn-cs"/>
      </a:defRPr>
    </a:lvl3pPr>
    <a:lvl4pPr marL="1371600" algn="l" defTabSz="457200" rtl="0" eaLnBrk="0" fontAlgn="base" hangingPunct="0">
      <a:spcBef>
        <a:spcPct val="30000"/>
      </a:spcBef>
      <a:spcAft>
        <a:spcPct val="0"/>
      </a:spcAft>
      <a:defRPr sz="1200" kern="1200">
        <a:solidFill>
          <a:schemeClr val="tx1"/>
        </a:solidFill>
        <a:latin typeface="+mn-lt"/>
        <a:ea typeface="+mn-ea"/>
        <a:cs typeface="+mn-cs"/>
      </a:defRPr>
    </a:lvl4pPr>
    <a:lvl5pPr marL="1828800" algn="l" defTabSz="457200" rtl="0" eaLnBrk="0" fontAlgn="base" hangingPunct="0">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B5B79E84-6C61-DE33-AA62-7A45D6BDF0A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a:extLst>
              <a:ext uri="{FF2B5EF4-FFF2-40B4-BE49-F238E27FC236}">
                <a16:creationId xmlns:a16="http://schemas.microsoft.com/office/drawing/2014/main" id="{C878BE95-0C51-A507-5008-07E20166266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7172" name="Slide Number Placeholder 3">
            <a:extLst>
              <a:ext uri="{FF2B5EF4-FFF2-40B4-BE49-F238E27FC236}">
                <a16:creationId xmlns:a16="http://schemas.microsoft.com/office/drawing/2014/main" id="{7C0621E4-C064-0102-AD8D-9C7B46DF498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421CC16A-5D18-42CF-B93D-7F6E6C863205}" type="slidenum">
              <a:rPr lang="en-US" altLang="en-US" smtClean="0">
                <a:latin typeface="Calibri" panose="020F0502020204030204" pitchFamily="34" charset="0"/>
              </a:rPr>
              <a:pPr fontAlgn="base">
                <a:spcBef>
                  <a:spcPct val="0"/>
                </a:spcBef>
                <a:spcAft>
                  <a:spcPct val="0"/>
                </a:spcAft>
              </a:pPr>
              <a:t>1</a:t>
            </a:fld>
            <a:endParaRPr lang="en-US"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664D3642-623C-B023-D1FA-F85CC001D6E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7D51264D-5826-9DCE-22C9-056884CA90F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0244" name="Slide Number Placeholder 3">
            <a:extLst>
              <a:ext uri="{FF2B5EF4-FFF2-40B4-BE49-F238E27FC236}">
                <a16:creationId xmlns:a16="http://schemas.microsoft.com/office/drawing/2014/main" id="{898A3703-B951-15AA-9235-4449DF68BAD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49F1036E-141A-4606-8754-C4A083743FA3}" type="slidenum">
              <a:rPr lang="en-US" altLang="en-US" smtClean="0">
                <a:latin typeface="Calibri" panose="020F0502020204030204" pitchFamily="34" charset="0"/>
              </a:rPr>
              <a:pPr fontAlgn="base">
                <a:spcBef>
                  <a:spcPct val="0"/>
                </a:spcBef>
                <a:spcAft>
                  <a:spcPct val="0"/>
                </a:spcAft>
              </a:pPr>
              <a:t>3</a:t>
            </a:fld>
            <a:endParaRPr lang="en-US"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CF32639-CC2E-0BA7-2A27-3D6F6C125292}"/>
              </a:ext>
            </a:extLst>
          </p:cNvPr>
          <p:cNvSpPr>
            <a:spLocks noGrp="1"/>
          </p:cNvSpPr>
          <p:nvPr>
            <p:ph type="dt" sz="half" idx="10"/>
          </p:nvPr>
        </p:nvSpPr>
        <p:spPr>
          <a:xfrm>
            <a:off x="395288" y="6524625"/>
            <a:ext cx="971550" cy="219075"/>
          </a:xfrm>
        </p:spPr>
        <p:txBody>
          <a:bodyPr/>
          <a:lstStyle>
            <a:lvl1pPr>
              <a:defRPr/>
            </a:lvl1pPr>
          </a:lstStyle>
          <a:p>
            <a:pPr>
              <a:defRPr/>
            </a:pPr>
            <a:fld id="{6FB68FC2-20AB-415C-B718-9F45C52C28DD}" type="datetimeFigureOut">
              <a:rPr lang="en-GB"/>
              <a:pPr>
                <a:defRPr/>
              </a:pPr>
              <a:t>09/03/2026</a:t>
            </a:fld>
            <a:endParaRPr lang="en-GB"/>
          </a:p>
        </p:txBody>
      </p:sp>
      <p:sp>
        <p:nvSpPr>
          <p:cNvPr id="5" name="Footer Placeholder 4">
            <a:extLst>
              <a:ext uri="{FF2B5EF4-FFF2-40B4-BE49-F238E27FC236}">
                <a16:creationId xmlns:a16="http://schemas.microsoft.com/office/drawing/2014/main" id="{45018708-3563-CF24-F3AE-723231E20ACB}"/>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9C8813C9-EACC-3858-6E82-88AFB67ACD1E}"/>
              </a:ext>
            </a:extLst>
          </p:cNvPr>
          <p:cNvSpPr>
            <a:spLocks noGrp="1"/>
          </p:cNvSpPr>
          <p:nvPr>
            <p:ph type="sldNum" sz="quarter" idx="12"/>
          </p:nvPr>
        </p:nvSpPr>
        <p:spPr/>
        <p:txBody>
          <a:bodyPr/>
          <a:lstStyle>
            <a:lvl1pPr>
              <a:defRPr/>
            </a:lvl1pPr>
          </a:lstStyle>
          <a:p>
            <a:pPr>
              <a:defRPr/>
            </a:pPr>
            <a:fld id="{26E18544-596A-4580-8D2F-7D871BF7092E}" type="slidenum">
              <a:rPr lang="en-GB"/>
              <a:pPr>
                <a:defRPr/>
              </a:pPr>
              <a:t>‹#›</a:t>
            </a:fld>
            <a:endParaRPr lang="en-GB"/>
          </a:p>
        </p:txBody>
      </p:sp>
    </p:spTree>
    <p:extLst>
      <p:ext uri="{BB962C8B-B14F-4D97-AF65-F5344CB8AC3E}">
        <p14:creationId xmlns:p14="http://schemas.microsoft.com/office/powerpoint/2010/main" val="6647676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893016-A48B-7A83-D3F2-8EEB9CA570A8}"/>
              </a:ext>
            </a:extLst>
          </p:cNvPr>
          <p:cNvSpPr>
            <a:spLocks noGrp="1"/>
          </p:cNvSpPr>
          <p:nvPr>
            <p:ph type="dt" sz="half" idx="10"/>
          </p:nvPr>
        </p:nvSpPr>
        <p:spPr/>
        <p:txBody>
          <a:bodyPr/>
          <a:lstStyle>
            <a:lvl1pPr>
              <a:defRPr/>
            </a:lvl1pPr>
          </a:lstStyle>
          <a:p>
            <a:pPr>
              <a:defRPr/>
            </a:pPr>
            <a:fld id="{3AB7FA77-B4BC-4614-B10C-EFC622A22BCB}" type="datetimeFigureOut">
              <a:rPr lang="en-GB"/>
              <a:pPr>
                <a:defRPr/>
              </a:pPr>
              <a:t>09/03/2026</a:t>
            </a:fld>
            <a:endParaRPr lang="en-GB"/>
          </a:p>
        </p:txBody>
      </p:sp>
      <p:sp>
        <p:nvSpPr>
          <p:cNvPr id="5" name="Footer Placeholder 4">
            <a:extLst>
              <a:ext uri="{FF2B5EF4-FFF2-40B4-BE49-F238E27FC236}">
                <a16:creationId xmlns:a16="http://schemas.microsoft.com/office/drawing/2014/main" id="{6A2CBE6D-AC85-9C49-B9A3-7251998CB5F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FE52E2A8-04E1-62D7-828C-EBE010C71C8B}"/>
              </a:ext>
            </a:extLst>
          </p:cNvPr>
          <p:cNvSpPr>
            <a:spLocks noGrp="1"/>
          </p:cNvSpPr>
          <p:nvPr>
            <p:ph type="sldNum" sz="quarter" idx="12"/>
          </p:nvPr>
        </p:nvSpPr>
        <p:spPr/>
        <p:txBody>
          <a:bodyPr/>
          <a:lstStyle>
            <a:lvl1pPr>
              <a:defRPr/>
            </a:lvl1pPr>
          </a:lstStyle>
          <a:p>
            <a:pPr>
              <a:defRPr/>
            </a:pPr>
            <a:fld id="{F6B00D75-00B2-409B-8022-ADA8DBEFAFF6}" type="slidenum">
              <a:rPr lang="en-GB"/>
              <a:pPr>
                <a:defRPr/>
              </a:pPr>
              <a:t>‹#›</a:t>
            </a:fld>
            <a:endParaRPr lang="en-GB"/>
          </a:p>
        </p:txBody>
      </p:sp>
    </p:spTree>
    <p:extLst>
      <p:ext uri="{BB962C8B-B14F-4D97-AF65-F5344CB8AC3E}">
        <p14:creationId xmlns:p14="http://schemas.microsoft.com/office/powerpoint/2010/main" val="36264998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661E749-9B1C-9245-6FB0-3B66533E2704}"/>
              </a:ext>
            </a:extLst>
          </p:cNvPr>
          <p:cNvSpPr>
            <a:spLocks noGrp="1"/>
          </p:cNvSpPr>
          <p:nvPr>
            <p:ph type="dt" sz="half" idx="10"/>
          </p:nvPr>
        </p:nvSpPr>
        <p:spPr/>
        <p:txBody>
          <a:bodyPr/>
          <a:lstStyle>
            <a:lvl1pPr>
              <a:defRPr/>
            </a:lvl1pPr>
          </a:lstStyle>
          <a:p>
            <a:pPr>
              <a:defRPr/>
            </a:pPr>
            <a:fld id="{A274BA24-7EFC-45F4-9D56-2CC7DA41D51F}" type="datetimeFigureOut">
              <a:rPr lang="en-GB"/>
              <a:pPr>
                <a:defRPr/>
              </a:pPr>
              <a:t>09/03/2026</a:t>
            </a:fld>
            <a:endParaRPr lang="en-GB" dirty="0"/>
          </a:p>
        </p:txBody>
      </p:sp>
      <p:sp>
        <p:nvSpPr>
          <p:cNvPr id="5" name="Slide Number Placeholder 5">
            <a:extLst>
              <a:ext uri="{FF2B5EF4-FFF2-40B4-BE49-F238E27FC236}">
                <a16:creationId xmlns:a16="http://schemas.microsoft.com/office/drawing/2014/main" id="{85B25695-C107-9EED-28AB-BF4123A48062}"/>
              </a:ext>
            </a:extLst>
          </p:cNvPr>
          <p:cNvSpPr>
            <a:spLocks noGrp="1"/>
          </p:cNvSpPr>
          <p:nvPr>
            <p:ph type="sldNum" sz="quarter" idx="11"/>
          </p:nvPr>
        </p:nvSpPr>
        <p:spPr/>
        <p:txBody>
          <a:bodyPr/>
          <a:lstStyle>
            <a:lvl1pPr>
              <a:defRPr/>
            </a:lvl1pPr>
          </a:lstStyle>
          <a:p>
            <a:pPr>
              <a:defRPr/>
            </a:pPr>
            <a:fld id="{FA3CB9D1-A0D4-4BCD-94A9-8AB26BC8C182}" type="slidenum">
              <a:rPr lang="en-GB"/>
              <a:pPr>
                <a:defRPr/>
              </a:pPr>
              <a:t>‹#›</a:t>
            </a:fld>
            <a:endParaRPr lang="en-GB" dirty="0"/>
          </a:p>
        </p:txBody>
      </p:sp>
    </p:spTree>
    <p:extLst>
      <p:ext uri="{BB962C8B-B14F-4D97-AF65-F5344CB8AC3E}">
        <p14:creationId xmlns:p14="http://schemas.microsoft.com/office/powerpoint/2010/main" val="10495286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47111F6B-99CD-796D-9141-3E4AD0EDDC04}"/>
              </a:ext>
            </a:extLst>
          </p:cNvPr>
          <p:cNvSpPr>
            <a:spLocks noGrp="1"/>
          </p:cNvSpPr>
          <p:nvPr>
            <p:ph type="dt" sz="half" idx="10"/>
          </p:nvPr>
        </p:nvSpPr>
        <p:spPr/>
        <p:txBody>
          <a:bodyPr/>
          <a:lstStyle>
            <a:lvl1pPr>
              <a:defRPr/>
            </a:lvl1pPr>
          </a:lstStyle>
          <a:p>
            <a:pPr>
              <a:defRPr/>
            </a:pPr>
            <a:fld id="{722B484A-F23F-4A33-9E09-C5B4407A82F6}" type="datetimeFigureOut">
              <a:rPr lang="en-GB"/>
              <a:pPr>
                <a:defRPr/>
              </a:pPr>
              <a:t>09/03/2026</a:t>
            </a:fld>
            <a:endParaRPr lang="en-GB" dirty="0"/>
          </a:p>
        </p:txBody>
      </p:sp>
      <p:sp>
        <p:nvSpPr>
          <p:cNvPr id="6" name="Slide Number Placeholder 5">
            <a:extLst>
              <a:ext uri="{FF2B5EF4-FFF2-40B4-BE49-F238E27FC236}">
                <a16:creationId xmlns:a16="http://schemas.microsoft.com/office/drawing/2014/main" id="{BCAFA567-59DB-70CF-C2B6-DADD2F6A3293}"/>
              </a:ext>
            </a:extLst>
          </p:cNvPr>
          <p:cNvSpPr>
            <a:spLocks noGrp="1"/>
          </p:cNvSpPr>
          <p:nvPr>
            <p:ph type="sldNum" sz="quarter" idx="11"/>
          </p:nvPr>
        </p:nvSpPr>
        <p:spPr/>
        <p:txBody>
          <a:bodyPr/>
          <a:lstStyle>
            <a:lvl1pPr>
              <a:defRPr/>
            </a:lvl1pPr>
          </a:lstStyle>
          <a:p>
            <a:pPr>
              <a:defRPr/>
            </a:pPr>
            <a:fld id="{1A250D56-0B8C-436B-81C0-ACC434C0C435}" type="slidenum">
              <a:rPr lang="en-GB"/>
              <a:pPr>
                <a:defRPr/>
              </a:pPr>
              <a:t>‹#›</a:t>
            </a:fld>
            <a:endParaRPr lang="en-GB" dirty="0"/>
          </a:p>
        </p:txBody>
      </p:sp>
    </p:spTree>
    <p:extLst>
      <p:ext uri="{BB962C8B-B14F-4D97-AF65-F5344CB8AC3E}">
        <p14:creationId xmlns:p14="http://schemas.microsoft.com/office/powerpoint/2010/main" val="10532282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44507132-120F-F2BB-8BB7-3FF7C96BD40F}"/>
              </a:ext>
            </a:extLst>
          </p:cNvPr>
          <p:cNvSpPr>
            <a:spLocks noGrp="1"/>
          </p:cNvSpPr>
          <p:nvPr>
            <p:ph type="dt" sz="half" idx="10"/>
          </p:nvPr>
        </p:nvSpPr>
        <p:spPr/>
        <p:txBody>
          <a:bodyPr/>
          <a:lstStyle>
            <a:lvl1pPr>
              <a:defRPr/>
            </a:lvl1pPr>
          </a:lstStyle>
          <a:p>
            <a:pPr>
              <a:defRPr/>
            </a:pPr>
            <a:fld id="{A2361A11-9998-4310-8CE7-CB59D2D54F84}" type="datetimeFigureOut">
              <a:rPr lang="en-GB"/>
              <a:pPr>
                <a:defRPr/>
              </a:pPr>
              <a:t>09/03/2026</a:t>
            </a:fld>
            <a:endParaRPr lang="en-GB" dirty="0"/>
          </a:p>
        </p:txBody>
      </p:sp>
      <p:sp>
        <p:nvSpPr>
          <p:cNvPr id="8" name="Slide Number Placeholder 5">
            <a:extLst>
              <a:ext uri="{FF2B5EF4-FFF2-40B4-BE49-F238E27FC236}">
                <a16:creationId xmlns:a16="http://schemas.microsoft.com/office/drawing/2014/main" id="{45388F4E-B8D4-6659-C407-D30B1872E8FA}"/>
              </a:ext>
            </a:extLst>
          </p:cNvPr>
          <p:cNvSpPr>
            <a:spLocks noGrp="1"/>
          </p:cNvSpPr>
          <p:nvPr>
            <p:ph type="sldNum" sz="quarter" idx="11"/>
          </p:nvPr>
        </p:nvSpPr>
        <p:spPr/>
        <p:txBody>
          <a:bodyPr/>
          <a:lstStyle>
            <a:lvl1pPr>
              <a:defRPr/>
            </a:lvl1pPr>
          </a:lstStyle>
          <a:p>
            <a:pPr>
              <a:defRPr/>
            </a:pPr>
            <a:fld id="{9F746995-4634-4383-BF95-C29431EA8D85}" type="slidenum">
              <a:rPr lang="en-GB"/>
              <a:pPr>
                <a:defRPr/>
              </a:pPr>
              <a:t>‹#›</a:t>
            </a:fld>
            <a:endParaRPr lang="en-GB" dirty="0"/>
          </a:p>
        </p:txBody>
      </p:sp>
    </p:spTree>
    <p:extLst>
      <p:ext uri="{BB962C8B-B14F-4D97-AF65-F5344CB8AC3E}">
        <p14:creationId xmlns:p14="http://schemas.microsoft.com/office/powerpoint/2010/main" val="39274707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A555AE4D-C177-0800-A3EA-8841DA920083}"/>
              </a:ext>
            </a:extLst>
          </p:cNvPr>
          <p:cNvSpPr>
            <a:spLocks noGrp="1"/>
          </p:cNvSpPr>
          <p:nvPr>
            <p:ph type="dt" sz="half" idx="10"/>
          </p:nvPr>
        </p:nvSpPr>
        <p:spPr/>
        <p:txBody>
          <a:bodyPr/>
          <a:lstStyle>
            <a:lvl1pPr>
              <a:defRPr/>
            </a:lvl1pPr>
          </a:lstStyle>
          <a:p>
            <a:pPr>
              <a:defRPr/>
            </a:pPr>
            <a:fld id="{74BA93E8-5716-4159-8BCD-27D097DD7CA1}" type="datetimeFigureOut">
              <a:rPr lang="en-GB"/>
              <a:pPr>
                <a:defRPr/>
              </a:pPr>
              <a:t>09/03/2026</a:t>
            </a:fld>
            <a:endParaRPr lang="en-GB" dirty="0"/>
          </a:p>
        </p:txBody>
      </p:sp>
      <p:sp>
        <p:nvSpPr>
          <p:cNvPr id="4" name="Slide Number Placeholder 5">
            <a:extLst>
              <a:ext uri="{FF2B5EF4-FFF2-40B4-BE49-F238E27FC236}">
                <a16:creationId xmlns:a16="http://schemas.microsoft.com/office/drawing/2014/main" id="{650BB70A-D60F-CCDC-C124-53BC4F518CFC}"/>
              </a:ext>
            </a:extLst>
          </p:cNvPr>
          <p:cNvSpPr>
            <a:spLocks noGrp="1"/>
          </p:cNvSpPr>
          <p:nvPr>
            <p:ph type="sldNum" sz="quarter" idx="11"/>
          </p:nvPr>
        </p:nvSpPr>
        <p:spPr/>
        <p:txBody>
          <a:bodyPr/>
          <a:lstStyle>
            <a:lvl1pPr>
              <a:defRPr/>
            </a:lvl1pPr>
          </a:lstStyle>
          <a:p>
            <a:pPr>
              <a:defRPr/>
            </a:pPr>
            <a:fld id="{0667E840-1F0B-4B29-9094-7098D46AEA8A}" type="slidenum">
              <a:rPr lang="en-GB"/>
              <a:pPr>
                <a:defRPr/>
              </a:pPr>
              <a:t>‹#›</a:t>
            </a:fld>
            <a:endParaRPr lang="en-GB" dirty="0"/>
          </a:p>
        </p:txBody>
      </p:sp>
    </p:spTree>
    <p:extLst>
      <p:ext uri="{BB962C8B-B14F-4D97-AF65-F5344CB8AC3E}">
        <p14:creationId xmlns:p14="http://schemas.microsoft.com/office/powerpoint/2010/main" val="41161353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145D21E-F34F-AE7E-A0DA-127E40DE2D29}"/>
              </a:ext>
            </a:extLst>
          </p:cNvPr>
          <p:cNvSpPr>
            <a:spLocks noGrp="1"/>
          </p:cNvSpPr>
          <p:nvPr>
            <p:ph type="dt" sz="half" idx="10"/>
          </p:nvPr>
        </p:nvSpPr>
        <p:spPr/>
        <p:txBody>
          <a:bodyPr/>
          <a:lstStyle>
            <a:lvl1pPr>
              <a:defRPr/>
            </a:lvl1pPr>
          </a:lstStyle>
          <a:p>
            <a:pPr>
              <a:defRPr/>
            </a:pPr>
            <a:fld id="{4EDFB0ED-0829-4BCF-AB78-8B05ACEA583B}" type="datetimeFigureOut">
              <a:rPr lang="en-GB"/>
              <a:pPr>
                <a:defRPr/>
              </a:pPr>
              <a:t>09/03/2026</a:t>
            </a:fld>
            <a:endParaRPr lang="en-GB" dirty="0"/>
          </a:p>
        </p:txBody>
      </p:sp>
      <p:sp>
        <p:nvSpPr>
          <p:cNvPr id="3" name="Slide Number Placeholder 5">
            <a:extLst>
              <a:ext uri="{FF2B5EF4-FFF2-40B4-BE49-F238E27FC236}">
                <a16:creationId xmlns:a16="http://schemas.microsoft.com/office/drawing/2014/main" id="{237728C5-48BA-86D3-89F4-05628BF223A7}"/>
              </a:ext>
            </a:extLst>
          </p:cNvPr>
          <p:cNvSpPr>
            <a:spLocks noGrp="1"/>
          </p:cNvSpPr>
          <p:nvPr>
            <p:ph type="sldNum" sz="quarter" idx="11"/>
          </p:nvPr>
        </p:nvSpPr>
        <p:spPr/>
        <p:txBody>
          <a:bodyPr/>
          <a:lstStyle>
            <a:lvl1pPr>
              <a:defRPr/>
            </a:lvl1pPr>
          </a:lstStyle>
          <a:p>
            <a:pPr>
              <a:defRPr/>
            </a:pPr>
            <a:fld id="{DABA8841-4601-4F4C-9B45-893E2A84AD8E}" type="slidenum">
              <a:rPr lang="en-GB"/>
              <a:pPr>
                <a:defRPr/>
              </a:pPr>
              <a:t>‹#›</a:t>
            </a:fld>
            <a:endParaRPr lang="en-GB" dirty="0"/>
          </a:p>
        </p:txBody>
      </p:sp>
    </p:spTree>
    <p:extLst>
      <p:ext uri="{BB962C8B-B14F-4D97-AF65-F5344CB8AC3E}">
        <p14:creationId xmlns:p14="http://schemas.microsoft.com/office/powerpoint/2010/main" val="24534515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F973FF90-6799-CE35-0963-B62ED30BBD67}"/>
              </a:ext>
            </a:extLst>
          </p:cNvPr>
          <p:cNvSpPr>
            <a:spLocks noGrp="1"/>
          </p:cNvSpPr>
          <p:nvPr>
            <p:ph type="dt" sz="half" idx="10"/>
          </p:nvPr>
        </p:nvSpPr>
        <p:spPr/>
        <p:txBody>
          <a:bodyPr/>
          <a:lstStyle>
            <a:lvl1pPr>
              <a:defRPr/>
            </a:lvl1pPr>
          </a:lstStyle>
          <a:p>
            <a:pPr>
              <a:defRPr/>
            </a:pPr>
            <a:fld id="{8944D2D6-AA53-400F-8910-673EA292BD65}" type="datetimeFigureOut">
              <a:rPr lang="en-GB"/>
              <a:pPr>
                <a:defRPr/>
              </a:pPr>
              <a:t>09/03/2026</a:t>
            </a:fld>
            <a:endParaRPr lang="en-GB" dirty="0"/>
          </a:p>
        </p:txBody>
      </p:sp>
      <p:sp>
        <p:nvSpPr>
          <p:cNvPr id="6" name="Slide Number Placeholder 5">
            <a:extLst>
              <a:ext uri="{FF2B5EF4-FFF2-40B4-BE49-F238E27FC236}">
                <a16:creationId xmlns:a16="http://schemas.microsoft.com/office/drawing/2014/main" id="{6B9BB8C7-55AD-CA55-56C2-0BF5FE3D6E16}"/>
              </a:ext>
            </a:extLst>
          </p:cNvPr>
          <p:cNvSpPr>
            <a:spLocks noGrp="1"/>
          </p:cNvSpPr>
          <p:nvPr>
            <p:ph type="sldNum" sz="quarter" idx="11"/>
          </p:nvPr>
        </p:nvSpPr>
        <p:spPr/>
        <p:txBody>
          <a:bodyPr/>
          <a:lstStyle>
            <a:lvl1pPr>
              <a:defRPr/>
            </a:lvl1pPr>
          </a:lstStyle>
          <a:p>
            <a:pPr>
              <a:defRPr/>
            </a:pPr>
            <a:fld id="{D9CE96C0-8FC4-4E4B-85CF-A8BA1C72319F}" type="slidenum">
              <a:rPr lang="en-GB"/>
              <a:pPr>
                <a:defRPr/>
              </a:pPr>
              <a:t>‹#›</a:t>
            </a:fld>
            <a:endParaRPr lang="en-GB" dirty="0"/>
          </a:p>
        </p:txBody>
      </p:sp>
    </p:spTree>
    <p:extLst>
      <p:ext uri="{BB962C8B-B14F-4D97-AF65-F5344CB8AC3E}">
        <p14:creationId xmlns:p14="http://schemas.microsoft.com/office/powerpoint/2010/main" val="37154634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C18180F6-90BE-5466-C14D-BE0B5E6AB327}"/>
              </a:ext>
            </a:extLst>
          </p:cNvPr>
          <p:cNvSpPr>
            <a:spLocks noGrp="1"/>
          </p:cNvSpPr>
          <p:nvPr>
            <p:ph type="dt" sz="half" idx="10"/>
          </p:nvPr>
        </p:nvSpPr>
        <p:spPr/>
        <p:txBody>
          <a:bodyPr/>
          <a:lstStyle>
            <a:lvl1pPr>
              <a:defRPr/>
            </a:lvl1pPr>
          </a:lstStyle>
          <a:p>
            <a:pPr>
              <a:defRPr/>
            </a:pPr>
            <a:fld id="{5BE36450-5969-44CB-87E9-DE6C51EB47B7}" type="datetimeFigureOut">
              <a:rPr lang="en-GB"/>
              <a:pPr>
                <a:defRPr/>
              </a:pPr>
              <a:t>09/03/2026</a:t>
            </a:fld>
            <a:endParaRPr lang="en-GB" dirty="0"/>
          </a:p>
        </p:txBody>
      </p:sp>
      <p:sp>
        <p:nvSpPr>
          <p:cNvPr id="6" name="Slide Number Placeholder 5">
            <a:extLst>
              <a:ext uri="{FF2B5EF4-FFF2-40B4-BE49-F238E27FC236}">
                <a16:creationId xmlns:a16="http://schemas.microsoft.com/office/drawing/2014/main" id="{D7682584-12C6-AEB8-ECEB-47AC259E277F}"/>
              </a:ext>
            </a:extLst>
          </p:cNvPr>
          <p:cNvSpPr>
            <a:spLocks noGrp="1"/>
          </p:cNvSpPr>
          <p:nvPr>
            <p:ph type="sldNum" sz="quarter" idx="11"/>
          </p:nvPr>
        </p:nvSpPr>
        <p:spPr/>
        <p:txBody>
          <a:bodyPr/>
          <a:lstStyle>
            <a:lvl1pPr>
              <a:defRPr/>
            </a:lvl1pPr>
          </a:lstStyle>
          <a:p>
            <a:pPr>
              <a:defRPr/>
            </a:pPr>
            <a:fld id="{76BDACD1-AF52-4425-A271-EC51858E0B82}" type="slidenum">
              <a:rPr lang="en-GB"/>
              <a:pPr>
                <a:defRPr/>
              </a:pPr>
              <a:t>‹#›</a:t>
            </a:fld>
            <a:endParaRPr lang="en-GB" dirty="0"/>
          </a:p>
        </p:txBody>
      </p:sp>
    </p:spTree>
    <p:extLst>
      <p:ext uri="{BB962C8B-B14F-4D97-AF65-F5344CB8AC3E}">
        <p14:creationId xmlns:p14="http://schemas.microsoft.com/office/powerpoint/2010/main" val="32298698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160711-5D92-1279-2E26-6C0883984EBB}"/>
              </a:ext>
            </a:extLst>
          </p:cNvPr>
          <p:cNvSpPr>
            <a:spLocks noGrp="1"/>
          </p:cNvSpPr>
          <p:nvPr>
            <p:ph type="dt" sz="half" idx="10"/>
          </p:nvPr>
        </p:nvSpPr>
        <p:spPr/>
        <p:txBody>
          <a:bodyPr/>
          <a:lstStyle>
            <a:lvl1pPr>
              <a:defRPr/>
            </a:lvl1pPr>
          </a:lstStyle>
          <a:p>
            <a:pPr>
              <a:defRPr/>
            </a:pPr>
            <a:fld id="{9E0CCDB2-46B9-4E9C-9CE9-F10F3B9B822E}" type="datetimeFigureOut">
              <a:rPr lang="en-GB"/>
              <a:pPr>
                <a:defRPr/>
              </a:pPr>
              <a:t>09/03/2026</a:t>
            </a:fld>
            <a:endParaRPr lang="en-GB" dirty="0"/>
          </a:p>
        </p:txBody>
      </p:sp>
      <p:sp>
        <p:nvSpPr>
          <p:cNvPr id="5" name="Slide Number Placeholder 5">
            <a:extLst>
              <a:ext uri="{FF2B5EF4-FFF2-40B4-BE49-F238E27FC236}">
                <a16:creationId xmlns:a16="http://schemas.microsoft.com/office/drawing/2014/main" id="{7F063A71-2B38-69FE-881F-3D13A5A96351}"/>
              </a:ext>
            </a:extLst>
          </p:cNvPr>
          <p:cNvSpPr>
            <a:spLocks noGrp="1"/>
          </p:cNvSpPr>
          <p:nvPr>
            <p:ph type="sldNum" sz="quarter" idx="11"/>
          </p:nvPr>
        </p:nvSpPr>
        <p:spPr/>
        <p:txBody>
          <a:bodyPr/>
          <a:lstStyle>
            <a:lvl1pPr>
              <a:defRPr/>
            </a:lvl1pPr>
          </a:lstStyle>
          <a:p>
            <a:pPr>
              <a:defRPr/>
            </a:pPr>
            <a:fld id="{605E3C3F-1B2E-4A15-81B9-6211F221B67D}" type="slidenum">
              <a:rPr lang="en-GB"/>
              <a:pPr>
                <a:defRPr/>
              </a:pPr>
              <a:t>‹#›</a:t>
            </a:fld>
            <a:endParaRPr lang="en-GB" dirty="0"/>
          </a:p>
        </p:txBody>
      </p:sp>
    </p:spTree>
    <p:extLst>
      <p:ext uri="{BB962C8B-B14F-4D97-AF65-F5344CB8AC3E}">
        <p14:creationId xmlns:p14="http://schemas.microsoft.com/office/powerpoint/2010/main" val="29524297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621C1D-B222-0E69-D058-D675A78C1EF4}"/>
              </a:ext>
            </a:extLst>
          </p:cNvPr>
          <p:cNvSpPr>
            <a:spLocks noGrp="1"/>
          </p:cNvSpPr>
          <p:nvPr>
            <p:ph type="dt" sz="half" idx="10"/>
          </p:nvPr>
        </p:nvSpPr>
        <p:spPr/>
        <p:txBody>
          <a:bodyPr/>
          <a:lstStyle>
            <a:lvl1pPr>
              <a:defRPr/>
            </a:lvl1pPr>
          </a:lstStyle>
          <a:p>
            <a:pPr>
              <a:defRPr/>
            </a:pPr>
            <a:fld id="{115C85B5-03CA-445B-8078-21D775D340AD}" type="datetimeFigureOut">
              <a:rPr lang="en-GB"/>
              <a:pPr>
                <a:defRPr/>
              </a:pPr>
              <a:t>09/03/2026</a:t>
            </a:fld>
            <a:endParaRPr lang="en-GB" dirty="0"/>
          </a:p>
        </p:txBody>
      </p:sp>
      <p:sp>
        <p:nvSpPr>
          <p:cNvPr id="5" name="Slide Number Placeholder 5">
            <a:extLst>
              <a:ext uri="{FF2B5EF4-FFF2-40B4-BE49-F238E27FC236}">
                <a16:creationId xmlns:a16="http://schemas.microsoft.com/office/drawing/2014/main" id="{13EF9497-6F91-484A-2F0F-E16D00A22F4F}"/>
              </a:ext>
            </a:extLst>
          </p:cNvPr>
          <p:cNvSpPr>
            <a:spLocks noGrp="1"/>
          </p:cNvSpPr>
          <p:nvPr>
            <p:ph type="sldNum" sz="quarter" idx="11"/>
          </p:nvPr>
        </p:nvSpPr>
        <p:spPr/>
        <p:txBody>
          <a:bodyPr/>
          <a:lstStyle>
            <a:lvl1pPr>
              <a:defRPr/>
            </a:lvl1pPr>
          </a:lstStyle>
          <a:p>
            <a:pPr>
              <a:defRPr/>
            </a:pPr>
            <a:fld id="{A944F952-A6E9-49FB-88A6-638B3525752B}" type="slidenum">
              <a:rPr lang="en-GB"/>
              <a:pPr>
                <a:defRPr/>
              </a:pPr>
              <a:t>‹#›</a:t>
            </a:fld>
            <a:endParaRPr lang="en-GB" dirty="0"/>
          </a:p>
        </p:txBody>
      </p:sp>
    </p:spTree>
    <p:extLst>
      <p:ext uri="{BB962C8B-B14F-4D97-AF65-F5344CB8AC3E}">
        <p14:creationId xmlns:p14="http://schemas.microsoft.com/office/powerpoint/2010/main" val="30801940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DB8A3485-8617-B28A-E91C-DA25E4270AA7}"/>
              </a:ext>
            </a:extLst>
          </p:cNvPr>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3114949A-180E-8A3B-CB07-BE556893633A}"/>
              </a:ext>
            </a:extLst>
          </p:cNvPr>
          <p:cNvSpPr>
            <a:spLocks noGrp="1" noChangeArrowheads="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DF1BE118-A6F5-C856-4F1B-132F1C06EDC9}"/>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defRPr>
            </a:lvl1pPr>
          </a:lstStyle>
          <a:p>
            <a:pPr>
              <a:defRPr/>
            </a:pPr>
            <a:fld id="{2E170EC2-B520-47E8-A0CB-33B5712A4C44}" type="datetimeFigureOut">
              <a:rPr lang="en-GB"/>
              <a:pPr>
                <a:defRPr/>
              </a:pPr>
              <a:t>09/03/2026</a:t>
            </a:fld>
            <a:endParaRPr lang="en-GB" dirty="0"/>
          </a:p>
        </p:txBody>
      </p:sp>
      <p:sp>
        <p:nvSpPr>
          <p:cNvPr id="6" name="Slide Number Placeholder 5">
            <a:extLst>
              <a:ext uri="{FF2B5EF4-FFF2-40B4-BE49-F238E27FC236}">
                <a16:creationId xmlns:a16="http://schemas.microsoft.com/office/drawing/2014/main" id="{7CF3DB15-BE04-1245-2EF9-C93556DC6EFE}"/>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fontAlgn="auto" hangingPunct="1">
              <a:spcBef>
                <a:spcPts val="0"/>
              </a:spcBef>
              <a:spcAft>
                <a:spcPts val="0"/>
              </a:spcAft>
              <a:defRPr sz="1200">
                <a:solidFill>
                  <a:schemeClr val="tx1">
                    <a:tint val="75000"/>
                  </a:schemeClr>
                </a:solidFill>
                <a:latin typeface="+mn-lt"/>
              </a:defRPr>
            </a:lvl1pPr>
          </a:lstStyle>
          <a:p>
            <a:pPr>
              <a:defRPr/>
            </a:pPr>
            <a:fld id="{7674773C-6220-40B4-BE77-AE5ADB875580}"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3710" r:id="rId1"/>
    <p:sldLayoutId id="2147483711"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8.xml"/><Relationship Id="rId1" Type="http://schemas.openxmlformats.org/officeDocument/2006/relationships/video" Target="https://www.youtube.com/embed/oCo6E6eX2E0?start=19&amp;feature=oembed" TargetMode="Externa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academic.oup.com/ijpp/article/32/Supplement_2/ii32/7885395" TargetMode="External"/><Relationship Id="rId7" Type="http://schemas.openxmlformats.org/officeDocument/2006/relationships/hyperlink" Target="https://pharmaceutical-journal.com/article/feature/a-blessing-and-a-curse-the-struggle-to-introduce-e-prescribing" TargetMode="External"/><Relationship Id="rId2" Type="http://schemas.openxmlformats.org/officeDocument/2006/relationships/hyperlink" Target="https://www.england.nhs.uk/long-read/summary-of-electronic-prescribing-and-medicine-administration-epma-directions-2024-issued-to-nhs-england-by-the-secretary-of-state-for-health-and-social-care-in-may-2024/" TargetMode="External"/><Relationship Id="rId1" Type="http://schemas.openxmlformats.org/officeDocument/2006/relationships/slideLayout" Target="../slideLayouts/slideLayout2.xml"/><Relationship Id="rId6" Type="http://schemas.openxmlformats.org/officeDocument/2006/relationships/hyperlink" Target="https://htn.co.uk/2025/04/14/somerset-nhs-foundation-trust-shares-epma-rollout-and-impact/" TargetMode="External"/><Relationship Id="rId5" Type="http://schemas.openxmlformats.org/officeDocument/2006/relationships/hyperlink" Target="https://journals.plos.org/plosone/article?id=10.1371/journal.pone.0294714" TargetMode="External"/><Relationship Id="rId4" Type="http://schemas.openxmlformats.org/officeDocument/2006/relationships/hyperlink" Target="https://pmc.ncbi.nlm.nih.gov/articles/PMC967702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CEBD250-A2EA-2870-6266-BC500CE3D09A}"/>
              </a:ext>
            </a:extLst>
          </p:cNvPr>
          <p:cNvSpPr/>
          <p:nvPr/>
        </p:nvSpPr>
        <p:spPr>
          <a:xfrm>
            <a:off x="755650" y="3429000"/>
            <a:ext cx="7561263" cy="23034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2" name="Title 1">
            <a:extLst>
              <a:ext uri="{FF2B5EF4-FFF2-40B4-BE49-F238E27FC236}">
                <a16:creationId xmlns:a16="http://schemas.microsoft.com/office/drawing/2014/main" id="{8CD00FA1-8B65-0A0D-51C4-B3B175AD5795}"/>
              </a:ext>
            </a:extLst>
          </p:cNvPr>
          <p:cNvSpPr>
            <a:spLocks noGrp="1"/>
          </p:cNvSpPr>
          <p:nvPr>
            <p:ph type="ctrTitle"/>
          </p:nvPr>
        </p:nvSpPr>
        <p:spPr>
          <a:xfrm>
            <a:off x="611188" y="1304925"/>
            <a:ext cx="8353425" cy="4248150"/>
          </a:xfrm>
        </p:spPr>
        <p:txBody>
          <a:bodyPr rtlCol="0">
            <a:normAutofit/>
          </a:bodyPr>
          <a:lstStyle/>
          <a:p>
            <a:pPr eaLnBrk="1" fontAlgn="auto" hangingPunct="1">
              <a:spcAft>
                <a:spcPts val="0"/>
              </a:spcAft>
              <a:defRPr/>
            </a:pPr>
            <a:r>
              <a:rPr lang="en-GB" sz="4000" b="1" dirty="0">
                <a:solidFill>
                  <a:schemeClr val="accent2">
                    <a:lumMod val="20000"/>
                    <a:lumOff val="80000"/>
                  </a:schemeClr>
                </a:solidFill>
              </a:rPr>
              <a:t>Digital Transformation in the Health and Care Professions (BMHP6026)</a:t>
            </a:r>
            <a:br>
              <a:rPr lang="en-GB" sz="3200" b="1" dirty="0">
                <a:solidFill>
                  <a:schemeClr val="accent2">
                    <a:lumMod val="20000"/>
                    <a:lumOff val="80000"/>
                  </a:schemeClr>
                </a:solidFill>
              </a:rPr>
            </a:br>
            <a:r>
              <a:rPr lang="en-GB" sz="3200" b="1" dirty="0">
                <a:solidFill>
                  <a:schemeClr val="accent2">
                    <a:lumMod val="20000"/>
                    <a:lumOff val="80000"/>
                  </a:schemeClr>
                </a:solidFill>
              </a:rPr>
              <a:t>Component 2 Assessment </a:t>
            </a:r>
            <a:br>
              <a:rPr lang="en-GB" sz="3200" b="1" dirty="0">
                <a:solidFill>
                  <a:schemeClr val="accent2">
                    <a:lumMod val="20000"/>
                    <a:lumOff val="80000"/>
                  </a:schemeClr>
                </a:solidFill>
              </a:rPr>
            </a:br>
            <a:br>
              <a:rPr lang="en-GB" sz="3200" b="1" dirty="0">
                <a:solidFill>
                  <a:schemeClr val="accent2">
                    <a:lumMod val="20000"/>
                    <a:lumOff val="80000"/>
                  </a:schemeClr>
                </a:solidFill>
              </a:rPr>
            </a:br>
            <a:r>
              <a:rPr lang="en-GB" sz="3200" b="1" dirty="0">
                <a:solidFill>
                  <a:schemeClr val="accent2">
                    <a:lumMod val="20000"/>
                    <a:lumOff val="80000"/>
                  </a:schemeClr>
                </a:solidFill>
              </a:rPr>
              <a:t>Student name: Charles Frimpong</a:t>
            </a:r>
            <a:br>
              <a:rPr lang="en-GB" sz="3200" b="1" dirty="0">
                <a:solidFill>
                  <a:schemeClr val="accent2">
                    <a:lumMod val="20000"/>
                    <a:lumOff val="80000"/>
                  </a:schemeClr>
                </a:solidFill>
              </a:rPr>
            </a:br>
            <a:r>
              <a:rPr lang="en-GB" sz="3200" b="1" dirty="0">
                <a:solidFill>
                  <a:schemeClr val="accent2">
                    <a:lumMod val="20000"/>
                    <a:lumOff val="80000"/>
                  </a:schemeClr>
                </a:solidFill>
              </a:rPr>
              <a:t>Student ID: 2227297</a:t>
            </a:r>
            <a:endParaRPr lang="en-GB" altLang="en-US" sz="2200" dirty="0">
              <a:solidFill>
                <a:schemeClr val="accent2">
                  <a:lumMod val="20000"/>
                  <a:lumOff val="80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865C4740-D49A-FC2F-ACE5-1DBED0D86B2A}"/>
              </a:ext>
            </a:extLst>
          </p:cNvPr>
          <p:cNvSpPr>
            <a:spLocks noGrp="1" noChangeArrowheads="1"/>
          </p:cNvSpPr>
          <p:nvPr>
            <p:ph type="title"/>
          </p:nvPr>
        </p:nvSpPr>
        <p:spPr/>
        <p:txBody>
          <a:bodyPr/>
          <a:lstStyle/>
          <a:p>
            <a:r>
              <a:rPr lang="en-GB" altLang="en-US" b="1"/>
              <a:t>Use of AI Acknowledgement</a:t>
            </a:r>
          </a:p>
        </p:txBody>
      </p:sp>
      <p:sp>
        <p:nvSpPr>
          <p:cNvPr id="8195" name="Content Placeholder 2">
            <a:extLst>
              <a:ext uri="{FF2B5EF4-FFF2-40B4-BE49-F238E27FC236}">
                <a16:creationId xmlns:a16="http://schemas.microsoft.com/office/drawing/2014/main" id="{BEF64A42-FCE9-6EFE-C2A1-B6B51E88115A}"/>
              </a:ext>
            </a:extLst>
          </p:cNvPr>
          <p:cNvSpPr>
            <a:spLocks noGrp="1" noChangeArrowheads="1"/>
          </p:cNvSpPr>
          <p:nvPr>
            <p:ph idx="1"/>
          </p:nvPr>
        </p:nvSpPr>
        <p:spPr>
          <a:xfrm>
            <a:off x="457200" y="1600200"/>
            <a:ext cx="8229600" cy="3916363"/>
          </a:xfrm>
        </p:spPr>
        <p:txBody>
          <a:bodyPr/>
          <a:lstStyle/>
          <a:p>
            <a:r>
              <a:rPr lang="en-GB" altLang="en-US" sz="1200" dirty="0"/>
              <a:t>I acknowledge that this assignment was not done with the help of AI</a:t>
            </a:r>
          </a:p>
          <a:p>
            <a:endParaRPr lang="en-GB" altLang="en-US" sz="1200" dirty="0"/>
          </a:p>
          <a:p>
            <a:endParaRPr lang="en-GB" altLang="en-US" sz="1200" dirty="0"/>
          </a:p>
          <a:p>
            <a:endParaRPr lang="en-GB" altLang="en-US" sz="1200" dirty="0"/>
          </a:p>
          <a:p>
            <a:endParaRPr lang="en-GB" altLang="en-US" sz="1200"/>
          </a:p>
          <a:p>
            <a:endParaRPr lang="en-GB" altLang="en-US" sz="1200" dirty="0"/>
          </a:p>
          <a:p>
            <a:endParaRPr lang="en-GB" altLang="en-US" sz="1200" dirty="0"/>
          </a:p>
          <a:p>
            <a:endParaRPr lang="en-GB" altLang="en-US" sz="1200" dirty="0"/>
          </a:p>
          <a:p>
            <a:endParaRPr lang="en-GB" altLang="en-US" sz="1200" dirty="0"/>
          </a:p>
          <a:p>
            <a:endParaRPr lang="en-GB" altLang="en-US" sz="1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464B3569-770A-78C9-394B-EB15C38F320C}"/>
              </a:ext>
            </a:extLst>
          </p:cNvPr>
          <p:cNvSpPr>
            <a:spLocks noGrp="1" noChangeArrowheads="1"/>
          </p:cNvSpPr>
          <p:nvPr>
            <p:ph type="title"/>
          </p:nvPr>
        </p:nvSpPr>
        <p:spPr>
          <a:xfrm>
            <a:off x="457200" y="273050"/>
            <a:ext cx="3008313" cy="1162050"/>
          </a:xfrm>
        </p:spPr>
        <p:txBody>
          <a:bodyPr wrap="square" anchor="b">
            <a:normAutofit/>
          </a:bodyPr>
          <a:lstStyle/>
          <a:p>
            <a:pPr eaLnBrk="1" hangingPunct="1"/>
            <a:r>
              <a:rPr lang="en-GB" altLang="en-US" b="1" dirty="0"/>
              <a:t>Introduction</a:t>
            </a:r>
          </a:p>
        </p:txBody>
      </p:sp>
      <p:pic>
        <p:nvPicPr>
          <p:cNvPr id="2" name="Online Media 1" title="Rollout of Electronic Prescribing and Medicines Administration (ePMA) at CNTW">
            <a:hlinkClick r:id="" action="ppaction://media"/>
            <a:extLst>
              <a:ext uri="{FF2B5EF4-FFF2-40B4-BE49-F238E27FC236}">
                <a16:creationId xmlns:a16="http://schemas.microsoft.com/office/drawing/2014/main" id="{0CC8637A-3878-DF68-6E1B-184DDFD8AE60}"/>
              </a:ext>
            </a:extLst>
          </p:cNvPr>
          <p:cNvPicPr>
            <a:picLocks noRot="1" noChangeAspect="1"/>
          </p:cNvPicPr>
          <p:nvPr>
            <a:videoFile r:link="rId1"/>
          </p:nvPr>
        </p:nvPicPr>
        <p:blipFill>
          <a:blip r:embed="rId4"/>
          <a:stretch>
            <a:fillRect/>
          </a:stretch>
        </p:blipFill>
        <p:spPr>
          <a:xfrm>
            <a:off x="5292080" y="2348880"/>
            <a:ext cx="3671590" cy="2545234"/>
          </a:xfrm>
          <a:prstGeom prst="rect">
            <a:avLst/>
          </a:prstGeom>
          <a:noFill/>
        </p:spPr>
      </p:pic>
      <p:sp>
        <p:nvSpPr>
          <p:cNvPr id="9219" name="Content Placeholder 2">
            <a:extLst>
              <a:ext uri="{FF2B5EF4-FFF2-40B4-BE49-F238E27FC236}">
                <a16:creationId xmlns:a16="http://schemas.microsoft.com/office/drawing/2014/main" id="{1145EBA9-8692-7D39-2BE5-DB2DB2861C2D}"/>
              </a:ext>
            </a:extLst>
          </p:cNvPr>
          <p:cNvSpPr>
            <a:spLocks noGrp="1" noChangeArrowheads="1"/>
          </p:cNvSpPr>
          <p:nvPr>
            <p:ph type="body" sz="half" idx="2"/>
          </p:nvPr>
        </p:nvSpPr>
        <p:spPr>
          <a:xfrm>
            <a:off x="457200" y="1435100"/>
            <a:ext cx="4546848" cy="4029891"/>
          </a:xfrm>
        </p:spPr>
        <p:txBody>
          <a:bodyPr wrap="square" anchor="t">
            <a:normAutofit/>
          </a:bodyPr>
          <a:lstStyle/>
          <a:p>
            <a:pPr eaLnBrk="1" hangingPunct="1">
              <a:lnSpc>
                <a:spcPct val="90000"/>
              </a:lnSpc>
            </a:pPr>
            <a:endParaRPr lang="en-GB" altLang="en-US" sz="1000" dirty="0"/>
          </a:p>
          <a:p>
            <a:pPr eaLnBrk="1" hangingPunct="1">
              <a:lnSpc>
                <a:spcPct val="90000"/>
              </a:lnSpc>
            </a:pPr>
            <a:r>
              <a:rPr lang="en-GB" altLang="en-US" sz="1200"/>
              <a:t>Electronic Prescribing and Medicines Administration is known as ePMA. Instead of using paper charts, this digital system is utilised in healthcare settings to handle the electronic prescription, dispensing, and administration of pharmaceuticals.</a:t>
            </a:r>
          </a:p>
          <a:p>
            <a:pPr marL="0" indent="0" eaLnBrk="1" hangingPunct="1">
              <a:lnSpc>
                <a:spcPct val="90000"/>
              </a:lnSpc>
              <a:buNone/>
            </a:pPr>
            <a:endParaRPr lang="en-GB" altLang="en-US" sz="1200"/>
          </a:p>
          <a:p>
            <a:pPr marL="0" indent="0" eaLnBrk="1" hangingPunct="1">
              <a:lnSpc>
                <a:spcPct val="90000"/>
              </a:lnSpc>
              <a:buNone/>
            </a:pPr>
            <a:r>
              <a:rPr lang="en-GB" altLang="en-US" sz="1200"/>
              <a:t>.The United Kingdom has been using ePMA (Electronic Prescribing and Medicines Administration) systems for a number of years, and their use has been steadily growing over time:</a:t>
            </a:r>
          </a:p>
          <a:p>
            <a:pPr marL="0" indent="0" eaLnBrk="1" hangingPunct="1">
              <a:lnSpc>
                <a:spcPct val="90000"/>
              </a:lnSpc>
              <a:buNone/>
            </a:pPr>
            <a:endParaRPr lang="en-GB" altLang="en-US" sz="1200"/>
          </a:p>
          <a:p>
            <a:pPr marL="0" indent="0" eaLnBrk="1" hangingPunct="1">
              <a:lnSpc>
                <a:spcPct val="90000"/>
              </a:lnSpc>
              <a:buNone/>
            </a:pPr>
            <a:r>
              <a:rPr lang="en-GB" altLang="en-US" sz="1200"/>
              <a:t>In 2018, the government supported the adoption of ePMA and the shift away from paper-based prescribing by NHS trusts, and specific funds and efforts were established to speed up delivery across more NHS trusts.</a:t>
            </a:r>
          </a:p>
          <a:p>
            <a:pPr marL="0" indent="0" eaLnBrk="1" hangingPunct="1">
              <a:lnSpc>
                <a:spcPct val="90000"/>
              </a:lnSpc>
              <a:buNone/>
            </a:pPr>
            <a:endParaRPr lang="en-GB" altLang="en-US" sz="1200"/>
          </a:p>
          <a:p>
            <a:pPr marL="0" indent="0" eaLnBrk="1" hangingPunct="1">
              <a:lnSpc>
                <a:spcPct val="90000"/>
              </a:lnSpc>
              <a:buNone/>
            </a:pPr>
            <a:r>
              <a:rPr lang="en-GB" altLang="en-US" sz="1200"/>
              <a:t>The percentage of NHS trusts using an ePMA system increased dramatically between 2018 and 2021, rising from about 19% in 2018 to over 80% in early 2021</a:t>
            </a:r>
          </a:p>
          <a:p>
            <a:pPr marL="0" indent="0" eaLnBrk="1" hangingPunct="1">
              <a:lnSpc>
                <a:spcPct val="90000"/>
              </a:lnSpc>
              <a:buNone/>
            </a:pPr>
            <a:r>
              <a:rPr lang="en-GB" altLang="en-US" sz="1200"/>
              <a:t>(NHS 2024)</a:t>
            </a:r>
          </a:p>
          <a:p>
            <a:pPr marL="0" indent="0" eaLnBrk="1" hangingPunct="1">
              <a:lnSpc>
                <a:spcPct val="90000"/>
              </a:lnSpc>
              <a:buNone/>
            </a:pPr>
            <a:endParaRPr lang="en-GB" altLang="en-US" sz="1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EB3E4E6D-4A9E-A382-F897-04864F03F4D0}"/>
              </a:ext>
            </a:extLst>
          </p:cNvPr>
          <p:cNvSpPr>
            <a:spLocks noGrp="1" noChangeArrowheads="1"/>
          </p:cNvSpPr>
          <p:nvPr>
            <p:ph type="title"/>
          </p:nvPr>
        </p:nvSpPr>
        <p:spPr>
          <a:xfrm>
            <a:off x="457200" y="274638"/>
            <a:ext cx="8229600" cy="1143000"/>
          </a:xfrm>
        </p:spPr>
        <p:txBody>
          <a:bodyPr wrap="square" anchor="ctr">
            <a:normAutofit/>
          </a:bodyPr>
          <a:lstStyle/>
          <a:p>
            <a:pPr eaLnBrk="1" hangingPunct="1"/>
            <a:r>
              <a:rPr lang="en-GB" altLang="en-US" b="1"/>
              <a:t>Impact on Workforce</a:t>
            </a:r>
          </a:p>
        </p:txBody>
      </p:sp>
      <p:sp>
        <p:nvSpPr>
          <p:cNvPr id="11267" name="Content Placeholder 2">
            <a:extLst>
              <a:ext uri="{FF2B5EF4-FFF2-40B4-BE49-F238E27FC236}">
                <a16:creationId xmlns:a16="http://schemas.microsoft.com/office/drawing/2014/main" id="{275CBE9C-DC97-92DE-1CFF-53FAAE624927}"/>
              </a:ext>
            </a:extLst>
          </p:cNvPr>
          <p:cNvSpPr>
            <a:spLocks noGrp="1" noChangeArrowheads="1"/>
          </p:cNvSpPr>
          <p:nvPr>
            <p:ph sz="half" idx="1"/>
          </p:nvPr>
        </p:nvSpPr>
        <p:spPr>
          <a:xfrm>
            <a:off x="457200" y="1600201"/>
            <a:ext cx="4038600" cy="3989040"/>
          </a:xfrm>
        </p:spPr>
        <p:txBody>
          <a:bodyPr wrap="square" anchor="t">
            <a:normAutofit/>
          </a:bodyPr>
          <a:lstStyle/>
          <a:p>
            <a:pPr marL="0" indent="0" eaLnBrk="1" hangingPunct="1">
              <a:lnSpc>
                <a:spcPct val="90000"/>
              </a:lnSpc>
              <a:buNone/>
            </a:pPr>
            <a:r>
              <a:rPr lang="en-GB" altLang="en-US" sz="1500" dirty="0"/>
              <a:t>1      Streamlined Medication Processes</a:t>
            </a:r>
          </a:p>
          <a:p>
            <a:pPr eaLnBrk="1" hangingPunct="1">
              <a:lnSpc>
                <a:spcPct val="90000"/>
              </a:lnSpc>
            </a:pPr>
            <a:r>
              <a:rPr lang="en-GB" altLang="en-US" sz="1500" dirty="0"/>
              <a:t>Paper charts are replaced with </a:t>
            </a:r>
            <a:r>
              <a:rPr lang="en-GB" altLang="en-US" sz="1500" dirty="0" err="1"/>
              <a:t>ePMA</a:t>
            </a:r>
            <a:r>
              <a:rPr lang="en-GB" altLang="en-US" sz="1500" dirty="0"/>
              <a:t>, which reduces manual dose checking and transcription.</a:t>
            </a:r>
          </a:p>
          <a:p>
            <a:pPr eaLnBrk="1" hangingPunct="1">
              <a:lnSpc>
                <a:spcPct val="90000"/>
              </a:lnSpc>
            </a:pPr>
            <a:r>
              <a:rPr lang="en-GB" altLang="en-US" sz="1500" dirty="0"/>
              <a:t>Physicians and nurses who work in clinics devote more of their time to patient care and less to administrative tasks.</a:t>
            </a:r>
          </a:p>
          <a:p>
            <a:pPr eaLnBrk="1" hangingPunct="1">
              <a:lnSpc>
                <a:spcPct val="90000"/>
              </a:lnSpc>
            </a:pPr>
            <a:endParaRPr lang="en-GB" altLang="en-US" sz="1500" dirty="0"/>
          </a:p>
          <a:p>
            <a:pPr marL="0" indent="0" eaLnBrk="1" hangingPunct="1">
              <a:lnSpc>
                <a:spcPct val="90000"/>
              </a:lnSpc>
              <a:buNone/>
            </a:pPr>
            <a:r>
              <a:rPr lang="en-GB" altLang="en-US" sz="1500" dirty="0"/>
              <a:t>2        New Clinical Tasks</a:t>
            </a:r>
          </a:p>
          <a:p>
            <a:pPr eaLnBrk="1" hangingPunct="1">
              <a:lnSpc>
                <a:spcPct val="90000"/>
              </a:lnSpc>
            </a:pPr>
            <a:r>
              <a:rPr lang="en-GB" altLang="en-US" sz="1500" dirty="0"/>
              <a:t>Healthcare workers have to use digital technologies to update electronic records, manage notifications, and choose drugs.</a:t>
            </a:r>
          </a:p>
          <a:p>
            <a:pPr eaLnBrk="1" hangingPunct="1">
              <a:lnSpc>
                <a:spcPct val="90000"/>
              </a:lnSpc>
            </a:pPr>
            <a:r>
              <a:rPr lang="en-GB" altLang="en-US" sz="1500" dirty="0"/>
              <a:t>As a result, some tasks are transferred from manual to digital. (IJPP of pharmacy practice 2024)</a:t>
            </a:r>
          </a:p>
          <a:p>
            <a:pPr eaLnBrk="1" hangingPunct="1">
              <a:lnSpc>
                <a:spcPct val="90000"/>
              </a:lnSpc>
            </a:pPr>
            <a:endParaRPr lang="en-GB" altLang="en-US" sz="1500" dirty="0"/>
          </a:p>
        </p:txBody>
      </p:sp>
      <p:pic>
        <p:nvPicPr>
          <p:cNvPr id="2" name="Picture 1">
            <a:extLst>
              <a:ext uri="{FF2B5EF4-FFF2-40B4-BE49-F238E27FC236}">
                <a16:creationId xmlns:a16="http://schemas.microsoft.com/office/drawing/2014/main" id="{BEB4CAD5-E4E5-C154-BE5A-19681894E19A}"/>
              </a:ext>
            </a:extLst>
          </p:cNvPr>
          <p:cNvPicPr>
            <a:picLocks noChangeAspect="1"/>
          </p:cNvPicPr>
          <p:nvPr/>
        </p:nvPicPr>
        <p:blipFill>
          <a:blip r:embed="rId2"/>
          <a:srcRect l="12575" r="30476"/>
          <a:stretch>
            <a:fillRect/>
          </a:stretch>
        </p:blipFill>
        <p:spPr>
          <a:xfrm>
            <a:off x="4648200" y="1600201"/>
            <a:ext cx="4038600" cy="3989040"/>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2AA634E0-B846-6621-11A7-40724DCCC0A8}"/>
              </a:ext>
            </a:extLst>
          </p:cNvPr>
          <p:cNvSpPr>
            <a:spLocks noGrp="1" noChangeArrowheads="1"/>
          </p:cNvSpPr>
          <p:nvPr>
            <p:ph type="title"/>
          </p:nvPr>
        </p:nvSpPr>
        <p:spPr>
          <a:xfrm>
            <a:off x="457200" y="274638"/>
            <a:ext cx="8229600" cy="1143000"/>
          </a:xfrm>
        </p:spPr>
        <p:txBody>
          <a:bodyPr wrap="square" anchor="ctr">
            <a:normAutofit/>
          </a:bodyPr>
          <a:lstStyle/>
          <a:p>
            <a:pPr eaLnBrk="1" hangingPunct="1"/>
            <a:r>
              <a:rPr lang="en-GB" altLang="en-US" b="1"/>
              <a:t>Impact on service delivery </a:t>
            </a:r>
          </a:p>
        </p:txBody>
      </p:sp>
      <p:sp>
        <p:nvSpPr>
          <p:cNvPr id="12291" name="Content Placeholder 2">
            <a:extLst>
              <a:ext uri="{FF2B5EF4-FFF2-40B4-BE49-F238E27FC236}">
                <a16:creationId xmlns:a16="http://schemas.microsoft.com/office/drawing/2014/main" id="{3B720EBE-B41D-2A37-9C84-27FD1AF7AA23}"/>
              </a:ext>
            </a:extLst>
          </p:cNvPr>
          <p:cNvSpPr>
            <a:spLocks noGrp="1" noChangeArrowheads="1"/>
          </p:cNvSpPr>
          <p:nvPr>
            <p:ph sz="half" idx="1"/>
          </p:nvPr>
        </p:nvSpPr>
        <p:spPr>
          <a:xfrm>
            <a:off x="457200" y="1600201"/>
            <a:ext cx="4038600" cy="3989040"/>
          </a:xfrm>
        </p:spPr>
        <p:txBody>
          <a:bodyPr wrap="square" anchor="t">
            <a:normAutofit/>
          </a:bodyPr>
          <a:lstStyle/>
          <a:p>
            <a:pPr marL="0" indent="0" eaLnBrk="1" hangingPunct="1">
              <a:lnSpc>
                <a:spcPct val="90000"/>
              </a:lnSpc>
              <a:buNone/>
            </a:pPr>
            <a:r>
              <a:rPr lang="en-GB" sz="1200" dirty="0"/>
              <a:t>1       Improved Patient Safety</a:t>
            </a:r>
          </a:p>
          <a:p>
            <a:pPr eaLnBrk="1" hangingPunct="1">
              <a:lnSpc>
                <a:spcPct val="90000"/>
              </a:lnSpc>
            </a:pPr>
            <a:r>
              <a:rPr lang="en-GB" altLang="en-US" sz="1200" dirty="0"/>
              <a:t>decreases prescription errors (wrong dosages, unclear handwriting).</a:t>
            </a:r>
          </a:p>
          <a:p>
            <a:pPr eaLnBrk="1" hangingPunct="1">
              <a:lnSpc>
                <a:spcPct val="90000"/>
              </a:lnSpc>
            </a:pPr>
            <a:r>
              <a:rPr lang="en-GB" altLang="en-US" sz="1200" dirty="0"/>
              <a:t>Automated notifications for interactions and allergies</a:t>
            </a:r>
          </a:p>
          <a:p>
            <a:pPr eaLnBrk="1" hangingPunct="1">
              <a:lnSpc>
                <a:spcPct val="90000"/>
              </a:lnSpc>
            </a:pPr>
            <a:r>
              <a:rPr lang="en-GB" altLang="en-US" sz="1200" dirty="0"/>
              <a:t>Clinical decision support (warnings about duplicate therapy, dose ranges)</a:t>
            </a:r>
          </a:p>
          <a:p>
            <a:pPr eaLnBrk="1" hangingPunct="1">
              <a:lnSpc>
                <a:spcPct val="90000"/>
              </a:lnSpc>
            </a:pPr>
            <a:endParaRPr lang="en-GB" altLang="en-US" sz="1200" dirty="0"/>
          </a:p>
          <a:p>
            <a:pPr marL="228600" indent="-228600" eaLnBrk="1" hangingPunct="1">
              <a:lnSpc>
                <a:spcPct val="90000"/>
              </a:lnSpc>
              <a:buAutoNum type="arabicPlain" startAt="2"/>
            </a:pPr>
            <a:r>
              <a:rPr lang="en-GB" altLang="en-US" sz="1200" dirty="0"/>
              <a:t>  Increased Efficiency</a:t>
            </a:r>
          </a:p>
          <a:p>
            <a:pPr marL="0" indent="0" eaLnBrk="1" hangingPunct="1">
              <a:lnSpc>
                <a:spcPct val="90000"/>
              </a:lnSpc>
              <a:buNone/>
            </a:pPr>
            <a:r>
              <a:rPr lang="en-GB" altLang="en-US" sz="1200" dirty="0"/>
              <a:t>        Quicker prescription and medicine delivery</a:t>
            </a:r>
          </a:p>
          <a:p>
            <a:pPr marL="0" indent="0" eaLnBrk="1" hangingPunct="1">
              <a:lnSpc>
                <a:spcPct val="90000"/>
              </a:lnSpc>
              <a:buNone/>
            </a:pPr>
            <a:endParaRPr lang="en-GB" altLang="en-US" sz="1200" dirty="0"/>
          </a:p>
          <a:p>
            <a:pPr marL="0" indent="0" eaLnBrk="1" hangingPunct="1">
              <a:lnSpc>
                <a:spcPct val="90000"/>
              </a:lnSpc>
              <a:buNone/>
            </a:pPr>
            <a:r>
              <a:rPr lang="en-GB" altLang="en-US" sz="1200" dirty="0"/>
              <a:t>       Clinicians' remote access</a:t>
            </a:r>
          </a:p>
          <a:p>
            <a:pPr marL="0" indent="0" eaLnBrk="1" hangingPunct="1">
              <a:lnSpc>
                <a:spcPct val="90000"/>
              </a:lnSpc>
              <a:buNone/>
            </a:pPr>
            <a:endParaRPr lang="en-GB" altLang="en-US" sz="1200" dirty="0"/>
          </a:p>
          <a:p>
            <a:pPr marL="0" indent="0" eaLnBrk="1" hangingPunct="1">
              <a:lnSpc>
                <a:spcPct val="90000"/>
              </a:lnSpc>
              <a:buNone/>
            </a:pPr>
            <a:r>
              <a:rPr lang="en-GB" altLang="en-US" sz="1200" dirty="0"/>
              <a:t>      Decreased time spent on prescription  clarification</a:t>
            </a:r>
          </a:p>
          <a:p>
            <a:pPr marL="0" indent="0" eaLnBrk="1" hangingPunct="1">
              <a:lnSpc>
                <a:spcPct val="90000"/>
              </a:lnSpc>
              <a:buNone/>
            </a:pPr>
            <a:r>
              <a:rPr lang="en-GB" altLang="en-US" sz="1200" dirty="0"/>
              <a:t>(National library of medicine 2022)</a:t>
            </a:r>
          </a:p>
          <a:p>
            <a:pPr marL="0" indent="0" eaLnBrk="1" hangingPunct="1">
              <a:lnSpc>
                <a:spcPct val="90000"/>
              </a:lnSpc>
              <a:buNone/>
            </a:pPr>
            <a:endParaRPr lang="en-GB" altLang="en-US" sz="1500" dirty="0"/>
          </a:p>
        </p:txBody>
      </p:sp>
      <p:pic>
        <p:nvPicPr>
          <p:cNvPr id="12293" name="Picture 5">
            <a:extLst>
              <a:ext uri="{FF2B5EF4-FFF2-40B4-BE49-F238E27FC236}">
                <a16:creationId xmlns:a16="http://schemas.microsoft.com/office/drawing/2014/main" id="{B6C81604-AAD4-3280-4139-A437B5E5A55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3239" r="23737" b="-2"/>
          <a:stretch>
            <a:fillRect/>
          </a:stretch>
        </p:blipFill>
        <p:spPr bwMode="auto">
          <a:xfrm>
            <a:off x="4648200" y="1600201"/>
            <a:ext cx="4038600" cy="3989040"/>
          </a:xfrm>
          <a:prstGeom prst="rect">
            <a:avLst/>
          </a:prstGeom>
          <a:solidFill>
            <a:srgbClr val="FFFFFF"/>
          </a:solid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D8313F47-89A2-31A5-FC32-5F521A2E3285}"/>
              </a:ext>
            </a:extLst>
          </p:cNvPr>
          <p:cNvSpPr>
            <a:spLocks noGrp="1" noChangeArrowheads="1"/>
          </p:cNvSpPr>
          <p:nvPr>
            <p:ph type="title"/>
          </p:nvPr>
        </p:nvSpPr>
        <p:spPr/>
        <p:txBody>
          <a:bodyPr/>
          <a:lstStyle/>
          <a:p>
            <a:pPr eaLnBrk="1" hangingPunct="1"/>
            <a:r>
              <a:rPr lang="en-GB" altLang="en-US" b="1"/>
              <a:t>Impact on patients </a:t>
            </a:r>
          </a:p>
        </p:txBody>
      </p:sp>
      <p:sp>
        <p:nvSpPr>
          <p:cNvPr id="13315" name="Content Placeholder 2">
            <a:extLst>
              <a:ext uri="{FF2B5EF4-FFF2-40B4-BE49-F238E27FC236}">
                <a16:creationId xmlns:a16="http://schemas.microsoft.com/office/drawing/2014/main" id="{E4AA7549-7365-2DD6-F718-4BF748A5242F}"/>
              </a:ext>
            </a:extLst>
          </p:cNvPr>
          <p:cNvSpPr>
            <a:spLocks noGrp="1" noChangeArrowheads="1"/>
          </p:cNvSpPr>
          <p:nvPr>
            <p:ph idx="1"/>
          </p:nvPr>
        </p:nvSpPr>
        <p:spPr>
          <a:xfrm>
            <a:off x="457200" y="1600200"/>
            <a:ext cx="8229600" cy="3916363"/>
          </a:xfrm>
        </p:spPr>
        <p:txBody>
          <a:bodyPr/>
          <a:lstStyle/>
          <a:p>
            <a:pPr marL="228600" indent="-228600" eaLnBrk="1" hangingPunct="1">
              <a:buAutoNum type="arabicPeriod"/>
            </a:pPr>
            <a:r>
              <a:rPr lang="en-GB" altLang="en-US" sz="1200" dirty="0"/>
              <a:t>Improved Confidence in Safety </a:t>
            </a:r>
          </a:p>
          <a:p>
            <a:pPr marL="0" indent="0" eaLnBrk="1" hangingPunct="1">
              <a:buNone/>
            </a:pPr>
            <a:r>
              <a:rPr lang="en-GB" altLang="en-US" sz="1200" dirty="0"/>
              <a:t>  Knowing that digital systems lower prescription errors (e.g., improper doses, undetected allergies) tends to reassure and protect patients.</a:t>
            </a:r>
          </a:p>
          <a:p>
            <a:pPr marL="0" indent="0" eaLnBrk="1" hangingPunct="1">
              <a:buNone/>
            </a:pPr>
            <a:endParaRPr lang="en-GB" altLang="en-US" sz="1200" dirty="0"/>
          </a:p>
          <a:p>
            <a:pPr marL="0" indent="0" eaLnBrk="1" hangingPunct="1">
              <a:buNone/>
            </a:pPr>
            <a:r>
              <a:rPr lang="en-GB" altLang="en-US" sz="1200" dirty="0"/>
              <a:t>Transparent medication records boost confidence in the accuracy of the information provided by providers.</a:t>
            </a:r>
          </a:p>
          <a:p>
            <a:pPr marL="0" indent="0" eaLnBrk="1" hangingPunct="1">
              <a:buNone/>
            </a:pPr>
            <a:endParaRPr lang="en-GB" altLang="en-US" sz="1200" dirty="0"/>
          </a:p>
          <a:p>
            <a:pPr marL="0" indent="0" eaLnBrk="1" hangingPunct="1">
              <a:buNone/>
            </a:pPr>
            <a:r>
              <a:rPr lang="en-GB" altLang="en-US" sz="1200" dirty="0"/>
              <a:t>2. Perceived Coordination and Professionalism</a:t>
            </a:r>
          </a:p>
          <a:p>
            <a:pPr marL="0" indent="0" eaLnBrk="1" hangingPunct="1">
              <a:buNone/>
            </a:pPr>
            <a:r>
              <a:rPr lang="en-GB" altLang="en-US" sz="1200" dirty="0"/>
              <a:t>Care appears more organised and integrated when departments share medication information digitally.</a:t>
            </a:r>
          </a:p>
          <a:p>
            <a:pPr marL="0" indent="0" eaLnBrk="1" hangingPunct="1">
              <a:buNone/>
            </a:pPr>
            <a:endParaRPr lang="en-GB" altLang="en-US" sz="1200" dirty="0"/>
          </a:p>
          <a:p>
            <a:pPr marL="0" indent="0" eaLnBrk="1" hangingPunct="1">
              <a:buNone/>
            </a:pPr>
            <a:r>
              <a:rPr lang="en-GB" altLang="en-US" sz="1200" dirty="0"/>
              <a:t>Patients frequently say that their therapy feels more structured and "modern.“</a:t>
            </a:r>
          </a:p>
          <a:p>
            <a:pPr marL="0" indent="0" eaLnBrk="1" hangingPunct="1">
              <a:buNone/>
            </a:pPr>
            <a:endParaRPr lang="en-GB" altLang="en-US" sz="1200" dirty="0"/>
          </a:p>
          <a:p>
            <a:pPr marL="0" indent="0" eaLnBrk="1" hangingPunct="1">
              <a:buNone/>
            </a:pPr>
            <a:r>
              <a:rPr lang="en-GB" altLang="en-US" sz="1200" dirty="0"/>
              <a:t>3. Better Understanding of Treatment Plans</a:t>
            </a:r>
          </a:p>
          <a:p>
            <a:pPr marL="0" indent="0" eaLnBrk="1" hangingPunct="1">
              <a:buNone/>
            </a:pPr>
            <a:r>
              <a:rPr lang="en-GB" altLang="en-US" sz="1200" dirty="0"/>
              <a:t>Patients can view prescriptions and explanations online with </a:t>
            </a:r>
            <a:r>
              <a:rPr lang="en-GB" altLang="en-US" sz="1200" dirty="0" err="1"/>
              <a:t>ePMA</a:t>
            </a:r>
            <a:r>
              <a:rPr lang="en-GB" altLang="en-US" sz="1200" dirty="0"/>
              <a:t> systems that incorporate patient portals.</a:t>
            </a:r>
          </a:p>
          <a:p>
            <a:pPr marL="0" indent="0" eaLnBrk="1" hangingPunct="1">
              <a:buNone/>
            </a:pPr>
            <a:endParaRPr lang="en-GB" altLang="en-US" sz="1200" dirty="0"/>
          </a:p>
          <a:p>
            <a:pPr marL="0" indent="0" eaLnBrk="1" hangingPunct="1">
              <a:buNone/>
            </a:pPr>
            <a:r>
              <a:rPr lang="en-GB" altLang="en-US" sz="1200" dirty="0"/>
              <a:t>Patients frequently feel more knowledgeable and engaged in their healthcare decisions as a result of this. (PLOS one 2023)</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9FC58809-05DA-035F-4E30-7B906A695F3E}"/>
              </a:ext>
            </a:extLst>
          </p:cNvPr>
          <p:cNvSpPr>
            <a:spLocks noGrp="1" noChangeArrowheads="1"/>
          </p:cNvSpPr>
          <p:nvPr>
            <p:ph type="title"/>
          </p:nvPr>
        </p:nvSpPr>
        <p:spPr/>
        <p:txBody>
          <a:bodyPr/>
          <a:lstStyle/>
          <a:p>
            <a:pPr eaLnBrk="1" hangingPunct="1"/>
            <a:r>
              <a:rPr lang="en-GB" altLang="en-US" b="1"/>
              <a:t>Impact on community </a:t>
            </a:r>
          </a:p>
        </p:txBody>
      </p:sp>
      <p:sp>
        <p:nvSpPr>
          <p:cNvPr id="14339" name="Content Placeholder 2">
            <a:extLst>
              <a:ext uri="{FF2B5EF4-FFF2-40B4-BE49-F238E27FC236}">
                <a16:creationId xmlns:a16="http://schemas.microsoft.com/office/drawing/2014/main" id="{01C1F9F6-D9AA-8786-296F-8963A377AF6F}"/>
              </a:ext>
            </a:extLst>
          </p:cNvPr>
          <p:cNvSpPr>
            <a:spLocks noGrp="1" noChangeArrowheads="1"/>
          </p:cNvSpPr>
          <p:nvPr>
            <p:ph idx="1"/>
          </p:nvPr>
        </p:nvSpPr>
        <p:spPr>
          <a:xfrm>
            <a:off x="457200" y="1600200"/>
            <a:ext cx="8229600" cy="3916363"/>
          </a:xfrm>
        </p:spPr>
        <p:txBody>
          <a:bodyPr/>
          <a:lstStyle/>
          <a:p>
            <a:pPr marL="0" indent="0" eaLnBrk="1" hangingPunct="1">
              <a:buNone/>
            </a:pPr>
            <a:r>
              <a:rPr lang="en-GB" sz="1200" dirty="0"/>
              <a:t>Improved Medication Safety</a:t>
            </a:r>
          </a:p>
          <a:p>
            <a:pPr marL="0" indent="0" eaLnBrk="1" hangingPunct="1">
              <a:buNone/>
            </a:pPr>
            <a:r>
              <a:rPr lang="en-GB" altLang="en-US" sz="1200" dirty="0"/>
              <a:t>Minimises prescription errors, such as incorrect dosage, conflicting allergies, and duplicate medications.</a:t>
            </a:r>
          </a:p>
          <a:p>
            <a:pPr marL="0" indent="0" eaLnBrk="1" hangingPunct="1">
              <a:buNone/>
            </a:pPr>
            <a:r>
              <a:rPr lang="en-GB" altLang="en-US" sz="1200" dirty="0"/>
              <a:t>Consistency between services is enhanced by standardised prescription procedures.</a:t>
            </a:r>
          </a:p>
          <a:p>
            <a:pPr marL="0" indent="0" eaLnBrk="1" hangingPunct="1">
              <a:buNone/>
            </a:pPr>
            <a:r>
              <a:rPr lang="en-GB" altLang="en-US" sz="1200" dirty="0"/>
              <a:t>High-risk drugs are identified by clinical decision-support technologies.</a:t>
            </a:r>
          </a:p>
          <a:p>
            <a:pPr marL="0" indent="0" eaLnBrk="1" hangingPunct="1">
              <a:buNone/>
            </a:pPr>
            <a:endParaRPr lang="en-GB" altLang="en-US" sz="1200" dirty="0"/>
          </a:p>
          <a:p>
            <a:pPr marL="0" indent="0" eaLnBrk="1" hangingPunct="1">
              <a:buNone/>
            </a:pPr>
            <a:r>
              <a:rPr lang="en-GB" altLang="en-US" sz="1200" dirty="0"/>
              <a:t>Better Continuity of Care</a:t>
            </a:r>
          </a:p>
          <a:p>
            <a:pPr marL="0" indent="0" eaLnBrk="1" hangingPunct="1">
              <a:buNone/>
            </a:pPr>
            <a:r>
              <a:rPr lang="en-GB" altLang="en-US" sz="1200" dirty="0"/>
              <a:t>This lowers:</a:t>
            </a:r>
          </a:p>
          <a:p>
            <a:pPr marL="0" indent="0" eaLnBrk="1" hangingPunct="1">
              <a:buNone/>
            </a:pPr>
            <a:r>
              <a:rPr lang="en-GB" altLang="en-US" sz="1200" dirty="0"/>
              <a:t>Taking medication histories repeatedly</a:t>
            </a:r>
          </a:p>
          <a:p>
            <a:pPr marL="0" indent="0" eaLnBrk="1" hangingPunct="1">
              <a:buNone/>
            </a:pPr>
            <a:r>
              <a:rPr lang="en-GB" altLang="en-US" sz="1200" dirty="0"/>
              <a:t>Uncertainty regarding present prescriptions</a:t>
            </a:r>
          </a:p>
          <a:p>
            <a:pPr marL="0" indent="0" eaLnBrk="1" hangingPunct="1">
              <a:buNone/>
            </a:pPr>
            <a:r>
              <a:rPr lang="en-GB" altLang="en-US" sz="1200" dirty="0"/>
              <a:t>Danger of missing medications after being released</a:t>
            </a:r>
          </a:p>
          <a:p>
            <a:pPr marL="0" indent="0" eaLnBrk="1" hangingPunct="1">
              <a:buNone/>
            </a:pPr>
            <a:endParaRPr lang="en-GB" altLang="en-US" sz="1200" dirty="0"/>
          </a:p>
          <a:p>
            <a:pPr marL="0" indent="0" eaLnBrk="1" hangingPunct="1">
              <a:buNone/>
            </a:pPr>
            <a:r>
              <a:rPr lang="en-GB" altLang="en-US" sz="1200" dirty="0"/>
              <a:t>Benefits to the community include fewer needless readmissions and drug-related issues. (HTN 2025)</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CF5F0D45-6CFA-F509-E57A-34FB5A91883E}"/>
              </a:ext>
            </a:extLst>
          </p:cNvPr>
          <p:cNvSpPr>
            <a:spLocks noGrp="1" noChangeArrowheads="1"/>
          </p:cNvSpPr>
          <p:nvPr>
            <p:ph type="title"/>
          </p:nvPr>
        </p:nvSpPr>
        <p:spPr/>
        <p:txBody>
          <a:bodyPr/>
          <a:lstStyle/>
          <a:p>
            <a:pPr eaLnBrk="1" hangingPunct="1"/>
            <a:r>
              <a:rPr lang="en-GB" altLang="en-US" b="1"/>
              <a:t>Challenges of the innovation</a:t>
            </a:r>
          </a:p>
        </p:txBody>
      </p:sp>
      <p:sp>
        <p:nvSpPr>
          <p:cNvPr id="15363" name="Content Placeholder 2">
            <a:extLst>
              <a:ext uri="{FF2B5EF4-FFF2-40B4-BE49-F238E27FC236}">
                <a16:creationId xmlns:a16="http://schemas.microsoft.com/office/drawing/2014/main" id="{1AA960FF-4D7B-4B49-CF88-94A5A825F5CC}"/>
              </a:ext>
            </a:extLst>
          </p:cNvPr>
          <p:cNvSpPr>
            <a:spLocks noGrp="1" noChangeArrowheads="1"/>
          </p:cNvSpPr>
          <p:nvPr>
            <p:ph idx="1"/>
          </p:nvPr>
        </p:nvSpPr>
        <p:spPr>
          <a:xfrm>
            <a:off x="457200" y="1600200"/>
            <a:ext cx="8229600" cy="3916363"/>
          </a:xfrm>
        </p:spPr>
        <p:txBody>
          <a:bodyPr/>
          <a:lstStyle/>
          <a:p>
            <a:pPr marL="0" indent="0" eaLnBrk="1" hangingPunct="1">
              <a:buNone/>
            </a:pPr>
            <a:r>
              <a:rPr lang="en-GB" altLang="en-US" sz="1200" dirty="0"/>
              <a:t>Technical &amp; System-Related Issues</a:t>
            </a:r>
          </a:p>
          <a:p>
            <a:pPr marL="0" indent="0" eaLnBrk="1" hangingPunct="1">
              <a:buNone/>
            </a:pPr>
            <a:r>
              <a:rPr lang="en-GB" altLang="en-US" sz="1200" dirty="0"/>
              <a:t>Drug administration and prescription can be hampered by server malfunctions or maintenance.</a:t>
            </a:r>
          </a:p>
          <a:p>
            <a:pPr marL="0" indent="0" eaLnBrk="1" hangingPunct="1">
              <a:buNone/>
            </a:pPr>
            <a:endParaRPr lang="en-GB" altLang="en-US" sz="1200" dirty="0"/>
          </a:p>
          <a:p>
            <a:pPr marL="0" indent="0" eaLnBrk="1" hangingPunct="1">
              <a:buNone/>
            </a:pPr>
            <a:r>
              <a:rPr lang="en-GB" altLang="en-US" sz="1200" dirty="0"/>
              <a:t>Staff must switch back to paper charts during outages, which raises the possibility of mistakes.</a:t>
            </a:r>
          </a:p>
          <a:p>
            <a:pPr marL="0" indent="0" eaLnBrk="1" hangingPunct="1">
              <a:buNone/>
            </a:pPr>
            <a:endParaRPr lang="en-GB" altLang="en-US" sz="1200" dirty="0"/>
          </a:p>
          <a:p>
            <a:pPr marL="0" indent="0" eaLnBrk="1" hangingPunct="1">
              <a:buNone/>
            </a:pPr>
            <a:r>
              <a:rPr lang="en-GB" altLang="en-US" sz="1200" dirty="0"/>
              <a:t>Systems that combine electronic and paper components may result in misunderstanding and duplication.</a:t>
            </a:r>
          </a:p>
          <a:p>
            <a:pPr marL="0" indent="0" eaLnBrk="1" hangingPunct="1">
              <a:buNone/>
            </a:pPr>
            <a:endParaRPr lang="en-GB" altLang="en-US" sz="1200" dirty="0"/>
          </a:p>
          <a:p>
            <a:pPr marL="0" indent="0" eaLnBrk="1" hangingPunct="1">
              <a:buNone/>
            </a:pPr>
            <a:r>
              <a:rPr lang="en-GB" altLang="en-US" sz="1200" dirty="0"/>
              <a:t>Delays in medication administration and increased staff stress.</a:t>
            </a:r>
          </a:p>
          <a:p>
            <a:pPr marL="0" indent="0" eaLnBrk="1" hangingPunct="1">
              <a:buNone/>
            </a:pPr>
            <a:endParaRPr lang="en-GB" altLang="en-US" sz="1200" dirty="0"/>
          </a:p>
          <a:p>
            <a:pPr marL="0" indent="0" eaLnBrk="1" hangingPunct="1">
              <a:buNone/>
            </a:pPr>
            <a:r>
              <a:rPr lang="en-GB" altLang="en-US" sz="1200" dirty="0"/>
              <a:t>Clinical Risks</a:t>
            </a:r>
          </a:p>
          <a:p>
            <a:pPr marL="0" indent="0" eaLnBrk="1" hangingPunct="1">
              <a:buNone/>
            </a:pPr>
            <a:r>
              <a:rPr lang="en-GB" altLang="en-US" sz="1200" dirty="0"/>
              <a:t>Many pop-up alerts (dose limitations, medication interactions).</a:t>
            </a:r>
          </a:p>
          <a:p>
            <a:pPr marL="0" indent="0" eaLnBrk="1" hangingPunct="1">
              <a:buNone/>
            </a:pPr>
            <a:endParaRPr lang="en-GB" altLang="en-US" sz="1200" dirty="0"/>
          </a:p>
          <a:p>
            <a:pPr marL="0" indent="0" eaLnBrk="1" hangingPunct="1">
              <a:buNone/>
            </a:pPr>
            <a:r>
              <a:rPr lang="en-GB" altLang="en-US" sz="1200" dirty="0"/>
              <a:t>Alerts can be automatically overridden by clinicians.</a:t>
            </a:r>
          </a:p>
          <a:p>
            <a:pPr marL="0" indent="0" eaLnBrk="1" hangingPunct="1">
              <a:buNone/>
            </a:pPr>
            <a:r>
              <a:rPr lang="en-GB" altLang="en-US" sz="1200" dirty="0"/>
              <a:t>Risk: Important warnings can be missed due to desensitisation. (Pharmaceutical journal 2024)</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F08E315C-300B-00B6-33AC-A5F0D2F2B991}"/>
              </a:ext>
            </a:extLst>
          </p:cNvPr>
          <p:cNvSpPr>
            <a:spLocks noGrp="1" noChangeArrowheads="1"/>
          </p:cNvSpPr>
          <p:nvPr>
            <p:ph type="title"/>
          </p:nvPr>
        </p:nvSpPr>
        <p:spPr/>
        <p:txBody>
          <a:bodyPr/>
          <a:lstStyle/>
          <a:p>
            <a:r>
              <a:rPr lang="en-GB" altLang="en-US" b="1"/>
              <a:t>Recommendations</a:t>
            </a:r>
          </a:p>
        </p:txBody>
      </p:sp>
      <p:sp>
        <p:nvSpPr>
          <p:cNvPr id="16387" name="Content Placeholder 2">
            <a:extLst>
              <a:ext uri="{FF2B5EF4-FFF2-40B4-BE49-F238E27FC236}">
                <a16:creationId xmlns:a16="http://schemas.microsoft.com/office/drawing/2014/main" id="{C052064B-7E38-5703-8E66-07FF972BDE6C}"/>
              </a:ext>
            </a:extLst>
          </p:cNvPr>
          <p:cNvSpPr>
            <a:spLocks noGrp="1" noChangeArrowheads="1"/>
          </p:cNvSpPr>
          <p:nvPr>
            <p:ph idx="1"/>
          </p:nvPr>
        </p:nvSpPr>
        <p:spPr>
          <a:xfrm>
            <a:off x="457200" y="1600200"/>
            <a:ext cx="8229600" cy="3916363"/>
          </a:xfrm>
        </p:spPr>
        <p:txBody>
          <a:bodyPr/>
          <a:lstStyle/>
          <a:p>
            <a:pPr marL="0" indent="0">
              <a:buNone/>
            </a:pPr>
            <a:r>
              <a:rPr lang="en-GB" altLang="en-US" sz="1200" dirty="0"/>
              <a:t>General </a:t>
            </a:r>
            <a:r>
              <a:rPr lang="en-GB" altLang="en-US" sz="1200" dirty="0" err="1"/>
              <a:t>ePMA</a:t>
            </a:r>
            <a:r>
              <a:rPr lang="en-GB" altLang="en-US" sz="1200" dirty="0"/>
              <a:t> Recommendations</a:t>
            </a:r>
          </a:p>
          <a:p>
            <a:pPr marL="0" indent="0">
              <a:buNone/>
            </a:pPr>
            <a:r>
              <a:rPr lang="en-GB" altLang="en-US" sz="1200" dirty="0"/>
              <a:t>Make use of the required allergy records</a:t>
            </a:r>
          </a:p>
          <a:p>
            <a:pPr marL="0" indent="0">
              <a:buNone/>
            </a:pPr>
            <a:endParaRPr lang="en-GB" altLang="en-US" sz="1200" dirty="0"/>
          </a:p>
          <a:p>
            <a:pPr marL="0" indent="0">
              <a:buNone/>
            </a:pPr>
            <a:r>
              <a:rPr lang="en-GB" altLang="en-US" sz="1200" dirty="0"/>
              <a:t>Turn on alerts for clinical decision support (CDS).</a:t>
            </a:r>
          </a:p>
          <a:p>
            <a:pPr marL="0" indent="0">
              <a:buNone/>
            </a:pPr>
            <a:endParaRPr lang="en-GB" altLang="en-US" sz="1200" dirty="0"/>
          </a:p>
          <a:p>
            <a:pPr marL="0" indent="0">
              <a:buNone/>
            </a:pPr>
            <a:r>
              <a:rPr lang="en-GB" altLang="en-US" sz="1200" dirty="0"/>
              <a:t>Add dose-range verification.</a:t>
            </a:r>
          </a:p>
          <a:p>
            <a:pPr marL="0" indent="0">
              <a:buNone/>
            </a:pPr>
            <a:endParaRPr lang="en-GB" altLang="en-US" sz="1200" dirty="0"/>
          </a:p>
          <a:p>
            <a:pPr marL="0" indent="0">
              <a:buNone/>
            </a:pPr>
            <a:r>
              <a:rPr lang="en-GB" altLang="en-US" sz="1200" dirty="0"/>
              <a:t>Standardise order settings for typical circumstances.</a:t>
            </a:r>
          </a:p>
          <a:p>
            <a:pPr marL="0" indent="0">
              <a:buNone/>
            </a:pPr>
            <a:endParaRPr lang="en-GB" altLang="en-US" sz="1200" dirty="0"/>
          </a:p>
          <a:p>
            <a:pPr marL="0" indent="0">
              <a:buNone/>
            </a:pPr>
            <a:r>
              <a:rPr lang="en-GB" altLang="en-US" sz="1200" dirty="0"/>
              <a:t>Give physicians, nurses, and chemists organised training.</a:t>
            </a:r>
          </a:p>
          <a:p>
            <a:pPr marL="0" indent="0">
              <a:buNone/>
            </a:pPr>
            <a:endParaRPr lang="en-GB" altLang="en-US" sz="1200" dirty="0"/>
          </a:p>
          <a:p>
            <a:pPr marL="0" indent="0">
              <a:buNone/>
            </a:pPr>
            <a:r>
              <a:rPr lang="en-GB" altLang="en-US" sz="1200" dirty="0"/>
              <a:t>Keep super-users at bay.</a:t>
            </a:r>
          </a:p>
          <a:p>
            <a:pPr marL="0" indent="0">
              <a:buNone/>
            </a:pPr>
            <a:endParaRPr lang="en-GB" altLang="en-US" sz="1200" dirty="0"/>
          </a:p>
          <a:p>
            <a:pPr marL="0" indent="0">
              <a:buNone/>
            </a:pPr>
            <a:r>
              <a:rPr lang="en-GB" altLang="en-US" sz="1200" dirty="0"/>
              <a:t>Frequent cycles of audits and feedback</a:t>
            </a:r>
          </a:p>
          <a:p>
            <a:pPr marL="0" indent="0">
              <a:buNone/>
            </a:pPr>
            <a:endParaRPr lang="en-GB" altLang="en-US" sz="1200" dirty="0"/>
          </a:p>
          <a:p>
            <a:pPr marL="0" indent="0">
              <a:buNone/>
            </a:pPr>
            <a:r>
              <a:rPr lang="en-GB" altLang="en-US" sz="1200" dirty="0"/>
              <a:t>Track alert tiredness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19F14774-89B4-526A-1645-C8C7A679CF51}"/>
              </a:ext>
            </a:extLst>
          </p:cNvPr>
          <p:cNvSpPr>
            <a:spLocks noGrp="1" noChangeArrowheads="1"/>
          </p:cNvSpPr>
          <p:nvPr>
            <p:ph type="title"/>
          </p:nvPr>
        </p:nvSpPr>
        <p:spPr>
          <a:xfrm>
            <a:off x="457200" y="274638"/>
            <a:ext cx="8229600" cy="1143000"/>
          </a:xfrm>
        </p:spPr>
        <p:txBody>
          <a:bodyPr wrap="square" anchor="ctr">
            <a:normAutofit/>
          </a:bodyPr>
          <a:lstStyle/>
          <a:p>
            <a:pPr eaLnBrk="1" hangingPunct="1"/>
            <a:r>
              <a:rPr lang="en-GB" altLang="en-US" b="1"/>
              <a:t>Conclusion</a:t>
            </a:r>
          </a:p>
        </p:txBody>
      </p:sp>
      <p:pic>
        <p:nvPicPr>
          <p:cNvPr id="17413" name="Picture 5">
            <a:extLst>
              <a:ext uri="{FF2B5EF4-FFF2-40B4-BE49-F238E27FC236}">
                <a16:creationId xmlns:a16="http://schemas.microsoft.com/office/drawing/2014/main" id="{202C589B-A6BC-468B-7B9C-EB41FE4E4BB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51520" y="2492896"/>
            <a:ext cx="4038600" cy="1514167"/>
          </a:xfrm>
          <a:prstGeom prst="rect">
            <a:avLst/>
          </a:prstGeom>
          <a:solidFill>
            <a:srgbClr val="FFFFFF"/>
          </a:solidFill>
        </p:spPr>
      </p:pic>
      <p:sp>
        <p:nvSpPr>
          <p:cNvPr id="17411" name="Content Placeholder 2">
            <a:extLst>
              <a:ext uri="{FF2B5EF4-FFF2-40B4-BE49-F238E27FC236}">
                <a16:creationId xmlns:a16="http://schemas.microsoft.com/office/drawing/2014/main" id="{51F53FA6-BFC9-6783-4124-8C69A2AC6DC2}"/>
              </a:ext>
            </a:extLst>
          </p:cNvPr>
          <p:cNvSpPr>
            <a:spLocks noGrp="1" noChangeArrowheads="1"/>
          </p:cNvSpPr>
          <p:nvPr>
            <p:ph sz="half" idx="2"/>
          </p:nvPr>
        </p:nvSpPr>
        <p:spPr>
          <a:xfrm>
            <a:off x="4442520" y="1319171"/>
            <a:ext cx="4038600" cy="3910030"/>
          </a:xfrm>
        </p:spPr>
        <p:txBody>
          <a:bodyPr wrap="square" anchor="t">
            <a:normAutofit/>
          </a:bodyPr>
          <a:lstStyle/>
          <a:p>
            <a:pPr eaLnBrk="1" hangingPunct="1">
              <a:lnSpc>
                <a:spcPct val="90000"/>
              </a:lnSpc>
            </a:pPr>
            <a:r>
              <a:rPr lang="en-GB" altLang="en-US" sz="1300"/>
              <a:t>Modern healthcare delivery has advanced significantly with the introduction of Electronic Prescribing and Medicines Administration (</a:t>
            </a:r>
            <a:r>
              <a:rPr lang="en-GB" altLang="en-US" sz="1300" err="1"/>
              <a:t>ePMA</a:t>
            </a:r>
            <a:r>
              <a:rPr lang="en-GB" altLang="en-US" sz="1300"/>
              <a:t>) technologies. </a:t>
            </a:r>
            <a:r>
              <a:rPr lang="en-GB" altLang="en-US" sz="1300" err="1"/>
              <a:t>ePMA</a:t>
            </a:r>
            <a:r>
              <a:rPr lang="en-GB" altLang="en-US" sz="1300"/>
              <a:t> greatly increases medication safety, lowers prescribing errors, improves documentation accuracy, and fortifies interdisciplinary team communication by substituting digital procedures for paper-based prescribing.</a:t>
            </a:r>
          </a:p>
          <a:p>
            <a:pPr eaLnBrk="1" hangingPunct="1">
              <a:lnSpc>
                <a:spcPct val="90000"/>
              </a:lnSpc>
            </a:pPr>
            <a:r>
              <a:rPr lang="en-GB" altLang="en-US" sz="1300"/>
              <a:t>All things considered, </a:t>
            </a:r>
            <a:r>
              <a:rPr lang="en-GB" altLang="en-US" sz="1300" err="1"/>
              <a:t>ePMA</a:t>
            </a:r>
            <a:r>
              <a:rPr lang="en-GB" altLang="en-US" sz="1300"/>
              <a:t> is essential to the evolution of digital healthcare. It is a crucial tool in modern healthcare settings because it improves patient safety, operational effectiveness, and quality of treatment when backed by good clinical leadership and in line with organisational policies, such as those set forward by NHS England.</a:t>
            </a:r>
          </a:p>
          <a:p>
            <a:pPr eaLnBrk="1" hangingPunct="1">
              <a:lnSpc>
                <a:spcPct val="90000"/>
              </a:lnSpc>
            </a:pPr>
            <a:endParaRPr lang="en-GB" altLang="en-US" sz="13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069CD610-EF15-D36E-485F-F3DEA25BF71B}"/>
              </a:ext>
            </a:extLst>
          </p:cNvPr>
          <p:cNvSpPr>
            <a:spLocks noGrp="1" noChangeArrowheads="1"/>
          </p:cNvSpPr>
          <p:nvPr>
            <p:ph type="title"/>
          </p:nvPr>
        </p:nvSpPr>
        <p:spPr/>
        <p:txBody>
          <a:bodyPr/>
          <a:lstStyle/>
          <a:p>
            <a:pPr eaLnBrk="1" hangingPunct="1"/>
            <a:r>
              <a:rPr lang="en-GB" altLang="en-US" b="1" dirty="0"/>
              <a:t>References</a:t>
            </a:r>
          </a:p>
        </p:txBody>
      </p:sp>
      <p:sp>
        <p:nvSpPr>
          <p:cNvPr id="18435" name="Content Placeholder 2">
            <a:extLst>
              <a:ext uri="{FF2B5EF4-FFF2-40B4-BE49-F238E27FC236}">
                <a16:creationId xmlns:a16="http://schemas.microsoft.com/office/drawing/2014/main" id="{73BCE6D3-1E9E-F510-FABF-C964C76D4773}"/>
              </a:ext>
            </a:extLst>
          </p:cNvPr>
          <p:cNvSpPr>
            <a:spLocks noGrp="1" noChangeArrowheads="1"/>
          </p:cNvSpPr>
          <p:nvPr>
            <p:ph idx="1"/>
          </p:nvPr>
        </p:nvSpPr>
        <p:spPr>
          <a:xfrm>
            <a:off x="457200" y="1600200"/>
            <a:ext cx="8229600" cy="3916363"/>
          </a:xfrm>
        </p:spPr>
        <p:txBody>
          <a:bodyPr/>
          <a:lstStyle/>
          <a:p>
            <a:pPr eaLnBrk="1" hangingPunct="1"/>
            <a:r>
              <a:rPr lang="en-GB" altLang="en-US" sz="1100" dirty="0"/>
              <a:t>About how long EPMA has been in the UK </a:t>
            </a:r>
            <a:r>
              <a:rPr lang="en-GB" sz="1100" dirty="0">
                <a:hlinkClick r:id="rId2"/>
              </a:rPr>
              <a:t>NHS England » Summary of electronic Prescribing and Medicine Administration (</a:t>
            </a:r>
            <a:r>
              <a:rPr lang="en-GB" sz="1100" dirty="0" err="1">
                <a:hlinkClick r:id="rId2"/>
              </a:rPr>
              <a:t>ePMA</a:t>
            </a:r>
            <a:r>
              <a:rPr lang="en-GB" sz="1100" dirty="0">
                <a:hlinkClick r:id="rId2"/>
              </a:rPr>
              <a:t>) Directions 2024 issued to NHS England by the Secretary of State for Health and Social Care in May 2024</a:t>
            </a:r>
            <a:r>
              <a:rPr lang="en-GB" sz="1100" dirty="0"/>
              <a:t> accessed 27/02/206</a:t>
            </a:r>
          </a:p>
          <a:p>
            <a:pPr eaLnBrk="1" hangingPunct="1"/>
            <a:r>
              <a:rPr lang="en-GB" altLang="en-US" sz="1100" dirty="0"/>
              <a:t>About the impact on workforce </a:t>
            </a:r>
            <a:r>
              <a:rPr lang="en-GB" sz="1100" dirty="0">
                <a:hlinkClick r:id="rId3"/>
              </a:rPr>
              <a:t>mixed method service evaluation of Electronic Prescribing and Medicines Administration (EPMA) within 10 community hospitals in England | International Journal of Pharmacy Practice | Oxford Academic</a:t>
            </a:r>
            <a:r>
              <a:rPr lang="en-GB" sz="1100" dirty="0"/>
              <a:t> accessed 27/02/2026</a:t>
            </a:r>
          </a:p>
          <a:p>
            <a:pPr eaLnBrk="1" hangingPunct="1"/>
            <a:r>
              <a:rPr lang="en-GB" altLang="en-US" sz="1100" dirty="0"/>
              <a:t>About the impact of service delivery </a:t>
            </a:r>
            <a:r>
              <a:rPr lang="en-GB" sz="1100" dirty="0">
                <a:hlinkClick r:id="rId4"/>
              </a:rPr>
              <a:t>Transitioning EPMA applications in a large multisite teaching hospital – PMC</a:t>
            </a:r>
            <a:r>
              <a:rPr lang="en-GB" sz="1100" dirty="0"/>
              <a:t> accessed 27/02/2026</a:t>
            </a:r>
          </a:p>
          <a:p>
            <a:pPr eaLnBrk="1" hangingPunct="1"/>
            <a:r>
              <a:rPr lang="en-GB" altLang="en-US" sz="1100" dirty="0"/>
              <a:t>About the impact on the patience </a:t>
            </a:r>
            <a:r>
              <a:rPr lang="en-GB" sz="1100" dirty="0">
                <a:hlinkClick r:id="rId5"/>
              </a:rPr>
              <a:t>Hospital pharmacists’, doctors’ and nurses’ perceptions of intra- and inter- professional communication in the context of electronic prescribing and medication administration systems: A qualitative study | PLOS One</a:t>
            </a:r>
            <a:r>
              <a:rPr lang="en-GB" sz="1100" dirty="0"/>
              <a:t> </a:t>
            </a:r>
          </a:p>
          <a:p>
            <a:pPr eaLnBrk="1" hangingPunct="1"/>
            <a:r>
              <a:rPr lang="en-GB" altLang="en-US" sz="1100" dirty="0"/>
              <a:t>About the impact on the community </a:t>
            </a:r>
            <a:r>
              <a:rPr lang="en-GB" sz="1100" dirty="0">
                <a:hlinkClick r:id="rId6"/>
              </a:rPr>
              <a:t>Somerset NHS FT shares </a:t>
            </a:r>
            <a:r>
              <a:rPr lang="en-GB" sz="1100" dirty="0" err="1">
                <a:hlinkClick r:id="rId6"/>
              </a:rPr>
              <a:t>ePMA</a:t>
            </a:r>
            <a:r>
              <a:rPr lang="en-GB" sz="1100" dirty="0">
                <a:hlinkClick r:id="rId6"/>
              </a:rPr>
              <a:t> rollout and impact – HTN Health Tech News</a:t>
            </a:r>
            <a:r>
              <a:rPr lang="en-GB" sz="1100" dirty="0"/>
              <a:t> accessed 3/03/2026</a:t>
            </a:r>
          </a:p>
          <a:p>
            <a:pPr eaLnBrk="1" hangingPunct="1"/>
            <a:r>
              <a:rPr lang="en-GB" altLang="en-US" sz="1100" dirty="0"/>
              <a:t>About the disadvantages of the innovation </a:t>
            </a:r>
            <a:r>
              <a:rPr lang="en-GB" sz="1100" dirty="0">
                <a:hlinkClick r:id="rId7"/>
              </a:rPr>
              <a:t>‘A blessing and a curse’: the struggle to introduce e-prescribing - The Pharmaceutical Journal</a:t>
            </a:r>
            <a:r>
              <a:rPr lang="en-GB" sz="1100" dirty="0"/>
              <a:t> accessed 03/03/2026</a:t>
            </a:r>
          </a:p>
          <a:p>
            <a:pPr eaLnBrk="1" hangingPunct="1"/>
            <a:endParaRPr lang="en-GB" altLang="en-US" sz="1100" dirty="0"/>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purl.org/dc/dcmitype/"/>
    <ds:schemaRef ds:uri="http://purl.org/dc/elements/1.1/"/>
    <ds:schemaRef ds:uri="http://schemas.openxmlformats.org/package/2006/metadata/core-properties"/>
    <ds:schemaRef ds:uri="http://schemas.microsoft.com/office/infopath/2007/PartnerControls"/>
    <ds:schemaRef ds:uri="http://www.w3.org/XML/1998/namespace"/>
    <ds:schemaRef ds:uri="http://purl.org/dc/terms/"/>
    <ds:schemaRef ds:uri="http://schemas.microsoft.com/office/2006/documentManagement/types"/>
    <ds:schemaRef ds:uri="303dbf9b-b85b-46a0-94f1-894078c07ecd"/>
    <ds:schemaRef ds:uri="http://schemas.microsoft.com/office/2006/metadata/properties"/>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Crop</Template>
  <TotalTime>10396</TotalTime>
  <Words>980</Words>
  <Application>Microsoft Office PowerPoint</Application>
  <PresentationFormat>On-screen Show (4:3)</PresentationFormat>
  <Paragraphs>113</Paragraphs>
  <Slides>11</Slides>
  <Notes>2</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Myriad Pro</vt:lpstr>
      <vt:lpstr>20140311PresentationUWTSDTemplate</vt:lpstr>
      <vt:lpstr>Digital Transformation in the Health and Care Professions (BMHP6026) Component 2 Assessment   Student name: Charles Frimpong Student ID: 2227297</vt:lpstr>
      <vt:lpstr>Use of AI Acknowledgement</vt:lpstr>
      <vt:lpstr>Introduction</vt:lpstr>
      <vt:lpstr>Impact on Workforce</vt:lpstr>
      <vt:lpstr>Impact on service delivery </vt:lpstr>
      <vt:lpstr>Impact on patients </vt:lpstr>
      <vt:lpstr>Impact on community </vt:lpstr>
      <vt:lpstr>Challenges of the innovation</vt:lpstr>
      <vt:lpstr>Recommendations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Defining and Classifying Groups</dc:title>
  <dc:creator>Rebecca Stewart</dc:creator>
  <cp:lastModifiedBy>Charles Frimpong</cp:lastModifiedBy>
  <cp:revision>171</cp:revision>
  <cp:lastPrinted>2021-01-18T19:39:53Z</cp:lastPrinted>
  <dcterms:created xsi:type="dcterms:W3CDTF">2020-06-13T21:56:47Z</dcterms:created>
  <dcterms:modified xsi:type="dcterms:W3CDTF">2026-03-09T09:55:17Z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haredWithUsers">
    <vt:lpwstr>352;#Alison Harding;#2520;#Rachel Bendall;#2266;#Ruth Groff</vt:lpwstr>
  </property>
</Properties>
</file>