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201291-F3A9-4DDF-8757-87729C8C809F}" v="571" dt="2022-11-23T06:43:59.124"/>
    <p1510:client id="{68E655BA-15E6-4D6A-9EE4-CDEE18FDF215}" v="366" dt="2022-11-22T14:57:25.120"/>
    <p1510:client id="{6FD08C45-F4C0-4124-B506-79C4DBB6FD2C}" v="180" dt="2022-11-22T12:48:53.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9" d="100"/>
          <a:sy n="79" d="100"/>
        </p:scale>
        <p:origin x="61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CHERUIYOT" userId="ba5d9b4d273359db" providerId="Windows Live" clId="Web-{68E655BA-15E6-4D6A-9EE4-CDEE18FDF215}"/>
    <pc:docChg chg="addSld modSld">
      <pc:chgData name="VINCENT KIPLANGAT CHERUIYOT" userId="ba5d9b4d273359db" providerId="Windows Live" clId="Web-{68E655BA-15E6-4D6A-9EE4-CDEE18FDF215}" dt="2022-11-22T14:57:25.120" v="367"/>
      <pc:docMkLst>
        <pc:docMk/>
      </pc:docMkLst>
      <pc:sldChg chg="addSp modSp mod setBg">
        <pc:chgData name="VINCENT KIPLANGAT CHERUIYOT" userId="ba5d9b4d273359db" providerId="Windows Live" clId="Web-{68E655BA-15E6-4D6A-9EE4-CDEE18FDF215}" dt="2022-11-22T14:21:20.363" v="106"/>
        <pc:sldMkLst>
          <pc:docMk/>
          <pc:sldMk cId="3682974635" sldId="258"/>
        </pc:sldMkLst>
        <pc:spChg chg="mod">
          <ac:chgData name="VINCENT KIPLANGAT CHERUIYOT" userId="ba5d9b4d273359db" providerId="Windows Live" clId="Web-{68E655BA-15E6-4D6A-9EE4-CDEE18FDF215}" dt="2022-11-22T14:21:20.363" v="106"/>
          <ac:spMkLst>
            <pc:docMk/>
            <pc:sldMk cId="3682974635" sldId="258"/>
            <ac:spMk id="2" creationId="{288B689E-7974-4668-27E1-C804A38F8DB4}"/>
          </ac:spMkLst>
        </pc:spChg>
        <pc:spChg chg="mod">
          <ac:chgData name="VINCENT KIPLANGAT CHERUIYOT" userId="ba5d9b4d273359db" providerId="Windows Live" clId="Web-{68E655BA-15E6-4D6A-9EE4-CDEE18FDF215}" dt="2022-11-22T14:21:20.363" v="106"/>
          <ac:spMkLst>
            <pc:docMk/>
            <pc:sldMk cId="3682974635" sldId="258"/>
            <ac:spMk id="3" creationId="{485AAD79-FA8B-875C-3BC2-887826F2A2FA}"/>
          </ac:spMkLst>
        </pc:spChg>
        <pc:spChg chg="add">
          <ac:chgData name="VINCENT KIPLANGAT CHERUIYOT" userId="ba5d9b4d273359db" providerId="Windows Live" clId="Web-{68E655BA-15E6-4D6A-9EE4-CDEE18FDF215}" dt="2022-11-22T14:21:20.363" v="106"/>
          <ac:spMkLst>
            <pc:docMk/>
            <pc:sldMk cId="3682974635" sldId="258"/>
            <ac:spMk id="9" creationId="{E49D7415-2F11-44C2-B6AA-13A25B6814B9}"/>
          </ac:spMkLst>
        </pc:spChg>
        <pc:picChg chg="add mod">
          <ac:chgData name="VINCENT KIPLANGAT CHERUIYOT" userId="ba5d9b4d273359db" providerId="Windows Live" clId="Web-{68E655BA-15E6-4D6A-9EE4-CDEE18FDF215}" dt="2022-11-22T14:21:20.363" v="106"/>
          <ac:picMkLst>
            <pc:docMk/>
            <pc:sldMk cId="3682974635" sldId="258"/>
            <ac:picMk id="4" creationId="{78B9827F-A5FB-83A4-1EE3-B84417DA16A0}"/>
          </ac:picMkLst>
        </pc:picChg>
        <pc:cxnChg chg="add">
          <ac:chgData name="VINCENT KIPLANGAT CHERUIYOT" userId="ba5d9b4d273359db" providerId="Windows Live" clId="Web-{68E655BA-15E6-4D6A-9EE4-CDEE18FDF215}" dt="2022-11-22T14:21:20.363" v="106"/>
          <ac:cxnSpMkLst>
            <pc:docMk/>
            <pc:sldMk cId="3682974635" sldId="258"/>
            <ac:cxnSpMk id="11" creationId="{511FC409-B3C2-4F68-865C-C5333D6F2710}"/>
          </ac:cxnSpMkLst>
        </pc:cxnChg>
        <pc:cxnChg chg="add">
          <ac:chgData name="VINCENT KIPLANGAT CHERUIYOT" userId="ba5d9b4d273359db" providerId="Windows Live" clId="Web-{68E655BA-15E6-4D6A-9EE4-CDEE18FDF215}" dt="2022-11-22T14:21:20.363" v="106"/>
          <ac:cxnSpMkLst>
            <pc:docMk/>
            <pc:sldMk cId="3682974635" sldId="258"/>
            <ac:cxnSpMk id="13" creationId="{B810270D-76A7-44B3-9746-7EDF5788602E}"/>
          </ac:cxnSpMkLst>
        </pc:cxnChg>
      </pc:sldChg>
      <pc:sldChg chg="addSp delSp modSp new mod setBg">
        <pc:chgData name="VINCENT KIPLANGAT CHERUIYOT" userId="ba5d9b4d273359db" providerId="Windows Live" clId="Web-{68E655BA-15E6-4D6A-9EE4-CDEE18FDF215}" dt="2022-11-22T14:57:13.166" v="366"/>
        <pc:sldMkLst>
          <pc:docMk/>
          <pc:sldMk cId="2361647108" sldId="259"/>
        </pc:sldMkLst>
        <pc:spChg chg="mod">
          <ac:chgData name="VINCENT KIPLANGAT CHERUIYOT" userId="ba5d9b4d273359db" providerId="Windows Live" clId="Web-{68E655BA-15E6-4D6A-9EE4-CDEE18FDF215}" dt="2022-11-22T14:57:13.166" v="366"/>
          <ac:spMkLst>
            <pc:docMk/>
            <pc:sldMk cId="2361647108" sldId="259"/>
            <ac:spMk id="2" creationId="{CD8189D7-18D6-59B7-D8D0-5A97368F75F5}"/>
          </ac:spMkLst>
        </pc:spChg>
        <pc:spChg chg="del mod">
          <ac:chgData name="VINCENT KIPLANGAT CHERUIYOT" userId="ba5d9b4d273359db" providerId="Windows Live" clId="Web-{68E655BA-15E6-4D6A-9EE4-CDEE18FDF215}" dt="2022-11-22T14:56:49.134" v="362"/>
          <ac:spMkLst>
            <pc:docMk/>
            <pc:sldMk cId="2361647108" sldId="259"/>
            <ac:spMk id="3" creationId="{48B911DF-5FD8-721A-24BF-281700110D1B}"/>
          </ac:spMkLst>
        </pc:spChg>
        <pc:spChg chg="add">
          <ac:chgData name="VINCENT KIPLANGAT CHERUIYOT" userId="ba5d9b4d273359db" providerId="Windows Live" clId="Web-{68E655BA-15E6-4D6A-9EE4-CDEE18FDF215}" dt="2022-11-22T14:57:13.166" v="366"/>
          <ac:spMkLst>
            <pc:docMk/>
            <pc:sldMk cId="2361647108" sldId="259"/>
            <ac:spMk id="11" creationId="{F68B2C62-7648-4430-90D5-AE0F252AF113}"/>
          </ac:spMkLst>
        </pc:spChg>
        <pc:spChg chg="add del">
          <ac:chgData name="VINCENT KIPLANGAT CHERUIYOT" userId="ba5d9b4d273359db" providerId="Windows Live" clId="Web-{68E655BA-15E6-4D6A-9EE4-CDEE18FDF215}" dt="2022-11-22T14:56:59.431" v="364"/>
          <ac:spMkLst>
            <pc:docMk/>
            <pc:sldMk cId="2361647108" sldId="259"/>
            <ac:spMk id="22" creationId="{38BAA331-DFA8-0E16-FB84-897B1DB96924}"/>
          </ac:spMkLst>
        </pc:spChg>
        <pc:graphicFrameChg chg="add mod modGraphic">
          <ac:chgData name="VINCENT KIPLANGAT CHERUIYOT" userId="ba5d9b4d273359db" providerId="Windows Live" clId="Web-{68E655BA-15E6-4D6A-9EE4-CDEE18FDF215}" dt="2022-11-22T14:57:13.166" v="366"/>
          <ac:graphicFrameMkLst>
            <pc:docMk/>
            <pc:sldMk cId="2361647108" sldId="259"/>
            <ac:graphicFrameMk id="6" creationId="{B60CEF82-C118-AB2A-B870-AF09C233E859}"/>
          </ac:graphicFrameMkLst>
        </pc:graphicFrameChg>
        <pc:picChg chg="add del mod">
          <ac:chgData name="VINCENT KIPLANGAT CHERUIYOT" userId="ba5d9b4d273359db" providerId="Windows Live" clId="Web-{68E655BA-15E6-4D6A-9EE4-CDEE18FDF215}" dt="2022-11-22T14:57:05.353" v="365"/>
          <ac:picMkLst>
            <pc:docMk/>
            <pc:sldMk cId="2361647108" sldId="259"/>
            <ac:picMk id="4" creationId="{92A97973-BD8C-D21C-FE69-057FDF3B9C3E}"/>
          </ac:picMkLst>
        </pc:picChg>
        <pc:cxnChg chg="add">
          <ac:chgData name="VINCENT KIPLANGAT CHERUIYOT" userId="ba5d9b4d273359db" providerId="Windows Live" clId="Web-{68E655BA-15E6-4D6A-9EE4-CDEE18FDF215}" dt="2022-11-22T14:57:13.166" v="366"/>
          <ac:cxnSpMkLst>
            <pc:docMk/>
            <pc:sldMk cId="2361647108" sldId="259"/>
            <ac:cxnSpMk id="13" creationId="{AAD0195E-7F27-4D06-9427-0C121D721A14}"/>
          </ac:cxnSpMkLst>
        </pc:cxnChg>
        <pc:cxnChg chg="add">
          <ac:chgData name="VINCENT KIPLANGAT CHERUIYOT" userId="ba5d9b4d273359db" providerId="Windows Live" clId="Web-{68E655BA-15E6-4D6A-9EE4-CDEE18FDF215}" dt="2022-11-22T14:57:13.166" v="366"/>
          <ac:cxnSpMkLst>
            <pc:docMk/>
            <pc:sldMk cId="2361647108" sldId="259"/>
            <ac:cxnSpMk id="15" creationId="{9D74C2FC-3228-4FC1-B97B-87AD35508D91}"/>
          </ac:cxnSpMkLst>
        </pc:cxnChg>
      </pc:sldChg>
      <pc:sldChg chg="new">
        <pc:chgData name="VINCENT KIPLANGAT CHERUIYOT" userId="ba5d9b4d273359db" providerId="Windows Live" clId="Web-{68E655BA-15E6-4D6A-9EE4-CDEE18FDF215}" dt="2022-11-22T14:57:25.120" v="367"/>
        <pc:sldMkLst>
          <pc:docMk/>
          <pc:sldMk cId="4021045690" sldId="260"/>
        </pc:sldMkLst>
      </pc:sldChg>
    </pc:docChg>
  </pc:docChgLst>
  <pc:docChgLst>
    <pc:chgData name="VINCENT KIPLANGAT CHERUIYOT" userId="ba5d9b4d273359db" providerId="Windows Live" clId="Web-{6FD08C45-F4C0-4124-B506-79C4DBB6FD2C}"/>
    <pc:docChg chg="addSld modSld addMainMaster delMainMaster">
      <pc:chgData name="VINCENT KIPLANGAT CHERUIYOT" userId="ba5d9b4d273359db" providerId="Windows Live" clId="Web-{6FD08C45-F4C0-4124-B506-79C4DBB6FD2C}" dt="2022-11-22T12:48:49.338" v="182" actId="20577"/>
      <pc:docMkLst>
        <pc:docMk/>
      </pc:docMkLst>
      <pc:sldChg chg="addSp modSp mod setBg modClrScheme addAnim chgLayout">
        <pc:chgData name="VINCENT KIPLANGAT CHERUIYOT" userId="ba5d9b4d273359db" providerId="Windows Live" clId="Web-{6FD08C45-F4C0-4124-B506-79C4DBB6FD2C}" dt="2022-11-22T10:25:14.461" v="53"/>
        <pc:sldMkLst>
          <pc:docMk/>
          <pc:sldMk cId="109857222" sldId="256"/>
        </pc:sldMkLst>
        <pc:spChg chg="mod">
          <ac:chgData name="VINCENT KIPLANGAT CHERUIYOT" userId="ba5d9b4d273359db" providerId="Windows Live" clId="Web-{6FD08C45-F4C0-4124-B506-79C4DBB6FD2C}" dt="2022-11-22T10:25:14.461" v="51"/>
          <ac:spMkLst>
            <pc:docMk/>
            <pc:sldMk cId="109857222" sldId="256"/>
            <ac:spMk id="2" creationId="{00000000-0000-0000-0000-000000000000}"/>
          </ac:spMkLst>
        </pc:spChg>
        <pc:spChg chg="mod">
          <ac:chgData name="VINCENT KIPLANGAT CHERUIYOT" userId="ba5d9b4d273359db" providerId="Windows Live" clId="Web-{6FD08C45-F4C0-4124-B506-79C4DBB6FD2C}" dt="2022-11-22T10:25:14.461" v="51"/>
          <ac:spMkLst>
            <pc:docMk/>
            <pc:sldMk cId="109857222" sldId="256"/>
            <ac:spMk id="3" creationId="{00000000-0000-0000-0000-000000000000}"/>
          </ac:spMkLst>
        </pc:spChg>
        <pc:spChg chg="add">
          <ac:chgData name="VINCENT KIPLANGAT CHERUIYOT" userId="ba5d9b4d273359db" providerId="Windows Live" clId="Web-{6FD08C45-F4C0-4124-B506-79C4DBB6FD2C}" dt="2022-11-22T10:25:14.461" v="51"/>
          <ac:spMkLst>
            <pc:docMk/>
            <pc:sldMk cId="109857222" sldId="256"/>
            <ac:spMk id="9" creationId="{33E93247-6229-44AB-A550-739E971E690B}"/>
          </ac:spMkLst>
        </pc:spChg>
        <pc:picChg chg="add">
          <ac:chgData name="VINCENT KIPLANGAT CHERUIYOT" userId="ba5d9b4d273359db" providerId="Windows Live" clId="Web-{6FD08C45-F4C0-4124-B506-79C4DBB6FD2C}" dt="2022-11-22T10:25:14.461" v="51"/>
          <ac:picMkLst>
            <pc:docMk/>
            <pc:sldMk cId="109857222" sldId="256"/>
            <ac:picMk id="4" creationId="{A00E8747-2F98-B492-401A-E5521D2B8D15}"/>
          </ac:picMkLst>
        </pc:picChg>
        <pc:cxnChg chg="add">
          <ac:chgData name="VINCENT KIPLANGAT CHERUIYOT" userId="ba5d9b4d273359db" providerId="Windows Live" clId="Web-{6FD08C45-F4C0-4124-B506-79C4DBB6FD2C}" dt="2022-11-22T10:25:14.461" v="51"/>
          <ac:cxnSpMkLst>
            <pc:docMk/>
            <pc:sldMk cId="109857222" sldId="256"/>
            <ac:cxnSpMk id="11" creationId="{EE2E603F-4A95-4FE8-BB06-211DFD75DBEF}"/>
          </ac:cxnSpMkLst>
        </pc:cxnChg>
        <pc:cxnChg chg="add">
          <ac:chgData name="VINCENT KIPLANGAT CHERUIYOT" userId="ba5d9b4d273359db" providerId="Windows Live" clId="Web-{6FD08C45-F4C0-4124-B506-79C4DBB6FD2C}" dt="2022-11-22T10:25:14.461" v="51"/>
          <ac:cxnSpMkLst>
            <pc:docMk/>
            <pc:sldMk cId="109857222" sldId="256"/>
            <ac:cxnSpMk id="13" creationId="{D7CC41EB-2D81-4303-9171-6401B388BA35}"/>
          </ac:cxnSpMkLst>
        </pc:cxnChg>
      </pc:sldChg>
      <pc:sldChg chg="addSp modSp new mod setBg">
        <pc:chgData name="VINCENT KIPLANGAT CHERUIYOT" userId="ba5d9b4d273359db" providerId="Windows Live" clId="Web-{6FD08C45-F4C0-4124-B506-79C4DBB6FD2C}" dt="2022-11-22T10:55:30.013" v="124" actId="20577"/>
        <pc:sldMkLst>
          <pc:docMk/>
          <pc:sldMk cId="3162415936" sldId="257"/>
        </pc:sldMkLst>
        <pc:spChg chg="mod">
          <ac:chgData name="VINCENT KIPLANGAT CHERUIYOT" userId="ba5d9b4d273359db" providerId="Windows Live" clId="Web-{6FD08C45-F4C0-4124-B506-79C4DBB6FD2C}" dt="2022-11-22T10:50:13.944" v="66"/>
          <ac:spMkLst>
            <pc:docMk/>
            <pc:sldMk cId="3162415936" sldId="257"/>
            <ac:spMk id="2" creationId="{FBBC47C6-B5C2-725C-0491-4FB83FD804AB}"/>
          </ac:spMkLst>
        </pc:spChg>
        <pc:spChg chg="mod">
          <ac:chgData name="VINCENT KIPLANGAT CHERUIYOT" userId="ba5d9b4d273359db" providerId="Windows Live" clId="Web-{6FD08C45-F4C0-4124-B506-79C4DBB6FD2C}" dt="2022-11-22T10:55:30.013" v="124" actId="20577"/>
          <ac:spMkLst>
            <pc:docMk/>
            <pc:sldMk cId="3162415936" sldId="257"/>
            <ac:spMk id="3" creationId="{27B9F87E-D2BD-2971-927B-AD4B5E5DB846}"/>
          </ac:spMkLst>
        </pc:spChg>
        <pc:spChg chg="add">
          <ac:chgData name="VINCENT KIPLANGAT CHERUIYOT" userId="ba5d9b4d273359db" providerId="Windows Live" clId="Web-{6FD08C45-F4C0-4124-B506-79C4DBB6FD2C}" dt="2022-11-22T10:50:13.944" v="66"/>
          <ac:spMkLst>
            <pc:docMk/>
            <pc:sldMk cId="3162415936" sldId="257"/>
            <ac:spMk id="9" creationId="{E49D7415-2F11-44C2-B6AA-13A25B6814B9}"/>
          </ac:spMkLst>
        </pc:spChg>
        <pc:picChg chg="add mod">
          <ac:chgData name="VINCENT KIPLANGAT CHERUIYOT" userId="ba5d9b4d273359db" providerId="Windows Live" clId="Web-{6FD08C45-F4C0-4124-B506-79C4DBB6FD2C}" dt="2022-11-22T10:50:13.944" v="66"/>
          <ac:picMkLst>
            <pc:docMk/>
            <pc:sldMk cId="3162415936" sldId="257"/>
            <ac:picMk id="4" creationId="{4423B036-219F-1FF4-41A4-9BFFCBC11335}"/>
          </ac:picMkLst>
        </pc:picChg>
        <pc:cxnChg chg="add">
          <ac:chgData name="VINCENT KIPLANGAT CHERUIYOT" userId="ba5d9b4d273359db" providerId="Windows Live" clId="Web-{6FD08C45-F4C0-4124-B506-79C4DBB6FD2C}" dt="2022-11-22T10:50:13.944" v="66"/>
          <ac:cxnSpMkLst>
            <pc:docMk/>
            <pc:sldMk cId="3162415936" sldId="257"/>
            <ac:cxnSpMk id="11" creationId="{D2E57F3D-33BE-4306-87E6-245763719516}"/>
          </ac:cxnSpMkLst>
        </pc:cxnChg>
      </pc:sldChg>
      <pc:sldChg chg="modSp new">
        <pc:chgData name="VINCENT KIPLANGAT CHERUIYOT" userId="ba5d9b4d273359db" providerId="Windows Live" clId="Web-{6FD08C45-F4C0-4124-B506-79C4DBB6FD2C}" dt="2022-11-22T12:48:49.338" v="182" actId="20577"/>
        <pc:sldMkLst>
          <pc:docMk/>
          <pc:sldMk cId="3682974635" sldId="258"/>
        </pc:sldMkLst>
        <pc:spChg chg="mod">
          <ac:chgData name="VINCENT KIPLANGAT CHERUIYOT" userId="ba5d9b4d273359db" providerId="Windows Live" clId="Web-{6FD08C45-F4C0-4124-B506-79C4DBB6FD2C}" dt="2022-11-22T12:48:49.338" v="182" actId="20577"/>
          <ac:spMkLst>
            <pc:docMk/>
            <pc:sldMk cId="3682974635" sldId="258"/>
            <ac:spMk id="2" creationId="{288B689E-7974-4668-27E1-C804A38F8DB4}"/>
          </ac:spMkLst>
        </pc:spChg>
      </pc:sldChg>
      <pc:sldMasterChg chg="del delSldLayout">
        <pc:chgData name="VINCENT KIPLANGAT CHERUIYOT" userId="ba5d9b4d273359db" providerId="Windows Live" clId="Web-{6FD08C45-F4C0-4124-B506-79C4DBB6FD2C}" dt="2022-11-22T10:25:14.461" v="51"/>
        <pc:sldMasterMkLst>
          <pc:docMk/>
          <pc:sldMasterMk cId="2460954070" sldId="2147483660"/>
        </pc:sldMasterMkLst>
        <pc:sldLayoutChg chg="del">
          <pc:chgData name="VINCENT KIPLANGAT CHERUIYOT" userId="ba5d9b4d273359db" providerId="Windows Live" clId="Web-{6FD08C45-F4C0-4124-B506-79C4DBB6FD2C}" dt="2022-11-22T10:25:14.461" v="51"/>
          <pc:sldLayoutMkLst>
            <pc:docMk/>
            <pc:sldMasterMk cId="2460954070" sldId="2147483660"/>
            <pc:sldLayoutMk cId="2385387890" sldId="2147483661"/>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949138452" sldId="2147483662"/>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2591524520" sldId="2147483663"/>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1203092039" sldId="2147483664"/>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3733172339" sldId="2147483665"/>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3210312558" sldId="2147483666"/>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3146388984" sldId="2147483667"/>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3171841454" sldId="2147483668"/>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1718958274" sldId="2147483669"/>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2202905451" sldId="2147483670"/>
          </pc:sldLayoutMkLst>
        </pc:sldLayoutChg>
        <pc:sldLayoutChg chg="del">
          <pc:chgData name="VINCENT KIPLANGAT CHERUIYOT" userId="ba5d9b4d273359db" providerId="Windows Live" clId="Web-{6FD08C45-F4C0-4124-B506-79C4DBB6FD2C}" dt="2022-11-22T10:25:14.461" v="51"/>
          <pc:sldLayoutMkLst>
            <pc:docMk/>
            <pc:sldMasterMk cId="2460954070" sldId="2147483660"/>
            <pc:sldLayoutMk cId="3479445657" sldId="2147483671"/>
          </pc:sldLayoutMkLst>
        </pc:sldLayoutChg>
      </pc:sldMasterChg>
      <pc:sldMasterChg chg="add addSldLayout">
        <pc:chgData name="VINCENT KIPLANGAT CHERUIYOT" userId="ba5d9b4d273359db" providerId="Windows Live" clId="Web-{6FD08C45-F4C0-4124-B506-79C4DBB6FD2C}" dt="2022-11-22T10:25:14.461" v="51"/>
        <pc:sldMasterMkLst>
          <pc:docMk/>
          <pc:sldMasterMk cId="272469169" sldId="2147483699"/>
        </pc:sldMasterMkLst>
        <pc:sldLayoutChg chg="add">
          <pc:chgData name="VINCENT KIPLANGAT CHERUIYOT" userId="ba5d9b4d273359db" providerId="Windows Live" clId="Web-{6FD08C45-F4C0-4124-B506-79C4DBB6FD2C}" dt="2022-11-22T10:25:14.461" v="51"/>
          <pc:sldLayoutMkLst>
            <pc:docMk/>
            <pc:sldMasterMk cId="272469169" sldId="2147483699"/>
            <pc:sldLayoutMk cId="3835732121" sldId="2147483688"/>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3372886639" sldId="2147483689"/>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3788961887" sldId="2147483690"/>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1682636116" sldId="2147483691"/>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1984711974" sldId="2147483692"/>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1555086859" sldId="2147483693"/>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3340217662" sldId="2147483694"/>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2869070974" sldId="2147483695"/>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2038348485" sldId="2147483696"/>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253103947" sldId="2147483697"/>
          </pc:sldLayoutMkLst>
        </pc:sldLayoutChg>
        <pc:sldLayoutChg chg="add">
          <pc:chgData name="VINCENT KIPLANGAT CHERUIYOT" userId="ba5d9b4d273359db" providerId="Windows Live" clId="Web-{6FD08C45-F4C0-4124-B506-79C4DBB6FD2C}" dt="2022-11-22T10:25:14.461" v="51"/>
          <pc:sldLayoutMkLst>
            <pc:docMk/>
            <pc:sldMasterMk cId="272469169" sldId="2147483699"/>
            <pc:sldLayoutMk cId="2029865512" sldId="2147483698"/>
          </pc:sldLayoutMkLst>
        </pc:sldLayoutChg>
      </pc:sldMasterChg>
    </pc:docChg>
  </pc:docChgLst>
  <pc:docChgLst>
    <pc:chgData name="VINCENT KIPLANGAT CHERUIYOT" userId="ba5d9b4d273359db" providerId="Windows Live" clId="Web-{40201291-F3A9-4DDF-8757-87729C8C809F}"/>
    <pc:docChg chg="addSld modSld">
      <pc:chgData name="VINCENT KIPLANGAT CHERUIYOT" userId="ba5d9b4d273359db" providerId="Windows Live" clId="Web-{40201291-F3A9-4DDF-8757-87729C8C809F}" dt="2022-11-23T06:44:04.171" v="581"/>
      <pc:docMkLst>
        <pc:docMk/>
      </pc:docMkLst>
      <pc:sldChg chg="addSp modSp mod setBg">
        <pc:chgData name="VINCENT KIPLANGAT CHERUIYOT" userId="ba5d9b4d273359db" providerId="Windows Live" clId="Web-{40201291-F3A9-4DDF-8757-87729C8C809F}" dt="2022-11-23T05:00:35.884" v="102" actId="20577"/>
        <pc:sldMkLst>
          <pc:docMk/>
          <pc:sldMk cId="4021045690" sldId="260"/>
        </pc:sldMkLst>
        <pc:spChg chg="mod">
          <ac:chgData name="VINCENT KIPLANGAT CHERUIYOT" userId="ba5d9b4d273359db" providerId="Windows Live" clId="Web-{40201291-F3A9-4DDF-8757-87729C8C809F}" dt="2022-11-23T04:55:43.699" v="75"/>
          <ac:spMkLst>
            <pc:docMk/>
            <pc:sldMk cId="4021045690" sldId="260"/>
            <ac:spMk id="2" creationId="{83005D59-D094-BA72-3A3F-6A3ADFA2A3C4}"/>
          </ac:spMkLst>
        </pc:spChg>
        <pc:spChg chg="mod">
          <ac:chgData name="VINCENT KIPLANGAT CHERUIYOT" userId="ba5d9b4d273359db" providerId="Windows Live" clId="Web-{40201291-F3A9-4DDF-8757-87729C8C809F}" dt="2022-11-23T05:00:35.884" v="102" actId="20577"/>
          <ac:spMkLst>
            <pc:docMk/>
            <pc:sldMk cId="4021045690" sldId="260"/>
            <ac:spMk id="3" creationId="{F5ECBECA-0E14-E461-C09B-ED0E92635D40}"/>
          </ac:spMkLst>
        </pc:spChg>
        <pc:spChg chg="add">
          <ac:chgData name="VINCENT KIPLANGAT CHERUIYOT" userId="ba5d9b4d273359db" providerId="Windows Live" clId="Web-{40201291-F3A9-4DDF-8757-87729C8C809F}" dt="2022-11-23T04:55:43.699" v="75"/>
          <ac:spMkLst>
            <pc:docMk/>
            <pc:sldMk cId="4021045690" sldId="260"/>
            <ac:spMk id="9" creationId="{E49D7415-2F11-44C2-B6AA-13A25B6814B9}"/>
          </ac:spMkLst>
        </pc:spChg>
        <pc:picChg chg="add mod">
          <ac:chgData name="VINCENT KIPLANGAT CHERUIYOT" userId="ba5d9b4d273359db" providerId="Windows Live" clId="Web-{40201291-F3A9-4DDF-8757-87729C8C809F}" dt="2022-11-23T04:55:43.699" v="75"/>
          <ac:picMkLst>
            <pc:docMk/>
            <pc:sldMk cId="4021045690" sldId="260"/>
            <ac:picMk id="4" creationId="{2A7B6F9C-1719-ACF0-4F7D-CBA63F7380C4}"/>
          </ac:picMkLst>
        </pc:picChg>
        <pc:cxnChg chg="add">
          <ac:chgData name="VINCENT KIPLANGAT CHERUIYOT" userId="ba5d9b4d273359db" providerId="Windows Live" clId="Web-{40201291-F3A9-4DDF-8757-87729C8C809F}" dt="2022-11-23T04:55:43.699" v="75"/>
          <ac:cxnSpMkLst>
            <pc:docMk/>
            <pc:sldMk cId="4021045690" sldId="260"/>
            <ac:cxnSpMk id="11" creationId="{D2E57F3D-33BE-4306-87E6-245763719516}"/>
          </ac:cxnSpMkLst>
        </pc:cxnChg>
      </pc:sldChg>
      <pc:sldChg chg="addSp modSp new mod setBg">
        <pc:chgData name="VINCENT KIPLANGAT CHERUIYOT" userId="ba5d9b4d273359db" providerId="Windows Live" clId="Web-{40201291-F3A9-4DDF-8757-87729C8C809F}" dt="2022-11-23T05:14:00.018" v="349" actId="20577"/>
        <pc:sldMkLst>
          <pc:docMk/>
          <pc:sldMk cId="1039788846" sldId="261"/>
        </pc:sldMkLst>
        <pc:spChg chg="mod">
          <ac:chgData name="VINCENT KIPLANGAT CHERUIYOT" userId="ba5d9b4d273359db" providerId="Windows Live" clId="Web-{40201291-F3A9-4DDF-8757-87729C8C809F}" dt="2022-11-23T05:13:15.658" v="339"/>
          <ac:spMkLst>
            <pc:docMk/>
            <pc:sldMk cId="1039788846" sldId="261"/>
            <ac:spMk id="2" creationId="{8C23AA50-5D9C-EAC8-DE59-1DD6C4ED1394}"/>
          </ac:spMkLst>
        </pc:spChg>
        <pc:spChg chg="mod">
          <ac:chgData name="VINCENT KIPLANGAT CHERUIYOT" userId="ba5d9b4d273359db" providerId="Windows Live" clId="Web-{40201291-F3A9-4DDF-8757-87729C8C809F}" dt="2022-11-23T05:14:00.018" v="349" actId="20577"/>
          <ac:spMkLst>
            <pc:docMk/>
            <pc:sldMk cId="1039788846" sldId="261"/>
            <ac:spMk id="3" creationId="{FB3A2CDF-A651-B0A3-83EF-C052FBED9458}"/>
          </ac:spMkLst>
        </pc:spChg>
        <pc:spChg chg="add">
          <ac:chgData name="VINCENT KIPLANGAT CHERUIYOT" userId="ba5d9b4d273359db" providerId="Windows Live" clId="Web-{40201291-F3A9-4DDF-8757-87729C8C809F}" dt="2022-11-23T05:13:15.658" v="339"/>
          <ac:spMkLst>
            <pc:docMk/>
            <pc:sldMk cId="1039788846" sldId="261"/>
            <ac:spMk id="9" creationId="{E49D7415-2F11-44C2-B6AA-13A25B6814B9}"/>
          </ac:spMkLst>
        </pc:spChg>
        <pc:picChg chg="add mod">
          <ac:chgData name="VINCENT KIPLANGAT CHERUIYOT" userId="ba5d9b4d273359db" providerId="Windows Live" clId="Web-{40201291-F3A9-4DDF-8757-87729C8C809F}" dt="2022-11-23T05:13:15.658" v="339"/>
          <ac:picMkLst>
            <pc:docMk/>
            <pc:sldMk cId="1039788846" sldId="261"/>
            <ac:picMk id="4" creationId="{38FA2C78-0C86-1D76-1CB1-28C8FDD998CA}"/>
          </ac:picMkLst>
        </pc:picChg>
        <pc:cxnChg chg="add">
          <ac:chgData name="VINCENT KIPLANGAT CHERUIYOT" userId="ba5d9b4d273359db" providerId="Windows Live" clId="Web-{40201291-F3A9-4DDF-8757-87729C8C809F}" dt="2022-11-23T05:13:15.658" v="339"/>
          <ac:cxnSpMkLst>
            <pc:docMk/>
            <pc:sldMk cId="1039788846" sldId="261"/>
            <ac:cxnSpMk id="11" creationId="{D2E57F3D-33BE-4306-87E6-245763719516}"/>
          </ac:cxnSpMkLst>
        </pc:cxnChg>
      </pc:sldChg>
      <pc:sldChg chg="addSp modSp new mod setBg">
        <pc:chgData name="VINCENT KIPLANGAT CHERUIYOT" userId="ba5d9b4d273359db" providerId="Windows Live" clId="Web-{40201291-F3A9-4DDF-8757-87729C8C809F}" dt="2022-11-23T05:25:05.989" v="392"/>
        <pc:sldMkLst>
          <pc:docMk/>
          <pc:sldMk cId="723515181" sldId="262"/>
        </pc:sldMkLst>
        <pc:spChg chg="mod">
          <ac:chgData name="VINCENT KIPLANGAT CHERUIYOT" userId="ba5d9b4d273359db" providerId="Windows Live" clId="Web-{40201291-F3A9-4DDF-8757-87729C8C809F}" dt="2022-11-23T05:25:05.989" v="392"/>
          <ac:spMkLst>
            <pc:docMk/>
            <pc:sldMk cId="723515181" sldId="262"/>
            <ac:spMk id="2" creationId="{B1D54A27-2DF4-0577-7A39-D7836376096F}"/>
          </ac:spMkLst>
        </pc:spChg>
        <pc:spChg chg="mod">
          <ac:chgData name="VINCENT KIPLANGAT CHERUIYOT" userId="ba5d9b4d273359db" providerId="Windows Live" clId="Web-{40201291-F3A9-4DDF-8757-87729C8C809F}" dt="2022-11-23T05:25:05.989" v="392"/>
          <ac:spMkLst>
            <pc:docMk/>
            <pc:sldMk cId="723515181" sldId="262"/>
            <ac:spMk id="3" creationId="{C9CF372E-9AAB-1901-A981-D3F0E87031EC}"/>
          </ac:spMkLst>
        </pc:spChg>
        <pc:spChg chg="add">
          <ac:chgData name="VINCENT KIPLANGAT CHERUIYOT" userId="ba5d9b4d273359db" providerId="Windows Live" clId="Web-{40201291-F3A9-4DDF-8757-87729C8C809F}" dt="2022-11-23T05:25:05.989" v="392"/>
          <ac:spMkLst>
            <pc:docMk/>
            <pc:sldMk cId="723515181" sldId="262"/>
            <ac:spMk id="9" creationId="{E49D7415-2F11-44C2-B6AA-13A25B6814B9}"/>
          </ac:spMkLst>
        </pc:spChg>
        <pc:picChg chg="add mod">
          <ac:chgData name="VINCENT KIPLANGAT CHERUIYOT" userId="ba5d9b4d273359db" providerId="Windows Live" clId="Web-{40201291-F3A9-4DDF-8757-87729C8C809F}" dt="2022-11-23T05:25:05.989" v="392"/>
          <ac:picMkLst>
            <pc:docMk/>
            <pc:sldMk cId="723515181" sldId="262"/>
            <ac:picMk id="4" creationId="{14C2F186-CB7A-D10A-EFDA-6ED9A989672D}"/>
          </ac:picMkLst>
        </pc:picChg>
        <pc:cxnChg chg="add">
          <ac:chgData name="VINCENT KIPLANGAT CHERUIYOT" userId="ba5d9b4d273359db" providerId="Windows Live" clId="Web-{40201291-F3A9-4DDF-8757-87729C8C809F}" dt="2022-11-23T05:25:05.989" v="392"/>
          <ac:cxnSpMkLst>
            <pc:docMk/>
            <pc:sldMk cId="723515181" sldId="262"/>
            <ac:cxnSpMk id="11" creationId="{511FC409-B3C2-4F68-865C-C5333D6F2710}"/>
          </ac:cxnSpMkLst>
        </pc:cxnChg>
        <pc:cxnChg chg="add">
          <ac:chgData name="VINCENT KIPLANGAT CHERUIYOT" userId="ba5d9b4d273359db" providerId="Windows Live" clId="Web-{40201291-F3A9-4DDF-8757-87729C8C809F}" dt="2022-11-23T05:25:05.989" v="392"/>
          <ac:cxnSpMkLst>
            <pc:docMk/>
            <pc:sldMk cId="723515181" sldId="262"/>
            <ac:cxnSpMk id="13" creationId="{B810270D-76A7-44B3-9746-7EDF5788602E}"/>
          </ac:cxnSpMkLst>
        </pc:cxnChg>
      </pc:sldChg>
      <pc:sldChg chg="addSp delSp modSp new mod setBg">
        <pc:chgData name="VINCENT KIPLANGAT CHERUIYOT" userId="ba5d9b4d273359db" providerId="Windows Live" clId="Web-{40201291-F3A9-4DDF-8757-87729C8C809F}" dt="2022-11-23T05:32:08.407" v="411"/>
        <pc:sldMkLst>
          <pc:docMk/>
          <pc:sldMk cId="815681793" sldId="263"/>
        </pc:sldMkLst>
        <pc:spChg chg="mod">
          <ac:chgData name="VINCENT KIPLANGAT CHERUIYOT" userId="ba5d9b4d273359db" providerId="Windows Live" clId="Web-{40201291-F3A9-4DDF-8757-87729C8C809F}" dt="2022-11-23T05:32:08.407" v="411"/>
          <ac:spMkLst>
            <pc:docMk/>
            <pc:sldMk cId="815681793" sldId="263"/>
            <ac:spMk id="2" creationId="{214B5F0D-5768-B13D-CEA4-ED97827FD0B6}"/>
          </ac:spMkLst>
        </pc:spChg>
        <pc:spChg chg="add del mod">
          <ac:chgData name="VINCENT KIPLANGAT CHERUIYOT" userId="ba5d9b4d273359db" providerId="Windows Live" clId="Web-{40201291-F3A9-4DDF-8757-87729C8C809F}" dt="2022-11-23T05:32:08.407" v="411"/>
          <ac:spMkLst>
            <pc:docMk/>
            <pc:sldMk cId="815681793" sldId="263"/>
            <ac:spMk id="3" creationId="{BD2C99CC-FDBF-0108-A5B7-B9D61BB296A9}"/>
          </ac:spMkLst>
        </pc:spChg>
        <pc:spChg chg="add del">
          <ac:chgData name="VINCENT KIPLANGAT CHERUIYOT" userId="ba5d9b4d273359db" providerId="Windows Live" clId="Web-{40201291-F3A9-4DDF-8757-87729C8C809F}" dt="2022-11-23T05:31:28.625" v="409"/>
          <ac:spMkLst>
            <pc:docMk/>
            <pc:sldMk cId="815681793" sldId="263"/>
            <ac:spMk id="9" creationId="{F68B2C62-7648-4430-90D5-AE0F252AF113}"/>
          </ac:spMkLst>
        </pc:spChg>
        <pc:spChg chg="add">
          <ac:chgData name="VINCENT KIPLANGAT CHERUIYOT" userId="ba5d9b4d273359db" providerId="Windows Live" clId="Web-{40201291-F3A9-4DDF-8757-87729C8C809F}" dt="2022-11-23T05:32:08.407" v="411"/>
          <ac:spMkLst>
            <pc:docMk/>
            <pc:sldMk cId="815681793" sldId="263"/>
            <ac:spMk id="10" creationId="{E49D7415-2F11-44C2-B6AA-13A25B6814B9}"/>
          </ac:spMkLst>
        </pc:spChg>
        <pc:graphicFrameChg chg="add del">
          <ac:chgData name="VINCENT KIPLANGAT CHERUIYOT" userId="ba5d9b4d273359db" providerId="Windows Live" clId="Web-{40201291-F3A9-4DDF-8757-87729C8C809F}" dt="2022-11-23T05:31:28.625" v="409"/>
          <ac:graphicFrameMkLst>
            <pc:docMk/>
            <pc:sldMk cId="815681793" sldId="263"/>
            <ac:graphicFrameMk id="5" creationId="{2BEFF239-5196-F79B-AE9B-8ADD6F24FC92}"/>
          </ac:graphicFrameMkLst>
        </pc:graphicFrameChg>
        <pc:picChg chg="add mod">
          <ac:chgData name="VINCENT KIPLANGAT CHERUIYOT" userId="ba5d9b4d273359db" providerId="Windows Live" clId="Web-{40201291-F3A9-4DDF-8757-87729C8C809F}" dt="2022-11-23T05:32:08.407" v="411"/>
          <ac:picMkLst>
            <pc:docMk/>
            <pc:sldMk cId="815681793" sldId="263"/>
            <ac:picMk id="8" creationId="{CD51980C-708B-418C-DE9D-D3D35CDA4D6E}"/>
          </ac:picMkLst>
        </pc:picChg>
        <pc:cxnChg chg="add del">
          <ac:chgData name="VINCENT KIPLANGAT CHERUIYOT" userId="ba5d9b4d273359db" providerId="Windows Live" clId="Web-{40201291-F3A9-4DDF-8757-87729C8C809F}" dt="2022-11-23T05:31:28.625" v="409"/>
          <ac:cxnSpMkLst>
            <pc:docMk/>
            <pc:sldMk cId="815681793" sldId="263"/>
            <ac:cxnSpMk id="11" creationId="{B75B4F83-6FDB-4998-8E11-31CE6E7040B7}"/>
          </ac:cxnSpMkLst>
        </pc:cxnChg>
        <pc:cxnChg chg="add del">
          <ac:chgData name="VINCENT KIPLANGAT CHERUIYOT" userId="ba5d9b4d273359db" providerId="Windows Live" clId="Web-{40201291-F3A9-4DDF-8757-87729C8C809F}" dt="2022-11-23T05:31:28.625" v="409"/>
          <ac:cxnSpMkLst>
            <pc:docMk/>
            <pc:sldMk cId="815681793" sldId="263"/>
            <ac:cxnSpMk id="13" creationId="{B0794B99-5B9D-4B94-9505-1EDED76CD61F}"/>
          </ac:cxnSpMkLst>
        </pc:cxnChg>
        <pc:cxnChg chg="add">
          <ac:chgData name="VINCENT KIPLANGAT CHERUIYOT" userId="ba5d9b4d273359db" providerId="Windows Live" clId="Web-{40201291-F3A9-4DDF-8757-87729C8C809F}" dt="2022-11-23T05:32:08.407" v="411"/>
          <ac:cxnSpMkLst>
            <pc:docMk/>
            <pc:sldMk cId="815681793" sldId="263"/>
            <ac:cxnSpMk id="15" creationId="{D2E57F3D-33BE-4306-87E6-245763719516}"/>
          </ac:cxnSpMkLst>
        </pc:cxnChg>
      </pc:sldChg>
      <pc:sldChg chg="addSp delSp modSp new mod setBg">
        <pc:chgData name="VINCENT KIPLANGAT CHERUIYOT" userId="ba5d9b4d273359db" providerId="Windows Live" clId="Web-{40201291-F3A9-4DDF-8757-87729C8C809F}" dt="2022-11-23T06:41:39.932" v="565" actId="20577"/>
        <pc:sldMkLst>
          <pc:docMk/>
          <pc:sldMk cId="623554427" sldId="264"/>
        </pc:sldMkLst>
        <pc:spChg chg="mod">
          <ac:chgData name="VINCENT KIPLANGAT CHERUIYOT" userId="ba5d9b4d273359db" providerId="Windows Live" clId="Web-{40201291-F3A9-4DDF-8757-87729C8C809F}" dt="2022-11-23T05:40:58.099" v="451"/>
          <ac:spMkLst>
            <pc:docMk/>
            <pc:sldMk cId="623554427" sldId="264"/>
            <ac:spMk id="2" creationId="{7702D672-3326-8487-5B09-12E169570267}"/>
          </ac:spMkLst>
        </pc:spChg>
        <pc:spChg chg="add del mod ord">
          <ac:chgData name="VINCENT KIPLANGAT CHERUIYOT" userId="ba5d9b4d273359db" providerId="Windows Live" clId="Web-{40201291-F3A9-4DDF-8757-87729C8C809F}" dt="2022-11-23T06:41:39.932" v="565" actId="20577"/>
          <ac:spMkLst>
            <pc:docMk/>
            <pc:sldMk cId="623554427" sldId="264"/>
            <ac:spMk id="3" creationId="{72939C0F-0024-8E4D-7CC4-2C0A867FE2BB}"/>
          </ac:spMkLst>
        </pc:spChg>
        <pc:spChg chg="add">
          <ac:chgData name="VINCENT KIPLANGAT CHERUIYOT" userId="ba5d9b4d273359db" providerId="Windows Live" clId="Web-{40201291-F3A9-4DDF-8757-87729C8C809F}" dt="2022-11-23T05:40:58.099" v="451"/>
          <ac:spMkLst>
            <pc:docMk/>
            <pc:sldMk cId="623554427" sldId="264"/>
            <ac:spMk id="6" creationId="{E49D7415-2F11-44C2-B6AA-13A25B6814B9}"/>
          </ac:spMkLst>
        </pc:spChg>
        <pc:spChg chg="add del">
          <ac:chgData name="VINCENT KIPLANGAT CHERUIYOT" userId="ba5d9b4d273359db" providerId="Windows Live" clId="Web-{40201291-F3A9-4DDF-8757-87729C8C809F}" dt="2022-11-23T05:33:05.018" v="443"/>
          <ac:spMkLst>
            <pc:docMk/>
            <pc:sldMk cId="623554427" sldId="264"/>
            <ac:spMk id="13" creationId="{33E93247-6229-44AB-A550-739E971E690B}"/>
          </ac:spMkLst>
        </pc:spChg>
        <pc:spChg chg="add del">
          <ac:chgData name="VINCENT KIPLANGAT CHERUIYOT" userId="ba5d9b4d273359db" providerId="Windows Live" clId="Web-{40201291-F3A9-4DDF-8757-87729C8C809F}" dt="2022-11-23T05:33:05.018" v="443"/>
          <ac:spMkLst>
            <pc:docMk/>
            <pc:sldMk cId="623554427" sldId="264"/>
            <ac:spMk id="15" creationId="{6BB6B482-ACCA-4938-8AEA-49D525C17221}"/>
          </ac:spMkLst>
        </pc:spChg>
        <pc:picChg chg="add mod">
          <ac:chgData name="VINCENT KIPLANGAT CHERUIYOT" userId="ba5d9b4d273359db" providerId="Windows Live" clId="Web-{40201291-F3A9-4DDF-8757-87729C8C809F}" dt="2022-11-23T05:40:58.099" v="451"/>
          <ac:picMkLst>
            <pc:docMk/>
            <pc:sldMk cId="623554427" sldId="264"/>
            <ac:picMk id="4" creationId="{89A6A29B-60C4-7212-BFF0-0AB3D1C08F9C}"/>
          </ac:picMkLst>
        </pc:picChg>
        <pc:picChg chg="add del">
          <ac:chgData name="VINCENT KIPLANGAT CHERUIYOT" userId="ba5d9b4d273359db" providerId="Windows Live" clId="Web-{40201291-F3A9-4DDF-8757-87729C8C809F}" dt="2022-11-23T05:33:05.018" v="443"/>
          <ac:picMkLst>
            <pc:docMk/>
            <pc:sldMk cId="623554427" sldId="264"/>
            <ac:picMk id="5" creationId="{1A571619-8895-ADA4-B4F5-B4F831A00699}"/>
          </ac:picMkLst>
        </pc:picChg>
        <pc:cxnChg chg="add">
          <ac:chgData name="VINCENT KIPLANGAT CHERUIYOT" userId="ba5d9b4d273359db" providerId="Windows Live" clId="Web-{40201291-F3A9-4DDF-8757-87729C8C809F}" dt="2022-11-23T05:40:58.099" v="451"/>
          <ac:cxnSpMkLst>
            <pc:docMk/>
            <pc:sldMk cId="623554427" sldId="264"/>
            <ac:cxnSpMk id="7" creationId="{5EF1A8C6-8F60-4EF2-B4D7-A5A5E94F6946}"/>
          </ac:cxnSpMkLst>
        </pc:cxnChg>
        <pc:cxnChg chg="add">
          <ac:chgData name="VINCENT KIPLANGAT CHERUIYOT" userId="ba5d9b4d273359db" providerId="Windows Live" clId="Web-{40201291-F3A9-4DDF-8757-87729C8C809F}" dt="2022-11-23T05:40:58.099" v="451"/>
          <ac:cxnSpMkLst>
            <pc:docMk/>
            <pc:sldMk cId="623554427" sldId="264"/>
            <ac:cxnSpMk id="8" creationId="{FD9760AA-CA3F-4C65-B688-B44307731F5A}"/>
          </ac:cxnSpMkLst>
        </pc:cxnChg>
        <pc:cxnChg chg="add del">
          <ac:chgData name="VINCENT KIPLANGAT CHERUIYOT" userId="ba5d9b4d273359db" providerId="Windows Live" clId="Web-{40201291-F3A9-4DDF-8757-87729C8C809F}" dt="2022-11-23T05:33:05.018" v="443"/>
          <ac:cxnSpMkLst>
            <pc:docMk/>
            <pc:sldMk cId="623554427" sldId="264"/>
            <ac:cxnSpMk id="9" creationId="{F64F9B95-9045-48D2-B9F3-2927E98F54AA}"/>
          </ac:cxnSpMkLst>
        </pc:cxnChg>
        <pc:cxnChg chg="add del">
          <ac:chgData name="VINCENT KIPLANGAT CHERUIYOT" userId="ba5d9b4d273359db" providerId="Windows Live" clId="Web-{40201291-F3A9-4DDF-8757-87729C8C809F}" dt="2022-11-23T05:33:05.018" v="443"/>
          <ac:cxnSpMkLst>
            <pc:docMk/>
            <pc:sldMk cId="623554427" sldId="264"/>
            <ac:cxnSpMk id="11" creationId="{085AA86F-6A4D-4BCB-A045-D992CDC2959B}"/>
          </ac:cxnSpMkLst>
        </pc:cxnChg>
        <pc:cxnChg chg="add del">
          <ac:chgData name="VINCENT KIPLANGAT CHERUIYOT" userId="ba5d9b4d273359db" providerId="Windows Live" clId="Web-{40201291-F3A9-4DDF-8757-87729C8C809F}" dt="2022-11-23T05:33:05.018" v="443"/>
          <ac:cxnSpMkLst>
            <pc:docMk/>
            <pc:sldMk cId="623554427" sldId="264"/>
            <ac:cxnSpMk id="17" creationId="{EE2E603F-4A95-4FE8-BB06-211DFD75DBEF}"/>
          </ac:cxnSpMkLst>
        </pc:cxnChg>
      </pc:sldChg>
      <pc:sldChg chg="addSp modSp new mod setBg">
        <pc:chgData name="VINCENT KIPLANGAT CHERUIYOT" userId="ba5d9b4d273359db" providerId="Windows Live" clId="Web-{40201291-F3A9-4DDF-8757-87729C8C809F}" dt="2022-11-23T06:44:04.171" v="581"/>
        <pc:sldMkLst>
          <pc:docMk/>
          <pc:sldMk cId="3861432831" sldId="265"/>
        </pc:sldMkLst>
        <pc:spChg chg="mod">
          <ac:chgData name="VINCENT KIPLANGAT CHERUIYOT" userId="ba5d9b4d273359db" providerId="Windows Live" clId="Web-{40201291-F3A9-4DDF-8757-87729C8C809F}" dt="2022-11-23T06:44:04.171" v="581"/>
          <ac:spMkLst>
            <pc:docMk/>
            <pc:sldMk cId="3861432831" sldId="265"/>
            <ac:spMk id="2" creationId="{F5D0D162-43BF-8C66-0C4D-2AE70DFB5B2D}"/>
          </ac:spMkLst>
        </pc:spChg>
        <pc:spChg chg="mod ord">
          <ac:chgData name="VINCENT KIPLANGAT CHERUIYOT" userId="ba5d9b4d273359db" providerId="Windows Live" clId="Web-{40201291-F3A9-4DDF-8757-87729C8C809F}" dt="2022-11-23T06:44:04.171" v="581"/>
          <ac:spMkLst>
            <pc:docMk/>
            <pc:sldMk cId="3861432831" sldId="265"/>
            <ac:spMk id="3" creationId="{029F7AFB-96B0-938E-8512-7F0223D71DC5}"/>
          </ac:spMkLst>
        </pc:spChg>
        <pc:spChg chg="add">
          <ac:chgData name="VINCENT KIPLANGAT CHERUIYOT" userId="ba5d9b4d273359db" providerId="Windows Live" clId="Web-{40201291-F3A9-4DDF-8757-87729C8C809F}" dt="2022-11-23T06:44:04.171" v="581"/>
          <ac:spMkLst>
            <pc:docMk/>
            <pc:sldMk cId="3861432831" sldId="265"/>
            <ac:spMk id="9" creationId="{660EB578-C970-4186-B93C-45851BBC6E34}"/>
          </ac:spMkLst>
        </pc:spChg>
        <pc:picChg chg="add mod">
          <ac:chgData name="VINCENT KIPLANGAT CHERUIYOT" userId="ba5d9b4d273359db" providerId="Windows Live" clId="Web-{40201291-F3A9-4DDF-8757-87729C8C809F}" dt="2022-11-23T06:44:04.171" v="581"/>
          <ac:picMkLst>
            <pc:docMk/>
            <pc:sldMk cId="3861432831" sldId="265"/>
            <ac:picMk id="4" creationId="{C7106F15-B954-CA66-A521-720DF27FC3C5}"/>
          </ac:picMkLst>
        </pc:picChg>
        <pc:cxnChg chg="add">
          <ac:chgData name="VINCENT KIPLANGAT CHERUIYOT" userId="ba5d9b4d273359db" providerId="Windows Live" clId="Web-{40201291-F3A9-4DDF-8757-87729C8C809F}" dt="2022-11-23T06:44:04.171" v="581"/>
          <ac:cxnSpMkLst>
            <pc:docMk/>
            <pc:sldMk cId="3861432831" sldId="265"/>
            <ac:cxnSpMk id="11" creationId="{CDF57B02-07BB-407B-BB36-06D9C64A673E}"/>
          </ac:cxnSpMkLst>
        </pc:cxnChg>
        <pc:cxnChg chg="add">
          <ac:chgData name="VINCENT KIPLANGAT CHERUIYOT" userId="ba5d9b4d273359db" providerId="Windows Live" clId="Web-{40201291-F3A9-4DDF-8757-87729C8C809F}" dt="2022-11-23T06:44:04.171" v="581"/>
          <ac:cxnSpMkLst>
            <pc:docMk/>
            <pc:sldMk cId="3861432831" sldId="265"/>
            <ac:cxnSpMk id="13" creationId="{C6855964-C920-48EB-8804-74291211C8A9}"/>
          </ac:cxnSpMkLst>
        </pc:cxnChg>
      </pc:sldChg>
      <pc:sldChg chg="modSp new">
        <pc:chgData name="VINCENT KIPLANGAT CHERUIYOT" userId="ba5d9b4d273359db" providerId="Windows Live" clId="Web-{40201291-F3A9-4DDF-8757-87729C8C809F}" dt="2022-11-23T06:20:08.202" v="510" actId="20577"/>
        <pc:sldMkLst>
          <pc:docMk/>
          <pc:sldMk cId="1623359423" sldId="266"/>
        </pc:sldMkLst>
        <pc:spChg chg="mod">
          <ac:chgData name="VINCENT KIPLANGAT CHERUIYOT" userId="ba5d9b4d273359db" providerId="Windows Live" clId="Web-{40201291-F3A9-4DDF-8757-87729C8C809F}" dt="2022-11-23T06:17:27.446" v="506" actId="20577"/>
          <ac:spMkLst>
            <pc:docMk/>
            <pc:sldMk cId="1623359423" sldId="266"/>
            <ac:spMk id="2" creationId="{A95717D5-76AF-D2D8-522B-943BBB1D673C}"/>
          </ac:spMkLst>
        </pc:spChg>
        <pc:spChg chg="mod">
          <ac:chgData name="VINCENT KIPLANGAT CHERUIYOT" userId="ba5d9b4d273359db" providerId="Windows Live" clId="Web-{40201291-F3A9-4DDF-8757-87729C8C809F}" dt="2022-11-23T06:20:08.202" v="510" actId="20577"/>
          <ac:spMkLst>
            <pc:docMk/>
            <pc:sldMk cId="1623359423" sldId="266"/>
            <ac:spMk id="3" creationId="{AA670B44-0D8F-9AA9-BD04-BBB022BA281B}"/>
          </ac:spMkLst>
        </pc:spChg>
      </pc:sldChg>
      <pc:sldChg chg="modSp new">
        <pc:chgData name="VINCENT KIPLANGAT CHERUIYOT" userId="ba5d9b4d273359db" providerId="Windows Live" clId="Web-{40201291-F3A9-4DDF-8757-87729C8C809F}" dt="2022-11-23T06:43:41.670" v="579" actId="20577"/>
        <pc:sldMkLst>
          <pc:docMk/>
          <pc:sldMk cId="1286782552" sldId="267"/>
        </pc:sldMkLst>
        <pc:spChg chg="mod">
          <ac:chgData name="VINCENT KIPLANGAT CHERUIYOT" userId="ba5d9b4d273359db" providerId="Windows Live" clId="Web-{40201291-F3A9-4DDF-8757-87729C8C809F}" dt="2022-11-23T06:20:14.499" v="517" actId="20577"/>
          <ac:spMkLst>
            <pc:docMk/>
            <pc:sldMk cId="1286782552" sldId="267"/>
            <ac:spMk id="2" creationId="{15967F40-4BDC-1185-11C2-FB3D1BD4E0E4}"/>
          </ac:spMkLst>
        </pc:spChg>
        <pc:spChg chg="mod">
          <ac:chgData name="VINCENT KIPLANGAT CHERUIYOT" userId="ba5d9b4d273359db" providerId="Windows Live" clId="Web-{40201291-F3A9-4DDF-8757-87729C8C809F}" dt="2022-11-23T06:43:41.670" v="579" actId="20577"/>
          <ac:spMkLst>
            <pc:docMk/>
            <pc:sldMk cId="1286782552" sldId="267"/>
            <ac:spMk id="3" creationId="{FB819C56-11FA-D740-8EF5-188D48A0A81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B68D8-0D2F-462B-9DD3-7553A53668BC}"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A3C3DB6A-E699-43DF-A837-9B7C32206174}">
      <dgm:prSet/>
      <dgm:spPr/>
      <dgm:t>
        <a:bodyPr/>
        <a:lstStyle/>
        <a:p>
          <a:pPr>
            <a:defRPr cap="all"/>
          </a:pPr>
          <a:r>
            <a:rPr lang="en-US"/>
            <a:t>Elevated worker productivity - They are more probable to put in a lot of attempt at one's job. </a:t>
          </a:r>
        </a:p>
      </dgm:t>
    </dgm:pt>
    <dgm:pt modelId="{DA6A2808-38FC-4F53-8A4B-22932558A4EF}" type="parTrans" cxnId="{9B9CB2FE-B38F-493C-B77D-4060CD3AA245}">
      <dgm:prSet/>
      <dgm:spPr/>
      <dgm:t>
        <a:bodyPr/>
        <a:lstStyle/>
        <a:p>
          <a:endParaRPr lang="en-US"/>
        </a:p>
      </dgm:t>
    </dgm:pt>
    <dgm:pt modelId="{9F0710A9-FBFB-4219-AA3D-2D56F81DF76A}" type="sibTrans" cxnId="{9B9CB2FE-B38F-493C-B77D-4060CD3AA245}">
      <dgm:prSet/>
      <dgm:spPr/>
      <dgm:t>
        <a:bodyPr/>
        <a:lstStyle/>
        <a:p>
          <a:endParaRPr lang="en-US"/>
        </a:p>
      </dgm:t>
    </dgm:pt>
    <dgm:pt modelId="{B4B1B69B-1665-456A-AF52-372EC0848FCE}">
      <dgm:prSet/>
      <dgm:spPr/>
      <dgm:t>
        <a:bodyPr/>
        <a:lstStyle/>
        <a:p>
          <a:pPr>
            <a:defRPr cap="all"/>
          </a:pPr>
          <a:r>
            <a:rPr lang="en-US"/>
            <a:t>Increased levels of employee retention since they will not have second thoughts as their views are recognized in the organization</a:t>
          </a:r>
        </a:p>
      </dgm:t>
    </dgm:pt>
    <dgm:pt modelId="{593FD0B8-7437-4163-8838-D69A55B3CB7C}" type="parTrans" cxnId="{3EDF7C39-3707-493F-97A5-11ABBC7F861D}">
      <dgm:prSet/>
      <dgm:spPr/>
      <dgm:t>
        <a:bodyPr/>
        <a:lstStyle/>
        <a:p>
          <a:endParaRPr lang="en-US"/>
        </a:p>
      </dgm:t>
    </dgm:pt>
    <dgm:pt modelId="{E5D047DE-6CE5-465D-988B-C23C7EFA7219}" type="sibTrans" cxnId="{3EDF7C39-3707-493F-97A5-11ABBC7F861D}">
      <dgm:prSet/>
      <dgm:spPr/>
      <dgm:t>
        <a:bodyPr/>
        <a:lstStyle/>
        <a:p>
          <a:endParaRPr lang="en-US"/>
        </a:p>
      </dgm:t>
    </dgm:pt>
    <dgm:pt modelId="{7301FA63-FDBF-49DE-AAB4-F5952909E1BF}">
      <dgm:prSet/>
      <dgm:spPr/>
      <dgm:t>
        <a:bodyPr/>
        <a:lstStyle/>
        <a:p>
          <a:pPr>
            <a:defRPr cap="all"/>
          </a:pPr>
          <a:r>
            <a:rPr lang="en-US"/>
            <a:t>Improved customer satisfaction since the employees would be looking forward to offering the best to the clients. </a:t>
          </a:r>
        </a:p>
      </dgm:t>
    </dgm:pt>
    <dgm:pt modelId="{61F76037-AA74-49A5-8711-8509C7AC6044}" type="parTrans" cxnId="{10AB457C-E5B4-4509-9739-64DA45FF925D}">
      <dgm:prSet/>
      <dgm:spPr/>
      <dgm:t>
        <a:bodyPr/>
        <a:lstStyle/>
        <a:p>
          <a:endParaRPr lang="en-US"/>
        </a:p>
      </dgm:t>
    </dgm:pt>
    <dgm:pt modelId="{2CA4A8D9-19B1-4008-A939-D0A21FF85F86}" type="sibTrans" cxnId="{10AB457C-E5B4-4509-9739-64DA45FF925D}">
      <dgm:prSet/>
      <dgm:spPr/>
      <dgm:t>
        <a:bodyPr/>
        <a:lstStyle/>
        <a:p>
          <a:endParaRPr lang="en-US"/>
        </a:p>
      </dgm:t>
    </dgm:pt>
    <dgm:pt modelId="{567F2631-531A-4604-B8E1-5180BF66021C}">
      <dgm:prSet/>
      <dgm:spPr/>
      <dgm:t>
        <a:bodyPr/>
        <a:lstStyle/>
        <a:p>
          <a:pPr>
            <a:defRPr cap="all"/>
          </a:pPr>
          <a:r>
            <a:rPr lang="en-US"/>
            <a:t>Decreased absenteeism - Workers who are dedicated to the objective will turn up. At higher levels of engagement worksites, truancy is 41% smaller.</a:t>
          </a:r>
        </a:p>
      </dgm:t>
    </dgm:pt>
    <dgm:pt modelId="{28088A9B-41E9-413E-944B-DF25CEC5D772}" type="parTrans" cxnId="{0E8CBCBE-CE94-471E-9928-F05AE48BA55B}">
      <dgm:prSet/>
      <dgm:spPr/>
      <dgm:t>
        <a:bodyPr/>
        <a:lstStyle/>
        <a:p>
          <a:endParaRPr lang="en-US"/>
        </a:p>
      </dgm:t>
    </dgm:pt>
    <dgm:pt modelId="{BF47077A-36D6-4DFD-B3D5-98EAADCE36D5}" type="sibTrans" cxnId="{0E8CBCBE-CE94-471E-9928-F05AE48BA55B}">
      <dgm:prSet/>
      <dgm:spPr/>
      <dgm:t>
        <a:bodyPr/>
        <a:lstStyle/>
        <a:p>
          <a:endParaRPr lang="en-US"/>
        </a:p>
      </dgm:t>
    </dgm:pt>
    <dgm:pt modelId="{A6905653-A68D-4EE3-9A95-9F6AE91F7DBC}">
      <dgm:prSet/>
      <dgm:spPr/>
      <dgm:t>
        <a:bodyPr/>
        <a:lstStyle/>
        <a:p>
          <a:pPr>
            <a:defRPr cap="all"/>
          </a:pPr>
          <a:r>
            <a:rPr lang="en-US"/>
            <a:t>Better health of workers - Employees who are greater involved are so much more willing to practice, live a healthy lifestyle, and have fewer illnesses. They are also less likely to be overweight. </a:t>
          </a:r>
        </a:p>
      </dgm:t>
    </dgm:pt>
    <dgm:pt modelId="{B57BB858-AE90-41E0-B167-022F151FAFAD}" type="parTrans" cxnId="{44F5D4B1-0E69-4087-A74C-8317285CEFE3}">
      <dgm:prSet/>
      <dgm:spPr/>
      <dgm:t>
        <a:bodyPr/>
        <a:lstStyle/>
        <a:p>
          <a:endParaRPr lang="en-US"/>
        </a:p>
      </dgm:t>
    </dgm:pt>
    <dgm:pt modelId="{84594E16-7FCD-477A-AD2A-EB95B3601F68}" type="sibTrans" cxnId="{44F5D4B1-0E69-4087-A74C-8317285CEFE3}">
      <dgm:prSet/>
      <dgm:spPr/>
      <dgm:t>
        <a:bodyPr/>
        <a:lstStyle/>
        <a:p>
          <a:endParaRPr lang="en-US"/>
        </a:p>
      </dgm:t>
    </dgm:pt>
    <dgm:pt modelId="{A6765569-2286-45E9-BBD2-9984F826405B}" type="pres">
      <dgm:prSet presAssocID="{1E2B68D8-0D2F-462B-9DD3-7553A53668BC}" presName="Name0" presStyleCnt="0">
        <dgm:presLayoutVars>
          <dgm:dir/>
          <dgm:resizeHandles val="exact"/>
        </dgm:presLayoutVars>
      </dgm:prSet>
      <dgm:spPr/>
    </dgm:pt>
    <dgm:pt modelId="{4E95C65F-FB20-4B68-8A99-FA4769170014}" type="pres">
      <dgm:prSet presAssocID="{A3C3DB6A-E699-43DF-A837-9B7C32206174}" presName="node" presStyleLbl="node1" presStyleIdx="0" presStyleCnt="5">
        <dgm:presLayoutVars>
          <dgm:bulletEnabled val="1"/>
        </dgm:presLayoutVars>
      </dgm:prSet>
      <dgm:spPr/>
    </dgm:pt>
    <dgm:pt modelId="{0BDD47B1-760E-4CB3-A820-0B511DFD4B57}" type="pres">
      <dgm:prSet presAssocID="{9F0710A9-FBFB-4219-AA3D-2D56F81DF76A}" presName="sibTrans" presStyleLbl="sibTrans1D1" presStyleIdx="0" presStyleCnt="4"/>
      <dgm:spPr/>
    </dgm:pt>
    <dgm:pt modelId="{385BC78A-2800-496E-A258-577F37470AC6}" type="pres">
      <dgm:prSet presAssocID="{9F0710A9-FBFB-4219-AA3D-2D56F81DF76A}" presName="connectorText" presStyleLbl="sibTrans1D1" presStyleIdx="0" presStyleCnt="4"/>
      <dgm:spPr/>
    </dgm:pt>
    <dgm:pt modelId="{2ABBECA2-05F8-4C5F-8542-483609CAFBE0}" type="pres">
      <dgm:prSet presAssocID="{B4B1B69B-1665-456A-AF52-372EC0848FCE}" presName="node" presStyleLbl="node1" presStyleIdx="1" presStyleCnt="5">
        <dgm:presLayoutVars>
          <dgm:bulletEnabled val="1"/>
        </dgm:presLayoutVars>
      </dgm:prSet>
      <dgm:spPr/>
    </dgm:pt>
    <dgm:pt modelId="{5D633007-FCC1-4ECE-B7D7-CD58BC2AFDF2}" type="pres">
      <dgm:prSet presAssocID="{E5D047DE-6CE5-465D-988B-C23C7EFA7219}" presName="sibTrans" presStyleLbl="sibTrans1D1" presStyleIdx="1" presStyleCnt="4"/>
      <dgm:spPr/>
    </dgm:pt>
    <dgm:pt modelId="{3DB44883-D188-453E-A4C8-5EAE76C86204}" type="pres">
      <dgm:prSet presAssocID="{E5D047DE-6CE5-465D-988B-C23C7EFA7219}" presName="connectorText" presStyleLbl="sibTrans1D1" presStyleIdx="1" presStyleCnt="4"/>
      <dgm:spPr/>
    </dgm:pt>
    <dgm:pt modelId="{D45C0D31-642B-4060-AED9-E9591FDED46B}" type="pres">
      <dgm:prSet presAssocID="{7301FA63-FDBF-49DE-AAB4-F5952909E1BF}" presName="node" presStyleLbl="node1" presStyleIdx="2" presStyleCnt="5">
        <dgm:presLayoutVars>
          <dgm:bulletEnabled val="1"/>
        </dgm:presLayoutVars>
      </dgm:prSet>
      <dgm:spPr/>
    </dgm:pt>
    <dgm:pt modelId="{F096D59E-F246-4335-9C94-0EFE948C019A}" type="pres">
      <dgm:prSet presAssocID="{2CA4A8D9-19B1-4008-A939-D0A21FF85F86}" presName="sibTrans" presStyleLbl="sibTrans1D1" presStyleIdx="2" presStyleCnt="4"/>
      <dgm:spPr/>
    </dgm:pt>
    <dgm:pt modelId="{139E1BD1-F63A-4F52-9960-84188B3BA058}" type="pres">
      <dgm:prSet presAssocID="{2CA4A8D9-19B1-4008-A939-D0A21FF85F86}" presName="connectorText" presStyleLbl="sibTrans1D1" presStyleIdx="2" presStyleCnt="4"/>
      <dgm:spPr/>
    </dgm:pt>
    <dgm:pt modelId="{EA94165B-BB4B-44F7-8C77-92BB37E0B3E0}" type="pres">
      <dgm:prSet presAssocID="{567F2631-531A-4604-B8E1-5180BF66021C}" presName="node" presStyleLbl="node1" presStyleIdx="3" presStyleCnt="5">
        <dgm:presLayoutVars>
          <dgm:bulletEnabled val="1"/>
        </dgm:presLayoutVars>
      </dgm:prSet>
      <dgm:spPr/>
    </dgm:pt>
    <dgm:pt modelId="{CE6B05B3-BAC2-4415-BB6C-6484A229CED5}" type="pres">
      <dgm:prSet presAssocID="{BF47077A-36D6-4DFD-B3D5-98EAADCE36D5}" presName="sibTrans" presStyleLbl="sibTrans1D1" presStyleIdx="3" presStyleCnt="4"/>
      <dgm:spPr/>
    </dgm:pt>
    <dgm:pt modelId="{9B356B49-A880-4E2B-81B1-3FCDAE1E9A69}" type="pres">
      <dgm:prSet presAssocID="{BF47077A-36D6-4DFD-B3D5-98EAADCE36D5}" presName="connectorText" presStyleLbl="sibTrans1D1" presStyleIdx="3" presStyleCnt="4"/>
      <dgm:spPr/>
    </dgm:pt>
    <dgm:pt modelId="{ACCE042F-0E3F-4760-A2CA-C038BD7C56C2}" type="pres">
      <dgm:prSet presAssocID="{A6905653-A68D-4EE3-9A95-9F6AE91F7DBC}" presName="node" presStyleLbl="node1" presStyleIdx="4" presStyleCnt="5">
        <dgm:presLayoutVars>
          <dgm:bulletEnabled val="1"/>
        </dgm:presLayoutVars>
      </dgm:prSet>
      <dgm:spPr/>
    </dgm:pt>
  </dgm:ptLst>
  <dgm:cxnLst>
    <dgm:cxn modelId="{CA2CE717-553A-4048-BEB3-09C66F10431D}" type="presOf" srcId="{A6905653-A68D-4EE3-9A95-9F6AE91F7DBC}" destId="{ACCE042F-0E3F-4760-A2CA-C038BD7C56C2}" srcOrd="0" destOrd="0" presId="urn:microsoft.com/office/officeart/2016/7/layout/RepeatingBendingProcessNew"/>
    <dgm:cxn modelId="{1ACF0A1B-53EB-408D-ABED-F12034142008}" type="presOf" srcId="{E5D047DE-6CE5-465D-988B-C23C7EFA7219}" destId="{3DB44883-D188-453E-A4C8-5EAE76C86204}" srcOrd="1" destOrd="0" presId="urn:microsoft.com/office/officeart/2016/7/layout/RepeatingBendingProcessNew"/>
    <dgm:cxn modelId="{3EDF7C39-3707-493F-97A5-11ABBC7F861D}" srcId="{1E2B68D8-0D2F-462B-9DD3-7553A53668BC}" destId="{B4B1B69B-1665-456A-AF52-372EC0848FCE}" srcOrd="1" destOrd="0" parTransId="{593FD0B8-7437-4163-8838-D69A55B3CB7C}" sibTransId="{E5D047DE-6CE5-465D-988B-C23C7EFA7219}"/>
    <dgm:cxn modelId="{C322A648-04EB-4A5E-87F7-4F738454A851}" type="presOf" srcId="{2CA4A8D9-19B1-4008-A939-D0A21FF85F86}" destId="{139E1BD1-F63A-4F52-9960-84188B3BA058}" srcOrd="1" destOrd="0" presId="urn:microsoft.com/office/officeart/2016/7/layout/RepeatingBendingProcessNew"/>
    <dgm:cxn modelId="{A5BB7E73-6278-4C56-B498-ECC4002FB52B}" type="presOf" srcId="{BF47077A-36D6-4DFD-B3D5-98EAADCE36D5}" destId="{9B356B49-A880-4E2B-81B1-3FCDAE1E9A69}" srcOrd="1" destOrd="0" presId="urn:microsoft.com/office/officeart/2016/7/layout/RepeatingBendingProcessNew"/>
    <dgm:cxn modelId="{596B9659-24A6-4A60-BF37-D027078AA2B4}" type="presOf" srcId="{7301FA63-FDBF-49DE-AAB4-F5952909E1BF}" destId="{D45C0D31-642B-4060-AED9-E9591FDED46B}" srcOrd="0" destOrd="0" presId="urn:microsoft.com/office/officeart/2016/7/layout/RepeatingBendingProcessNew"/>
    <dgm:cxn modelId="{7E70327C-D008-4A14-B91C-E2D0C697762C}" type="presOf" srcId="{B4B1B69B-1665-456A-AF52-372EC0848FCE}" destId="{2ABBECA2-05F8-4C5F-8542-483609CAFBE0}" srcOrd="0" destOrd="0" presId="urn:microsoft.com/office/officeart/2016/7/layout/RepeatingBendingProcessNew"/>
    <dgm:cxn modelId="{10AB457C-E5B4-4509-9739-64DA45FF925D}" srcId="{1E2B68D8-0D2F-462B-9DD3-7553A53668BC}" destId="{7301FA63-FDBF-49DE-AAB4-F5952909E1BF}" srcOrd="2" destOrd="0" parTransId="{61F76037-AA74-49A5-8711-8509C7AC6044}" sibTransId="{2CA4A8D9-19B1-4008-A939-D0A21FF85F86}"/>
    <dgm:cxn modelId="{2E065786-84AA-4B83-A838-BB5924636D4B}" type="presOf" srcId="{2CA4A8D9-19B1-4008-A939-D0A21FF85F86}" destId="{F096D59E-F246-4335-9C94-0EFE948C019A}" srcOrd="0" destOrd="0" presId="urn:microsoft.com/office/officeart/2016/7/layout/RepeatingBendingProcessNew"/>
    <dgm:cxn modelId="{44F5D4B1-0E69-4087-A74C-8317285CEFE3}" srcId="{1E2B68D8-0D2F-462B-9DD3-7553A53668BC}" destId="{A6905653-A68D-4EE3-9A95-9F6AE91F7DBC}" srcOrd="4" destOrd="0" parTransId="{B57BB858-AE90-41E0-B167-022F151FAFAD}" sibTransId="{84594E16-7FCD-477A-AD2A-EB95B3601F68}"/>
    <dgm:cxn modelId="{A8769EB2-F500-4DE4-BEE0-AD4514931832}" type="presOf" srcId="{1E2B68D8-0D2F-462B-9DD3-7553A53668BC}" destId="{A6765569-2286-45E9-BBD2-9984F826405B}" srcOrd="0" destOrd="0" presId="urn:microsoft.com/office/officeart/2016/7/layout/RepeatingBendingProcessNew"/>
    <dgm:cxn modelId="{0E8CBCBE-CE94-471E-9928-F05AE48BA55B}" srcId="{1E2B68D8-0D2F-462B-9DD3-7553A53668BC}" destId="{567F2631-531A-4604-B8E1-5180BF66021C}" srcOrd="3" destOrd="0" parTransId="{28088A9B-41E9-413E-944B-DF25CEC5D772}" sibTransId="{BF47077A-36D6-4DFD-B3D5-98EAADCE36D5}"/>
    <dgm:cxn modelId="{3F8C8BD1-E663-48C2-B132-C13BD3C9BDFD}" type="presOf" srcId="{9F0710A9-FBFB-4219-AA3D-2D56F81DF76A}" destId="{0BDD47B1-760E-4CB3-A820-0B511DFD4B57}" srcOrd="0" destOrd="0" presId="urn:microsoft.com/office/officeart/2016/7/layout/RepeatingBendingProcessNew"/>
    <dgm:cxn modelId="{38F57DD9-FF85-475C-A70A-296AFCFF4A04}" type="presOf" srcId="{BF47077A-36D6-4DFD-B3D5-98EAADCE36D5}" destId="{CE6B05B3-BAC2-4415-BB6C-6484A229CED5}" srcOrd="0" destOrd="0" presId="urn:microsoft.com/office/officeart/2016/7/layout/RepeatingBendingProcessNew"/>
    <dgm:cxn modelId="{FEA9FFDB-204F-4A83-82AC-F2B8E056D7C6}" type="presOf" srcId="{E5D047DE-6CE5-465D-988B-C23C7EFA7219}" destId="{5D633007-FCC1-4ECE-B7D7-CD58BC2AFDF2}" srcOrd="0" destOrd="0" presId="urn:microsoft.com/office/officeart/2016/7/layout/RepeatingBendingProcessNew"/>
    <dgm:cxn modelId="{126306DC-9FBE-4352-93CB-CB116E6F28BD}" type="presOf" srcId="{9F0710A9-FBFB-4219-AA3D-2D56F81DF76A}" destId="{385BC78A-2800-496E-A258-577F37470AC6}" srcOrd="1" destOrd="0" presId="urn:microsoft.com/office/officeart/2016/7/layout/RepeatingBendingProcessNew"/>
    <dgm:cxn modelId="{33B2EFEC-897F-4C6B-BC33-2999FF8B45CB}" type="presOf" srcId="{A3C3DB6A-E699-43DF-A837-9B7C32206174}" destId="{4E95C65F-FB20-4B68-8A99-FA4769170014}" srcOrd="0" destOrd="0" presId="urn:microsoft.com/office/officeart/2016/7/layout/RepeatingBendingProcessNew"/>
    <dgm:cxn modelId="{6A629EF9-F668-4133-B33B-918BC6F9F984}" type="presOf" srcId="{567F2631-531A-4604-B8E1-5180BF66021C}" destId="{EA94165B-BB4B-44F7-8C77-92BB37E0B3E0}" srcOrd="0" destOrd="0" presId="urn:microsoft.com/office/officeart/2016/7/layout/RepeatingBendingProcessNew"/>
    <dgm:cxn modelId="{9B9CB2FE-B38F-493C-B77D-4060CD3AA245}" srcId="{1E2B68D8-0D2F-462B-9DD3-7553A53668BC}" destId="{A3C3DB6A-E699-43DF-A837-9B7C32206174}" srcOrd="0" destOrd="0" parTransId="{DA6A2808-38FC-4F53-8A4B-22932558A4EF}" sibTransId="{9F0710A9-FBFB-4219-AA3D-2D56F81DF76A}"/>
    <dgm:cxn modelId="{C9AB1785-14EF-4727-9FAF-83E42CCF1491}" type="presParOf" srcId="{A6765569-2286-45E9-BBD2-9984F826405B}" destId="{4E95C65F-FB20-4B68-8A99-FA4769170014}" srcOrd="0" destOrd="0" presId="urn:microsoft.com/office/officeart/2016/7/layout/RepeatingBendingProcessNew"/>
    <dgm:cxn modelId="{05E9AA55-8846-4487-BC91-551C3FC33790}" type="presParOf" srcId="{A6765569-2286-45E9-BBD2-9984F826405B}" destId="{0BDD47B1-760E-4CB3-A820-0B511DFD4B57}" srcOrd="1" destOrd="0" presId="urn:microsoft.com/office/officeart/2016/7/layout/RepeatingBendingProcessNew"/>
    <dgm:cxn modelId="{B6BFE5FB-7147-4A50-90DC-60C7388B0FA4}" type="presParOf" srcId="{0BDD47B1-760E-4CB3-A820-0B511DFD4B57}" destId="{385BC78A-2800-496E-A258-577F37470AC6}" srcOrd="0" destOrd="0" presId="urn:microsoft.com/office/officeart/2016/7/layout/RepeatingBendingProcessNew"/>
    <dgm:cxn modelId="{20A48A58-6FF6-435F-8BD4-8C9053445708}" type="presParOf" srcId="{A6765569-2286-45E9-BBD2-9984F826405B}" destId="{2ABBECA2-05F8-4C5F-8542-483609CAFBE0}" srcOrd="2" destOrd="0" presId="urn:microsoft.com/office/officeart/2016/7/layout/RepeatingBendingProcessNew"/>
    <dgm:cxn modelId="{97A307DD-27A5-4F7F-B152-A0B7D6A5CD82}" type="presParOf" srcId="{A6765569-2286-45E9-BBD2-9984F826405B}" destId="{5D633007-FCC1-4ECE-B7D7-CD58BC2AFDF2}" srcOrd="3" destOrd="0" presId="urn:microsoft.com/office/officeart/2016/7/layout/RepeatingBendingProcessNew"/>
    <dgm:cxn modelId="{6CF37707-C5EC-4655-BFEF-D874F5A3ACBA}" type="presParOf" srcId="{5D633007-FCC1-4ECE-B7D7-CD58BC2AFDF2}" destId="{3DB44883-D188-453E-A4C8-5EAE76C86204}" srcOrd="0" destOrd="0" presId="urn:microsoft.com/office/officeart/2016/7/layout/RepeatingBendingProcessNew"/>
    <dgm:cxn modelId="{1C144D7B-6F3D-4595-8EFF-275D09527540}" type="presParOf" srcId="{A6765569-2286-45E9-BBD2-9984F826405B}" destId="{D45C0D31-642B-4060-AED9-E9591FDED46B}" srcOrd="4" destOrd="0" presId="urn:microsoft.com/office/officeart/2016/7/layout/RepeatingBendingProcessNew"/>
    <dgm:cxn modelId="{FE37F047-CAA1-4D66-8FB7-93DC87D9A5A4}" type="presParOf" srcId="{A6765569-2286-45E9-BBD2-9984F826405B}" destId="{F096D59E-F246-4335-9C94-0EFE948C019A}" srcOrd="5" destOrd="0" presId="urn:microsoft.com/office/officeart/2016/7/layout/RepeatingBendingProcessNew"/>
    <dgm:cxn modelId="{DF5006B8-8388-45E5-9947-C085DEA2EB84}" type="presParOf" srcId="{F096D59E-F246-4335-9C94-0EFE948C019A}" destId="{139E1BD1-F63A-4F52-9960-84188B3BA058}" srcOrd="0" destOrd="0" presId="urn:microsoft.com/office/officeart/2016/7/layout/RepeatingBendingProcessNew"/>
    <dgm:cxn modelId="{CDED6BA4-9C21-4834-A485-EA104562101A}" type="presParOf" srcId="{A6765569-2286-45E9-BBD2-9984F826405B}" destId="{EA94165B-BB4B-44F7-8C77-92BB37E0B3E0}" srcOrd="6" destOrd="0" presId="urn:microsoft.com/office/officeart/2016/7/layout/RepeatingBendingProcessNew"/>
    <dgm:cxn modelId="{6B92B556-4BDF-49F8-9CAD-B025B4729F60}" type="presParOf" srcId="{A6765569-2286-45E9-BBD2-9984F826405B}" destId="{CE6B05B3-BAC2-4415-BB6C-6484A229CED5}" srcOrd="7" destOrd="0" presId="urn:microsoft.com/office/officeart/2016/7/layout/RepeatingBendingProcessNew"/>
    <dgm:cxn modelId="{A38DDEBB-8444-4B03-90A2-0D766ED75DB4}" type="presParOf" srcId="{CE6B05B3-BAC2-4415-BB6C-6484A229CED5}" destId="{9B356B49-A880-4E2B-81B1-3FCDAE1E9A69}" srcOrd="0" destOrd="0" presId="urn:microsoft.com/office/officeart/2016/7/layout/RepeatingBendingProcessNew"/>
    <dgm:cxn modelId="{8CE7ABF0-0F15-43ED-8D00-8810D3E0D825}" type="presParOf" srcId="{A6765569-2286-45E9-BBD2-9984F826405B}" destId="{ACCE042F-0E3F-4760-A2CA-C038BD7C56C2}"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D47B1-760E-4CB3-A820-0B511DFD4B57}">
      <dsp:nvSpPr>
        <dsp:cNvPr id="0" name=""/>
        <dsp:cNvSpPr/>
      </dsp:nvSpPr>
      <dsp:spPr>
        <a:xfrm>
          <a:off x="3489760" y="718296"/>
          <a:ext cx="553559" cy="91440"/>
        </a:xfrm>
        <a:custGeom>
          <a:avLst/>
          <a:gdLst/>
          <a:ahLst/>
          <a:cxnLst/>
          <a:rect l="0" t="0" r="0" b="0"/>
          <a:pathLst>
            <a:path>
              <a:moveTo>
                <a:pt x="0" y="45720"/>
              </a:moveTo>
              <a:lnTo>
                <a:pt x="553559"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1936" y="761093"/>
        <a:ext cx="29207" cy="5847"/>
      </dsp:txXfrm>
    </dsp:sp>
    <dsp:sp modelId="{4E95C65F-FB20-4B68-8A99-FA4769170014}">
      <dsp:nvSpPr>
        <dsp:cNvPr id="0" name=""/>
        <dsp:cNvSpPr/>
      </dsp:nvSpPr>
      <dsp:spPr>
        <a:xfrm>
          <a:off x="951735" y="2069"/>
          <a:ext cx="2539824" cy="152389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4" tIns="130636" rIns="124454" bIns="130636" numCol="1" spcCol="1270" anchor="ctr" anchorCtr="0">
          <a:noAutofit/>
        </a:bodyPr>
        <a:lstStyle/>
        <a:p>
          <a:pPr marL="0" lvl="0" indent="0" algn="ctr" defTabSz="533400">
            <a:lnSpc>
              <a:spcPct val="90000"/>
            </a:lnSpc>
            <a:spcBef>
              <a:spcPct val="0"/>
            </a:spcBef>
            <a:spcAft>
              <a:spcPct val="35000"/>
            </a:spcAft>
            <a:buNone/>
            <a:defRPr cap="all"/>
          </a:pPr>
          <a:r>
            <a:rPr lang="en-US" sz="1200" kern="1200"/>
            <a:t>Elevated worker productivity - They are more probable to put in a lot of attempt at one's job. </a:t>
          </a:r>
        </a:p>
      </dsp:txBody>
      <dsp:txXfrm>
        <a:off x="951735" y="2069"/>
        <a:ext cx="2539824" cy="1523894"/>
      </dsp:txXfrm>
    </dsp:sp>
    <dsp:sp modelId="{5D633007-FCC1-4ECE-B7D7-CD58BC2AFDF2}">
      <dsp:nvSpPr>
        <dsp:cNvPr id="0" name=""/>
        <dsp:cNvSpPr/>
      </dsp:nvSpPr>
      <dsp:spPr>
        <a:xfrm>
          <a:off x="6613744" y="718296"/>
          <a:ext cx="553559" cy="91440"/>
        </a:xfrm>
        <a:custGeom>
          <a:avLst/>
          <a:gdLst/>
          <a:ahLst/>
          <a:cxnLst/>
          <a:rect l="0" t="0" r="0" b="0"/>
          <a:pathLst>
            <a:path>
              <a:moveTo>
                <a:pt x="0" y="45720"/>
              </a:moveTo>
              <a:lnTo>
                <a:pt x="553559"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75920" y="761093"/>
        <a:ext cx="29207" cy="5847"/>
      </dsp:txXfrm>
    </dsp:sp>
    <dsp:sp modelId="{2ABBECA2-05F8-4C5F-8542-483609CAFBE0}">
      <dsp:nvSpPr>
        <dsp:cNvPr id="0" name=""/>
        <dsp:cNvSpPr/>
      </dsp:nvSpPr>
      <dsp:spPr>
        <a:xfrm>
          <a:off x="4075720" y="2069"/>
          <a:ext cx="2539824" cy="152389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4" tIns="130636" rIns="124454" bIns="130636" numCol="1" spcCol="1270" anchor="ctr" anchorCtr="0">
          <a:noAutofit/>
        </a:bodyPr>
        <a:lstStyle/>
        <a:p>
          <a:pPr marL="0" lvl="0" indent="0" algn="ctr" defTabSz="533400">
            <a:lnSpc>
              <a:spcPct val="90000"/>
            </a:lnSpc>
            <a:spcBef>
              <a:spcPct val="0"/>
            </a:spcBef>
            <a:spcAft>
              <a:spcPct val="35000"/>
            </a:spcAft>
            <a:buNone/>
            <a:defRPr cap="all"/>
          </a:pPr>
          <a:r>
            <a:rPr lang="en-US" sz="1200" kern="1200"/>
            <a:t>Increased levels of employee retention since they will not have second thoughts as their views are recognized in the organization</a:t>
          </a:r>
        </a:p>
      </dsp:txBody>
      <dsp:txXfrm>
        <a:off x="4075720" y="2069"/>
        <a:ext cx="2539824" cy="1523894"/>
      </dsp:txXfrm>
    </dsp:sp>
    <dsp:sp modelId="{F096D59E-F246-4335-9C94-0EFE948C019A}">
      <dsp:nvSpPr>
        <dsp:cNvPr id="0" name=""/>
        <dsp:cNvSpPr/>
      </dsp:nvSpPr>
      <dsp:spPr>
        <a:xfrm>
          <a:off x="2221647" y="1524164"/>
          <a:ext cx="6247969" cy="553559"/>
        </a:xfrm>
        <a:custGeom>
          <a:avLst/>
          <a:gdLst/>
          <a:ahLst/>
          <a:cxnLst/>
          <a:rect l="0" t="0" r="0" b="0"/>
          <a:pathLst>
            <a:path>
              <a:moveTo>
                <a:pt x="6247969" y="0"/>
              </a:moveTo>
              <a:lnTo>
                <a:pt x="6247969" y="293879"/>
              </a:lnTo>
              <a:lnTo>
                <a:pt x="0" y="293879"/>
              </a:lnTo>
              <a:lnTo>
                <a:pt x="0" y="553559"/>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88752" y="1798020"/>
        <a:ext cx="313760" cy="5847"/>
      </dsp:txXfrm>
    </dsp:sp>
    <dsp:sp modelId="{D45C0D31-642B-4060-AED9-E9591FDED46B}">
      <dsp:nvSpPr>
        <dsp:cNvPr id="0" name=""/>
        <dsp:cNvSpPr/>
      </dsp:nvSpPr>
      <dsp:spPr>
        <a:xfrm>
          <a:off x="7199704" y="2069"/>
          <a:ext cx="2539824" cy="152389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4" tIns="130636" rIns="124454" bIns="130636" numCol="1" spcCol="1270" anchor="ctr" anchorCtr="0">
          <a:noAutofit/>
        </a:bodyPr>
        <a:lstStyle/>
        <a:p>
          <a:pPr marL="0" lvl="0" indent="0" algn="ctr" defTabSz="533400">
            <a:lnSpc>
              <a:spcPct val="90000"/>
            </a:lnSpc>
            <a:spcBef>
              <a:spcPct val="0"/>
            </a:spcBef>
            <a:spcAft>
              <a:spcPct val="35000"/>
            </a:spcAft>
            <a:buNone/>
            <a:defRPr cap="all"/>
          </a:pPr>
          <a:r>
            <a:rPr lang="en-US" sz="1200" kern="1200"/>
            <a:t>Improved customer satisfaction since the employees would be looking forward to offering the best to the clients. </a:t>
          </a:r>
        </a:p>
      </dsp:txBody>
      <dsp:txXfrm>
        <a:off x="7199704" y="2069"/>
        <a:ext cx="2539824" cy="1523894"/>
      </dsp:txXfrm>
    </dsp:sp>
    <dsp:sp modelId="{CE6B05B3-BAC2-4415-BB6C-6484A229CED5}">
      <dsp:nvSpPr>
        <dsp:cNvPr id="0" name=""/>
        <dsp:cNvSpPr/>
      </dsp:nvSpPr>
      <dsp:spPr>
        <a:xfrm>
          <a:off x="3489760" y="2826351"/>
          <a:ext cx="553559" cy="91440"/>
        </a:xfrm>
        <a:custGeom>
          <a:avLst/>
          <a:gdLst/>
          <a:ahLst/>
          <a:cxnLst/>
          <a:rect l="0" t="0" r="0" b="0"/>
          <a:pathLst>
            <a:path>
              <a:moveTo>
                <a:pt x="0" y="45720"/>
              </a:moveTo>
              <a:lnTo>
                <a:pt x="553559"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1936" y="2869147"/>
        <a:ext cx="29207" cy="5847"/>
      </dsp:txXfrm>
    </dsp:sp>
    <dsp:sp modelId="{EA94165B-BB4B-44F7-8C77-92BB37E0B3E0}">
      <dsp:nvSpPr>
        <dsp:cNvPr id="0" name=""/>
        <dsp:cNvSpPr/>
      </dsp:nvSpPr>
      <dsp:spPr>
        <a:xfrm>
          <a:off x="951735" y="2110123"/>
          <a:ext cx="2539824" cy="152389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4" tIns="130636" rIns="124454" bIns="130636" numCol="1" spcCol="1270" anchor="ctr" anchorCtr="0">
          <a:noAutofit/>
        </a:bodyPr>
        <a:lstStyle/>
        <a:p>
          <a:pPr marL="0" lvl="0" indent="0" algn="ctr" defTabSz="533400">
            <a:lnSpc>
              <a:spcPct val="90000"/>
            </a:lnSpc>
            <a:spcBef>
              <a:spcPct val="0"/>
            </a:spcBef>
            <a:spcAft>
              <a:spcPct val="35000"/>
            </a:spcAft>
            <a:buNone/>
            <a:defRPr cap="all"/>
          </a:pPr>
          <a:r>
            <a:rPr lang="en-US" sz="1200" kern="1200"/>
            <a:t>Decreased absenteeism - Workers who are dedicated to the objective will turn up. At higher levels of engagement worksites, truancy is 41% smaller.</a:t>
          </a:r>
        </a:p>
      </dsp:txBody>
      <dsp:txXfrm>
        <a:off x="951735" y="2110123"/>
        <a:ext cx="2539824" cy="1523894"/>
      </dsp:txXfrm>
    </dsp:sp>
    <dsp:sp modelId="{ACCE042F-0E3F-4760-A2CA-C038BD7C56C2}">
      <dsp:nvSpPr>
        <dsp:cNvPr id="0" name=""/>
        <dsp:cNvSpPr/>
      </dsp:nvSpPr>
      <dsp:spPr>
        <a:xfrm>
          <a:off x="4075720" y="2110123"/>
          <a:ext cx="2539824" cy="152389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454" tIns="130636" rIns="124454" bIns="130636" numCol="1" spcCol="1270" anchor="ctr" anchorCtr="0">
          <a:noAutofit/>
        </a:bodyPr>
        <a:lstStyle/>
        <a:p>
          <a:pPr marL="0" lvl="0" indent="0" algn="ctr" defTabSz="533400">
            <a:lnSpc>
              <a:spcPct val="90000"/>
            </a:lnSpc>
            <a:spcBef>
              <a:spcPct val="0"/>
            </a:spcBef>
            <a:spcAft>
              <a:spcPct val="35000"/>
            </a:spcAft>
            <a:buNone/>
            <a:defRPr cap="all"/>
          </a:pPr>
          <a:r>
            <a:rPr lang="en-US" sz="1200" kern="1200"/>
            <a:t>Better health of workers - Employees who are greater involved are so much more willing to practice, live a healthy lifestyle, and have fewer illnesses. They are also less likely to be overweight. </a:t>
          </a:r>
        </a:p>
      </dsp:txBody>
      <dsp:txXfrm>
        <a:off x="4075720" y="2110123"/>
        <a:ext cx="2539824" cy="152389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69070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3834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3103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29865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35732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55086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7288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8896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8263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84711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12/3/2022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40217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12/3/2022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46916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blog.typsy.com/7-creative-ways-to-engage-hospitality-employe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7699" y="871758"/>
            <a:ext cx="5227171" cy="3871143"/>
          </a:xfrm>
        </p:spPr>
        <p:txBody>
          <a:bodyPr>
            <a:normAutofit/>
          </a:bodyPr>
          <a:lstStyle/>
          <a:p>
            <a:pPr>
              <a:lnSpc>
                <a:spcPct val="90000"/>
              </a:lnSpc>
            </a:pPr>
            <a:r>
              <a:rPr lang="en-US" dirty="0">
                <a:cs typeface="Calibri Light"/>
              </a:rPr>
              <a:t>Importance of employee engagement in the success of a hotel</a:t>
            </a:r>
            <a:endParaRPr lang="en-US"/>
          </a:p>
        </p:txBody>
      </p:sp>
      <p:sp>
        <p:nvSpPr>
          <p:cNvPr id="3" name="Subtitle 2"/>
          <p:cNvSpPr>
            <a:spLocks noGrp="1"/>
          </p:cNvSpPr>
          <p:nvPr>
            <p:ph type="subTitle" idx="1"/>
          </p:nvPr>
        </p:nvSpPr>
        <p:spPr>
          <a:xfrm>
            <a:off x="695325" y="4785543"/>
            <a:ext cx="4857857" cy="1005657"/>
          </a:xfrm>
        </p:spPr>
        <p:txBody>
          <a:bodyPr vert="horz" lIns="91440" tIns="45720" rIns="91440" bIns="45720" rtlCol="0">
            <a:normAutofit/>
          </a:bodyPr>
          <a:lstStyle/>
          <a:p>
            <a:r>
              <a:rPr lang="en-US" dirty="0">
                <a:cs typeface="Calibri"/>
              </a:rPr>
              <a:t>Student name </a:t>
            </a:r>
            <a:r>
              <a:rPr lang="en-US" dirty="0" err="1">
                <a:cs typeface="Calibri"/>
              </a:rPr>
              <a:t>Andreea</a:t>
            </a:r>
            <a:r>
              <a:rPr lang="en-US" dirty="0">
                <a:cs typeface="Calibri"/>
              </a:rPr>
              <a:t>-Nicoleta </a:t>
            </a:r>
            <a:r>
              <a:rPr lang="en-US" dirty="0" err="1">
                <a:cs typeface="Calibri"/>
              </a:rPr>
              <a:t>Tapuc</a:t>
            </a:r>
            <a:r>
              <a:rPr lang="en-US">
                <a:cs typeface="Calibri"/>
              </a:rPr>
              <a:t> </a:t>
            </a:r>
            <a:endParaRPr lang="en-US" dirty="0">
              <a:cs typeface="Calibri"/>
            </a:endParaRPr>
          </a:p>
          <a:p>
            <a:r>
              <a:rPr lang="en-US" dirty="0">
                <a:cs typeface="Calibri"/>
              </a:rPr>
              <a:t>Id number 2117504</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Hotel reception bell">
            <a:extLst>
              <a:ext uri="{FF2B5EF4-FFF2-40B4-BE49-F238E27FC236}">
                <a16:creationId xmlns:a16="http://schemas.microsoft.com/office/drawing/2014/main" id="{A00E8747-2F98-B492-401A-E5521D2B8D15}"/>
              </a:ext>
            </a:extLst>
          </p:cNvPr>
          <p:cNvPicPr>
            <a:picLocks noChangeAspect="1"/>
          </p:cNvPicPr>
          <p:nvPr/>
        </p:nvPicPr>
        <p:blipFill rotWithShape="1">
          <a:blip r:embed="rId2"/>
          <a:srcRect l="21164" r="23663" b="-3"/>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C47C6-B5C2-725C-0491-4FB83FD804AB}"/>
              </a:ext>
            </a:extLst>
          </p:cNvPr>
          <p:cNvSpPr>
            <a:spLocks noGrp="1"/>
          </p:cNvSpPr>
          <p:nvPr>
            <p:ph type="title"/>
          </p:nvPr>
        </p:nvSpPr>
        <p:spPr>
          <a:xfrm>
            <a:off x="695325" y="897753"/>
            <a:ext cx="3635046" cy="1575391"/>
          </a:xfrm>
        </p:spPr>
        <p:txBody>
          <a:bodyPr>
            <a:normAutofit/>
          </a:bodyPr>
          <a:lstStyle/>
          <a:p>
            <a:r>
              <a:rPr lang="en-US" dirty="0"/>
              <a:t>Introduction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B9F87E-D2BD-2971-927B-AD4B5E5DB846}"/>
              </a:ext>
            </a:extLst>
          </p:cNvPr>
          <p:cNvSpPr>
            <a:spLocks noGrp="1"/>
          </p:cNvSpPr>
          <p:nvPr>
            <p:ph idx="1"/>
          </p:nvPr>
        </p:nvSpPr>
        <p:spPr>
          <a:xfrm>
            <a:off x="695325" y="2710035"/>
            <a:ext cx="3587668" cy="3500265"/>
          </a:xfrm>
        </p:spPr>
        <p:txBody>
          <a:bodyPr vert="horz" lIns="91440" tIns="45720" rIns="91440" bIns="45720" rtlCol="0" anchor="t">
            <a:normAutofit fontScale="55000" lnSpcReduction="20000"/>
          </a:bodyPr>
          <a:lstStyle/>
          <a:p>
            <a:pPr>
              <a:lnSpc>
                <a:spcPct val="110000"/>
              </a:lnSpc>
            </a:pPr>
            <a:r>
              <a:rPr lang="en-US" sz="1900">
                <a:ea typeface="+mn-lt"/>
                <a:cs typeface="+mn-lt"/>
              </a:rPr>
              <a:t>Engagement of employees is crucial in whatsoever company or organization.</a:t>
            </a:r>
          </a:p>
          <a:p>
            <a:pPr>
              <a:lnSpc>
                <a:spcPct val="110000"/>
              </a:lnSpc>
            </a:pPr>
            <a:r>
              <a:rPr lang="en-US" sz="1900" dirty="0">
                <a:ea typeface="+mn-lt"/>
                <a:cs typeface="+mn-lt"/>
              </a:rPr>
              <a:t> Successful employee approaches can have a massive influence on the employees return rate, organizational climate, relationships with customers, efficiency, and sales growth.</a:t>
            </a:r>
          </a:p>
          <a:p>
            <a:pPr>
              <a:lnSpc>
                <a:spcPct val="110000"/>
              </a:lnSpc>
            </a:pPr>
            <a:r>
              <a:rPr lang="en-US" sz="1900" dirty="0">
                <a:ea typeface="+mn-lt"/>
                <a:cs typeface="+mn-lt"/>
              </a:rPr>
              <a:t>Professionals who are deeply involved consistently outperform their peers and go above and beyond. </a:t>
            </a:r>
          </a:p>
          <a:p>
            <a:pPr>
              <a:lnSpc>
                <a:spcPct val="110000"/>
              </a:lnSpc>
            </a:pPr>
            <a:r>
              <a:rPr lang="en-US" sz="1900" dirty="0">
                <a:ea typeface="+mn-lt"/>
                <a:cs typeface="+mn-lt"/>
              </a:rPr>
              <a:t>Those who are assertive and ever take the lead, which impresses both one‘s higher ups and one‘s clients. </a:t>
            </a:r>
          </a:p>
          <a:p>
            <a:pPr>
              <a:lnSpc>
                <a:spcPct val="110000"/>
              </a:lnSpc>
            </a:pPr>
            <a:r>
              <a:rPr lang="en-US" sz="1900">
                <a:ea typeface="+mn-lt"/>
                <a:cs typeface="+mn-lt"/>
              </a:rPr>
              <a:t>The restaurant is in </a:t>
            </a:r>
            <a:r>
              <a:rPr lang="en-US" sz="1900" dirty="0">
                <a:ea typeface="+mn-lt"/>
                <a:cs typeface="+mn-lt"/>
              </a:rPr>
              <a:t>elevated need of employees who share such principles.</a:t>
            </a:r>
          </a:p>
          <a:p>
            <a:pPr>
              <a:lnSpc>
                <a:spcPct val="110000"/>
              </a:lnSpc>
            </a:pPr>
            <a:r>
              <a:rPr lang="en-US" sz="1900" dirty="0"/>
              <a:t>This presentation will therefore give a theoretical model of engagement  and some best practices</a:t>
            </a:r>
            <a:r>
              <a:rPr lang="en-US" sz="1900"/>
              <a:t> of engagement </a:t>
            </a:r>
            <a:endParaRPr lang="en-US" sz="1900" dirty="0"/>
          </a:p>
        </p:txBody>
      </p:sp>
      <p:pic>
        <p:nvPicPr>
          <p:cNvPr id="4" name="Picture 4" descr="Diagram&#10;&#10;Description automatically generated">
            <a:extLst>
              <a:ext uri="{FF2B5EF4-FFF2-40B4-BE49-F238E27FC236}">
                <a16:creationId xmlns:a16="http://schemas.microsoft.com/office/drawing/2014/main" id="{4423B036-219F-1FF4-41A4-9BFFCBC11335}"/>
              </a:ext>
            </a:extLst>
          </p:cNvPr>
          <p:cNvPicPr>
            <a:picLocks noChangeAspect="1"/>
          </p:cNvPicPr>
          <p:nvPr/>
        </p:nvPicPr>
        <p:blipFill>
          <a:blip r:embed="rId2"/>
          <a:stretch>
            <a:fillRect/>
          </a:stretch>
        </p:blipFill>
        <p:spPr>
          <a:xfrm>
            <a:off x="5255528" y="723900"/>
            <a:ext cx="5757644" cy="5410200"/>
          </a:xfrm>
          <a:prstGeom prst="rect">
            <a:avLst/>
          </a:prstGeom>
        </p:spPr>
      </p:pic>
    </p:spTree>
    <p:extLst>
      <p:ext uri="{BB962C8B-B14F-4D97-AF65-F5344CB8AC3E}">
        <p14:creationId xmlns:p14="http://schemas.microsoft.com/office/powerpoint/2010/main" val="3162415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B689E-7974-4668-27E1-C804A38F8DB4}"/>
              </a:ext>
            </a:extLst>
          </p:cNvPr>
          <p:cNvSpPr>
            <a:spLocks noGrp="1"/>
          </p:cNvSpPr>
          <p:nvPr>
            <p:ph type="title"/>
          </p:nvPr>
        </p:nvSpPr>
        <p:spPr>
          <a:xfrm>
            <a:off x="694111" y="909637"/>
            <a:ext cx="5933795" cy="1362073"/>
          </a:xfrm>
        </p:spPr>
        <p:txBody>
          <a:bodyPr>
            <a:normAutofit/>
          </a:bodyPr>
          <a:lstStyle/>
          <a:p>
            <a:pPr>
              <a:lnSpc>
                <a:spcPct val="90000"/>
              </a:lnSpc>
            </a:pPr>
            <a:r>
              <a:rPr lang="en-US" sz="2800"/>
              <a:t>Definition of employee engagement in the hotel industry</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5AAD79-FA8B-875C-3BC2-887826F2A2FA}"/>
              </a:ext>
            </a:extLst>
          </p:cNvPr>
          <p:cNvSpPr>
            <a:spLocks noGrp="1"/>
          </p:cNvSpPr>
          <p:nvPr>
            <p:ph idx="1"/>
          </p:nvPr>
        </p:nvSpPr>
        <p:spPr>
          <a:xfrm>
            <a:off x="700088" y="2276474"/>
            <a:ext cx="6041371" cy="3553109"/>
          </a:xfrm>
        </p:spPr>
        <p:txBody>
          <a:bodyPr vert="horz" lIns="91440" tIns="45720" rIns="91440" bIns="45720" rtlCol="0">
            <a:normAutofit/>
          </a:bodyPr>
          <a:lstStyle/>
          <a:p>
            <a:pPr>
              <a:lnSpc>
                <a:spcPct val="110000"/>
              </a:lnSpc>
            </a:pPr>
            <a:r>
              <a:rPr lang="en-US" sz="1700"/>
              <a:t>Employee engagement is </a:t>
            </a:r>
            <a:r>
              <a:rPr lang="en-US" sz="1700">
                <a:ea typeface="+mn-lt"/>
                <a:cs typeface="+mn-lt"/>
              </a:rPr>
              <a:t>the degree of a company's physical and psychological commitment, about their team members, and one‘s institution is referred to as interaction. This is used to tell how the employees feel about the organization by giving their views (Sun, 2019).</a:t>
            </a:r>
          </a:p>
          <a:p>
            <a:pPr>
              <a:lnSpc>
                <a:spcPct val="110000"/>
              </a:lnSpc>
            </a:pPr>
            <a:r>
              <a:rPr lang="en-US" sz="1700">
                <a:ea typeface="+mn-lt"/>
                <a:cs typeface="+mn-lt"/>
              </a:rPr>
              <a:t>Employee engagement increases inspirational motivation. Most workers desire to exceed what is necessary to do one‘s jobs. Job satisfaction has an influence on a variety of corporate objectives once managers and bosses guide that exertion inside the correct track.</a:t>
            </a:r>
            <a:endParaRPr lang="en-US" sz="1700"/>
          </a:p>
        </p:txBody>
      </p:sp>
      <p:pic>
        <p:nvPicPr>
          <p:cNvPr id="4" name="Picture 4">
            <a:extLst>
              <a:ext uri="{FF2B5EF4-FFF2-40B4-BE49-F238E27FC236}">
                <a16:creationId xmlns:a16="http://schemas.microsoft.com/office/drawing/2014/main" id="{78B9827F-A5FB-83A4-1EE3-B84417DA16A0}"/>
              </a:ext>
            </a:extLst>
          </p:cNvPr>
          <p:cNvPicPr>
            <a:picLocks noChangeAspect="1"/>
          </p:cNvPicPr>
          <p:nvPr/>
        </p:nvPicPr>
        <p:blipFill rotWithShape="1">
          <a:blip r:embed="rId2"/>
          <a:srcRect l="29769" r="20168" b="-1"/>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2974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189D7-18D6-59B7-D8D0-5A97368F75F5}"/>
              </a:ext>
            </a:extLst>
          </p:cNvPr>
          <p:cNvSpPr>
            <a:spLocks noGrp="1"/>
          </p:cNvSpPr>
          <p:nvPr>
            <p:ph type="title"/>
          </p:nvPr>
        </p:nvSpPr>
        <p:spPr>
          <a:xfrm>
            <a:off x="700087" y="909638"/>
            <a:ext cx="10691813" cy="1155618"/>
          </a:xfrm>
        </p:spPr>
        <p:txBody>
          <a:bodyPr>
            <a:normAutofit/>
          </a:bodyPr>
          <a:lstStyle/>
          <a:p>
            <a:r>
              <a:rPr lang="en-US" dirty="0"/>
              <a:t>Importance of employee engagement </a:t>
            </a:r>
          </a:p>
        </p:txBody>
      </p:sp>
      <p:cxnSp>
        <p:nvCxnSpPr>
          <p:cNvPr id="13" name="Straight Connector 1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B60CEF82-C118-AB2A-B870-AF09C233E859}"/>
              </a:ext>
            </a:extLst>
          </p:cNvPr>
          <p:cNvGraphicFramePr>
            <a:graphicFrameLocks noGrp="1"/>
          </p:cNvGraphicFramePr>
          <p:nvPr>
            <p:ph idx="1"/>
            <p:extLst>
              <p:ext uri="{D42A27DB-BD31-4B8C-83A1-F6EECF244321}">
                <p14:modId xmlns:p14="http://schemas.microsoft.com/office/powerpoint/2010/main" val="2985974580"/>
              </p:ext>
            </p:extLst>
          </p:nvPr>
        </p:nvGraphicFramePr>
        <p:xfrm>
          <a:off x="700635" y="2293126"/>
          <a:ext cx="10691265" cy="3636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1647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05D59-D094-BA72-3A3F-6A3ADFA2A3C4}"/>
              </a:ext>
            </a:extLst>
          </p:cNvPr>
          <p:cNvSpPr>
            <a:spLocks noGrp="1"/>
          </p:cNvSpPr>
          <p:nvPr>
            <p:ph type="title"/>
          </p:nvPr>
        </p:nvSpPr>
        <p:spPr>
          <a:xfrm>
            <a:off x="695325" y="897753"/>
            <a:ext cx="3635046" cy="1575391"/>
          </a:xfrm>
        </p:spPr>
        <p:txBody>
          <a:bodyPr>
            <a:normAutofit/>
          </a:bodyPr>
          <a:lstStyle/>
          <a:p>
            <a:pPr>
              <a:lnSpc>
                <a:spcPct val="90000"/>
              </a:lnSpc>
            </a:pPr>
            <a:r>
              <a:rPr lang="en-US" sz="3400"/>
              <a:t>Zinger model of employee engagement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ECBECA-0E14-E461-C09B-ED0E92635D40}"/>
              </a:ext>
            </a:extLst>
          </p:cNvPr>
          <p:cNvSpPr>
            <a:spLocks noGrp="1"/>
          </p:cNvSpPr>
          <p:nvPr>
            <p:ph idx="1"/>
          </p:nvPr>
        </p:nvSpPr>
        <p:spPr>
          <a:xfrm>
            <a:off x="695325" y="2710035"/>
            <a:ext cx="3587668" cy="3500265"/>
          </a:xfrm>
        </p:spPr>
        <p:txBody>
          <a:bodyPr vert="horz" lIns="91440" tIns="45720" rIns="91440" bIns="45720" rtlCol="0" anchor="t">
            <a:normAutofit fontScale="62500" lnSpcReduction="20000"/>
          </a:bodyPr>
          <a:lstStyle/>
          <a:p>
            <a:r>
              <a:rPr lang="en-US" dirty="0"/>
              <a:t>According to this model, there are ten key</a:t>
            </a:r>
            <a:r>
              <a:rPr lang="en-US" dirty="0">
                <a:ea typeface="+mn-lt"/>
                <a:cs typeface="+mn-lt"/>
              </a:rPr>
              <a:t> steps that leaders must consider taking to engage workers through the Zinger model of work engagement.</a:t>
            </a:r>
          </a:p>
          <a:p>
            <a:r>
              <a:rPr lang="en-US" dirty="0">
                <a:ea typeface="+mn-lt"/>
                <a:cs typeface="+mn-lt"/>
              </a:rPr>
              <a:t>The employee engagement model developed by David Zinger has a pyramidal design. </a:t>
            </a:r>
          </a:p>
          <a:p>
            <a:r>
              <a:rPr lang="en-US" dirty="0">
                <a:ea typeface="+mn-lt"/>
                <a:cs typeface="+mn-lt"/>
              </a:rPr>
              <a:t>It highlights the significance of job expectations, such as really well illuminates, and the necessity of starting with outcomes before moving on to talent management. </a:t>
            </a:r>
          </a:p>
          <a:p>
            <a:r>
              <a:rPr lang="en-US" dirty="0">
                <a:ea typeface="+mn-lt"/>
                <a:cs typeface="+mn-lt"/>
              </a:rPr>
              <a:t>Every "major component" of the pyramid signifies a process that must be undertaken to promote work-related engagement (Kusuma and </a:t>
            </a:r>
            <a:r>
              <a:rPr lang="en-US" dirty="0" err="1">
                <a:ea typeface="+mn-lt"/>
                <a:cs typeface="+mn-lt"/>
              </a:rPr>
              <a:t>Madasu</a:t>
            </a:r>
            <a:r>
              <a:rPr lang="en-US" dirty="0">
                <a:ea typeface="+mn-lt"/>
                <a:cs typeface="+mn-lt"/>
              </a:rPr>
              <a:t>, 2015).</a:t>
            </a:r>
            <a:endParaRPr lang="en-US" dirty="0"/>
          </a:p>
        </p:txBody>
      </p:sp>
      <p:pic>
        <p:nvPicPr>
          <p:cNvPr id="4" name="Picture 4" descr="Logo, company name&#10;&#10;Description automatically generated">
            <a:extLst>
              <a:ext uri="{FF2B5EF4-FFF2-40B4-BE49-F238E27FC236}">
                <a16:creationId xmlns:a16="http://schemas.microsoft.com/office/drawing/2014/main" id="{2A7B6F9C-1719-ACF0-4F7D-CBA63F7380C4}"/>
              </a:ext>
            </a:extLst>
          </p:cNvPr>
          <p:cNvPicPr>
            <a:picLocks noChangeAspect="1"/>
          </p:cNvPicPr>
          <p:nvPr/>
        </p:nvPicPr>
        <p:blipFill>
          <a:blip r:embed="rId2"/>
          <a:stretch>
            <a:fillRect/>
          </a:stretch>
        </p:blipFill>
        <p:spPr>
          <a:xfrm>
            <a:off x="4876800" y="985837"/>
            <a:ext cx="6515100" cy="4886325"/>
          </a:xfrm>
          <a:prstGeom prst="rect">
            <a:avLst/>
          </a:prstGeom>
        </p:spPr>
      </p:pic>
    </p:spTree>
    <p:extLst>
      <p:ext uri="{BB962C8B-B14F-4D97-AF65-F5344CB8AC3E}">
        <p14:creationId xmlns:p14="http://schemas.microsoft.com/office/powerpoint/2010/main" val="4021045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3AA50-5D9C-EAC8-DE59-1DD6C4ED1394}"/>
              </a:ext>
            </a:extLst>
          </p:cNvPr>
          <p:cNvSpPr>
            <a:spLocks noGrp="1"/>
          </p:cNvSpPr>
          <p:nvPr>
            <p:ph type="title"/>
          </p:nvPr>
        </p:nvSpPr>
        <p:spPr>
          <a:xfrm>
            <a:off x="695325" y="897753"/>
            <a:ext cx="3635046" cy="1575391"/>
          </a:xfrm>
        </p:spPr>
        <p:txBody>
          <a:bodyPr>
            <a:normAutofit/>
          </a:bodyPr>
          <a:lstStyle/>
          <a:p>
            <a:pPr>
              <a:lnSpc>
                <a:spcPct val="90000"/>
              </a:lnSpc>
            </a:pPr>
            <a:r>
              <a:rPr lang="en-US" sz="3400"/>
              <a:t>The bottom row of necessities in zinger model</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3A2CDF-A651-B0A3-83EF-C052FBED9458}"/>
              </a:ext>
            </a:extLst>
          </p:cNvPr>
          <p:cNvSpPr>
            <a:spLocks noGrp="1"/>
          </p:cNvSpPr>
          <p:nvPr>
            <p:ph idx="1"/>
          </p:nvPr>
        </p:nvSpPr>
        <p:spPr>
          <a:xfrm>
            <a:off x="695325" y="2710035"/>
            <a:ext cx="3587668" cy="3500265"/>
          </a:xfrm>
        </p:spPr>
        <p:txBody>
          <a:bodyPr vert="horz" lIns="91440" tIns="45720" rIns="91440" bIns="45720" rtlCol="0" anchor="t">
            <a:normAutofit/>
          </a:bodyPr>
          <a:lstStyle/>
          <a:p>
            <a:pPr>
              <a:lnSpc>
                <a:spcPct val="110000"/>
              </a:lnSpc>
            </a:pPr>
            <a:r>
              <a:rPr lang="en-US" sz="800" dirty="0">
                <a:ea typeface="+mn-lt"/>
                <a:cs typeface="+mn-lt"/>
              </a:rPr>
              <a:t>The Zinger pyramid's base emphasizes the necessities that each person requires to perform their excellent efforts.</a:t>
            </a:r>
          </a:p>
          <a:p>
            <a:pPr>
              <a:lnSpc>
                <a:spcPct val="110000"/>
              </a:lnSpc>
            </a:pPr>
            <a:r>
              <a:rPr lang="en-US" sz="800" dirty="0"/>
              <a:t>This can be illustrated in form of enhancing well-being among the employees so that they feel psychological safety while at work. </a:t>
            </a:r>
            <a:r>
              <a:rPr lang="en-US" sz="800" dirty="0">
                <a:ea typeface="+mn-lt"/>
                <a:cs typeface="+mn-lt"/>
              </a:rPr>
              <a:t>The conditions for success are improved by courteous leaders, generous paid holidays, and sick leave policies. This can be employed in the hotel industry to increase and boost performance. </a:t>
            </a:r>
          </a:p>
          <a:p>
            <a:pPr>
              <a:lnSpc>
                <a:spcPct val="110000"/>
              </a:lnSpc>
            </a:pPr>
            <a:r>
              <a:rPr lang="en-US" sz="800" b="1" dirty="0">
                <a:ea typeface="+mn-lt"/>
                <a:cs typeface="+mn-lt"/>
              </a:rPr>
              <a:t>Leverage strengths - </a:t>
            </a:r>
            <a:r>
              <a:rPr lang="en-US" sz="800" dirty="0">
                <a:ea typeface="+mn-lt"/>
                <a:cs typeface="+mn-lt"/>
              </a:rPr>
              <a:t>Governance must foster an atmosphere where workers can develop their unique qualities. Besides implementing quality abilities of your employees, this encourages interaction and strengthens your institution.</a:t>
            </a:r>
          </a:p>
          <a:p>
            <a:pPr>
              <a:lnSpc>
                <a:spcPct val="110000"/>
              </a:lnSpc>
            </a:pPr>
            <a:r>
              <a:rPr lang="en-US" sz="800" b="1" dirty="0">
                <a:ea typeface="+mn-lt"/>
                <a:cs typeface="+mn-lt"/>
              </a:rPr>
              <a:t>Enliven the energy</a:t>
            </a:r>
            <a:r>
              <a:rPr lang="en-US" sz="800" dirty="0">
                <a:ea typeface="+mn-lt"/>
                <a:cs typeface="+mn-lt"/>
              </a:rPr>
              <a:t> - according to this model, the aim is to establish a work environment in which employees both brought and bounce back from one‘s employment. The initial is inherently related to happiness. The moment is a managerial decision. Constantly evaluate in with staff to gauge their </a:t>
            </a:r>
            <a:r>
              <a:rPr lang="en-US" sz="800" dirty="0" err="1">
                <a:ea typeface="+mn-lt"/>
                <a:cs typeface="+mn-lt"/>
              </a:rPr>
              <a:t>metabolis</a:t>
            </a:r>
            <a:r>
              <a:rPr lang="en-US" sz="800" dirty="0">
                <a:ea typeface="+mn-lt"/>
                <a:cs typeface="+mn-lt"/>
              </a:rPr>
              <a:t> (Alimama, 2017)</a:t>
            </a:r>
          </a:p>
          <a:p>
            <a:pPr>
              <a:lnSpc>
                <a:spcPct val="110000"/>
              </a:lnSpc>
            </a:pPr>
            <a:endParaRPr lang="en-US" sz="800">
              <a:ea typeface="+mn-lt"/>
              <a:cs typeface="+mn-lt"/>
            </a:endParaRPr>
          </a:p>
        </p:txBody>
      </p:sp>
      <p:pic>
        <p:nvPicPr>
          <p:cNvPr id="4" name="Picture 4" descr="Diagram, schematic&#10;&#10;Description automatically generated">
            <a:extLst>
              <a:ext uri="{FF2B5EF4-FFF2-40B4-BE49-F238E27FC236}">
                <a16:creationId xmlns:a16="http://schemas.microsoft.com/office/drawing/2014/main" id="{38FA2C78-0C86-1D76-1CB1-28C8FDD998CA}"/>
              </a:ext>
            </a:extLst>
          </p:cNvPr>
          <p:cNvPicPr>
            <a:picLocks noChangeAspect="1"/>
          </p:cNvPicPr>
          <p:nvPr/>
        </p:nvPicPr>
        <p:blipFill>
          <a:blip r:embed="rId2"/>
          <a:stretch>
            <a:fillRect/>
          </a:stretch>
        </p:blipFill>
        <p:spPr>
          <a:xfrm>
            <a:off x="4876800" y="985837"/>
            <a:ext cx="6515100" cy="4886325"/>
          </a:xfrm>
          <a:prstGeom prst="rect">
            <a:avLst/>
          </a:prstGeom>
        </p:spPr>
      </p:pic>
    </p:spTree>
    <p:extLst>
      <p:ext uri="{BB962C8B-B14F-4D97-AF65-F5344CB8AC3E}">
        <p14:creationId xmlns:p14="http://schemas.microsoft.com/office/powerpoint/2010/main" val="103978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54A27-2DF4-0577-7A39-D7836376096F}"/>
              </a:ext>
            </a:extLst>
          </p:cNvPr>
          <p:cNvSpPr>
            <a:spLocks noGrp="1"/>
          </p:cNvSpPr>
          <p:nvPr>
            <p:ph type="title"/>
          </p:nvPr>
        </p:nvSpPr>
        <p:spPr>
          <a:xfrm>
            <a:off x="694111" y="909637"/>
            <a:ext cx="5933795" cy="1362073"/>
          </a:xfrm>
        </p:spPr>
        <p:txBody>
          <a:bodyPr>
            <a:normAutofit fontScale="90000"/>
          </a:bodyPr>
          <a:lstStyle/>
          <a:p>
            <a:pPr>
              <a:lnSpc>
                <a:spcPct val="90000"/>
              </a:lnSpc>
            </a:pPr>
            <a:r>
              <a:rPr lang="en-US" sz="3100" b="1">
                <a:ea typeface="+mj-lt"/>
                <a:cs typeface="+mj-lt"/>
              </a:rPr>
              <a:t>Second row: uniting the company in the zinger model</a:t>
            </a:r>
            <a:endParaRPr lang="en-US" sz="3100"/>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CF372E-9AAB-1901-A981-D3F0E87031EC}"/>
              </a:ext>
            </a:extLst>
          </p:cNvPr>
          <p:cNvSpPr>
            <a:spLocks noGrp="1"/>
          </p:cNvSpPr>
          <p:nvPr>
            <p:ph idx="1"/>
          </p:nvPr>
        </p:nvSpPr>
        <p:spPr>
          <a:xfrm>
            <a:off x="700088" y="2276474"/>
            <a:ext cx="6041371" cy="3553109"/>
          </a:xfrm>
        </p:spPr>
        <p:txBody>
          <a:bodyPr vert="horz" lIns="91440" tIns="45720" rIns="91440" bIns="45720" rtlCol="0">
            <a:normAutofit/>
          </a:bodyPr>
          <a:lstStyle/>
          <a:p>
            <a:pPr>
              <a:lnSpc>
                <a:spcPct val="110000"/>
              </a:lnSpc>
            </a:pPr>
            <a:r>
              <a:rPr lang="en-US" sz="1400">
                <a:ea typeface="+mn-lt"/>
                <a:cs typeface="+mn-lt"/>
              </a:rPr>
              <a:t>Making connections, encouraging acknowledgment, and mastering memories are indeed the main tasks here.</a:t>
            </a:r>
          </a:p>
          <a:p>
            <a:pPr>
              <a:lnSpc>
                <a:spcPct val="110000"/>
              </a:lnSpc>
            </a:pPr>
            <a:r>
              <a:rPr lang="en-US" sz="1400" b="1">
                <a:ea typeface="+mn-lt"/>
                <a:cs typeface="+mn-lt"/>
              </a:rPr>
              <a:t>Build relationships - </a:t>
            </a:r>
            <a:r>
              <a:rPr lang="en-US" sz="1400">
                <a:ea typeface="+mn-lt"/>
                <a:cs typeface="+mn-lt"/>
              </a:rPr>
              <a:t>The ability for professionals to link up with one another at employment via virtualized team - building activities must be fostered by representatives. the employees who are outgoing in the job are more like likely to attract more customers and this is good for business especially in the hotel industry.</a:t>
            </a:r>
          </a:p>
          <a:p>
            <a:pPr>
              <a:lnSpc>
                <a:spcPct val="110000"/>
              </a:lnSpc>
            </a:pPr>
            <a:r>
              <a:rPr lang="en-US" sz="1400" b="1">
                <a:ea typeface="+mn-lt"/>
                <a:cs typeface="+mn-lt"/>
              </a:rPr>
              <a:t>Foster recognition - </a:t>
            </a:r>
            <a:r>
              <a:rPr lang="en-US" sz="1400">
                <a:ea typeface="+mn-lt"/>
                <a:cs typeface="+mn-lt"/>
              </a:rPr>
              <a:t>To maintain high work engagement, it entails developing a way of life in which customers and staff both offer constructive suggestions for job enrichment.</a:t>
            </a:r>
          </a:p>
          <a:p>
            <a:pPr>
              <a:lnSpc>
                <a:spcPct val="110000"/>
              </a:lnSpc>
            </a:pPr>
            <a:r>
              <a:rPr lang="en-US" sz="1400" b="1">
                <a:ea typeface="+mn-lt"/>
                <a:cs typeface="+mn-lt"/>
              </a:rPr>
              <a:t>Master moments - </a:t>
            </a:r>
            <a:r>
              <a:rPr lang="en-US" sz="1400">
                <a:ea typeface="+mn-lt"/>
                <a:cs typeface="+mn-lt"/>
              </a:rPr>
              <a:t>Workers need to be psychologically and emotionally present at work. Administrators can assist with this by utilizing direct meetings to ensure higher, get feedback, and comprehend difficulties.</a:t>
            </a:r>
          </a:p>
        </p:txBody>
      </p:sp>
      <p:pic>
        <p:nvPicPr>
          <p:cNvPr id="4" name="Picture 4" descr="Text&#10;&#10;Description automatically generated">
            <a:extLst>
              <a:ext uri="{FF2B5EF4-FFF2-40B4-BE49-F238E27FC236}">
                <a16:creationId xmlns:a16="http://schemas.microsoft.com/office/drawing/2014/main" id="{14C2F186-CB7A-D10A-EFDA-6ED9A989672D}"/>
              </a:ext>
            </a:extLst>
          </p:cNvPr>
          <p:cNvPicPr>
            <a:picLocks noChangeAspect="1"/>
          </p:cNvPicPr>
          <p:nvPr/>
        </p:nvPicPr>
        <p:blipFill rotWithShape="1">
          <a:blip r:embed="rId2"/>
          <a:srcRect l="17625" r="16547" b="-1"/>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3515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B5F0D-5768-B13D-CEA4-ED97827FD0B6}"/>
              </a:ext>
            </a:extLst>
          </p:cNvPr>
          <p:cNvSpPr>
            <a:spLocks noGrp="1"/>
          </p:cNvSpPr>
          <p:nvPr>
            <p:ph type="title"/>
          </p:nvPr>
        </p:nvSpPr>
        <p:spPr>
          <a:xfrm>
            <a:off x="695325" y="897753"/>
            <a:ext cx="3635046" cy="1575391"/>
          </a:xfrm>
        </p:spPr>
        <p:txBody>
          <a:bodyPr>
            <a:normAutofit/>
          </a:bodyPr>
          <a:lstStyle/>
          <a:p>
            <a:pPr>
              <a:lnSpc>
                <a:spcPct val="90000"/>
              </a:lnSpc>
            </a:pPr>
            <a:r>
              <a:rPr lang="en-US" sz="3400" b="1" dirty="0">
                <a:ea typeface="+mj-lt"/>
                <a:cs typeface="+mj-lt"/>
              </a:rPr>
              <a:t>Third row: boosting performance</a:t>
            </a:r>
            <a:endParaRPr lang="en-US" sz="3400" dirty="0"/>
          </a:p>
        </p:txBody>
      </p:sp>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2C99CC-FDBF-0108-A5B7-B9D61BB296A9}"/>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US" sz="1400" b="1">
                <a:ea typeface="+mn-lt"/>
                <a:cs typeface="+mn-lt"/>
              </a:rPr>
              <a:t>Maximize performance - </a:t>
            </a:r>
            <a:r>
              <a:rPr lang="en-US" sz="1400">
                <a:ea typeface="+mn-lt"/>
                <a:cs typeface="+mn-lt"/>
              </a:rPr>
              <a:t>Employee engagement can be maintained by giving them an aim and the rationale for it.</a:t>
            </a:r>
          </a:p>
          <a:p>
            <a:pPr>
              <a:lnSpc>
                <a:spcPct val="110000"/>
              </a:lnSpc>
            </a:pPr>
            <a:r>
              <a:rPr lang="en-US" sz="1400" b="1">
                <a:ea typeface="+mn-lt"/>
                <a:cs typeface="+mn-lt"/>
              </a:rPr>
              <a:t>Mark progress - </a:t>
            </a:r>
            <a:r>
              <a:rPr lang="en-US" sz="1400">
                <a:ea typeface="+mn-lt"/>
                <a:cs typeface="+mn-lt"/>
              </a:rPr>
              <a:t>Users should establish a procedure for monitoring and sharing advancement if you want to maintain those people motivated, including among advertisements and objectives that are met. A concentrate on advancement fosters skill development among staff members and gives them a clear roadmap.</a:t>
            </a:r>
            <a:endParaRPr lang="en-US" sz="1400"/>
          </a:p>
        </p:txBody>
      </p:sp>
      <p:pic>
        <p:nvPicPr>
          <p:cNvPr id="8" name="Picture 9">
            <a:extLst>
              <a:ext uri="{FF2B5EF4-FFF2-40B4-BE49-F238E27FC236}">
                <a16:creationId xmlns:a16="http://schemas.microsoft.com/office/drawing/2014/main" id="{CD51980C-708B-418C-DE9D-D3D35CDA4D6E}"/>
              </a:ext>
            </a:extLst>
          </p:cNvPr>
          <p:cNvPicPr>
            <a:picLocks noChangeAspect="1"/>
          </p:cNvPicPr>
          <p:nvPr/>
        </p:nvPicPr>
        <p:blipFill>
          <a:blip r:embed="rId2"/>
          <a:stretch>
            <a:fillRect/>
          </a:stretch>
        </p:blipFill>
        <p:spPr>
          <a:xfrm>
            <a:off x="5429250" y="723900"/>
            <a:ext cx="5410200" cy="5410200"/>
          </a:xfrm>
          <a:prstGeom prst="rect">
            <a:avLst/>
          </a:prstGeom>
        </p:spPr>
      </p:pic>
    </p:spTree>
    <p:extLst>
      <p:ext uri="{BB962C8B-B14F-4D97-AF65-F5344CB8AC3E}">
        <p14:creationId xmlns:p14="http://schemas.microsoft.com/office/powerpoint/2010/main" val="815681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2D672-3326-8487-5B09-12E169570267}"/>
              </a:ext>
            </a:extLst>
          </p:cNvPr>
          <p:cNvSpPr>
            <a:spLocks noGrp="1"/>
          </p:cNvSpPr>
          <p:nvPr>
            <p:ph type="title"/>
          </p:nvPr>
        </p:nvSpPr>
        <p:spPr>
          <a:xfrm>
            <a:off x="700635" y="922096"/>
            <a:ext cx="10691265" cy="864072"/>
          </a:xfrm>
        </p:spPr>
        <p:txBody>
          <a:bodyPr>
            <a:normAutofit/>
          </a:bodyPr>
          <a:lstStyle/>
          <a:p>
            <a:r>
              <a:rPr lang="en-US" dirty="0"/>
              <a:t>Achieving results in the zinger model</a:t>
            </a:r>
          </a:p>
        </p:txBody>
      </p:sp>
      <p:cxnSp>
        <p:nvCxnSpPr>
          <p:cNvPr id="7" name="Straight Connector 10">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5" descr="Diagram&#10;&#10;Description automatically generated">
            <a:extLst>
              <a:ext uri="{FF2B5EF4-FFF2-40B4-BE49-F238E27FC236}">
                <a16:creationId xmlns:a16="http://schemas.microsoft.com/office/drawing/2014/main" id="{89A6A29B-60C4-7212-BFF0-0AB3D1C08F9C}"/>
              </a:ext>
            </a:extLst>
          </p:cNvPr>
          <p:cNvPicPr>
            <a:picLocks noChangeAspect="1"/>
          </p:cNvPicPr>
          <p:nvPr/>
        </p:nvPicPr>
        <p:blipFill>
          <a:blip r:embed="rId2"/>
          <a:stretch>
            <a:fillRect/>
          </a:stretch>
        </p:blipFill>
        <p:spPr>
          <a:xfrm>
            <a:off x="800099" y="2704001"/>
            <a:ext cx="3398089" cy="2251233"/>
          </a:xfrm>
          <a:prstGeom prst="rect">
            <a:avLst/>
          </a:prstGeom>
        </p:spPr>
      </p:pic>
      <p:sp>
        <p:nvSpPr>
          <p:cNvPr id="3" name="Content Placeholder 2">
            <a:extLst>
              <a:ext uri="{FF2B5EF4-FFF2-40B4-BE49-F238E27FC236}">
                <a16:creationId xmlns:a16="http://schemas.microsoft.com/office/drawing/2014/main" id="{72939C0F-0024-8E4D-7CC4-2C0A867FE2BB}"/>
              </a:ext>
            </a:extLst>
          </p:cNvPr>
          <p:cNvSpPr>
            <a:spLocks noGrp="1"/>
          </p:cNvSpPr>
          <p:nvPr>
            <p:ph idx="1"/>
          </p:nvPr>
        </p:nvSpPr>
        <p:spPr>
          <a:xfrm>
            <a:off x="4797971" y="1906418"/>
            <a:ext cx="6693941" cy="3923165"/>
          </a:xfrm>
        </p:spPr>
        <p:txBody>
          <a:bodyPr vert="horz" lIns="91440" tIns="45720" rIns="91440" bIns="45720" rtlCol="0" anchor="t">
            <a:normAutofit/>
          </a:bodyPr>
          <a:lstStyle/>
          <a:p>
            <a:pPr>
              <a:lnSpc>
                <a:spcPct val="110000"/>
              </a:lnSpc>
            </a:pPr>
            <a:r>
              <a:rPr lang="en-US" sz="1700" dirty="0">
                <a:ea typeface="+mn-lt"/>
                <a:cs typeface="+mn-lt"/>
              </a:rPr>
              <a:t>The ultimate goal of your worker engagements is to have happy workers who lead to rising sales and profits we mentioned previously. Because once you begin this adventure, be able to thoroughly describe ones business strategy concept in order to ensure that you accomplish such outcomes (Kaur, 2017).</a:t>
            </a:r>
          </a:p>
          <a:p>
            <a:pPr>
              <a:lnSpc>
                <a:spcPct val="110000"/>
              </a:lnSpc>
            </a:pPr>
            <a:r>
              <a:rPr lang="en-US" sz="1700" dirty="0">
                <a:ea typeface="+mn-lt"/>
                <a:cs typeface="+mn-lt"/>
              </a:rPr>
              <a:t>Among the most crucial organizational email quality standards would be mailing monitoring. Users can identify your top-performing material, the ideal instances to submit mailing lists, and the beneficiaries that are most involved by monitoring your worker brochure and e - mail performance measures (Ghosh, 2019).</a:t>
            </a:r>
          </a:p>
        </p:txBody>
      </p:sp>
      <p:cxnSp>
        <p:nvCxnSpPr>
          <p:cNvPr id="8" name="Straight Connector 12">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554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0D162-43BF-8C66-0C4D-2AE70DFB5B2D}"/>
              </a:ext>
            </a:extLst>
          </p:cNvPr>
          <p:cNvSpPr>
            <a:spLocks noGrp="1"/>
          </p:cNvSpPr>
          <p:nvPr>
            <p:ph type="title"/>
          </p:nvPr>
        </p:nvSpPr>
        <p:spPr>
          <a:xfrm>
            <a:off x="5604846" y="860615"/>
            <a:ext cx="5922279" cy="1272986"/>
          </a:xfrm>
        </p:spPr>
        <p:txBody>
          <a:bodyPr>
            <a:normAutofit/>
          </a:bodyPr>
          <a:lstStyle/>
          <a:p>
            <a:pPr>
              <a:lnSpc>
                <a:spcPct val="90000"/>
              </a:lnSpc>
            </a:pPr>
            <a:r>
              <a:rPr lang="en-US" sz="2800">
                <a:ea typeface="+mj-lt"/>
                <a:cs typeface="+mj-lt"/>
              </a:rPr>
              <a:t> best practices to engage employees from the hotel industry</a:t>
            </a:r>
            <a:endParaRPr lang="en-US" sz="2800"/>
          </a:p>
        </p:txBody>
      </p:sp>
      <p:pic>
        <p:nvPicPr>
          <p:cNvPr id="4" name="Picture 4" descr="Colleagues huddle">
            <a:extLst>
              <a:ext uri="{FF2B5EF4-FFF2-40B4-BE49-F238E27FC236}">
                <a16:creationId xmlns:a16="http://schemas.microsoft.com/office/drawing/2014/main" id="{C7106F15-B954-CA66-A521-720DF27FC3C5}"/>
              </a:ext>
            </a:extLst>
          </p:cNvPr>
          <p:cNvPicPr>
            <a:picLocks noChangeAspect="1"/>
          </p:cNvPicPr>
          <p:nvPr/>
        </p:nvPicPr>
        <p:blipFill rotWithShape="1">
          <a:blip r:embed="rId2"/>
          <a:srcRect l="25065" r="27593" b="2"/>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9F7AFB-96B0-938E-8512-7F0223D71DC5}"/>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US" sz="1000" b="1"/>
              <a:t>Create team bonding activities - </a:t>
            </a:r>
            <a:r>
              <a:rPr lang="en-US" sz="1000">
                <a:ea typeface="+mn-lt"/>
                <a:cs typeface="+mn-lt"/>
              </a:rPr>
              <a:t>According to Cvetkovic (2020), the food service industry through 7shifts researched on, workmates are what waiters and waitresses cite as the finest aspect of their jobs. Engagement and excitement for collaborating with their coworkers would then increase once they people felt as though they are member of a family. relationships made at job boost staff morale by 50%. Constructing team meals a ritual, holding social gatherings for workers off the clock, or planning </a:t>
            </a:r>
            <a:r>
              <a:rPr lang="en-US" sz="1000" err="1">
                <a:ea typeface="+mn-lt"/>
                <a:cs typeface="+mn-lt"/>
              </a:rPr>
              <a:t>christmas</a:t>
            </a:r>
            <a:r>
              <a:rPr lang="en-US" sz="1000">
                <a:ea typeface="+mn-lt"/>
                <a:cs typeface="+mn-lt"/>
              </a:rPr>
              <a:t> parties can all help your organization feel more connected (Han, 2018).</a:t>
            </a:r>
            <a:endParaRPr lang="en-US" sz="1000"/>
          </a:p>
          <a:p>
            <a:pPr>
              <a:lnSpc>
                <a:spcPct val="110000"/>
              </a:lnSpc>
            </a:pPr>
            <a:r>
              <a:rPr lang="en-US" sz="1000" b="1"/>
              <a:t>Celebrate employee milestones and personal dates - </a:t>
            </a:r>
            <a:r>
              <a:rPr lang="en-US" sz="1000">
                <a:ea typeface="+mn-lt"/>
                <a:cs typeface="+mn-lt"/>
              </a:rPr>
              <a:t>Recognizing workforce commemorations, family events, and also other great emotional events will show your staff that you value them. It will be significant to recognize ones teammates on social sites, sing a song throughout a group session, or mention an owner's friend's birthday in one's team's chat app (McBain, 2007).</a:t>
            </a:r>
            <a:endParaRPr lang="en-US" sz="1000"/>
          </a:p>
          <a:p>
            <a:pPr>
              <a:lnSpc>
                <a:spcPct val="110000"/>
              </a:lnSpc>
            </a:pPr>
            <a:r>
              <a:rPr lang="en-US" sz="1000" b="1">
                <a:ea typeface="+mn-lt"/>
                <a:cs typeface="+mn-lt"/>
              </a:rPr>
              <a:t>Gamify functionality - </a:t>
            </a:r>
            <a:r>
              <a:rPr lang="en-US" sz="1000">
                <a:ea typeface="+mn-lt"/>
                <a:cs typeface="+mn-lt"/>
              </a:rPr>
              <a:t>Selling, team spirit, and employee engagement can all be significantly boosted by some healthy competition. Give someone team rewards for achieving certain targets, such as increasing upselling, lowering reservation times, or sale a particular menu option. To start making the contest valuable, be inventive with rewards. A compensated public holiday from job or tickets to a concert, for instance, might be made available to the victor. Gamifying achievement is really just one innovative strategy to keep workers interested (</a:t>
            </a:r>
            <a:r>
              <a:rPr lang="en-US" sz="1000" err="1">
                <a:ea typeface="+mn-lt"/>
                <a:cs typeface="+mn-lt"/>
              </a:rPr>
              <a:t>Samantaray</a:t>
            </a:r>
            <a:r>
              <a:rPr lang="en-US" sz="1000">
                <a:ea typeface="+mn-lt"/>
                <a:cs typeface="+mn-lt"/>
              </a:rPr>
              <a:t>, 2018).</a:t>
            </a:r>
            <a:endParaRPr lang="en-US" sz="1000"/>
          </a:p>
          <a:p>
            <a:pPr>
              <a:lnSpc>
                <a:spcPct val="110000"/>
              </a:lnSpc>
            </a:pPr>
            <a:endParaRPr lang="en-US" sz="1000"/>
          </a:p>
          <a:p>
            <a:pPr>
              <a:lnSpc>
                <a:spcPct val="110000"/>
              </a:lnSpc>
            </a:pPr>
            <a:endParaRPr lang="en-US" sz="1000"/>
          </a:p>
          <a:p>
            <a:pPr>
              <a:lnSpc>
                <a:spcPct val="110000"/>
              </a:lnSpc>
            </a:pPr>
            <a:endParaRPr lang="en-US" sz="1000"/>
          </a:p>
          <a:p>
            <a:pPr>
              <a:lnSpc>
                <a:spcPct val="110000"/>
              </a:lnSpc>
            </a:pPr>
            <a:endParaRPr lang="en-US" sz="10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143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17D5-76AF-D2D8-522B-943BBB1D673C}"/>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AA670B44-0D8F-9AA9-BD04-BBB022BA281B}"/>
              </a:ext>
            </a:extLst>
          </p:cNvPr>
          <p:cNvSpPr>
            <a:spLocks noGrp="1"/>
          </p:cNvSpPr>
          <p:nvPr>
            <p:ph idx="1"/>
          </p:nvPr>
        </p:nvSpPr>
        <p:spPr/>
        <p:txBody>
          <a:bodyPr vert="horz" lIns="91440" tIns="45720" rIns="91440" bIns="45720" rtlCol="0" anchor="t">
            <a:normAutofit/>
          </a:bodyPr>
          <a:lstStyle/>
          <a:p>
            <a:r>
              <a:rPr lang="en-US" dirty="0">
                <a:ea typeface="+mn-lt"/>
                <a:cs typeface="+mn-lt"/>
              </a:rPr>
              <a:t>Job satisfaction is the enthusiasm workers have for one‘s jobs, which motivates people to give one‘s maximum efforts to it. </a:t>
            </a:r>
          </a:p>
          <a:p>
            <a:r>
              <a:rPr lang="en-US" dirty="0">
                <a:ea typeface="+mn-lt"/>
                <a:cs typeface="+mn-lt"/>
              </a:rPr>
              <a:t>Interaction lowers attrition, boosts earnings, and boosts efficiency.</a:t>
            </a:r>
          </a:p>
          <a:p>
            <a:r>
              <a:rPr lang="en-US" dirty="0">
                <a:ea typeface="+mn-lt"/>
                <a:cs typeface="+mn-lt"/>
              </a:rPr>
              <a:t> They will engage in ones establishment via one‘s homework assignments and devotion if you go above and beyond to make ones workers stay close and appreciated.</a:t>
            </a:r>
            <a:endParaRPr lang="en-US"/>
          </a:p>
        </p:txBody>
      </p:sp>
    </p:spTree>
    <p:extLst>
      <p:ext uri="{BB962C8B-B14F-4D97-AF65-F5344CB8AC3E}">
        <p14:creationId xmlns:p14="http://schemas.microsoft.com/office/powerpoint/2010/main" val="1623359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7F40-4BDC-1185-11C2-FB3D1BD4E0E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B819C56-11FA-D740-8EF5-188D48A0A812}"/>
              </a:ext>
            </a:extLst>
          </p:cNvPr>
          <p:cNvSpPr>
            <a:spLocks noGrp="1"/>
          </p:cNvSpPr>
          <p:nvPr>
            <p:ph idx="1"/>
          </p:nvPr>
        </p:nvSpPr>
        <p:spPr/>
        <p:txBody>
          <a:bodyPr vert="horz" lIns="91440" tIns="45720" rIns="91440" bIns="45720" rtlCol="0" anchor="t">
            <a:normAutofit fontScale="55000" lnSpcReduction="20000"/>
          </a:bodyPr>
          <a:lstStyle/>
          <a:p>
            <a:r>
              <a:rPr lang="en-US" dirty="0">
                <a:ea typeface="+mn-lt"/>
                <a:cs typeface="+mn-lt"/>
              </a:rPr>
              <a:t>Cvetkovic, A. (2020). </a:t>
            </a:r>
            <a:r>
              <a:rPr lang="en-US" i="1" dirty="0">
                <a:ea typeface="+mn-lt"/>
                <a:cs typeface="+mn-lt"/>
              </a:rPr>
              <a:t>7 creative ways to engage hospitality employees</a:t>
            </a:r>
            <a:r>
              <a:rPr lang="en-US" dirty="0">
                <a:ea typeface="+mn-lt"/>
                <a:cs typeface="+mn-lt"/>
              </a:rPr>
              <a:t>. [online] blog.typsy.com. Available at: </a:t>
            </a:r>
            <a:r>
              <a:rPr lang="en-US" dirty="0">
                <a:ea typeface="+mn-lt"/>
                <a:cs typeface="+mn-lt"/>
                <a:hlinkClick r:id="rId2"/>
              </a:rPr>
              <a:t>https://blog.typsy.com/7-creative-ways-to-engage-hospitality-employees</a:t>
            </a:r>
            <a:r>
              <a:rPr lang="en-US" dirty="0">
                <a:ea typeface="+mn-lt"/>
                <a:cs typeface="+mn-lt"/>
              </a:rPr>
              <a:t>.</a:t>
            </a:r>
            <a:endParaRPr lang="en-US"/>
          </a:p>
          <a:p>
            <a:r>
              <a:rPr lang="en-US" dirty="0">
                <a:ea typeface="+mn-lt"/>
                <a:cs typeface="+mn-lt"/>
              </a:rPr>
              <a:t>‌Kaur, R., 2017. Employee retention models and factors affecting employees retention in IT companies. </a:t>
            </a:r>
            <a:r>
              <a:rPr lang="en-US" i="1" dirty="0">
                <a:ea typeface="+mn-lt"/>
                <a:cs typeface="+mn-lt"/>
              </a:rPr>
              <a:t>International Journal of Business Administration and Management</a:t>
            </a:r>
            <a:r>
              <a:rPr lang="en-US" dirty="0">
                <a:ea typeface="+mn-lt"/>
                <a:cs typeface="+mn-lt"/>
              </a:rPr>
              <a:t>, </a:t>
            </a:r>
            <a:r>
              <a:rPr lang="en-US" i="1" dirty="0">
                <a:ea typeface="+mn-lt"/>
                <a:cs typeface="+mn-lt"/>
              </a:rPr>
              <a:t>7</a:t>
            </a:r>
            <a:r>
              <a:rPr lang="en-US" dirty="0">
                <a:ea typeface="+mn-lt"/>
                <a:cs typeface="+mn-lt"/>
              </a:rPr>
              <a:t>(1), pp.161-174.</a:t>
            </a:r>
            <a:endParaRPr lang="en-US" dirty="0"/>
          </a:p>
          <a:p>
            <a:r>
              <a:rPr lang="en-US" dirty="0">
                <a:ea typeface="+mn-lt"/>
                <a:cs typeface="+mn-lt"/>
              </a:rPr>
              <a:t>Kusuma, P.G. and </a:t>
            </a:r>
            <a:r>
              <a:rPr lang="en-US" dirty="0" err="1">
                <a:ea typeface="+mn-lt"/>
                <a:cs typeface="+mn-lt"/>
              </a:rPr>
              <a:t>Madasu</a:t>
            </a:r>
            <a:r>
              <a:rPr lang="en-US" dirty="0">
                <a:ea typeface="+mn-lt"/>
                <a:cs typeface="+mn-lt"/>
              </a:rPr>
              <a:t>, S., 2015. 'A Great Place to Work': A comparison of Employee Engagement Practices of select companies with David Zinger Engagement Pyramid. </a:t>
            </a:r>
            <a:r>
              <a:rPr lang="en-US" i="1" dirty="0" err="1">
                <a:ea typeface="+mn-lt"/>
                <a:cs typeface="+mn-lt"/>
              </a:rPr>
              <a:t>Aweshkar</a:t>
            </a:r>
            <a:r>
              <a:rPr lang="en-US" i="1" dirty="0">
                <a:ea typeface="+mn-lt"/>
                <a:cs typeface="+mn-lt"/>
              </a:rPr>
              <a:t> Research Journal</a:t>
            </a:r>
            <a:r>
              <a:rPr lang="en-US" dirty="0">
                <a:ea typeface="+mn-lt"/>
                <a:cs typeface="+mn-lt"/>
              </a:rPr>
              <a:t>, </a:t>
            </a:r>
            <a:r>
              <a:rPr lang="en-US" i="1" dirty="0">
                <a:ea typeface="+mn-lt"/>
                <a:cs typeface="+mn-lt"/>
              </a:rPr>
              <a:t>19</a:t>
            </a:r>
            <a:r>
              <a:rPr lang="en-US" dirty="0">
                <a:ea typeface="+mn-lt"/>
                <a:cs typeface="+mn-lt"/>
              </a:rPr>
              <a:t>(1).</a:t>
            </a:r>
          </a:p>
          <a:p>
            <a:r>
              <a:rPr lang="en-US" dirty="0" err="1">
                <a:ea typeface="+mn-lt"/>
                <a:cs typeface="+mn-lt"/>
              </a:rPr>
              <a:t>ALimam</a:t>
            </a:r>
            <a:r>
              <a:rPr lang="en-US" dirty="0">
                <a:ea typeface="+mn-lt"/>
                <a:cs typeface="+mn-lt"/>
              </a:rPr>
              <a:t>, O.M.A., 2017. Employee engagement and its effect on facilitating business performance.</a:t>
            </a:r>
          </a:p>
          <a:p>
            <a:r>
              <a:rPr lang="en-US" dirty="0" err="1">
                <a:ea typeface="+mn-lt"/>
                <a:cs typeface="+mn-lt"/>
              </a:rPr>
              <a:t>Samantaray</a:t>
            </a:r>
            <a:r>
              <a:rPr lang="en-US" dirty="0">
                <a:ea typeface="+mn-lt"/>
                <a:cs typeface="+mn-lt"/>
              </a:rPr>
              <a:t>, M.R. and Sahu, P.K., 2018. Corporate practices in employee engagement.</a:t>
            </a:r>
          </a:p>
          <a:p>
            <a:r>
              <a:rPr lang="en-US" dirty="0">
                <a:ea typeface="+mn-lt"/>
                <a:cs typeface="+mn-lt"/>
              </a:rPr>
              <a:t>Sun, L. and </a:t>
            </a:r>
            <a:r>
              <a:rPr lang="en-US" dirty="0" err="1">
                <a:ea typeface="+mn-lt"/>
                <a:cs typeface="+mn-lt"/>
              </a:rPr>
              <a:t>Bunchapattanasakda</a:t>
            </a:r>
            <a:r>
              <a:rPr lang="en-US" dirty="0">
                <a:ea typeface="+mn-lt"/>
                <a:cs typeface="+mn-lt"/>
              </a:rPr>
              <a:t>, C., 2019. Employee engagement: A literature review. </a:t>
            </a:r>
            <a:r>
              <a:rPr lang="en-US" i="1" dirty="0">
                <a:ea typeface="+mn-lt"/>
                <a:cs typeface="+mn-lt"/>
              </a:rPr>
              <a:t>International Journal of Human Resource Studies</a:t>
            </a:r>
            <a:r>
              <a:rPr lang="en-US" dirty="0">
                <a:ea typeface="+mn-lt"/>
                <a:cs typeface="+mn-lt"/>
              </a:rPr>
              <a:t>, </a:t>
            </a:r>
            <a:r>
              <a:rPr lang="en-US" i="1" dirty="0">
                <a:ea typeface="+mn-lt"/>
                <a:cs typeface="+mn-lt"/>
              </a:rPr>
              <a:t>9</a:t>
            </a:r>
            <a:r>
              <a:rPr lang="en-US" dirty="0">
                <a:ea typeface="+mn-lt"/>
                <a:cs typeface="+mn-lt"/>
              </a:rPr>
              <a:t>(1), pp.63-80.</a:t>
            </a:r>
          </a:p>
          <a:p>
            <a:r>
              <a:rPr lang="en-US" dirty="0">
                <a:ea typeface="+mn-lt"/>
                <a:cs typeface="+mn-lt"/>
              </a:rPr>
              <a:t>McBain, R., 2007. The practice of engagement: Research into current employee engagement practice. </a:t>
            </a:r>
            <a:r>
              <a:rPr lang="en-US" i="1" dirty="0">
                <a:ea typeface="+mn-lt"/>
                <a:cs typeface="+mn-lt"/>
              </a:rPr>
              <a:t>Strategic HR review</a:t>
            </a:r>
            <a:r>
              <a:rPr lang="en-US" dirty="0">
                <a:ea typeface="+mn-lt"/>
                <a:cs typeface="+mn-lt"/>
              </a:rPr>
              <a:t>.</a:t>
            </a:r>
          </a:p>
          <a:p>
            <a:r>
              <a:rPr lang="en-US" dirty="0">
                <a:ea typeface="+mn-lt"/>
                <a:cs typeface="+mn-lt"/>
              </a:rPr>
              <a:t>Ghosh, A. and Sourav, S., 2019. A comprehensive study of Employee Engagement: Contemplating 7-D model in view of NIFTY 50 companies. </a:t>
            </a:r>
            <a:r>
              <a:rPr lang="en-US" i="1" dirty="0">
                <a:ea typeface="+mn-lt"/>
                <a:cs typeface="+mn-lt"/>
              </a:rPr>
              <a:t>International Journal of Advanced Engineering, Management and Science</a:t>
            </a:r>
            <a:r>
              <a:rPr lang="en-US" dirty="0">
                <a:ea typeface="+mn-lt"/>
                <a:cs typeface="+mn-lt"/>
              </a:rPr>
              <a:t>, </a:t>
            </a:r>
            <a:r>
              <a:rPr lang="en-US" i="1" dirty="0">
                <a:ea typeface="+mn-lt"/>
                <a:cs typeface="+mn-lt"/>
              </a:rPr>
              <a:t>5</a:t>
            </a:r>
            <a:r>
              <a:rPr lang="en-US" dirty="0">
                <a:ea typeface="+mn-lt"/>
                <a:cs typeface="+mn-lt"/>
              </a:rPr>
              <a:t>(9), pp.549-555.</a:t>
            </a:r>
          </a:p>
          <a:p>
            <a:r>
              <a:rPr lang="en-US" dirty="0">
                <a:ea typeface="+mn-lt"/>
                <a:cs typeface="+mn-lt"/>
              </a:rPr>
              <a:t>Han, J., 2018. Team-bonding and team-bridging social capital: conceptualization and implications. </a:t>
            </a:r>
            <a:r>
              <a:rPr lang="en-US" i="1" dirty="0">
                <a:ea typeface="+mn-lt"/>
                <a:cs typeface="+mn-lt"/>
              </a:rPr>
              <a:t>Team Performance Management: An International Journal</a:t>
            </a:r>
            <a:r>
              <a:rPr lang="en-US" dirty="0">
                <a:ea typeface="+mn-lt"/>
                <a:cs typeface="+mn-lt"/>
              </a:rPr>
              <a:t>.</a:t>
            </a:r>
          </a:p>
          <a:p>
            <a:endParaRPr lang="en-US" dirty="0">
              <a:ea typeface="+mn-lt"/>
              <a:cs typeface="+mn-lt"/>
            </a:endParaRPr>
          </a:p>
        </p:txBody>
      </p:sp>
    </p:spTree>
    <p:extLst>
      <p:ext uri="{BB962C8B-B14F-4D97-AF65-F5344CB8AC3E}">
        <p14:creationId xmlns:p14="http://schemas.microsoft.com/office/powerpoint/2010/main" val="1286782552"/>
      </p:ext>
    </p:extLst>
  </p:cSld>
  <p:clrMapOvr>
    <a:masterClrMapping/>
  </p:clrMapOvr>
</p:sld>
</file>

<file path=ppt/theme/theme1.xml><?xml version="1.0" encoding="utf-8"?>
<a:theme xmlns:a="http://schemas.openxmlformats.org/drawingml/2006/main" name="ChronicleVTI">
  <a:themeElements>
    <a:clrScheme name="AnalogousFromLightSeedRightStep">
      <a:dk1>
        <a:srgbClr val="000000"/>
      </a:dk1>
      <a:lt1>
        <a:srgbClr val="FFFFFF"/>
      </a:lt1>
      <a:dk2>
        <a:srgbClr val="412B24"/>
      </a:dk2>
      <a:lt2>
        <a:srgbClr val="E8E5E2"/>
      </a:lt2>
      <a:accent1>
        <a:srgbClr val="8AA4C0"/>
      </a:accent1>
      <a:accent2>
        <a:srgbClr val="7F83BA"/>
      </a:accent2>
      <a:accent3>
        <a:srgbClr val="A796C6"/>
      </a:accent3>
      <a:accent4>
        <a:srgbClr val="AC7FBA"/>
      </a:accent4>
      <a:accent5>
        <a:srgbClr val="C493BB"/>
      </a:accent5>
      <a:accent6>
        <a:srgbClr val="BA7F96"/>
      </a:accent6>
      <a:hlink>
        <a:srgbClr val="9B7E5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1562</Words>
  <Application>Microsoft Office PowerPoint</Application>
  <PresentationFormat>Widescreen</PresentationFormat>
  <Paragraphs>60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Calisto MT</vt:lpstr>
      <vt:lpstr>Univers Condensed</vt:lpstr>
      <vt:lpstr>ChronicleVTI</vt:lpstr>
      <vt:lpstr>Importance of employee engagement in the success of a hotel</vt:lpstr>
      <vt:lpstr>Introduction </vt:lpstr>
      <vt:lpstr>Definition of employee engagement in the hotel industry</vt:lpstr>
      <vt:lpstr>Importance of employee engagement </vt:lpstr>
      <vt:lpstr>Zinger model of employee engagement</vt:lpstr>
      <vt:lpstr>The bottom row of necessities in zinger model</vt:lpstr>
      <vt:lpstr>Second row: uniting the company in the zinger model</vt:lpstr>
      <vt:lpstr>Third row: boosting performance</vt:lpstr>
      <vt:lpstr>Achieving results in the zinger model</vt:lpstr>
      <vt:lpstr> best practices to engage employees from the hotel industry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vasile balan</cp:lastModifiedBy>
  <cp:revision>256</cp:revision>
  <dcterms:created xsi:type="dcterms:W3CDTF">2022-11-22T10:20:56Z</dcterms:created>
  <dcterms:modified xsi:type="dcterms:W3CDTF">2022-12-03T16:34:32Z</dcterms:modified>
</cp:coreProperties>
</file>