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  <a:srgbClr val="00FFFF"/>
    <a:srgbClr val="0000FF"/>
    <a:srgbClr val="4752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1153DB-63E1-4EA2-A14E-FF85BC71B576}" v="6" dt="2022-02-26T19:00:15.0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 varScale="1">
        <p:scale>
          <a:sx n="77" d="100"/>
          <a:sy n="77" d="100"/>
        </p:scale>
        <p:origin x="76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872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034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510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15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438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895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840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062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485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078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1987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336125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2769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0727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6858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3806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96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1CD5C-D4D3-4155-B0DA-AB4B9C1BDA6B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939A95-7404-4A8F-8A47-ADB7C6F13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0022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2533B-C320-4113-A932-2AD5A6AEC7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5026" y="282150"/>
            <a:ext cx="7281948" cy="3695007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Shbana Bilkis Begum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2120023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Foyejur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Rahman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Tuhin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2120024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Mohammed Golam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Ambiya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2120022</a:t>
            </a:r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6AD27D-538B-4480-8059-D3090AFF57E1}"/>
              </a:ext>
            </a:extLst>
          </p:cNvPr>
          <p:cNvSpPr txBox="1"/>
          <p:nvPr/>
        </p:nvSpPr>
        <p:spPr>
          <a:xfrm>
            <a:off x="2313709" y="4390636"/>
            <a:ext cx="7564582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BMSW4003 Digital Skills and Research Methods</a:t>
            </a:r>
          </a:p>
          <a:p>
            <a:pPr algn="ctr"/>
            <a:endParaRPr lang="en-GB" sz="3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Yohan </a:t>
            </a:r>
            <a:r>
              <a:rPr lang="en-GB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Mendis</a:t>
            </a:r>
            <a:endParaRPr lang="en-GB" sz="3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4040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C6B366-D614-4685-879C-C4BF819DCC85}"/>
              </a:ext>
            </a:extLst>
          </p:cNvPr>
          <p:cNvSpPr txBox="1"/>
          <p:nvPr/>
        </p:nvSpPr>
        <p:spPr>
          <a:xfrm>
            <a:off x="2937163" y="191193"/>
            <a:ext cx="631767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3BBE76-58CE-4254-8100-925981A2B1FA}"/>
              </a:ext>
            </a:extLst>
          </p:cNvPr>
          <p:cNvSpPr txBox="1"/>
          <p:nvPr/>
        </p:nvSpPr>
        <p:spPr>
          <a:xfrm>
            <a:off x="349135" y="1107964"/>
            <a:ext cx="1173757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How do we use technology to collaborate at UWTSD?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FD292B-97EC-46C0-AC17-93D86044EF4E}"/>
              </a:ext>
            </a:extLst>
          </p:cNvPr>
          <p:cNvSpPr txBox="1"/>
          <p:nvPr/>
        </p:nvSpPr>
        <p:spPr>
          <a:xfrm>
            <a:off x="8603673" y="6297475"/>
            <a:ext cx="2941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Foyejur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Rahman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Tuhin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F0D8DD-C363-4C88-936B-AF498C9D3262}"/>
              </a:ext>
            </a:extLst>
          </p:cNvPr>
          <p:cNvSpPr txBox="1"/>
          <p:nvPr/>
        </p:nvSpPr>
        <p:spPr>
          <a:xfrm>
            <a:off x="584661" y="2496325"/>
            <a:ext cx="622346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Proposed Method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Research Timeline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29F894-0510-4C23-8CA5-63AA9EBFC175}"/>
              </a:ext>
            </a:extLst>
          </p:cNvPr>
          <p:cNvSpPr txBox="1"/>
          <p:nvPr/>
        </p:nvSpPr>
        <p:spPr>
          <a:xfrm>
            <a:off x="7165570" y="3225665"/>
            <a:ext cx="486294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Microsoft 365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Online Sessions</a:t>
            </a:r>
          </a:p>
        </p:txBody>
      </p:sp>
    </p:spTree>
    <p:extLst>
      <p:ext uri="{BB962C8B-B14F-4D97-AF65-F5344CB8AC3E}">
        <p14:creationId xmlns:p14="http://schemas.microsoft.com/office/powerpoint/2010/main" val="3046269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A893F8-0659-4B7E-8AB6-65A6115DDBE1}"/>
              </a:ext>
            </a:extLst>
          </p:cNvPr>
          <p:cNvSpPr txBox="1"/>
          <p:nvPr/>
        </p:nvSpPr>
        <p:spPr>
          <a:xfrm>
            <a:off x="3261360" y="157942"/>
            <a:ext cx="53007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96D011-959D-4EA0-A935-F94F5C1CBCB7}"/>
              </a:ext>
            </a:extLst>
          </p:cNvPr>
          <p:cNvSpPr txBox="1"/>
          <p:nvPr/>
        </p:nvSpPr>
        <p:spPr>
          <a:xfrm>
            <a:off x="1016577" y="1030236"/>
            <a:ext cx="875780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teachers use text messaging to collaborate (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M.Cosier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20/10/13 pg347)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25D20F-280A-4FB3-89B1-92D8DAAE8130}"/>
              </a:ext>
            </a:extLst>
          </p:cNvPr>
          <p:cNvSpPr txBox="1"/>
          <p:nvPr/>
        </p:nvSpPr>
        <p:spPr>
          <a:xfrm>
            <a:off x="1016577" y="2612400"/>
            <a:ext cx="9790315" cy="18774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Online anatomy team-based learning using blackboard collaborate platform during COVID-19 pandemic (Al-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Neklawy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pg87-93)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DE1D3C-BA4A-4465-A89F-5DE71EEA07FB}"/>
              </a:ext>
            </a:extLst>
          </p:cNvPr>
          <p:cNvSpPr txBox="1"/>
          <p:nvPr/>
        </p:nvSpPr>
        <p:spPr>
          <a:xfrm>
            <a:off x="8562110" y="6330726"/>
            <a:ext cx="2967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Mohammed Golam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Ambiya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C5B701-DA98-4E8A-986B-23EBEBA53792}"/>
              </a:ext>
            </a:extLst>
          </p:cNvPr>
          <p:cNvSpPr txBox="1"/>
          <p:nvPr/>
        </p:nvSpPr>
        <p:spPr>
          <a:xfrm>
            <a:off x="1200842" y="4810117"/>
            <a:ext cx="89860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Use cloud tools to collaborate (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K.Loraine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Jul2102, pg41-44)</a:t>
            </a:r>
          </a:p>
        </p:txBody>
      </p:sp>
    </p:spTree>
    <p:extLst>
      <p:ext uri="{BB962C8B-B14F-4D97-AF65-F5344CB8AC3E}">
        <p14:creationId xmlns:p14="http://schemas.microsoft.com/office/powerpoint/2010/main" val="1303960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4EDF55-7EC8-45F1-AE2C-24929345B989}"/>
              </a:ext>
            </a:extLst>
          </p:cNvPr>
          <p:cNvSpPr txBox="1"/>
          <p:nvPr/>
        </p:nvSpPr>
        <p:spPr>
          <a:xfrm>
            <a:off x="2937163" y="191193"/>
            <a:ext cx="631767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PROPOSED METHOD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4DC200-B84A-4755-8420-B7EDE6F14959}"/>
              </a:ext>
            </a:extLst>
          </p:cNvPr>
          <p:cNvSpPr txBox="1"/>
          <p:nvPr/>
        </p:nvSpPr>
        <p:spPr>
          <a:xfrm>
            <a:off x="2094809" y="3429000"/>
            <a:ext cx="71600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Primary methods</a:t>
            </a:r>
          </a:p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Secondary methods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67564-DC4E-4080-8231-BB9260564D7A}"/>
              </a:ext>
            </a:extLst>
          </p:cNvPr>
          <p:cNvSpPr txBox="1"/>
          <p:nvPr/>
        </p:nvSpPr>
        <p:spPr>
          <a:xfrm>
            <a:off x="1928554" y="1369644"/>
            <a:ext cx="8686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Are staff and student confident in using technology to collaborate?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548079-B553-4F3C-8931-6EA6140A2353}"/>
              </a:ext>
            </a:extLst>
          </p:cNvPr>
          <p:cNvSpPr txBox="1"/>
          <p:nvPr/>
        </p:nvSpPr>
        <p:spPr>
          <a:xfrm>
            <a:off x="8595360" y="6297475"/>
            <a:ext cx="2941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Foyejur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Rahman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Tuhin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7952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929C64-710B-4D0B-B403-E30805B42343}"/>
              </a:ext>
            </a:extLst>
          </p:cNvPr>
          <p:cNvSpPr txBox="1"/>
          <p:nvPr/>
        </p:nvSpPr>
        <p:spPr>
          <a:xfrm>
            <a:off x="2180705" y="490452"/>
            <a:ext cx="75867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ETHICAL CONSIDERATION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E6D0C1-4B42-4F64-8BD5-5E3FED396162}"/>
              </a:ext>
            </a:extLst>
          </p:cNvPr>
          <p:cNvSpPr txBox="1"/>
          <p:nvPr/>
        </p:nvSpPr>
        <p:spPr>
          <a:xfrm>
            <a:off x="2698865" y="2367171"/>
            <a:ext cx="539495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Privacy</a:t>
            </a:r>
          </a:p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Data protection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2583BB-EE10-4303-AEC7-1F0BFFA527FD}"/>
              </a:ext>
            </a:extLst>
          </p:cNvPr>
          <p:cNvSpPr txBox="1"/>
          <p:nvPr/>
        </p:nvSpPr>
        <p:spPr>
          <a:xfrm>
            <a:off x="9152313" y="6367548"/>
            <a:ext cx="2377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Shbana Bilkis Begum</a:t>
            </a:r>
          </a:p>
        </p:txBody>
      </p:sp>
    </p:spTree>
    <p:extLst>
      <p:ext uri="{BB962C8B-B14F-4D97-AF65-F5344CB8AC3E}">
        <p14:creationId xmlns:p14="http://schemas.microsoft.com/office/powerpoint/2010/main" val="3145933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E1EEFA-7287-467F-AA29-EADE702949F6}"/>
              </a:ext>
            </a:extLst>
          </p:cNvPr>
          <p:cNvSpPr txBox="1"/>
          <p:nvPr/>
        </p:nvSpPr>
        <p:spPr>
          <a:xfrm>
            <a:off x="2937163" y="191193"/>
            <a:ext cx="631767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RESEARCH TIMELINE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B421EB-9BE0-499C-8EA2-372AE5508B70}"/>
              </a:ext>
            </a:extLst>
          </p:cNvPr>
          <p:cNvSpPr txBox="1"/>
          <p:nvPr/>
        </p:nvSpPr>
        <p:spPr>
          <a:xfrm>
            <a:off x="8578831" y="6380603"/>
            <a:ext cx="2967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Mohammed Golam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Ambiya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56CB800B-D5B2-499B-A6A9-0BF89F86E9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8036398"/>
              </p:ext>
            </p:extLst>
          </p:nvPr>
        </p:nvGraphicFramePr>
        <p:xfrm>
          <a:off x="1827412" y="1176765"/>
          <a:ext cx="8679876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1410">
                  <a:extLst>
                    <a:ext uri="{9D8B030D-6E8A-4147-A177-3AD203B41FA5}">
                      <a16:colId xmlns:a16="http://schemas.microsoft.com/office/drawing/2014/main" val="3535893940"/>
                    </a:ext>
                  </a:extLst>
                </a:gridCol>
                <a:gridCol w="6358466">
                  <a:extLst>
                    <a:ext uri="{9D8B030D-6E8A-4147-A177-3AD203B41FA5}">
                      <a16:colId xmlns:a16="http://schemas.microsoft.com/office/drawing/2014/main" val="3795447801"/>
                    </a:ext>
                  </a:extLst>
                </a:gridCol>
              </a:tblGrid>
              <a:tr h="382386">
                <a:tc>
                  <a:txBody>
                    <a:bodyPr/>
                    <a:lstStyle/>
                    <a:p>
                      <a:r>
                        <a:rPr lang="en-GB" sz="4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</a:t>
                      </a:r>
                    </a:p>
                  </a:txBody>
                  <a:tcPr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Give questionnaire to complete</a:t>
                      </a:r>
                    </a:p>
                    <a:p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This will take about 4 days</a:t>
                      </a:r>
                    </a:p>
                  </a:txBody>
                  <a:tcPr>
                    <a:solidFill>
                      <a:srgbClr val="00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7348777"/>
                  </a:ext>
                </a:extLst>
              </a:tr>
              <a:tr h="382386">
                <a:tc>
                  <a:txBody>
                    <a:bodyPr/>
                    <a:lstStyle/>
                    <a:p>
                      <a:r>
                        <a:rPr lang="en-GB" sz="4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Peers </a:t>
                      </a:r>
                    </a:p>
                  </a:txBody>
                  <a:tcPr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Give questionnaire to complete</a:t>
                      </a:r>
                    </a:p>
                    <a:p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This will take about 5 days</a:t>
                      </a:r>
                    </a:p>
                  </a:txBody>
                  <a:tcPr>
                    <a:solidFill>
                      <a:srgbClr val="00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6133935"/>
                  </a:ext>
                </a:extLst>
              </a:tr>
              <a:tr h="38238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Library </a:t>
                      </a:r>
                    </a:p>
                  </a:txBody>
                  <a:tcPr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Getting books for the research</a:t>
                      </a:r>
                    </a:p>
                    <a:p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This is will take about 3 days</a:t>
                      </a:r>
                    </a:p>
                  </a:txBody>
                  <a:tcPr>
                    <a:solidFill>
                      <a:srgbClr val="00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6410028"/>
                  </a:ext>
                </a:extLst>
              </a:tr>
              <a:tr h="382386">
                <a:tc>
                  <a:txBody>
                    <a:bodyPr/>
                    <a:lstStyle/>
                    <a:p>
                      <a:r>
                        <a:rPr lang="en-GB" sz="4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Books </a:t>
                      </a:r>
                    </a:p>
                  </a:txBody>
                  <a:tcPr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Reading and going through the books</a:t>
                      </a:r>
                    </a:p>
                    <a:p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This will take about 7 days</a:t>
                      </a:r>
                    </a:p>
                  </a:txBody>
                  <a:tcPr>
                    <a:solidFill>
                      <a:srgbClr val="00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4783467"/>
                  </a:ext>
                </a:extLst>
              </a:tr>
              <a:tr h="382386">
                <a:tc>
                  <a:txBody>
                    <a:bodyPr/>
                    <a:lstStyle/>
                    <a:p>
                      <a:r>
                        <a:rPr lang="en-GB" sz="4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</a:t>
                      </a:r>
                    </a:p>
                  </a:txBody>
                  <a:tcPr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Looking for existing information</a:t>
                      </a:r>
                    </a:p>
                    <a:p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This will take about 7 days</a:t>
                      </a:r>
                    </a:p>
                  </a:txBody>
                  <a:tcPr>
                    <a:solidFill>
                      <a:srgbClr val="00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66510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1368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B455EAA-27E2-4F34-932B-905B901524AA}"/>
              </a:ext>
            </a:extLst>
          </p:cNvPr>
          <p:cNvSpPr txBox="1"/>
          <p:nvPr/>
        </p:nvSpPr>
        <p:spPr>
          <a:xfrm>
            <a:off x="2937163" y="199505"/>
            <a:ext cx="631767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9A73DC-B494-4483-BCB0-AADAA03F581C}"/>
              </a:ext>
            </a:extLst>
          </p:cNvPr>
          <p:cNvSpPr txBox="1"/>
          <p:nvPr/>
        </p:nvSpPr>
        <p:spPr>
          <a:xfrm>
            <a:off x="9152313" y="6367548"/>
            <a:ext cx="2377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Shbana Bilkis Begum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EA845D-0BCD-4F02-9837-B57CD9BB9D8D}"/>
              </a:ext>
            </a:extLst>
          </p:cNvPr>
          <p:cNvSpPr txBox="1"/>
          <p:nvPr/>
        </p:nvSpPr>
        <p:spPr>
          <a:xfrm>
            <a:off x="1255222" y="1338349"/>
            <a:ext cx="1038259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From this research we will be finding out: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Confidence level</a:t>
            </a: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If they can use One Drive</a:t>
            </a: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Which app is easy to use</a:t>
            </a: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Is technology helpful</a:t>
            </a:r>
          </a:p>
        </p:txBody>
      </p:sp>
    </p:spTree>
    <p:extLst>
      <p:ext uri="{BB962C8B-B14F-4D97-AF65-F5344CB8AC3E}">
        <p14:creationId xmlns:p14="http://schemas.microsoft.com/office/powerpoint/2010/main" val="99084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0C2C34-EBAB-403A-A84F-5B70B59E65BB}"/>
              </a:ext>
            </a:extLst>
          </p:cNvPr>
          <p:cNvSpPr txBox="1"/>
          <p:nvPr/>
        </p:nvSpPr>
        <p:spPr>
          <a:xfrm>
            <a:off x="2937163" y="199505"/>
            <a:ext cx="631767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B07DF8-5877-4495-AAD1-CFA4EB8734E9}"/>
              </a:ext>
            </a:extLst>
          </p:cNvPr>
          <p:cNvSpPr txBox="1"/>
          <p:nvPr/>
        </p:nvSpPr>
        <p:spPr>
          <a:xfrm>
            <a:off x="1562793" y="1363287"/>
            <a:ext cx="90109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Megan Cosier,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Audri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Gomez, Aja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Mckee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Kimiya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Sohrabb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Maghzi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(20/10/13.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347)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81FE39-A860-4813-88C3-B9C0B873F3AA}"/>
              </a:ext>
            </a:extLst>
          </p:cNvPr>
          <p:cNvSpPr txBox="1"/>
          <p:nvPr/>
        </p:nvSpPr>
        <p:spPr>
          <a:xfrm>
            <a:off x="1562793" y="2711735"/>
            <a:ext cx="901099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Al-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Neklawy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A.F., &amp; Ismail, A.S.A. (2022). Online anatomy team-based learning using blackboard collaborate platform during COVID-19 pandemic. Clinical Anatomy, 35(1), 87-93. https://doi.org/10.1002/ca.23797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4DA55D-C370-4B9A-93F5-E5C82178F9D4}"/>
              </a:ext>
            </a:extLst>
          </p:cNvPr>
          <p:cNvSpPr txBox="1"/>
          <p:nvPr/>
        </p:nvSpPr>
        <p:spPr>
          <a:xfrm>
            <a:off x="1562793" y="5116884"/>
            <a:ext cx="90109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Kasprzak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Loraine. Chemical engineering progress: New York vol.108,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Iss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7, (Jul2012):41-44</a:t>
            </a:r>
          </a:p>
        </p:txBody>
      </p:sp>
    </p:spTree>
    <p:extLst>
      <p:ext uri="{BB962C8B-B14F-4D97-AF65-F5344CB8AC3E}">
        <p14:creationId xmlns:p14="http://schemas.microsoft.com/office/powerpoint/2010/main" val="1366785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2" ma:contentTypeDescription="Create a new document." ma:contentTypeScope="" ma:versionID="1f2bee9c9d7bcd0003bec08cbc3c1a4d">
  <xsd:schema xmlns:xsd="http://www.w3.org/2001/XMLSchema" xmlns:xs="http://www.w3.org/2001/XMLSchema" xmlns:p="http://schemas.microsoft.com/office/2006/metadata/properties" xmlns:ns3="0e7fbce4-8ae7-4085-8b0a-9efa4c7cae6d" targetNamespace="http://schemas.microsoft.com/office/2006/metadata/properties" ma:root="true" ma:fieldsID="80a2e409ddd47ea1d1a6b1da64f70a28" ns3:_=""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67DA1F1-9E77-41F3-BEA0-3F8E9C8ABD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6C17D3F-000E-419B-8516-7259C4711C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3CDA724-E418-47FB-8B85-D6F72DA34797}">
  <ds:schemaRefs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0e7fbce4-8ae7-4085-8b0a-9efa4c7cae6d"/>
    <ds:schemaRef ds:uri="http://purl.org/dc/elements/1.1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0</TotalTime>
  <Words>317</Words>
  <Application>Microsoft Office PowerPoint</Application>
  <PresentationFormat>Widescreen</PresentationFormat>
  <Paragraphs>57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Tw Cen MT</vt:lpstr>
      <vt:lpstr>Wingdings</vt:lpstr>
      <vt:lpstr>Circuit</vt:lpstr>
      <vt:lpstr>Shbana Bilkis Begum 2120023  MD Foyejur Rahman Tuhin 2120024  Mohammed Golam Ambiya 2120022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Shbana Bilkis Begum 2120023  MD Foyejur Rahman Tuhin 2120024  Mohammed Gulam Ambiya 2120022</dc:title>
  <dc:creator>Shbana Bilkis Begum (2120023)</dc:creator>
  <cp:lastModifiedBy>Shbana Begum (2120023)</cp:lastModifiedBy>
  <cp:revision>10</cp:revision>
  <dcterms:created xsi:type="dcterms:W3CDTF">2022-02-12T17:44:09Z</dcterms:created>
  <dcterms:modified xsi:type="dcterms:W3CDTF">2022-02-27T00:05:23Z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