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6299BB-67C7-7D4B-80BB-B7F9F6D7C952}" v="124" dt="2025-03-14T23:24:03.6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3"/>
  </p:normalViewPr>
  <p:slideViewPr>
    <p:cSldViewPr snapToGrid="0">
      <p:cViewPr varScale="1">
        <p:scale>
          <a:sx n="76" d="100"/>
          <a:sy n="76" d="100"/>
        </p:scale>
        <p:origin x="216" y="4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m Afzali (2415474)" userId="538aebc8-1190-419f-9a1a-2e6e62971bf5" providerId="ADAL" clId="{AC6299BB-67C7-7D4B-80BB-B7F9F6D7C952}"/>
    <pc:docChg chg="undo redo custSel addSld modSld sldOrd">
      <pc:chgData name="Maryam Afzali (2415474)" userId="538aebc8-1190-419f-9a1a-2e6e62971bf5" providerId="ADAL" clId="{AC6299BB-67C7-7D4B-80BB-B7F9F6D7C952}" dt="2025-03-14T23:47:57.801" v="2517" actId="26606"/>
      <pc:docMkLst>
        <pc:docMk/>
      </pc:docMkLst>
      <pc:sldChg chg="modSp mod">
        <pc:chgData name="Maryam Afzali (2415474)" userId="538aebc8-1190-419f-9a1a-2e6e62971bf5" providerId="ADAL" clId="{AC6299BB-67C7-7D4B-80BB-B7F9F6D7C952}" dt="2025-03-14T01:25:53.798" v="506" actId="20577"/>
        <pc:sldMkLst>
          <pc:docMk/>
          <pc:sldMk cId="1575582742" sldId="256"/>
        </pc:sldMkLst>
        <pc:spChg chg="mod">
          <ac:chgData name="Maryam Afzali (2415474)" userId="538aebc8-1190-419f-9a1a-2e6e62971bf5" providerId="ADAL" clId="{AC6299BB-67C7-7D4B-80BB-B7F9F6D7C952}" dt="2025-03-14T01:25:53.798" v="506" actId="20577"/>
          <ac:spMkLst>
            <pc:docMk/>
            <pc:sldMk cId="1575582742" sldId="256"/>
            <ac:spMk id="3" creationId="{F1357F63-098C-C695-721B-0EAEE2066D9A}"/>
          </ac:spMkLst>
        </pc:spChg>
      </pc:sldChg>
      <pc:sldChg chg="modSp mod">
        <pc:chgData name="Maryam Afzali (2415474)" userId="538aebc8-1190-419f-9a1a-2e6e62971bf5" providerId="ADAL" clId="{AC6299BB-67C7-7D4B-80BB-B7F9F6D7C952}" dt="2025-03-14T23:23:03.928" v="2157" actId="114"/>
        <pc:sldMkLst>
          <pc:docMk/>
          <pc:sldMk cId="1602325793" sldId="258"/>
        </pc:sldMkLst>
        <pc:spChg chg="mod">
          <ac:chgData name="Maryam Afzali (2415474)" userId="538aebc8-1190-419f-9a1a-2e6e62971bf5" providerId="ADAL" clId="{AC6299BB-67C7-7D4B-80BB-B7F9F6D7C952}" dt="2025-03-14T23:23:03.928" v="2157" actId="114"/>
          <ac:spMkLst>
            <pc:docMk/>
            <pc:sldMk cId="1602325793" sldId="258"/>
            <ac:spMk id="2056" creationId="{A91CC010-0848-7866-802D-2716B964AC88}"/>
          </ac:spMkLst>
        </pc:spChg>
      </pc:sldChg>
      <pc:sldChg chg="addSp delSp modSp mod setBg setClrOvrMap">
        <pc:chgData name="Maryam Afzali (2415474)" userId="538aebc8-1190-419f-9a1a-2e6e62971bf5" providerId="ADAL" clId="{AC6299BB-67C7-7D4B-80BB-B7F9F6D7C952}" dt="2025-03-14T20:18:21.975" v="862" actId="1076"/>
        <pc:sldMkLst>
          <pc:docMk/>
          <pc:sldMk cId="1052548841" sldId="259"/>
        </pc:sldMkLst>
        <pc:spChg chg="del mod">
          <ac:chgData name="Maryam Afzali (2415474)" userId="538aebc8-1190-419f-9a1a-2e6e62971bf5" providerId="ADAL" clId="{AC6299BB-67C7-7D4B-80BB-B7F9F6D7C952}" dt="2025-03-14T01:06:42.338" v="2" actId="478"/>
          <ac:spMkLst>
            <pc:docMk/>
            <pc:sldMk cId="1052548841" sldId="259"/>
            <ac:spMk id="2" creationId="{CB1C700B-EC58-0A3D-BC1D-05E05809FC60}"/>
          </ac:spMkLst>
        </pc:spChg>
        <pc:spChg chg="mod ord">
          <ac:chgData name="Maryam Afzali (2415474)" userId="538aebc8-1190-419f-9a1a-2e6e62971bf5" providerId="ADAL" clId="{AC6299BB-67C7-7D4B-80BB-B7F9F6D7C952}" dt="2025-03-14T20:14:06.038" v="845" actId="26606"/>
          <ac:spMkLst>
            <pc:docMk/>
            <pc:sldMk cId="1052548841" sldId="259"/>
            <ac:spMk id="3" creationId="{1CD25678-6A20-A034-FA98-F3509696F54F}"/>
          </ac:spMkLst>
        </pc:spChg>
        <pc:spChg chg="add del mod">
          <ac:chgData name="Maryam Afzali (2415474)" userId="538aebc8-1190-419f-9a1a-2e6e62971bf5" providerId="ADAL" clId="{AC6299BB-67C7-7D4B-80BB-B7F9F6D7C952}" dt="2025-03-14T19:47:15.059" v="795" actId="478"/>
          <ac:spMkLst>
            <pc:docMk/>
            <pc:sldMk cId="1052548841" sldId="259"/>
            <ac:spMk id="6" creationId="{08C5186A-F645-E547-94CF-41E71E94C042}"/>
          </ac:spMkLst>
        </pc:spChg>
        <pc:spChg chg="add del mod">
          <ac:chgData name="Maryam Afzali (2415474)" userId="538aebc8-1190-419f-9a1a-2e6e62971bf5" providerId="ADAL" clId="{AC6299BB-67C7-7D4B-80BB-B7F9F6D7C952}" dt="2025-03-14T19:49:05.752" v="801" actId="478"/>
          <ac:spMkLst>
            <pc:docMk/>
            <pc:sldMk cId="1052548841" sldId="259"/>
            <ac:spMk id="9" creationId="{246078F1-4AC7-E08B-324C-26D27192697D}"/>
          </ac:spMkLst>
        </pc:spChg>
        <pc:spChg chg="add del mod">
          <ac:chgData name="Maryam Afzali (2415474)" userId="538aebc8-1190-419f-9a1a-2e6e62971bf5" providerId="ADAL" clId="{AC6299BB-67C7-7D4B-80BB-B7F9F6D7C952}" dt="2025-03-14T19:49:55.566" v="807" actId="478"/>
          <ac:spMkLst>
            <pc:docMk/>
            <pc:sldMk cId="1052548841" sldId="259"/>
            <ac:spMk id="12" creationId="{B75E0B28-C52A-6460-4181-E3A7340192D2}"/>
          </ac:spMkLst>
        </pc:spChg>
        <pc:spChg chg="add del mod">
          <ac:chgData name="Maryam Afzali (2415474)" userId="538aebc8-1190-419f-9a1a-2e6e62971bf5" providerId="ADAL" clId="{AC6299BB-67C7-7D4B-80BB-B7F9F6D7C952}" dt="2025-03-14T19:50:12.240" v="811" actId="478"/>
          <ac:spMkLst>
            <pc:docMk/>
            <pc:sldMk cId="1052548841" sldId="259"/>
            <ac:spMk id="15" creationId="{FCDE8A0A-0764-2356-679A-C5F32700A98D}"/>
          </ac:spMkLst>
        </pc:spChg>
        <pc:spChg chg="add del mod">
          <ac:chgData name="Maryam Afzali (2415474)" userId="538aebc8-1190-419f-9a1a-2e6e62971bf5" providerId="ADAL" clId="{AC6299BB-67C7-7D4B-80BB-B7F9F6D7C952}" dt="2025-03-14T19:50:26.334" v="815" actId="478"/>
          <ac:spMkLst>
            <pc:docMk/>
            <pc:sldMk cId="1052548841" sldId="259"/>
            <ac:spMk id="18" creationId="{2A76E3B5-7999-5A79-54E4-48BBB847FF98}"/>
          </ac:spMkLst>
        </pc:spChg>
        <pc:spChg chg="add del mod">
          <ac:chgData name="Maryam Afzali (2415474)" userId="538aebc8-1190-419f-9a1a-2e6e62971bf5" providerId="ADAL" clId="{AC6299BB-67C7-7D4B-80BB-B7F9F6D7C952}" dt="2025-03-14T19:51:00.460" v="819" actId="478"/>
          <ac:spMkLst>
            <pc:docMk/>
            <pc:sldMk cId="1052548841" sldId="259"/>
            <ac:spMk id="21" creationId="{A10F4D17-9064-4363-6C35-50B896B1C5E5}"/>
          </ac:spMkLst>
        </pc:spChg>
        <pc:spChg chg="add del mod">
          <ac:chgData name="Maryam Afzali (2415474)" userId="538aebc8-1190-419f-9a1a-2e6e62971bf5" providerId="ADAL" clId="{AC6299BB-67C7-7D4B-80BB-B7F9F6D7C952}" dt="2025-03-14T19:51:33.680" v="823" actId="478"/>
          <ac:spMkLst>
            <pc:docMk/>
            <pc:sldMk cId="1052548841" sldId="259"/>
            <ac:spMk id="24" creationId="{016371AC-31D7-58B5-1638-FC0EB75D15EA}"/>
          </ac:spMkLst>
        </pc:spChg>
        <pc:spChg chg="add del mod">
          <ac:chgData name="Maryam Afzali (2415474)" userId="538aebc8-1190-419f-9a1a-2e6e62971bf5" providerId="ADAL" clId="{AC6299BB-67C7-7D4B-80BB-B7F9F6D7C952}" dt="2025-03-14T19:51:55.515" v="827" actId="478"/>
          <ac:spMkLst>
            <pc:docMk/>
            <pc:sldMk cId="1052548841" sldId="259"/>
            <ac:spMk id="27" creationId="{18C9FE5B-4EEF-C081-6102-D1BF5DC64835}"/>
          </ac:spMkLst>
        </pc:spChg>
        <pc:spChg chg="add del mod">
          <ac:chgData name="Maryam Afzali (2415474)" userId="538aebc8-1190-419f-9a1a-2e6e62971bf5" providerId="ADAL" clId="{AC6299BB-67C7-7D4B-80BB-B7F9F6D7C952}" dt="2025-03-14T19:52:25.118" v="831" actId="478"/>
          <ac:spMkLst>
            <pc:docMk/>
            <pc:sldMk cId="1052548841" sldId="259"/>
            <ac:spMk id="30" creationId="{4FB3EDEA-DFC6-3CB5-0CE3-550628A15577}"/>
          </ac:spMkLst>
        </pc:spChg>
        <pc:spChg chg="add mod">
          <ac:chgData name="Maryam Afzali (2415474)" userId="538aebc8-1190-419f-9a1a-2e6e62971bf5" providerId="ADAL" clId="{AC6299BB-67C7-7D4B-80BB-B7F9F6D7C952}" dt="2025-03-14T20:15:23.718" v="858" actId="255"/>
          <ac:spMkLst>
            <pc:docMk/>
            <pc:sldMk cId="1052548841" sldId="259"/>
            <ac:spMk id="32" creationId="{EA9510F9-626A-9F42-2A62-E18CC380B913}"/>
          </ac:spMkLst>
        </pc:spChg>
        <pc:spChg chg="add">
          <ac:chgData name="Maryam Afzali (2415474)" userId="538aebc8-1190-419f-9a1a-2e6e62971bf5" providerId="ADAL" clId="{AC6299BB-67C7-7D4B-80BB-B7F9F6D7C952}" dt="2025-03-14T20:14:06.038" v="845" actId="26606"/>
          <ac:spMkLst>
            <pc:docMk/>
            <pc:sldMk cId="1052548841" sldId="259"/>
            <ac:spMk id="1035" creationId="{B4AAD3FD-83A5-4B89-9F8F-01B8870865BE}"/>
          </ac:spMkLst>
        </pc:spChg>
        <pc:spChg chg="add">
          <ac:chgData name="Maryam Afzali (2415474)" userId="538aebc8-1190-419f-9a1a-2e6e62971bf5" providerId="ADAL" clId="{AC6299BB-67C7-7D4B-80BB-B7F9F6D7C952}" dt="2025-03-14T20:14:06.038" v="845" actId="26606"/>
          <ac:spMkLst>
            <pc:docMk/>
            <pc:sldMk cId="1052548841" sldId="259"/>
            <ac:spMk id="1037" creationId="{61752F1D-FC0F-4103-9584-630E643CCDA6}"/>
          </ac:spMkLst>
        </pc:spChg>
        <pc:spChg chg="add">
          <ac:chgData name="Maryam Afzali (2415474)" userId="538aebc8-1190-419f-9a1a-2e6e62971bf5" providerId="ADAL" clId="{AC6299BB-67C7-7D4B-80BB-B7F9F6D7C952}" dt="2025-03-14T20:14:06.038" v="845" actId="26606"/>
          <ac:spMkLst>
            <pc:docMk/>
            <pc:sldMk cId="1052548841" sldId="259"/>
            <ac:spMk id="1039" creationId="{70151CB7-E7DE-4917-B831-01DF9CE01306}"/>
          </ac:spMkLst>
        </pc:spChg>
        <pc:spChg chg="add">
          <ac:chgData name="Maryam Afzali (2415474)" userId="538aebc8-1190-419f-9a1a-2e6e62971bf5" providerId="ADAL" clId="{AC6299BB-67C7-7D4B-80BB-B7F9F6D7C952}" dt="2025-03-14T20:14:06.038" v="845" actId="26606"/>
          <ac:spMkLst>
            <pc:docMk/>
            <pc:sldMk cId="1052548841" sldId="259"/>
            <ac:spMk id="1041" creationId="{A92A1116-1C84-41DF-B803-1F7B0883EC82}"/>
          </ac:spMkLst>
        </pc:spChg>
        <pc:picChg chg="add del mod">
          <ac:chgData name="Maryam Afzali (2415474)" userId="538aebc8-1190-419f-9a1a-2e6e62971bf5" providerId="ADAL" clId="{AC6299BB-67C7-7D4B-80BB-B7F9F6D7C952}" dt="2025-03-14T19:47:15.059" v="795" actId="478"/>
          <ac:picMkLst>
            <pc:docMk/>
            <pc:sldMk cId="1052548841" sldId="259"/>
            <ac:picMk id="5" creationId="{1BFA2A17-7808-613D-4975-212BCD1C44A2}"/>
          </ac:picMkLst>
        </pc:picChg>
        <pc:picChg chg="add del mod">
          <ac:chgData name="Maryam Afzali (2415474)" userId="538aebc8-1190-419f-9a1a-2e6e62971bf5" providerId="ADAL" clId="{AC6299BB-67C7-7D4B-80BB-B7F9F6D7C952}" dt="2025-03-14T19:49:05.752" v="801" actId="478"/>
          <ac:picMkLst>
            <pc:docMk/>
            <pc:sldMk cId="1052548841" sldId="259"/>
            <ac:picMk id="8" creationId="{6BB4AC90-3F5C-6810-14C0-7F3A7D0A855F}"/>
          </ac:picMkLst>
        </pc:picChg>
        <pc:picChg chg="add del mod">
          <ac:chgData name="Maryam Afzali (2415474)" userId="538aebc8-1190-419f-9a1a-2e6e62971bf5" providerId="ADAL" clId="{AC6299BB-67C7-7D4B-80BB-B7F9F6D7C952}" dt="2025-03-14T19:49:55.566" v="807" actId="478"/>
          <ac:picMkLst>
            <pc:docMk/>
            <pc:sldMk cId="1052548841" sldId="259"/>
            <ac:picMk id="11" creationId="{E4B91E37-D236-9B84-8C0B-D7E2F9798CE7}"/>
          </ac:picMkLst>
        </pc:picChg>
        <pc:picChg chg="add del mod">
          <ac:chgData name="Maryam Afzali (2415474)" userId="538aebc8-1190-419f-9a1a-2e6e62971bf5" providerId="ADAL" clId="{AC6299BB-67C7-7D4B-80BB-B7F9F6D7C952}" dt="2025-03-14T19:50:12.240" v="811" actId="478"/>
          <ac:picMkLst>
            <pc:docMk/>
            <pc:sldMk cId="1052548841" sldId="259"/>
            <ac:picMk id="14" creationId="{EFD67376-06A5-2130-4187-090C2AA3E71F}"/>
          </ac:picMkLst>
        </pc:picChg>
        <pc:picChg chg="add del mod">
          <ac:chgData name="Maryam Afzali (2415474)" userId="538aebc8-1190-419f-9a1a-2e6e62971bf5" providerId="ADAL" clId="{AC6299BB-67C7-7D4B-80BB-B7F9F6D7C952}" dt="2025-03-14T19:50:26.334" v="815" actId="478"/>
          <ac:picMkLst>
            <pc:docMk/>
            <pc:sldMk cId="1052548841" sldId="259"/>
            <ac:picMk id="17" creationId="{9158AC18-ED05-6EBA-FB70-FC2E05E27AE1}"/>
          </ac:picMkLst>
        </pc:picChg>
        <pc:picChg chg="add del mod">
          <ac:chgData name="Maryam Afzali (2415474)" userId="538aebc8-1190-419f-9a1a-2e6e62971bf5" providerId="ADAL" clId="{AC6299BB-67C7-7D4B-80BB-B7F9F6D7C952}" dt="2025-03-14T19:51:00.460" v="819" actId="478"/>
          <ac:picMkLst>
            <pc:docMk/>
            <pc:sldMk cId="1052548841" sldId="259"/>
            <ac:picMk id="20" creationId="{59C0867C-8CFB-2FE2-14B7-8A125966AFE5}"/>
          </ac:picMkLst>
        </pc:picChg>
        <pc:picChg chg="add del mod">
          <ac:chgData name="Maryam Afzali (2415474)" userId="538aebc8-1190-419f-9a1a-2e6e62971bf5" providerId="ADAL" clId="{AC6299BB-67C7-7D4B-80BB-B7F9F6D7C952}" dt="2025-03-14T19:51:33.680" v="823" actId="478"/>
          <ac:picMkLst>
            <pc:docMk/>
            <pc:sldMk cId="1052548841" sldId="259"/>
            <ac:picMk id="23" creationId="{43450D12-5A21-E245-492A-1265BDB5B232}"/>
          </ac:picMkLst>
        </pc:picChg>
        <pc:picChg chg="add del mod">
          <ac:chgData name="Maryam Afzali (2415474)" userId="538aebc8-1190-419f-9a1a-2e6e62971bf5" providerId="ADAL" clId="{AC6299BB-67C7-7D4B-80BB-B7F9F6D7C952}" dt="2025-03-14T19:51:55.515" v="827" actId="478"/>
          <ac:picMkLst>
            <pc:docMk/>
            <pc:sldMk cId="1052548841" sldId="259"/>
            <ac:picMk id="26" creationId="{C863F03B-E202-E535-BF31-E21D98107269}"/>
          </ac:picMkLst>
        </pc:picChg>
        <pc:picChg chg="add del mod">
          <ac:chgData name="Maryam Afzali (2415474)" userId="538aebc8-1190-419f-9a1a-2e6e62971bf5" providerId="ADAL" clId="{AC6299BB-67C7-7D4B-80BB-B7F9F6D7C952}" dt="2025-03-14T19:52:25.118" v="831" actId="478"/>
          <ac:picMkLst>
            <pc:docMk/>
            <pc:sldMk cId="1052548841" sldId="259"/>
            <ac:picMk id="29" creationId="{D9063386-46F2-E644-FDFB-49AB910DB02E}"/>
          </ac:picMkLst>
        </pc:picChg>
        <pc:picChg chg="add del mod">
          <ac:chgData name="Maryam Afzali (2415474)" userId="538aebc8-1190-419f-9a1a-2e6e62971bf5" providerId="ADAL" clId="{AC6299BB-67C7-7D4B-80BB-B7F9F6D7C952}" dt="2025-03-14T20:08:04.980" v="835" actId="478"/>
          <ac:picMkLst>
            <pc:docMk/>
            <pc:sldMk cId="1052548841" sldId="259"/>
            <ac:picMk id="1026" creationId="{45611234-A918-AC40-F060-1B0581CDC342}"/>
          </ac:picMkLst>
        </pc:picChg>
        <pc:picChg chg="add del mod">
          <ac:chgData name="Maryam Afzali (2415474)" userId="538aebc8-1190-419f-9a1a-2e6e62971bf5" providerId="ADAL" clId="{AC6299BB-67C7-7D4B-80BB-B7F9F6D7C952}" dt="2025-03-14T20:08:14.542" v="838" actId="478"/>
          <ac:picMkLst>
            <pc:docMk/>
            <pc:sldMk cId="1052548841" sldId="259"/>
            <ac:picMk id="1028" creationId="{72034D68-205B-BE8F-C942-221F09EDE66B}"/>
          </ac:picMkLst>
        </pc:picChg>
        <pc:picChg chg="add del mod">
          <ac:chgData name="Maryam Afzali (2415474)" userId="538aebc8-1190-419f-9a1a-2e6e62971bf5" providerId="ADAL" clId="{AC6299BB-67C7-7D4B-80BB-B7F9F6D7C952}" dt="2025-03-14T20:18:13.232" v="859" actId="478"/>
          <ac:picMkLst>
            <pc:docMk/>
            <pc:sldMk cId="1052548841" sldId="259"/>
            <ac:picMk id="1030" creationId="{92257AD3-2DAD-D264-4FDD-C628A9E981F7}"/>
          </ac:picMkLst>
        </pc:picChg>
        <pc:picChg chg="add mod">
          <ac:chgData name="Maryam Afzali (2415474)" userId="538aebc8-1190-419f-9a1a-2e6e62971bf5" providerId="ADAL" clId="{AC6299BB-67C7-7D4B-80BB-B7F9F6D7C952}" dt="2025-03-14T20:18:21.975" v="862" actId="1076"/>
          <ac:picMkLst>
            <pc:docMk/>
            <pc:sldMk cId="1052548841" sldId="259"/>
            <ac:picMk id="1032" creationId="{93BD0F4B-F5C7-976E-7E06-64FCF96A39FF}"/>
          </ac:picMkLst>
        </pc:picChg>
      </pc:sldChg>
      <pc:sldChg chg="addSp delSp modSp new mod setBg">
        <pc:chgData name="Maryam Afzali (2415474)" userId="538aebc8-1190-419f-9a1a-2e6e62971bf5" providerId="ADAL" clId="{AC6299BB-67C7-7D4B-80BB-B7F9F6D7C952}" dt="2025-03-14T20:56:10.603" v="1216" actId="1076"/>
        <pc:sldMkLst>
          <pc:docMk/>
          <pc:sldMk cId="1152409277" sldId="260"/>
        </pc:sldMkLst>
        <pc:spChg chg="del">
          <ac:chgData name="Maryam Afzali (2415474)" userId="538aebc8-1190-419f-9a1a-2e6e62971bf5" providerId="ADAL" clId="{AC6299BB-67C7-7D4B-80BB-B7F9F6D7C952}" dt="2025-03-14T01:34:04.131" v="510" actId="478"/>
          <ac:spMkLst>
            <pc:docMk/>
            <pc:sldMk cId="1152409277" sldId="260"/>
            <ac:spMk id="2" creationId="{000E7073-DB05-AD6C-795D-E7712D619621}"/>
          </ac:spMkLst>
        </pc:spChg>
        <pc:spChg chg="mod ord">
          <ac:chgData name="Maryam Afzali (2415474)" userId="538aebc8-1190-419f-9a1a-2e6e62971bf5" providerId="ADAL" clId="{AC6299BB-67C7-7D4B-80BB-B7F9F6D7C952}" dt="2025-03-14T20:30:28.777" v="870" actId="26606"/>
          <ac:spMkLst>
            <pc:docMk/>
            <pc:sldMk cId="1152409277" sldId="260"/>
            <ac:spMk id="3" creationId="{1035E3C0-F5EF-98DB-7970-AD47E0C453AB}"/>
          </ac:spMkLst>
        </pc:spChg>
        <pc:spChg chg="add mod">
          <ac:chgData name="Maryam Afzali (2415474)" userId="538aebc8-1190-419f-9a1a-2e6e62971bf5" providerId="ADAL" clId="{AC6299BB-67C7-7D4B-80BB-B7F9F6D7C952}" dt="2025-03-14T20:55:50.252" v="1210" actId="1076"/>
          <ac:spMkLst>
            <pc:docMk/>
            <pc:sldMk cId="1152409277" sldId="260"/>
            <ac:spMk id="4" creationId="{9E6BCE4C-D278-5377-071C-29421962E69E}"/>
          </ac:spMkLst>
        </pc:spChg>
        <pc:spChg chg="add del mod">
          <ac:chgData name="Maryam Afzali (2415474)" userId="538aebc8-1190-419f-9a1a-2e6e62971bf5" providerId="ADAL" clId="{AC6299BB-67C7-7D4B-80BB-B7F9F6D7C952}" dt="2025-03-14T20:37:09.501" v="1099" actId="22"/>
          <ac:spMkLst>
            <pc:docMk/>
            <pc:sldMk cId="1152409277" sldId="260"/>
            <ac:spMk id="6" creationId="{E49C030E-BFCF-DFF4-EB80-3C52BB1DC30A}"/>
          </ac:spMkLst>
        </pc:spChg>
        <pc:spChg chg="add mod">
          <ac:chgData name="Maryam Afzali (2415474)" userId="538aebc8-1190-419f-9a1a-2e6e62971bf5" providerId="ADAL" clId="{AC6299BB-67C7-7D4B-80BB-B7F9F6D7C952}" dt="2025-03-14T20:56:10.603" v="1216" actId="1076"/>
          <ac:spMkLst>
            <pc:docMk/>
            <pc:sldMk cId="1152409277" sldId="260"/>
            <ac:spMk id="7" creationId="{E9765295-B156-E730-EBCA-DE2041639177}"/>
          </ac:spMkLst>
        </pc:spChg>
        <pc:picChg chg="add del">
          <ac:chgData name="Maryam Afzali (2415474)" userId="538aebc8-1190-419f-9a1a-2e6e62971bf5" providerId="ADAL" clId="{AC6299BB-67C7-7D4B-80BB-B7F9F6D7C952}" dt="2025-03-14T20:29:59.913" v="866" actId="478"/>
          <ac:picMkLst>
            <pc:docMk/>
            <pc:sldMk cId="1152409277" sldId="260"/>
            <ac:picMk id="2050" creationId="{591CCE04-61EF-646A-3509-C224E4B09D75}"/>
          </ac:picMkLst>
        </pc:picChg>
        <pc:picChg chg="add mod">
          <ac:chgData name="Maryam Afzali (2415474)" userId="538aebc8-1190-419f-9a1a-2e6e62971bf5" providerId="ADAL" clId="{AC6299BB-67C7-7D4B-80BB-B7F9F6D7C952}" dt="2025-03-14T20:48:57.314" v="1163" actId="14100"/>
          <ac:picMkLst>
            <pc:docMk/>
            <pc:sldMk cId="1152409277" sldId="260"/>
            <ac:picMk id="2052" creationId="{F6F7B3FB-D4AA-85D0-3504-58FD1768B348}"/>
          </ac:picMkLst>
        </pc:picChg>
        <pc:picChg chg="add mod">
          <ac:chgData name="Maryam Afzali (2415474)" userId="538aebc8-1190-419f-9a1a-2e6e62971bf5" providerId="ADAL" clId="{AC6299BB-67C7-7D4B-80BB-B7F9F6D7C952}" dt="2025-03-14T20:54:35.012" v="1179" actId="14100"/>
          <ac:picMkLst>
            <pc:docMk/>
            <pc:sldMk cId="1152409277" sldId="260"/>
            <ac:picMk id="2054" creationId="{873CCC2A-9FEB-F01E-B120-EC6C334E507A}"/>
          </ac:picMkLst>
        </pc:picChg>
        <pc:picChg chg="add mod">
          <ac:chgData name="Maryam Afzali (2415474)" userId="538aebc8-1190-419f-9a1a-2e6e62971bf5" providerId="ADAL" clId="{AC6299BB-67C7-7D4B-80BB-B7F9F6D7C952}" dt="2025-03-14T20:55:56.083" v="1211" actId="1076"/>
          <ac:picMkLst>
            <pc:docMk/>
            <pc:sldMk cId="1152409277" sldId="260"/>
            <ac:picMk id="2056" creationId="{B3160C69-1133-9DB2-2175-0ED83F7C8692}"/>
          </ac:picMkLst>
        </pc:picChg>
      </pc:sldChg>
      <pc:sldChg chg="addSp delSp modSp new mod setBg setClrOvrMap">
        <pc:chgData name="Maryam Afzali (2415474)" userId="538aebc8-1190-419f-9a1a-2e6e62971bf5" providerId="ADAL" clId="{AC6299BB-67C7-7D4B-80BB-B7F9F6D7C952}" dt="2025-03-14T21:28:49.266" v="1707" actId="26606"/>
        <pc:sldMkLst>
          <pc:docMk/>
          <pc:sldMk cId="4125103613" sldId="261"/>
        </pc:sldMkLst>
        <pc:spChg chg="del">
          <ac:chgData name="Maryam Afzali (2415474)" userId="538aebc8-1190-419f-9a1a-2e6e62971bf5" providerId="ADAL" clId="{AC6299BB-67C7-7D4B-80BB-B7F9F6D7C952}" dt="2025-03-14T21:01:02.548" v="1218" actId="478"/>
          <ac:spMkLst>
            <pc:docMk/>
            <pc:sldMk cId="4125103613" sldId="261"/>
            <ac:spMk id="2" creationId="{542F921B-E6A8-AE0C-4AE9-01C4E664F560}"/>
          </ac:spMkLst>
        </pc:spChg>
        <pc:spChg chg="del mod">
          <ac:chgData name="Maryam Afzali (2415474)" userId="538aebc8-1190-419f-9a1a-2e6e62971bf5" providerId="ADAL" clId="{AC6299BB-67C7-7D4B-80BB-B7F9F6D7C952}" dt="2025-03-14T21:01:08.559" v="1220" actId="478"/>
          <ac:spMkLst>
            <pc:docMk/>
            <pc:sldMk cId="4125103613" sldId="261"/>
            <ac:spMk id="3" creationId="{2154B9BD-E3B7-1F2D-6A05-62198E6ADC03}"/>
          </ac:spMkLst>
        </pc:spChg>
        <pc:spChg chg="add del mod">
          <ac:chgData name="Maryam Afzali (2415474)" userId="538aebc8-1190-419f-9a1a-2e6e62971bf5" providerId="ADAL" clId="{AC6299BB-67C7-7D4B-80BB-B7F9F6D7C952}" dt="2025-03-14T21:13:30.751" v="1645" actId="26606"/>
          <ac:spMkLst>
            <pc:docMk/>
            <pc:sldMk cId="4125103613" sldId="261"/>
            <ac:spMk id="4" creationId="{D6C5DE1F-C3D6-5301-B778-19F62C6391AD}"/>
          </ac:spMkLst>
        </pc:spChg>
        <pc:spChg chg="add del mod">
          <ac:chgData name="Maryam Afzali (2415474)" userId="538aebc8-1190-419f-9a1a-2e6e62971bf5" providerId="ADAL" clId="{AC6299BB-67C7-7D4B-80BB-B7F9F6D7C952}" dt="2025-03-14T21:22:53.122" v="1685" actId="478"/>
          <ac:spMkLst>
            <pc:docMk/>
            <pc:sldMk cId="4125103613" sldId="261"/>
            <ac:spMk id="6" creationId="{E507EFC4-D857-7FF3-EAF6-B3C33F7F1D36}"/>
          </ac:spMkLst>
        </pc:spChg>
        <pc:spChg chg="add del mod">
          <ac:chgData name="Maryam Afzali (2415474)" userId="538aebc8-1190-419f-9a1a-2e6e62971bf5" providerId="ADAL" clId="{AC6299BB-67C7-7D4B-80BB-B7F9F6D7C952}" dt="2025-03-14T21:25:29.237" v="1691"/>
          <ac:spMkLst>
            <pc:docMk/>
            <pc:sldMk cId="4125103613" sldId="261"/>
            <ac:spMk id="7" creationId="{32A5131F-623C-4166-4B9C-9954BE40E5FB}"/>
          </ac:spMkLst>
        </pc:spChg>
        <pc:spChg chg="add del mod">
          <ac:chgData name="Maryam Afzali (2415474)" userId="538aebc8-1190-419f-9a1a-2e6e62971bf5" providerId="ADAL" clId="{AC6299BB-67C7-7D4B-80BB-B7F9F6D7C952}" dt="2025-03-14T21:26:19.441" v="1701"/>
          <ac:spMkLst>
            <pc:docMk/>
            <pc:sldMk cId="4125103613" sldId="261"/>
            <ac:spMk id="8" creationId="{6DA5D5E7-7293-BF79-6ECC-2EE3998231F3}"/>
          </ac:spMkLst>
        </pc:spChg>
        <pc:spChg chg="add del">
          <ac:chgData name="Maryam Afzali (2415474)" userId="538aebc8-1190-419f-9a1a-2e6e62971bf5" providerId="ADAL" clId="{AC6299BB-67C7-7D4B-80BB-B7F9F6D7C952}" dt="2025-03-14T21:15:19.466" v="1661" actId="26606"/>
          <ac:spMkLst>
            <pc:docMk/>
            <pc:sldMk cId="4125103613" sldId="261"/>
            <ac:spMk id="3083" creationId="{C8A3C342-1D03-412F-8DD3-BF519E8E0AE9}"/>
          </ac:spMkLst>
        </pc:spChg>
        <pc:spChg chg="add del">
          <ac:chgData name="Maryam Afzali (2415474)" userId="538aebc8-1190-419f-9a1a-2e6e62971bf5" providerId="ADAL" clId="{AC6299BB-67C7-7D4B-80BB-B7F9F6D7C952}" dt="2025-03-14T21:15:19.466" v="1661" actId="26606"/>
          <ac:spMkLst>
            <pc:docMk/>
            <pc:sldMk cId="4125103613" sldId="261"/>
            <ac:spMk id="3085" creationId="{81CC9B02-E087-4350-AEBD-2C3CF001AF01}"/>
          </ac:spMkLst>
        </pc:spChg>
        <pc:spChg chg="add del">
          <ac:chgData name="Maryam Afzali (2415474)" userId="538aebc8-1190-419f-9a1a-2e6e62971bf5" providerId="ADAL" clId="{AC6299BB-67C7-7D4B-80BB-B7F9F6D7C952}" dt="2025-03-14T21:17:55.254" v="1677" actId="26606"/>
          <ac:spMkLst>
            <pc:docMk/>
            <pc:sldMk cId="4125103613" sldId="261"/>
            <ac:spMk id="3090" creationId="{C8A3C342-1D03-412F-8DD3-BF519E8E0AE9}"/>
          </ac:spMkLst>
        </pc:spChg>
        <pc:spChg chg="add del">
          <ac:chgData name="Maryam Afzali (2415474)" userId="538aebc8-1190-419f-9a1a-2e6e62971bf5" providerId="ADAL" clId="{AC6299BB-67C7-7D4B-80BB-B7F9F6D7C952}" dt="2025-03-14T21:17:55.254" v="1677" actId="26606"/>
          <ac:spMkLst>
            <pc:docMk/>
            <pc:sldMk cId="4125103613" sldId="261"/>
            <ac:spMk id="3092" creationId="{81CC9B02-E087-4350-AEBD-2C3CF001AF01}"/>
          </ac:spMkLst>
        </pc:spChg>
        <pc:spChg chg="add del">
          <ac:chgData name="Maryam Afzali (2415474)" userId="538aebc8-1190-419f-9a1a-2e6e62971bf5" providerId="ADAL" clId="{AC6299BB-67C7-7D4B-80BB-B7F9F6D7C952}" dt="2025-03-14T21:28:49.266" v="1707" actId="26606"/>
          <ac:spMkLst>
            <pc:docMk/>
            <pc:sldMk cId="4125103613" sldId="261"/>
            <ac:spMk id="3094" creationId="{AA047838-7F9E-43CF-A116-26E7AAA8F842}"/>
          </ac:spMkLst>
        </pc:spChg>
        <pc:spChg chg="add del">
          <ac:chgData name="Maryam Afzali (2415474)" userId="538aebc8-1190-419f-9a1a-2e6e62971bf5" providerId="ADAL" clId="{AC6299BB-67C7-7D4B-80BB-B7F9F6D7C952}" dt="2025-03-14T21:28:49.266" v="1707" actId="26606"/>
          <ac:spMkLst>
            <pc:docMk/>
            <pc:sldMk cId="4125103613" sldId="261"/>
            <ac:spMk id="3096" creationId="{DBAF956B-591A-4461-BB3C-79AA176B099A}"/>
          </ac:spMkLst>
        </pc:spChg>
        <pc:spChg chg="add del">
          <ac:chgData name="Maryam Afzali (2415474)" userId="538aebc8-1190-419f-9a1a-2e6e62971bf5" providerId="ADAL" clId="{AC6299BB-67C7-7D4B-80BB-B7F9F6D7C952}" dt="2025-03-14T21:17:31.474" v="1668" actId="26606"/>
          <ac:spMkLst>
            <pc:docMk/>
            <pc:sldMk cId="4125103613" sldId="261"/>
            <ac:spMk id="3097" creationId="{C8A3C342-1D03-412F-8DD3-BF519E8E0AE9}"/>
          </ac:spMkLst>
        </pc:spChg>
        <pc:spChg chg="add del">
          <ac:chgData name="Maryam Afzali (2415474)" userId="538aebc8-1190-419f-9a1a-2e6e62971bf5" providerId="ADAL" clId="{AC6299BB-67C7-7D4B-80BB-B7F9F6D7C952}" dt="2025-03-14T21:28:49.266" v="1707" actId="26606"/>
          <ac:spMkLst>
            <pc:docMk/>
            <pc:sldMk cId="4125103613" sldId="261"/>
            <ac:spMk id="3098" creationId="{E8895FAA-0D03-43F6-9594-A8733552E281}"/>
          </ac:spMkLst>
        </pc:spChg>
        <pc:spChg chg="add del">
          <ac:chgData name="Maryam Afzali (2415474)" userId="538aebc8-1190-419f-9a1a-2e6e62971bf5" providerId="ADAL" clId="{AC6299BB-67C7-7D4B-80BB-B7F9F6D7C952}" dt="2025-03-14T21:17:31.474" v="1668" actId="26606"/>
          <ac:spMkLst>
            <pc:docMk/>
            <pc:sldMk cId="4125103613" sldId="261"/>
            <ac:spMk id="3099" creationId="{81CC9B02-E087-4350-AEBD-2C3CF001AF01}"/>
          </ac:spMkLst>
        </pc:spChg>
        <pc:spChg chg="add del">
          <ac:chgData name="Maryam Afzali (2415474)" userId="538aebc8-1190-419f-9a1a-2e6e62971bf5" providerId="ADAL" clId="{AC6299BB-67C7-7D4B-80BB-B7F9F6D7C952}" dt="2025-03-14T21:28:49.266" v="1707" actId="26606"/>
          <ac:spMkLst>
            <pc:docMk/>
            <pc:sldMk cId="4125103613" sldId="261"/>
            <ac:spMk id="3100" creationId="{918FB696-BC5E-43A4-9768-4BB5278BDC9A}"/>
          </ac:spMkLst>
        </pc:spChg>
        <pc:spChg chg="add del">
          <ac:chgData name="Maryam Afzali (2415474)" userId="538aebc8-1190-419f-9a1a-2e6e62971bf5" providerId="ADAL" clId="{AC6299BB-67C7-7D4B-80BB-B7F9F6D7C952}" dt="2025-03-14T21:17:43.912" v="1670" actId="26606"/>
          <ac:spMkLst>
            <pc:docMk/>
            <pc:sldMk cId="4125103613" sldId="261"/>
            <ac:spMk id="3101" creationId="{70151CB7-E7DE-4917-B831-01DF9CE01306}"/>
          </ac:spMkLst>
        </pc:spChg>
        <pc:spChg chg="add del">
          <ac:chgData name="Maryam Afzali (2415474)" userId="538aebc8-1190-419f-9a1a-2e6e62971bf5" providerId="ADAL" clId="{AC6299BB-67C7-7D4B-80BB-B7F9F6D7C952}" dt="2025-03-14T21:17:43.912" v="1670" actId="26606"/>
          <ac:spMkLst>
            <pc:docMk/>
            <pc:sldMk cId="4125103613" sldId="261"/>
            <ac:spMk id="3102" creationId="{B4AAD3FD-83A5-4B89-9F8F-01B8870865BE}"/>
          </ac:spMkLst>
        </pc:spChg>
        <pc:spChg chg="add del">
          <ac:chgData name="Maryam Afzali (2415474)" userId="538aebc8-1190-419f-9a1a-2e6e62971bf5" providerId="ADAL" clId="{AC6299BB-67C7-7D4B-80BB-B7F9F6D7C952}" dt="2025-03-14T21:17:43.912" v="1670" actId="26606"/>
          <ac:spMkLst>
            <pc:docMk/>
            <pc:sldMk cId="4125103613" sldId="261"/>
            <ac:spMk id="3103" creationId="{A92A1116-1C84-41DF-B803-1F7B0883EC82}"/>
          </ac:spMkLst>
        </pc:spChg>
        <pc:spChg chg="add del">
          <ac:chgData name="Maryam Afzali (2415474)" userId="538aebc8-1190-419f-9a1a-2e6e62971bf5" providerId="ADAL" clId="{AC6299BB-67C7-7D4B-80BB-B7F9F6D7C952}" dt="2025-03-14T21:17:43.912" v="1670" actId="26606"/>
          <ac:spMkLst>
            <pc:docMk/>
            <pc:sldMk cId="4125103613" sldId="261"/>
            <ac:spMk id="3104" creationId="{61752F1D-FC0F-4103-9584-630E643CCDA6}"/>
          </ac:spMkLst>
        </pc:spChg>
        <pc:spChg chg="add del">
          <ac:chgData name="Maryam Afzali (2415474)" userId="538aebc8-1190-419f-9a1a-2e6e62971bf5" providerId="ADAL" clId="{AC6299BB-67C7-7D4B-80BB-B7F9F6D7C952}" dt="2025-03-14T21:17:49.186" v="1672" actId="26606"/>
          <ac:spMkLst>
            <pc:docMk/>
            <pc:sldMk cId="4125103613" sldId="261"/>
            <ac:spMk id="3106" creationId="{A93A089E-0A16-452C-B341-0F769780D262}"/>
          </ac:spMkLst>
        </pc:spChg>
        <pc:graphicFrameChg chg="add del">
          <ac:chgData name="Maryam Afzali (2415474)" userId="538aebc8-1190-419f-9a1a-2e6e62971bf5" providerId="ADAL" clId="{AC6299BB-67C7-7D4B-80BB-B7F9F6D7C952}" dt="2025-03-14T21:13:30.715" v="1644" actId="26606"/>
          <ac:graphicFrameMkLst>
            <pc:docMk/>
            <pc:sldMk cId="4125103613" sldId="261"/>
            <ac:graphicFrameMk id="3076" creationId="{9EB3C136-DA3D-977E-D831-1B127CF7FD98}"/>
          </ac:graphicFrameMkLst>
        </pc:graphicFrameChg>
        <pc:graphicFrameChg chg="add mod ord modGraphic">
          <ac:chgData name="Maryam Afzali (2415474)" userId="538aebc8-1190-419f-9a1a-2e6e62971bf5" providerId="ADAL" clId="{AC6299BB-67C7-7D4B-80BB-B7F9F6D7C952}" dt="2025-03-14T21:28:49.266" v="1707" actId="26606"/>
          <ac:graphicFrameMkLst>
            <pc:docMk/>
            <pc:sldMk cId="4125103613" sldId="261"/>
            <ac:graphicFrameMk id="3078" creationId="{1873B6EF-446E-3FB6-9352-2ABBA16CDB7B}"/>
          </ac:graphicFrameMkLst>
        </pc:graphicFrameChg>
        <pc:picChg chg="add mod">
          <ac:chgData name="Maryam Afzali (2415474)" userId="538aebc8-1190-419f-9a1a-2e6e62971bf5" providerId="ADAL" clId="{AC6299BB-67C7-7D4B-80BB-B7F9F6D7C952}" dt="2025-03-14T21:28:49.266" v="1707" actId="26606"/>
          <ac:picMkLst>
            <pc:docMk/>
            <pc:sldMk cId="4125103613" sldId="261"/>
            <ac:picMk id="5" creationId="{1DF6FAE8-57FF-6190-0390-C27067E1F0B8}"/>
          </ac:picMkLst>
        </pc:picChg>
        <pc:picChg chg="add del mod">
          <ac:chgData name="Maryam Afzali (2415474)" userId="538aebc8-1190-419f-9a1a-2e6e62971bf5" providerId="ADAL" clId="{AC6299BB-67C7-7D4B-80BB-B7F9F6D7C952}" dt="2025-03-14T21:15:31.044" v="1663" actId="478"/>
          <ac:picMkLst>
            <pc:docMk/>
            <pc:sldMk cId="4125103613" sldId="261"/>
            <ac:picMk id="3074" creationId="{752090B5-1AC6-EB30-D1DC-D7E28F1BA371}"/>
          </ac:picMkLst>
        </pc:picChg>
        <pc:picChg chg="add mod">
          <ac:chgData name="Maryam Afzali (2415474)" userId="538aebc8-1190-419f-9a1a-2e6e62971bf5" providerId="ADAL" clId="{AC6299BB-67C7-7D4B-80BB-B7F9F6D7C952}" dt="2025-03-14T21:28:49.266" v="1707" actId="26606"/>
          <ac:picMkLst>
            <pc:docMk/>
            <pc:sldMk cId="4125103613" sldId="261"/>
            <ac:picMk id="3080" creationId="{10B21245-8695-A6D6-7545-B6FFE42AB4D3}"/>
          </ac:picMkLst>
        </pc:picChg>
      </pc:sldChg>
      <pc:sldChg chg="addSp delSp modSp new mod">
        <pc:chgData name="Maryam Afzali (2415474)" userId="538aebc8-1190-419f-9a1a-2e6e62971bf5" providerId="ADAL" clId="{AC6299BB-67C7-7D4B-80BB-B7F9F6D7C952}" dt="2025-03-14T23:22:32.960" v="2155" actId="114"/>
        <pc:sldMkLst>
          <pc:docMk/>
          <pc:sldMk cId="1882142116" sldId="262"/>
        </pc:sldMkLst>
        <pc:spChg chg="del">
          <ac:chgData name="Maryam Afzali (2415474)" userId="538aebc8-1190-419f-9a1a-2e6e62971bf5" providerId="ADAL" clId="{AC6299BB-67C7-7D4B-80BB-B7F9F6D7C952}" dt="2025-03-14T21:29:14.877" v="1709" actId="478"/>
          <ac:spMkLst>
            <pc:docMk/>
            <pc:sldMk cId="1882142116" sldId="262"/>
            <ac:spMk id="2" creationId="{2B37C74D-4E62-F639-6441-F15609EF565A}"/>
          </ac:spMkLst>
        </pc:spChg>
        <pc:spChg chg="del">
          <ac:chgData name="Maryam Afzali (2415474)" userId="538aebc8-1190-419f-9a1a-2e6e62971bf5" providerId="ADAL" clId="{AC6299BB-67C7-7D4B-80BB-B7F9F6D7C952}" dt="2025-03-14T21:29:18.040" v="1710" actId="478"/>
          <ac:spMkLst>
            <pc:docMk/>
            <pc:sldMk cId="1882142116" sldId="262"/>
            <ac:spMk id="3" creationId="{DA9F3692-D008-14C6-3F76-58FCC3A9A3DB}"/>
          </ac:spMkLst>
        </pc:spChg>
        <pc:spChg chg="add mod">
          <ac:chgData name="Maryam Afzali (2415474)" userId="538aebc8-1190-419f-9a1a-2e6e62971bf5" providerId="ADAL" clId="{AC6299BB-67C7-7D4B-80BB-B7F9F6D7C952}" dt="2025-03-14T23:22:32.960" v="2155" actId="114"/>
          <ac:spMkLst>
            <pc:docMk/>
            <pc:sldMk cId="1882142116" sldId="262"/>
            <ac:spMk id="5" creationId="{1756638D-429C-B6D8-5992-8D4B9E02FDBE}"/>
          </ac:spMkLst>
        </pc:spChg>
        <pc:spChg chg="add mod">
          <ac:chgData name="Maryam Afzali (2415474)" userId="538aebc8-1190-419f-9a1a-2e6e62971bf5" providerId="ADAL" clId="{AC6299BB-67C7-7D4B-80BB-B7F9F6D7C952}" dt="2025-03-14T21:57:10.499" v="1750" actId="1076"/>
          <ac:spMkLst>
            <pc:docMk/>
            <pc:sldMk cId="1882142116" sldId="262"/>
            <ac:spMk id="7" creationId="{C8C12B4C-67CE-7969-9054-05CF651431C3}"/>
          </ac:spMkLst>
        </pc:spChg>
        <pc:spChg chg="add mod">
          <ac:chgData name="Maryam Afzali (2415474)" userId="538aebc8-1190-419f-9a1a-2e6e62971bf5" providerId="ADAL" clId="{AC6299BB-67C7-7D4B-80BB-B7F9F6D7C952}" dt="2025-03-14T21:55:00.892" v="1744" actId="1076"/>
          <ac:spMkLst>
            <pc:docMk/>
            <pc:sldMk cId="1882142116" sldId="262"/>
            <ac:spMk id="9" creationId="{B96686EF-BB10-0717-6EE0-57F2BCB9C309}"/>
          </ac:spMkLst>
        </pc:spChg>
        <pc:picChg chg="add mod">
          <ac:chgData name="Maryam Afzali (2415474)" userId="538aebc8-1190-419f-9a1a-2e6e62971bf5" providerId="ADAL" clId="{AC6299BB-67C7-7D4B-80BB-B7F9F6D7C952}" dt="2025-03-14T22:00:26.297" v="1800" actId="1076"/>
          <ac:picMkLst>
            <pc:docMk/>
            <pc:sldMk cId="1882142116" sldId="262"/>
            <ac:picMk id="4098" creationId="{32315E02-D840-F0C9-CA04-9E631E39A39E}"/>
          </ac:picMkLst>
        </pc:picChg>
        <pc:picChg chg="add mod">
          <ac:chgData name="Maryam Afzali (2415474)" userId="538aebc8-1190-419f-9a1a-2e6e62971bf5" providerId="ADAL" clId="{AC6299BB-67C7-7D4B-80BB-B7F9F6D7C952}" dt="2025-03-14T21:58:10.565" v="1760" actId="1076"/>
          <ac:picMkLst>
            <pc:docMk/>
            <pc:sldMk cId="1882142116" sldId="262"/>
            <ac:picMk id="4100" creationId="{38358761-0BB5-476C-EB27-769D157E4E44}"/>
          </ac:picMkLst>
        </pc:picChg>
        <pc:picChg chg="add mod">
          <ac:chgData name="Maryam Afzali (2415474)" userId="538aebc8-1190-419f-9a1a-2e6e62971bf5" providerId="ADAL" clId="{AC6299BB-67C7-7D4B-80BB-B7F9F6D7C952}" dt="2025-03-14T21:57:48.056" v="1758" actId="1076"/>
          <ac:picMkLst>
            <pc:docMk/>
            <pc:sldMk cId="1882142116" sldId="262"/>
            <ac:picMk id="4102" creationId="{A1FB6EA5-5EA2-CAF1-2BCC-FDD4DDCE9005}"/>
          </ac:picMkLst>
        </pc:picChg>
      </pc:sldChg>
      <pc:sldChg chg="addSp delSp modSp new mod setBg">
        <pc:chgData name="Maryam Afzali (2415474)" userId="538aebc8-1190-419f-9a1a-2e6e62971bf5" providerId="ADAL" clId="{AC6299BB-67C7-7D4B-80BB-B7F9F6D7C952}" dt="2025-03-14T22:22:23.708" v="1959" actId="27636"/>
        <pc:sldMkLst>
          <pc:docMk/>
          <pc:sldMk cId="3430947508" sldId="263"/>
        </pc:sldMkLst>
        <pc:spChg chg="mod">
          <ac:chgData name="Maryam Afzali (2415474)" userId="538aebc8-1190-419f-9a1a-2e6e62971bf5" providerId="ADAL" clId="{AC6299BB-67C7-7D4B-80BB-B7F9F6D7C952}" dt="2025-03-14T22:22:13.326" v="1957" actId="26606"/>
          <ac:spMkLst>
            <pc:docMk/>
            <pc:sldMk cId="3430947508" sldId="263"/>
            <ac:spMk id="2" creationId="{C03963A2-92C7-C9C8-9FE1-148FF4690E1A}"/>
          </ac:spMkLst>
        </pc:spChg>
        <pc:spChg chg="mod">
          <ac:chgData name="Maryam Afzali (2415474)" userId="538aebc8-1190-419f-9a1a-2e6e62971bf5" providerId="ADAL" clId="{AC6299BB-67C7-7D4B-80BB-B7F9F6D7C952}" dt="2025-03-14T22:22:23.708" v="1959" actId="27636"/>
          <ac:spMkLst>
            <pc:docMk/>
            <pc:sldMk cId="3430947508" sldId="263"/>
            <ac:spMk id="3" creationId="{E1AC0D6A-5D55-6CDF-1DA9-4224FB86844A}"/>
          </ac:spMkLst>
        </pc:spChg>
        <pc:spChg chg="add">
          <ac:chgData name="Maryam Afzali (2415474)" userId="538aebc8-1190-419f-9a1a-2e6e62971bf5" providerId="ADAL" clId="{AC6299BB-67C7-7D4B-80BB-B7F9F6D7C952}" dt="2025-03-14T22:22:13.326" v="1957" actId="26606"/>
          <ac:spMkLst>
            <pc:docMk/>
            <pc:sldMk cId="3430947508" sldId="263"/>
            <ac:spMk id="8" creationId="{270BDA80-627C-422A-AFFD-B7F1DC0F7734}"/>
          </ac:spMkLst>
        </pc:spChg>
        <pc:spChg chg="add del">
          <ac:chgData name="Maryam Afzali (2415474)" userId="538aebc8-1190-419f-9a1a-2e6e62971bf5" providerId="ADAL" clId="{AC6299BB-67C7-7D4B-80BB-B7F9F6D7C952}" dt="2025-03-14T22:22:13.311" v="1956" actId="26606"/>
          <ac:spMkLst>
            <pc:docMk/>
            <pc:sldMk cId="3430947508" sldId="263"/>
            <ac:spMk id="9" creationId="{C8A3C342-1D03-412F-8DD3-BF519E8E0AE9}"/>
          </ac:spMkLst>
        </pc:spChg>
        <pc:spChg chg="add del">
          <ac:chgData name="Maryam Afzali (2415474)" userId="538aebc8-1190-419f-9a1a-2e6e62971bf5" providerId="ADAL" clId="{AC6299BB-67C7-7D4B-80BB-B7F9F6D7C952}" dt="2025-03-14T22:22:13.311" v="1956" actId="26606"/>
          <ac:spMkLst>
            <pc:docMk/>
            <pc:sldMk cId="3430947508" sldId="263"/>
            <ac:spMk id="11" creationId="{81CC9B02-E087-4350-AEBD-2C3CF001AF01}"/>
          </ac:spMkLst>
        </pc:spChg>
        <pc:spChg chg="add del">
          <ac:chgData name="Maryam Afzali (2415474)" userId="538aebc8-1190-419f-9a1a-2e6e62971bf5" providerId="ADAL" clId="{AC6299BB-67C7-7D4B-80BB-B7F9F6D7C952}" dt="2025-03-14T22:22:13.311" v="1956" actId="26606"/>
          <ac:spMkLst>
            <pc:docMk/>
            <pc:sldMk cId="3430947508" sldId="263"/>
            <ac:spMk id="13" creationId="{D6F18ACE-6E82-4ADC-8A2F-A1771B309B16}"/>
          </ac:spMkLst>
        </pc:spChg>
        <pc:picChg chg="add del">
          <ac:chgData name="Maryam Afzali (2415474)" userId="538aebc8-1190-419f-9a1a-2e6e62971bf5" providerId="ADAL" clId="{AC6299BB-67C7-7D4B-80BB-B7F9F6D7C952}" dt="2025-03-14T22:22:10.247" v="1954" actId="26606"/>
          <ac:picMkLst>
            <pc:docMk/>
            <pc:sldMk cId="3430947508" sldId="263"/>
            <ac:picMk id="5" creationId="{67FD945F-114B-9415-3416-79FC9B51A40F}"/>
          </ac:picMkLst>
        </pc:picChg>
        <pc:picChg chg="add del">
          <ac:chgData name="Maryam Afzali (2415474)" userId="538aebc8-1190-419f-9a1a-2e6e62971bf5" providerId="ADAL" clId="{AC6299BB-67C7-7D4B-80BB-B7F9F6D7C952}" dt="2025-03-14T22:22:13.311" v="1956" actId="26606"/>
          <ac:picMkLst>
            <pc:docMk/>
            <pc:sldMk cId="3430947508" sldId="263"/>
            <ac:picMk id="7" creationId="{26D60021-AB98-3B00-78E0-FE13BCC4E245}"/>
          </ac:picMkLst>
        </pc:picChg>
      </pc:sldChg>
      <pc:sldChg chg="addSp delSp modSp new mod setBg">
        <pc:chgData name="Maryam Afzali (2415474)" userId="538aebc8-1190-419f-9a1a-2e6e62971bf5" providerId="ADAL" clId="{AC6299BB-67C7-7D4B-80BB-B7F9F6D7C952}" dt="2025-03-14T23:47:57.801" v="2517" actId="26606"/>
        <pc:sldMkLst>
          <pc:docMk/>
          <pc:sldMk cId="3006516587" sldId="264"/>
        </pc:sldMkLst>
        <pc:spChg chg="mod">
          <ac:chgData name="Maryam Afzali (2415474)" userId="538aebc8-1190-419f-9a1a-2e6e62971bf5" providerId="ADAL" clId="{AC6299BB-67C7-7D4B-80BB-B7F9F6D7C952}" dt="2025-03-14T23:47:57.801" v="2517" actId="26606"/>
          <ac:spMkLst>
            <pc:docMk/>
            <pc:sldMk cId="3006516587" sldId="264"/>
            <ac:spMk id="2" creationId="{D86389F7-6C69-3246-F7D9-0D565928BB5F}"/>
          </ac:spMkLst>
        </pc:spChg>
        <pc:spChg chg="del mod">
          <ac:chgData name="Maryam Afzali (2415474)" userId="538aebc8-1190-419f-9a1a-2e6e62971bf5" providerId="ADAL" clId="{AC6299BB-67C7-7D4B-80BB-B7F9F6D7C952}" dt="2025-03-14T23:18:36.704" v="2151" actId="478"/>
          <ac:spMkLst>
            <pc:docMk/>
            <pc:sldMk cId="3006516587" sldId="264"/>
            <ac:spMk id="3" creationId="{FCFA5206-B48A-303F-3D6B-2998D52E22A9}"/>
          </ac:spMkLst>
        </pc:spChg>
        <pc:spChg chg="add mod">
          <ac:chgData name="Maryam Afzali (2415474)" userId="538aebc8-1190-419f-9a1a-2e6e62971bf5" providerId="ADAL" clId="{AC6299BB-67C7-7D4B-80BB-B7F9F6D7C952}" dt="2025-03-14T23:47:57.801" v="2517" actId="26606"/>
          <ac:spMkLst>
            <pc:docMk/>
            <pc:sldMk cId="3006516587" sldId="264"/>
            <ac:spMk id="4" creationId="{C2297E9A-E712-87E8-D059-DB09189CA43B}"/>
          </ac:spMkLst>
        </pc:spChg>
        <pc:spChg chg="add">
          <ac:chgData name="Maryam Afzali (2415474)" userId="538aebc8-1190-419f-9a1a-2e6e62971bf5" providerId="ADAL" clId="{AC6299BB-67C7-7D4B-80BB-B7F9F6D7C952}" dt="2025-03-14T23:47:57.801" v="2517" actId="26606"/>
          <ac:spMkLst>
            <pc:docMk/>
            <pc:sldMk cId="3006516587" sldId="264"/>
            <ac:spMk id="9" creationId="{923E8915-D2AA-4327-A45A-972C3CA9574B}"/>
          </ac:spMkLst>
        </pc:spChg>
        <pc:spChg chg="add">
          <ac:chgData name="Maryam Afzali (2415474)" userId="538aebc8-1190-419f-9a1a-2e6e62971bf5" providerId="ADAL" clId="{AC6299BB-67C7-7D4B-80BB-B7F9F6D7C952}" dt="2025-03-14T23:47:57.801" v="2517" actId="26606"/>
          <ac:spMkLst>
            <pc:docMk/>
            <pc:sldMk cId="3006516587" sldId="264"/>
            <ac:spMk id="11" creationId="{8302FC3C-9804-4950-B721-5FD704BA6065}"/>
          </ac:spMkLst>
        </pc:spChg>
        <pc:spChg chg="add">
          <ac:chgData name="Maryam Afzali (2415474)" userId="538aebc8-1190-419f-9a1a-2e6e62971bf5" providerId="ADAL" clId="{AC6299BB-67C7-7D4B-80BB-B7F9F6D7C952}" dt="2025-03-14T23:47:57.801" v="2517" actId="26606"/>
          <ac:spMkLst>
            <pc:docMk/>
            <pc:sldMk cId="3006516587" sldId="264"/>
            <ac:spMk id="17" creationId="{F3798573-F27B-47EB-8EA4-7EE34954C2D6}"/>
          </ac:spMkLst>
        </pc:spChg>
        <pc:picChg chg="add">
          <ac:chgData name="Maryam Afzali (2415474)" userId="538aebc8-1190-419f-9a1a-2e6e62971bf5" providerId="ADAL" clId="{AC6299BB-67C7-7D4B-80BB-B7F9F6D7C952}" dt="2025-03-14T23:47:57.801" v="2517" actId="26606"/>
          <ac:picMkLst>
            <pc:docMk/>
            <pc:sldMk cId="3006516587" sldId="264"/>
            <ac:picMk id="15" creationId="{3BC6EBB2-9BDC-4075-BA6B-43A9FBF9C86C}"/>
          </ac:picMkLst>
        </pc:picChg>
        <pc:cxnChg chg="add">
          <ac:chgData name="Maryam Afzali (2415474)" userId="538aebc8-1190-419f-9a1a-2e6e62971bf5" providerId="ADAL" clId="{AC6299BB-67C7-7D4B-80BB-B7F9F6D7C952}" dt="2025-03-14T23:47:57.801" v="2517" actId="26606"/>
          <ac:cxnSpMkLst>
            <pc:docMk/>
            <pc:sldMk cId="3006516587" sldId="264"/>
            <ac:cxnSpMk id="13" creationId="{6B9695BD-ECF6-49CA-8877-8C493193C65D}"/>
          </ac:cxnSpMkLst>
        </pc:cxnChg>
      </pc:sldChg>
      <pc:sldChg chg="addSp delSp modSp new mod ord setBg">
        <pc:chgData name="Maryam Afzali (2415474)" userId="538aebc8-1190-419f-9a1a-2e6e62971bf5" providerId="ADAL" clId="{AC6299BB-67C7-7D4B-80BB-B7F9F6D7C952}" dt="2025-03-14T23:18:16.380" v="2149" actId="1076"/>
        <pc:sldMkLst>
          <pc:docMk/>
          <pc:sldMk cId="2142392373" sldId="265"/>
        </pc:sldMkLst>
        <pc:spChg chg="del">
          <ac:chgData name="Maryam Afzali (2415474)" userId="538aebc8-1190-419f-9a1a-2e6e62971bf5" providerId="ADAL" clId="{AC6299BB-67C7-7D4B-80BB-B7F9F6D7C952}" dt="2025-03-14T23:02:30.171" v="1998" actId="478"/>
          <ac:spMkLst>
            <pc:docMk/>
            <pc:sldMk cId="2142392373" sldId="265"/>
            <ac:spMk id="2" creationId="{8B794945-44D0-9A7E-CD3C-A696A65A6FD2}"/>
          </ac:spMkLst>
        </pc:spChg>
        <pc:spChg chg="del">
          <ac:chgData name="Maryam Afzali (2415474)" userId="538aebc8-1190-419f-9a1a-2e6e62971bf5" providerId="ADAL" clId="{AC6299BB-67C7-7D4B-80BB-B7F9F6D7C952}" dt="2025-03-14T23:02:31.936" v="1999" actId="478"/>
          <ac:spMkLst>
            <pc:docMk/>
            <pc:sldMk cId="2142392373" sldId="265"/>
            <ac:spMk id="3" creationId="{B7D9BADF-63BF-A4A3-2653-88BD6BDB6370}"/>
          </ac:spMkLst>
        </pc:spChg>
        <pc:spChg chg="add mod ord">
          <ac:chgData name="Maryam Afzali (2415474)" userId="538aebc8-1190-419f-9a1a-2e6e62971bf5" providerId="ADAL" clId="{AC6299BB-67C7-7D4B-80BB-B7F9F6D7C952}" dt="2025-03-14T23:18:16.380" v="2149" actId="1076"/>
          <ac:spMkLst>
            <pc:docMk/>
            <pc:sldMk cId="2142392373" sldId="265"/>
            <ac:spMk id="5" creationId="{C33D9DAF-4C41-79B8-39A7-728004841295}"/>
          </ac:spMkLst>
        </pc:spChg>
        <pc:spChg chg="add mod">
          <ac:chgData name="Maryam Afzali (2415474)" userId="538aebc8-1190-419f-9a1a-2e6e62971bf5" providerId="ADAL" clId="{AC6299BB-67C7-7D4B-80BB-B7F9F6D7C952}" dt="2025-03-14T23:08:59.658" v="2075" actId="26606"/>
          <ac:spMkLst>
            <pc:docMk/>
            <pc:sldMk cId="2142392373" sldId="265"/>
            <ac:spMk id="6" creationId="{6DF75A30-848A-0B54-1801-390D7EA69D73}"/>
          </ac:spMkLst>
        </pc:spChg>
        <pc:spChg chg="add">
          <ac:chgData name="Maryam Afzali (2415474)" userId="538aebc8-1190-419f-9a1a-2e6e62971bf5" providerId="ADAL" clId="{AC6299BB-67C7-7D4B-80BB-B7F9F6D7C952}" dt="2025-03-14T23:08:59.658" v="2075" actId="26606"/>
          <ac:spMkLst>
            <pc:docMk/>
            <pc:sldMk cId="2142392373" sldId="265"/>
            <ac:spMk id="11" creationId="{270BDA80-627C-422A-AFFD-B7F1DC0F773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213E0-A2D8-451A-98A6-2E578C84F4C8}" type="doc">
      <dgm:prSet loTypeId="urn:microsoft.com/office/officeart/2016/7/layout/RepeatingBendingProcessNew" loCatId="process" qsTypeId="urn:microsoft.com/office/officeart/2005/8/quickstyle/simple2" qsCatId="simple" csTypeId="urn:microsoft.com/office/officeart/2005/8/colors/accent1_2" csCatId="accent1"/>
      <dgm:spPr/>
      <dgm:t>
        <a:bodyPr/>
        <a:lstStyle/>
        <a:p>
          <a:endParaRPr lang="en-US"/>
        </a:p>
      </dgm:t>
    </dgm:pt>
    <dgm:pt modelId="{1C585652-F5D0-44DF-BCF0-BB05CAA1C24A}">
      <dgm:prSet/>
      <dgm:spPr/>
      <dgm:t>
        <a:bodyPr/>
        <a:lstStyle/>
        <a:p>
          <a:r>
            <a:rPr lang="en-US"/>
            <a:t>Stress in pregnancy can cause certain problems like:</a:t>
          </a:r>
        </a:p>
      </dgm:t>
    </dgm:pt>
    <dgm:pt modelId="{3DB45906-3EC7-4F13-9D22-DDB660A85685}" type="parTrans" cxnId="{A9FC77C8-3167-4AF7-8B30-DB5FED7FF163}">
      <dgm:prSet/>
      <dgm:spPr/>
      <dgm:t>
        <a:bodyPr/>
        <a:lstStyle/>
        <a:p>
          <a:endParaRPr lang="en-US"/>
        </a:p>
      </dgm:t>
    </dgm:pt>
    <dgm:pt modelId="{8D074080-44C8-4BDD-8C7E-C022E5D95C30}" type="sibTrans" cxnId="{A9FC77C8-3167-4AF7-8B30-DB5FED7FF163}">
      <dgm:prSet/>
      <dgm:spPr/>
      <dgm:t>
        <a:bodyPr/>
        <a:lstStyle/>
        <a:p>
          <a:endParaRPr lang="en-US"/>
        </a:p>
      </dgm:t>
    </dgm:pt>
    <dgm:pt modelId="{DA8F2520-F230-499C-B9B7-FE80F27A2D4E}">
      <dgm:prSet/>
      <dgm:spPr/>
      <dgm:t>
        <a:bodyPr/>
        <a:lstStyle/>
        <a:p>
          <a:r>
            <a:rPr lang="en-US"/>
            <a:t>High blood pressure</a:t>
          </a:r>
        </a:p>
      </dgm:t>
    </dgm:pt>
    <dgm:pt modelId="{8BEE5D29-17C8-4F7E-9BEB-D40B1B89700F}" type="parTrans" cxnId="{32C482DE-A5FE-45DD-AF02-EC57368EE25C}">
      <dgm:prSet/>
      <dgm:spPr/>
      <dgm:t>
        <a:bodyPr/>
        <a:lstStyle/>
        <a:p>
          <a:endParaRPr lang="en-US"/>
        </a:p>
      </dgm:t>
    </dgm:pt>
    <dgm:pt modelId="{728D7779-D422-4D9C-B5C1-283DEDE3014B}" type="sibTrans" cxnId="{32C482DE-A5FE-45DD-AF02-EC57368EE25C}">
      <dgm:prSet/>
      <dgm:spPr/>
      <dgm:t>
        <a:bodyPr/>
        <a:lstStyle/>
        <a:p>
          <a:endParaRPr lang="en-US"/>
        </a:p>
      </dgm:t>
    </dgm:pt>
    <dgm:pt modelId="{233FB2CB-61EB-402B-B55B-295375A8100C}">
      <dgm:prSet/>
      <dgm:spPr/>
      <dgm:t>
        <a:bodyPr/>
        <a:lstStyle/>
        <a:p>
          <a:r>
            <a:rPr lang="en-US"/>
            <a:t>Heart disease</a:t>
          </a:r>
        </a:p>
      </dgm:t>
    </dgm:pt>
    <dgm:pt modelId="{CC170AD7-5E9C-454C-851D-955F74016A61}" type="parTrans" cxnId="{EF5B992B-6068-4AB6-8E7D-86D79028D05E}">
      <dgm:prSet/>
      <dgm:spPr/>
      <dgm:t>
        <a:bodyPr/>
        <a:lstStyle/>
        <a:p>
          <a:endParaRPr lang="en-US"/>
        </a:p>
      </dgm:t>
    </dgm:pt>
    <dgm:pt modelId="{68930C73-822C-4906-9CE0-29AEA063B1D1}" type="sibTrans" cxnId="{EF5B992B-6068-4AB6-8E7D-86D79028D05E}">
      <dgm:prSet/>
      <dgm:spPr/>
      <dgm:t>
        <a:bodyPr/>
        <a:lstStyle/>
        <a:p>
          <a:endParaRPr lang="en-US"/>
        </a:p>
      </dgm:t>
    </dgm:pt>
    <dgm:pt modelId="{4058571F-CDB1-4A3B-A5C7-2D0E4933A636}">
      <dgm:prSet/>
      <dgm:spPr/>
      <dgm:t>
        <a:bodyPr/>
        <a:lstStyle/>
        <a:p>
          <a:r>
            <a:rPr lang="en-US"/>
            <a:t>It can also increase the chances of having a baby who is preterm or low birthweight baby.</a:t>
          </a:r>
        </a:p>
      </dgm:t>
    </dgm:pt>
    <dgm:pt modelId="{2295F03A-3203-4286-9688-72EC664A398A}" type="parTrans" cxnId="{28D21DE1-14B1-451C-9A6A-AF042D01EF21}">
      <dgm:prSet/>
      <dgm:spPr/>
      <dgm:t>
        <a:bodyPr/>
        <a:lstStyle/>
        <a:p>
          <a:endParaRPr lang="en-US"/>
        </a:p>
      </dgm:t>
    </dgm:pt>
    <dgm:pt modelId="{19629179-6B5F-4CD9-BD2F-5D7413557EDC}" type="sibTrans" cxnId="{28D21DE1-14B1-451C-9A6A-AF042D01EF21}">
      <dgm:prSet/>
      <dgm:spPr/>
      <dgm:t>
        <a:bodyPr/>
        <a:lstStyle/>
        <a:p>
          <a:endParaRPr lang="en-US"/>
        </a:p>
      </dgm:t>
    </dgm:pt>
    <dgm:pt modelId="{29E5BD65-066B-405C-B760-E5226C9A64AD}">
      <dgm:prSet/>
      <dgm:spPr/>
      <dgm:t>
        <a:bodyPr/>
        <a:lstStyle/>
        <a:p>
          <a:r>
            <a:rPr lang="en-US"/>
            <a:t>Babies born too early or too small are at increased risk of health problems. </a:t>
          </a:r>
        </a:p>
      </dgm:t>
    </dgm:pt>
    <dgm:pt modelId="{E6E0347D-0AA9-4A69-B28D-BA88E9720183}" type="parTrans" cxnId="{267C6A44-140E-49FA-845F-753CCE84ACC3}">
      <dgm:prSet/>
      <dgm:spPr/>
      <dgm:t>
        <a:bodyPr/>
        <a:lstStyle/>
        <a:p>
          <a:endParaRPr lang="en-US"/>
        </a:p>
      </dgm:t>
    </dgm:pt>
    <dgm:pt modelId="{638D525D-CA39-4784-8D91-BB395F49FAB9}" type="sibTrans" cxnId="{267C6A44-140E-49FA-845F-753CCE84ACC3}">
      <dgm:prSet/>
      <dgm:spPr/>
      <dgm:t>
        <a:bodyPr/>
        <a:lstStyle/>
        <a:p>
          <a:endParaRPr lang="en-US"/>
        </a:p>
      </dgm:t>
    </dgm:pt>
    <dgm:pt modelId="{6EBAA821-8228-40A4-A863-4DD2165FA9F3}">
      <dgm:prSet/>
      <dgm:spPr/>
      <dgm:t>
        <a:bodyPr/>
        <a:lstStyle/>
        <a:p>
          <a:r>
            <a:rPr lang="en-GB" b="0" i="0"/>
            <a:t>long-term intellectual and developmental disabilities and problems with their lungs, brain, eyes and other organs.</a:t>
          </a:r>
          <a:endParaRPr lang="en-US"/>
        </a:p>
      </dgm:t>
    </dgm:pt>
    <dgm:pt modelId="{412B9FF1-8FD5-41B1-A95C-95CECEB3B9C0}" type="parTrans" cxnId="{CF94B318-B164-4E97-B8A8-67C2078011DC}">
      <dgm:prSet/>
      <dgm:spPr/>
      <dgm:t>
        <a:bodyPr/>
        <a:lstStyle/>
        <a:p>
          <a:endParaRPr lang="en-US"/>
        </a:p>
      </dgm:t>
    </dgm:pt>
    <dgm:pt modelId="{9BAA74C4-8C03-4472-BD77-6773A240D5AB}" type="sibTrans" cxnId="{CF94B318-B164-4E97-B8A8-67C2078011DC}">
      <dgm:prSet/>
      <dgm:spPr/>
      <dgm:t>
        <a:bodyPr/>
        <a:lstStyle/>
        <a:p>
          <a:endParaRPr lang="en-US"/>
        </a:p>
      </dgm:t>
    </dgm:pt>
    <dgm:pt modelId="{9EDBA7D4-F090-ED42-96E8-88B4AC056AD1}" type="pres">
      <dgm:prSet presAssocID="{91A213E0-A2D8-451A-98A6-2E578C84F4C8}" presName="Name0" presStyleCnt="0">
        <dgm:presLayoutVars>
          <dgm:dir/>
          <dgm:resizeHandles val="exact"/>
        </dgm:presLayoutVars>
      </dgm:prSet>
      <dgm:spPr/>
    </dgm:pt>
    <dgm:pt modelId="{919C55DF-78EA-1042-B861-9E120014B929}" type="pres">
      <dgm:prSet presAssocID="{1C585652-F5D0-44DF-BCF0-BB05CAA1C24A}" presName="node" presStyleLbl="node1" presStyleIdx="0" presStyleCnt="6">
        <dgm:presLayoutVars>
          <dgm:bulletEnabled val="1"/>
        </dgm:presLayoutVars>
      </dgm:prSet>
      <dgm:spPr/>
    </dgm:pt>
    <dgm:pt modelId="{D5E0971B-CE6F-E74A-8939-583CBF4E3919}" type="pres">
      <dgm:prSet presAssocID="{8D074080-44C8-4BDD-8C7E-C022E5D95C30}" presName="sibTrans" presStyleLbl="sibTrans1D1" presStyleIdx="0" presStyleCnt="5"/>
      <dgm:spPr/>
    </dgm:pt>
    <dgm:pt modelId="{798A0DE1-EAC5-4047-997D-EE0578776B02}" type="pres">
      <dgm:prSet presAssocID="{8D074080-44C8-4BDD-8C7E-C022E5D95C30}" presName="connectorText" presStyleLbl="sibTrans1D1" presStyleIdx="0" presStyleCnt="5"/>
      <dgm:spPr/>
    </dgm:pt>
    <dgm:pt modelId="{FBCF1E6F-7341-6C46-96C0-452A1F16F45C}" type="pres">
      <dgm:prSet presAssocID="{DA8F2520-F230-499C-B9B7-FE80F27A2D4E}" presName="node" presStyleLbl="node1" presStyleIdx="1" presStyleCnt="6">
        <dgm:presLayoutVars>
          <dgm:bulletEnabled val="1"/>
        </dgm:presLayoutVars>
      </dgm:prSet>
      <dgm:spPr/>
    </dgm:pt>
    <dgm:pt modelId="{CAEC3A98-7781-314E-939B-03E1FF771607}" type="pres">
      <dgm:prSet presAssocID="{728D7779-D422-4D9C-B5C1-283DEDE3014B}" presName="sibTrans" presStyleLbl="sibTrans1D1" presStyleIdx="1" presStyleCnt="5"/>
      <dgm:spPr/>
    </dgm:pt>
    <dgm:pt modelId="{5901863F-0D09-BF45-9905-6B6B5F37F7C5}" type="pres">
      <dgm:prSet presAssocID="{728D7779-D422-4D9C-B5C1-283DEDE3014B}" presName="connectorText" presStyleLbl="sibTrans1D1" presStyleIdx="1" presStyleCnt="5"/>
      <dgm:spPr/>
    </dgm:pt>
    <dgm:pt modelId="{F8EE30A5-9965-3448-B3AC-7F63E693DB28}" type="pres">
      <dgm:prSet presAssocID="{233FB2CB-61EB-402B-B55B-295375A8100C}" presName="node" presStyleLbl="node1" presStyleIdx="2" presStyleCnt="6">
        <dgm:presLayoutVars>
          <dgm:bulletEnabled val="1"/>
        </dgm:presLayoutVars>
      </dgm:prSet>
      <dgm:spPr/>
    </dgm:pt>
    <dgm:pt modelId="{48B09878-C062-254E-945B-E464E8F47C28}" type="pres">
      <dgm:prSet presAssocID="{68930C73-822C-4906-9CE0-29AEA063B1D1}" presName="sibTrans" presStyleLbl="sibTrans1D1" presStyleIdx="2" presStyleCnt="5"/>
      <dgm:spPr/>
    </dgm:pt>
    <dgm:pt modelId="{3EFD1BB4-9548-294C-823F-E8802B81C4F2}" type="pres">
      <dgm:prSet presAssocID="{68930C73-822C-4906-9CE0-29AEA063B1D1}" presName="connectorText" presStyleLbl="sibTrans1D1" presStyleIdx="2" presStyleCnt="5"/>
      <dgm:spPr/>
    </dgm:pt>
    <dgm:pt modelId="{5FF300CA-CEB3-0446-BE32-A0B9C1E2E46D}" type="pres">
      <dgm:prSet presAssocID="{4058571F-CDB1-4A3B-A5C7-2D0E4933A636}" presName="node" presStyleLbl="node1" presStyleIdx="3" presStyleCnt="6">
        <dgm:presLayoutVars>
          <dgm:bulletEnabled val="1"/>
        </dgm:presLayoutVars>
      </dgm:prSet>
      <dgm:spPr/>
    </dgm:pt>
    <dgm:pt modelId="{69C0DEBE-7F4B-4244-A119-A5064DE2E92A}" type="pres">
      <dgm:prSet presAssocID="{19629179-6B5F-4CD9-BD2F-5D7413557EDC}" presName="sibTrans" presStyleLbl="sibTrans1D1" presStyleIdx="3" presStyleCnt="5"/>
      <dgm:spPr/>
    </dgm:pt>
    <dgm:pt modelId="{2AEAD619-075F-F84F-BF1E-D56FC1E5264D}" type="pres">
      <dgm:prSet presAssocID="{19629179-6B5F-4CD9-BD2F-5D7413557EDC}" presName="connectorText" presStyleLbl="sibTrans1D1" presStyleIdx="3" presStyleCnt="5"/>
      <dgm:spPr/>
    </dgm:pt>
    <dgm:pt modelId="{107A5B28-969C-2B42-9CCA-9508355541D1}" type="pres">
      <dgm:prSet presAssocID="{29E5BD65-066B-405C-B760-E5226C9A64AD}" presName="node" presStyleLbl="node1" presStyleIdx="4" presStyleCnt="6">
        <dgm:presLayoutVars>
          <dgm:bulletEnabled val="1"/>
        </dgm:presLayoutVars>
      </dgm:prSet>
      <dgm:spPr/>
    </dgm:pt>
    <dgm:pt modelId="{B57423B7-78C9-CC4F-BD53-F49ED4498753}" type="pres">
      <dgm:prSet presAssocID="{638D525D-CA39-4784-8D91-BB395F49FAB9}" presName="sibTrans" presStyleLbl="sibTrans1D1" presStyleIdx="4" presStyleCnt="5"/>
      <dgm:spPr/>
    </dgm:pt>
    <dgm:pt modelId="{A4916F90-1855-F649-93D0-C7C6A6928D49}" type="pres">
      <dgm:prSet presAssocID="{638D525D-CA39-4784-8D91-BB395F49FAB9}" presName="connectorText" presStyleLbl="sibTrans1D1" presStyleIdx="4" presStyleCnt="5"/>
      <dgm:spPr/>
    </dgm:pt>
    <dgm:pt modelId="{4E9B43CD-1E8B-1F42-8B9D-5EB447BD456D}" type="pres">
      <dgm:prSet presAssocID="{6EBAA821-8228-40A4-A863-4DD2165FA9F3}" presName="node" presStyleLbl="node1" presStyleIdx="5" presStyleCnt="6">
        <dgm:presLayoutVars>
          <dgm:bulletEnabled val="1"/>
        </dgm:presLayoutVars>
      </dgm:prSet>
      <dgm:spPr/>
    </dgm:pt>
  </dgm:ptLst>
  <dgm:cxnLst>
    <dgm:cxn modelId="{CF94B318-B164-4E97-B8A8-67C2078011DC}" srcId="{91A213E0-A2D8-451A-98A6-2E578C84F4C8}" destId="{6EBAA821-8228-40A4-A863-4DD2165FA9F3}" srcOrd="5" destOrd="0" parTransId="{412B9FF1-8FD5-41B1-A95C-95CECEB3B9C0}" sibTransId="{9BAA74C4-8C03-4472-BD77-6773A240D5AB}"/>
    <dgm:cxn modelId="{62BEFF19-989F-E349-8287-FBB804F3099F}" type="presOf" srcId="{19629179-6B5F-4CD9-BD2F-5D7413557EDC}" destId="{2AEAD619-075F-F84F-BF1E-D56FC1E5264D}" srcOrd="1" destOrd="0" presId="urn:microsoft.com/office/officeart/2016/7/layout/RepeatingBendingProcessNew"/>
    <dgm:cxn modelId="{83C86D1E-5175-ED4A-B6AD-D6446EC5FC58}" type="presOf" srcId="{91A213E0-A2D8-451A-98A6-2E578C84F4C8}" destId="{9EDBA7D4-F090-ED42-96E8-88B4AC056AD1}" srcOrd="0" destOrd="0" presId="urn:microsoft.com/office/officeart/2016/7/layout/RepeatingBendingProcessNew"/>
    <dgm:cxn modelId="{7CB81F2B-4BC5-5349-8AAA-B5C3E9118458}" type="presOf" srcId="{728D7779-D422-4D9C-B5C1-283DEDE3014B}" destId="{CAEC3A98-7781-314E-939B-03E1FF771607}" srcOrd="0" destOrd="0" presId="urn:microsoft.com/office/officeart/2016/7/layout/RepeatingBendingProcessNew"/>
    <dgm:cxn modelId="{EF5B992B-6068-4AB6-8E7D-86D79028D05E}" srcId="{91A213E0-A2D8-451A-98A6-2E578C84F4C8}" destId="{233FB2CB-61EB-402B-B55B-295375A8100C}" srcOrd="2" destOrd="0" parTransId="{CC170AD7-5E9C-454C-851D-955F74016A61}" sibTransId="{68930C73-822C-4906-9CE0-29AEA063B1D1}"/>
    <dgm:cxn modelId="{267C6A44-140E-49FA-845F-753CCE84ACC3}" srcId="{91A213E0-A2D8-451A-98A6-2E578C84F4C8}" destId="{29E5BD65-066B-405C-B760-E5226C9A64AD}" srcOrd="4" destOrd="0" parTransId="{E6E0347D-0AA9-4A69-B28D-BA88E9720183}" sibTransId="{638D525D-CA39-4784-8D91-BB395F49FAB9}"/>
    <dgm:cxn modelId="{BC758649-449A-8141-AA9D-83EDB094ABB4}" type="presOf" srcId="{29E5BD65-066B-405C-B760-E5226C9A64AD}" destId="{107A5B28-969C-2B42-9CCA-9508355541D1}" srcOrd="0" destOrd="0" presId="urn:microsoft.com/office/officeart/2016/7/layout/RepeatingBendingProcessNew"/>
    <dgm:cxn modelId="{C235DC50-B802-4240-88DC-9895B28A36F9}" type="presOf" srcId="{68930C73-822C-4906-9CE0-29AEA063B1D1}" destId="{3EFD1BB4-9548-294C-823F-E8802B81C4F2}" srcOrd="1" destOrd="0" presId="urn:microsoft.com/office/officeart/2016/7/layout/RepeatingBendingProcessNew"/>
    <dgm:cxn modelId="{7B9A6B56-19B8-A14F-9419-6918F4E47689}" type="presOf" srcId="{DA8F2520-F230-499C-B9B7-FE80F27A2D4E}" destId="{FBCF1E6F-7341-6C46-96C0-452A1F16F45C}" srcOrd="0" destOrd="0" presId="urn:microsoft.com/office/officeart/2016/7/layout/RepeatingBendingProcessNew"/>
    <dgm:cxn modelId="{DFD46F71-E8A7-654F-9532-1D25FBB49C7A}" type="presOf" srcId="{68930C73-822C-4906-9CE0-29AEA063B1D1}" destId="{48B09878-C062-254E-945B-E464E8F47C28}" srcOrd="0" destOrd="0" presId="urn:microsoft.com/office/officeart/2016/7/layout/RepeatingBendingProcessNew"/>
    <dgm:cxn modelId="{975CCE87-1759-9142-ADB7-A2A7FF32A08D}" type="presOf" srcId="{8D074080-44C8-4BDD-8C7E-C022E5D95C30}" destId="{798A0DE1-EAC5-4047-997D-EE0578776B02}" srcOrd="1" destOrd="0" presId="urn:microsoft.com/office/officeart/2016/7/layout/RepeatingBendingProcessNew"/>
    <dgm:cxn modelId="{D7192C8E-5219-B74E-B452-53CCB66A86A7}" type="presOf" srcId="{728D7779-D422-4D9C-B5C1-283DEDE3014B}" destId="{5901863F-0D09-BF45-9905-6B6B5F37F7C5}" srcOrd="1" destOrd="0" presId="urn:microsoft.com/office/officeart/2016/7/layout/RepeatingBendingProcessNew"/>
    <dgm:cxn modelId="{24907098-29D5-B344-A092-B1C630BA384F}" type="presOf" srcId="{233FB2CB-61EB-402B-B55B-295375A8100C}" destId="{F8EE30A5-9965-3448-B3AC-7F63E693DB28}" srcOrd="0" destOrd="0" presId="urn:microsoft.com/office/officeart/2016/7/layout/RepeatingBendingProcessNew"/>
    <dgm:cxn modelId="{97AB7798-AB81-F543-A727-CA9C53CEB59E}" type="presOf" srcId="{6EBAA821-8228-40A4-A863-4DD2165FA9F3}" destId="{4E9B43CD-1E8B-1F42-8B9D-5EB447BD456D}" srcOrd="0" destOrd="0" presId="urn:microsoft.com/office/officeart/2016/7/layout/RepeatingBendingProcessNew"/>
    <dgm:cxn modelId="{579645C1-D1B9-4F4E-830E-759CC2462FC0}" type="presOf" srcId="{638D525D-CA39-4784-8D91-BB395F49FAB9}" destId="{B57423B7-78C9-CC4F-BD53-F49ED4498753}" srcOrd="0" destOrd="0" presId="urn:microsoft.com/office/officeart/2016/7/layout/RepeatingBendingProcessNew"/>
    <dgm:cxn modelId="{733986C4-3E22-F84C-B4C1-C68D9A1A95DE}" type="presOf" srcId="{638D525D-CA39-4784-8D91-BB395F49FAB9}" destId="{A4916F90-1855-F649-93D0-C7C6A6928D49}" srcOrd="1" destOrd="0" presId="urn:microsoft.com/office/officeart/2016/7/layout/RepeatingBendingProcessNew"/>
    <dgm:cxn modelId="{8E702DC6-C6F7-8F4E-ACB7-569B7E123FCA}" type="presOf" srcId="{19629179-6B5F-4CD9-BD2F-5D7413557EDC}" destId="{69C0DEBE-7F4B-4244-A119-A5064DE2E92A}" srcOrd="0" destOrd="0" presId="urn:microsoft.com/office/officeart/2016/7/layout/RepeatingBendingProcessNew"/>
    <dgm:cxn modelId="{A9FC77C8-3167-4AF7-8B30-DB5FED7FF163}" srcId="{91A213E0-A2D8-451A-98A6-2E578C84F4C8}" destId="{1C585652-F5D0-44DF-BCF0-BB05CAA1C24A}" srcOrd="0" destOrd="0" parTransId="{3DB45906-3EC7-4F13-9D22-DDB660A85685}" sibTransId="{8D074080-44C8-4BDD-8C7E-C022E5D95C30}"/>
    <dgm:cxn modelId="{0EB6DED9-C4BC-8F44-B2F1-DE7A24E8FF6D}" type="presOf" srcId="{4058571F-CDB1-4A3B-A5C7-2D0E4933A636}" destId="{5FF300CA-CEB3-0446-BE32-A0B9C1E2E46D}" srcOrd="0" destOrd="0" presId="urn:microsoft.com/office/officeart/2016/7/layout/RepeatingBendingProcessNew"/>
    <dgm:cxn modelId="{32C482DE-A5FE-45DD-AF02-EC57368EE25C}" srcId="{91A213E0-A2D8-451A-98A6-2E578C84F4C8}" destId="{DA8F2520-F230-499C-B9B7-FE80F27A2D4E}" srcOrd="1" destOrd="0" parTransId="{8BEE5D29-17C8-4F7E-9BEB-D40B1B89700F}" sibTransId="{728D7779-D422-4D9C-B5C1-283DEDE3014B}"/>
    <dgm:cxn modelId="{28D21DE1-14B1-451C-9A6A-AF042D01EF21}" srcId="{91A213E0-A2D8-451A-98A6-2E578C84F4C8}" destId="{4058571F-CDB1-4A3B-A5C7-2D0E4933A636}" srcOrd="3" destOrd="0" parTransId="{2295F03A-3203-4286-9688-72EC664A398A}" sibTransId="{19629179-6B5F-4CD9-BD2F-5D7413557EDC}"/>
    <dgm:cxn modelId="{8FC080EB-CE2B-2543-9860-77B025C77289}" type="presOf" srcId="{8D074080-44C8-4BDD-8C7E-C022E5D95C30}" destId="{D5E0971B-CE6F-E74A-8939-583CBF4E3919}" srcOrd="0" destOrd="0" presId="urn:microsoft.com/office/officeart/2016/7/layout/RepeatingBendingProcessNew"/>
    <dgm:cxn modelId="{39C393EE-B63A-CC44-A8DE-98842108C267}" type="presOf" srcId="{1C585652-F5D0-44DF-BCF0-BB05CAA1C24A}" destId="{919C55DF-78EA-1042-B861-9E120014B929}" srcOrd="0" destOrd="0" presId="urn:microsoft.com/office/officeart/2016/7/layout/RepeatingBendingProcessNew"/>
    <dgm:cxn modelId="{0468FBC9-5E4C-664B-9CA0-080781523EF1}" type="presParOf" srcId="{9EDBA7D4-F090-ED42-96E8-88B4AC056AD1}" destId="{919C55DF-78EA-1042-B861-9E120014B929}" srcOrd="0" destOrd="0" presId="urn:microsoft.com/office/officeart/2016/7/layout/RepeatingBendingProcessNew"/>
    <dgm:cxn modelId="{BC712F4F-D7C8-A842-8953-DBF0C9C1895E}" type="presParOf" srcId="{9EDBA7D4-F090-ED42-96E8-88B4AC056AD1}" destId="{D5E0971B-CE6F-E74A-8939-583CBF4E3919}" srcOrd="1" destOrd="0" presId="urn:microsoft.com/office/officeart/2016/7/layout/RepeatingBendingProcessNew"/>
    <dgm:cxn modelId="{356FB0E4-AF4C-1742-A2B7-1EC0CA410530}" type="presParOf" srcId="{D5E0971B-CE6F-E74A-8939-583CBF4E3919}" destId="{798A0DE1-EAC5-4047-997D-EE0578776B02}" srcOrd="0" destOrd="0" presId="urn:microsoft.com/office/officeart/2016/7/layout/RepeatingBendingProcessNew"/>
    <dgm:cxn modelId="{C4092EC8-C69C-144C-8568-BC326160F9A7}" type="presParOf" srcId="{9EDBA7D4-F090-ED42-96E8-88B4AC056AD1}" destId="{FBCF1E6F-7341-6C46-96C0-452A1F16F45C}" srcOrd="2" destOrd="0" presId="urn:microsoft.com/office/officeart/2016/7/layout/RepeatingBendingProcessNew"/>
    <dgm:cxn modelId="{4E76F67B-E87C-6B47-9422-1D680EC9F941}" type="presParOf" srcId="{9EDBA7D4-F090-ED42-96E8-88B4AC056AD1}" destId="{CAEC3A98-7781-314E-939B-03E1FF771607}" srcOrd="3" destOrd="0" presId="urn:microsoft.com/office/officeart/2016/7/layout/RepeatingBendingProcessNew"/>
    <dgm:cxn modelId="{E075D214-7BBA-0A4C-8A43-7B6BE47CC5CE}" type="presParOf" srcId="{CAEC3A98-7781-314E-939B-03E1FF771607}" destId="{5901863F-0D09-BF45-9905-6B6B5F37F7C5}" srcOrd="0" destOrd="0" presId="urn:microsoft.com/office/officeart/2016/7/layout/RepeatingBendingProcessNew"/>
    <dgm:cxn modelId="{748A59F3-11C5-2046-B8C5-4BC233DA4239}" type="presParOf" srcId="{9EDBA7D4-F090-ED42-96E8-88B4AC056AD1}" destId="{F8EE30A5-9965-3448-B3AC-7F63E693DB28}" srcOrd="4" destOrd="0" presId="urn:microsoft.com/office/officeart/2016/7/layout/RepeatingBendingProcessNew"/>
    <dgm:cxn modelId="{FF7B19F4-7AEF-364F-98EF-84EB8C184FA4}" type="presParOf" srcId="{9EDBA7D4-F090-ED42-96E8-88B4AC056AD1}" destId="{48B09878-C062-254E-945B-E464E8F47C28}" srcOrd="5" destOrd="0" presId="urn:microsoft.com/office/officeart/2016/7/layout/RepeatingBendingProcessNew"/>
    <dgm:cxn modelId="{D12054FF-A23F-D349-A72E-3F4244665EF8}" type="presParOf" srcId="{48B09878-C062-254E-945B-E464E8F47C28}" destId="{3EFD1BB4-9548-294C-823F-E8802B81C4F2}" srcOrd="0" destOrd="0" presId="urn:microsoft.com/office/officeart/2016/7/layout/RepeatingBendingProcessNew"/>
    <dgm:cxn modelId="{90B4C21B-042A-5D45-B288-A5D70A98128F}" type="presParOf" srcId="{9EDBA7D4-F090-ED42-96E8-88B4AC056AD1}" destId="{5FF300CA-CEB3-0446-BE32-A0B9C1E2E46D}" srcOrd="6" destOrd="0" presId="urn:microsoft.com/office/officeart/2016/7/layout/RepeatingBendingProcessNew"/>
    <dgm:cxn modelId="{FD9A48FB-A740-3348-8363-0FEEEF612D9B}" type="presParOf" srcId="{9EDBA7D4-F090-ED42-96E8-88B4AC056AD1}" destId="{69C0DEBE-7F4B-4244-A119-A5064DE2E92A}" srcOrd="7" destOrd="0" presId="urn:microsoft.com/office/officeart/2016/7/layout/RepeatingBendingProcessNew"/>
    <dgm:cxn modelId="{E8A83B3A-7629-5F4C-9241-B4667E09B299}" type="presParOf" srcId="{69C0DEBE-7F4B-4244-A119-A5064DE2E92A}" destId="{2AEAD619-075F-F84F-BF1E-D56FC1E5264D}" srcOrd="0" destOrd="0" presId="urn:microsoft.com/office/officeart/2016/7/layout/RepeatingBendingProcessNew"/>
    <dgm:cxn modelId="{FCCBC0E2-5411-C547-87BB-71EEE18D560A}" type="presParOf" srcId="{9EDBA7D4-F090-ED42-96E8-88B4AC056AD1}" destId="{107A5B28-969C-2B42-9CCA-9508355541D1}" srcOrd="8" destOrd="0" presId="urn:microsoft.com/office/officeart/2016/7/layout/RepeatingBendingProcessNew"/>
    <dgm:cxn modelId="{70C40E04-9D29-AE47-8558-0C83CC7E30FB}" type="presParOf" srcId="{9EDBA7D4-F090-ED42-96E8-88B4AC056AD1}" destId="{B57423B7-78C9-CC4F-BD53-F49ED4498753}" srcOrd="9" destOrd="0" presId="urn:microsoft.com/office/officeart/2016/7/layout/RepeatingBendingProcessNew"/>
    <dgm:cxn modelId="{FA2E931C-F6CF-224D-9DE2-7267C3FA5786}" type="presParOf" srcId="{B57423B7-78C9-CC4F-BD53-F49ED4498753}" destId="{A4916F90-1855-F649-93D0-C7C6A6928D49}" srcOrd="0" destOrd="0" presId="urn:microsoft.com/office/officeart/2016/7/layout/RepeatingBendingProcessNew"/>
    <dgm:cxn modelId="{FE60D315-A852-B14B-9A26-B2CC072CD0A7}" type="presParOf" srcId="{9EDBA7D4-F090-ED42-96E8-88B4AC056AD1}" destId="{4E9B43CD-1E8B-1F42-8B9D-5EB447BD456D}"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0971B-CE6F-E74A-8939-583CBF4E3919}">
      <dsp:nvSpPr>
        <dsp:cNvPr id="0" name=""/>
        <dsp:cNvSpPr/>
      </dsp:nvSpPr>
      <dsp:spPr>
        <a:xfrm>
          <a:off x="2164894" y="559973"/>
          <a:ext cx="433267" cy="91440"/>
        </a:xfrm>
        <a:custGeom>
          <a:avLst/>
          <a:gdLst/>
          <a:ahLst/>
          <a:cxnLst/>
          <a:rect l="0" t="0" r="0" b="0"/>
          <a:pathLst>
            <a:path>
              <a:moveTo>
                <a:pt x="0" y="45720"/>
              </a:moveTo>
              <a:lnTo>
                <a:pt x="4332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931" y="603374"/>
        <a:ext cx="23193" cy="4638"/>
      </dsp:txXfrm>
    </dsp:sp>
    <dsp:sp modelId="{919C55DF-78EA-1042-B861-9E120014B929}">
      <dsp:nvSpPr>
        <dsp:cNvPr id="0" name=""/>
        <dsp:cNvSpPr/>
      </dsp:nvSpPr>
      <dsp:spPr>
        <a:xfrm>
          <a:off x="149879" y="648"/>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US" sz="1200" kern="1200"/>
            <a:t>Stress in pregnancy can cause certain problems like:</a:t>
          </a:r>
        </a:p>
      </dsp:txBody>
      <dsp:txXfrm>
        <a:off x="149879" y="648"/>
        <a:ext cx="2016815" cy="1210089"/>
      </dsp:txXfrm>
    </dsp:sp>
    <dsp:sp modelId="{CAEC3A98-7781-314E-939B-03E1FF771607}">
      <dsp:nvSpPr>
        <dsp:cNvPr id="0" name=""/>
        <dsp:cNvSpPr/>
      </dsp:nvSpPr>
      <dsp:spPr>
        <a:xfrm>
          <a:off x="1158286" y="1208937"/>
          <a:ext cx="2480682" cy="433267"/>
        </a:xfrm>
        <a:custGeom>
          <a:avLst/>
          <a:gdLst/>
          <a:ahLst/>
          <a:cxnLst/>
          <a:rect l="0" t="0" r="0" b="0"/>
          <a:pathLst>
            <a:path>
              <a:moveTo>
                <a:pt x="2480682" y="0"/>
              </a:moveTo>
              <a:lnTo>
                <a:pt x="2480682" y="233733"/>
              </a:lnTo>
              <a:lnTo>
                <a:pt x="0" y="233733"/>
              </a:lnTo>
              <a:lnTo>
                <a:pt x="0" y="433267"/>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5536" y="1423252"/>
        <a:ext cx="126183" cy="4638"/>
      </dsp:txXfrm>
    </dsp:sp>
    <dsp:sp modelId="{FBCF1E6F-7341-6C46-96C0-452A1F16F45C}">
      <dsp:nvSpPr>
        <dsp:cNvPr id="0" name=""/>
        <dsp:cNvSpPr/>
      </dsp:nvSpPr>
      <dsp:spPr>
        <a:xfrm>
          <a:off x="2630561" y="648"/>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US" sz="1200" kern="1200"/>
            <a:t>High blood pressure</a:t>
          </a:r>
        </a:p>
      </dsp:txBody>
      <dsp:txXfrm>
        <a:off x="2630561" y="648"/>
        <a:ext cx="2016815" cy="1210089"/>
      </dsp:txXfrm>
    </dsp:sp>
    <dsp:sp modelId="{48B09878-C062-254E-945B-E464E8F47C28}">
      <dsp:nvSpPr>
        <dsp:cNvPr id="0" name=""/>
        <dsp:cNvSpPr/>
      </dsp:nvSpPr>
      <dsp:spPr>
        <a:xfrm>
          <a:off x="2164894" y="2233930"/>
          <a:ext cx="433267" cy="91440"/>
        </a:xfrm>
        <a:custGeom>
          <a:avLst/>
          <a:gdLst/>
          <a:ahLst/>
          <a:cxnLst/>
          <a:rect l="0" t="0" r="0" b="0"/>
          <a:pathLst>
            <a:path>
              <a:moveTo>
                <a:pt x="0" y="45720"/>
              </a:moveTo>
              <a:lnTo>
                <a:pt x="4332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931" y="2277330"/>
        <a:ext cx="23193" cy="4638"/>
      </dsp:txXfrm>
    </dsp:sp>
    <dsp:sp modelId="{F8EE30A5-9965-3448-B3AC-7F63E693DB28}">
      <dsp:nvSpPr>
        <dsp:cNvPr id="0" name=""/>
        <dsp:cNvSpPr/>
      </dsp:nvSpPr>
      <dsp:spPr>
        <a:xfrm>
          <a:off x="149879" y="1674605"/>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US" sz="1200" kern="1200"/>
            <a:t>Heart disease</a:t>
          </a:r>
        </a:p>
      </dsp:txBody>
      <dsp:txXfrm>
        <a:off x="149879" y="1674605"/>
        <a:ext cx="2016815" cy="1210089"/>
      </dsp:txXfrm>
    </dsp:sp>
    <dsp:sp modelId="{69C0DEBE-7F4B-4244-A119-A5064DE2E92A}">
      <dsp:nvSpPr>
        <dsp:cNvPr id="0" name=""/>
        <dsp:cNvSpPr/>
      </dsp:nvSpPr>
      <dsp:spPr>
        <a:xfrm>
          <a:off x="1158286" y="2882894"/>
          <a:ext cx="2480682" cy="433267"/>
        </a:xfrm>
        <a:custGeom>
          <a:avLst/>
          <a:gdLst/>
          <a:ahLst/>
          <a:cxnLst/>
          <a:rect l="0" t="0" r="0" b="0"/>
          <a:pathLst>
            <a:path>
              <a:moveTo>
                <a:pt x="2480682" y="0"/>
              </a:moveTo>
              <a:lnTo>
                <a:pt x="2480682" y="233733"/>
              </a:lnTo>
              <a:lnTo>
                <a:pt x="0" y="233733"/>
              </a:lnTo>
              <a:lnTo>
                <a:pt x="0" y="433267"/>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5536" y="3097208"/>
        <a:ext cx="126183" cy="4638"/>
      </dsp:txXfrm>
    </dsp:sp>
    <dsp:sp modelId="{5FF300CA-CEB3-0446-BE32-A0B9C1E2E46D}">
      <dsp:nvSpPr>
        <dsp:cNvPr id="0" name=""/>
        <dsp:cNvSpPr/>
      </dsp:nvSpPr>
      <dsp:spPr>
        <a:xfrm>
          <a:off x="2630561" y="1674605"/>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US" sz="1200" kern="1200"/>
            <a:t>It can also increase the chances of having a baby who is preterm or low birthweight baby.</a:t>
          </a:r>
        </a:p>
      </dsp:txBody>
      <dsp:txXfrm>
        <a:off x="2630561" y="1674605"/>
        <a:ext cx="2016815" cy="1210089"/>
      </dsp:txXfrm>
    </dsp:sp>
    <dsp:sp modelId="{B57423B7-78C9-CC4F-BD53-F49ED4498753}">
      <dsp:nvSpPr>
        <dsp:cNvPr id="0" name=""/>
        <dsp:cNvSpPr/>
      </dsp:nvSpPr>
      <dsp:spPr>
        <a:xfrm>
          <a:off x="2164894" y="3907886"/>
          <a:ext cx="433267" cy="91440"/>
        </a:xfrm>
        <a:custGeom>
          <a:avLst/>
          <a:gdLst/>
          <a:ahLst/>
          <a:cxnLst/>
          <a:rect l="0" t="0" r="0" b="0"/>
          <a:pathLst>
            <a:path>
              <a:moveTo>
                <a:pt x="0" y="45720"/>
              </a:moveTo>
              <a:lnTo>
                <a:pt x="433267"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931" y="3951287"/>
        <a:ext cx="23193" cy="4638"/>
      </dsp:txXfrm>
    </dsp:sp>
    <dsp:sp modelId="{107A5B28-969C-2B42-9CCA-9508355541D1}">
      <dsp:nvSpPr>
        <dsp:cNvPr id="0" name=""/>
        <dsp:cNvSpPr/>
      </dsp:nvSpPr>
      <dsp:spPr>
        <a:xfrm>
          <a:off x="149879" y="3348562"/>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US" sz="1200" kern="1200"/>
            <a:t>Babies born too early or too small are at increased risk of health problems. </a:t>
          </a:r>
        </a:p>
      </dsp:txBody>
      <dsp:txXfrm>
        <a:off x="149879" y="3348562"/>
        <a:ext cx="2016815" cy="1210089"/>
      </dsp:txXfrm>
    </dsp:sp>
    <dsp:sp modelId="{4E9B43CD-1E8B-1F42-8B9D-5EB447BD456D}">
      <dsp:nvSpPr>
        <dsp:cNvPr id="0" name=""/>
        <dsp:cNvSpPr/>
      </dsp:nvSpPr>
      <dsp:spPr>
        <a:xfrm>
          <a:off x="2630561" y="3348562"/>
          <a:ext cx="2016815" cy="1210089"/>
        </a:xfrm>
        <a:prstGeom prst="rect">
          <a:avLst/>
        </a:prstGeom>
        <a:solidFill>
          <a:schemeClr val="accent1">
            <a:hueOff val="0"/>
            <a:satOff val="0"/>
            <a:lumOff val="0"/>
            <a:alphaOff val="0"/>
          </a:schemeClr>
        </a:solidFill>
        <a:ln w="28575"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8826" tIns="103735" rIns="98826" bIns="103735" numCol="1" spcCol="1270" anchor="ctr" anchorCtr="0">
          <a:noAutofit/>
        </a:bodyPr>
        <a:lstStyle/>
        <a:p>
          <a:pPr marL="0" lvl="0" indent="0" algn="ctr" defTabSz="533400">
            <a:lnSpc>
              <a:spcPct val="90000"/>
            </a:lnSpc>
            <a:spcBef>
              <a:spcPct val="0"/>
            </a:spcBef>
            <a:spcAft>
              <a:spcPct val="35000"/>
            </a:spcAft>
            <a:buNone/>
          </a:pPr>
          <a:r>
            <a:rPr lang="en-GB" sz="1200" b="0" i="0" kern="1200"/>
            <a:t>long-term intellectual and developmental disabilities and problems with their lungs, brain, eyes and other organs.</a:t>
          </a:r>
          <a:endParaRPr lang="en-US" sz="1200" kern="1200"/>
        </a:p>
      </dsp:txBody>
      <dsp:txXfrm>
        <a:off x="2630561" y="3348562"/>
        <a:ext cx="2016815" cy="1210089"/>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3/14/25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3/14/25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3/14/25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3/14/25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www.healthystart.nhs.uk/" TargetMode="Externa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2.pn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hyperlink" Target="tel:%200300%20123%201044" TargetMode="External"/><Relationship Id="rId4" Type="http://schemas.openxmlformats.org/officeDocument/2006/relationships/hyperlink" Target="https://www.nhs.uk/start-for-life/pregnancy/smoking-and-alcohol-during-pregnancy/"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irthtraumaassociation.org/" TargetMode="External"/><Relationship Id="rId2" Type="http://schemas.openxmlformats.org/officeDocument/2006/relationships/hyperlink" Target="https://apni.org/" TargetMode="External"/><Relationship Id="rId1" Type="http://schemas.openxmlformats.org/officeDocument/2006/relationships/slideLayout" Target="../slideLayouts/slideLayout2.xml"/><Relationship Id="rId6" Type="http://schemas.openxmlformats.org/officeDocument/2006/relationships/hyperlink" Target="https://www.app-network.org/" TargetMode="External"/><Relationship Id="rId5" Type="http://schemas.openxmlformats.org/officeDocument/2006/relationships/hyperlink" Target="https://www.breastfeedingnetwork.org.uk/" TargetMode="External"/><Relationship Id="rId4" Type="http://schemas.openxmlformats.org/officeDocument/2006/relationships/hyperlink" Target="https://www.bliss.org.uk/"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nhs.uk/start-for-life/pregnancy/smoking-and-alcohol-during-pregnancy/" TargetMode="External"/><Relationship Id="rId13" Type="http://schemas.openxmlformats.org/officeDocument/2006/relationships/hyperlink" Target="https://www.birthtraumaassociation.org/" TargetMode="External"/><Relationship Id="rId3" Type="http://schemas.openxmlformats.org/officeDocument/2006/relationships/image" Target="../media/image5.png"/><Relationship Id="rId7" Type="http://schemas.openxmlformats.org/officeDocument/2006/relationships/hyperlink" Target="https://www.tommys.org/pregnancy-information/im-pregnant/mental-wellbeing/mental-health-during-and-after-pregnancy" TargetMode="External"/><Relationship Id="rId12" Type="http://schemas.openxmlformats.org/officeDocument/2006/relationships/hyperlink" Target="https://apni.org/" TargetMode="External"/><Relationship Id="rId2" Type="http://schemas.openxmlformats.org/officeDocument/2006/relationships/image" Target="../media/image1.jpeg"/><Relationship Id="rId16" Type="http://schemas.openxmlformats.org/officeDocument/2006/relationships/hyperlink" Target="https://www.app-network.org/" TargetMode="External"/><Relationship Id="rId1" Type="http://schemas.openxmlformats.org/officeDocument/2006/relationships/slideLayout" Target="../slideLayouts/slideLayout2.xml"/><Relationship Id="rId6" Type="http://schemas.openxmlformats.org/officeDocument/2006/relationships/hyperlink" Target="https://www.healthystart.nhs.uk/" TargetMode="External"/><Relationship Id="rId11" Type="http://schemas.openxmlformats.org/officeDocument/2006/relationships/hyperlink" Target="https://www.england.nhs.uk/2023/12/nhs-boosts-health-support-for-new-mums/" TargetMode="External"/><Relationship Id="rId5" Type="http://schemas.openxmlformats.org/officeDocument/2006/relationships/hyperlink" Target="https://www.who.int/our-work/life-course" TargetMode="External"/><Relationship Id="rId15" Type="http://schemas.openxmlformats.org/officeDocument/2006/relationships/hyperlink" Target="https://www.breastfeedingnetwork.org.uk/" TargetMode="External"/><Relationship Id="rId10" Type="http://schemas.openxmlformats.org/officeDocument/2006/relationships/hyperlink" Target="https://www.nhs.uk/conditions/baby/support-and-services/services-and-support-for-parents/" TargetMode="External"/><Relationship Id="rId4" Type="http://schemas.openxmlformats.org/officeDocument/2006/relationships/hyperlink" Target="https://www.gov.uk/government/publications/health-matters-life-course-approach-to-prevention/health-matters-prevention-a-life-course-approach" TargetMode="External"/><Relationship Id="rId9" Type="http://schemas.openxmlformats.org/officeDocument/2006/relationships/hyperlink" Target="https://www.nhs.uk/pregnancy/keeping-well/stop-smoking/#:~:text=NHS%20Stop%20Smoking%20services%20can,help%20you%20manage%20your%20cravings" TargetMode="External"/><Relationship Id="rId14" Type="http://schemas.openxmlformats.org/officeDocument/2006/relationships/hyperlink" Target="https://www.bliss.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27CF008-4B18-436D-B2D5-C1346C12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E22DAD8-5F67-4B73-ADA9-06EF381F7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35" name="Freeform 16">
            <a:extLst>
              <a:ext uri="{FF2B5EF4-FFF2-40B4-BE49-F238E27FC236}">
                <a16:creationId xmlns:a16="http://schemas.microsoft.com/office/drawing/2014/main" id="{E4F17063-EDA4-417B-946F-BA357F3B3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2">
              <a:alpha val="20000"/>
            </a:schemeClr>
          </a:solidFill>
          <a:ln>
            <a:noFill/>
          </a:ln>
        </p:spPr>
        <p:txBody>
          <a:bodyPr rtlCol="0" anchor="ctr"/>
          <a:lstStyle/>
          <a:p>
            <a:pPr algn="ctr"/>
            <a:endParaRPr lang="en-US">
              <a:solidFill>
                <a:schemeClr val="tx1"/>
              </a:solidFill>
            </a:endParaRPr>
          </a:p>
        </p:txBody>
      </p:sp>
      <p:pic>
        <p:nvPicPr>
          <p:cNvPr id="1026" name="Picture 2" descr="Fields of expertise WHO CC on Life Course and Health | RIVM">
            <a:extLst>
              <a:ext uri="{FF2B5EF4-FFF2-40B4-BE49-F238E27FC236}">
                <a16:creationId xmlns:a16="http://schemas.microsoft.com/office/drawing/2014/main" id="{F94BA828-08C7-B48D-EB97-E8D6886008B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5458" y="1095175"/>
            <a:ext cx="9150807" cy="2836750"/>
          </a:xfrm>
          <a:prstGeom prst="rect">
            <a:avLst/>
          </a:prstGeom>
          <a:noFill/>
          <a:effectLst/>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36F3EEA-55D4-4677-80E7-92D00B8F3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1357F63-098C-C695-721B-0EAEE2066D9A}"/>
              </a:ext>
            </a:extLst>
          </p:cNvPr>
          <p:cNvSpPr>
            <a:spLocks noGrp="1"/>
          </p:cNvSpPr>
          <p:nvPr>
            <p:ph type="subTitle" idx="1"/>
          </p:nvPr>
        </p:nvSpPr>
        <p:spPr>
          <a:xfrm>
            <a:off x="524656" y="5062482"/>
            <a:ext cx="11667039" cy="1368297"/>
          </a:xfrm>
        </p:spPr>
        <p:txBody>
          <a:bodyPr>
            <a:normAutofit/>
          </a:bodyPr>
          <a:lstStyle/>
          <a:p>
            <a:r>
              <a:rPr lang="en-US" u="sng" dirty="0">
                <a:solidFill>
                  <a:schemeClr val="tx2">
                    <a:lumMod val="40000"/>
                    <a:lumOff val="60000"/>
                  </a:schemeClr>
                </a:solidFill>
              </a:rPr>
              <a:t>Module</a:t>
            </a:r>
            <a:r>
              <a:rPr lang="en-US" dirty="0">
                <a:solidFill>
                  <a:schemeClr val="tx2">
                    <a:lumMod val="40000"/>
                    <a:lumOff val="60000"/>
                  </a:schemeClr>
                </a:solidFill>
              </a:rPr>
              <a:t>: living well: A Life-course approach to health and wellbeing (bmns4014)</a:t>
            </a:r>
          </a:p>
          <a:p>
            <a:r>
              <a:rPr lang="en-US" dirty="0">
                <a:solidFill>
                  <a:schemeClr val="tx2">
                    <a:lumMod val="40000"/>
                    <a:lumOff val="60000"/>
                  </a:schemeClr>
                </a:solidFill>
              </a:rPr>
              <a:t>Student: Maryam </a:t>
            </a:r>
            <a:r>
              <a:rPr lang="en-US" dirty="0" err="1">
                <a:solidFill>
                  <a:schemeClr val="tx2">
                    <a:lumMod val="40000"/>
                    <a:lumOff val="60000"/>
                  </a:schemeClr>
                </a:solidFill>
              </a:rPr>
              <a:t>afzali</a:t>
            </a:r>
            <a:r>
              <a:rPr lang="en-US" dirty="0">
                <a:solidFill>
                  <a:schemeClr val="tx2">
                    <a:lumMod val="40000"/>
                    <a:lumOff val="60000"/>
                  </a:schemeClr>
                </a:solidFill>
              </a:rPr>
              <a:t> (2415474)</a:t>
            </a:r>
          </a:p>
          <a:p>
            <a:r>
              <a:rPr lang="en-US" dirty="0">
                <a:solidFill>
                  <a:schemeClr val="tx2">
                    <a:lumMod val="40000"/>
                    <a:lumOff val="60000"/>
                  </a:schemeClr>
                </a:solidFill>
              </a:rPr>
              <a:t>Date: 14</a:t>
            </a:r>
            <a:r>
              <a:rPr lang="en-US" baseline="30000" dirty="0">
                <a:solidFill>
                  <a:schemeClr val="tx2">
                    <a:lumMod val="40000"/>
                    <a:lumOff val="60000"/>
                  </a:schemeClr>
                </a:solidFill>
              </a:rPr>
              <a:t>th</a:t>
            </a:r>
            <a:r>
              <a:rPr lang="en-US" dirty="0">
                <a:solidFill>
                  <a:schemeClr val="tx2">
                    <a:lumMod val="40000"/>
                    <a:lumOff val="60000"/>
                  </a:schemeClr>
                </a:solidFill>
              </a:rPr>
              <a:t> march 2025</a:t>
            </a:r>
          </a:p>
          <a:p>
            <a:endParaRPr lang="en-US" dirty="0">
              <a:solidFill>
                <a:schemeClr val="tx2">
                  <a:lumMod val="40000"/>
                  <a:lumOff val="60000"/>
                </a:schemeClr>
              </a:solidFill>
            </a:endParaRPr>
          </a:p>
        </p:txBody>
      </p:sp>
    </p:spTree>
    <p:extLst>
      <p:ext uri="{BB962C8B-B14F-4D97-AF65-F5344CB8AC3E}">
        <p14:creationId xmlns:p14="http://schemas.microsoft.com/office/powerpoint/2010/main" val="157558274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B578E-AB80-4C61-5858-6DB2EA6AB9DA}"/>
              </a:ext>
            </a:extLst>
          </p:cNvPr>
          <p:cNvSpPr>
            <a:spLocks noGrp="1"/>
          </p:cNvSpPr>
          <p:nvPr>
            <p:ph type="title"/>
          </p:nvPr>
        </p:nvSpPr>
        <p:spPr>
          <a:xfrm>
            <a:off x="6742108" y="629266"/>
            <a:ext cx="3307744" cy="1641986"/>
          </a:xfrm>
        </p:spPr>
        <p:txBody>
          <a:bodyPr>
            <a:normAutofit/>
          </a:bodyPr>
          <a:lstStyle/>
          <a:p>
            <a:r>
              <a:rPr lang="en-US"/>
              <a:t>Content: </a:t>
            </a:r>
            <a:endParaRPr lang="en-US" dirty="0"/>
          </a:p>
        </p:txBody>
      </p:sp>
      <p:pic>
        <p:nvPicPr>
          <p:cNvPr id="5" name="Picture 4" descr="Pregnant person with presents">
            <a:extLst>
              <a:ext uri="{FF2B5EF4-FFF2-40B4-BE49-F238E27FC236}">
                <a16:creationId xmlns:a16="http://schemas.microsoft.com/office/drawing/2014/main" id="{92D8CA93-680D-06F3-B859-BF964B876C2B}"/>
              </a:ext>
            </a:extLst>
          </p:cNvPr>
          <p:cNvPicPr>
            <a:picLocks noChangeAspect="1"/>
          </p:cNvPicPr>
          <p:nvPr/>
        </p:nvPicPr>
        <p:blipFill>
          <a:blip r:embed="rId3"/>
          <a:srcRect l="11286" r="29619"/>
          <a:stretch/>
        </p:blipFill>
        <p:spPr>
          <a:xfrm>
            <a:off x="-2" y="10"/>
            <a:ext cx="6094407" cy="6857990"/>
          </a:xfrm>
          <a:prstGeom prst="rect">
            <a:avLst/>
          </a:prstGeom>
        </p:spPr>
      </p:pic>
      <p:sp>
        <p:nvSpPr>
          <p:cNvPr id="19" name="Content Placeholder 2">
            <a:extLst>
              <a:ext uri="{FF2B5EF4-FFF2-40B4-BE49-F238E27FC236}">
                <a16:creationId xmlns:a16="http://schemas.microsoft.com/office/drawing/2014/main" id="{160BA60E-0F23-A7BE-7B06-958B95B8A27D}"/>
              </a:ext>
            </a:extLst>
          </p:cNvPr>
          <p:cNvSpPr>
            <a:spLocks noGrp="1"/>
          </p:cNvSpPr>
          <p:nvPr>
            <p:ph idx="1"/>
          </p:nvPr>
        </p:nvSpPr>
        <p:spPr>
          <a:xfrm>
            <a:off x="6742108" y="2438400"/>
            <a:ext cx="3307744" cy="3809999"/>
          </a:xfrm>
        </p:spPr>
        <p:txBody>
          <a:bodyPr>
            <a:normAutofit/>
          </a:bodyPr>
          <a:lstStyle/>
          <a:p>
            <a:r>
              <a:rPr lang="en-US" dirty="0">
                <a:latin typeface="Times New Roman" panose="02020603050405020304" pitchFamily="18" charset="0"/>
                <a:cs typeface="Times New Roman" panose="02020603050405020304" pitchFamily="18" charset="0"/>
              </a:rPr>
              <a:t>Define life-course approach to health and wellbeing.</a:t>
            </a:r>
          </a:p>
          <a:p>
            <a:r>
              <a:rPr lang="en-US" dirty="0">
                <a:latin typeface="Times New Roman" panose="02020603050405020304" pitchFamily="18" charset="0"/>
                <a:cs typeface="Times New Roman" panose="02020603050405020304" pitchFamily="18" charset="0"/>
              </a:rPr>
              <a:t>Why pregnancy is so important.</a:t>
            </a:r>
          </a:p>
          <a:p>
            <a:r>
              <a:rPr lang="en-US" dirty="0">
                <a:latin typeface="Times New Roman" panose="02020603050405020304" pitchFamily="18" charset="0"/>
                <a:cs typeface="Times New Roman" panose="02020603050405020304" pitchFamily="18" charset="0"/>
              </a:rPr>
              <a:t>How to maintain a healthy pregnancy.</a:t>
            </a:r>
          </a:p>
          <a:p>
            <a:r>
              <a:rPr lang="en-US" dirty="0">
                <a:latin typeface="Times New Roman" panose="02020603050405020304" pitchFamily="18" charset="0"/>
                <a:cs typeface="Times New Roman" panose="02020603050405020304" pitchFamily="18" charset="0"/>
              </a:rPr>
              <a:t>Conclusion </a:t>
            </a:r>
          </a:p>
          <a:p>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937649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F5BBB-E65F-FC5C-432A-1BEF8A3DDAE2}"/>
              </a:ext>
            </a:extLst>
          </p:cNvPr>
          <p:cNvSpPr>
            <a:spLocks noGrp="1"/>
          </p:cNvSpPr>
          <p:nvPr>
            <p:ph type="title"/>
          </p:nvPr>
        </p:nvSpPr>
        <p:spPr>
          <a:xfrm>
            <a:off x="239910" y="273666"/>
            <a:ext cx="9252154" cy="1223983"/>
          </a:xfrm>
        </p:spPr>
        <p:txBody>
          <a:bodyPr>
            <a:normAutofit/>
          </a:bodyPr>
          <a:lstStyle/>
          <a:p>
            <a:r>
              <a:rPr lang="en-US" b="1" u="sng" dirty="0"/>
              <a:t>Definition</a:t>
            </a:r>
          </a:p>
        </p:txBody>
      </p:sp>
      <p:sp>
        <p:nvSpPr>
          <p:cNvPr id="2056" name="Content Placeholder 2">
            <a:extLst>
              <a:ext uri="{FF2B5EF4-FFF2-40B4-BE49-F238E27FC236}">
                <a16:creationId xmlns:a16="http://schemas.microsoft.com/office/drawing/2014/main" id="{A91CC010-0848-7866-802D-2716B964AC88}"/>
              </a:ext>
            </a:extLst>
          </p:cNvPr>
          <p:cNvSpPr>
            <a:spLocks noGrp="1"/>
          </p:cNvSpPr>
          <p:nvPr>
            <p:ph idx="1"/>
          </p:nvPr>
        </p:nvSpPr>
        <p:spPr>
          <a:xfrm>
            <a:off x="422647" y="1301040"/>
            <a:ext cx="5212822" cy="4938520"/>
          </a:xfrm>
        </p:spPr>
        <p:txBody>
          <a:bodyPr>
            <a:normAutofit fontScale="92500" lnSpcReduction="10000"/>
          </a:bodyPr>
          <a:lstStyle/>
          <a:p>
            <a:pPr marL="0" indent="0">
              <a:lnSpc>
                <a:spcPct val="90000"/>
              </a:lnSpc>
              <a:buNone/>
            </a:pPr>
            <a:r>
              <a:rPr lang="en-GB" sz="2400" i="0" dirty="0">
                <a:effectLst/>
                <a:latin typeface="Times New Roman" panose="02020603050405020304" pitchFamily="18" charset="0"/>
                <a:cs typeface="Times New Roman" panose="02020603050405020304" pitchFamily="18" charset="0"/>
              </a:rPr>
              <a:t>“A life course approach to health aims to ensure people’s well-being at all ages by addressing people’s needs, ensuring access to health services, and safeguarding the human right to health throughout their lifetime” </a:t>
            </a:r>
            <a:r>
              <a:rPr lang="en-GB" sz="2400" i="0" dirty="0">
                <a:solidFill>
                  <a:srgbClr val="C00000"/>
                </a:solidFill>
                <a:effectLst/>
                <a:latin typeface="Times New Roman" panose="02020603050405020304" pitchFamily="18" charset="0"/>
                <a:cs typeface="Times New Roman" panose="02020603050405020304" pitchFamily="18" charset="0"/>
              </a:rPr>
              <a:t>(World Health Organization, </a:t>
            </a:r>
            <a:r>
              <a:rPr lang="en-GB" sz="2400" i="1" dirty="0">
                <a:solidFill>
                  <a:srgbClr val="C00000"/>
                </a:solidFill>
                <a:effectLst/>
                <a:latin typeface="Times New Roman" panose="02020603050405020304" pitchFamily="18" charset="0"/>
                <a:cs typeface="Times New Roman" panose="02020603050405020304" pitchFamily="18" charset="0"/>
              </a:rPr>
              <a:t>2025</a:t>
            </a:r>
            <a:r>
              <a:rPr lang="en-GB" sz="2400" i="0" dirty="0">
                <a:solidFill>
                  <a:srgbClr val="C00000"/>
                </a:solidFill>
                <a:effectLst/>
                <a:latin typeface="Times New Roman" panose="02020603050405020304" pitchFamily="18" charset="0"/>
                <a:cs typeface="Times New Roman" panose="02020603050405020304" pitchFamily="18" charset="0"/>
              </a:rPr>
              <a:t>).</a:t>
            </a:r>
          </a:p>
          <a:p>
            <a:pPr marL="0" indent="0">
              <a:lnSpc>
                <a:spcPct val="90000"/>
              </a:lnSpc>
              <a:buNone/>
            </a:pPr>
            <a:endParaRPr lang="en-GB" sz="2400" dirty="0">
              <a:latin typeface="Times New Roman" panose="02020603050405020304" pitchFamily="18" charset="0"/>
              <a:cs typeface="Times New Roman" panose="02020603050405020304" pitchFamily="18" charset="0"/>
            </a:endParaRPr>
          </a:p>
          <a:p>
            <a:pPr marL="0" indent="0">
              <a:lnSpc>
                <a:spcPct val="90000"/>
              </a:lnSpc>
              <a:buNone/>
            </a:pPr>
            <a:r>
              <a:rPr lang="en-GB" sz="2400" b="0" i="0" dirty="0">
                <a:effectLst/>
                <a:latin typeface="Times New Roman" panose="02020603050405020304" pitchFamily="18" charset="0"/>
                <a:cs typeface="Times New Roman" panose="02020603050405020304" pitchFamily="18" charset="0"/>
              </a:rPr>
              <a:t>“A person’s physical and mental health and wellbeing are influenced throughout life by the wider determinants of health. These are a diverse range of social, economic and environmental factors, alongside behavioural risk factors which often cluster in the population, reflecting real lives.” </a:t>
            </a:r>
            <a:r>
              <a:rPr lang="en-GB" sz="2400" b="0" i="0" dirty="0">
                <a:solidFill>
                  <a:srgbClr val="C00000"/>
                </a:solidFill>
                <a:effectLst/>
                <a:latin typeface="Times New Roman" panose="02020603050405020304" pitchFamily="18" charset="0"/>
                <a:cs typeface="Times New Roman" panose="02020603050405020304" pitchFamily="18" charset="0"/>
              </a:rPr>
              <a:t>(</a:t>
            </a:r>
            <a:r>
              <a:rPr lang="en-GB" sz="2400" dirty="0">
                <a:solidFill>
                  <a:srgbClr val="C00000"/>
                </a:solidFill>
                <a:latin typeface="Times New Roman" panose="02020603050405020304" pitchFamily="18" charset="0"/>
                <a:cs typeface="Times New Roman" panose="02020603050405020304" pitchFamily="18" charset="0"/>
              </a:rPr>
              <a:t>Public Health England, </a:t>
            </a:r>
            <a:r>
              <a:rPr lang="en-GB" sz="2400" i="1" dirty="0">
                <a:solidFill>
                  <a:srgbClr val="C00000"/>
                </a:solidFill>
                <a:latin typeface="Times New Roman" panose="02020603050405020304" pitchFamily="18" charset="0"/>
                <a:cs typeface="Times New Roman" panose="02020603050405020304" pitchFamily="18" charset="0"/>
              </a:rPr>
              <a:t>2019</a:t>
            </a:r>
            <a:r>
              <a:rPr lang="en-GB" sz="2400" dirty="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marL="0" indent="0">
              <a:lnSpc>
                <a:spcPct val="90000"/>
              </a:lnSpc>
              <a:buNone/>
            </a:pPr>
            <a:endParaRPr lang="en-US" dirty="0"/>
          </a:p>
        </p:txBody>
      </p:sp>
      <p:pic>
        <p:nvPicPr>
          <p:cNvPr id="2050" name="Picture 2" descr="Infographic showing the life stages of the life course: preconception; early years; childhood and adolescence;working age; older people; ">
            <a:extLst>
              <a:ext uri="{FF2B5EF4-FFF2-40B4-BE49-F238E27FC236}">
                <a16:creationId xmlns:a16="http://schemas.microsoft.com/office/drawing/2014/main" id="{96983061-1A19-27E4-202F-E45DE82BB9D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15014" r="9"/>
          <a:stretch/>
        </p:blipFill>
        <p:spPr bwMode="auto">
          <a:xfrm>
            <a:off x="6091916" y="2603847"/>
            <a:ext cx="5451627" cy="3092917"/>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232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37"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039" name="Freeform: Shape 1038">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US"/>
          </a:p>
        </p:txBody>
      </p:sp>
      <p:sp>
        <p:nvSpPr>
          <p:cNvPr id="1041" name="Rectangle 1040">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1CD25678-6A20-A034-FA98-F3509696F54F}"/>
              </a:ext>
            </a:extLst>
          </p:cNvPr>
          <p:cNvSpPr>
            <a:spLocks noGrp="1"/>
          </p:cNvSpPr>
          <p:nvPr>
            <p:ph idx="1"/>
          </p:nvPr>
        </p:nvSpPr>
        <p:spPr>
          <a:xfrm>
            <a:off x="648931" y="2438400"/>
            <a:ext cx="4166509" cy="3785419"/>
          </a:xfrm>
        </p:spPr>
        <p:txBody>
          <a:bodyPr>
            <a:normAutofit/>
          </a:bodyPr>
          <a:lstStyle/>
          <a:p>
            <a:pPr marL="0" indent="0">
              <a:buNone/>
            </a:pPr>
            <a:endParaRPr lang="en-US" dirty="0">
              <a:solidFill>
                <a:srgbClr val="EBEBEB"/>
              </a:solidFill>
              <a:latin typeface="Times New Roman" panose="02020603050405020304" pitchFamily="18" charset="0"/>
              <a:cs typeface="Times New Roman" panose="02020603050405020304" pitchFamily="18" charset="0"/>
            </a:endParaRPr>
          </a:p>
          <a:p>
            <a:pPr marL="0" indent="0">
              <a:buNone/>
            </a:pPr>
            <a:endParaRPr lang="en-US" dirty="0">
              <a:solidFill>
                <a:srgbClr val="EBEBEB"/>
              </a:solidFill>
            </a:endParaRPr>
          </a:p>
        </p:txBody>
      </p:sp>
      <p:sp>
        <p:nvSpPr>
          <p:cNvPr id="32" name="TextBox 31">
            <a:extLst>
              <a:ext uri="{FF2B5EF4-FFF2-40B4-BE49-F238E27FC236}">
                <a16:creationId xmlns:a16="http://schemas.microsoft.com/office/drawing/2014/main" id="{EA9510F9-626A-9F42-2A62-E18CC380B913}"/>
              </a:ext>
            </a:extLst>
          </p:cNvPr>
          <p:cNvSpPr txBox="1"/>
          <p:nvPr/>
        </p:nvSpPr>
        <p:spPr>
          <a:xfrm>
            <a:off x="442383" y="839157"/>
            <a:ext cx="4587857" cy="4493538"/>
          </a:xfrm>
          <a:prstGeom prst="rect">
            <a:avLst/>
          </a:prstGeom>
          <a:noFill/>
        </p:spPr>
        <p:txBody>
          <a:bodyPr wrap="square">
            <a:spAutoFit/>
          </a:bodyPr>
          <a:lstStyle/>
          <a:p>
            <a:pPr algn="ctr"/>
            <a:r>
              <a:rPr lang="en-GB" sz="2600" dirty="0">
                <a:solidFill>
                  <a:schemeClr val="bg1"/>
                </a:solidFill>
                <a:latin typeface="Times New Roman" panose="02020603050405020304" pitchFamily="18" charset="0"/>
                <a:cs typeface="Times New Roman" panose="02020603050405020304" pitchFamily="18" charset="0"/>
              </a:rPr>
              <a:t>Pregnancy is an important period for both the mother and the baby, as it sets the stage for their long-term health. The environment, social factors, and the woman's health all have an important effect on how both the mother and the unborn child are doing during this time. These factors impact growth and general health in a variety of ways</a:t>
            </a:r>
            <a:r>
              <a:rPr lang="en-GB" sz="2400" dirty="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p:txBody>
      </p:sp>
      <p:pic>
        <p:nvPicPr>
          <p:cNvPr id="1032" name="Picture 8" descr="Environmental factors causing detrimental alterations in the maternal... |  Download Scientific Diagram">
            <a:extLst>
              <a:ext uri="{FF2B5EF4-FFF2-40B4-BE49-F238E27FC236}">
                <a16:creationId xmlns:a16="http://schemas.microsoft.com/office/drawing/2014/main" id="{93BD0F4B-F5C7-976E-7E06-64FCF96A3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3492" y="1143000"/>
            <a:ext cx="6555795" cy="4242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548841"/>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F6F7B3FB-D4AA-85D0-3504-58FD1768B34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129" r="2005"/>
          <a:stretch/>
        </p:blipFill>
        <p:spPr bwMode="auto">
          <a:xfrm>
            <a:off x="-3" y="10"/>
            <a:ext cx="632678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035E3C0-F5EF-98DB-7970-AD47E0C453AB}"/>
              </a:ext>
            </a:extLst>
          </p:cNvPr>
          <p:cNvSpPr>
            <a:spLocks noGrp="1"/>
          </p:cNvSpPr>
          <p:nvPr>
            <p:ph idx="1"/>
          </p:nvPr>
        </p:nvSpPr>
        <p:spPr>
          <a:xfrm>
            <a:off x="6742108" y="2438400"/>
            <a:ext cx="3307744" cy="3809999"/>
          </a:xfrm>
        </p:spPr>
        <p:txBody>
          <a:bodyPr>
            <a:normAutofit/>
          </a:bodyPr>
          <a:lstStyle/>
          <a:p>
            <a:pPr marL="0" indent="0">
              <a:buNone/>
            </a:pPr>
            <a:endParaRPr lang="en-US" dirty="0">
              <a:latin typeface="Cambria" panose="02040503050406030204" pitchFamily="18" charset="0"/>
            </a:endParaRPr>
          </a:p>
          <a:p>
            <a:pPr marL="0" indent="0">
              <a:buNone/>
            </a:pPr>
            <a:endParaRPr lang="en-US" dirty="0">
              <a:latin typeface="Cambria" panose="02040503050406030204" pitchFamily="18" charset="0"/>
            </a:endParaRPr>
          </a:p>
          <a:p>
            <a:pPr marL="0" indent="0">
              <a:buNone/>
            </a:pPr>
            <a:r>
              <a:rPr lang="en-US" dirty="0">
                <a:latin typeface="Cambria" panose="02040503050406030204" pitchFamily="18" charset="0"/>
              </a:rPr>
              <a:t>                                                                         </a:t>
            </a:r>
            <a:endParaRPr lang="en-GB" dirty="0">
              <a:latin typeface="Cambria" panose="02040503050406030204" pitchFamily="18" charset="0"/>
            </a:endParaRPr>
          </a:p>
        </p:txBody>
      </p:sp>
      <p:sp>
        <p:nvSpPr>
          <p:cNvPr id="4" name="TextBox 3">
            <a:extLst>
              <a:ext uri="{FF2B5EF4-FFF2-40B4-BE49-F238E27FC236}">
                <a16:creationId xmlns:a16="http://schemas.microsoft.com/office/drawing/2014/main" id="{9E6BCE4C-D278-5377-071C-29421962E69E}"/>
              </a:ext>
            </a:extLst>
          </p:cNvPr>
          <p:cNvSpPr txBox="1"/>
          <p:nvPr/>
        </p:nvSpPr>
        <p:spPr>
          <a:xfrm>
            <a:off x="6563848" y="3644444"/>
            <a:ext cx="5628152" cy="295465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During pregnancy poor diet and lack of nutrition like iron, calcium, zinc and folate can lead to </a:t>
            </a:r>
            <a:r>
              <a:rPr lang="en-US" sz="2400" dirty="0" err="1">
                <a:latin typeface="Times New Roman" panose="02020603050405020304" pitchFamily="18" charset="0"/>
                <a:cs typeface="Times New Roman" panose="02020603050405020304" pitchFamily="18" charset="0"/>
              </a:rPr>
              <a:t>anaemia</a:t>
            </a:r>
            <a:r>
              <a:rPr lang="en-US" sz="2400" dirty="0">
                <a:latin typeface="Times New Roman" panose="02020603050405020304" pitchFamily="18" charset="0"/>
                <a:cs typeface="Times New Roman" panose="02020603050405020304" pitchFamily="18" charset="0"/>
              </a:rPr>
              <a:t>, </a:t>
            </a:r>
            <a:r>
              <a:rPr lang="en-GB" sz="2400" b="0" i="0" dirty="0">
                <a:solidFill>
                  <a:srgbClr val="FFFFFF"/>
                </a:solidFill>
                <a:effectLst/>
                <a:latin typeface="Times New Roman" panose="02020603050405020304" pitchFamily="18" charset="0"/>
                <a:cs typeface="Times New Roman" panose="02020603050405020304" pitchFamily="18" charset="0"/>
              </a:rPr>
              <a:t>pre-eclampsia, haemorrhage and death in mothers. </a:t>
            </a:r>
            <a:endParaRPr lang="en-GB" sz="2400" dirty="0">
              <a:solidFill>
                <a:srgbClr val="FFFFFF"/>
              </a:solidFill>
              <a:latin typeface="Times New Roman" panose="02020603050405020304" pitchFamily="18" charset="0"/>
              <a:cs typeface="Times New Roman" panose="02020603050405020304" pitchFamily="18" charset="0"/>
            </a:endParaRPr>
          </a:p>
          <a:p>
            <a:r>
              <a:rPr lang="en-GB" sz="2400" dirty="0">
                <a:solidFill>
                  <a:srgbClr val="FFFFFF"/>
                </a:solidFill>
                <a:latin typeface="Times New Roman" panose="02020603050405020304" pitchFamily="18" charset="0"/>
                <a:cs typeface="Times New Roman" panose="02020603050405020304" pitchFamily="18" charset="0"/>
              </a:rPr>
              <a:t>They can also lead to </a:t>
            </a:r>
            <a:r>
              <a:rPr lang="en-GB" sz="2400" b="0" i="0" dirty="0">
                <a:effectLst/>
                <a:latin typeface="Times New Roman" panose="02020603050405020304" pitchFamily="18" charset="0"/>
                <a:cs typeface="Times New Roman" panose="02020603050405020304" pitchFamily="18" charset="0"/>
              </a:rPr>
              <a:t>stillbirth, low birthweight, wasting and developmental delays for children. </a:t>
            </a:r>
            <a:endParaRPr lang="en-US" dirty="0"/>
          </a:p>
          <a:p>
            <a:r>
              <a:rPr lang="en-US" dirty="0"/>
              <a:t> </a:t>
            </a:r>
          </a:p>
        </p:txBody>
      </p:sp>
      <p:pic>
        <p:nvPicPr>
          <p:cNvPr id="2056" name="Picture 8" descr="What can you do to increase the uptake of the Healthy Start scheme? - Early  Start Group">
            <a:extLst>
              <a:ext uri="{FF2B5EF4-FFF2-40B4-BE49-F238E27FC236}">
                <a16:creationId xmlns:a16="http://schemas.microsoft.com/office/drawing/2014/main" id="{B3160C69-1133-9DB2-2175-0ED83F7C86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2108" y="609601"/>
            <a:ext cx="3304498" cy="185878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9765295-B156-E730-EBCA-DE2041639177}"/>
              </a:ext>
            </a:extLst>
          </p:cNvPr>
          <p:cNvSpPr txBox="1"/>
          <p:nvPr/>
        </p:nvSpPr>
        <p:spPr>
          <a:xfrm>
            <a:off x="6491432" y="2290226"/>
            <a:ext cx="3805850" cy="923330"/>
          </a:xfrm>
          <a:prstGeom prst="rect">
            <a:avLst/>
          </a:prstGeom>
          <a:noFill/>
        </p:spPr>
        <p:txBody>
          <a:bodyPr wrap="none" rtlCol="0">
            <a:spAutoFit/>
          </a:bodyPr>
          <a:lstStyle/>
          <a:p>
            <a:endParaRPr lang="en-US" dirty="0">
              <a:hlinkClick r:id="rId5"/>
            </a:endParaRPr>
          </a:p>
          <a:p>
            <a:r>
              <a:rPr lang="en-US" dirty="0">
                <a:hlinkClick r:id="rId5"/>
              </a:rPr>
              <a:t>https://www.healthystart.nhs.uk/</a:t>
            </a:r>
            <a:endParaRPr lang="en-US" dirty="0"/>
          </a:p>
          <a:p>
            <a:endParaRPr lang="en-US" dirty="0"/>
          </a:p>
        </p:txBody>
      </p:sp>
    </p:spTree>
    <p:extLst>
      <p:ext uri="{BB962C8B-B14F-4D97-AF65-F5344CB8AC3E}">
        <p14:creationId xmlns:p14="http://schemas.microsoft.com/office/powerpoint/2010/main" val="1152409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F6FAE8-57FF-6190-0390-C27067E1F0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50"/>
          <a:stretch/>
        </p:blipFill>
        <p:spPr bwMode="auto">
          <a:xfrm>
            <a:off x="5886840" y="1688894"/>
            <a:ext cx="5449889" cy="3776132"/>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Lst>
        </p:spPr>
      </p:pic>
      <p:sp>
        <p:nvSpPr>
          <p:cNvPr id="3094" name="Rectangle 3093">
            <a:extLst>
              <a:ext uri="{FF2B5EF4-FFF2-40B4-BE49-F238E27FC236}">
                <a16:creationId xmlns:a16="http://schemas.microsoft.com/office/drawing/2014/main" id="{AA047838-7F9E-43CF-A116-26E7AAA8F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3078" name="TextBox 3">
            <a:extLst>
              <a:ext uri="{FF2B5EF4-FFF2-40B4-BE49-F238E27FC236}">
                <a16:creationId xmlns:a16="http://schemas.microsoft.com/office/drawing/2014/main" id="{1873B6EF-446E-3FB6-9352-2ABBA16CDB7B}"/>
              </a:ext>
            </a:extLst>
          </p:cNvPr>
          <p:cNvGraphicFramePr/>
          <p:nvPr>
            <p:extLst>
              <p:ext uri="{D42A27DB-BD31-4B8C-83A1-F6EECF244321}">
                <p14:modId xmlns:p14="http://schemas.microsoft.com/office/powerpoint/2010/main" val="3375204702"/>
              </p:ext>
            </p:extLst>
          </p:nvPr>
        </p:nvGraphicFramePr>
        <p:xfrm>
          <a:off x="495301" y="571500"/>
          <a:ext cx="4797256" cy="45593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80" name="Picture 8" descr="Saving babies' lives | Tommy's | The pregnancy and baby charity">
            <a:extLst>
              <a:ext uri="{FF2B5EF4-FFF2-40B4-BE49-F238E27FC236}">
                <a16:creationId xmlns:a16="http://schemas.microsoft.com/office/drawing/2014/main" id="{10B21245-8695-A6D6-7545-B6FFE42AB4D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697267" y="122767"/>
            <a:ext cx="3445377" cy="10202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103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nfographic showing the risks of smoking in pregnancy.">
            <a:extLst>
              <a:ext uri="{FF2B5EF4-FFF2-40B4-BE49-F238E27FC236}">
                <a16:creationId xmlns:a16="http://schemas.microsoft.com/office/drawing/2014/main" id="{32315E02-D840-F0C9-CA04-9E631E39A3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61940" y="205419"/>
            <a:ext cx="6850505" cy="34719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56638D-429C-B6D8-5992-8D4B9E02FDBE}"/>
              </a:ext>
            </a:extLst>
          </p:cNvPr>
          <p:cNvSpPr txBox="1"/>
          <p:nvPr/>
        </p:nvSpPr>
        <p:spPr>
          <a:xfrm>
            <a:off x="448487" y="306307"/>
            <a:ext cx="3777315" cy="2523768"/>
          </a:xfrm>
          <a:prstGeom prst="rect">
            <a:avLst/>
          </a:prstGeom>
          <a:noFill/>
        </p:spPr>
        <p:txBody>
          <a:bodyPr wrap="square">
            <a:spAutoFit/>
          </a:bodyPr>
          <a:lstStyle/>
          <a:p>
            <a:r>
              <a:rPr lang="en-GB" sz="2000" b="0" i="0" dirty="0">
                <a:effectLst/>
                <a:latin typeface="Times New Roman" panose="02020603050405020304" pitchFamily="18" charset="0"/>
                <a:cs typeface="Times New Roman" panose="02020603050405020304" pitchFamily="18" charset="0"/>
              </a:rPr>
              <a:t>In England </a:t>
            </a:r>
            <a:r>
              <a:rPr lang="en-GB" sz="2000" dirty="0">
                <a:latin typeface="Times New Roman" panose="02020603050405020304" pitchFamily="18" charset="0"/>
                <a:cs typeface="Times New Roman" panose="02020603050405020304" pitchFamily="18" charset="0"/>
              </a:rPr>
              <a:t>on</a:t>
            </a:r>
            <a:r>
              <a:rPr lang="en-GB" sz="2000" b="0" i="0" dirty="0">
                <a:effectLst/>
                <a:latin typeface="Times New Roman" panose="02020603050405020304" pitchFamily="18" charset="0"/>
                <a:cs typeface="Times New Roman" panose="02020603050405020304" pitchFamily="18" charset="0"/>
              </a:rPr>
              <a:t> 2014 to 2015, 11.4% of mothers were recorded as smokers at the time of delivery according to Health and Social Care Information Centre (</a:t>
            </a:r>
            <a:r>
              <a:rPr lang="en-GB" sz="2000" dirty="0">
                <a:latin typeface="Times New Roman" panose="02020603050405020304" pitchFamily="18" charset="0"/>
                <a:cs typeface="Times New Roman" panose="02020603050405020304" pitchFamily="18" charset="0"/>
              </a:rPr>
              <a:t>HSCIC</a:t>
            </a:r>
            <a:r>
              <a:rPr lang="en-GB" sz="2000" b="0" i="0" dirty="0">
                <a:effectLst/>
                <a:latin typeface="Times New Roman" panose="02020603050405020304" pitchFamily="18" charset="0"/>
                <a:cs typeface="Times New Roman" panose="02020603050405020304" pitchFamily="18" charset="0"/>
              </a:rPr>
              <a:t>) data. This accounts for 70,880 out of 622,640 maternities </a:t>
            </a:r>
            <a:r>
              <a:rPr lang="en-GB" sz="2000" b="0" i="0" dirty="0">
                <a:solidFill>
                  <a:srgbClr val="C00000"/>
                </a:solidFill>
                <a:effectLst/>
                <a:latin typeface="Times New Roman" panose="02020603050405020304" pitchFamily="18" charset="0"/>
                <a:cs typeface="Times New Roman" panose="02020603050405020304" pitchFamily="18" charset="0"/>
              </a:rPr>
              <a:t>(</a:t>
            </a:r>
            <a:r>
              <a:rPr lang="en-GB" dirty="0">
                <a:solidFill>
                  <a:srgbClr val="C00000"/>
                </a:solidFill>
                <a:latin typeface="Times New Roman" panose="02020603050405020304" pitchFamily="18" charset="0"/>
                <a:cs typeface="Times New Roman" panose="02020603050405020304" pitchFamily="18" charset="0"/>
              </a:rPr>
              <a:t>Public Health England, </a:t>
            </a:r>
            <a:r>
              <a:rPr lang="en-GB" i="1" dirty="0">
                <a:solidFill>
                  <a:srgbClr val="C00000"/>
                </a:solidFill>
                <a:latin typeface="Times New Roman" panose="02020603050405020304" pitchFamily="18" charset="0"/>
                <a:cs typeface="Times New Roman" panose="02020603050405020304" pitchFamily="18" charset="0"/>
              </a:rPr>
              <a:t>2018</a:t>
            </a:r>
            <a:r>
              <a:rPr lang="en-GB" dirty="0">
                <a:solidFill>
                  <a:srgbClr val="C00000"/>
                </a:solidFill>
                <a:latin typeface="Times New Roman" panose="02020603050405020304" pitchFamily="18" charset="0"/>
                <a:cs typeface="Times New Roman" panose="02020603050405020304" pitchFamily="18" charset="0"/>
              </a:rPr>
              <a:t>).</a:t>
            </a:r>
            <a:endParaRPr lang="en-US" dirty="0">
              <a:solidFill>
                <a:srgbClr val="C00000"/>
              </a:solidFill>
              <a:latin typeface="Times New Roman" panose="02020603050405020304" pitchFamily="18" charset="0"/>
              <a:cs typeface="Times New Roman" panose="02020603050405020304" pitchFamily="18" charset="0"/>
            </a:endParaRPr>
          </a:p>
        </p:txBody>
      </p:sp>
      <p:pic>
        <p:nvPicPr>
          <p:cNvPr id="4100" name="Picture 4" descr="Better Health Start for Life Home ...">
            <a:extLst>
              <a:ext uri="{FF2B5EF4-FFF2-40B4-BE49-F238E27FC236}">
                <a16:creationId xmlns:a16="http://schemas.microsoft.com/office/drawing/2014/main" id="{38358761-0BB5-476C-EB27-769D157E4E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880" y="3138376"/>
            <a:ext cx="3184853" cy="186324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8C12B4C-67CE-7969-9054-05CF651431C3}"/>
              </a:ext>
            </a:extLst>
          </p:cNvPr>
          <p:cNvSpPr txBox="1"/>
          <p:nvPr/>
        </p:nvSpPr>
        <p:spPr>
          <a:xfrm>
            <a:off x="155738" y="5228253"/>
            <a:ext cx="4288436" cy="923330"/>
          </a:xfrm>
          <a:prstGeom prst="rect">
            <a:avLst/>
          </a:prstGeom>
          <a:noFill/>
        </p:spPr>
        <p:txBody>
          <a:bodyPr wrap="square">
            <a:spAutoFit/>
          </a:bodyPr>
          <a:lstStyle/>
          <a:p>
            <a:r>
              <a:rPr lang="en-US" dirty="0">
                <a:hlinkClick r:id="rId4"/>
              </a:rPr>
              <a:t>https://</a:t>
            </a:r>
            <a:r>
              <a:rPr lang="en-US" dirty="0" err="1">
                <a:hlinkClick r:id="rId4"/>
              </a:rPr>
              <a:t>www.nhs.uk</a:t>
            </a:r>
            <a:r>
              <a:rPr lang="en-US" dirty="0">
                <a:hlinkClick r:id="rId4"/>
              </a:rPr>
              <a:t>/start-for-life/pregnancy/smoking-and-alcohol-during-pregnancy/</a:t>
            </a:r>
            <a:endParaRPr lang="en-US" dirty="0"/>
          </a:p>
        </p:txBody>
      </p:sp>
      <p:sp>
        <p:nvSpPr>
          <p:cNvPr id="9" name="TextBox 8">
            <a:extLst>
              <a:ext uri="{FF2B5EF4-FFF2-40B4-BE49-F238E27FC236}">
                <a16:creationId xmlns:a16="http://schemas.microsoft.com/office/drawing/2014/main" id="{B96686EF-BB10-0717-6EE0-57F2BCB9C309}"/>
              </a:ext>
            </a:extLst>
          </p:cNvPr>
          <p:cNvSpPr txBox="1"/>
          <p:nvPr/>
        </p:nvSpPr>
        <p:spPr>
          <a:xfrm>
            <a:off x="184880" y="6151583"/>
            <a:ext cx="6100996" cy="400110"/>
          </a:xfrm>
          <a:prstGeom prst="rect">
            <a:avLst/>
          </a:prstGeom>
          <a:noFill/>
        </p:spPr>
        <p:txBody>
          <a:bodyPr wrap="square">
            <a:spAutoFit/>
          </a:bodyPr>
          <a:lstStyle/>
          <a:p>
            <a:r>
              <a:rPr lang="en-GB" sz="2000" b="0" i="0" dirty="0">
                <a:effectLst/>
                <a:latin typeface="Times New Roman" panose="02020603050405020304" pitchFamily="18" charset="0"/>
                <a:cs typeface="Times New Roman" panose="02020603050405020304" pitchFamily="18" charset="0"/>
              </a:rPr>
              <a:t>National Smokefree helpline</a:t>
            </a:r>
            <a:r>
              <a:rPr lang="en-GB" b="0" i="0" dirty="0">
                <a:solidFill>
                  <a:srgbClr val="212B32"/>
                </a:solidFill>
                <a:effectLst/>
                <a:latin typeface="Frutiger W01"/>
              </a:rPr>
              <a:t>: </a:t>
            </a:r>
            <a:r>
              <a:rPr lang="en-GB" b="0" i="0" dirty="0">
                <a:effectLst/>
                <a:latin typeface="Frutiger W01"/>
                <a:hlinkClick r:id="rId5">
                  <a:extLst>
                    <a:ext uri="{A12FA001-AC4F-418D-AE19-62706E023703}">
                      <ahyp:hlinkClr xmlns:ahyp="http://schemas.microsoft.com/office/drawing/2018/hyperlinkcolor" val="tx"/>
                    </a:ext>
                  </a:extLst>
                </a:hlinkClick>
              </a:rPr>
              <a:t>0300 123 1044</a:t>
            </a:r>
            <a:endParaRPr lang="en-US" dirty="0"/>
          </a:p>
        </p:txBody>
      </p:sp>
      <p:pic>
        <p:nvPicPr>
          <p:cNvPr id="4102" name="Picture 6" descr="Frontiers Publishing Partnerships | Prenatal nicotine exposure during  pregnancy results in adverse neurodevelopmental alterations and  neurobehavioral deficits">
            <a:extLst>
              <a:ext uri="{FF2B5EF4-FFF2-40B4-BE49-F238E27FC236}">
                <a16:creationId xmlns:a16="http://schemas.microsoft.com/office/drawing/2014/main" id="{A1FB6EA5-5EA2-CAF1-2BCC-FDD4DDCE900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2348" t="14747" b="-629"/>
          <a:stretch/>
        </p:blipFill>
        <p:spPr bwMode="auto">
          <a:xfrm>
            <a:off x="6990413" y="3803924"/>
            <a:ext cx="5016707" cy="2848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2142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2" name="Title 1">
            <a:extLst>
              <a:ext uri="{FF2B5EF4-FFF2-40B4-BE49-F238E27FC236}">
                <a16:creationId xmlns:a16="http://schemas.microsoft.com/office/drawing/2014/main" id="{C03963A2-92C7-C9C8-9FE1-148FF4690E1A}"/>
              </a:ext>
            </a:extLst>
          </p:cNvPr>
          <p:cNvSpPr>
            <a:spLocks noGrp="1"/>
          </p:cNvSpPr>
          <p:nvPr>
            <p:ph type="title"/>
          </p:nvPr>
        </p:nvSpPr>
        <p:spPr>
          <a:xfrm>
            <a:off x="646111" y="690879"/>
            <a:ext cx="3682049" cy="5557519"/>
          </a:xfrm>
        </p:spPr>
        <p:txBody>
          <a:bodyPr anchor="ctr">
            <a:normAutofit/>
          </a:bodyPr>
          <a:lstStyle/>
          <a:p>
            <a:pPr algn="r"/>
            <a:r>
              <a:rPr lang="en-US" b="1" u="sng">
                <a:solidFill>
                  <a:srgbClr val="FFFFFF"/>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E1AC0D6A-5D55-6CDF-1DA9-4224FB86844A}"/>
              </a:ext>
            </a:extLst>
          </p:cNvPr>
          <p:cNvSpPr>
            <a:spLocks noGrp="1"/>
          </p:cNvSpPr>
          <p:nvPr>
            <p:ph idx="1"/>
          </p:nvPr>
        </p:nvSpPr>
        <p:spPr>
          <a:xfrm>
            <a:off x="5101999" y="690880"/>
            <a:ext cx="4947854" cy="5557519"/>
          </a:xfrm>
        </p:spPr>
        <p:txBody>
          <a:bodyPr anchor="ctr">
            <a:normAutofit lnSpcReduction="10000"/>
          </a:bodyPr>
          <a:lstStyle/>
          <a:p>
            <a:pPr marL="0" indent="0">
              <a:buNone/>
            </a:pPr>
            <a:r>
              <a:rPr lang="en-US" sz="2800" dirty="0">
                <a:latin typeface="Times New Roman" panose="02020603050405020304" pitchFamily="18" charset="0"/>
                <a:cs typeface="Times New Roman" panose="02020603050405020304" pitchFamily="18" charset="0"/>
              </a:rPr>
              <a:t>We have come to a conclusion that </a:t>
            </a:r>
            <a:r>
              <a:rPr lang="en-GB" sz="2800" dirty="0">
                <a:latin typeface="Times New Roman" panose="02020603050405020304" pitchFamily="18" charset="0"/>
                <a:cs typeface="Times New Roman" panose="02020603050405020304" pitchFamily="18" charset="0"/>
              </a:rPr>
              <a:t>the future development of the unborn child depends on the mother's health during pregnancy. The health of the child may be impacted for years to come by what happens during pregnancy. We can give the best opportunity for a healthy and happy life for mother and child by giving them quality care, nutritious food, and emotional support throughout this time</a:t>
            </a:r>
            <a:r>
              <a:rPr lang="en-GB" dirty="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09475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70BDA80-627C-422A-AFFD-B7F1DC0F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3313" cy="6858000"/>
          </a:xfrm>
          <a:prstGeom prst="rect">
            <a:avLst/>
          </a:prstGeom>
          <a:solidFill>
            <a:schemeClr val="accent1"/>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6" name="TextBox 5">
            <a:extLst>
              <a:ext uri="{FF2B5EF4-FFF2-40B4-BE49-F238E27FC236}">
                <a16:creationId xmlns:a16="http://schemas.microsoft.com/office/drawing/2014/main" id="{6DF75A30-848A-0B54-1801-390D7EA69D73}"/>
              </a:ext>
            </a:extLst>
          </p:cNvPr>
          <p:cNvSpPr txBox="1"/>
          <p:nvPr/>
        </p:nvSpPr>
        <p:spPr>
          <a:xfrm>
            <a:off x="646111" y="690879"/>
            <a:ext cx="3682049" cy="5557519"/>
          </a:xfrm>
          <a:prstGeom prst="rect">
            <a:avLst/>
          </a:prstGeom>
        </p:spPr>
        <p:txBody>
          <a:bodyPr vert="horz" lIns="91440" tIns="45720" rIns="91440" bIns="45720" rtlCol="0" anchor="ctr">
            <a:normAutofit/>
          </a:bodyPr>
          <a:lstStyle/>
          <a:p>
            <a:pPr algn="r">
              <a:spcBef>
                <a:spcPct val="0"/>
              </a:spcBef>
              <a:spcAft>
                <a:spcPts val="600"/>
              </a:spcAft>
            </a:pPr>
            <a:r>
              <a:rPr lang="en-US" sz="4200" b="0" i="0" u="sng" kern="1200">
                <a:solidFill>
                  <a:srgbClr val="FFFFFF"/>
                </a:solidFill>
                <a:latin typeface="+mj-lt"/>
                <a:ea typeface="+mj-ea"/>
                <a:cs typeface="+mj-cs"/>
              </a:rPr>
              <a:t>Postnatal support </a:t>
            </a:r>
          </a:p>
        </p:txBody>
      </p:sp>
      <p:sp>
        <p:nvSpPr>
          <p:cNvPr id="5" name="TextBox 4">
            <a:extLst>
              <a:ext uri="{FF2B5EF4-FFF2-40B4-BE49-F238E27FC236}">
                <a16:creationId xmlns:a16="http://schemas.microsoft.com/office/drawing/2014/main" id="{C33D9DAF-4C41-79B8-39A7-728004841295}"/>
              </a:ext>
            </a:extLst>
          </p:cNvPr>
          <p:cNvSpPr txBox="1"/>
          <p:nvPr/>
        </p:nvSpPr>
        <p:spPr>
          <a:xfrm>
            <a:off x="5043981" y="1215535"/>
            <a:ext cx="7148019" cy="5385967"/>
          </a:xfrm>
          <a:prstGeom prst="rect">
            <a:avLst/>
          </a:prstGeom>
        </p:spPr>
        <p:txBody>
          <a:bodyPr vert="horz" lIns="91440" tIns="45720" rIns="91440" bIns="45720" rtlCol="0" anchor="ctr">
            <a:normAutofit/>
          </a:bodyPr>
          <a:lstStyle/>
          <a:p>
            <a:pPr marL="285750" indent="-285750">
              <a:spcBef>
                <a:spcPts val="1000"/>
              </a:spcBef>
              <a:buClr>
                <a:schemeClr val="bg2">
                  <a:lumMod val="40000"/>
                  <a:lumOff val="60000"/>
                </a:schemeClr>
              </a:buClr>
              <a:buSzPct val="80000"/>
              <a:buFont typeface="Wingdings 3" charset="2"/>
              <a:buChar char=""/>
            </a:pPr>
            <a:r>
              <a:rPr lang="en-US" dirty="0">
                <a:latin typeface="+mj-lt"/>
                <a:ea typeface="+mj-ea"/>
                <a:cs typeface="+mj-cs"/>
                <a:hlinkClick r:id="rId2"/>
              </a:rPr>
              <a:t>https://apni.org</a:t>
            </a:r>
            <a:r>
              <a:rPr lang="en-US" dirty="0">
                <a:latin typeface="+mj-lt"/>
                <a:ea typeface="+mj-ea"/>
                <a:cs typeface="+mj-cs"/>
              </a:rPr>
              <a:t> - </a:t>
            </a:r>
            <a:r>
              <a:rPr lang="en-US" dirty="0">
                <a:effectLst/>
                <a:latin typeface="+mj-lt"/>
                <a:ea typeface="+mj-ea"/>
                <a:cs typeface="+mj-cs"/>
              </a:rPr>
              <a:t>postnatal depression..</a:t>
            </a:r>
          </a:p>
          <a:p>
            <a:pPr marL="285750" indent="-28575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r>
              <a:rPr lang="en-US" dirty="0">
                <a:latin typeface="+mj-lt"/>
                <a:ea typeface="+mj-ea"/>
                <a:cs typeface="+mj-cs"/>
                <a:hlinkClick r:id="rId3"/>
              </a:rPr>
              <a:t>https://www.birthtraumaassociation.org</a:t>
            </a:r>
            <a:r>
              <a:rPr lang="en-US" dirty="0">
                <a:latin typeface="+mj-lt"/>
                <a:ea typeface="+mj-ea"/>
                <a:cs typeface="+mj-cs"/>
              </a:rPr>
              <a:t> - </a:t>
            </a:r>
            <a:r>
              <a:rPr lang="en-US" dirty="0">
                <a:effectLst/>
                <a:latin typeface="+mj-lt"/>
                <a:ea typeface="+mj-ea"/>
                <a:cs typeface="+mj-cs"/>
              </a:rPr>
              <a:t>anyone affected by birth trauma, including partners.</a:t>
            </a:r>
          </a:p>
          <a:p>
            <a:pPr marL="285750" indent="-285750">
              <a:spcBef>
                <a:spcPts val="1000"/>
              </a:spcBef>
              <a:buClr>
                <a:schemeClr val="bg2">
                  <a:lumMod val="40000"/>
                  <a:lumOff val="60000"/>
                </a:schemeClr>
              </a:buClr>
              <a:buSzPct val="80000"/>
              <a:buFont typeface="Wingdings 3" charset="2"/>
              <a:buChar char=""/>
            </a:pPr>
            <a:endParaRPr lang="en-US" dirty="0">
              <a:latin typeface="+mj-lt"/>
              <a:ea typeface="+mj-ea"/>
              <a:cs typeface="+mj-cs"/>
              <a:hlinkClick r:id="rId4"/>
            </a:endParaRPr>
          </a:p>
          <a:p>
            <a:pPr marL="285750" indent="-285750">
              <a:spcBef>
                <a:spcPts val="1000"/>
              </a:spcBef>
              <a:buClr>
                <a:schemeClr val="bg2">
                  <a:lumMod val="40000"/>
                  <a:lumOff val="60000"/>
                </a:schemeClr>
              </a:buClr>
              <a:buSzPct val="80000"/>
              <a:buFont typeface="Wingdings 3" charset="2"/>
              <a:buChar char=""/>
            </a:pPr>
            <a:r>
              <a:rPr lang="en-US" dirty="0">
                <a:latin typeface="+mj-lt"/>
                <a:ea typeface="+mj-ea"/>
                <a:cs typeface="+mj-cs"/>
                <a:hlinkClick r:id="rId4"/>
              </a:rPr>
              <a:t>https://www.bliss.org.uk</a:t>
            </a:r>
            <a:r>
              <a:rPr lang="en-US" dirty="0">
                <a:latin typeface="+mj-lt"/>
                <a:ea typeface="+mj-ea"/>
                <a:cs typeface="+mj-cs"/>
              </a:rPr>
              <a:t> - </a:t>
            </a:r>
            <a:r>
              <a:rPr lang="en-GB" dirty="0">
                <a:effectLst/>
              </a:rPr>
              <a:t>parents of babies born premature or sick.</a:t>
            </a:r>
          </a:p>
          <a:p>
            <a:pPr marL="285750" indent="-285750">
              <a:spcBef>
                <a:spcPts val="1000"/>
              </a:spcBef>
              <a:buClr>
                <a:schemeClr val="bg2">
                  <a:lumMod val="40000"/>
                  <a:lumOff val="60000"/>
                </a:schemeClr>
              </a:buClr>
              <a:buSzPct val="80000"/>
              <a:buFont typeface="Wingdings 3" charset="2"/>
              <a:buChar char=""/>
            </a:pPr>
            <a:endParaRPr lang="en-GB" dirty="0">
              <a:effectLst/>
            </a:endParaRPr>
          </a:p>
          <a:p>
            <a:pPr marL="285750" indent="-285750">
              <a:spcBef>
                <a:spcPts val="1000"/>
              </a:spcBef>
              <a:buClr>
                <a:schemeClr val="bg2">
                  <a:lumMod val="40000"/>
                  <a:lumOff val="60000"/>
                </a:schemeClr>
              </a:buClr>
              <a:buSzPct val="80000"/>
              <a:buFont typeface="Wingdings 3" charset="2"/>
              <a:buChar char=""/>
            </a:pPr>
            <a:r>
              <a:rPr lang="en-GB" dirty="0">
                <a:effectLst/>
                <a:hlinkClick r:id="rId5"/>
              </a:rPr>
              <a:t>https://www.breastfeedingnetwork.org.uk</a:t>
            </a:r>
            <a:r>
              <a:rPr lang="en-GB" dirty="0">
                <a:effectLst/>
              </a:rPr>
              <a:t> - </a:t>
            </a:r>
            <a:r>
              <a:rPr lang="en-GB" b="0" i="0" dirty="0">
                <a:effectLst/>
                <a:cs typeface="Times New Roman" panose="02020603050405020304" pitchFamily="18" charset="0"/>
              </a:rPr>
              <a:t>breastfeeding and perinatal mental health.</a:t>
            </a:r>
            <a:endParaRPr lang="en-GB" dirty="0">
              <a:solidFill>
                <a:srgbClr val="555555"/>
              </a:solidFill>
              <a:cs typeface="Times New Roman" panose="02020603050405020304" pitchFamily="18" charset="0"/>
            </a:endParaRPr>
          </a:p>
          <a:p>
            <a:pPr marL="285750" indent="-285750">
              <a:spcBef>
                <a:spcPts val="1000"/>
              </a:spcBef>
              <a:buClr>
                <a:schemeClr val="bg2">
                  <a:lumMod val="40000"/>
                  <a:lumOff val="60000"/>
                </a:schemeClr>
              </a:buClr>
              <a:buSzPct val="80000"/>
              <a:buFont typeface="Wingdings 3" charset="2"/>
              <a:buChar char=""/>
            </a:pPr>
            <a:endParaRPr lang="en-GB" b="0" i="0" dirty="0">
              <a:solidFill>
                <a:srgbClr val="555555"/>
              </a:solidFill>
              <a:effectLst/>
              <a:cs typeface="Times New Roman" panose="02020603050405020304" pitchFamily="18" charset="0"/>
              <a:hlinkClick r:id="rId6"/>
            </a:endParaRPr>
          </a:p>
          <a:p>
            <a:pPr marL="285750" indent="-285750">
              <a:spcBef>
                <a:spcPts val="1000"/>
              </a:spcBef>
              <a:buClr>
                <a:schemeClr val="bg2">
                  <a:lumMod val="40000"/>
                  <a:lumOff val="60000"/>
                </a:schemeClr>
              </a:buClr>
              <a:buSzPct val="80000"/>
              <a:buFont typeface="Wingdings 3" charset="2"/>
              <a:buChar char=""/>
            </a:pPr>
            <a:r>
              <a:rPr lang="en-GB" b="0" i="0" dirty="0">
                <a:solidFill>
                  <a:srgbClr val="555555"/>
                </a:solidFill>
                <a:effectLst/>
                <a:hlinkClick r:id="rId6"/>
              </a:rPr>
              <a:t>https://www.app-network.org</a:t>
            </a:r>
            <a:r>
              <a:rPr lang="en-GB" b="0" i="0" dirty="0">
                <a:solidFill>
                  <a:srgbClr val="555555"/>
                </a:solidFill>
                <a:effectLst/>
              </a:rPr>
              <a:t> </a:t>
            </a:r>
            <a:r>
              <a:rPr lang="en-GB" b="0" i="0" dirty="0">
                <a:effectLst/>
              </a:rPr>
              <a:t>- a</a:t>
            </a:r>
            <a:r>
              <a:rPr lang="en-GB" dirty="0">
                <a:effectLst/>
              </a:rPr>
              <a:t>nyone affected by postpartum psychosis.</a:t>
            </a:r>
          </a:p>
          <a:p>
            <a:pPr algn="l"/>
            <a:br>
              <a:rPr lang="en-GB" b="0" i="0" dirty="0">
                <a:solidFill>
                  <a:srgbClr val="555555"/>
                </a:solidFill>
                <a:effectLst/>
                <a:latin typeface="MindMeridian-Regular"/>
              </a:rPr>
            </a:br>
            <a:endParaRPr lang="en-GB" b="0" i="0" dirty="0">
              <a:solidFill>
                <a:srgbClr val="555555"/>
              </a:solidFill>
              <a:effectLst/>
              <a:latin typeface="MindMeridian-Regular"/>
            </a:endParaRPr>
          </a:p>
          <a:p>
            <a:pPr marL="285750" indent="-28575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2142392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7"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86389F7-6C69-3246-F7D9-0D565928BB5F}"/>
              </a:ext>
            </a:extLst>
          </p:cNvPr>
          <p:cNvSpPr>
            <a:spLocks noGrp="1"/>
          </p:cNvSpPr>
          <p:nvPr>
            <p:ph type="title"/>
          </p:nvPr>
        </p:nvSpPr>
        <p:spPr>
          <a:xfrm>
            <a:off x="806195" y="804672"/>
            <a:ext cx="3521359" cy="5248656"/>
          </a:xfrm>
        </p:spPr>
        <p:txBody>
          <a:bodyPr vert="horz" lIns="91440" tIns="45720" rIns="91440" bIns="45720" rtlCol="0" anchor="ctr">
            <a:normAutofit/>
          </a:bodyPr>
          <a:lstStyle/>
          <a:p>
            <a:pPr algn="ctr"/>
            <a:r>
              <a:rPr lang="en-US" b="0" i="0" u="sng" kern="1200" dirty="0">
                <a:solidFill>
                  <a:schemeClr val="tx2"/>
                </a:solidFill>
                <a:latin typeface="+mj-lt"/>
                <a:ea typeface="+mj-ea"/>
                <a:cs typeface="+mj-cs"/>
              </a:rPr>
              <a:t>References </a:t>
            </a:r>
          </a:p>
        </p:txBody>
      </p:sp>
      <p:sp>
        <p:nvSpPr>
          <p:cNvPr id="4" name="TextBox 3">
            <a:extLst>
              <a:ext uri="{FF2B5EF4-FFF2-40B4-BE49-F238E27FC236}">
                <a16:creationId xmlns:a16="http://schemas.microsoft.com/office/drawing/2014/main" id="{C2297E9A-E712-87E8-D059-DB09189CA43B}"/>
              </a:ext>
            </a:extLst>
          </p:cNvPr>
          <p:cNvSpPr txBox="1"/>
          <p:nvPr/>
        </p:nvSpPr>
        <p:spPr>
          <a:xfrm>
            <a:off x="4975861" y="804671"/>
            <a:ext cx="6399930" cy="5248657"/>
          </a:xfrm>
          <a:prstGeom prst="rect">
            <a:avLst/>
          </a:prstGeom>
        </p:spPr>
        <p:txBody>
          <a:bodyPr vert="horz" lIns="91440" tIns="45720" rIns="91440" bIns="45720" rtlCol="0" anchor="ctr">
            <a:normAutofit/>
          </a:bodyPr>
          <a:lstStyle/>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1. Public Health England. (2019). Health matters: Prevention - A life course approach. GOV.UK. Available at: </a:t>
            </a:r>
            <a:r>
              <a:rPr lang="en-US" sz="900">
                <a:latin typeface="+mj-lt"/>
                <a:ea typeface="+mj-ea"/>
                <a:cs typeface="+mj-cs"/>
                <a:hlinkClick r:id="rId4"/>
              </a:rPr>
              <a:t>https://www.gov.uk/government/publications/health-matters-life-course-approach-to-prevention/health-matters-prevention-a-life-course-approach</a:t>
            </a:r>
            <a:r>
              <a:rPr lang="en-US" sz="900">
                <a:latin typeface="+mj-lt"/>
                <a:ea typeface="+mj-ea"/>
                <a:cs typeface="+mj-cs"/>
              </a:rPr>
              <a:t> (Accessed: 02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2. World Health Organization (WHO). (2025). Life course. Available at: </a:t>
            </a:r>
            <a:r>
              <a:rPr lang="en-US" sz="900">
                <a:latin typeface="+mj-lt"/>
                <a:ea typeface="+mj-ea"/>
                <a:cs typeface="+mj-cs"/>
                <a:hlinkClick r:id="rId5"/>
              </a:rPr>
              <a:t>https://www.who.int/our-work/life-course</a:t>
            </a:r>
            <a:r>
              <a:rPr lang="en-US" sz="900">
                <a:latin typeface="+mj-lt"/>
                <a:ea typeface="+mj-ea"/>
                <a:cs typeface="+mj-cs"/>
              </a:rPr>
              <a:t> (Accessed: 02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3. Healthy Start. (2025). Healthy Start. Available at: </a:t>
            </a:r>
            <a:r>
              <a:rPr lang="en-US" sz="900">
                <a:latin typeface="+mj-lt"/>
                <a:ea typeface="+mj-ea"/>
                <a:cs typeface="+mj-cs"/>
                <a:hlinkClick r:id="rId6"/>
              </a:rPr>
              <a:t>https://www.healthystart.nhs.uk/</a:t>
            </a:r>
            <a:r>
              <a:rPr lang="en-US" sz="900">
                <a:latin typeface="+mj-lt"/>
                <a:ea typeface="+mj-ea"/>
                <a:cs typeface="+mj-cs"/>
              </a:rPr>
              <a:t> (Accessed: 03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4. Tommy's. (2024). Mental health during and after pregnancy. Available at: </a:t>
            </a:r>
            <a:r>
              <a:rPr lang="en-US" sz="900">
                <a:latin typeface="+mj-lt"/>
                <a:ea typeface="+mj-ea"/>
                <a:cs typeface="+mj-cs"/>
                <a:hlinkClick r:id="rId7"/>
              </a:rPr>
              <a:t>https://www.tommys.org/pregnancy-information/im-pregnant/mental-wellbeing/mental-health-during-and-after-pregnancy</a:t>
            </a:r>
            <a:r>
              <a:rPr lang="en-US" sz="900">
                <a:latin typeface="+mj-lt"/>
                <a:ea typeface="+mj-ea"/>
                <a:cs typeface="+mj-cs"/>
              </a:rPr>
              <a:t> (Accessed: 04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5. NHS. (NO DATE). Smoking and alcohol during pregnancy. Available at: </a:t>
            </a:r>
            <a:r>
              <a:rPr lang="en-US" sz="900">
                <a:latin typeface="+mj-lt"/>
                <a:ea typeface="+mj-ea"/>
                <a:cs typeface="+mj-cs"/>
                <a:hlinkClick r:id="rId8"/>
              </a:rPr>
              <a:t>https://www.nhs.uk/start-for-life/pregnancy/smoking-and-alcohol-during-pregnancy/</a:t>
            </a:r>
            <a:r>
              <a:rPr lang="en-US" sz="900">
                <a:latin typeface="+mj-lt"/>
                <a:ea typeface="+mj-ea"/>
                <a:cs typeface="+mj-cs"/>
              </a:rPr>
              <a:t> (Accessed: 06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6. NHS. (2024). Stop smoking. Available at: </a:t>
            </a:r>
            <a:r>
              <a:rPr lang="en-US" sz="900">
                <a:latin typeface="+mj-lt"/>
                <a:ea typeface="+mj-ea"/>
                <a:cs typeface="+mj-cs"/>
                <a:hlinkClick r:id="rId9"/>
              </a:rPr>
              <a:t>https://www.nhs.uk/pregnancy/keeping-well/stop-smoking/#:~:text=NHS%20Stop%20Smoking%20services%20can,help%20you%20manage%20your%20cravings</a:t>
            </a:r>
            <a:r>
              <a:rPr lang="en-US" sz="900">
                <a:latin typeface="+mj-lt"/>
                <a:ea typeface="+mj-ea"/>
                <a:cs typeface="+mj-cs"/>
              </a:rPr>
              <a:t> (Accessed: 06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7. NHS. (2021). Services and support for parents. Available at: </a:t>
            </a:r>
            <a:r>
              <a:rPr lang="en-US" sz="900">
                <a:latin typeface="+mj-lt"/>
                <a:ea typeface="+mj-ea"/>
                <a:cs typeface="+mj-cs"/>
                <a:hlinkClick r:id="rId10"/>
              </a:rPr>
              <a:t>https://www.nhs.uk/conditions/baby/support-and-services/services-and-support-for-parents/</a:t>
            </a:r>
            <a:r>
              <a:rPr lang="en-US" sz="900">
                <a:latin typeface="+mj-lt"/>
                <a:ea typeface="+mj-ea"/>
                <a:cs typeface="+mj-cs"/>
              </a:rPr>
              <a:t> (Accessed: 09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8. NHS England. (2023). NHS boosts health support for new mums. Available at: </a:t>
            </a:r>
            <a:r>
              <a:rPr lang="en-US" sz="900">
                <a:latin typeface="+mj-lt"/>
                <a:ea typeface="+mj-ea"/>
                <a:cs typeface="+mj-cs"/>
                <a:hlinkClick r:id="rId11"/>
              </a:rPr>
              <a:t>https://www.england.nhs.uk/2023/12/nhs-boosts-health-support-for-new-mums/</a:t>
            </a:r>
            <a:r>
              <a:rPr lang="en-US" sz="900">
                <a:latin typeface="+mj-lt"/>
                <a:ea typeface="+mj-ea"/>
                <a:cs typeface="+mj-cs"/>
              </a:rPr>
              <a:t> (Accessed: 09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9. Association for Postnatal Illness (APNI). (2020). Home. Available at: </a:t>
            </a:r>
            <a:r>
              <a:rPr lang="en-US" sz="900">
                <a:latin typeface="+mj-lt"/>
                <a:ea typeface="+mj-ea"/>
                <a:cs typeface="+mj-cs"/>
                <a:hlinkClick r:id="rId12"/>
              </a:rPr>
              <a:t>https://apni.org</a:t>
            </a:r>
            <a:r>
              <a:rPr lang="en-US" sz="900">
                <a:latin typeface="+mj-lt"/>
                <a:ea typeface="+mj-ea"/>
                <a:cs typeface="+mj-cs"/>
              </a:rPr>
              <a:t> (Accessed: 12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10. Birth Trauma Association. (NO DATE). Home. Available at: </a:t>
            </a:r>
            <a:r>
              <a:rPr lang="en-US" sz="900">
                <a:latin typeface="+mj-lt"/>
                <a:ea typeface="+mj-ea"/>
                <a:cs typeface="+mj-cs"/>
                <a:hlinkClick r:id="rId13"/>
              </a:rPr>
              <a:t>https://www.birthtraumaassociation.org</a:t>
            </a:r>
            <a:r>
              <a:rPr lang="en-US" sz="900">
                <a:latin typeface="+mj-lt"/>
                <a:ea typeface="+mj-ea"/>
                <a:cs typeface="+mj-cs"/>
              </a:rPr>
              <a:t> (Accessed: 12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11. Bliss. (NO DATE). Home. Available at: </a:t>
            </a:r>
            <a:r>
              <a:rPr lang="en-US" sz="900">
                <a:latin typeface="+mj-lt"/>
                <a:ea typeface="+mj-ea"/>
                <a:cs typeface="+mj-cs"/>
                <a:hlinkClick r:id="rId14"/>
              </a:rPr>
              <a:t>https://www.bliss.org.uk</a:t>
            </a:r>
            <a:r>
              <a:rPr lang="en-US" sz="900">
                <a:latin typeface="+mj-lt"/>
                <a:ea typeface="+mj-ea"/>
                <a:cs typeface="+mj-cs"/>
              </a:rPr>
              <a:t> (Accessed: 12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12. Breastfeeding Network. (2025). Home. Available at: </a:t>
            </a:r>
            <a:r>
              <a:rPr lang="en-US" sz="900">
                <a:latin typeface="+mj-lt"/>
                <a:ea typeface="+mj-ea"/>
                <a:cs typeface="+mj-cs"/>
                <a:hlinkClick r:id="rId15"/>
              </a:rPr>
              <a:t>https://www.breastfeedingnetwork.org.uk</a:t>
            </a:r>
            <a:r>
              <a:rPr lang="en-US" sz="900">
                <a:latin typeface="+mj-lt"/>
                <a:ea typeface="+mj-ea"/>
                <a:cs typeface="+mj-cs"/>
              </a:rPr>
              <a:t> (Accessed: 13 March 2025).</a:t>
            </a:r>
          </a:p>
          <a:p>
            <a:pPr>
              <a:lnSpc>
                <a:spcPct val="90000"/>
              </a:lnSpc>
              <a:spcBef>
                <a:spcPts val="1000"/>
              </a:spcBef>
              <a:buClr>
                <a:schemeClr val="bg2">
                  <a:lumMod val="40000"/>
                  <a:lumOff val="60000"/>
                </a:schemeClr>
              </a:buClr>
              <a:buSzPct val="80000"/>
              <a:buFont typeface="Wingdings 3" charset="2"/>
              <a:buChar char=""/>
            </a:pPr>
            <a:r>
              <a:rPr lang="en-US" sz="900">
                <a:latin typeface="+mj-lt"/>
                <a:ea typeface="+mj-ea"/>
                <a:cs typeface="+mj-cs"/>
              </a:rPr>
              <a:t>13. APP Network. (2025). Home. Available at: </a:t>
            </a:r>
            <a:r>
              <a:rPr lang="en-US" sz="900">
                <a:latin typeface="+mj-lt"/>
                <a:ea typeface="+mj-ea"/>
                <a:cs typeface="+mj-cs"/>
                <a:hlinkClick r:id="rId16"/>
              </a:rPr>
              <a:t>https://www.app-network.org</a:t>
            </a:r>
            <a:r>
              <a:rPr lang="en-US" sz="900">
                <a:latin typeface="+mj-lt"/>
                <a:ea typeface="+mj-ea"/>
                <a:cs typeface="+mj-cs"/>
              </a:rPr>
              <a:t> (Accessed: 13 March 2025).</a:t>
            </a:r>
          </a:p>
          <a:p>
            <a:pPr>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900">
              <a:latin typeface="+mj-lt"/>
              <a:ea typeface="+mj-ea"/>
              <a:cs typeface="+mj-cs"/>
            </a:endParaRPr>
          </a:p>
        </p:txBody>
      </p:sp>
    </p:spTree>
    <p:extLst>
      <p:ext uri="{BB962C8B-B14F-4D97-AF65-F5344CB8AC3E}">
        <p14:creationId xmlns:p14="http://schemas.microsoft.com/office/powerpoint/2010/main" val="30065165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1591</TotalTime>
  <Words>1028</Words>
  <Application>Microsoft Macintosh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Cambria</vt:lpstr>
      <vt:lpstr>Century Gothic</vt:lpstr>
      <vt:lpstr>Frutiger W01</vt:lpstr>
      <vt:lpstr>MindMeridian-Regular</vt:lpstr>
      <vt:lpstr>Times New Roman</vt:lpstr>
      <vt:lpstr>Wingdings 3</vt:lpstr>
      <vt:lpstr>Ion</vt:lpstr>
      <vt:lpstr>PowerPoint Presentation</vt:lpstr>
      <vt:lpstr>Content: </vt:lpstr>
      <vt:lpstr>Definition</vt:lpstr>
      <vt:lpstr>PowerPoint Presentation</vt:lpstr>
      <vt:lpstr>PowerPoint Presentation</vt:lpstr>
      <vt:lpstr>PowerPoint Presentation</vt:lpstr>
      <vt:lpstr>PowerPoint Presentation</vt:lpstr>
      <vt:lpstr>Conclusion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Maryam Afzali (2415474)</dc:creator>
  <cp:lastModifiedBy>Maryam Afzali (2415474)</cp:lastModifiedBy>
  <cp:revision>1</cp:revision>
  <dcterms:created xsi:type="dcterms:W3CDTF">2025-03-13T18:03:47Z</dcterms:created>
  <dcterms:modified xsi:type="dcterms:W3CDTF">2025-03-14T23:47:58Z</dcterms:modified>
</cp:coreProperties>
</file>