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3.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4.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5.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6.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7.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8.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9.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0.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51.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7.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58.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59.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60.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61.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62.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63.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notesSlides/notesSlide64.xml" ContentType="application/vnd.openxmlformats-officedocument.presentationml.notesSlide+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notesSlides/notesSlide65.xml" ContentType="application/vnd.openxmlformats-officedocument.presentationml.notesSlide+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66.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notesSlides/notesSlide67.xml" ContentType="application/vnd.openxmlformats-officedocument.presentationml.notesSlide+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notesSlides/notesSlide70.xml" ContentType="application/vnd.openxmlformats-officedocument.presentationml.notesSlide+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444" r:id="rId2"/>
    <p:sldId id="443" r:id="rId3"/>
    <p:sldId id="256" r:id="rId4"/>
    <p:sldId id="749" r:id="rId5"/>
    <p:sldId id="266" r:id="rId6"/>
    <p:sldId id="267" r:id="rId7"/>
    <p:sldId id="323" r:id="rId8"/>
    <p:sldId id="271" r:id="rId9"/>
    <p:sldId id="268" r:id="rId10"/>
    <p:sldId id="275" r:id="rId11"/>
    <p:sldId id="276" r:id="rId12"/>
    <p:sldId id="324" r:id="rId13"/>
    <p:sldId id="277" r:id="rId14"/>
    <p:sldId id="325" r:id="rId15"/>
    <p:sldId id="281" r:id="rId16"/>
    <p:sldId id="284" r:id="rId17"/>
    <p:sldId id="283" r:id="rId18"/>
    <p:sldId id="286" r:id="rId19"/>
    <p:sldId id="339" r:id="rId20"/>
    <p:sldId id="346" r:id="rId21"/>
    <p:sldId id="342" r:id="rId22"/>
    <p:sldId id="344" r:id="rId23"/>
    <p:sldId id="329" r:id="rId24"/>
    <p:sldId id="328" r:id="rId25"/>
    <p:sldId id="332" r:id="rId26"/>
    <p:sldId id="330" r:id="rId27"/>
    <p:sldId id="331" r:id="rId28"/>
    <p:sldId id="335" r:id="rId29"/>
    <p:sldId id="333" r:id="rId30"/>
    <p:sldId id="338" r:id="rId31"/>
    <p:sldId id="445" r:id="rId32"/>
    <p:sldId id="334" r:id="rId33"/>
    <p:sldId id="336" r:id="rId34"/>
    <p:sldId id="347" r:id="rId35"/>
    <p:sldId id="293" r:id="rId36"/>
    <p:sldId id="302" r:id="rId37"/>
    <p:sldId id="374" r:id="rId38"/>
    <p:sldId id="424" r:id="rId39"/>
    <p:sldId id="422" r:id="rId40"/>
    <p:sldId id="428" r:id="rId41"/>
    <p:sldId id="423" r:id="rId42"/>
    <p:sldId id="426" r:id="rId43"/>
    <p:sldId id="427" r:id="rId44"/>
    <p:sldId id="265" r:id="rId45"/>
    <p:sldId id="430" r:id="rId46"/>
    <p:sldId id="431" r:id="rId47"/>
    <p:sldId id="300" r:id="rId48"/>
    <p:sldId id="435" r:id="rId49"/>
    <p:sldId id="436" r:id="rId50"/>
    <p:sldId id="405" r:id="rId51"/>
    <p:sldId id="437" r:id="rId52"/>
    <p:sldId id="438" r:id="rId53"/>
    <p:sldId id="440" r:id="rId54"/>
    <p:sldId id="439" r:id="rId55"/>
    <p:sldId id="441" r:id="rId56"/>
    <p:sldId id="290" r:id="rId57"/>
    <p:sldId id="420" r:id="rId58"/>
    <p:sldId id="291" r:id="rId59"/>
    <p:sldId id="418" r:id="rId60"/>
    <p:sldId id="419" r:id="rId61"/>
    <p:sldId id="429" r:id="rId62"/>
    <p:sldId id="299" r:id="rId63"/>
    <p:sldId id="294" r:id="rId64"/>
    <p:sldId id="390" r:id="rId65"/>
    <p:sldId id="391" r:id="rId66"/>
    <p:sldId id="392" r:id="rId67"/>
    <p:sldId id="393" r:id="rId68"/>
    <p:sldId id="394" r:id="rId69"/>
    <p:sldId id="395" r:id="rId70"/>
    <p:sldId id="396" r:id="rId71"/>
    <p:sldId id="442" r:id="rId72"/>
    <p:sldId id="399" r:id="rId73"/>
    <p:sldId id="400" r:id="rId74"/>
    <p:sldId id="403" r:id="rId75"/>
    <p:sldId id="421" r:id="rId76"/>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NQFgxXV5PrEKhmfBg7pfA==" hashData="kF6yLwxxsjAclCFkUZPxadwCa+9hrFhLGw8a/Te2H2/Rq7WNNvkYQKf+r7f6sweLP/u9OFuNzyVCT/+BU/ELG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58049" autoAdjust="0"/>
  </p:normalViewPr>
  <p:slideViewPr>
    <p:cSldViewPr snapToGrid="0" snapToObjects="1">
      <p:cViewPr varScale="1">
        <p:scale>
          <a:sx n="38" d="100"/>
          <a:sy n="38" d="100"/>
        </p:scale>
        <p:origin x="11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ata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image" Target="../media/image43.png"/><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diagrams/_rels/data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image" Target="../media/image49.png"/></Relationships>
</file>

<file path=ppt/diagrams/_rels/data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s>
</file>

<file path=ppt/diagrams/_rels/data2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image" Target="../media/image56.png"/><Relationship Id="rId4" Type="http://schemas.openxmlformats.org/officeDocument/2006/relationships/image" Target="../media/image59.png"/></Relationships>
</file>

<file path=ppt/diagrams/_rels/data2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image" Target="../media/image60.png"/></Relationships>
</file>

<file path=ppt/diagrams/_rels/data27.xml.rels><?xml version="1.0" encoding="UTF-8" standalone="yes"?>
<Relationships xmlns="http://schemas.openxmlformats.org/package/2006/relationships"><Relationship Id="rId1" Type="http://schemas.openxmlformats.org/officeDocument/2006/relationships/image" Target="../media/image63.png"/></Relationships>
</file>

<file path=ppt/diagrams/_rels/data2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image" Target="../media/image64.png"/><Relationship Id="rId5" Type="http://schemas.openxmlformats.org/officeDocument/2006/relationships/image" Target="../media/image68.png"/><Relationship Id="rId4" Type="http://schemas.openxmlformats.org/officeDocument/2006/relationships/image" Target="../media/image67.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rawing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image" Target="../media/image43.png"/><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diagrams/_rels/drawing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image" Target="../media/image49.png"/></Relationships>
</file>

<file path=ppt/diagrams/_rels/drawing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s>
</file>

<file path=ppt/diagrams/_rels/drawing2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image" Target="../media/image56.png"/><Relationship Id="rId4" Type="http://schemas.openxmlformats.org/officeDocument/2006/relationships/image" Target="../media/image59.png"/></Relationships>
</file>

<file path=ppt/diagrams/_rels/drawing2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image" Target="../media/image60.png"/></Relationships>
</file>

<file path=ppt/diagrams/_rels/drawing27.xml.rels><?xml version="1.0" encoding="UTF-8" standalone="yes"?>
<Relationships xmlns="http://schemas.openxmlformats.org/package/2006/relationships"><Relationship Id="rId1" Type="http://schemas.openxmlformats.org/officeDocument/2006/relationships/image" Target="../media/image63.png"/></Relationships>
</file>

<file path=ppt/diagrams/_rels/drawing2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image" Target="../media/image64.png"/><Relationship Id="rId5" Type="http://schemas.openxmlformats.org/officeDocument/2006/relationships/image" Target="../media/image68.png"/><Relationship Id="rId4" Type="http://schemas.openxmlformats.org/officeDocument/2006/relationships/image" Target="../media/image6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A31003-C6DB-4327-BA38-63877FE4DFCC}">
      <dgm:prSet/>
      <dgm:spPr/>
      <dgm:t>
        <a:bodyPr/>
        <a:lstStyle/>
        <a:p>
          <a:r>
            <a:rPr lang="en-US"/>
            <a:t>To understand the basics of witness interviewing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B5840E4C-AF5F-E845-83F7-EB8DB04FFF87}" type="pres">
      <dgm:prSet presAssocID="{6832C1A2-1CAC-44F0-BB8B-AB784136605C}" presName="linear" presStyleCnt="0">
        <dgm:presLayoutVars>
          <dgm:animLvl val="lvl"/>
          <dgm:resizeHandles val="exact"/>
        </dgm:presLayoutVars>
      </dgm:prSet>
      <dgm:spPr/>
    </dgm:pt>
    <dgm:pt modelId="{7EF4D27A-3831-BE4A-9F81-F9A5C4CE9FC1}" type="pres">
      <dgm:prSet presAssocID="{72A31003-C6DB-4327-BA38-63877FE4DFCC}" presName="parentText" presStyleLbl="node1" presStyleIdx="0" presStyleCnt="1">
        <dgm:presLayoutVars>
          <dgm:chMax val="0"/>
          <dgm:bulletEnabled val="1"/>
        </dgm:presLayoutVars>
      </dgm:prSet>
      <dgm:spPr/>
    </dgm:pt>
  </dgm:ptLst>
  <dgm:cxnLst>
    <dgm:cxn modelId="{CE2F8A2F-D110-4C8C-94DB-AF7DC14B8A74}" srcId="{6832C1A2-1CAC-44F0-BB8B-AB784136605C}" destId="{72A31003-C6DB-4327-BA38-63877FE4DFCC}" srcOrd="0" destOrd="0" parTransId="{362C2FE4-C9E9-4498-A3B6-C895EA9D2A14}" sibTransId="{7E1AF70A-C283-4E0E-AD79-7B3DBEC9321B}"/>
    <dgm:cxn modelId="{298789BC-DD5B-EB48-93F0-BF763117DC93}" type="presOf" srcId="{6832C1A2-1CAC-44F0-BB8B-AB784136605C}" destId="{B5840E4C-AF5F-E845-83F7-EB8DB04FFF87}" srcOrd="0" destOrd="0" presId="urn:microsoft.com/office/officeart/2005/8/layout/vList2"/>
    <dgm:cxn modelId="{94879BD1-EE83-A644-A661-1FE9F6C7AF19}" type="presOf" srcId="{72A31003-C6DB-4327-BA38-63877FE4DFCC}" destId="{7EF4D27A-3831-BE4A-9F81-F9A5C4CE9FC1}" srcOrd="0" destOrd="0" presId="urn:microsoft.com/office/officeart/2005/8/layout/vList2"/>
    <dgm:cxn modelId="{87574A79-4EEB-424F-BEDD-02D1420BDE6E}" type="presParOf" srcId="{B5840E4C-AF5F-E845-83F7-EB8DB04FFF87}" destId="{7EF4D27A-3831-BE4A-9F81-F9A5C4CE9FC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pt>
    <dgm:pt modelId="{76C56C5C-BE60-4288-8721-D0AC8692804C}">
      <dgm:prSet phldrT="[Text]" custT="1"/>
      <dgm:spPr/>
      <dgm:t>
        <a:bodyPr/>
        <a:lstStyle/>
        <a:p>
          <a:r>
            <a:rPr lang="en-US" sz="2400"/>
            <a:t>The interviewing of victims, witnesses &amp; suspects is central to the success of any investigation. Why?</a:t>
          </a:r>
          <a:endParaRPr lang="en-US" sz="2400" dirty="0"/>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dgm:t>
        <a:bodyPr/>
        <a:lstStyle/>
        <a:p>
          <a:r>
            <a:rPr lang="en-US" sz="24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dirty="0"/>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6_3" csCatId="accent6" phldr="1"/>
      <dgm:spPr/>
      <dgm:t>
        <a:bodyPr/>
        <a:lstStyle/>
        <a:p>
          <a:endParaRPr lang="en-US"/>
        </a:p>
      </dgm:t>
    </dgm:pt>
    <dgm:pt modelId="{643CA2FD-7F26-422D-A990-669D4EBE690A}">
      <dgm:prSet phldrT="[Text]" custT="1"/>
      <dgm:spPr/>
      <dgm:t>
        <a:bodyPr/>
        <a:lstStyle/>
        <a:p>
          <a:r>
            <a:rPr lang="en-US" sz="2400"/>
            <a:t>Home Office decision that the Police Service should have a national single model of investigative interviewing that:</a:t>
          </a:r>
          <a:endParaRPr lang="en-US" sz="2400" dirty="0"/>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dgm:t>
        <a:bodyPr/>
        <a:lstStyle/>
        <a:p>
          <a:r>
            <a:rPr lang="en-US" sz="2400" dirty="0"/>
            <a:t>Was not focused on obtaining confessions from suspects</a:t>
          </a:r>
        </a:p>
      </dgm:t>
    </dgm:pt>
    <dgm:pt modelId="{BC3B6DE2-8C1E-4A1F-BC6F-52BA3D4C3FDD}" type="parTrans" cxnId="{CE0FA947-2821-443E-9CA6-BF8F87316896}">
      <dgm:prSet/>
      <dgm:spPr/>
      <dgm:t>
        <a:bodyPr/>
        <a:lstStyle/>
        <a:p>
          <a:endParaRPr lang="en-US"/>
        </a:p>
      </dgm:t>
    </dgm:pt>
    <dgm:pt modelId="{2175FF09-B744-4DAD-BD1B-6CD127E8C7DF}" type="sibTrans" cxnId="{CE0FA947-2821-443E-9CA6-BF8F87316896}">
      <dgm:prSet/>
      <dgm:spPr/>
      <dgm:t>
        <a:bodyPr/>
        <a:lstStyle/>
        <a:p>
          <a:endParaRPr lang="en-US"/>
        </a:p>
      </dgm:t>
    </dgm:pt>
    <dgm:pt modelId="{4A0EA22F-4D3D-402B-BD40-4AEB678205D6}">
      <dgm:prSet phldrT="[Text]" custT="1"/>
      <dgm:spPr/>
      <dgm:t>
        <a:bodyPr/>
        <a:lstStyle/>
        <a:p>
          <a:r>
            <a:rPr lang="en-US" sz="2400" dirty="0"/>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custLinFactNeighborX="741" custLinFactNeighborY="48372">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2">
            <a:lumMod val="75000"/>
          </a:schemeClr>
        </a:solidFill>
        <a:ln>
          <a:solidFill>
            <a:schemeClr val="tx1"/>
          </a:solidFill>
        </a:ln>
      </dgm:spPr>
      <dgm:t>
        <a:bodyPr/>
        <a:lstStyle/>
        <a:p>
          <a:endParaRPr lang="en-US"/>
        </a:p>
      </dgm:t>
    </dgm:pt>
    <dgm:pt modelId="{9DF2934C-C70B-435A-8BD8-CFA2E2305E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dgm:t>
        <a:bodyPr/>
        <a:lstStyle/>
        <a:p>
          <a:r>
            <a:rPr lang="en-US" sz="2400"/>
            <a:t>Age</a:t>
          </a:r>
          <a:endParaRPr lang="en-US" sz="2400" dirty="0"/>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dgm:t>
        <a:bodyPr/>
        <a:lstStyle/>
        <a:p>
          <a:endParaRPr lang="en-US"/>
        </a:p>
      </dgm:t>
    </dgm:pt>
    <dgm:pt modelId="{AD207731-8FE9-4318-BC7C-8F7E6F347184}">
      <dgm:prSet phldrT="[Text]" custT="1"/>
      <dgm:spPr/>
      <dgm:t>
        <a:bodyPr/>
        <a:lstStyle/>
        <a:p>
          <a:r>
            <a:rPr lang="en-US" sz="2400"/>
            <a:t>Cultural background</a:t>
          </a:r>
          <a:endParaRPr lang="en-US" sz="2400" dirty="0"/>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dgm:t>
        <a:bodyPr/>
        <a:lstStyle/>
        <a:p>
          <a:endParaRPr lang="en-US"/>
        </a:p>
      </dgm:t>
    </dgm:pt>
    <dgm:pt modelId="{07F19946-1895-475C-934C-F3B06CEE2B1C}">
      <dgm:prSet phldrT="[Text]" custT="1"/>
      <dgm:spPr/>
      <dgm:t>
        <a:bodyPr/>
        <a:lstStyle/>
        <a:p>
          <a:r>
            <a:rPr lang="en-US" sz="2400"/>
            <a:t>Religion or belief</a:t>
          </a:r>
          <a:endParaRPr lang="en-US" sz="2400" dirty="0"/>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dgm:t>
        <a:bodyPr/>
        <a:lstStyle/>
        <a:p>
          <a:endParaRPr lang="en-US"/>
        </a:p>
      </dgm:t>
    </dgm:pt>
    <dgm:pt modelId="{1BF8A122-BC71-495A-B842-E78DD2D55614}">
      <dgm:prSet phldrT="[Text]" custT="1"/>
      <dgm:spPr/>
      <dgm:t>
        <a:bodyPr/>
        <a:lstStyle/>
        <a:p>
          <a:r>
            <a:rPr lang="en-US" sz="2400"/>
            <a:t>Domestic circumstances</a:t>
          </a:r>
          <a:endParaRPr lang="en-US" sz="2400" dirty="0"/>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dgm:t>
        <a:bodyPr/>
        <a:lstStyle/>
        <a:p>
          <a:endParaRPr lang="en-US"/>
        </a:p>
      </dgm:t>
    </dgm:pt>
    <dgm:pt modelId="{15536AF6-22C9-4B2D-87F0-55372345F5A7}">
      <dgm:prSet phldrT="[Text]" custT="1"/>
      <dgm:spPr/>
      <dgm:t>
        <a:bodyPr/>
        <a:lstStyle/>
        <a:p>
          <a:r>
            <a:rPr lang="en-US" sz="2400"/>
            <a:t>Physical &amp; mental health</a:t>
          </a:r>
          <a:endParaRPr lang="en-US" sz="2400" dirty="0"/>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dgm:t>
        <a:bodyPr/>
        <a:lstStyle/>
        <a:p>
          <a:endParaRPr lang="en-US"/>
        </a:p>
      </dgm:t>
    </dgm:pt>
    <dgm:pt modelId="{F281E20F-6086-4EDF-90E8-F3D7B0229B94}">
      <dgm:prSet phldrT="[Text]" custT="1"/>
      <dgm:spPr/>
      <dgm:t>
        <a:bodyPr/>
        <a:lstStyle/>
        <a:p>
          <a:r>
            <a:rPr lang="en-US" sz="2400"/>
            <a:t>Disability</a:t>
          </a:r>
          <a:endParaRPr lang="en-US" sz="2400" dirty="0"/>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dgm:t>
        <a:bodyPr/>
        <a:lstStyle/>
        <a:p>
          <a:endParaRPr lang="en-US" dirty="0"/>
        </a:p>
      </dgm:t>
    </dgm:pt>
    <dgm:pt modelId="{AD257648-2CF9-4CA2-9FB9-1D5702345ADF}">
      <dgm:prSet phldrT="[Text]" custT="1"/>
      <dgm:spPr/>
      <dgm:t>
        <a:bodyPr/>
        <a:lstStyle/>
        <a:p>
          <a:r>
            <a:rPr lang="en-US" sz="2400"/>
            <a:t>Previous contact with the Police</a:t>
          </a:r>
          <a:endParaRPr lang="en-US" sz="2400" dirty="0"/>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dgm:t>
        <a:bodyPr/>
        <a:lstStyle/>
        <a:p>
          <a:endParaRPr lang="en-US"/>
        </a:p>
      </dgm:t>
    </dgm:pt>
    <dgm:pt modelId="{FB731F5B-D585-4EBE-B386-2D9637BD5F99}">
      <dgm:prSet phldrT="[Text]" custT="1"/>
      <dgm:spPr/>
      <dgm:t>
        <a:bodyPr/>
        <a:lstStyle/>
        <a:p>
          <a:r>
            <a:rPr lang="en-US" sz="2400"/>
            <a:t>Gender</a:t>
          </a:r>
          <a:endParaRPr lang="en-US" sz="2400" dirty="0"/>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7743C5-C765-424C-9BEF-6A727052CCC4}" type="doc">
      <dgm:prSet loTypeId="urn:microsoft.com/office/officeart/2005/8/layout/process2" loCatId="process" qsTypeId="urn:microsoft.com/office/officeart/2005/8/quickstyle/simple1" qsCatId="simple" csTypeId="urn:microsoft.com/office/officeart/2005/8/colors/colorful5" csCatId="colorful" phldr="1"/>
      <dgm:spPr/>
    </dgm:pt>
    <dgm:pt modelId="{02E8AB3E-A8FC-4805-B86C-0AC3013DF1E6}">
      <dgm:prSet phldrT="[Text]" custT="1"/>
      <dgm:spPr/>
      <dgm:t>
        <a:bodyPr/>
        <a:lstStyle/>
        <a:p>
          <a:r>
            <a:rPr lang="en-US" sz="2400"/>
            <a:t>This is one of the most important phases in effective interviewing. The success of the interview &amp; consequently the investigation could depend on it</a:t>
          </a:r>
          <a:endParaRPr lang="en-US" sz="2400" dirty="0"/>
        </a:p>
      </dgm:t>
    </dgm:pt>
    <dgm:pt modelId="{B19A0260-55B8-4DF6-8A26-F88192E9971F}" type="parTrans" cxnId="{3EB6553E-50E7-4631-98E5-2B8D1948BD96}">
      <dgm:prSet/>
      <dgm:spPr/>
      <dgm:t>
        <a:bodyPr/>
        <a:lstStyle/>
        <a:p>
          <a:endParaRPr lang="en-US"/>
        </a:p>
      </dgm:t>
    </dgm:pt>
    <dgm:pt modelId="{6E93692B-9BC3-42A2-8600-1617F6C4C46F}" type="sibTrans" cxnId="{3EB6553E-50E7-4631-98E5-2B8D1948BD96}">
      <dgm:prSet/>
      <dgm:spPr/>
      <dgm:t>
        <a:bodyPr/>
        <a:lstStyle/>
        <a:p>
          <a:endParaRPr lang="en-US"/>
        </a:p>
      </dgm:t>
    </dgm:pt>
    <dgm:pt modelId="{A618EDA7-689C-4D9F-8810-B815610EA6A2}">
      <dgm:prSet phldrT="[Text]" custT="1"/>
      <dgm:spPr/>
      <dgm:t>
        <a:bodyPr/>
        <a:lstStyle/>
        <a:p>
          <a:r>
            <a:rPr lang="en-US" sz="2400"/>
            <a:t>A planning session takes account of all the available information &amp; identifies key issues &amp; objectives required, even where it is essential an early interview takes place</a:t>
          </a:r>
          <a:endParaRPr lang="en-US" sz="2400" dirty="0"/>
        </a:p>
      </dgm:t>
    </dgm:pt>
    <dgm:pt modelId="{84841E05-139F-43F0-8D55-C6F9E62548C5}" type="parTrans" cxnId="{F0649ECB-B467-4AFD-8260-6053C31E9570}">
      <dgm:prSet/>
      <dgm:spPr/>
      <dgm:t>
        <a:bodyPr/>
        <a:lstStyle/>
        <a:p>
          <a:endParaRPr lang="en-US"/>
        </a:p>
      </dgm:t>
    </dgm:pt>
    <dgm:pt modelId="{7C6298DF-71DE-49F9-9BB2-73739CF824CB}" type="sibTrans" cxnId="{F0649ECB-B467-4AFD-8260-6053C31E9570}">
      <dgm:prSet/>
      <dgm:spPr/>
      <dgm:t>
        <a:bodyPr/>
        <a:lstStyle/>
        <a:p>
          <a:endParaRPr lang="en-US"/>
        </a:p>
      </dgm:t>
    </dgm:pt>
    <dgm:pt modelId="{6D41BAFB-BCBC-4375-8536-B0D1F6CFEEE5}">
      <dgm:prSet phldrT="[Text]" custT="1"/>
      <dgm:spPr/>
      <dgm:t>
        <a:bodyPr/>
        <a:lstStyle/>
        <a:p>
          <a:r>
            <a:rPr lang="en-US" sz="2400"/>
            <a:t>Interviewers should consider the following:</a:t>
          </a:r>
          <a:endParaRPr lang="en-US" sz="2400" dirty="0"/>
        </a:p>
      </dgm:t>
    </dgm:pt>
    <dgm:pt modelId="{EFD35D4C-3A4B-497B-97E2-BFDBACCA7B1D}" type="parTrans" cxnId="{C6ED7A9A-EFDB-4E40-BD64-71D2E7E581C4}">
      <dgm:prSet/>
      <dgm:spPr/>
      <dgm:t>
        <a:bodyPr/>
        <a:lstStyle/>
        <a:p>
          <a:endParaRPr lang="en-US"/>
        </a:p>
      </dgm:t>
    </dgm:pt>
    <dgm:pt modelId="{BF99C65F-ED6E-463D-8633-A1AA9F5225F2}" type="sibTrans" cxnId="{C6ED7A9A-EFDB-4E40-BD64-71D2E7E581C4}">
      <dgm:prSet/>
      <dgm:spPr/>
      <dgm:t>
        <a:bodyPr/>
        <a:lstStyle/>
        <a:p>
          <a:endParaRPr lang="en-US"/>
        </a:p>
      </dgm:t>
    </dgm:pt>
    <dgm:pt modelId="{BAC4028D-9014-4F9A-ADE6-C2FDB3805CAF}" type="pres">
      <dgm:prSet presAssocID="{D07743C5-C765-424C-9BEF-6A727052CCC4}" presName="linearFlow" presStyleCnt="0">
        <dgm:presLayoutVars>
          <dgm:resizeHandles val="exact"/>
        </dgm:presLayoutVars>
      </dgm:prSet>
      <dgm:spPr/>
    </dgm:pt>
    <dgm:pt modelId="{57F122E2-F0D8-4347-9E8A-F5710CDA7A6A}" type="pres">
      <dgm:prSet presAssocID="{02E8AB3E-A8FC-4805-B86C-0AC3013DF1E6}" presName="node" presStyleLbl="node1" presStyleIdx="0" presStyleCnt="3" custScaleX="713585">
        <dgm:presLayoutVars>
          <dgm:bulletEnabled val="1"/>
        </dgm:presLayoutVars>
      </dgm:prSet>
      <dgm:spPr/>
    </dgm:pt>
    <dgm:pt modelId="{FF3C0D55-3765-4218-929E-C9B3994CF343}" type="pres">
      <dgm:prSet presAssocID="{6E93692B-9BC3-42A2-8600-1617F6C4C46F}" presName="sibTrans" presStyleLbl="sibTrans2D1" presStyleIdx="0" presStyleCnt="2"/>
      <dgm:spPr/>
    </dgm:pt>
    <dgm:pt modelId="{21721A0D-6391-4AFF-8520-A41044392A6B}" type="pres">
      <dgm:prSet presAssocID="{6E93692B-9BC3-42A2-8600-1617F6C4C46F}" presName="connectorText" presStyleLbl="sibTrans2D1" presStyleIdx="0" presStyleCnt="2"/>
      <dgm:spPr/>
    </dgm:pt>
    <dgm:pt modelId="{4B3EEC1F-490A-4982-BFCC-F37DDBDB65A1}" type="pres">
      <dgm:prSet presAssocID="{A618EDA7-689C-4D9F-8810-B815610EA6A2}" presName="node" presStyleLbl="node1" presStyleIdx="1" presStyleCnt="3" custScaleX="713585">
        <dgm:presLayoutVars>
          <dgm:bulletEnabled val="1"/>
        </dgm:presLayoutVars>
      </dgm:prSet>
      <dgm:spPr/>
    </dgm:pt>
    <dgm:pt modelId="{A7ABDB6D-6E57-49C5-AFEA-E5FB73B21847}" type="pres">
      <dgm:prSet presAssocID="{7C6298DF-71DE-49F9-9BB2-73739CF824CB}" presName="sibTrans" presStyleLbl="sibTrans2D1" presStyleIdx="1" presStyleCnt="2"/>
      <dgm:spPr/>
    </dgm:pt>
    <dgm:pt modelId="{44AA57BF-18E2-4BE4-A191-391955FB9ACB}" type="pres">
      <dgm:prSet presAssocID="{7C6298DF-71DE-49F9-9BB2-73739CF824CB}" presName="connectorText" presStyleLbl="sibTrans2D1" presStyleIdx="1" presStyleCnt="2"/>
      <dgm:spPr/>
    </dgm:pt>
    <dgm:pt modelId="{AA067447-E72C-4670-AFF2-45832AFA177D}" type="pres">
      <dgm:prSet presAssocID="{6D41BAFB-BCBC-4375-8536-B0D1F6CFEEE5}" presName="node" presStyleLbl="node1" presStyleIdx="2" presStyleCnt="3" custScaleX="717811">
        <dgm:presLayoutVars>
          <dgm:bulletEnabled val="1"/>
        </dgm:presLayoutVars>
      </dgm:prSet>
      <dgm:spPr/>
    </dgm:pt>
  </dgm:ptLst>
  <dgm:cxnLst>
    <dgm:cxn modelId="{16FC0811-3555-460C-A6F4-CC898CC632A3}" type="presOf" srcId="{7C6298DF-71DE-49F9-9BB2-73739CF824CB}" destId="{44AA57BF-18E2-4BE4-A191-391955FB9ACB}" srcOrd="1" destOrd="0" presId="urn:microsoft.com/office/officeart/2005/8/layout/process2"/>
    <dgm:cxn modelId="{F4FAB920-0275-4FA2-8909-7077727F6562}" type="presOf" srcId="{A618EDA7-689C-4D9F-8810-B815610EA6A2}" destId="{4B3EEC1F-490A-4982-BFCC-F37DDBDB65A1}" srcOrd="0" destOrd="0" presId="urn:microsoft.com/office/officeart/2005/8/layout/process2"/>
    <dgm:cxn modelId="{3504F92D-E434-4F8E-AFD5-841E7EF21888}" type="presOf" srcId="{7C6298DF-71DE-49F9-9BB2-73739CF824CB}" destId="{A7ABDB6D-6E57-49C5-AFEA-E5FB73B21847}" srcOrd="0" destOrd="0" presId="urn:microsoft.com/office/officeart/2005/8/layout/process2"/>
    <dgm:cxn modelId="{A5A51D33-3E16-4A71-B971-49D6BD43BBF1}" type="presOf" srcId="{6D41BAFB-BCBC-4375-8536-B0D1F6CFEEE5}" destId="{AA067447-E72C-4670-AFF2-45832AFA177D}" srcOrd="0" destOrd="0" presId="urn:microsoft.com/office/officeart/2005/8/layout/process2"/>
    <dgm:cxn modelId="{3EB6553E-50E7-4631-98E5-2B8D1948BD96}" srcId="{D07743C5-C765-424C-9BEF-6A727052CCC4}" destId="{02E8AB3E-A8FC-4805-B86C-0AC3013DF1E6}" srcOrd="0" destOrd="0" parTransId="{B19A0260-55B8-4DF6-8A26-F88192E9971F}" sibTransId="{6E93692B-9BC3-42A2-8600-1617F6C4C46F}"/>
    <dgm:cxn modelId="{2AD78169-88CE-487D-A4B8-A438A35B4A03}" type="presOf" srcId="{6E93692B-9BC3-42A2-8600-1617F6C4C46F}" destId="{FF3C0D55-3765-4218-929E-C9B3994CF343}" srcOrd="0" destOrd="0" presId="urn:microsoft.com/office/officeart/2005/8/layout/process2"/>
    <dgm:cxn modelId="{46FA516B-A1B2-40E4-BB9E-8AD9AABCD70A}" type="presOf" srcId="{6E93692B-9BC3-42A2-8600-1617F6C4C46F}" destId="{21721A0D-6391-4AFF-8520-A41044392A6B}" srcOrd="1" destOrd="0" presId="urn:microsoft.com/office/officeart/2005/8/layout/process2"/>
    <dgm:cxn modelId="{C6ED7A9A-EFDB-4E40-BD64-71D2E7E581C4}" srcId="{D07743C5-C765-424C-9BEF-6A727052CCC4}" destId="{6D41BAFB-BCBC-4375-8536-B0D1F6CFEEE5}" srcOrd="2" destOrd="0" parTransId="{EFD35D4C-3A4B-497B-97E2-BFDBACCA7B1D}" sibTransId="{BF99C65F-ED6E-463D-8633-A1AA9F5225F2}"/>
    <dgm:cxn modelId="{13CD5FB1-C453-458B-B237-225C4897BCD5}" type="presOf" srcId="{D07743C5-C765-424C-9BEF-6A727052CCC4}" destId="{BAC4028D-9014-4F9A-ADE6-C2FDB3805CAF}" srcOrd="0" destOrd="0" presId="urn:microsoft.com/office/officeart/2005/8/layout/process2"/>
    <dgm:cxn modelId="{0F567CC0-99CE-4A03-8170-69A632F229CF}" type="presOf" srcId="{02E8AB3E-A8FC-4805-B86C-0AC3013DF1E6}" destId="{57F122E2-F0D8-4347-9E8A-F5710CDA7A6A}" srcOrd="0" destOrd="0" presId="urn:microsoft.com/office/officeart/2005/8/layout/process2"/>
    <dgm:cxn modelId="{F0649ECB-B467-4AFD-8260-6053C31E9570}" srcId="{D07743C5-C765-424C-9BEF-6A727052CCC4}" destId="{A618EDA7-689C-4D9F-8810-B815610EA6A2}" srcOrd="1" destOrd="0" parTransId="{84841E05-139F-43F0-8D55-C6F9E62548C5}" sibTransId="{7C6298DF-71DE-49F9-9BB2-73739CF824CB}"/>
    <dgm:cxn modelId="{4FDA8D7F-3EA5-42A7-98E1-D3CFDA9689A2}" type="presParOf" srcId="{BAC4028D-9014-4F9A-ADE6-C2FDB3805CAF}" destId="{57F122E2-F0D8-4347-9E8A-F5710CDA7A6A}" srcOrd="0" destOrd="0" presId="urn:microsoft.com/office/officeart/2005/8/layout/process2"/>
    <dgm:cxn modelId="{E9F08C81-6B18-4BE1-9F94-5011421CD944}" type="presParOf" srcId="{BAC4028D-9014-4F9A-ADE6-C2FDB3805CAF}" destId="{FF3C0D55-3765-4218-929E-C9B3994CF343}" srcOrd="1" destOrd="0" presId="urn:microsoft.com/office/officeart/2005/8/layout/process2"/>
    <dgm:cxn modelId="{154F3476-8810-4594-B82D-24F319DB164A}" type="presParOf" srcId="{FF3C0D55-3765-4218-929E-C9B3994CF343}" destId="{21721A0D-6391-4AFF-8520-A41044392A6B}" srcOrd="0" destOrd="0" presId="urn:microsoft.com/office/officeart/2005/8/layout/process2"/>
    <dgm:cxn modelId="{504D1EC7-83D6-4748-BB71-7EDF7B2E49CE}" type="presParOf" srcId="{BAC4028D-9014-4F9A-ADE6-C2FDB3805CAF}" destId="{4B3EEC1F-490A-4982-BFCC-F37DDBDB65A1}" srcOrd="2" destOrd="0" presId="urn:microsoft.com/office/officeart/2005/8/layout/process2"/>
    <dgm:cxn modelId="{282E0C6A-F595-4889-ACEB-4A969C21B087}" type="presParOf" srcId="{BAC4028D-9014-4F9A-ADE6-C2FDB3805CAF}" destId="{A7ABDB6D-6E57-49C5-AFEA-E5FB73B21847}" srcOrd="3" destOrd="0" presId="urn:microsoft.com/office/officeart/2005/8/layout/process2"/>
    <dgm:cxn modelId="{DF964567-9363-48CA-B9ED-9004B8303EF6}" type="presParOf" srcId="{A7ABDB6D-6E57-49C5-AFEA-E5FB73B21847}" destId="{44AA57BF-18E2-4BE4-A191-391955FB9ACB}" srcOrd="0" destOrd="0" presId="urn:microsoft.com/office/officeart/2005/8/layout/process2"/>
    <dgm:cxn modelId="{AB5ABA07-120F-46AA-8247-6C4A069BA7ED}" type="presParOf" srcId="{BAC4028D-9014-4F9A-ADE6-C2FDB3805CAF}" destId="{AA067447-E72C-4670-AFF2-45832AFA177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C7AD1F-E1BF-4201-AB4D-6919FC63A3D5}"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EA12CCC5-FD70-4D31-BF5C-62726C41349A}">
      <dgm:prSet phldrT="[Text]" custT="1"/>
      <dgm:spPr/>
      <dgm:t>
        <a:bodyPr/>
        <a:lstStyle/>
        <a:p>
          <a:r>
            <a:rPr lang="en-US" sz="2000"/>
            <a:t>Create &amp; record the interview plan</a:t>
          </a:r>
          <a:endParaRPr lang="en-US" sz="2000" dirty="0"/>
        </a:p>
      </dgm:t>
    </dgm:pt>
    <dgm:pt modelId="{02BA4B51-2AE9-4B23-B616-A2AEEBEE6000}" type="parTrans" cxnId="{1488322A-8FFD-47CF-BB1F-38EAA8EEAFD1}">
      <dgm:prSet/>
      <dgm:spPr/>
      <dgm:t>
        <a:bodyPr/>
        <a:lstStyle/>
        <a:p>
          <a:endParaRPr lang="en-US"/>
        </a:p>
      </dgm:t>
    </dgm:pt>
    <dgm:pt modelId="{DE6155DE-21AE-4E61-A48B-664636BA21EB}" type="sibTrans" cxnId="{1488322A-8FFD-47CF-BB1F-38EAA8EEAFD1}">
      <dgm:prSet/>
      <dgm:spPr/>
      <dgm:t>
        <a:bodyPr/>
        <a:lstStyle/>
        <a:p>
          <a:endParaRPr lang="en-US"/>
        </a:p>
      </dgm:t>
    </dgm:pt>
    <dgm:pt modelId="{E87CD2B1-FAA9-4313-8889-536CDE09E858}">
      <dgm:prSet phldrT="[Text]" custT="1"/>
      <dgm:spPr/>
      <dgm:t>
        <a:bodyPr/>
        <a:lstStyle/>
        <a:p>
          <a:r>
            <a:rPr lang="en-US" sz="2000"/>
            <a:t>Characteristics of the interviewee</a:t>
          </a:r>
          <a:endParaRPr lang="en-US" sz="2000" dirty="0"/>
        </a:p>
      </dgm:t>
    </dgm:pt>
    <dgm:pt modelId="{0A1D13E9-035D-4770-B1A6-4AD35C44C943}" type="parTrans" cxnId="{7F7A8F29-B143-4793-ABAD-9BEB13FC8976}">
      <dgm:prSet/>
      <dgm:spPr/>
      <dgm:t>
        <a:bodyPr/>
        <a:lstStyle/>
        <a:p>
          <a:endParaRPr lang="en-US"/>
        </a:p>
      </dgm:t>
    </dgm:pt>
    <dgm:pt modelId="{B559E0B5-91CA-41DE-93BA-9F72EC112081}" type="sibTrans" cxnId="{7F7A8F29-B143-4793-ABAD-9BEB13FC8976}">
      <dgm:prSet/>
      <dgm:spPr/>
      <dgm:t>
        <a:bodyPr/>
        <a:lstStyle/>
        <a:p>
          <a:endParaRPr lang="en-US"/>
        </a:p>
      </dgm:t>
    </dgm:pt>
    <dgm:pt modelId="{AAAEFAE3-9E80-435C-93D7-25798E004C48}">
      <dgm:prSet phldrT="[Text]" custT="1"/>
      <dgm:spPr/>
      <dgm:t>
        <a:bodyPr/>
        <a:lstStyle/>
        <a:p>
          <a:r>
            <a:rPr lang="en-US" sz="2000"/>
            <a:t>Practical arrangements</a:t>
          </a:r>
          <a:endParaRPr lang="en-US" sz="2000" dirty="0"/>
        </a:p>
      </dgm:t>
    </dgm:pt>
    <dgm:pt modelId="{D9512A75-D7F4-4213-9B6E-37647BCAD349}" type="parTrans" cxnId="{A3B3D681-F15C-4ECA-964B-2709D899AEB8}">
      <dgm:prSet/>
      <dgm:spPr/>
      <dgm:t>
        <a:bodyPr/>
        <a:lstStyle/>
        <a:p>
          <a:endParaRPr lang="en-US"/>
        </a:p>
      </dgm:t>
    </dgm:pt>
    <dgm:pt modelId="{8D9500EC-BCC1-4909-9DF1-85C4362CDDC5}" type="sibTrans" cxnId="{A3B3D681-F15C-4ECA-964B-2709D899AEB8}">
      <dgm:prSet/>
      <dgm:spPr/>
      <dgm:t>
        <a:bodyPr/>
        <a:lstStyle/>
        <a:p>
          <a:endParaRPr lang="en-US"/>
        </a:p>
      </dgm:t>
    </dgm:pt>
    <dgm:pt modelId="{5A26D48C-5D92-458F-8B5E-7BB4A3CB6D26}">
      <dgm:prSet custT="1"/>
      <dgm:spPr/>
      <dgm:t>
        <a:bodyPr/>
        <a:lstStyle/>
        <a:p>
          <a:r>
            <a:rPr lang="en-US" sz="2000"/>
            <a:t>Making a written plan</a:t>
          </a:r>
          <a:endParaRPr lang="en-US" sz="2000" dirty="0"/>
        </a:p>
      </dgm:t>
    </dgm:pt>
    <dgm:pt modelId="{E0E033C2-01B0-4604-9953-DDAFD51ECC97}" type="parTrans" cxnId="{3B1EE576-DC07-45C6-AE62-AEC9EAEFF584}">
      <dgm:prSet/>
      <dgm:spPr/>
      <dgm:t>
        <a:bodyPr/>
        <a:lstStyle/>
        <a:p>
          <a:endParaRPr lang="en-US"/>
        </a:p>
      </dgm:t>
    </dgm:pt>
    <dgm:pt modelId="{3D8EB5A0-7C56-4B39-BD1C-50A05F7325F4}" type="sibTrans" cxnId="{3B1EE576-DC07-45C6-AE62-AEC9EAEFF584}">
      <dgm:prSet/>
      <dgm:spPr/>
      <dgm:t>
        <a:bodyPr/>
        <a:lstStyle/>
        <a:p>
          <a:endParaRPr lang="en-US"/>
        </a:p>
      </dgm:t>
    </dgm:pt>
    <dgm:pt modelId="{74FE242D-6EFE-48C6-8ABA-3D1F21794BCD}" type="pres">
      <dgm:prSet presAssocID="{6EC7AD1F-E1BF-4201-AB4D-6919FC63A3D5}" presName="Name0" presStyleCnt="0">
        <dgm:presLayoutVars>
          <dgm:dir/>
          <dgm:resizeHandles val="exact"/>
        </dgm:presLayoutVars>
      </dgm:prSet>
      <dgm:spPr/>
    </dgm:pt>
    <dgm:pt modelId="{0B1D08A5-BACC-41D9-8510-2437D345DE25}" type="pres">
      <dgm:prSet presAssocID="{EA12CCC5-FD70-4D31-BF5C-62726C41349A}" presName="node" presStyleLbl="node1" presStyleIdx="0" presStyleCnt="4">
        <dgm:presLayoutVars>
          <dgm:bulletEnabled val="1"/>
        </dgm:presLayoutVars>
      </dgm:prSet>
      <dgm:spPr/>
    </dgm:pt>
    <dgm:pt modelId="{D0CFFD7C-3A6D-4039-B1BF-B2FEB44AEA91}" type="pres">
      <dgm:prSet presAssocID="{DE6155DE-21AE-4E61-A48B-664636BA21EB}" presName="sibTrans" presStyleLbl="sibTrans2D1" presStyleIdx="0" presStyleCnt="3"/>
      <dgm:spPr/>
    </dgm:pt>
    <dgm:pt modelId="{E3F748EA-C4F4-40E6-BBED-8DABED46ADE6}" type="pres">
      <dgm:prSet presAssocID="{DE6155DE-21AE-4E61-A48B-664636BA21EB}" presName="connectorText" presStyleLbl="sibTrans2D1" presStyleIdx="0" presStyleCnt="3"/>
      <dgm:spPr/>
    </dgm:pt>
    <dgm:pt modelId="{15BD28FF-5B0B-498A-BB63-BE27154BD9C2}" type="pres">
      <dgm:prSet presAssocID="{E87CD2B1-FAA9-4313-8889-536CDE09E858}" presName="node" presStyleLbl="node1" presStyleIdx="1" presStyleCnt="4">
        <dgm:presLayoutVars>
          <dgm:bulletEnabled val="1"/>
        </dgm:presLayoutVars>
      </dgm:prSet>
      <dgm:spPr/>
    </dgm:pt>
    <dgm:pt modelId="{9B7299FF-743E-445E-A216-BE0015BFCA1B}" type="pres">
      <dgm:prSet presAssocID="{B559E0B5-91CA-41DE-93BA-9F72EC112081}" presName="sibTrans" presStyleLbl="sibTrans2D1" presStyleIdx="1" presStyleCnt="3"/>
      <dgm:spPr/>
    </dgm:pt>
    <dgm:pt modelId="{8046EB56-4554-4BFA-9B32-708007C87BAA}" type="pres">
      <dgm:prSet presAssocID="{B559E0B5-91CA-41DE-93BA-9F72EC112081}" presName="connectorText" presStyleLbl="sibTrans2D1" presStyleIdx="1" presStyleCnt="3"/>
      <dgm:spPr/>
    </dgm:pt>
    <dgm:pt modelId="{0FE6B238-9E45-42DA-AA8D-CE125FB9EFC5}" type="pres">
      <dgm:prSet presAssocID="{AAAEFAE3-9E80-435C-93D7-25798E004C48}" presName="node" presStyleLbl="node1" presStyleIdx="2" presStyleCnt="4">
        <dgm:presLayoutVars>
          <dgm:bulletEnabled val="1"/>
        </dgm:presLayoutVars>
      </dgm:prSet>
      <dgm:spPr/>
    </dgm:pt>
    <dgm:pt modelId="{BF4F656D-5671-4A86-85C3-41AF78E0F5C6}" type="pres">
      <dgm:prSet presAssocID="{8D9500EC-BCC1-4909-9DF1-85C4362CDDC5}" presName="sibTrans" presStyleLbl="sibTrans2D1" presStyleIdx="2" presStyleCnt="3"/>
      <dgm:spPr/>
    </dgm:pt>
    <dgm:pt modelId="{892729CD-F7FA-4813-8C0A-63B45F33AD9A}" type="pres">
      <dgm:prSet presAssocID="{8D9500EC-BCC1-4909-9DF1-85C4362CDDC5}" presName="connectorText" presStyleLbl="sibTrans2D1" presStyleIdx="2" presStyleCnt="3"/>
      <dgm:spPr/>
    </dgm:pt>
    <dgm:pt modelId="{F3724149-6CC2-489B-972F-8F5CB15EBEDA}" type="pres">
      <dgm:prSet presAssocID="{5A26D48C-5D92-458F-8B5E-7BB4A3CB6D26}" presName="node" presStyleLbl="node1" presStyleIdx="3" presStyleCnt="4">
        <dgm:presLayoutVars>
          <dgm:bulletEnabled val="1"/>
        </dgm:presLayoutVars>
      </dgm:prSet>
      <dgm:spPr/>
    </dgm:pt>
  </dgm:ptLst>
  <dgm:cxnLst>
    <dgm:cxn modelId="{9AD5BD13-5E3C-48DD-8354-D5A094BA32A3}" type="presOf" srcId="{DE6155DE-21AE-4E61-A48B-664636BA21EB}" destId="{E3F748EA-C4F4-40E6-BBED-8DABED46ADE6}" srcOrd="1" destOrd="0" presId="urn:microsoft.com/office/officeart/2005/8/layout/process1"/>
    <dgm:cxn modelId="{79F9D121-81C7-4E16-AC59-3A5B1DB7B103}" type="presOf" srcId="{8D9500EC-BCC1-4909-9DF1-85C4362CDDC5}" destId="{BF4F656D-5671-4A86-85C3-41AF78E0F5C6}" srcOrd="0" destOrd="0" presId="urn:microsoft.com/office/officeart/2005/8/layout/process1"/>
    <dgm:cxn modelId="{311F6822-B5B4-469D-9D11-01C8764888B2}" type="presOf" srcId="{E87CD2B1-FAA9-4313-8889-536CDE09E858}" destId="{15BD28FF-5B0B-498A-BB63-BE27154BD9C2}" srcOrd="0" destOrd="0" presId="urn:microsoft.com/office/officeart/2005/8/layout/process1"/>
    <dgm:cxn modelId="{7441D026-C2FD-48E4-B12B-7D75C021424D}" type="presOf" srcId="{AAAEFAE3-9E80-435C-93D7-25798E004C48}" destId="{0FE6B238-9E45-42DA-AA8D-CE125FB9EFC5}" srcOrd="0" destOrd="0" presId="urn:microsoft.com/office/officeart/2005/8/layout/process1"/>
    <dgm:cxn modelId="{7F7A8F29-B143-4793-ABAD-9BEB13FC8976}" srcId="{6EC7AD1F-E1BF-4201-AB4D-6919FC63A3D5}" destId="{E87CD2B1-FAA9-4313-8889-536CDE09E858}" srcOrd="1" destOrd="0" parTransId="{0A1D13E9-035D-4770-B1A6-4AD35C44C943}" sibTransId="{B559E0B5-91CA-41DE-93BA-9F72EC112081}"/>
    <dgm:cxn modelId="{1488322A-8FFD-47CF-BB1F-38EAA8EEAFD1}" srcId="{6EC7AD1F-E1BF-4201-AB4D-6919FC63A3D5}" destId="{EA12CCC5-FD70-4D31-BF5C-62726C41349A}" srcOrd="0" destOrd="0" parTransId="{02BA4B51-2AE9-4B23-B616-A2AEEBEE6000}" sibTransId="{DE6155DE-21AE-4E61-A48B-664636BA21EB}"/>
    <dgm:cxn modelId="{3A184B38-0F2D-47BD-B680-7DD0495C76BC}" type="presOf" srcId="{8D9500EC-BCC1-4909-9DF1-85C4362CDDC5}" destId="{892729CD-F7FA-4813-8C0A-63B45F33AD9A}" srcOrd="1" destOrd="0" presId="urn:microsoft.com/office/officeart/2005/8/layout/process1"/>
    <dgm:cxn modelId="{718BBA63-8721-4DE1-AAFD-98C17825574A}" type="presOf" srcId="{B559E0B5-91CA-41DE-93BA-9F72EC112081}" destId="{9B7299FF-743E-445E-A216-BE0015BFCA1B}" srcOrd="0" destOrd="0" presId="urn:microsoft.com/office/officeart/2005/8/layout/process1"/>
    <dgm:cxn modelId="{D0EFA368-6DE3-4CB8-A628-F49D298733DC}" type="presOf" srcId="{EA12CCC5-FD70-4D31-BF5C-62726C41349A}" destId="{0B1D08A5-BACC-41D9-8510-2437D345DE25}" srcOrd="0" destOrd="0" presId="urn:microsoft.com/office/officeart/2005/8/layout/process1"/>
    <dgm:cxn modelId="{3B1EE576-DC07-45C6-AE62-AEC9EAEFF584}" srcId="{6EC7AD1F-E1BF-4201-AB4D-6919FC63A3D5}" destId="{5A26D48C-5D92-458F-8B5E-7BB4A3CB6D26}" srcOrd="3" destOrd="0" parTransId="{E0E033C2-01B0-4604-9953-DDAFD51ECC97}" sibTransId="{3D8EB5A0-7C56-4B39-BD1C-50A05F7325F4}"/>
    <dgm:cxn modelId="{2AC0B27A-0AA2-4DB6-88D8-4D1EA13CB586}" type="presOf" srcId="{B559E0B5-91CA-41DE-93BA-9F72EC112081}" destId="{8046EB56-4554-4BFA-9B32-708007C87BAA}" srcOrd="1" destOrd="0" presId="urn:microsoft.com/office/officeart/2005/8/layout/process1"/>
    <dgm:cxn modelId="{A3B3D681-F15C-4ECA-964B-2709D899AEB8}" srcId="{6EC7AD1F-E1BF-4201-AB4D-6919FC63A3D5}" destId="{AAAEFAE3-9E80-435C-93D7-25798E004C48}" srcOrd="2" destOrd="0" parTransId="{D9512A75-D7F4-4213-9B6E-37647BCAD349}" sibTransId="{8D9500EC-BCC1-4909-9DF1-85C4362CDDC5}"/>
    <dgm:cxn modelId="{12A434AF-1A82-459B-BDFA-67B16FD310D8}" type="presOf" srcId="{6EC7AD1F-E1BF-4201-AB4D-6919FC63A3D5}" destId="{74FE242D-6EFE-48C6-8ABA-3D1F21794BCD}" srcOrd="0" destOrd="0" presId="urn:microsoft.com/office/officeart/2005/8/layout/process1"/>
    <dgm:cxn modelId="{DB2CA2D6-FE88-4263-9B34-FF5A195BC82C}" type="presOf" srcId="{DE6155DE-21AE-4E61-A48B-664636BA21EB}" destId="{D0CFFD7C-3A6D-4039-B1BF-B2FEB44AEA91}" srcOrd="0" destOrd="0" presId="urn:microsoft.com/office/officeart/2005/8/layout/process1"/>
    <dgm:cxn modelId="{1EDE3CF6-6616-412A-87F6-B67E0069522C}" type="presOf" srcId="{5A26D48C-5D92-458F-8B5E-7BB4A3CB6D26}" destId="{F3724149-6CC2-489B-972F-8F5CB15EBEDA}" srcOrd="0" destOrd="0" presId="urn:microsoft.com/office/officeart/2005/8/layout/process1"/>
    <dgm:cxn modelId="{1B5D23A1-8671-4DC8-BFBD-11B5AED0F71B}" type="presParOf" srcId="{74FE242D-6EFE-48C6-8ABA-3D1F21794BCD}" destId="{0B1D08A5-BACC-41D9-8510-2437D345DE25}" srcOrd="0" destOrd="0" presId="urn:microsoft.com/office/officeart/2005/8/layout/process1"/>
    <dgm:cxn modelId="{311A6BF0-5C57-4F44-B9EF-E6E2B00D2B44}" type="presParOf" srcId="{74FE242D-6EFE-48C6-8ABA-3D1F21794BCD}" destId="{D0CFFD7C-3A6D-4039-B1BF-B2FEB44AEA91}" srcOrd="1" destOrd="0" presId="urn:microsoft.com/office/officeart/2005/8/layout/process1"/>
    <dgm:cxn modelId="{F268EA02-5919-4E0F-A910-50CB50F919B8}" type="presParOf" srcId="{D0CFFD7C-3A6D-4039-B1BF-B2FEB44AEA91}" destId="{E3F748EA-C4F4-40E6-BBED-8DABED46ADE6}" srcOrd="0" destOrd="0" presId="urn:microsoft.com/office/officeart/2005/8/layout/process1"/>
    <dgm:cxn modelId="{95F2C29E-0C34-4E15-A189-7AE77CC1534F}" type="presParOf" srcId="{74FE242D-6EFE-48C6-8ABA-3D1F21794BCD}" destId="{15BD28FF-5B0B-498A-BB63-BE27154BD9C2}" srcOrd="2" destOrd="0" presId="urn:microsoft.com/office/officeart/2005/8/layout/process1"/>
    <dgm:cxn modelId="{6AF5E1BB-7431-429D-84D0-EEE517509C86}" type="presParOf" srcId="{74FE242D-6EFE-48C6-8ABA-3D1F21794BCD}" destId="{9B7299FF-743E-445E-A216-BE0015BFCA1B}" srcOrd="3" destOrd="0" presId="urn:microsoft.com/office/officeart/2005/8/layout/process1"/>
    <dgm:cxn modelId="{6205DBE5-DD7F-45B4-9730-92E7DAE41D26}" type="presParOf" srcId="{9B7299FF-743E-445E-A216-BE0015BFCA1B}" destId="{8046EB56-4554-4BFA-9B32-708007C87BAA}" srcOrd="0" destOrd="0" presId="urn:microsoft.com/office/officeart/2005/8/layout/process1"/>
    <dgm:cxn modelId="{0B59E3E8-A591-40EC-A745-E04D26550635}" type="presParOf" srcId="{74FE242D-6EFE-48C6-8ABA-3D1F21794BCD}" destId="{0FE6B238-9E45-42DA-AA8D-CE125FB9EFC5}" srcOrd="4" destOrd="0" presId="urn:microsoft.com/office/officeart/2005/8/layout/process1"/>
    <dgm:cxn modelId="{BA16593D-A1FE-41EC-8509-B2643226BBA2}" type="presParOf" srcId="{74FE242D-6EFE-48C6-8ABA-3D1F21794BCD}" destId="{BF4F656D-5671-4A86-85C3-41AF78E0F5C6}" srcOrd="5" destOrd="0" presId="urn:microsoft.com/office/officeart/2005/8/layout/process1"/>
    <dgm:cxn modelId="{DDF0CE6B-CC4B-40E1-9A21-0B983D81093C}" type="presParOf" srcId="{BF4F656D-5671-4A86-85C3-41AF78E0F5C6}" destId="{892729CD-F7FA-4813-8C0A-63B45F33AD9A}" srcOrd="0" destOrd="0" presId="urn:microsoft.com/office/officeart/2005/8/layout/process1"/>
    <dgm:cxn modelId="{BBA11225-EB52-477D-BDE7-0637F8F194C8}" type="presParOf" srcId="{74FE242D-6EFE-48C6-8ABA-3D1F21794BCD}" destId="{F3724149-6CC2-489B-972F-8F5CB15EBEDA}"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A7B55F81-8F19-46D5-9DEE-D2D50846DD9C}">
      <dgm:prSet phldrT="[Text]" custT="1"/>
      <dgm:spPr/>
      <dgm:t>
        <a:bodyPr/>
        <a:lstStyle/>
        <a:p>
          <a:r>
            <a:rPr lang="en-US" sz="2000"/>
            <a:t>Category of witness</a:t>
          </a:r>
          <a:endParaRPr lang="en-US" sz="2000" dirty="0"/>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CE5B0BEC-AAC6-4824-B478-256675162186}">
      <dgm:prSet phldrT="[Text]" custT="1"/>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dgm:pt>
    <dgm:pt modelId="{71622348-C362-439D-91EA-62FD4863F79C}" type="pres">
      <dgm:prSet presAssocID="{7492CAE5-B0EF-4813-80DD-B9584CB95B8B}" presName="BottomArrow" presStyleLbl="node1" presStyleIdx="1" presStyleCnt="2" custLinFactNeighborX="-1422" custLinFactNeighborY="-41390"/>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CC1079-CD54-4891-9B58-9E0220BDCC3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282CC42-2E9C-4C15-B6B7-2C0FFB28309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Obtaining complete, accurate &amp; reliable information</a:t>
          </a:r>
        </a:p>
      </dgm:t>
    </dgm:pt>
    <dgm:pt modelId="{7832EDE8-6B1A-47ED-AD5B-6CE6769F3DDA}" type="parTrans" cxnId="{55701D11-67EE-4C41-BFA3-EA2F0FD99A59}">
      <dgm:prSet/>
      <dgm:spPr/>
      <dgm:t>
        <a:bodyPr/>
        <a:lstStyle/>
        <a:p>
          <a:endParaRPr lang="en-US"/>
        </a:p>
      </dgm:t>
    </dgm:pt>
    <dgm:pt modelId="{3A0BAAC6-E847-4D87-B771-EB0AA7C170C8}" type="sibTrans" cxnId="{55701D11-67EE-4C41-BFA3-EA2F0FD99A59}">
      <dgm:prSet/>
      <dgm:spPr/>
      <dgm:t>
        <a:bodyPr/>
        <a:lstStyle/>
        <a:p>
          <a:endParaRPr lang="en-US"/>
        </a:p>
      </dgm:t>
    </dgm:pt>
    <dgm:pt modelId="{A783B876-7B5F-46F4-908D-FFF479659933}">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Maximising</a:t>
          </a:r>
          <a:r>
            <a:rPr lang="en-US" sz="2400" dirty="0">
              <a:solidFill>
                <a:schemeClr val="tx1"/>
              </a:solidFill>
            </a:rPr>
            <a:t> the amount of relevant reliable information</a:t>
          </a:r>
        </a:p>
      </dgm:t>
    </dgm:pt>
    <dgm:pt modelId="{FCE8A3B3-0506-4E5C-A6D3-B6DD3FC130BB}" type="parTrans" cxnId="{AE93AD3A-9B70-4A32-98AF-F5B880554E6B}">
      <dgm:prSet/>
      <dgm:spPr/>
      <dgm:t>
        <a:bodyPr/>
        <a:lstStyle/>
        <a:p>
          <a:endParaRPr lang="en-US"/>
        </a:p>
      </dgm:t>
    </dgm:pt>
    <dgm:pt modelId="{68BC32CD-FD77-452A-B138-FC0BCCC6E158}" type="sibTrans" cxnId="{AE93AD3A-9B70-4A32-98AF-F5B880554E6B}">
      <dgm:prSet/>
      <dgm:spPr/>
      <dgm:t>
        <a:bodyPr/>
        <a:lstStyle/>
        <a:p>
          <a:endParaRPr lang="en-US"/>
        </a:p>
      </dgm:t>
    </dgm:pt>
    <dgm:pt modelId="{ABD512CE-9CA5-4EE3-BD6D-8B271C0DE15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Ensuring the information gained is </a:t>
          </a:r>
          <a:r>
            <a:rPr lang="en-US" sz="2400" dirty="0" err="1">
              <a:solidFill>
                <a:schemeClr val="tx1"/>
              </a:solidFill>
            </a:rPr>
            <a:t>admissable</a:t>
          </a:r>
          <a:endParaRPr lang="en-US" sz="2400" dirty="0">
            <a:solidFill>
              <a:schemeClr val="tx1"/>
            </a:solidFill>
          </a:endParaRPr>
        </a:p>
      </dgm:t>
    </dgm:pt>
    <dgm:pt modelId="{8DCEE9C1-BCFF-4438-B0F2-8C1F4A32AFAC}" type="parTrans" cxnId="{5081F649-46F5-469C-AC32-717CF32BE787}">
      <dgm:prSet/>
      <dgm:spPr/>
      <dgm:t>
        <a:bodyPr/>
        <a:lstStyle/>
        <a:p>
          <a:endParaRPr lang="en-US"/>
        </a:p>
      </dgm:t>
    </dgm:pt>
    <dgm:pt modelId="{B2B624E6-B8DA-46F6-984B-97A92CE5A916}" type="sibTrans" cxnId="{5081F649-46F5-469C-AC32-717CF32BE787}">
      <dgm:prSet/>
      <dgm:spPr/>
      <dgm:t>
        <a:bodyPr/>
        <a:lstStyle/>
        <a:p>
          <a:endParaRPr lang="en-US"/>
        </a:p>
      </dgm:t>
    </dgm:pt>
    <dgm:pt modelId="{CEF03A97-0C33-4630-AE52-1B42443A042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Maintaining the trust &amp; confidence of the public</a:t>
          </a:r>
        </a:p>
      </dgm:t>
    </dgm:pt>
    <dgm:pt modelId="{5365AC5D-661A-4321-B7FC-E99D47FFF1CD}" type="parTrans" cxnId="{48D880AC-D60E-4D20-A912-AFC2DA1F750B}">
      <dgm:prSet/>
      <dgm:spPr/>
      <dgm:t>
        <a:bodyPr/>
        <a:lstStyle/>
        <a:p>
          <a:endParaRPr lang="en-US"/>
        </a:p>
      </dgm:t>
    </dgm:pt>
    <dgm:pt modelId="{E6C39765-3B46-4F50-84E9-450A605E7F1A}" type="sibTrans" cxnId="{48D880AC-D60E-4D20-A912-AFC2DA1F750B}">
      <dgm:prSet/>
      <dgm:spPr/>
      <dgm:t>
        <a:bodyPr/>
        <a:lstStyle/>
        <a:p>
          <a:endParaRPr lang="en-US"/>
        </a:p>
      </dgm:t>
    </dgm:pt>
    <dgm:pt modelId="{CF14A28E-F0F3-4232-AC17-1404161BBB45}" type="pres">
      <dgm:prSet presAssocID="{19CC1079-CD54-4891-9B58-9E0220BDCC30}" presName="diagram" presStyleCnt="0">
        <dgm:presLayoutVars>
          <dgm:dir/>
          <dgm:resizeHandles val="exact"/>
        </dgm:presLayoutVars>
      </dgm:prSet>
      <dgm:spPr/>
    </dgm:pt>
    <dgm:pt modelId="{E5BE27B4-6260-4D96-BA9E-F24195262893}" type="pres">
      <dgm:prSet presAssocID="{0282CC42-2E9C-4C15-B6B7-2C0FFB283098}" presName="node" presStyleLbl="node1" presStyleIdx="0" presStyleCnt="4">
        <dgm:presLayoutVars>
          <dgm:bulletEnabled val="1"/>
        </dgm:presLayoutVars>
      </dgm:prSet>
      <dgm:spPr/>
    </dgm:pt>
    <dgm:pt modelId="{BBC68DDB-65C0-47DD-9B29-DD851D8EEF3F}" type="pres">
      <dgm:prSet presAssocID="{3A0BAAC6-E847-4D87-B771-EB0AA7C170C8}" presName="sibTrans" presStyleCnt="0"/>
      <dgm:spPr/>
    </dgm:pt>
    <dgm:pt modelId="{A4A4BCD0-B6F2-493B-B679-ADD8E4087716}" type="pres">
      <dgm:prSet presAssocID="{A783B876-7B5F-46F4-908D-FFF479659933}" presName="node" presStyleLbl="node1" presStyleIdx="1" presStyleCnt="4">
        <dgm:presLayoutVars>
          <dgm:bulletEnabled val="1"/>
        </dgm:presLayoutVars>
      </dgm:prSet>
      <dgm:spPr/>
    </dgm:pt>
    <dgm:pt modelId="{B398E9FA-2EF9-4485-AC34-AD663F1B8108}" type="pres">
      <dgm:prSet presAssocID="{68BC32CD-FD77-452A-B138-FC0BCCC6E158}" presName="sibTrans" presStyleCnt="0"/>
      <dgm:spPr/>
    </dgm:pt>
    <dgm:pt modelId="{B2BE5F88-02AF-406E-A430-B70AA8A9FC88}" type="pres">
      <dgm:prSet presAssocID="{ABD512CE-9CA5-4EE3-BD6D-8B271C0DE150}" presName="node" presStyleLbl="node1" presStyleIdx="2" presStyleCnt="4">
        <dgm:presLayoutVars>
          <dgm:bulletEnabled val="1"/>
        </dgm:presLayoutVars>
      </dgm:prSet>
      <dgm:spPr/>
    </dgm:pt>
    <dgm:pt modelId="{E16088C0-4D7D-4F43-92AC-4AF9A94B7391}" type="pres">
      <dgm:prSet presAssocID="{B2B624E6-B8DA-46F6-984B-97A92CE5A916}" presName="sibTrans" presStyleCnt="0"/>
      <dgm:spPr/>
    </dgm:pt>
    <dgm:pt modelId="{81DDBD94-B3B1-447D-8F98-0DBE0CB808EB}" type="pres">
      <dgm:prSet presAssocID="{CEF03A97-0C33-4630-AE52-1B42443A0426}" presName="node" presStyleLbl="node1" presStyleIdx="3" presStyleCnt="4">
        <dgm:presLayoutVars>
          <dgm:bulletEnabled val="1"/>
        </dgm:presLayoutVars>
      </dgm:prSet>
      <dgm:spPr/>
    </dgm:pt>
  </dgm:ptLst>
  <dgm:cxnLst>
    <dgm:cxn modelId="{55701D11-67EE-4C41-BFA3-EA2F0FD99A59}" srcId="{19CC1079-CD54-4891-9B58-9E0220BDCC30}" destId="{0282CC42-2E9C-4C15-B6B7-2C0FFB283098}" srcOrd="0" destOrd="0" parTransId="{7832EDE8-6B1A-47ED-AD5B-6CE6769F3DDA}" sibTransId="{3A0BAAC6-E847-4D87-B771-EB0AA7C170C8}"/>
    <dgm:cxn modelId="{AE93AD3A-9B70-4A32-98AF-F5B880554E6B}" srcId="{19CC1079-CD54-4891-9B58-9E0220BDCC30}" destId="{A783B876-7B5F-46F4-908D-FFF479659933}" srcOrd="1" destOrd="0" parTransId="{FCE8A3B3-0506-4E5C-A6D3-B6DD3FC130BB}" sibTransId="{68BC32CD-FD77-452A-B138-FC0BCCC6E158}"/>
    <dgm:cxn modelId="{5081F649-46F5-469C-AC32-717CF32BE787}" srcId="{19CC1079-CD54-4891-9B58-9E0220BDCC30}" destId="{ABD512CE-9CA5-4EE3-BD6D-8B271C0DE150}" srcOrd="2" destOrd="0" parTransId="{8DCEE9C1-BCFF-4438-B0F2-8C1F4A32AFAC}" sibTransId="{B2B624E6-B8DA-46F6-984B-97A92CE5A916}"/>
    <dgm:cxn modelId="{CD5E1E91-E221-4294-B52E-70E2E0734177}" type="presOf" srcId="{ABD512CE-9CA5-4EE3-BD6D-8B271C0DE150}" destId="{B2BE5F88-02AF-406E-A430-B70AA8A9FC88}" srcOrd="0" destOrd="0" presId="urn:microsoft.com/office/officeart/2005/8/layout/default"/>
    <dgm:cxn modelId="{A24710A2-1E30-42F7-ACF2-0216A89B1AA5}" type="presOf" srcId="{0282CC42-2E9C-4C15-B6B7-2C0FFB283098}" destId="{E5BE27B4-6260-4D96-BA9E-F24195262893}" srcOrd="0" destOrd="0" presId="urn:microsoft.com/office/officeart/2005/8/layout/default"/>
    <dgm:cxn modelId="{AE4B03A5-196C-4F81-93ED-0B7214ACA380}" type="presOf" srcId="{A783B876-7B5F-46F4-908D-FFF479659933}" destId="{A4A4BCD0-B6F2-493B-B679-ADD8E4087716}" srcOrd="0" destOrd="0" presId="urn:microsoft.com/office/officeart/2005/8/layout/default"/>
    <dgm:cxn modelId="{48D880AC-D60E-4D20-A912-AFC2DA1F750B}" srcId="{19CC1079-CD54-4891-9B58-9E0220BDCC30}" destId="{CEF03A97-0C33-4630-AE52-1B42443A0426}" srcOrd="3" destOrd="0" parTransId="{5365AC5D-661A-4321-B7FC-E99D47FFF1CD}" sibTransId="{E6C39765-3B46-4F50-84E9-450A605E7F1A}"/>
    <dgm:cxn modelId="{39DBA7E8-F7EA-40C3-A2BC-0438466C16F2}" type="presOf" srcId="{CEF03A97-0C33-4630-AE52-1B42443A0426}" destId="{81DDBD94-B3B1-447D-8F98-0DBE0CB808EB}" srcOrd="0" destOrd="0" presId="urn:microsoft.com/office/officeart/2005/8/layout/default"/>
    <dgm:cxn modelId="{D16FEFFD-3C66-4056-852B-C7A7CFE86FCE}" type="presOf" srcId="{19CC1079-CD54-4891-9B58-9E0220BDCC30}" destId="{CF14A28E-F0F3-4232-AC17-1404161BBB45}" srcOrd="0" destOrd="0" presId="urn:microsoft.com/office/officeart/2005/8/layout/default"/>
    <dgm:cxn modelId="{3465557A-DF50-46DA-94B6-8527AB8C5592}" type="presParOf" srcId="{CF14A28E-F0F3-4232-AC17-1404161BBB45}" destId="{E5BE27B4-6260-4D96-BA9E-F24195262893}" srcOrd="0" destOrd="0" presId="urn:microsoft.com/office/officeart/2005/8/layout/default"/>
    <dgm:cxn modelId="{6F2F58B1-E854-41D9-9199-2A1858A54150}" type="presParOf" srcId="{CF14A28E-F0F3-4232-AC17-1404161BBB45}" destId="{BBC68DDB-65C0-47DD-9B29-DD851D8EEF3F}" srcOrd="1" destOrd="0" presId="urn:microsoft.com/office/officeart/2005/8/layout/default"/>
    <dgm:cxn modelId="{62CD2A80-FA11-4303-826F-3E68B2B03DFC}" type="presParOf" srcId="{CF14A28E-F0F3-4232-AC17-1404161BBB45}" destId="{A4A4BCD0-B6F2-493B-B679-ADD8E4087716}" srcOrd="2" destOrd="0" presId="urn:microsoft.com/office/officeart/2005/8/layout/default"/>
    <dgm:cxn modelId="{2F573552-5D0E-4893-B2C4-7D75BAC14E1E}" type="presParOf" srcId="{CF14A28E-F0F3-4232-AC17-1404161BBB45}" destId="{B398E9FA-2EF9-4485-AC34-AD663F1B8108}" srcOrd="3" destOrd="0" presId="urn:microsoft.com/office/officeart/2005/8/layout/default"/>
    <dgm:cxn modelId="{094E49CC-EC23-42D0-99AF-2695796C974D}" type="presParOf" srcId="{CF14A28E-F0F3-4232-AC17-1404161BBB45}" destId="{B2BE5F88-02AF-406E-A430-B70AA8A9FC88}" srcOrd="4" destOrd="0" presId="urn:microsoft.com/office/officeart/2005/8/layout/default"/>
    <dgm:cxn modelId="{06C299E4-EB48-4EEF-B2B2-3E4288048AEA}" type="presParOf" srcId="{CF14A28E-F0F3-4232-AC17-1404161BBB45}" destId="{E16088C0-4D7D-4F43-92AC-4AF9A94B7391}" srcOrd="5" destOrd="0" presId="urn:microsoft.com/office/officeart/2005/8/layout/default"/>
    <dgm:cxn modelId="{8F9A22DB-6D82-4E5E-B31D-8ED173E3143D}" type="presParOf" srcId="{CF14A28E-F0F3-4232-AC17-1404161BBB45}" destId="{81DDBD94-B3B1-447D-8F98-0DBE0CB808EB}" srcOrd="6" destOrd="0" presId="urn:microsoft.com/office/officeart/2005/8/layout/default"/>
  </dgm:cxnLst>
  <dgm:bg>
    <a:solidFill>
      <a:schemeClr val="accent4">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C72941-5CB6-435F-8B52-7AC243CD8A01}" type="doc">
      <dgm:prSet loTypeId="urn:microsoft.com/office/officeart/2005/8/layout/process2" loCatId="process" qsTypeId="urn:microsoft.com/office/officeart/2005/8/quickstyle/simple1" qsCatId="simple" csTypeId="urn:microsoft.com/office/officeart/2005/8/colors/colorful5" csCatId="colorful" phldr="1"/>
      <dgm:spPr/>
    </dgm:pt>
    <dgm:pt modelId="{F82106DC-29E7-48E0-A413-213DC67C71A0}">
      <dgm:prSet phldrT="[Text]" custT="1"/>
      <dgm:spPr/>
      <dgm:t>
        <a:bodyPr/>
        <a:lstStyle/>
        <a:p>
          <a:r>
            <a:rPr lang="en-US" sz="2800" b="1" i="1" u="sng" dirty="0"/>
            <a:t>Single</a:t>
          </a:r>
        </a:p>
        <a:p>
          <a:r>
            <a:rPr lang="en-US" sz="2400" dirty="0"/>
            <a:t>Straightforward, to the point, not rambling or ‘all over the place,’ unambiguous </a:t>
          </a:r>
        </a:p>
      </dgm:t>
    </dgm:pt>
    <dgm:pt modelId="{3DA8994A-67FA-437A-82D9-45AA0655A3A2}" type="parTrans" cxnId="{5B94D1A5-77AF-4BEC-9AD9-E62C0A178A0A}">
      <dgm:prSet/>
      <dgm:spPr/>
      <dgm:t>
        <a:bodyPr/>
        <a:lstStyle/>
        <a:p>
          <a:endParaRPr lang="en-US"/>
        </a:p>
      </dgm:t>
    </dgm:pt>
    <dgm:pt modelId="{A1B4E9A8-7E15-4792-8986-0DCE810D583D}" type="sibTrans" cxnId="{5B94D1A5-77AF-4BEC-9AD9-E62C0A178A0A}">
      <dgm:prSet/>
      <dgm:spPr/>
      <dgm:t>
        <a:bodyPr/>
        <a:lstStyle/>
        <a:p>
          <a:endParaRPr lang="en-US"/>
        </a:p>
      </dgm:t>
    </dgm:pt>
    <dgm:pt modelId="{253F05E7-D327-4D1E-8D2A-490C2A1C8397}">
      <dgm:prSet phldrT="[Text]" custT="1"/>
      <dgm:spPr/>
      <dgm:t>
        <a:bodyPr/>
        <a:lstStyle/>
        <a:p>
          <a:r>
            <a:rPr lang="en-US" sz="2800" b="1" i="1" u="sng"/>
            <a:t>Simple:</a:t>
          </a:r>
        </a:p>
        <a:p>
          <a:r>
            <a:rPr lang="en-US" sz="2400"/>
            <a:t>Free from pretense or deceit, not misleading</a:t>
          </a:r>
          <a:endParaRPr lang="en-US" sz="2400" dirty="0"/>
        </a:p>
      </dgm:t>
    </dgm:pt>
    <dgm:pt modelId="{4C53AD10-3195-460B-8FA4-0169A5C94A48}" type="parTrans" cxnId="{84CA8314-0571-48EF-8CA0-EC640E2C100D}">
      <dgm:prSet/>
      <dgm:spPr/>
      <dgm:t>
        <a:bodyPr/>
        <a:lstStyle/>
        <a:p>
          <a:endParaRPr lang="en-US"/>
        </a:p>
      </dgm:t>
    </dgm:pt>
    <dgm:pt modelId="{606EF135-EC0C-4E0A-A90A-69EBF5CEF600}" type="sibTrans" cxnId="{84CA8314-0571-48EF-8CA0-EC640E2C100D}">
      <dgm:prSet/>
      <dgm:spPr/>
      <dgm:t>
        <a:bodyPr/>
        <a:lstStyle/>
        <a:p>
          <a:endParaRPr lang="en-US"/>
        </a:p>
      </dgm:t>
    </dgm:pt>
    <dgm:pt modelId="{D352DF55-6087-4A84-82B2-4CA860C49C75}">
      <dgm:prSet phldrT="[Text]" custT="1"/>
      <dgm:spPr/>
      <dgm:t>
        <a:bodyPr/>
        <a:lstStyle/>
        <a:p>
          <a:r>
            <a:rPr lang="en-US" sz="2800" b="1" i="1" u="sng"/>
            <a:t>Sincere</a:t>
          </a:r>
          <a:endParaRPr lang="en-US" sz="2800" b="1" i="1" u="sng" dirty="0"/>
        </a:p>
      </dgm:t>
    </dgm:pt>
    <dgm:pt modelId="{1B5E8604-0D85-44F0-A057-527C450CA510}" type="parTrans" cxnId="{E1AA1680-B55D-4B7E-9F67-AA378B51D977}">
      <dgm:prSet/>
      <dgm:spPr/>
      <dgm:t>
        <a:bodyPr/>
        <a:lstStyle/>
        <a:p>
          <a:endParaRPr lang="en-US"/>
        </a:p>
      </dgm:t>
    </dgm:pt>
    <dgm:pt modelId="{AF82A613-E2C0-4B7E-B09F-41EFE765F48E}" type="sibTrans" cxnId="{E1AA1680-B55D-4B7E-9F67-AA378B51D977}">
      <dgm:prSet/>
      <dgm:spPr/>
      <dgm:t>
        <a:bodyPr/>
        <a:lstStyle/>
        <a:p>
          <a:endParaRPr lang="en-US"/>
        </a:p>
      </dgm:t>
    </dgm:pt>
    <dgm:pt modelId="{63930DAE-C19E-4ADB-BD85-4AFD8E9B4EEB}" type="pres">
      <dgm:prSet presAssocID="{34C72941-5CB6-435F-8B52-7AC243CD8A01}" presName="linearFlow" presStyleCnt="0">
        <dgm:presLayoutVars>
          <dgm:resizeHandles val="exact"/>
        </dgm:presLayoutVars>
      </dgm:prSet>
      <dgm:spPr/>
    </dgm:pt>
    <dgm:pt modelId="{8EB06F02-8205-45B7-B931-76E850F0406A}" type="pres">
      <dgm:prSet presAssocID="{F82106DC-29E7-48E0-A413-213DC67C71A0}" presName="node" presStyleLbl="node1" presStyleIdx="0" presStyleCnt="3" custScaleX="256342">
        <dgm:presLayoutVars>
          <dgm:bulletEnabled val="1"/>
        </dgm:presLayoutVars>
      </dgm:prSet>
      <dgm:spPr/>
    </dgm:pt>
    <dgm:pt modelId="{A6D833B8-5B52-43AB-94DB-3838E75CA762}" type="pres">
      <dgm:prSet presAssocID="{A1B4E9A8-7E15-4792-8986-0DCE810D583D}" presName="sibTrans" presStyleLbl="sibTrans2D1" presStyleIdx="0" presStyleCnt="2"/>
      <dgm:spPr/>
    </dgm:pt>
    <dgm:pt modelId="{2C6BA8FA-7A1E-450F-B568-C5652EFA47FF}" type="pres">
      <dgm:prSet presAssocID="{A1B4E9A8-7E15-4792-8986-0DCE810D583D}" presName="connectorText" presStyleLbl="sibTrans2D1" presStyleIdx="0" presStyleCnt="2"/>
      <dgm:spPr/>
    </dgm:pt>
    <dgm:pt modelId="{23650D98-879F-4765-A33D-BE552E68976A}" type="pres">
      <dgm:prSet presAssocID="{253F05E7-D327-4D1E-8D2A-490C2A1C8397}" presName="node" presStyleLbl="node1" presStyleIdx="1" presStyleCnt="3" custScaleX="206382">
        <dgm:presLayoutVars>
          <dgm:bulletEnabled val="1"/>
        </dgm:presLayoutVars>
      </dgm:prSet>
      <dgm:spPr/>
    </dgm:pt>
    <dgm:pt modelId="{7ADE3C86-1F6F-4D64-930E-6248304A7CB6}" type="pres">
      <dgm:prSet presAssocID="{606EF135-EC0C-4E0A-A90A-69EBF5CEF600}" presName="sibTrans" presStyleLbl="sibTrans2D1" presStyleIdx="1" presStyleCnt="2"/>
      <dgm:spPr/>
    </dgm:pt>
    <dgm:pt modelId="{1571A4FE-655F-4BB0-AB17-970850665ABB}" type="pres">
      <dgm:prSet presAssocID="{606EF135-EC0C-4E0A-A90A-69EBF5CEF600}" presName="connectorText" presStyleLbl="sibTrans2D1" presStyleIdx="1" presStyleCnt="2"/>
      <dgm:spPr/>
    </dgm:pt>
    <dgm:pt modelId="{0E14FE09-7D5B-433C-9581-E3DF807686DC}" type="pres">
      <dgm:prSet presAssocID="{D352DF55-6087-4A84-82B2-4CA860C49C75}" presName="node" presStyleLbl="node1" presStyleIdx="2" presStyleCnt="3">
        <dgm:presLayoutVars>
          <dgm:bulletEnabled val="1"/>
        </dgm:presLayoutVars>
      </dgm:prSet>
      <dgm:spPr/>
    </dgm:pt>
  </dgm:ptLst>
  <dgm:cxnLst>
    <dgm:cxn modelId="{84CA8314-0571-48EF-8CA0-EC640E2C100D}" srcId="{34C72941-5CB6-435F-8B52-7AC243CD8A01}" destId="{253F05E7-D327-4D1E-8D2A-490C2A1C8397}" srcOrd="1" destOrd="0" parTransId="{4C53AD10-3195-460B-8FA4-0169A5C94A48}" sibTransId="{606EF135-EC0C-4E0A-A90A-69EBF5CEF600}"/>
    <dgm:cxn modelId="{6632E21B-6B01-4D48-82A8-99467E024613}" type="presOf" srcId="{34C72941-5CB6-435F-8B52-7AC243CD8A01}" destId="{63930DAE-C19E-4ADB-BD85-4AFD8E9B4EEB}" srcOrd="0" destOrd="0" presId="urn:microsoft.com/office/officeart/2005/8/layout/process2"/>
    <dgm:cxn modelId="{A082451E-F133-47AC-B9DF-0297F93F891F}" type="presOf" srcId="{D352DF55-6087-4A84-82B2-4CA860C49C75}" destId="{0E14FE09-7D5B-433C-9581-E3DF807686DC}" srcOrd="0" destOrd="0" presId="urn:microsoft.com/office/officeart/2005/8/layout/process2"/>
    <dgm:cxn modelId="{7D397728-983E-4AAB-8A34-6E2C044D0FA9}" type="presOf" srcId="{F82106DC-29E7-48E0-A413-213DC67C71A0}" destId="{8EB06F02-8205-45B7-B931-76E850F0406A}" srcOrd="0" destOrd="0" presId="urn:microsoft.com/office/officeart/2005/8/layout/process2"/>
    <dgm:cxn modelId="{5BD0E82E-7669-4EEC-9648-F466625820D2}" type="presOf" srcId="{A1B4E9A8-7E15-4792-8986-0DCE810D583D}" destId="{A6D833B8-5B52-43AB-94DB-3838E75CA762}" srcOrd="0" destOrd="0" presId="urn:microsoft.com/office/officeart/2005/8/layout/process2"/>
    <dgm:cxn modelId="{8BE4AC35-6199-4D36-AABC-90E8FB2FCB65}" type="presOf" srcId="{606EF135-EC0C-4E0A-A90A-69EBF5CEF600}" destId="{7ADE3C86-1F6F-4D64-930E-6248304A7CB6}" srcOrd="0" destOrd="0" presId="urn:microsoft.com/office/officeart/2005/8/layout/process2"/>
    <dgm:cxn modelId="{406DC85B-E5A5-4AA8-8861-0A0A0EEA7A74}" type="presOf" srcId="{A1B4E9A8-7E15-4792-8986-0DCE810D583D}" destId="{2C6BA8FA-7A1E-450F-B568-C5652EFA47FF}" srcOrd="1" destOrd="0" presId="urn:microsoft.com/office/officeart/2005/8/layout/process2"/>
    <dgm:cxn modelId="{E1AA1680-B55D-4B7E-9F67-AA378B51D977}" srcId="{34C72941-5CB6-435F-8B52-7AC243CD8A01}" destId="{D352DF55-6087-4A84-82B2-4CA860C49C75}" srcOrd="2" destOrd="0" parTransId="{1B5E8604-0D85-44F0-A057-527C450CA510}" sibTransId="{AF82A613-E2C0-4B7E-B09F-41EFE765F48E}"/>
    <dgm:cxn modelId="{5B94D1A5-77AF-4BEC-9AD9-E62C0A178A0A}" srcId="{34C72941-5CB6-435F-8B52-7AC243CD8A01}" destId="{F82106DC-29E7-48E0-A413-213DC67C71A0}" srcOrd="0" destOrd="0" parTransId="{3DA8994A-67FA-437A-82D9-45AA0655A3A2}" sibTransId="{A1B4E9A8-7E15-4792-8986-0DCE810D583D}"/>
    <dgm:cxn modelId="{A2D176DF-23EA-4FC8-B0F1-EF70F002FFED}" type="presOf" srcId="{606EF135-EC0C-4E0A-A90A-69EBF5CEF600}" destId="{1571A4FE-655F-4BB0-AB17-970850665ABB}" srcOrd="1" destOrd="0" presId="urn:microsoft.com/office/officeart/2005/8/layout/process2"/>
    <dgm:cxn modelId="{F618A2FF-880C-43DF-8728-A658D1182441}" type="presOf" srcId="{253F05E7-D327-4D1E-8D2A-490C2A1C8397}" destId="{23650D98-879F-4765-A33D-BE552E68976A}" srcOrd="0" destOrd="0" presId="urn:microsoft.com/office/officeart/2005/8/layout/process2"/>
    <dgm:cxn modelId="{C3477C25-2452-45C7-BE8E-5131A2A4FB35}" type="presParOf" srcId="{63930DAE-C19E-4ADB-BD85-4AFD8E9B4EEB}" destId="{8EB06F02-8205-45B7-B931-76E850F0406A}" srcOrd="0" destOrd="0" presId="urn:microsoft.com/office/officeart/2005/8/layout/process2"/>
    <dgm:cxn modelId="{CDADAA56-8B5F-410C-A846-AAC5165A766D}" type="presParOf" srcId="{63930DAE-C19E-4ADB-BD85-4AFD8E9B4EEB}" destId="{A6D833B8-5B52-43AB-94DB-3838E75CA762}" srcOrd="1" destOrd="0" presId="urn:microsoft.com/office/officeart/2005/8/layout/process2"/>
    <dgm:cxn modelId="{3A91AF97-2B2A-4E9D-8ED1-B47464CE88A6}" type="presParOf" srcId="{A6D833B8-5B52-43AB-94DB-3838E75CA762}" destId="{2C6BA8FA-7A1E-450F-B568-C5652EFA47FF}" srcOrd="0" destOrd="0" presId="urn:microsoft.com/office/officeart/2005/8/layout/process2"/>
    <dgm:cxn modelId="{59DE1B31-EB46-4C5A-9399-225798790914}" type="presParOf" srcId="{63930DAE-C19E-4ADB-BD85-4AFD8E9B4EEB}" destId="{23650D98-879F-4765-A33D-BE552E68976A}" srcOrd="2" destOrd="0" presId="urn:microsoft.com/office/officeart/2005/8/layout/process2"/>
    <dgm:cxn modelId="{61E4683C-E991-41F7-AD54-27E82EA9B658}" type="presParOf" srcId="{63930DAE-C19E-4ADB-BD85-4AFD8E9B4EEB}" destId="{7ADE3C86-1F6F-4D64-930E-6248304A7CB6}" srcOrd="3" destOrd="0" presId="urn:microsoft.com/office/officeart/2005/8/layout/process2"/>
    <dgm:cxn modelId="{7CB396AC-8A6D-49E3-B1C3-926C71FA4FD4}" type="presParOf" srcId="{7ADE3C86-1F6F-4D64-930E-6248304A7CB6}" destId="{1571A4FE-655F-4BB0-AB17-970850665ABB}" srcOrd="0" destOrd="0" presId="urn:microsoft.com/office/officeart/2005/8/layout/process2"/>
    <dgm:cxn modelId="{97A4461E-B9CC-4435-97E4-464E7249DDBF}" type="presParOf" srcId="{63930DAE-C19E-4ADB-BD85-4AFD8E9B4EEB}" destId="{0E14FE09-7D5B-433C-9581-E3DF807686D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B18F374E-9F3A-4F9A-995E-DEA276E21054}">
      <dgm:prSet phldrT="[Text]" custT="1"/>
      <dgm:spPr/>
      <dgm:t>
        <a:bodyPr/>
        <a:lstStyle/>
        <a:p>
          <a:r>
            <a:rPr lang="en-US" sz="2800"/>
            <a:t>Guggling</a:t>
          </a:r>
          <a:endParaRPr lang="en-US" sz="2800" dirty="0"/>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dgm:t>
        <a:bodyPr/>
        <a:lstStyle/>
        <a:p>
          <a:endParaRPr lang="en-US"/>
        </a:p>
      </dgm:t>
    </dgm:pt>
    <dgm:pt modelId="{47E23BBC-D914-4BCA-B76D-C0B937D6595D}">
      <dgm:prSet phldrT="[Text]" custT="1"/>
      <dgm:spPr/>
      <dgm:t>
        <a:bodyPr/>
        <a:lstStyle/>
        <a:p>
          <a:r>
            <a:rPr lang="en-US" sz="2800"/>
            <a:t>Nodding</a:t>
          </a:r>
          <a:endParaRPr lang="en-US" sz="2800" dirty="0"/>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dgm:t>
        <a:bodyPr/>
        <a:lstStyle/>
        <a:p>
          <a:endParaRPr lang="en-US"/>
        </a:p>
      </dgm:t>
    </dgm:pt>
    <dgm:pt modelId="{CF3799A6-FF9B-4921-90A9-E7454A844727}">
      <dgm:prSet phldrT="[Text]" custT="1"/>
      <dgm:spPr/>
      <dgm:t>
        <a:bodyPr/>
        <a:lstStyle/>
        <a:p>
          <a:r>
            <a:rPr lang="en-US" sz="2800"/>
            <a:t>‘Yes’</a:t>
          </a:r>
          <a:endParaRPr lang="en-US" sz="2800" dirty="0"/>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dgm:t>
        <a:bodyPr/>
        <a:lstStyle/>
        <a:p>
          <a:endParaRPr lang="en-US"/>
        </a:p>
      </dgm:t>
    </dgm:pt>
    <dgm:pt modelId="{7D1F1309-650E-472B-A9F7-FDBCD0080B25}">
      <dgm:prSet phldrT="[Text]" custT="1"/>
      <dgm:spPr/>
      <dgm:t>
        <a:bodyPr/>
        <a:lstStyle/>
        <a:p>
          <a:r>
            <a:rPr lang="en-US" sz="2800"/>
            <a:t>‘Go on’</a:t>
          </a:r>
          <a:endParaRPr lang="en-US" sz="2800" dirty="0"/>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dgm:t>
        <a:bodyPr/>
        <a:lstStyle/>
        <a:p>
          <a:endParaRPr lang="en-US"/>
        </a:p>
      </dgm:t>
    </dgm:pt>
    <dgm:pt modelId="{6C8AB1FC-CEA6-4611-8757-9D3DC1B1B83B}">
      <dgm:prSet phldrT="[Text]" custT="1"/>
      <dgm:spPr/>
      <dgm:t>
        <a:bodyPr/>
        <a:lstStyle/>
        <a:p>
          <a:r>
            <a:rPr lang="en-US" sz="2800"/>
            <a:t>‘Mmm’</a:t>
          </a:r>
          <a:endParaRPr lang="en-US" sz="2800" dirty="0"/>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dgm:t>
        <a:bodyPr/>
        <a:lstStyle/>
        <a:p>
          <a:endParaRPr lang="en-US"/>
        </a:p>
      </dgm:t>
    </dgm:pt>
    <dgm:pt modelId="{594E6539-E8F7-4726-B52B-0A294C19DC1E}">
      <dgm:prSet phldrT="[Text]" custT="1"/>
      <dgm:spPr/>
      <dgm:t>
        <a:bodyPr/>
        <a:lstStyle/>
        <a:p>
          <a:r>
            <a:rPr lang="en-US" sz="2800"/>
            <a:t>‘Ah ha’</a:t>
          </a:r>
          <a:endParaRPr lang="en-US" sz="2800" dirty="0"/>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E1DCB79-383A-4386-B00A-D078B05FFE63}" type="doc">
      <dgm:prSet loTypeId="urn:microsoft.com/office/officeart/2005/8/layout/process2" loCatId="process" qsTypeId="urn:microsoft.com/office/officeart/2005/8/quickstyle/simple1" qsCatId="simple" csTypeId="urn:microsoft.com/office/officeart/2005/8/colors/colorful3" csCatId="colorful" phldr="1"/>
      <dgm:spPr/>
    </dgm:pt>
    <dgm:pt modelId="{8E2DE2FD-EC0B-4444-9FEE-A7CCCC23E3AB}">
      <dgm:prSet phldrT="[Text]" custT="1"/>
      <dgm:spPr/>
      <dgm:t>
        <a:bodyPr/>
        <a:lstStyle/>
        <a:p>
          <a:r>
            <a:rPr lang="en-US" sz="2400"/>
            <a:t>Hypothetical questions are suggestive questions about things that may not have actually happened. I.e. the ‘what if’ factor</a:t>
          </a:r>
          <a:endParaRPr lang="en-US" sz="2400" dirty="0"/>
        </a:p>
      </dgm:t>
    </dgm:pt>
    <dgm:pt modelId="{A6684A2A-FDB4-4598-8853-2272E2A199BB}" type="parTrans" cxnId="{F054F3DD-28FD-4E23-AD61-E52DBB2088F3}">
      <dgm:prSet/>
      <dgm:spPr/>
      <dgm:t>
        <a:bodyPr/>
        <a:lstStyle/>
        <a:p>
          <a:endParaRPr lang="en-US"/>
        </a:p>
      </dgm:t>
    </dgm:pt>
    <dgm:pt modelId="{994A4661-3D89-4D1D-8776-2D2590CEEC15}" type="sibTrans" cxnId="{F054F3DD-28FD-4E23-AD61-E52DBB2088F3}">
      <dgm:prSet/>
      <dgm:spPr/>
      <dgm:t>
        <a:bodyPr/>
        <a:lstStyle/>
        <a:p>
          <a:endParaRPr lang="en-US"/>
        </a:p>
      </dgm:t>
    </dgm:pt>
    <dgm:pt modelId="{0009F074-0C36-40B4-9285-88DFBA8D5732}">
      <dgm:prSet phldrT="[Text]" custT="1"/>
      <dgm:spPr/>
      <dgm:t>
        <a:bodyPr/>
        <a:lstStyle/>
        <a:p>
          <a:r>
            <a:rPr lang="en-US" sz="2400"/>
            <a:t>You say you didn’t hit them, but if you did hit them, would you have injured them?</a:t>
          </a:r>
          <a:endParaRPr lang="en-US" sz="2400" dirty="0"/>
        </a:p>
      </dgm:t>
    </dgm:pt>
    <dgm:pt modelId="{3B3228E9-E095-48D4-8621-F56BB004E171}" type="parTrans" cxnId="{770D7F5A-D3E3-4D0E-B69F-C4F33BF2139A}">
      <dgm:prSet/>
      <dgm:spPr/>
      <dgm:t>
        <a:bodyPr/>
        <a:lstStyle/>
        <a:p>
          <a:endParaRPr lang="en-US"/>
        </a:p>
      </dgm:t>
    </dgm:pt>
    <dgm:pt modelId="{A8D4CE8C-8EF7-41AB-AFFF-7DCDF5474184}" type="sibTrans" cxnId="{770D7F5A-D3E3-4D0E-B69F-C4F33BF2139A}">
      <dgm:prSet/>
      <dgm:spPr/>
      <dgm:t>
        <a:bodyPr/>
        <a:lstStyle/>
        <a:p>
          <a:endParaRPr lang="en-US"/>
        </a:p>
      </dgm:t>
    </dgm:pt>
    <dgm:pt modelId="{68C9777A-8203-4E10-A4DB-BDF6A611A1EB}">
      <dgm:prSet phldrT="[Text]" custT="1"/>
      <dgm:spPr/>
      <dgm:t>
        <a:bodyPr/>
        <a:lstStyle/>
        <a:p>
          <a:r>
            <a:rPr lang="en-US" sz="2400"/>
            <a:t>If you were the driver where do you think you would have gone?</a:t>
          </a:r>
          <a:endParaRPr lang="en-US" sz="2400" dirty="0"/>
        </a:p>
      </dgm:t>
    </dgm:pt>
    <dgm:pt modelId="{18652A45-C39F-4CB8-AAEE-34DEF8F2CC56}" type="parTrans" cxnId="{D1EEF5D8-1A71-42B6-9C8C-8DCD9F086342}">
      <dgm:prSet/>
      <dgm:spPr/>
      <dgm:t>
        <a:bodyPr/>
        <a:lstStyle/>
        <a:p>
          <a:endParaRPr lang="en-US"/>
        </a:p>
      </dgm:t>
    </dgm:pt>
    <dgm:pt modelId="{4CD8197D-8A1D-465E-86C7-CEE6501DD0A0}" type="sibTrans" cxnId="{D1EEF5D8-1A71-42B6-9C8C-8DCD9F086342}">
      <dgm:prSet/>
      <dgm:spPr/>
      <dgm:t>
        <a:bodyPr/>
        <a:lstStyle/>
        <a:p>
          <a:endParaRPr lang="en-US"/>
        </a:p>
      </dgm:t>
    </dgm:pt>
    <dgm:pt modelId="{61A5E2EB-5D86-413F-BC5B-A4E696B7D998}" type="pres">
      <dgm:prSet presAssocID="{6E1DCB79-383A-4386-B00A-D078B05FFE63}" presName="linearFlow" presStyleCnt="0">
        <dgm:presLayoutVars>
          <dgm:resizeHandles val="exact"/>
        </dgm:presLayoutVars>
      </dgm:prSet>
      <dgm:spPr/>
    </dgm:pt>
    <dgm:pt modelId="{2D6FBFF3-7CDD-430B-8FE0-641DFBA4D471}" type="pres">
      <dgm:prSet presAssocID="{8E2DE2FD-EC0B-4444-9FEE-A7CCCC23E3AB}" presName="node" presStyleLbl="node1" presStyleIdx="0" presStyleCnt="3" custScaleX="238157" custScaleY="204603">
        <dgm:presLayoutVars>
          <dgm:bulletEnabled val="1"/>
        </dgm:presLayoutVars>
      </dgm:prSet>
      <dgm:spPr/>
    </dgm:pt>
    <dgm:pt modelId="{A660FCD7-B9AE-48D4-9963-F969C3BCC03E}" type="pres">
      <dgm:prSet presAssocID="{994A4661-3D89-4D1D-8776-2D2590CEEC15}" presName="sibTrans" presStyleLbl="sibTrans2D1" presStyleIdx="0" presStyleCnt="2"/>
      <dgm:spPr/>
    </dgm:pt>
    <dgm:pt modelId="{9D449D9E-584C-4AB2-8E54-C172DF520182}" type="pres">
      <dgm:prSet presAssocID="{994A4661-3D89-4D1D-8776-2D2590CEEC15}" presName="connectorText" presStyleLbl="sibTrans2D1" presStyleIdx="0" presStyleCnt="2"/>
      <dgm:spPr/>
    </dgm:pt>
    <dgm:pt modelId="{56B28C11-CD34-40B6-ABF7-14C2C9DA63D7}" type="pres">
      <dgm:prSet presAssocID="{0009F074-0C36-40B4-9285-88DFBA8D5732}" presName="node" presStyleLbl="node1" presStyleIdx="1" presStyleCnt="3" custScaleX="185994">
        <dgm:presLayoutVars>
          <dgm:bulletEnabled val="1"/>
        </dgm:presLayoutVars>
      </dgm:prSet>
      <dgm:spPr/>
    </dgm:pt>
    <dgm:pt modelId="{C1C1337C-8FC0-4B35-AB05-B40BD09BF303}" type="pres">
      <dgm:prSet presAssocID="{A8D4CE8C-8EF7-41AB-AFFF-7DCDF5474184}" presName="sibTrans" presStyleLbl="sibTrans2D1" presStyleIdx="1" presStyleCnt="2"/>
      <dgm:spPr/>
    </dgm:pt>
    <dgm:pt modelId="{F7DA4776-5E8B-4E7E-8CFD-D45FA8F99FDB}" type="pres">
      <dgm:prSet presAssocID="{A8D4CE8C-8EF7-41AB-AFFF-7DCDF5474184}" presName="connectorText" presStyleLbl="sibTrans2D1" presStyleIdx="1" presStyleCnt="2"/>
      <dgm:spPr/>
    </dgm:pt>
    <dgm:pt modelId="{09A19A23-7586-4B82-8008-9B4587DBCE64}" type="pres">
      <dgm:prSet presAssocID="{68C9777A-8203-4E10-A4DB-BDF6A611A1EB}" presName="node" presStyleLbl="node1" presStyleIdx="2" presStyleCnt="3" custScaleX="159630" custScaleY="81316">
        <dgm:presLayoutVars>
          <dgm:bulletEnabled val="1"/>
        </dgm:presLayoutVars>
      </dgm:prSet>
      <dgm:spPr/>
    </dgm:pt>
  </dgm:ptLst>
  <dgm:cxnLst>
    <dgm:cxn modelId="{5346A443-ED8E-4637-9D9B-C8F42CDDF4E4}" type="presOf" srcId="{994A4661-3D89-4D1D-8776-2D2590CEEC15}" destId="{A660FCD7-B9AE-48D4-9963-F969C3BCC03E}" srcOrd="0" destOrd="0" presId="urn:microsoft.com/office/officeart/2005/8/layout/process2"/>
    <dgm:cxn modelId="{52130358-601D-4A7F-A354-DCD73AB09E94}" type="presOf" srcId="{A8D4CE8C-8EF7-41AB-AFFF-7DCDF5474184}" destId="{F7DA4776-5E8B-4E7E-8CFD-D45FA8F99FDB}" srcOrd="1" destOrd="0" presId="urn:microsoft.com/office/officeart/2005/8/layout/process2"/>
    <dgm:cxn modelId="{770D7F5A-D3E3-4D0E-B69F-C4F33BF2139A}" srcId="{6E1DCB79-383A-4386-B00A-D078B05FFE63}" destId="{0009F074-0C36-40B4-9285-88DFBA8D5732}" srcOrd="1" destOrd="0" parTransId="{3B3228E9-E095-48D4-8621-F56BB004E171}" sibTransId="{A8D4CE8C-8EF7-41AB-AFFF-7DCDF5474184}"/>
    <dgm:cxn modelId="{7C1C98BF-E82E-4376-8956-B8F0051EBE4C}" type="presOf" srcId="{8E2DE2FD-EC0B-4444-9FEE-A7CCCC23E3AB}" destId="{2D6FBFF3-7CDD-430B-8FE0-641DFBA4D471}" srcOrd="0" destOrd="0" presId="urn:microsoft.com/office/officeart/2005/8/layout/process2"/>
    <dgm:cxn modelId="{F81975C4-4806-4748-8F20-BA054A10F1EA}" type="presOf" srcId="{68C9777A-8203-4E10-A4DB-BDF6A611A1EB}" destId="{09A19A23-7586-4B82-8008-9B4587DBCE64}" srcOrd="0" destOrd="0" presId="urn:microsoft.com/office/officeart/2005/8/layout/process2"/>
    <dgm:cxn modelId="{83DEE3C6-39B6-46BD-BAAC-6C05E83266A6}" type="presOf" srcId="{6E1DCB79-383A-4386-B00A-D078B05FFE63}" destId="{61A5E2EB-5D86-413F-BC5B-A4E696B7D998}" srcOrd="0" destOrd="0" presId="urn:microsoft.com/office/officeart/2005/8/layout/process2"/>
    <dgm:cxn modelId="{D1EEF5D8-1A71-42B6-9C8C-8DCD9F086342}" srcId="{6E1DCB79-383A-4386-B00A-D078B05FFE63}" destId="{68C9777A-8203-4E10-A4DB-BDF6A611A1EB}" srcOrd="2" destOrd="0" parTransId="{18652A45-C39F-4CB8-AAEE-34DEF8F2CC56}" sibTransId="{4CD8197D-8A1D-465E-86C7-CEE6501DD0A0}"/>
    <dgm:cxn modelId="{F054F3DD-28FD-4E23-AD61-E52DBB2088F3}" srcId="{6E1DCB79-383A-4386-B00A-D078B05FFE63}" destId="{8E2DE2FD-EC0B-4444-9FEE-A7CCCC23E3AB}" srcOrd="0" destOrd="0" parTransId="{A6684A2A-FDB4-4598-8853-2272E2A199BB}" sibTransId="{994A4661-3D89-4D1D-8776-2D2590CEEC15}"/>
    <dgm:cxn modelId="{2497B8E4-4709-4CE7-8A3F-C8F06EE0CBDA}" type="presOf" srcId="{0009F074-0C36-40B4-9285-88DFBA8D5732}" destId="{56B28C11-CD34-40B6-ABF7-14C2C9DA63D7}" srcOrd="0" destOrd="0" presId="urn:microsoft.com/office/officeart/2005/8/layout/process2"/>
    <dgm:cxn modelId="{FD8E4AE5-9980-4110-A054-A3744F5EBB5E}" type="presOf" srcId="{A8D4CE8C-8EF7-41AB-AFFF-7DCDF5474184}" destId="{C1C1337C-8FC0-4B35-AB05-B40BD09BF303}" srcOrd="0" destOrd="0" presId="urn:microsoft.com/office/officeart/2005/8/layout/process2"/>
    <dgm:cxn modelId="{97254CFB-9647-4BAB-A20E-3C33EA3ADE43}" type="presOf" srcId="{994A4661-3D89-4D1D-8776-2D2590CEEC15}" destId="{9D449D9E-584C-4AB2-8E54-C172DF520182}" srcOrd="1" destOrd="0" presId="urn:microsoft.com/office/officeart/2005/8/layout/process2"/>
    <dgm:cxn modelId="{FD7E0EDE-0CE3-4AF5-B04D-AB1BC3EF26BF}" type="presParOf" srcId="{61A5E2EB-5D86-413F-BC5B-A4E696B7D998}" destId="{2D6FBFF3-7CDD-430B-8FE0-641DFBA4D471}" srcOrd="0" destOrd="0" presId="urn:microsoft.com/office/officeart/2005/8/layout/process2"/>
    <dgm:cxn modelId="{7D7E5460-417A-40FB-AAB1-941BCE9ACAAF}" type="presParOf" srcId="{61A5E2EB-5D86-413F-BC5B-A4E696B7D998}" destId="{A660FCD7-B9AE-48D4-9963-F969C3BCC03E}" srcOrd="1" destOrd="0" presId="urn:microsoft.com/office/officeart/2005/8/layout/process2"/>
    <dgm:cxn modelId="{6167DA1D-961C-4220-A005-2F207425660E}" type="presParOf" srcId="{A660FCD7-B9AE-48D4-9963-F969C3BCC03E}" destId="{9D449D9E-584C-4AB2-8E54-C172DF520182}" srcOrd="0" destOrd="0" presId="urn:microsoft.com/office/officeart/2005/8/layout/process2"/>
    <dgm:cxn modelId="{B53F7939-A960-4865-BE52-C5DE20533053}" type="presParOf" srcId="{61A5E2EB-5D86-413F-BC5B-A4E696B7D998}" destId="{56B28C11-CD34-40B6-ABF7-14C2C9DA63D7}" srcOrd="2" destOrd="0" presId="urn:microsoft.com/office/officeart/2005/8/layout/process2"/>
    <dgm:cxn modelId="{BB1F7717-DF62-4DDE-9CB3-442A282186BE}" type="presParOf" srcId="{61A5E2EB-5D86-413F-BC5B-A4E696B7D998}" destId="{C1C1337C-8FC0-4B35-AB05-B40BD09BF303}" srcOrd="3" destOrd="0" presId="urn:microsoft.com/office/officeart/2005/8/layout/process2"/>
    <dgm:cxn modelId="{412FDA18-1D78-404B-8E63-0111B8A10C5C}" type="presParOf" srcId="{C1C1337C-8FC0-4B35-AB05-B40BD09BF303}" destId="{F7DA4776-5E8B-4E7E-8CFD-D45FA8F99FDB}" srcOrd="0" destOrd="0" presId="urn:microsoft.com/office/officeart/2005/8/layout/process2"/>
    <dgm:cxn modelId="{779F7A02-13C8-48FE-AE50-7974E7EB6A6D}" type="presParOf" srcId="{61A5E2EB-5D86-413F-BC5B-A4E696B7D998}" destId="{09A19A23-7586-4B82-8008-9B4587DBCE6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US"/>
        </a:p>
      </dgm:t>
    </dgm:pt>
    <dgm:pt modelId="{26108442-0F8C-44AE-B796-63C7FBF750D7}">
      <dgm:prSet phldrT="[Text]" custT="1"/>
      <dgm:spPr/>
      <dgm:t>
        <a:bodyPr/>
        <a:lstStyle/>
        <a:p>
          <a:r>
            <a:rPr lang="en-US" sz="4800" b="1" i="1" u="sng"/>
            <a:t>P</a:t>
          </a:r>
          <a:r>
            <a:rPr lang="en-US" sz="3600"/>
            <a:t>eople</a:t>
          </a:r>
          <a:endParaRPr lang="en-US" sz="3600" dirty="0"/>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dgm:t>
        <a:bodyPr/>
        <a:lstStyle/>
        <a:p>
          <a:r>
            <a:rPr lang="en-US" sz="4800" b="1" i="1" u="sng"/>
            <a:t>L</a:t>
          </a:r>
          <a:r>
            <a:rPr lang="en-US" sz="3600"/>
            <a:t>ocation</a:t>
          </a:r>
          <a:endParaRPr lang="en-US" sz="3600" dirty="0"/>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dgm:t>
        <a:bodyPr/>
        <a:lstStyle/>
        <a:p>
          <a:r>
            <a:rPr lang="en-US" sz="4800" b="1" i="1" u="sng"/>
            <a:t>A</a:t>
          </a:r>
          <a:r>
            <a:rPr lang="en-US" sz="3600" b="0" i="0" u="none"/>
            <a:t>ction</a:t>
          </a:r>
          <a:endParaRPr lang="en-US" sz="3600" b="0" i="0" u="none" dirty="0"/>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dgm:t>
        <a:bodyPr/>
        <a:lstStyle/>
        <a:p>
          <a:r>
            <a:rPr lang="en-US" sz="3600" b="1" i="1" u="sng"/>
            <a:t>T</a:t>
          </a:r>
          <a:r>
            <a:rPr lang="en-US" sz="3600"/>
            <a:t>ime</a:t>
          </a:r>
          <a:endParaRPr lang="en-US" sz="3600" dirty="0"/>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colorful1" csCatId="colorful" phldr="1"/>
      <dgm:spPr/>
    </dgm:pt>
    <dgm:pt modelId="{538084EA-F8A5-450F-8856-EB077D9BDAA8}">
      <dgm:prSet phldrT="[Text]"/>
      <dgm:spPr/>
      <dgm:t>
        <a:bodyPr/>
        <a:lstStyle/>
        <a:p>
          <a:r>
            <a:rPr lang="en-US"/>
            <a:t>Personal Details</a:t>
          </a:r>
          <a:endParaRPr lang="en-US" dirty="0"/>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dgm:t>
        <a:bodyPr/>
        <a:lstStyle/>
        <a:p>
          <a:r>
            <a:rPr lang="en-US"/>
            <a:t>Addresses</a:t>
          </a:r>
          <a:endParaRPr lang="en-US" dirty="0"/>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dgm:t>
        <a:bodyPr/>
        <a:lstStyle/>
        <a:p>
          <a:r>
            <a:rPr lang="en-US"/>
            <a:t>Other information</a:t>
          </a:r>
          <a:endParaRPr lang="en-US" dirty="0"/>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D4AE2E57-B8B4-439F-AD34-B18C1D83E314}" type="presOf" srcId="{6B6BC0C4-D70A-4066-B291-80DCB48B2C6D}" destId="{837CBF4A-B020-40B9-B9CE-9AA64F721ADE}"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91A119B-3FCC-4058-A3A8-9271768A2309}" type="doc">
      <dgm:prSet loTypeId="urn:microsoft.com/office/officeart/2005/8/layout/process1" loCatId="process" qsTypeId="urn:microsoft.com/office/officeart/2005/8/quickstyle/simple1" qsCatId="simple" csTypeId="urn:microsoft.com/office/officeart/2005/8/colors/colorful4" csCatId="colorful" phldr="1"/>
      <dgm:spPr/>
    </dgm:pt>
    <dgm:pt modelId="{113B02C3-8CBE-4235-A18F-41C03BC6B1EE}">
      <dgm:prSet phldrT="[Text]" custT="1"/>
      <dgm:spPr/>
      <dgm:t>
        <a:bodyPr/>
        <a:lstStyle/>
        <a:p>
          <a:r>
            <a:rPr lang="en-US" sz="2400"/>
            <a:t>Determining whether any further action is necessary</a:t>
          </a:r>
          <a:endParaRPr lang="en-US" sz="2400" dirty="0"/>
        </a:p>
      </dgm:t>
    </dgm:pt>
    <dgm:pt modelId="{39348C02-EE92-4956-B761-EAB7C530CFB3}" type="parTrans" cxnId="{B3875DC5-6809-4BB7-BFFF-C9E592C31772}">
      <dgm:prSet/>
      <dgm:spPr/>
      <dgm:t>
        <a:bodyPr/>
        <a:lstStyle/>
        <a:p>
          <a:endParaRPr lang="en-US"/>
        </a:p>
      </dgm:t>
    </dgm:pt>
    <dgm:pt modelId="{1E368BCC-F6AE-4E25-8248-F47DD67D791A}" type="sibTrans" cxnId="{B3875DC5-6809-4BB7-BFFF-C9E592C31772}">
      <dgm:prSet/>
      <dgm:spPr/>
      <dgm:t>
        <a:bodyPr/>
        <a:lstStyle/>
        <a:p>
          <a:endParaRPr lang="en-US"/>
        </a:p>
      </dgm:t>
    </dgm:pt>
    <dgm:pt modelId="{AC3E1C38-A475-414E-97B4-46A654016EB4}">
      <dgm:prSet phldrT="[Text]" custT="1"/>
      <dgm:spPr/>
      <dgm:t>
        <a:bodyPr/>
        <a:lstStyle/>
        <a:p>
          <a:r>
            <a:rPr lang="en-US" sz="2400"/>
            <a:t>Determining how the interviewee’s account fits in with the rest of the investigation</a:t>
          </a:r>
          <a:endParaRPr lang="en-US" sz="2400" dirty="0"/>
        </a:p>
      </dgm:t>
    </dgm:pt>
    <dgm:pt modelId="{14828E23-D70C-4615-A581-BE747A4940D6}" type="parTrans" cxnId="{671E876F-BC65-485F-A380-B511DA390C77}">
      <dgm:prSet/>
      <dgm:spPr/>
      <dgm:t>
        <a:bodyPr/>
        <a:lstStyle/>
        <a:p>
          <a:endParaRPr lang="en-US"/>
        </a:p>
      </dgm:t>
    </dgm:pt>
    <dgm:pt modelId="{12E0824C-0E69-4E37-BADB-5E27AEA0647C}" type="sibTrans" cxnId="{671E876F-BC65-485F-A380-B511DA390C77}">
      <dgm:prSet/>
      <dgm:spPr/>
      <dgm:t>
        <a:bodyPr/>
        <a:lstStyle/>
        <a:p>
          <a:endParaRPr lang="en-US"/>
        </a:p>
      </dgm:t>
    </dgm:pt>
    <dgm:pt modelId="{B321B212-5D15-4D67-973D-5949864D4CC4}">
      <dgm:prSet phldrT="[Text]" custT="1"/>
      <dgm:spPr/>
      <dgm:t>
        <a:bodyPr/>
        <a:lstStyle/>
        <a:p>
          <a:r>
            <a:rPr lang="en-US" sz="2400"/>
            <a:t>Reflecting on the interviewer’s performance</a:t>
          </a:r>
          <a:endParaRPr lang="en-US" sz="2400" dirty="0"/>
        </a:p>
      </dgm:t>
    </dgm:pt>
    <dgm:pt modelId="{C1ABB881-2721-4A8C-909E-DFE5F4826BED}" type="parTrans" cxnId="{57B77916-11B8-40D0-BEC6-CF759F5356B8}">
      <dgm:prSet/>
      <dgm:spPr/>
      <dgm:t>
        <a:bodyPr/>
        <a:lstStyle/>
        <a:p>
          <a:endParaRPr lang="en-US"/>
        </a:p>
      </dgm:t>
    </dgm:pt>
    <dgm:pt modelId="{151B2061-8C5D-4159-ACF6-FC958086CBCD}" type="sibTrans" cxnId="{57B77916-11B8-40D0-BEC6-CF759F5356B8}">
      <dgm:prSet/>
      <dgm:spPr/>
      <dgm:t>
        <a:bodyPr/>
        <a:lstStyle/>
        <a:p>
          <a:endParaRPr lang="en-US"/>
        </a:p>
      </dgm:t>
    </dgm:pt>
    <dgm:pt modelId="{4632E877-82A0-47EB-B926-F5FF122F9F38}" type="pres">
      <dgm:prSet presAssocID="{C91A119B-3FCC-4058-A3A8-9271768A2309}" presName="Name0" presStyleCnt="0">
        <dgm:presLayoutVars>
          <dgm:dir/>
          <dgm:resizeHandles val="exact"/>
        </dgm:presLayoutVars>
      </dgm:prSet>
      <dgm:spPr/>
    </dgm:pt>
    <dgm:pt modelId="{1BDD80E5-CBD7-4EA3-B6AF-907506428863}" type="pres">
      <dgm:prSet presAssocID="{113B02C3-8CBE-4235-A18F-41C03BC6B1EE}" presName="node" presStyleLbl="node1" presStyleIdx="0" presStyleCnt="3">
        <dgm:presLayoutVars>
          <dgm:bulletEnabled val="1"/>
        </dgm:presLayoutVars>
      </dgm:prSet>
      <dgm:spPr/>
    </dgm:pt>
    <dgm:pt modelId="{CAC6E8E7-B39C-490E-B6C0-E6260B8043B3}" type="pres">
      <dgm:prSet presAssocID="{1E368BCC-F6AE-4E25-8248-F47DD67D791A}" presName="sibTrans" presStyleLbl="sibTrans2D1" presStyleIdx="0" presStyleCnt="2"/>
      <dgm:spPr/>
    </dgm:pt>
    <dgm:pt modelId="{7E6BCCE7-4C96-42A9-B05C-D0F34AD31532}" type="pres">
      <dgm:prSet presAssocID="{1E368BCC-F6AE-4E25-8248-F47DD67D791A}" presName="connectorText" presStyleLbl="sibTrans2D1" presStyleIdx="0" presStyleCnt="2"/>
      <dgm:spPr/>
    </dgm:pt>
    <dgm:pt modelId="{ECCD2375-60B5-4939-B9A5-6B6993BA9F54}" type="pres">
      <dgm:prSet presAssocID="{AC3E1C38-A475-414E-97B4-46A654016EB4}" presName="node" presStyleLbl="node1" presStyleIdx="1" presStyleCnt="3">
        <dgm:presLayoutVars>
          <dgm:bulletEnabled val="1"/>
        </dgm:presLayoutVars>
      </dgm:prSet>
      <dgm:spPr/>
    </dgm:pt>
    <dgm:pt modelId="{83B34F74-76C5-4A1B-AB89-039C52EA1503}" type="pres">
      <dgm:prSet presAssocID="{12E0824C-0E69-4E37-BADB-5E27AEA0647C}" presName="sibTrans" presStyleLbl="sibTrans2D1" presStyleIdx="1" presStyleCnt="2"/>
      <dgm:spPr/>
    </dgm:pt>
    <dgm:pt modelId="{9AD03F3C-6405-44EE-BFF3-D6DD3A017C72}" type="pres">
      <dgm:prSet presAssocID="{12E0824C-0E69-4E37-BADB-5E27AEA0647C}" presName="connectorText" presStyleLbl="sibTrans2D1" presStyleIdx="1" presStyleCnt="2"/>
      <dgm:spPr/>
    </dgm:pt>
    <dgm:pt modelId="{1EC9356F-DD41-45FB-84E7-EBE09DFE056A}" type="pres">
      <dgm:prSet presAssocID="{B321B212-5D15-4D67-973D-5949864D4CC4}" presName="node" presStyleLbl="node1" presStyleIdx="2" presStyleCnt="3">
        <dgm:presLayoutVars>
          <dgm:bulletEnabled val="1"/>
        </dgm:presLayoutVars>
      </dgm:prSet>
      <dgm:spPr/>
    </dgm:pt>
  </dgm:ptLst>
  <dgm:cxnLst>
    <dgm:cxn modelId="{A4829E0A-9836-4E84-A409-DB7364E62862}" type="presOf" srcId="{113B02C3-8CBE-4235-A18F-41C03BC6B1EE}" destId="{1BDD80E5-CBD7-4EA3-B6AF-907506428863}" srcOrd="0" destOrd="0" presId="urn:microsoft.com/office/officeart/2005/8/layout/process1"/>
    <dgm:cxn modelId="{57B77916-11B8-40D0-BEC6-CF759F5356B8}" srcId="{C91A119B-3FCC-4058-A3A8-9271768A2309}" destId="{B321B212-5D15-4D67-973D-5949864D4CC4}" srcOrd="2" destOrd="0" parTransId="{C1ABB881-2721-4A8C-909E-DFE5F4826BED}" sibTransId="{151B2061-8C5D-4159-ACF6-FC958086CBCD}"/>
    <dgm:cxn modelId="{AF4F071B-F501-484B-9D50-578AB499B330}" type="presOf" srcId="{AC3E1C38-A475-414E-97B4-46A654016EB4}" destId="{ECCD2375-60B5-4939-B9A5-6B6993BA9F54}" srcOrd="0" destOrd="0" presId="urn:microsoft.com/office/officeart/2005/8/layout/process1"/>
    <dgm:cxn modelId="{2313CB32-3087-4637-B6AB-C9BE6237A732}" type="presOf" srcId="{B321B212-5D15-4D67-973D-5949864D4CC4}" destId="{1EC9356F-DD41-45FB-84E7-EBE09DFE056A}" srcOrd="0" destOrd="0" presId="urn:microsoft.com/office/officeart/2005/8/layout/process1"/>
    <dgm:cxn modelId="{D07E7C5F-0EF4-4B95-AE95-DE49A12153A0}" type="presOf" srcId="{1E368BCC-F6AE-4E25-8248-F47DD67D791A}" destId="{7E6BCCE7-4C96-42A9-B05C-D0F34AD31532}" srcOrd="1" destOrd="0" presId="urn:microsoft.com/office/officeart/2005/8/layout/process1"/>
    <dgm:cxn modelId="{E14E054E-56E1-474F-9D9B-C10840475C88}" type="presOf" srcId="{1E368BCC-F6AE-4E25-8248-F47DD67D791A}" destId="{CAC6E8E7-B39C-490E-B6C0-E6260B8043B3}" srcOrd="0" destOrd="0" presId="urn:microsoft.com/office/officeart/2005/8/layout/process1"/>
    <dgm:cxn modelId="{671E876F-BC65-485F-A380-B511DA390C77}" srcId="{C91A119B-3FCC-4058-A3A8-9271768A2309}" destId="{AC3E1C38-A475-414E-97B4-46A654016EB4}" srcOrd="1" destOrd="0" parTransId="{14828E23-D70C-4615-A581-BE747A4940D6}" sibTransId="{12E0824C-0E69-4E37-BADB-5E27AEA0647C}"/>
    <dgm:cxn modelId="{6089A570-03CB-4375-9011-309BCA62CACA}" type="presOf" srcId="{12E0824C-0E69-4E37-BADB-5E27AEA0647C}" destId="{9AD03F3C-6405-44EE-BFF3-D6DD3A017C72}" srcOrd="1" destOrd="0" presId="urn:microsoft.com/office/officeart/2005/8/layout/process1"/>
    <dgm:cxn modelId="{2B527071-4AFF-4018-AA35-868E87B5E78E}" type="presOf" srcId="{12E0824C-0E69-4E37-BADB-5E27AEA0647C}" destId="{83B34F74-76C5-4A1B-AB89-039C52EA1503}" srcOrd="0" destOrd="0" presId="urn:microsoft.com/office/officeart/2005/8/layout/process1"/>
    <dgm:cxn modelId="{B3875DC5-6809-4BB7-BFFF-C9E592C31772}" srcId="{C91A119B-3FCC-4058-A3A8-9271768A2309}" destId="{113B02C3-8CBE-4235-A18F-41C03BC6B1EE}" srcOrd="0" destOrd="0" parTransId="{39348C02-EE92-4956-B761-EAB7C530CFB3}" sibTransId="{1E368BCC-F6AE-4E25-8248-F47DD67D791A}"/>
    <dgm:cxn modelId="{D07DB8D4-98B8-41F5-8558-6DCE0DE21A18}" type="presOf" srcId="{C91A119B-3FCC-4058-A3A8-9271768A2309}" destId="{4632E877-82A0-47EB-B926-F5FF122F9F38}" srcOrd="0" destOrd="0" presId="urn:microsoft.com/office/officeart/2005/8/layout/process1"/>
    <dgm:cxn modelId="{DEA0304B-E24F-44AA-A415-55F3878FD2CA}" type="presParOf" srcId="{4632E877-82A0-47EB-B926-F5FF122F9F38}" destId="{1BDD80E5-CBD7-4EA3-B6AF-907506428863}" srcOrd="0" destOrd="0" presId="urn:microsoft.com/office/officeart/2005/8/layout/process1"/>
    <dgm:cxn modelId="{D40E509D-4FAF-44A0-A33F-BA0833CB3254}" type="presParOf" srcId="{4632E877-82A0-47EB-B926-F5FF122F9F38}" destId="{CAC6E8E7-B39C-490E-B6C0-E6260B8043B3}" srcOrd="1" destOrd="0" presId="urn:microsoft.com/office/officeart/2005/8/layout/process1"/>
    <dgm:cxn modelId="{192C31C1-8BC7-4E47-B84B-F696C9B8F825}" type="presParOf" srcId="{CAC6E8E7-B39C-490E-B6C0-E6260B8043B3}" destId="{7E6BCCE7-4C96-42A9-B05C-D0F34AD31532}" srcOrd="0" destOrd="0" presId="urn:microsoft.com/office/officeart/2005/8/layout/process1"/>
    <dgm:cxn modelId="{61454C88-E429-4CB5-B83B-0805671DB9BC}" type="presParOf" srcId="{4632E877-82A0-47EB-B926-F5FF122F9F38}" destId="{ECCD2375-60B5-4939-B9A5-6B6993BA9F54}" srcOrd="2" destOrd="0" presId="urn:microsoft.com/office/officeart/2005/8/layout/process1"/>
    <dgm:cxn modelId="{A1E49C7C-BE9E-4018-A138-98482C88D275}" type="presParOf" srcId="{4632E877-82A0-47EB-B926-F5FF122F9F38}" destId="{83B34F74-76C5-4A1B-AB89-039C52EA1503}" srcOrd="3" destOrd="0" presId="urn:microsoft.com/office/officeart/2005/8/layout/process1"/>
    <dgm:cxn modelId="{EE1D89C3-9A89-460B-9988-3A6B800654CB}" type="presParOf" srcId="{83B34F74-76C5-4A1B-AB89-039C52EA1503}" destId="{9AD03F3C-6405-44EE-BFF3-D6DD3A017C72}" srcOrd="0" destOrd="0" presId="urn:microsoft.com/office/officeart/2005/8/layout/process1"/>
    <dgm:cxn modelId="{CCCCB665-25F3-4D7F-89B8-99C0C9F9EF9B}" type="presParOf" srcId="{4632E877-82A0-47EB-B926-F5FF122F9F38}" destId="{1EC9356F-DD41-45FB-84E7-EBE09DFE056A}" srcOrd="4"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16458BD-9AE7-49A2-8D6B-D9432132D933}" type="doc">
      <dgm:prSet loTypeId="urn:microsoft.com/office/officeart/2005/8/layout/process2" loCatId="process" qsTypeId="urn:microsoft.com/office/officeart/2005/8/quickstyle/simple1" qsCatId="simple" csTypeId="urn:microsoft.com/office/officeart/2005/8/colors/colorful5" csCatId="colorful" phldr="1"/>
      <dgm:spPr/>
    </dgm:pt>
    <dgm:pt modelId="{89740E36-C86A-4FF6-9510-75C4E896B74B}">
      <dgm:prSet phldrT="[Text]" custT="1"/>
      <dgm:spPr/>
      <dgm:t>
        <a:bodyPr/>
        <a:lstStyle/>
        <a:p>
          <a:r>
            <a:rPr lang="en-US" sz="2400"/>
            <a:t>To understand memory is fragile</a:t>
          </a:r>
          <a:endParaRPr lang="en-US" sz="2400" dirty="0"/>
        </a:p>
      </dgm:t>
    </dgm:pt>
    <dgm:pt modelId="{2F224B2F-9D1D-4185-9096-06ABCEEA45BD}" type="parTrans" cxnId="{D3E64A69-07A6-4B5D-BD8B-7E43EB9FFEA3}">
      <dgm:prSet/>
      <dgm:spPr/>
      <dgm:t>
        <a:bodyPr/>
        <a:lstStyle/>
        <a:p>
          <a:endParaRPr lang="en-US"/>
        </a:p>
      </dgm:t>
    </dgm:pt>
    <dgm:pt modelId="{B11F48FD-57CD-4489-A175-3EF88513635A}" type="sibTrans" cxnId="{D3E64A69-07A6-4B5D-BD8B-7E43EB9FFEA3}">
      <dgm:prSet/>
      <dgm:spPr/>
      <dgm:t>
        <a:bodyPr/>
        <a:lstStyle/>
        <a:p>
          <a:endParaRPr lang="en-US"/>
        </a:p>
      </dgm:t>
    </dgm:pt>
    <dgm:pt modelId="{C6342101-C9CD-4F52-86B1-EADE33D70CDF}">
      <dgm:prSet phldrT="[Text]" custT="1"/>
      <dgm:spPr/>
      <dgm:t>
        <a:bodyPr/>
        <a:lstStyle/>
        <a:p>
          <a:r>
            <a:rPr lang="en-US" sz="2400"/>
            <a:t>Memory can be influenced by the interviewer</a:t>
          </a:r>
          <a:endParaRPr lang="en-US" sz="2400" dirty="0"/>
        </a:p>
      </dgm:t>
    </dgm:pt>
    <dgm:pt modelId="{AE6B36D3-CF77-4359-8022-50DA9D7C3047}" type="parTrans" cxnId="{C2279931-F92C-4B7B-A32A-0006142A1520}">
      <dgm:prSet/>
      <dgm:spPr/>
      <dgm:t>
        <a:bodyPr/>
        <a:lstStyle/>
        <a:p>
          <a:endParaRPr lang="en-US"/>
        </a:p>
      </dgm:t>
    </dgm:pt>
    <dgm:pt modelId="{9C02049A-0279-4D31-8397-BABD9F9F2E11}" type="sibTrans" cxnId="{C2279931-F92C-4B7B-A32A-0006142A1520}">
      <dgm:prSet/>
      <dgm:spPr/>
      <dgm:t>
        <a:bodyPr/>
        <a:lstStyle/>
        <a:p>
          <a:endParaRPr lang="en-US"/>
        </a:p>
      </dgm:t>
    </dgm:pt>
    <dgm:pt modelId="{702065AF-329B-4E87-88F6-D0DE6D4E83FB}">
      <dgm:prSet phldrT="[Text]" custT="1"/>
      <dgm:spPr/>
      <dgm:t>
        <a:bodyPr/>
        <a:lstStyle/>
        <a:p>
          <a:r>
            <a:rPr lang="en-US" sz="2400"/>
            <a:t>Interviewee’s can be assisted to remember</a:t>
          </a:r>
          <a:endParaRPr lang="en-US" sz="2400" dirty="0"/>
        </a:p>
      </dgm:t>
    </dgm:pt>
    <dgm:pt modelId="{5B93CFF7-D466-4AA3-95F6-085BAE3AEB44}" type="parTrans" cxnId="{127F32F5-F7C2-4932-A655-BA712F5E5661}">
      <dgm:prSet/>
      <dgm:spPr/>
      <dgm:t>
        <a:bodyPr/>
        <a:lstStyle/>
        <a:p>
          <a:endParaRPr lang="en-US"/>
        </a:p>
      </dgm:t>
    </dgm:pt>
    <dgm:pt modelId="{C77AF186-0231-44B1-AB98-3FB690019847}" type="sibTrans" cxnId="{127F32F5-F7C2-4932-A655-BA712F5E5661}">
      <dgm:prSet/>
      <dgm:spPr/>
      <dgm:t>
        <a:bodyPr/>
        <a:lstStyle/>
        <a:p>
          <a:endParaRPr lang="en-US"/>
        </a:p>
      </dgm:t>
    </dgm:pt>
    <dgm:pt modelId="{7E25330E-EF0F-4560-8B70-09741D228808}" type="pres">
      <dgm:prSet presAssocID="{016458BD-9AE7-49A2-8D6B-D9432132D933}" presName="linearFlow" presStyleCnt="0">
        <dgm:presLayoutVars>
          <dgm:resizeHandles val="exact"/>
        </dgm:presLayoutVars>
      </dgm:prSet>
      <dgm:spPr/>
    </dgm:pt>
    <dgm:pt modelId="{D71F5593-8544-4822-9FE0-6BA19E3EA664}" type="pres">
      <dgm:prSet presAssocID="{89740E36-C86A-4FF6-9510-75C4E896B74B}" presName="node" presStyleLbl="node1" presStyleIdx="0" presStyleCnt="3" custScaleX="166861">
        <dgm:presLayoutVars>
          <dgm:bulletEnabled val="1"/>
        </dgm:presLayoutVars>
      </dgm:prSet>
      <dgm:spPr/>
    </dgm:pt>
    <dgm:pt modelId="{5401DE38-2342-49B7-9BFE-BC9BBB29F167}" type="pres">
      <dgm:prSet presAssocID="{B11F48FD-57CD-4489-A175-3EF88513635A}" presName="sibTrans" presStyleLbl="sibTrans2D1" presStyleIdx="0" presStyleCnt="2"/>
      <dgm:spPr/>
    </dgm:pt>
    <dgm:pt modelId="{A8577290-48BE-4675-AE2F-579028E99E40}" type="pres">
      <dgm:prSet presAssocID="{B11F48FD-57CD-4489-A175-3EF88513635A}" presName="connectorText" presStyleLbl="sibTrans2D1" presStyleIdx="0" presStyleCnt="2"/>
      <dgm:spPr/>
    </dgm:pt>
    <dgm:pt modelId="{B146BAD2-1F3E-4E9C-978E-BE9CF03A3F5C}" type="pres">
      <dgm:prSet presAssocID="{C6342101-C9CD-4F52-86B1-EADE33D70CDF}" presName="node" presStyleLbl="node1" presStyleIdx="1" presStyleCnt="3" custScaleX="164400">
        <dgm:presLayoutVars>
          <dgm:bulletEnabled val="1"/>
        </dgm:presLayoutVars>
      </dgm:prSet>
      <dgm:spPr/>
    </dgm:pt>
    <dgm:pt modelId="{C70C2716-A727-4C55-B8B2-4F63E8F9C7A2}" type="pres">
      <dgm:prSet presAssocID="{9C02049A-0279-4D31-8397-BABD9F9F2E11}" presName="sibTrans" presStyleLbl="sibTrans2D1" presStyleIdx="1" presStyleCnt="2"/>
      <dgm:spPr/>
    </dgm:pt>
    <dgm:pt modelId="{B9ABF411-29EA-4BDF-825C-8314AB8DBCB5}" type="pres">
      <dgm:prSet presAssocID="{9C02049A-0279-4D31-8397-BABD9F9F2E11}" presName="connectorText" presStyleLbl="sibTrans2D1" presStyleIdx="1" presStyleCnt="2"/>
      <dgm:spPr/>
    </dgm:pt>
    <dgm:pt modelId="{7B92DFFD-7A33-428D-88F9-4BC8EF209B8A}" type="pres">
      <dgm:prSet presAssocID="{702065AF-329B-4E87-88F6-D0DE6D4E83FB}" presName="node" presStyleLbl="node1" presStyleIdx="2" presStyleCnt="3" custScaleX="161938">
        <dgm:presLayoutVars>
          <dgm:bulletEnabled val="1"/>
        </dgm:presLayoutVars>
      </dgm:prSet>
      <dgm:spPr/>
    </dgm:pt>
  </dgm:ptLst>
  <dgm:cxnLst>
    <dgm:cxn modelId="{CB525304-605E-48D7-8AAB-8E3F4D9B0308}" type="presOf" srcId="{C6342101-C9CD-4F52-86B1-EADE33D70CDF}" destId="{B146BAD2-1F3E-4E9C-978E-BE9CF03A3F5C}" srcOrd="0" destOrd="0" presId="urn:microsoft.com/office/officeart/2005/8/layout/process2"/>
    <dgm:cxn modelId="{AA44B518-5002-4FE0-817D-1F8AF1D2B356}" type="presOf" srcId="{9C02049A-0279-4D31-8397-BABD9F9F2E11}" destId="{C70C2716-A727-4C55-B8B2-4F63E8F9C7A2}" srcOrd="0" destOrd="0" presId="urn:microsoft.com/office/officeart/2005/8/layout/process2"/>
    <dgm:cxn modelId="{C27B0B25-3924-46C0-B502-B2CDECC47424}" type="presOf" srcId="{B11F48FD-57CD-4489-A175-3EF88513635A}" destId="{5401DE38-2342-49B7-9BFE-BC9BBB29F167}" srcOrd="0" destOrd="0" presId="urn:microsoft.com/office/officeart/2005/8/layout/process2"/>
    <dgm:cxn modelId="{F2B00230-81C5-45AE-BDE2-D8907AD5AC77}" type="presOf" srcId="{702065AF-329B-4E87-88F6-D0DE6D4E83FB}" destId="{7B92DFFD-7A33-428D-88F9-4BC8EF209B8A}" srcOrd="0" destOrd="0" presId="urn:microsoft.com/office/officeart/2005/8/layout/process2"/>
    <dgm:cxn modelId="{C2279931-F92C-4B7B-A32A-0006142A1520}" srcId="{016458BD-9AE7-49A2-8D6B-D9432132D933}" destId="{C6342101-C9CD-4F52-86B1-EADE33D70CDF}" srcOrd="1" destOrd="0" parTransId="{AE6B36D3-CF77-4359-8022-50DA9D7C3047}" sibTransId="{9C02049A-0279-4D31-8397-BABD9F9F2E11}"/>
    <dgm:cxn modelId="{D3E64A69-07A6-4B5D-BD8B-7E43EB9FFEA3}" srcId="{016458BD-9AE7-49A2-8D6B-D9432132D933}" destId="{89740E36-C86A-4FF6-9510-75C4E896B74B}" srcOrd="0" destOrd="0" parTransId="{2F224B2F-9D1D-4185-9096-06ABCEEA45BD}" sibTransId="{B11F48FD-57CD-4489-A175-3EF88513635A}"/>
    <dgm:cxn modelId="{1F0AD749-8EF2-4AF5-AFAB-6D92B9E998FA}" type="presOf" srcId="{9C02049A-0279-4D31-8397-BABD9F9F2E11}" destId="{B9ABF411-29EA-4BDF-825C-8314AB8DBCB5}" srcOrd="1" destOrd="0" presId="urn:microsoft.com/office/officeart/2005/8/layout/process2"/>
    <dgm:cxn modelId="{9B4A14B7-4E0B-4654-BCDB-0FFDF3C1402D}" type="presOf" srcId="{B11F48FD-57CD-4489-A175-3EF88513635A}" destId="{A8577290-48BE-4675-AE2F-579028E99E40}" srcOrd="1" destOrd="0" presId="urn:microsoft.com/office/officeart/2005/8/layout/process2"/>
    <dgm:cxn modelId="{B051E7BA-A3C2-4618-88E6-7DC88E2FF828}" type="presOf" srcId="{016458BD-9AE7-49A2-8D6B-D9432132D933}" destId="{7E25330E-EF0F-4560-8B70-09741D228808}" srcOrd="0" destOrd="0" presId="urn:microsoft.com/office/officeart/2005/8/layout/process2"/>
    <dgm:cxn modelId="{5CAD73ED-90BB-4277-9E7F-0EB65C6F1A75}" type="presOf" srcId="{89740E36-C86A-4FF6-9510-75C4E896B74B}" destId="{D71F5593-8544-4822-9FE0-6BA19E3EA664}" srcOrd="0" destOrd="0" presId="urn:microsoft.com/office/officeart/2005/8/layout/process2"/>
    <dgm:cxn modelId="{127F32F5-F7C2-4932-A655-BA712F5E5661}" srcId="{016458BD-9AE7-49A2-8D6B-D9432132D933}" destId="{702065AF-329B-4E87-88F6-D0DE6D4E83FB}" srcOrd="2" destOrd="0" parTransId="{5B93CFF7-D466-4AA3-95F6-085BAE3AEB44}" sibTransId="{C77AF186-0231-44B1-AB98-3FB690019847}"/>
    <dgm:cxn modelId="{D3B887B2-3BCA-4916-9730-3305C050FE10}" type="presParOf" srcId="{7E25330E-EF0F-4560-8B70-09741D228808}" destId="{D71F5593-8544-4822-9FE0-6BA19E3EA664}" srcOrd="0" destOrd="0" presId="urn:microsoft.com/office/officeart/2005/8/layout/process2"/>
    <dgm:cxn modelId="{D3AD2D87-C730-43BF-B511-15693FCF8B7C}" type="presParOf" srcId="{7E25330E-EF0F-4560-8B70-09741D228808}" destId="{5401DE38-2342-49B7-9BFE-BC9BBB29F167}" srcOrd="1" destOrd="0" presId="urn:microsoft.com/office/officeart/2005/8/layout/process2"/>
    <dgm:cxn modelId="{84094509-3F3E-4F24-8413-B954B99DEF96}" type="presParOf" srcId="{5401DE38-2342-49B7-9BFE-BC9BBB29F167}" destId="{A8577290-48BE-4675-AE2F-579028E99E40}" srcOrd="0" destOrd="0" presId="urn:microsoft.com/office/officeart/2005/8/layout/process2"/>
    <dgm:cxn modelId="{8262FC2B-241B-4B6B-ACD6-3E84507BB853}" type="presParOf" srcId="{7E25330E-EF0F-4560-8B70-09741D228808}" destId="{B146BAD2-1F3E-4E9C-978E-BE9CF03A3F5C}" srcOrd="2" destOrd="0" presId="urn:microsoft.com/office/officeart/2005/8/layout/process2"/>
    <dgm:cxn modelId="{0A6D6ECC-0480-43B8-B0C4-B06915CD9F0E}" type="presParOf" srcId="{7E25330E-EF0F-4560-8B70-09741D228808}" destId="{C70C2716-A727-4C55-B8B2-4F63E8F9C7A2}" srcOrd="3" destOrd="0" presId="urn:microsoft.com/office/officeart/2005/8/layout/process2"/>
    <dgm:cxn modelId="{5BE0F1D3-B4A4-42FD-A1A9-4761468E8BC2}" type="presParOf" srcId="{C70C2716-A727-4C55-B8B2-4F63E8F9C7A2}" destId="{B9ABF411-29EA-4BDF-825C-8314AB8DBCB5}" srcOrd="0" destOrd="0" presId="urn:microsoft.com/office/officeart/2005/8/layout/process2"/>
    <dgm:cxn modelId="{603A3123-F9B9-4BAE-AB86-806C1E0812B9}" type="presParOf" srcId="{7E25330E-EF0F-4560-8B70-09741D228808}" destId="{7B92DFFD-7A33-428D-88F9-4BC8EF209B8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3432E05-A1CE-4AE9-A78C-16390F876134}"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7F75706F-EFAC-4A14-AE49-4C71FCF1983E}">
      <dgm:prSet phldrT="[Text]" custT="1"/>
      <dgm:spPr/>
      <dgm:t>
        <a:bodyPr/>
        <a:lstStyle/>
        <a:p>
          <a:r>
            <a:rPr lang="en-US" sz="2800"/>
            <a:t>Recognition</a:t>
          </a:r>
          <a:endParaRPr lang="en-US" sz="2800" dirty="0"/>
        </a:p>
      </dgm:t>
    </dgm:pt>
    <dgm:pt modelId="{D9EA4EF8-DE94-4948-9C12-AAD245E95289}" type="parTrans" cxnId="{5FF680B1-10E5-48E7-BAC6-8C57641E6780}">
      <dgm:prSet/>
      <dgm:spPr/>
      <dgm:t>
        <a:bodyPr/>
        <a:lstStyle/>
        <a:p>
          <a:endParaRPr lang="en-US"/>
        </a:p>
      </dgm:t>
    </dgm:pt>
    <dgm:pt modelId="{7F16C593-880F-4002-A4E3-8E9C342A1B01}" type="sibTrans" cxnId="{5FF680B1-10E5-48E7-BAC6-8C57641E6780}">
      <dgm:prSet/>
      <dgm:spPr/>
      <dgm:t>
        <a:bodyPr/>
        <a:lstStyle/>
        <a:p>
          <a:endParaRPr lang="en-US"/>
        </a:p>
      </dgm:t>
    </dgm:pt>
    <dgm:pt modelId="{1AED45DC-64A8-4EE1-B575-38D1CD10AA45}">
      <dgm:prSet phldrT="[Text]" custT="1"/>
      <dgm:spPr/>
      <dgm:t>
        <a:bodyPr/>
        <a:lstStyle/>
        <a:p>
          <a:r>
            <a:rPr lang="en-US" sz="2400" dirty="0"/>
            <a:t>This is the retrieval of information based on a cue</a:t>
          </a:r>
        </a:p>
        <a:p>
          <a:r>
            <a:rPr lang="en-US" sz="2400" dirty="0"/>
            <a:t>E.G We are shown a picture of a person or a place which you </a:t>
          </a:r>
          <a:r>
            <a:rPr lang="en-US" sz="2400" dirty="0" err="1"/>
            <a:t>recognise</a:t>
          </a:r>
          <a:r>
            <a:rPr lang="en-US" sz="2400" dirty="0"/>
            <a:t> from a prior experience </a:t>
          </a:r>
        </a:p>
      </dgm:t>
    </dgm:pt>
    <dgm:pt modelId="{0BCBEF65-B159-427B-A04B-E5AE63629F01}" type="parTrans" cxnId="{5E78688B-64CC-40D8-AEA0-2D7723AE2C37}">
      <dgm:prSet/>
      <dgm:spPr/>
      <dgm:t>
        <a:bodyPr/>
        <a:lstStyle/>
        <a:p>
          <a:endParaRPr lang="en-US"/>
        </a:p>
      </dgm:t>
    </dgm:pt>
    <dgm:pt modelId="{03EAB068-0F26-42D0-A452-2D477FEBD91E}" type="sibTrans" cxnId="{5E78688B-64CC-40D8-AEA0-2D7723AE2C37}">
      <dgm:prSet/>
      <dgm:spPr/>
      <dgm:t>
        <a:bodyPr/>
        <a:lstStyle/>
        <a:p>
          <a:endParaRPr lang="en-US"/>
        </a:p>
      </dgm:t>
    </dgm:pt>
    <dgm:pt modelId="{D9E67BFE-0172-4494-A7C5-08DB009E64BB}">
      <dgm:prSet phldrT="[Text]" custT="1"/>
      <dgm:spPr/>
      <dgm:t>
        <a:bodyPr/>
        <a:lstStyle/>
        <a:p>
          <a:r>
            <a:rPr lang="en-US" sz="2800"/>
            <a:t>Recall</a:t>
          </a:r>
          <a:endParaRPr lang="en-US" sz="2800" dirty="0"/>
        </a:p>
      </dgm:t>
    </dgm:pt>
    <dgm:pt modelId="{E2E6D140-30F8-40BC-9EC5-5B3888109451}" type="parTrans" cxnId="{2AD3730A-36B1-45E7-851B-80655A2D7BF7}">
      <dgm:prSet/>
      <dgm:spPr/>
      <dgm:t>
        <a:bodyPr/>
        <a:lstStyle/>
        <a:p>
          <a:endParaRPr lang="en-US"/>
        </a:p>
      </dgm:t>
    </dgm:pt>
    <dgm:pt modelId="{9411DC9F-BF75-4C70-9880-725265D6A5A3}" type="sibTrans" cxnId="{2AD3730A-36B1-45E7-851B-80655A2D7BF7}">
      <dgm:prSet/>
      <dgm:spPr/>
      <dgm:t>
        <a:bodyPr/>
        <a:lstStyle/>
        <a:p>
          <a:endParaRPr lang="en-US"/>
        </a:p>
      </dgm:t>
    </dgm:pt>
    <dgm:pt modelId="{31AE7DB0-DB0B-4E74-90BC-3A879826F71F}">
      <dgm:prSet phldrT="[Text]" custT="1"/>
      <dgm:spPr/>
      <dgm:t>
        <a:bodyPr/>
        <a:lstStyle/>
        <a:p>
          <a:r>
            <a:rPr lang="en-US" sz="2400" dirty="0"/>
            <a:t>This is the retrieval of information without a cue.</a:t>
          </a:r>
        </a:p>
        <a:p>
          <a:r>
            <a:rPr lang="en-US" sz="2400" dirty="0"/>
            <a:t>E.G We may be asked a question and we have to search our memory for the answers </a:t>
          </a:r>
        </a:p>
      </dgm:t>
    </dgm:pt>
    <dgm:pt modelId="{1D69FA66-A0A5-4568-B3FF-5E0337454E67}" type="parTrans" cxnId="{CF2DC499-3E6A-48BB-B463-200E3750B021}">
      <dgm:prSet/>
      <dgm:spPr/>
      <dgm:t>
        <a:bodyPr/>
        <a:lstStyle/>
        <a:p>
          <a:endParaRPr lang="en-US"/>
        </a:p>
      </dgm:t>
    </dgm:pt>
    <dgm:pt modelId="{8D39020A-352E-4D98-9957-8703FB0192D2}" type="sibTrans" cxnId="{CF2DC499-3E6A-48BB-B463-200E3750B021}">
      <dgm:prSet/>
      <dgm:spPr/>
      <dgm:t>
        <a:bodyPr/>
        <a:lstStyle/>
        <a:p>
          <a:endParaRPr lang="en-US"/>
        </a:p>
      </dgm:t>
    </dgm:pt>
    <dgm:pt modelId="{3DBF1861-0156-428C-A103-0A5E619D5E5C}" type="pres">
      <dgm:prSet presAssocID="{D3432E05-A1CE-4AE9-A78C-16390F876134}" presName="Name0" presStyleCnt="0">
        <dgm:presLayoutVars>
          <dgm:chMax val="5"/>
          <dgm:chPref val="5"/>
          <dgm:dir/>
          <dgm:animLvl val="lvl"/>
        </dgm:presLayoutVars>
      </dgm:prSet>
      <dgm:spPr/>
    </dgm:pt>
    <dgm:pt modelId="{683685AE-4AE2-4E10-AB95-4BA2DE91F09D}" type="pres">
      <dgm:prSet presAssocID="{7F75706F-EFAC-4A14-AE49-4C71FCF1983E}" presName="parentText1" presStyleLbl="node1" presStyleIdx="0" presStyleCnt="2">
        <dgm:presLayoutVars>
          <dgm:chMax/>
          <dgm:chPref val="3"/>
          <dgm:bulletEnabled val="1"/>
        </dgm:presLayoutVars>
      </dgm:prSet>
      <dgm:spPr/>
    </dgm:pt>
    <dgm:pt modelId="{2A7163A2-83D1-48B2-8362-04B79F9DD6C7}" type="pres">
      <dgm:prSet presAssocID="{7F75706F-EFAC-4A14-AE49-4C71FCF1983E}" presName="childText1" presStyleLbl="solidAlignAcc1" presStyleIdx="0" presStyleCnt="2">
        <dgm:presLayoutVars>
          <dgm:chMax val="0"/>
          <dgm:chPref val="0"/>
          <dgm:bulletEnabled val="1"/>
        </dgm:presLayoutVars>
      </dgm:prSet>
      <dgm:spPr/>
    </dgm:pt>
    <dgm:pt modelId="{86B88D92-E6AA-421C-85F2-FC1B394F798B}" type="pres">
      <dgm:prSet presAssocID="{D9E67BFE-0172-4494-A7C5-08DB009E64BB}" presName="parentText2" presStyleLbl="node1" presStyleIdx="1" presStyleCnt="2">
        <dgm:presLayoutVars>
          <dgm:chMax/>
          <dgm:chPref val="3"/>
          <dgm:bulletEnabled val="1"/>
        </dgm:presLayoutVars>
      </dgm:prSet>
      <dgm:spPr/>
    </dgm:pt>
    <dgm:pt modelId="{99DFF960-6DF7-4633-8C98-88AA7FB1BE75}" type="pres">
      <dgm:prSet presAssocID="{D9E67BFE-0172-4494-A7C5-08DB009E64BB}" presName="childText2" presStyleLbl="solidAlignAcc1" presStyleIdx="1" presStyleCnt="2">
        <dgm:presLayoutVars>
          <dgm:chMax val="0"/>
          <dgm:chPref val="0"/>
          <dgm:bulletEnabled val="1"/>
        </dgm:presLayoutVars>
      </dgm:prSet>
      <dgm:spPr/>
    </dgm:pt>
  </dgm:ptLst>
  <dgm:cxnLst>
    <dgm:cxn modelId="{2AD3730A-36B1-45E7-851B-80655A2D7BF7}" srcId="{D3432E05-A1CE-4AE9-A78C-16390F876134}" destId="{D9E67BFE-0172-4494-A7C5-08DB009E64BB}" srcOrd="1" destOrd="0" parTransId="{E2E6D140-30F8-40BC-9EC5-5B3888109451}" sibTransId="{9411DC9F-BF75-4C70-9880-725265D6A5A3}"/>
    <dgm:cxn modelId="{FBEC810C-751C-4258-89EE-19DF37810A2D}" type="presOf" srcId="{D3432E05-A1CE-4AE9-A78C-16390F876134}" destId="{3DBF1861-0156-428C-A103-0A5E619D5E5C}" srcOrd="0" destOrd="0" presId="urn:microsoft.com/office/officeart/2009/3/layout/IncreasingArrowsProcess"/>
    <dgm:cxn modelId="{6017E639-A18C-43CC-9DD3-FFCED122B155}" type="presOf" srcId="{7F75706F-EFAC-4A14-AE49-4C71FCF1983E}" destId="{683685AE-4AE2-4E10-AB95-4BA2DE91F09D}" srcOrd="0" destOrd="0" presId="urn:microsoft.com/office/officeart/2009/3/layout/IncreasingArrowsProcess"/>
    <dgm:cxn modelId="{224BD43A-44E7-4CCB-ABF2-C9890C4D1882}" type="presOf" srcId="{1AED45DC-64A8-4EE1-B575-38D1CD10AA45}" destId="{2A7163A2-83D1-48B2-8362-04B79F9DD6C7}" srcOrd="0" destOrd="0" presId="urn:microsoft.com/office/officeart/2009/3/layout/IncreasingArrowsProcess"/>
    <dgm:cxn modelId="{8CFB6D75-32AA-4D1E-9FBB-F62D03817F2D}" type="presOf" srcId="{D9E67BFE-0172-4494-A7C5-08DB009E64BB}" destId="{86B88D92-E6AA-421C-85F2-FC1B394F798B}" srcOrd="0" destOrd="0" presId="urn:microsoft.com/office/officeart/2009/3/layout/IncreasingArrowsProcess"/>
    <dgm:cxn modelId="{5E78688B-64CC-40D8-AEA0-2D7723AE2C37}" srcId="{7F75706F-EFAC-4A14-AE49-4C71FCF1983E}" destId="{1AED45DC-64A8-4EE1-B575-38D1CD10AA45}" srcOrd="0" destOrd="0" parTransId="{0BCBEF65-B159-427B-A04B-E5AE63629F01}" sibTransId="{03EAB068-0F26-42D0-A452-2D477FEBD91E}"/>
    <dgm:cxn modelId="{CF2DC499-3E6A-48BB-B463-200E3750B021}" srcId="{D9E67BFE-0172-4494-A7C5-08DB009E64BB}" destId="{31AE7DB0-DB0B-4E74-90BC-3A879826F71F}" srcOrd="0" destOrd="0" parTransId="{1D69FA66-A0A5-4568-B3FF-5E0337454E67}" sibTransId="{8D39020A-352E-4D98-9957-8703FB0192D2}"/>
    <dgm:cxn modelId="{5FF680B1-10E5-48E7-BAC6-8C57641E6780}" srcId="{D3432E05-A1CE-4AE9-A78C-16390F876134}" destId="{7F75706F-EFAC-4A14-AE49-4C71FCF1983E}" srcOrd="0" destOrd="0" parTransId="{D9EA4EF8-DE94-4948-9C12-AAD245E95289}" sibTransId="{7F16C593-880F-4002-A4E3-8E9C342A1B01}"/>
    <dgm:cxn modelId="{679AC0D3-E951-4149-8DBF-FE1B7AA8346E}" type="presOf" srcId="{31AE7DB0-DB0B-4E74-90BC-3A879826F71F}" destId="{99DFF960-6DF7-4633-8C98-88AA7FB1BE75}" srcOrd="0" destOrd="0" presId="urn:microsoft.com/office/officeart/2009/3/layout/IncreasingArrowsProcess"/>
    <dgm:cxn modelId="{EFE0D669-368B-47BC-960F-8CEF353016D7}" type="presParOf" srcId="{3DBF1861-0156-428C-A103-0A5E619D5E5C}" destId="{683685AE-4AE2-4E10-AB95-4BA2DE91F09D}" srcOrd="0" destOrd="0" presId="urn:microsoft.com/office/officeart/2009/3/layout/IncreasingArrowsProcess"/>
    <dgm:cxn modelId="{857C8E2C-4676-493D-9D8A-C17CC4356DC4}" type="presParOf" srcId="{3DBF1861-0156-428C-A103-0A5E619D5E5C}" destId="{2A7163A2-83D1-48B2-8362-04B79F9DD6C7}" srcOrd="1" destOrd="0" presId="urn:microsoft.com/office/officeart/2009/3/layout/IncreasingArrowsProcess"/>
    <dgm:cxn modelId="{0AD9B34B-A2CB-42D2-B9C1-DE365382202B}" type="presParOf" srcId="{3DBF1861-0156-428C-A103-0A5E619D5E5C}" destId="{86B88D92-E6AA-421C-85F2-FC1B394F798B}" srcOrd="2" destOrd="0" presId="urn:microsoft.com/office/officeart/2009/3/layout/IncreasingArrowsProcess"/>
    <dgm:cxn modelId="{B71249F6-0B32-48C4-9C99-E8945156C23C}" type="presParOf" srcId="{3DBF1861-0156-428C-A103-0A5E619D5E5C}" destId="{99DFF960-6DF7-4633-8C98-88AA7FB1BE75}"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7043FDE-168E-4CEA-87FF-D0D7DD3448D7}" type="doc">
      <dgm:prSet loTypeId="urn:microsoft.com/office/officeart/2005/8/layout/pList2" loCatId="list" qsTypeId="urn:microsoft.com/office/officeart/2005/8/quickstyle/simple1" qsCatId="simple" csTypeId="urn:microsoft.com/office/officeart/2005/8/colors/colorful4" csCatId="colorful" phldr="1"/>
      <dgm:spPr/>
    </dgm:pt>
    <dgm:pt modelId="{415E8F25-13BF-41A8-9CB6-B787121FAC66}">
      <dgm:prSet phldrT="[Text]" custT="1"/>
      <dgm:spPr/>
      <dgm:t>
        <a:bodyPr/>
        <a:lstStyle/>
        <a:p>
          <a:r>
            <a:rPr lang="en-GB" sz="1800" b="1" i="1" u="sng"/>
            <a:t>Interference</a:t>
          </a:r>
          <a:r>
            <a:rPr lang="en-GB" sz="1600" b="1"/>
            <a:t> </a:t>
          </a:r>
          <a:r>
            <a:rPr lang="en-GB" sz="1600"/>
            <a:t> </a:t>
          </a:r>
          <a:r>
            <a:rPr lang="en-GB" sz="1800"/>
            <a:t>When information gets confused with other information in the long term memory</a:t>
          </a:r>
          <a:endParaRPr lang="en-US" sz="1800" dirty="0"/>
        </a:p>
      </dgm:t>
    </dgm:pt>
    <dgm:pt modelId="{289F0CEA-F3DB-4FE4-90AF-FF9A654EEB21}" type="parTrans" cxnId="{4D5BB4F4-EC11-4E2D-B7A1-CC3AF9B8B245}">
      <dgm:prSet/>
      <dgm:spPr/>
      <dgm:t>
        <a:bodyPr/>
        <a:lstStyle/>
        <a:p>
          <a:endParaRPr lang="en-US"/>
        </a:p>
      </dgm:t>
    </dgm:pt>
    <dgm:pt modelId="{22CF8A3C-F1A1-4BF3-BA22-D9D99559A412}" type="sibTrans" cxnId="{4D5BB4F4-EC11-4E2D-B7A1-CC3AF9B8B245}">
      <dgm:prSet/>
      <dgm:spPr/>
      <dgm:t>
        <a:bodyPr/>
        <a:lstStyle/>
        <a:p>
          <a:endParaRPr lang="en-US"/>
        </a:p>
      </dgm:t>
    </dgm:pt>
    <dgm:pt modelId="{103A127E-BF7B-4B59-A659-D7A89333FDAA}">
      <dgm:prSet phldrT="[Text]" custT="1"/>
      <dgm:spPr/>
      <dgm:t>
        <a:bodyPr/>
        <a:lstStyle/>
        <a:p>
          <a:r>
            <a:rPr lang="en-GB" sz="1800" b="1" i="1" u="sng"/>
            <a:t>Fading </a:t>
          </a:r>
          <a:r>
            <a:rPr lang="en-GB" sz="1800" b="1"/>
            <a:t>     </a:t>
          </a:r>
          <a:r>
            <a:rPr lang="en-GB" sz="1800" b="0" i="0" u="none"/>
            <a:t>New</a:t>
          </a:r>
          <a:r>
            <a:rPr lang="en-GB" sz="1800"/>
            <a:t> memories trace over existing memories and unless used we lose the information</a:t>
          </a:r>
          <a:endParaRPr lang="en-US" sz="1800" dirty="0"/>
        </a:p>
      </dgm:t>
    </dgm:pt>
    <dgm:pt modelId="{576CB4F7-29F2-4518-B976-B5B489CF04C2}" type="parTrans" cxnId="{3F22F3A8-58D1-46B4-8C37-42CBA55A96B4}">
      <dgm:prSet/>
      <dgm:spPr/>
      <dgm:t>
        <a:bodyPr/>
        <a:lstStyle/>
        <a:p>
          <a:endParaRPr lang="en-US"/>
        </a:p>
      </dgm:t>
    </dgm:pt>
    <dgm:pt modelId="{95F41E77-800B-4B28-B578-DD8E4E6F5CAA}" type="sibTrans" cxnId="{3F22F3A8-58D1-46B4-8C37-42CBA55A96B4}">
      <dgm:prSet/>
      <dgm:spPr/>
      <dgm:t>
        <a:bodyPr/>
        <a:lstStyle/>
        <a:p>
          <a:endParaRPr lang="en-US"/>
        </a:p>
      </dgm:t>
    </dgm:pt>
    <dgm:pt modelId="{1DDD4BEE-A98C-4C73-89B1-0A37186718AB}">
      <dgm:prSet custT="1"/>
      <dgm:spPr/>
      <dgm:t>
        <a:bodyPr/>
        <a:lstStyle/>
        <a:p>
          <a:r>
            <a:rPr lang="en-GB" sz="1800" b="1" i="1" u="sng"/>
            <a:t>Motivated Forgetting  </a:t>
          </a:r>
          <a:r>
            <a:rPr lang="en-GB" sz="1800"/>
            <a:t>Traumatic, disturbing experiences we actively forget.</a:t>
          </a:r>
          <a:endParaRPr lang="en-GB" sz="1800" dirty="0"/>
        </a:p>
      </dgm:t>
    </dgm:pt>
    <dgm:pt modelId="{BC1531DE-31E9-4AD0-A3E6-01B841D0A1E1}" type="parTrans" cxnId="{62DC3D46-42A4-4196-AA65-F0989832FE65}">
      <dgm:prSet/>
      <dgm:spPr/>
      <dgm:t>
        <a:bodyPr/>
        <a:lstStyle/>
        <a:p>
          <a:endParaRPr lang="en-US"/>
        </a:p>
      </dgm:t>
    </dgm:pt>
    <dgm:pt modelId="{216086F6-4877-4E98-9168-19677B289437}" type="sibTrans" cxnId="{62DC3D46-42A4-4196-AA65-F0989832FE65}">
      <dgm:prSet/>
      <dgm:spPr/>
      <dgm:t>
        <a:bodyPr/>
        <a:lstStyle/>
        <a:p>
          <a:endParaRPr lang="en-US"/>
        </a:p>
      </dgm:t>
    </dgm:pt>
    <dgm:pt modelId="{2BF63025-E459-4BA5-B76E-4E524666A9E3}">
      <dgm:prSet/>
      <dgm:spPr/>
      <dgm:t>
        <a:bodyPr/>
        <a:lstStyle/>
        <a:p>
          <a:r>
            <a:rPr lang="en-GB" b="1" i="1" u="sng"/>
            <a:t>Organic Causes     </a:t>
          </a:r>
        </a:p>
        <a:p>
          <a:r>
            <a:rPr lang="en-GB"/>
            <a:t>Age causes the central nervous to slow and forgetfulness is a factor of this. </a:t>
          </a:r>
          <a:endParaRPr lang="en-GB" dirty="0"/>
        </a:p>
      </dgm:t>
    </dgm:pt>
    <dgm:pt modelId="{E5CC2EDA-0E0E-4F9A-B54A-1671A69C61AA}" type="parTrans" cxnId="{3C207E00-A1F8-4B8D-BDA5-06590727E68C}">
      <dgm:prSet/>
      <dgm:spPr/>
      <dgm:t>
        <a:bodyPr/>
        <a:lstStyle/>
        <a:p>
          <a:endParaRPr lang="en-US"/>
        </a:p>
      </dgm:t>
    </dgm:pt>
    <dgm:pt modelId="{CBD8ED9E-5E13-418D-A995-A4CFD3580413}" type="sibTrans" cxnId="{3C207E00-A1F8-4B8D-BDA5-06590727E68C}">
      <dgm:prSet/>
      <dgm:spPr/>
      <dgm:t>
        <a:bodyPr/>
        <a:lstStyle/>
        <a:p>
          <a:endParaRPr lang="en-US"/>
        </a:p>
      </dgm:t>
    </dgm:pt>
    <dgm:pt modelId="{33E837C3-0639-4246-B113-B1C8C5B56314}">
      <dgm:prSet custT="1"/>
      <dgm:spPr/>
      <dgm:t>
        <a:bodyPr/>
        <a:lstStyle/>
        <a:p>
          <a:r>
            <a:rPr lang="en-GB" sz="1800" b="1" i="1" u="sng"/>
            <a:t>Physical Injury/</a:t>
          </a:r>
        </a:p>
        <a:p>
          <a:r>
            <a:rPr lang="en-GB" sz="1800" b="1" i="1" u="sng"/>
            <a:t>Trauma</a:t>
          </a:r>
        </a:p>
        <a:p>
          <a:r>
            <a:rPr lang="en-GB" sz="1800" b="1"/>
            <a:t> </a:t>
          </a:r>
          <a:r>
            <a:rPr lang="en-GB" sz="1800"/>
            <a:t> Inability to recall events before/after a traumatic experience.</a:t>
          </a:r>
          <a:endParaRPr lang="en-GB" sz="1800" dirty="0"/>
        </a:p>
      </dgm:t>
    </dgm:pt>
    <dgm:pt modelId="{6BBB7454-B7FE-4D8E-AD59-ECEB6E1B6B20}" type="parTrans" cxnId="{64B97B07-4AC0-4CCC-A01F-E073394D4C69}">
      <dgm:prSet/>
      <dgm:spPr/>
      <dgm:t>
        <a:bodyPr/>
        <a:lstStyle/>
        <a:p>
          <a:endParaRPr lang="en-US"/>
        </a:p>
      </dgm:t>
    </dgm:pt>
    <dgm:pt modelId="{78FBC0BB-C820-4760-91AC-BCA36BADC764}" type="sibTrans" cxnId="{64B97B07-4AC0-4CCC-A01F-E073394D4C69}">
      <dgm:prSet/>
      <dgm:spPr/>
      <dgm:t>
        <a:bodyPr/>
        <a:lstStyle/>
        <a:p>
          <a:endParaRPr lang="en-US"/>
        </a:p>
      </dgm:t>
    </dgm:pt>
    <dgm:pt modelId="{9D97F8C8-D0CF-400C-A669-E9179749F316}">
      <dgm:prSet phldrT="[Text]" custT="1"/>
      <dgm:spPr/>
      <dgm:t>
        <a:bodyPr/>
        <a:lstStyle/>
        <a:p>
          <a:r>
            <a:rPr lang="en-GB" sz="1800" b="1" i="1" u="sng"/>
            <a:t>Ineffective encoding </a:t>
          </a:r>
        </a:p>
        <a:p>
          <a:r>
            <a:rPr lang="en-GB" sz="1800"/>
            <a:t> It was never encoded in the first place</a:t>
          </a:r>
          <a:endParaRPr lang="en-US" sz="1800" dirty="0"/>
        </a:p>
      </dgm:t>
    </dgm:pt>
    <dgm:pt modelId="{49DC7FA9-ED9C-468A-B5F9-C6B05D652F8E}" type="sibTrans" cxnId="{0471C260-86A0-4FD9-9131-B3EFBA316C9B}">
      <dgm:prSet/>
      <dgm:spPr/>
      <dgm:t>
        <a:bodyPr/>
        <a:lstStyle/>
        <a:p>
          <a:endParaRPr lang="en-US"/>
        </a:p>
      </dgm:t>
    </dgm:pt>
    <dgm:pt modelId="{D9508B26-5948-4547-9D5C-1DCE7F99C58D}" type="parTrans" cxnId="{0471C260-86A0-4FD9-9131-B3EFBA316C9B}">
      <dgm:prSet/>
      <dgm:spPr/>
      <dgm:t>
        <a:bodyPr/>
        <a:lstStyle/>
        <a:p>
          <a:endParaRPr lang="en-US"/>
        </a:p>
      </dgm:t>
    </dgm:pt>
    <dgm:pt modelId="{58729E3E-BFE3-452D-9651-893845916EC3}" type="pres">
      <dgm:prSet presAssocID="{C7043FDE-168E-4CEA-87FF-D0D7DD3448D7}" presName="Name0" presStyleCnt="0">
        <dgm:presLayoutVars>
          <dgm:dir/>
          <dgm:resizeHandles val="exact"/>
        </dgm:presLayoutVars>
      </dgm:prSet>
      <dgm:spPr/>
    </dgm:pt>
    <dgm:pt modelId="{AA6A84EF-BEFA-458D-9FE1-637FEE69FC18}" type="pres">
      <dgm:prSet presAssocID="{C7043FDE-168E-4CEA-87FF-D0D7DD3448D7}" presName="bkgdShp" presStyleLbl="alignAccFollowNode1" presStyleIdx="0" presStyleCnt="1"/>
      <dgm:spPr/>
    </dgm:pt>
    <dgm:pt modelId="{91E3C27D-6CF8-4F1E-AC5C-81BE0D1CCF84}" type="pres">
      <dgm:prSet presAssocID="{C7043FDE-168E-4CEA-87FF-D0D7DD3448D7}" presName="linComp" presStyleCnt="0"/>
      <dgm:spPr/>
    </dgm:pt>
    <dgm:pt modelId="{22D10AE9-071F-41CC-A915-B059A351D21C}" type="pres">
      <dgm:prSet presAssocID="{9D97F8C8-D0CF-400C-A669-E9179749F316}" presName="compNode" presStyleCnt="0"/>
      <dgm:spPr/>
    </dgm:pt>
    <dgm:pt modelId="{6297D293-C58A-43A8-85C4-54C287C0A657}" type="pres">
      <dgm:prSet presAssocID="{9D97F8C8-D0CF-400C-A669-E9179749F316}" presName="node" presStyleLbl="node1" presStyleIdx="0" presStyleCnt="6">
        <dgm:presLayoutVars>
          <dgm:bulletEnabled val="1"/>
        </dgm:presLayoutVars>
      </dgm:prSet>
      <dgm:spPr/>
    </dgm:pt>
    <dgm:pt modelId="{4BE0A14F-DD15-410F-83CD-7DA1CAE762A2}" type="pres">
      <dgm:prSet presAssocID="{9D97F8C8-D0CF-400C-A669-E9179749F316}" presName="invisiNode" presStyleLbl="node1" presStyleIdx="0" presStyleCnt="6"/>
      <dgm:spPr/>
    </dgm:pt>
    <dgm:pt modelId="{E8541607-E369-4A8B-816E-B805C2E9E6FE}" type="pres">
      <dgm:prSet presAssocID="{9D97F8C8-D0CF-400C-A669-E9179749F316}" presName="imagNode" presStyleLbl="fgImgPlace1" presStyleIdx="0" presStyleCnt="6"/>
      <dgm:spPr>
        <a:blipFill rotWithShape="1">
          <a:blip xmlns:r="http://schemas.openxmlformats.org/officeDocument/2006/relationships" r:embed="rId1"/>
          <a:stretch>
            <a:fillRect/>
          </a:stretch>
        </a:blipFill>
      </dgm:spPr>
    </dgm:pt>
    <dgm:pt modelId="{ECC9E7D9-8002-4460-9F67-DCAD1BB138DB}" type="pres">
      <dgm:prSet presAssocID="{49DC7FA9-ED9C-468A-B5F9-C6B05D652F8E}" presName="sibTrans" presStyleLbl="sibTrans2D1" presStyleIdx="0" presStyleCnt="0"/>
      <dgm:spPr/>
    </dgm:pt>
    <dgm:pt modelId="{1A413581-6F1D-481E-B4E2-C932A55F11D8}" type="pres">
      <dgm:prSet presAssocID="{415E8F25-13BF-41A8-9CB6-B787121FAC66}" presName="compNode" presStyleCnt="0"/>
      <dgm:spPr/>
    </dgm:pt>
    <dgm:pt modelId="{FD5D7E29-0179-497D-8ABF-94868D3AC67C}" type="pres">
      <dgm:prSet presAssocID="{415E8F25-13BF-41A8-9CB6-B787121FAC66}" presName="node" presStyleLbl="node1" presStyleIdx="1" presStyleCnt="6">
        <dgm:presLayoutVars>
          <dgm:bulletEnabled val="1"/>
        </dgm:presLayoutVars>
      </dgm:prSet>
      <dgm:spPr/>
    </dgm:pt>
    <dgm:pt modelId="{2E329B43-13A3-4247-A238-67699AA0B1F9}" type="pres">
      <dgm:prSet presAssocID="{415E8F25-13BF-41A8-9CB6-B787121FAC66}" presName="invisiNode" presStyleLbl="node1" presStyleIdx="1" presStyleCnt="6"/>
      <dgm:spPr/>
    </dgm:pt>
    <dgm:pt modelId="{77462F66-6CBC-41A2-B94D-9785C9598BD1}" type="pres">
      <dgm:prSet presAssocID="{415E8F25-13BF-41A8-9CB6-B787121FAC66}" presName="imagNode" presStyleLbl="fgImgPlace1" presStyleIdx="1" presStyleCnt="6"/>
      <dgm:spPr>
        <a:blipFill rotWithShape="1">
          <a:blip xmlns:r="http://schemas.openxmlformats.org/officeDocument/2006/relationships" r:embed="rId2"/>
          <a:stretch>
            <a:fillRect/>
          </a:stretch>
        </a:blipFill>
      </dgm:spPr>
    </dgm:pt>
    <dgm:pt modelId="{BFC02E4F-02C9-4027-9068-3EE7690119B6}" type="pres">
      <dgm:prSet presAssocID="{22CF8A3C-F1A1-4BF3-BA22-D9D99559A412}" presName="sibTrans" presStyleLbl="sibTrans2D1" presStyleIdx="0" presStyleCnt="0"/>
      <dgm:spPr/>
    </dgm:pt>
    <dgm:pt modelId="{8AD10C66-8896-4405-9DB7-43EB3FFD7A23}" type="pres">
      <dgm:prSet presAssocID="{103A127E-BF7B-4B59-A659-D7A89333FDAA}" presName="compNode" presStyleCnt="0"/>
      <dgm:spPr/>
    </dgm:pt>
    <dgm:pt modelId="{EDAC4690-DE6E-4433-B188-36F5D73677FE}" type="pres">
      <dgm:prSet presAssocID="{103A127E-BF7B-4B59-A659-D7A89333FDAA}" presName="node" presStyleLbl="node1" presStyleIdx="2" presStyleCnt="6">
        <dgm:presLayoutVars>
          <dgm:bulletEnabled val="1"/>
        </dgm:presLayoutVars>
      </dgm:prSet>
      <dgm:spPr/>
    </dgm:pt>
    <dgm:pt modelId="{6FF09027-DAED-4B48-85F2-9147479DC2E5}" type="pres">
      <dgm:prSet presAssocID="{103A127E-BF7B-4B59-A659-D7A89333FDAA}" presName="invisiNode" presStyleLbl="node1" presStyleIdx="2" presStyleCnt="6"/>
      <dgm:spPr/>
    </dgm:pt>
    <dgm:pt modelId="{2811CADE-4D96-4642-9879-0416EF864CC7}" type="pres">
      <dgm:prSet presAssocID="{103A127E-BF7B-4B59-A659-D7A89333FDAA}" presName="imagNode" presStyleLbl="fgImgPlace1" presStyleIdx="2" presStyleCnt="6"/>
      <dgm:spPr>
        <a:blipFill rotWithShape="1">
          <a:blip xmlns:r="http://schemas.openxmlformats.org/officeDocument/2006/relationships" r:embed="rId3"/>
          <a:stretch>
            <a:fillRect/>
          </a:stretch>
        </a:blipFill>
      </dgm:spPr>
    </dgm:pt>
    <dgm:pt modelId="{A74ECC98-69FF-4E5A-85C8-2EEA7AE2E070}" type="pres">
      <dgm:prSet presAssocID="{95F41E77-800B-4B28-B578-DD8E4E6F5CAA}" presName="sibTrans" presStyleLbl="sibTrans2D1" presStyleIdx="0" presStyleCnt="0"/>
      <dgm:spPr/>
    </dgm:pt>
    <dgm:pt modelId="{0047240A-121B-4CB1-B0BA-97AF4BF320FE}" type="pres">
      <dgm:prSet presAssocID="{1DDD4BEE-A98C-4C73-89B1-0A37186718AB}" presName="compNode" presStyleCnt="0"/>
      <dgm:spPr/>
    </dgm:pt>
    <dgm:pt modelId="{F1E8B87D-DEA4-4A4F-9CAE-839E1F938463}" type="pres">
      <dgm:prSet presAssocID="{1DDD4BEE-A98C-4C73-89B1-0A37186718AB}" presName="node" presStyleLbl="node1" presStyleIdx="3" presStyleCnt="6">
        <dgm:presLayoutVars>
          <dgm:bulletEnabled val="1"/>
        </dgm:presLayoutVars>
      </dgm:prSet>
      <dgm:spPr/>
    </dgm:pt>
    <dgm:pt modelId="{A8C7B487-00DB-4B75-8981-FB4F18D329E4}" type="pres">
      <dgm:prSet presAssocID="{1DDD4BEE-A98C-4C73-89B1-0A37186718AB}" presName="invisiNode" presStyleLbl="node1" presStyleIdx="3" presStyleCnt="6"/>
      <dgm:spPr/>
    </dgm:pt>
    <dgm:pt modelId="{464FB482-6110-4217-8902-07667DABD9C9}" type="pres">
      <dgm:prSet presAssocID="{1DDD4BEE-A98C-4C73-89B1-0A37186718AB}" presName="imagNode" presStyleLbl="fgImgPlace1" presStyleIdx="3" presStyleCnt="6"/>
      <dgm:spPr>
        <a:blipFill rotWithShape="1">
          <a:blip xmlns:r="http://schemas.openxmlformats.org/officeDocument/2006/relationships" r:embed="rId4"/>
          <a:stretch>
            <a:fillRect/>
          </a:stretch>
        </a:blipFill>
      </dgm:spPr>
    </dgm:pt>
    <dgm:pt modelId="{A141280D-E4F5-4DDB-94E9-FF8E035D1DF3}" type="pres">
      <dgm:prSet presAssocID="{216086F6-4877-4E98-9168-19677B289437}" presName="sibTrans" presStyleLbl="sibTrans2D1" presStyleIdx="0" presStyleCnt="0"/>
      <dgm:spPr/>
    </dgm:pt>
    <dgm:pt modelId="{7E6E7642-5801-41D7-8267-8C1E9C387979}" type="pres">
      <dgm:prSet presAssocID="{33E837C3-0639-4246-B113-B1C8C5B56314}" presName="compNode" presStyleCnt="0"/>
      <dgm:spPr/>
    </dgm:pt>
    <dgm:pt modelId="{7EF7DE5D-CA37-40C7-A397-81176757010A}" type="pres">
      <dgm:prSet presAssocID="{33E837C3-0639-4246-B113-B1C8C5B56314}" presName="node" presStyleLbl="node1" presStyleIdx="4" presStyleCnt="6">
        <dgm:presLayoutVars>
          <dgm:bulletEnabled val="1"/>
        </dgm:presLayoutVars>
      </dgm:prSet>
      <dgm:spPr/>
    </dgm:pt>
    <dgm:pt modelId="{9E39D891-AEA8-4AB0-A1EF-B62A7EC55D5F}" type="pres">
      <dgm:prSet presAssocID="{33E837C3-0639-4246-B113-B1C8C5B56314}" presName="invisiNode" presStyleLbl="node1" presStyleIdx="4" presStyleCnt="6"/>
      <dgm:spPr/>
    </dgm:pt>
    <dgm:pt modelId="{7BF24123-8417-4327-8DCD-3224CEB7F466}" type="pres">
      <dgm:prSet presAssocID="{33E837C3-0639-4246-B113-B1C8C5B56314}" presName="imagNode" presStyleLbl="fgImgPlace1" presStyleIdx="4" presStyleCnt="6"/>
      <dgm:spPr>
        <a:blipFill rotWithShape="1">
          <a:blip xmlns:r="http://schemas.openxmlformats.org/officeDocument/2006/relationships" r:embed="rId5"/>
          <a:stretch>
            <a:fillRect/>
          </a:stretch>
        </a:blipFill>
      </dgm:spPr>
    </dgm:pt>
    <dgm:pt modelId="{859310EB-326D-473F-AF58-F2BB420FBF84}" type="pres">
      <dgm:prSet presAssocID="{78FBC0BB-C820-4760-91AC-BCA36BADC764}" presName="sibTrans" presStyleLbl="sibTrans2D1" presStyleIdx="0" presStyleCnt="0"/>
      <dgm:spPr/>
    </dgm:pt>
    <dgm:pt modelId="{ED978FB6-C46F-401E-AC11-E460CB20A5A3}" type="pres">
      <dgm:prSet presAssocID="{2BF63025-E459-4BA5-B76E-4E524666A9E3}" presName="compNode" presStyleCnt="0"/>
      <dgm:spPr/>
    </dgm:pt>
    <dgm:pt modelId="{DB9A4620-5FBF-4F5D-8FDE-733437F22C47}" type="pres">
      <dgm:prSet presAssocID="{2BF63025-E459-4BA5-B76E-4E524666A9E3}" presName="node" presStyleLbl="node1" presStyleIdx="5" presStyleCnt="6">
        <dgm:presLayoutVars>
          <dgm:bulletEnabled val="1"/>
        </dgm:presLayoutVars>
      </dgm:prSet>
      <dgm:spPr/>
    </dgm:pt>
    <dgm:pt modelId="{BBA6A29A-98AA-4AA9-BCCE-638119D75798}" type="pres">
      <dgm:prSet presAssocID="{2BF63025-E459-4BA5-B76E-4E524666A9E3}" presName="invisiNode" presStyleLbl="node1" presStyleIdx="5" presStyleCnt="6"/>
      <dgm:spPr/>
    </dgm:pt>
    <dgm:pt modelId="{607EFAC1-B8B7-4E3D-999B-265C504B44E5}" type="pres">
      <dgm:prSet presAssocID="{2BF63025-E459-4BA5-B76E-4E524666A9E3}" presName="imagNode" presStyleLbl="fgImgPlace1" presStyleIdx="5" presStyleCnt="6" custLinFactNeighborX="2706" custLinFactNeighborY="-4182"/>
      <dgm:spPr>
        <a:blipFill rotWithShape="1">
          <a:blip xmlns:r="http://schemas.openxmlformats.org/officeDocument/2006/relationships" r:embed="rId6"/>
          <a:stretch>
            <a:fillRect/>
          </a:stretch>
        </a:blipFill>
      </dgm:spPr>
    </dgm:pt>
  </dgm:ptLst>
  <dgm:cxnLst>
    <dgm:cxn modelId="{3C207E00-A1F8-4B8D-BDA5-06590727E68C}" srcId="{C7043FDE-168E-4CEA-87FF-D0D7DD3448D7}" destId="{2BF63025-E459-4BA5-B76E-4E524666A9E3}" srcOrd="5" destOrd="0" parTransId="{E5CC2EDA-0E0E-4F9A-B54A-1671A69C61AA}" sibTransId="{CBD8ED9E-5E13-418D-A995-A4CFD3580413}"/>
    <dgm:cxn modelId="{64B97B07-4AC0-4CCC-A01F-E073394D4C69}" srcId="{C7043FDE-168E-4CEA-87FF-D0D7DD3448D7}" destId="{33E837C3-0639-4246-B113-B1C8C5B56314}" srcOrd="4" destOrd="0" parTransId="{6BBB7454-B7FE-4D8E-AD59-ECEB6E1B6B20}" sibTransId="{78FBC0BB-C820-4760-91AC-BCA36BADC764}"/>
    <dgm:cxn modelId="{D5BE4E1A-FAEF-44F3-A3CC-5C5A981665EE}" type="presOf" srcId="{95F41E77-800B-4B28-B578-DD8E4E6F5CAA}" destId="{A74ECC98-69FF-4E5A-85C8-2EEA7AE2E070}" srcOrd="0" destOrd="0" presId="urn:microsoft.com/office/officeart/2005/8/layout/pList2"/>
    <dgm:cxn modelId="{6D7D7820-55E7-48C4-A13B-FFB0A195FE05}" type="presOf" srcId="{49DC7FA9-ED9C-468A-B5F9-C6B05D652F8E}" destId="{ECC9E7D9-8002-4460-9F67-DCAD1BB138DB}" srcOrd="0" destOrd="0" presId="urn:microsoft.com/office/officeart/2005/8/layout/pList2"/>
    <dgm:cxn modelId="{4E250539-5B41-41F4-B938-F2B0260D810F}" type="presOf" srcId="{9D97F8C8-D0CF-400C-A669-E9179749F316}" destId="{6297D293-C58A-43A8-85C4-54C287C0A657}" srcOrd="0" destOrd="0" presId="urn:microsoft.com/office/officeart/2005/8/layout/pList2"/>
    <dgm:cxn modelId="{0471C260-86A0-4FD9-9131-B3EFBA316C9B}" srcId="{C7043FDE-168E-4CEA-87FF-D0D7DD3448D7}" destId="{9D97F8C8-D0CF-400C-A669-E9179749F316}" srcOrd="0" destOrd="0" parTransId="{D9508B26-5948-4547-9D5C-1DCE7F99C58D}" sibTransId="{49DC7FA9-ED9C-468A-B5F9-C6B05D652F8E}"/>
    <dgm:cxn modelId="{62DC3D46-42A4-4196-AA65-F0989832FE65}" srcId="{C7043FDE-168E-4CEA-87FF-D0D7DD3448D7}" destId="{1DDD4BEE-A98C-4C73-89B1-0A37186718AB}" srcOrd="3" destOrd="0" parTransId="{BC1531DE-31E9-4AD0-A3E6-01B841D0A1E1}" sibTransId="{216086F6-4877-4E98-9168-19677B289437}"/>
    <dgm:cxn modelId="{43AB1F48-77FF-4F2B-AD88-84FEDB9CC774}" type="presOf" srcId="{1DDD4BEE-A98C-4C73-89B1-0A37186718AB}" destId="{F1E8B87D-DEA4-4A4F-9CAE-839E1F938463}" srcOrd="0" destOrd="0" presId="urn:microsoft.com/office/officeart/2005/8/layout/pList2"/>
    <dgm:cxn modelId="{3876E66A-CAB8-42AF-8EC7-0C6FBBE9FBBC}" type="presOf" srcId="{216086F6-4877-4E98-9168-19677B289437}" destId="{A141280D-E4F5-4DDB-94E9-FF8E035D1DF3}" srcOrd="0" destOrd="0" presId="urn:microsoft.com/office/officeart/2005/8/layout/pList2"/>
    <dgm:cxn modelId="{DDB4D67F-4824-4A64-92BC-346EEE4F6AE6}" type="presOf" srcId="{33E837C3-0639-4246-B113-B1C8C5B56314}" destId="{7EF7DE5D-CA37-40C7-A397-81176757010A}" srcOrd="0" destOrd="0" presId="urn:microsoft.com/office/officeart/2005/8/layout/pList2"/>
    <dgm:cxn modelId="{6DFE249A-09D2-4E50-BF20-14A05391ED35}" type="presOf" srcId="{103A127E-BF7B-4B59-A659-D7A89333FDAA}" destId="{EDAC4690-DE6E-4433-B188-36F5D73677FE}" srcOrd="0" destOrd="0" presId="urn:microsoft.com/office/officeart/2005/8/layout/pList2"/>
    <dgm:cxn modelId="{302878A6-4C2F-4D7F-91C1-F2754E47A75D}" type="presOf" srcId="{415E8F25-13BF-41A8-9CB6-B787121FAC66}" destId="{FD5D7E29-0179-497D-8ABF-94868D3AC67C}" srcOrd="0" destOrd="0" presId="urn:microsoft.com/office/officeart/2005/8/layout/pList2"/>
    <dgm:cxn modelId="{3F22F3A8-58D1-46B4-8C37-42CBA55A96B4}" srcId="{C7043FDE-168E-4CEA-87FF-D0D7DD3448D7}" destId="{103A127E-BF7B-4B59-A659-D7A89333FDAA}" srcOrd="2" destOrd="0" parTransId="{576CB4F7-29F2-4518-B976-B5B489CF04C2}" sibTransId="{95F41E77-800B-4B28-B578-DD8E4E6F5CAA}"/>
    <dgm:cxn modelId="{B23DB3B0-EEE1-4F84-A7EF-D4272BF2DAC0}" type="presOf" srcId="{22CF8A3C-F1A1-4BF3-BA22-D9D99559A412}" destId="{BFC02E4F-02C9-4027-9068-3EE7690119B6}" srcOrd="0" destOrd="0" presId="urn:microsoft.com/office/officeart/2005/8/layout/pList2"/>
    <dgm:cxn modelId="{6126A5B7-2D39-41B6-82B8-4E31D3D807E4}" type="presOf" srcId="{78FBC0BB-C820-4760-91AC-BCA36BADC764}" destId="{859310EB-326D-473F-AF58-F2BB420FBF84}" srcOrd="0" destOrd="0" presId="urn:microsoft.com/office/officeart/2005/8/layout/pList2"/>
    <dgm:cxn modelId="{EBDA2CCE-1CCF-4A39-BAC3-524A27063F0A}" type="presOf" srcId="{2BF63025-E459-4BA5-B76E-4E524666A9E3}" destId="{DB9A4620-5FBF-4F5D-8FDE-733437F22C47}" srcOrd="0" destOrd="0" presId="urn:microsoft.com/office/officeart/2005/8/layout/pList2"/>
    <dgm:cxn modelId="{D91F21D0-B26D-4EB8-BC00-1FF7C1CA5000}" type="presOf" srcId="{C7043FDE-168E-4CEA-87FF-D0D7DD3448D7}" destId="{58729E3E-BFE3-452D-9651-893845916EC3}" srcOrd="0" destOrd="0" presId="urn:microsoft.com/office/officeart/2005/8/layout/pList2"/>
    <dgm:cxn modelId="{4D5BB4F4-EC11-4E2D-B7A1-CC3AF9B8B245}" srcId="{C7043FDE-168E-4CEA-87FF-D0D7DD3448D7}" destId="{415E8F25-13BF-41A8-9CB6-B787121FAC66}" srcOrd="1" destOrd="0" parTransId="{289F0CEA-F3DB-4FE4-90AF-FF9A654EEB21}" sibTransId="{22CF8A3C-F1A1-4BF3-BA22-D9D99559A412}"/>
    <dgm:cxn modelId="{A22DBC97-2211-483D-8E72-E590613ABDFB}" type="presParOf" srcId="{58729E3E-BFE3-452D-9651-893845916EC3}" destId="{AA6A84EF-BEFA-458D-9FE1-637FEE69FC18}" srcOrd="0" destOrd="0" presId="urn:microsoft.com/office/officeart/2005/8/layout/pList2"/>
    <dgm:cxn modelId="{675FC472-F26B-449D-90EC-331E7E86495D}" type="presParOf" srcId="{58729E3E-BFE3-452D-9651-893845916EC3}" destId="{91E3C27D-6CF8-4F1E-AC5C-81BE0D1CCF84}" srcOrd="1" destOrd="0" presId="urn:microsoft.com/office/officeart/2005/8/layout/pList2"/>
    <dgm:cxn modelId="{D279BA63-61A7-4827-9C45-898AE8755D45}" type="presParOf" srcId="{91E3C27D-6CF8-4F1E-AC5C-81BE0D1CCF84}" destId="{22D10AE9-071F-41CC-A915-B059A351D21C}" srcOrd="0" destOrd="0" presId="urn:microsoft.com/office/officeart/2005/8/layout/pList2"/>
    <dgm:cxn modelId="{8718823F-6D48-402E-AF50-E48F647BD805}" type="presParOf" srcId="{22D10AE9-071F-41CC-A915-B059A351D21C}" destId="{6297D293-C58A-43A8-85C4-54C287C0A657}" srcOrd="0" destOrd="0" presId="urn:microsoft.com/office/officeart/2005/8/layout/pList2"/>
    <dgm:cxn modelId="{790FB9C2-D9CD-4AC7-922D-4DB644B681C7}" type="presParOf" srcId="{22D10AE9-071F-41CC-A915-B059A351D21C}" destId="{4BE0A14F-DD15-410F-83CD-7DA1CAE762A2}" srcOrd="1" destOrd="0" presId="urn:microsoft.com/office/officeart/2005/8/layout/pList2"/>
    <dgm:cxn modelId="{2C6EE9C9-456B-41A9-A796-7A8F7F001A4D}" type="presParOf" srcId="{22D10AE9-071F-41CC-A915-B059A351D21C}" destId="{E8541607-E369-4A8B-816E-B805C2E9E6FE}" srcOrd="2" destOrd="0" presId="urn:microsoft.com/office/officeart/2005/8/layout/pList2"/>
    <dgm:cxn modelId="{2036B0AA-95E7-42D9-A316-7A0E79FF0C8F}" type="presParOf" srcId="{91E3C27D-6CF8-4F1E-AC5C-81BE0D1CCF84}" destId="{ECC9E7D9-8002-4460-9F67-DCAD1BB138DB}" srcOrd="1" destOrd="0" presId="urn:microsoft.com/office/officeart/2005/8/layout/pList2"/>
    <dgm:cxn modelId="{25113802-75E5-4493-8336-0D6408A6482A}" type="presParOf" srcId="{91E3C27D-6CF8-4F1E-AC5C-81BE0D1CCF84}" destId="{1A413581-6F1D-481E-B4E2-C932A55F11D8}" srcOrd="2" destOrd="0" presId="urn:microsoft.com/office/officeart/2005/8/layout/pList2"/>
    <dgm:cxn modelId="{7FC3E0B7-0821-481A-BD7D-095D3C9D4BF5}" type="presParOf" srcId="{1A413581-6F1D-481E-B4E2-C932A55F11D8}" destId="{FD5D7E29-0179-497D-8ABF-94868D3AC67C}" srcOrd="0" destOrd="0" presId="urn:microsoft.com/office/officeart/2005/8/layout/pList2"/>
    <dgm:cxn modelId="{F765EAA3-F26A-414D-BAFD-1717EF4C934E}" type="presParOf" srcId="{1A413581-6F1D-481E-B4E2-C932A55F11D8}" destId="{2E329B43-13A3-4247-A238-67699AA0B1F9}" srcOrd="1" destOrd="0" presId="urn:microsoft.com/office/officeart/2005/8/layout/pList2"/>
    <dgm:cxn modelId="{F72A7F4E-B337-41BE-B754-65E673798708}" type="presParOf" srcId="{1A413581-6F1D-481E-B4E2-C932A55F11D8}" destId="{77462F66-6CBC-41A2-B94D-9785C9598BD1}" srcOrd="2" destOrd="0" presId="urn:microsoft.com/office/officeart/2005/8/layout/pList2"/>
    <dgm:cxn modelId="{C26A8C41-DDD0-4C16-98CC-10CF6E57CDF2}" type="presParOf" srcId="{91E3C27D-6CF8-4F1E-AC5C-81BE0D1CCF84}" destId="{BFC02E4F-02C9-4027-9068-3EE7690119B6}" srcOrd="3" destOrd="0" presId="urn:microsoft.com/office/officeart/2005/8/layout/pList2"/>
    <dgm:cxn modelId="{9D6470E1-4683-4211-B6DA-DC80DB827250}" type="presParOf" srcId="{91E3C27D-6CF8-4F1E-AC5C-81BE0D1CCF84}" destId="{8AD10C66-8896-4405-9DB7-43EB3FFD7A23}" srcOrd="4" destOrd="0" presId="urn:microsoft.com/office/officeart/2005/8/layout/pList2"/>
    <dgm:cxn modelId="{DB3545FB-D9FA-4241-85A4-15BEA916E494}" type="presParOf" srcId="{8AD10C66-8896-4405-9DB7-43EB3FFD7A23}" destId="{EDAC4690-DE6E-4433-B188-36F5D73677FE}" srcOrd="0" destOrd="0" presId="urn:microsoft.com/office/officeart/2005/8/layout/pList2"/>
    <dgm:cxn modelId="{ED087A49-05A8-47B0-A3B6-F10A12B91C51}" type="presParOf" srcId="{8AD10C66-8896-4405-9DB7-43EB3FFD7A23}" destId="{6FF09027-DAED-4B48-85F2-9147479DC2E5}" srcOrd="1" destOrd="0" presId="urn:microsoft.com/office/officeart/2005/8/layout/pList2"/>
    <dgm:cxn modelId="{67FA3BCF-C66E-495A-8841-A8E6D93A1D4B}" type="presParOf" srcId="{8AD10C66-8896-4405-9DB7-43EB3FFD7A23}" destId="{2811CADE-4D96-4642-9879-0416EF864CC7}" srcOrd="2" destOrd="0" presId="urn:microsoft.com/office/officeart/2005/8/layout/pList2"/>
    <dgm:cxn modelId="{EABB81A6-74AC-41E4-A2B9-18DF73F697C0}" type="presParOf" srcId="{91E3C27D-6CF8-4F1E-AC5C-81BE0D1CCF84}" destId="{A74ECC98-69FF-4E5A-85C8-2EEA7AE2E070}" srcOrd="5" destOrd="0" presId="urn:microsoft.com/office/officeart/2005/8/layout/pList2"/>
    <dgm:cxn modelId="{40EFC9D2-237C-4B9F-99EB-D3FD6A615A9B}" type="presParOf" srcId="{91E3C27D-6CF8-4F1E-AC5C-81BE0D1CCF84}" destId="{0047240A-121B-4CB1-B0BA-97AF4BF320FE}" srcOrd="6" destOrd="0" presId="urn:microsoft.com/office/officeart/2005/8/layout/pList2"/>
    <dgm:cxn modelId="{B091144F-38E8-4147-AC67-3501AB68B2B3}" type="presParOf" srcId="{0047240A-121B-4CB1-B0BA-97AF4BF320FE}" destId="{F1E8B87D-DEA4-4A4F-9CAE-839E1F938463}" srcOrd="0" destOrd="0" presId="urn:microsoft.com/office/officeart/2005/8/layout/pList2"/>
    <dgm:cxn modelId="{C9E6F9F8-393F-451A-8344-88DCBA2BD0CD}" type="presParOf" srcId="{0047240A-121B-4CB1-B0BA-97AF4BF320FE}" destId="{A8C7B487-00DB-4B75-8981-FB4F18D329E4}" srcOrd="1" destOrd="0" presId="urn:microsoft.com/office/officeart/2005/8/layout/pList2"/>
    <dgm:cxn modelId="{BAEC4FFB-1BC0-4A12-A14A-D0E0FC5C5A8D}" type="presParOf" srcId="{0047240A-121B-4CB1-B0BA-97AF4BF320FE}" destId="{464FB482-6110-4217-8902-07667DABD9C9}" srcOrd="2" destOrd="0" presId="urn:microsoft.com/office/officeart/2005/8/layout/pList2"/>
    <dgm:cxn modelId="{44C8E572-DF4D-463E-8985-75828C2DA7A4}" type="presParOf" srcId="{91E3C27D-6CF8-4F1E-AC5C-81BE0D1CCF84}" destId="{A141280D-E4F5-4DDB-94E9-FF8E035D1DF3}" srcOrd="7" destOrd="0" presId="urn:microsoft.com/office/officeart/2005/8/layout/pList2"/>
    <dgm:cxn modelId="{A1F94A33-D814-4CD1-82D9-C3775C1268E6}" type="presParOf" srcId="{91E3C27D-6CF8-4F1E-AC5C-81BE0D1CCF84}" destId="{7E6E7642-5801-41D7-8267-8C1E9C387979}" srcOrd="8" destOrd="0" presId="urn:microsoft.com/office/officeart/2005/8/layout/pList2"/>
    <dgm:cxn modelId="{09F67745-01E0-4597-9B3C-29C393E2000F}" type="presParOf" srcId="{7E6E7642-5801-41D7-8267-8C1E9C387979}" destId="{7EF7DE5D-CA37-40C7-A397-81176757010A}" srcOrd="0" destOrd="0" presId="urn:microsoft.com/office/officeart/2005/8/layout/pList2"/>
    <dgm:cxn modelId="{0F3D04A5-814F-4F0D-93ED-7435ED35EC4D}" type="presParOf" srcId="{7E6E7642-5801-41D7-8267-8C1E9C387979}" destId="{9E39D891-AEA8-4AB0-A1EF-B62A7EC55D5F}" srcOrd="1" destOrd="0" presId="urn:microsoft.com/office/officeart/2005/8/layout/pList2"/>
    <dgm:cxn modelId="{311D1E1F-6403-4798-B185-700990B9DCEC}" type="presParOf" srcId="{7E6E7642-5801-41D7-8267-8C1E9C387979}" destId="{7BF24123-8417-4327-8DCD-3224CEB7F466}" srcOrd="2" destOrd="0" presId="urn:microsoft.com/office/officeart/2005/8/layout/pList2"/>
    <dgm:cxn modelId="{C637E5B7-61FC-41AB-A814-DDD25378258D}" type="presParOf" srcId="{91E3C27D-6CF8-4F1E-AC5C-81BE0D1CCF84}" destId="{859310EB-326D-473F-AF58-F2BB420FBF84}" srcOrd="9" destOrd="0" presId="urn:microsoft.com/office/officeart/2005/8/layout/pList2"/>
    <dgm:cxn modelId="{7A66B770-D731-4EB2-B303-9110E56146A2}" type="presParOf" srcId="{91E3C27D-6CF8-4F1E-AC5C-81BE0D1CCF84}" destId="{ED978FB6-C46F-401E-AC11-E460CB20A5A3}" srcOrd="10" destOrd="0" presId="urn:microsoft.com/office/officeart/2005/8/layout/pList2"/>
    <dgm:cxn modelId="{FC6A3514-14A6-431F-A3A0-DF5BE1997262}" type="presParOf" srcId="{ED978FB6-C46F-401E-AC11-E460CB20A5A3}" destId="{DB9A4620-5FBF-4F5D-8FDE-733437F22C47}" srcOrd="0" destOrd="0" presId="urn:microsoft.com/office/officeart/2005/8/layout/pList2"/>
    <dgm:cxn modelId="{CBBC0391-6515-488C-AD70-EA673185AE42}" type="presParOf" srcId="{ED978FB6-C46F-401E-AC11-E460CB20A5A3}" destId="{BBA6A29A-98AA-4AA9-BCCE-638119D75798}" srcOrd="1" destOrd="0" presId="urn:microsoft.com/office/officeart/2005/8/layout/pList2"/>
    <dgm:cxn modelId="{604ED199-E5BB-407A-9F19-F005D00D068A}" type="presParOf" srcId="{ED978FB6-C46F-401E-AC11-E460CB20A5A3}" destId="{607EFAC1-B8B7-4E3D-999B-265C504B44E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512AD10-74F7-4013-814D-08C96E08A14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AB642457-0583-4AA7-BB39-05EA808E4F19}">
      <dgm:prSet phldrT="[Text]" custT="1"/>
      <dgm:spPr/>
      <dgm:t>
        <a:bodyPr/>
        <a:lstStyle/>
        <a:p>
          <a:r>
            <a:rPr lang="en-US" sz="2400"/>
            <a:t>Cognitive Interviewing models are designed to help people with their recall</a:t>
          </a:r>
          <a:endParaRPr lang="en-US" sz="2400" dirty="0"/>
        </a:p>
      </dgm:t>
    </dgm:pt>
    <dgm:pt modelId="{30E49600-43EB-4300-B480-2993C80DFB9C}" type="parTrans" cxnId="{DE2DCA59-5983-4B96-BFB3-E4DDA4254481}">
      <dgm:prSet/>
      <dgm:spPr/>
      <dgm:t>
        <a:bodyPr/>
        <a:lstStyle/>
        <a:p>
          <a:endParaRPr lang="en-US"/>
        </a:p>
      </dgm:t>
    </dgm:pt>
    <dgm:pt modelId="{47F68FD3-6318-4815-B175-885CFE209A2F}" type="sibTrans" cxnId="{DE2DCA59-5983-4B96-BFB3-E4DDA4254481}">
      <dgm:prSet/>
      <dgm:spPr/>
      <dgm:t>
        <a:bodyPr/>
        <a:lstStyle/>
        <a:p>
          <a:endParaRPr lang="en-US"/>
        </a:p>
      </dgm:t>
    </dgm:pt>
    <dgm:pt modelId="{FEEDD04B-AFF2-4E11-85E4-26B8741C2F51}">
      <dgm:prSet phldrT="[Text]" custT="1"/>
      <dgm:spPr/>
      <dgm:t>
        <a:bodyPr/>
        <a:lstStyle/>
        <a:p>
          <a:r>
            <a:rPr lang="en-US" sz="2400" dirty="0"/>
            <a:t>Mental Reinstatement. Reinstate the victim to the scene</a:t>
          </a:r>
        </a:p>
      </dgm:t>
    </dgm:pt>
    <dgm:pt modelId="{35A6F545-0C49-4220-A469-D3EA0B3ACC7D}" type="parTrans" cxnId="{D2F7A79B-004D-438B-81FB-933C98A31559}">
      <dgm:prSet/>
      <dgm:spPr/>
      <dgm:t>
        <a:bodyPr/>
        <a:lstStyle/>
        <a:p>
          <a:endParaRPr lang="en-US"/>
        </a:p>
      </dgm:t>
    </dgm:pt>
    <dgm:pt modelId="{450511DD-3AC9-4955-8993-7C393CA6E975}" type="sibTrans" cxnId="{D2F7A79B-004D-438B-81FB-933C98A31559}">
      <dgm:prSet/>
      <dgm:spPr/>
      <dgm:t>
        <a:bodyPr/>
        <a:lstStyle/>
        <a:p>
          <a:endParaRPr lang="en-US"/>
        </a:p>
      </dgm:t>
    </dgm:pt>
    <dgm:pt modelId="{A76E0B0B-AB76-4823-9B50-A58874AE8D2D}">
      <dgm:prSet phldrT="[Text]" custT="1"/>
      <dgm:spPr/>
      <dgm:t>
        <a:bodyPr/>
        <a:lstStyle/>
        <a:p>
          <a:r>
            <a:rPr lang="en-US" sz="2400"/>
            <a:t>Get the witness to recall the events in a different narrative order. More recent events will always be recalled first.</a:t>
          </a:r>
          <a:endParaRPr lang="en-US" sz="2400" dirty="0"/>
        </a:p>
      </dgm:t>
    </dgm:pt>
    <dgm:pt modelId="{492F6504-3034-413D-BFFB-FE5280F134B0}" type="parTrans" cxnId="{99D6ECEB-ED2A-4A38-A530-A6DA5B20A117}">
      <dgm:prSet/>
      <dgm:spPr/>
      <dgm:t>
        <a:bodyPr/>
        <a:lstStyle/>
        <a:p>
          <a:endParaRPr lang="en-US"/>
        </a:p>
      </dgm:t>
    </dgm:pt>
    <dgm:pt modelId="{60763CD0-8460-46AC-B5A7-5C8EDB153884}" type="sibTrans" cxnId="{99D6ECEB-ED2A-4A38-A530-A6DA5B20A117}">
      <dgm:prSet/>
      <dgm:spPr/>
      <dgm:t>
        <a:bodyPr/>
        <a:lstStyle/>
        <a:p>
          <a:endParaRPr lang="en-US"/>
        </a:p>
      </dgm:t>
    </dgm:pt>
    <dgm:pt modelId="{BF1413E1-EEED-4855-8EE3-9B895D83F0C4}">
      <dgm:prSet phldrT="[Text]" custT="1"/>
      <dgm:spPr/>
      <dgm:t>
        <a:bodyPr/>
        <a:lstStyle/>
        <a:p>
          <a:r>
            <a:rPr lang="en-US" sz="2400"/>
            <a:t>Reassure the victim not to leave any detail out regardless of how trivial they think it may be. Trivial details can be triggers for further recall</a:t>
          </a:r>
          <a:endParaRPr lang="en-US" sz="2400" dirty="0"/>
        </a:p>
      </dgm:t>
    </dgm:pt>
    <dgm:pt modelId="{A8993403-75A3-44A6-85BA-A9DEF5EE28A0}" type="parTrans" cxnId="{605A300D-1771-48EA-94C7-C27950F5043F}">
      <dgm:prSet/>
      <dgm:spPr/>
      <dgm:t>
        <a:bodyPr/>
        <a:lstStyle/>
        <a:p>
          <a:endParaRPr lang="en-US"/>
        </a:p>
      </dgm:t>
    </dgm:pt>
    <dgm:pt modelId="{49784718-A5DB-4BEC-9BB3-636B481FF4FC}" type="sibTrans" cxnId="{605A300D-1771-48EA-94C7-C27950F5043F}">
      <dgm:prSet/>
      <dgm:spPr/>
      <dgm:t>
        <a:bodyPr/>
        <a:lstStyle/>
        <a:p>
          <a:endParaRPr lang="en-US"/>
        </a:p>
      </dgm:t>
    </dgm:pt>
    <dgm:pt modelId="{CE9F669C-18EB-4797-BB85-FFC71CC037FE}">
      <dgm:prSet phldrT="[Text]" custT="1"/>
      <dgm:spPr/>
      <dgm:t>
        <a:bodyPr/>
        <a:lstStyle/>
        <a:p>
          <a:r>
            <a:rPr lang="en-US" sz="2400"/>
            <a:t>Be patient, use of silence is effective as the process of recall can be hindered by stress or expectation</a:t>
          </a:r>
          <a:endParaRPr lang="en-US" sz="2400" dirty="0"/>
        </a:p>
      </dgm:t>
    </dgm:pt>
    <dgm:pt modelId="{E9859B93-57A5-4E98-B596-92C10F8ED4B7}" type="parTrans" cxnId="{8BD867F3-6EFA-4C76-8CE7-420E2BB0C4BA}">
      <dgm:prSet/>
      <dgm:spPr/>
      <dgm:t>
        <a:bodyPr/>
        <a:lstStyle/>
        <a:p>
          <a:endParaRPr lang="en-US"/>
        </a:p>
      </dgm:t>
    </dgm:pt>
    <dgm:pt modelId="{D5467E1F-EFCB-4042-ADC9-F62635C43836}" type="sibTrans" cxnId="{8BD867F3-6EFA-4C76-8CE7-420E2BB0C4BA}">
      <dgm:prSet/>
      <dgm:spPr/>
      <dgm:t>
        <a:bodyPr/>
        <a:lstStyle/>
        <a:p>
          <a:endParaRPr lang="en-US"/>
        </a:p>
      </dgm:t>
    </dgm:pt>
    <dgm:pt modelId="{5DDE55C0-8ED7-4D86-8014-9C37DC80B7E4}">
      <dgm:prSet phldrT="[Text]" custT="1"/>
      <dgm:spPr/>
      <dgm:t>
        <a:bodyPr/>
        <a:lstStyle/>
        <a:p>
          <a:r>
            <a:rPr lang="en-US" sz="2400"/>
            <a:t>Reassure your witness that it is alright not to know the answer &amp; that you don’t want them to guess.</a:t>
          </a:r>
          <a:endParaRPr lang="en-US" sz="2400" dirty="0"/>
        </a:p>
      </dgm:t>
    </dgm:pt>
    <dgm:pt modelId="{410CB79B-A08C-4B19-BB0F-B60F5376F0CD}" type="parTrans" cxnId="{69E598DD-E674-4F00-A7CD-0600C17D3184}">
      <dgm:prSet/>
      <dgm:spPr/>
      <dgm:t>
        <a:bodyPr/>
        <a:lstStyle/>
        <a:p>
          <a:endParaRPr lang="en-US"/>
        </a:p>
      </dgm:t>
    </dgm:pt>
    <dgm:pt modelId="{6E14A62D-209E-4B49-93AC-07DECE2DE099}" type="sibTrans" cxnId="{69E598DD-E674-4F00-A7CD-0600C17D3184}">
      <dgm:prSet/>
      <dgm:spPr/>
      <dgm:t>
        <a:bodyPr/>
        <a:lstStyle/>
        <a:p>
          <a:endParaRPr lang="en-US"/>
        </a:p>
      </dgm:t>
    </dgm:pt>
    <dgm:pt modelId="{04569382-B3E3-46F1-B864-A3CFD171E992}" type="pres">
      <dgm:prSet presAssocID="{0512AD10-74F7-4013-814D-08C96E08A14A}" presName="diagram" presStyleCnt="0">
        <dgm:presLayoutVars>
          <dgm:dir/>
          <dgm:resizeHandles val="exact"/>
        </dgm:presLayoutVars>
      </dgm:prSet>
      <dgm:spPr/>
    </dgm:pt>
    <dgm:pt modelId="{AD0F3674-41FC-4161-8EA6-BAB5C541329D}" type="pres">
      <dgm:prSet presAssocID="{AB642457-0583-4AA7-BB39-05EA808E4F19}" presName="node" presStyleLbl="node1" presStyleIdx="0" presStyleCnt="6">
        <dgm:presLayoutVars>
          <dgm:bulletEnabled val="1"/>
        </dgm:presLayoutVars>
      </dgm:prSet>
      <dgm:spPr/>
    </dgm:pt>
    <dgm:pt modelId="{F998952F-E76F-4BEF-88F4-B4C5675F112C}" type="pres">
      <dgm:prSet presAssocID="{47F68FD3-6318-4815-B175-885CFE209A2F}" presName="sibTrans" presStyleCnt="0"/>
      <dgm:spPr/>
    </dgm:pt>
    <dgm:pt modelId="{4A11AC0E-D2B5-43D0-953F-49C823FD0310}" type="pres">
      <dgm:prSet presAssocID="{FEEDD04B-AFF2-4E11-85E4-26B8741C2F51}" presName="node" presStyleLbl="node1" presStyleIdx="1" presStyleCnt="6">
        <dgm:presLayoutVars>
          <dgm:bulletEnabled val="1"/>
        </dgm:presLayoutVars>
      </dgm:prSet>
      <dgm:spPr/>
    </dgm:pt>
    <dgm:pt modelId="{2A377DCF-4FF6-4DD1-95A7-FBB704F9BEED}" type="pres">
      <dgm:prSet presAssocID="{450511DD-3AC9-4955-8993-7C393CA6E975}" presName="sibTrans" presStyleCnt="0"/>
      <dgm:spPr/>
    </dgm:pt>
    <dgm:pt modelId="{CA318378-21AC-43B6-8AEA-6EB6FFA3B412}" type="pres">
      <dgm:prSet presAssocID="{A76E0B0B-AB76-4823-9B50-A58874AE8D2D}" presName="node" presStyleLbl="node1" presStyleIdx="2" presStyleCnt="6">
        <dgm:presLayoutVars>
          <dgm:bulletEnabled val="1"/>
        </dgm:presLayoutVars>
      </dgm:prSet>
      <dgm:spPr/>
    </dgm:pt>
    <dgm:pt modelId="{82D16741-A086-4EFF-A0CE-7901AF6E8A7E}" type="pres">
      <dgm:prSet presAssocID="{60763CD0-8460-46AC-B5A7-5C8EDB153884}" presName="sibTrans" presStyleCnt="0"/>
      <dgm:spPr/>
    </dgm:pt>
    <dgm:pt modelId="{89331125-BFF6-42C2-A6D1-F63AF61D017C}" type="pres">
      <dgm:prSet presAssocID="{BF1413E1-EEED-4855-8EE3-9B895D83F0C4}" presName="node" presStyleLbl="node1" presStyleIdx="3" presStyleCnt="6">
        <dgm:presLayoutVars>
          <dgm:bulletEnabled val="1"/>
        </dgm:presLayoutVars>
      </dgm:prSet>
      <dgm:spPr/>
    </dgm:pt>
    <dgm:pt modelId="{40C3496E-1725-434C-902F-77BE14E247D9}" type="pres">
      <dgm:prSet presAssocID="{49784718-A5DB-4BEC-9BB3-636B481FF4FC}" presName="sibTrans" presStyleCnt="0"/>
      <dgm:spPr/>
    </dgm:pt>
    <dgm:pt modelId="{483521AF-C50C-469D-AF98-A47568CE2579}" type="pres">
      <dgm:prSet presAssocID="{CE9F669C-18EB-4797-BB85-FFC71CC037FE}" presName="node" presStyleLbl="node1" presStyleIdx="4" presStyleCnt="6">
        <dgm:presLayoutVars>
          <dgm:bulletEnabled val="1"/>
        </dgm:presLayoutVars>
      </dgm:prSet>
      <dgm:spPr/>
    </dgm:pt>
    <dgm:pt modelId="{3B02F356-F047-4C21-BCCA-4BFDC84D90CE}" type="pres">
      <dgm:prSet presAssocID="{D5467E1F-EFCB-4042-ADC9-F62635C43836}" presName="sibTrans" presStyleCnt="0"/>
      <dgm:spPr/>
    </dgm:pt>
    <dgm:pt modelId="{5680364D-AE09-4EC5-BBDC-6E701FBA6F46}" type="pres">
      <dgm:prSet presAssocID="{5DDE55C0-8ED7-4D86-8014-9C37DC80B7E4}" presName="node" presStyleLbl="node1" presStyleIdx="5" presStyleCnt="6">
        <dgm:presLayoutVars>
          <dgm:bulletEnabled val="1"/>
        </dgm:presLayoutVars>
      </dgm:prSet>
      <dgm:spPr/>
    </dgm:pt>
  </dgm:ptLst>
  <dgm:cxnLst>
    <dgm:cxn modelId="{093E9A0B-3E55-4BB6-B7C5-01565C7D9421}" type="presOf" srcId="{5DDE55C0-8ED7-4D86-8014-9C37DC80B7E4}" destId="{5680364D-AE09-4EC5-BBDC-6E701FBA6F46}" srcOrd="0" destOrd="0" presId="urn:microsoft.com/office/officeart/2005/8/layout/default"/>
    <dgm:cxn modelId="{605A300D-1771-48EA-94C7-C27950F5043F}" srcId="{0512AD10-74F7-4013-814D-08C96E08A14A}" destId="{BF1413E1-EEED-4855-8EE3-9B895D83F0C4}" srcOrd="3" destOrd="0" parTransId="{A8993403-75A3-44A6-85BA-A9DEF5EE28A0}" sibTransId="{49784718-A5DB-4BEC-9BB3-636B481FF4FC}"/>
    <dgm:cxn modelId="{60EEDF20-3D5E-4BAD-A06B-4B14CF08DF44}" type="presOf" srcId="{0512AD10-74F7-4013-814D-08C96E08A14A}" destId="{04569382-B3E3-46F1-B864-A3CFD171E992}" srcOrd="0" destOrd="0" presId="urn:microsoft.com/office/officeart/2005/8/layout/default"/>
    <dgm:cxn modelId="{389D172A-ADF7-449D-9D57-B058C66329C0}" type="presOf" srcId="{AB642457-0583-4AA7-BB39-05EA808E4F19}" destId="{AD0F3674-41FC-4161-8EA6-BAB5C541329D}" srcOrd="0" destOrd="0" presId="urn:microsoft.com/office/officeart/2005/8/layout/default"/>
    <dgm:cxn modelId="{A7B3AD32-0B08-4162-9577-AD315402165D}" type="presOf" srcId="{CE9F669C-18EB-4797-BB85-FFC71CC037FE}" destId="{483521AF-C50C-469D-AF98-A47568CE2579}" srcOrd="0" destOrd="0" presId="urn:microsoft.com/office/officeart/2005/8/layout/default"/>
    <dgm:cxn modelId="{DE2DCA59-5983-4B96-BFB3-E4DDA4254481}" srcId="{0512AD10-74F7-4013-814D-08C96E08A14A}" destId="{AB642457-0583-4AA7-BB39-05EA808E4F19}" srcOrd="0" destOrd="0" parTransId="{30E49600-43EB-4300-B480-2993C80DFB9C}" sibTransId="{47F68FD3-6318-4815-B175-885CFE209A2F}"/>
    <dgm:cxn modelId="{E4ECF096-0DCF-43F1-87F3-A9A395BA5E01}" type="presOf" srcId="{BF1413E1-EEED-4855-8EE3-9B895D83F0C4}" destId="{89331125-BFF6-42C2-A6D1-F63AF61D017C}" srcOrd="0" destOrd="0" presId="urn:microsoft.com/office/officeart/2005/8/layout/default"/>
    <dgm:cxn modelId="{D2F7A79B-004D-438B-81FB-933C98A31559}" srcId="{0512AD10-74F7-4013-814D-08C96E08A14A}" destId="{FEEDD04B-AFF2-4E11-85E4-26B8741C2F51}" srcOrd="1" destOrd="0" parTransId="{35A6F545-0C49-4220-A469-D3EA0B3ACC7D}" sibTransId="{450511DD-3AC9-4955-8993-7C393CA6E975}"/>
    <dgm:cxn modelId="{DD54FD9B-6DCB-460B-B51B-CA072FCFAC84}" type="presOf" srcId="{A76E0B0B-AB76-4823-9B50-A58874AE8D2D}" destId="{CA318378-21AC-43B6-8AEA-6EB6FFA3B412}" srcOrd="0" destOrd="0" presId="urn:microsoft.com/office/officeart/2005/8/layout/default"/>
    <dgm:cxn modelId="{69E598DD-E674-4F00-A7CD-0600C17D3184}" srcId="{0512AD10-74F7-4013-814D-08C96E08A14A}" destId="{5DDE55C0-8ED7-4D86-8014-9C37DC80B7E4}" srcOrd="5" destOrd="0" parTransId="{410CB79B-A08C-4B19-BB0F-B60F5376F0CD}" sibTransId="{6E14A62D-209E-4B49-93AC-07DECE2DE099}"/>
    <dgm:cxn modelId="{CC34CDDE-2EFB-4BCF-9AEF-CDC53E76F2B5}" type="presOf" srcId="{FEEDD04B-AFF2-4E11-85E4-26B8741C2F51}" destId="{4A11AC0E-D2B5-43D0-953F-49C823FD0310}" srcOrd="0" destOrd="0" presId="urn:microsoft.com/office/officeart/2005/8/layout/default"/>
    <dgm:cxn modelId="{99D6ECEB-ED2A-4A38-A530-A6DA5B20A117}" srcId="{0512AD10-74F7-4013-814D-08C96E08A14A}" destId="{A76E0B0B-AB76-4823-9B50-A58874AE8D2D}" srcOrd="2" destOrd="0" parTransId="{492F6504-3034-413D-BFFB-FE5280F134B0}" sibTransId="{60763CD0-8460-46AC-B5A7-5C8EDB153884}"/>
    <dgm:cxn modelId="{8BD867F3-6EFA-4C76-8CE7-420E2BB0C4BA}" srcId="{0512AD10-74F7-4013-814D-08C96E08A14A}" destId="{CE9F669C-18EB-4797-BB85-FFC71CC037FE}" srcOrd="4" destOrd="0" parTransId="{E9859B93-57A5-4E98-B596-92C10F8ED4B7}" sibTransId="{D5467E1F-EFCB-4042-ADC9-F62635C43836}"/>
    <dgm:cxn modelId="{132D8670-67BC-4185-9072-0701E7249EA0}" type="presParOf" srcId="{04569382-B3E3-46F1-B864-A3CFD171E992}" destId="{AD0F3674-41FC-4161-8EA6-BAB5C541329D}" srcOrd="0" destOrd="0" presId="urn:microsoft.com/office/officeart/2005/8/layout/default"/>
    <dgm:cxn modelId="{B087A8CA-385A-41B5-819D-9C5E06ED388A}" type="presParOf" srcId="{04569382-B3E3-46F1-B864-A3CFD171E992}" destId="{F998952F-E76F-4BEF-88F4-B4C5675F112C}" srcOrd="1" destOrd="0" presId="urn:microsoft.com/office/officeart/2005/8/layout/default"/>
    <dgm:cxn modelId="{D40A476D-7AA5-40C6-9C6A-7B30376897D9}" type="presParOf" srcId="{04569382-B3E3-46F1-B864-A3CFD171E992}" destId="{4A11AC0E-D2B5-43D0-953F-49C823FD0310}" srcOrd="2" destOrd="0" presId="urn:microsoft.com/office/officeart/2005/8/layout/default"/>
    <dgm:cxn modelId="{2679BCFB-C1E5-4E77-93E0-50F6C18F41C7}" type="presParOf" srcId="{04569382-B3E3-46F1-B864-A3CFD171E992}" destId="{2A377DCF-4FF6-4DD1-95A7-FBB704F9BEED}" srcOrd="3" destOrd="0" presId="urn:microsoft.com/office/officeart/2005/8/layout/default"/>
    <dgm:cxn modelId="{B2B4C84C-FF63-4964-87C9-4350F660DE83}" type="presParOf" srcId="{04569382-B3E3-46F1-B864-A3CFD171E992}" destId="{CA318378-21AC-43B6-8AEA-6EB6FFA3B412}" srcOrd="4" destOrd="0" presId="urn:microsoft.com/office/officeart/2005/8/layout/default"/>
    <dgm:cxn modelId="{1DB874EC-8071-4365-A316-75A4D4B4A07C}" type="presParOf" srcId="{04569382-B3E3-46F1-B864-A3CFD171E992}" destId="{82D16741-A086-4EFF-A0CE-7901AF6E8A7E}" srcOrd="5" destOrd="0" presId="urn:microsoft.com/office/officeart/2005/8/layout/default"/>
    <dgm:cxn modelId="{B73C0249-C719-4E0F-8A89-9D63FB274DCA}" type="presParOf" srcId="{04569382-B3E3-46F1-B864-A3CFD171E992}" destId="{89331125-BFF6-42C2-A6D1-F63AF61D017C}" srcOrd="6" destOrd="0" presId="urn:microsoft.com/office/officeart/2005/8/layout/default"/>
    <dgm:cxn modelId="{A25BAF01-EDFA-4F6F-8332-07A9763317E7}" type="presParOf" srcId="{04569382-B3E3-46F1-B864-A3CFD171E992}" destId="{40C3496E-1725-434C-902F-77BE14E247D9}" srcOrd="7" destOrd="0" presId="urn:microsoft.com/office/officeart/2005/8/layout/default"/>
    <dgm:cxn modelId="{EF7EFD0E-0722-4F18-87E8-63A9C88C0C13}" type="presParOf" srcId="{04569382-B3E3-46F1-B864-A3CFD171E992}" destId="{483521AF-C50C-469D-AF98-A47568CE2579}" srcOrd="8" destOrd="0" presId="urn:microsoft.com/office/officeart/2005/8/layout/default"/>
    <dgm:cxn modelId="{74C800BD-5EC9-45C1-93E4-3EB4747AE409}" type="presParOf" srcId="{04569382-B3E3-46F1-B864-A3CFD171E992}" destId="{3B02F356-F047-4C21-BCCA-4BFDC84D90CE}" srcOrd="9" destOrd="0" presId="urn:microsoft.com/office/officeart/2005/8/layout/default"/>
    <dgm:cxn modelId="{6D708916-79F3-476C-8431-611E7C9BC4B6}" type="presParOf" srcId="{04569382-B3E3-46F1-B864-A3CFD171E992}" destId="{5680364D-AE09-4EC5-BBDC-6E701FBA6F4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59C1C03-4DDA-47D6-9DF0-D01FC56CBDBA}" type="doc">
      <dgm:prSet loTypeId="urn:microsoft.com/office/officeart/2005/8/layout/pList2" loCatId="list" qsTypeId="urn:microsoft.com/office/officeart/2005/8/quickstyle/simple1" qsCatId="simple" csTypeId="urn:microsoft.com/office/officeart/2005/8/colors/colorful5" csCatId="colorful" phldr="1"/>
      <dgm:spPr/>
    </dgm:pt>
    <dgm:pt modelId="{93F79353-A353-4B86-9CC1-027B74C56BBD}">
      <dgm:prSet phldrT="[Text]"/>
      <dgm:spPr/>
      <dgm:t>
        <a:bodyPr/>
        <a:lstStyle/>
        <a:p>
          <a:r>
            <a:rPr lang="en-GB" altLang="en-US"/>
            <a:t>Post incident anxiety, stress and trauma may momentarily affect recall but long term recall of a stressful/traumatic experience will remain accurate even some months after the event.</a:t>
          </a:r>
          <a:endParaRPr lang="en-US" dirty="0"/>
        </a:p>
      </dgm:t>
    </dgm:pt>
    <dgm:pt modelId="{4E20AAFD-C246-4A5B-ADD7-A72BA46863BF}" type="parTrans" cxnId="{FFAAB12F-3476-46D1-8748-6B5589A3AE3B}">
      <dgm:prSet/>
      <dgm:spPr/>
      <dgm:t>
        <a:bodyPr/>
        <a:lstStyle/>
        <a:p>
          <a:endParaRPr lang="en-US"/>
        </a:p>
      </dgm:t>
    </dgm:pt>
    <dgm:pt modelId="{E9D85D3E-0BC7-492A-A9C1-B644BD2F89C0}" type="sibTrans" cxnId="{FFAAB12F-3476-46D1-8748-6B5589A3AE3B}">
      <dgm:prSet/>
      <dgm:spPr/>
      <dgm:t>
        <a:bodyPr/>
        <a:lstStyle/>
        <a:p>
          <a:endParaRPr lang="en-US"/>
        </a:p>
      </dgm:t>
    </dgm:pt>
    <dgm:pt modelId="{112595D8-F341-4BDC-A3A6-9A69635ADF4B}">
      <dgm:prSet phldrT="[Text]"/>
      <dgm:spPr/>
      <dgm:t>
        <a:bodyPr/>
        <a:lstStyle/>
        <a:p>
          <a:r>
            <a:rPr lang="en-GB" altLang="en-US"/>
            <a:t>Recall can be subject to personal interpretation based on our learnt behavioural morals and values and that’s why two witnesses at the same event will have different perspective recall.</a:t>
          </a:r>
          <a:endParaRPr lang="en-US" dirty="0"/>
        </a:p>
      </dgm:t>
    </dgm:pt>
    <dgm:pt modelId="{98D3CBEA-25FF-4040-81AC-D311E7EE8031}" type="parTrans" cxnId="{16E0DCDC-A901-4068-B39D-476430BAF06E}">
      <dgm:prSet/>
      <dgm:spPr/>
      <dgm:t>
        <a:bodyPr/>
        <a:lstStyle/>
        <a:p>
          <a:endParaRPr lang="en-US"/>
        </a:p>
      </dgm:t>
    </dgm:pt>
    <dgm:pt modelId="{14757F5B-C0C4-438A-B7DD-56BC1B0F0BA7}" type="sibTrans" cxnId="{16E0DCDC-A901-4068-B39D-476430BAF06E}">
      <dgm:prSet/>
      <dgm:spPr/>
      <dgm:t>
        <a:bodyPr/>
        <a:lstStyle/>
        <a:p>
          <a:endParaRPr lang="en-US"/>
        </a:p>
      </dgm:t>
    </dgm:pt>
    <dgm:pt modelId="{6B0AEDF5-BAC2-43C4-BEC3-5CB503E98700}">
      <dgm:prSet/>
      <dgm:spPr/>
      <dgm:t>
        <a:bodyPr/>
        <a:lstStyle/>
        <a:p>
          <a:r>
            <a:rPr lang="en-GB" altLang="en-US"/>
            <a:t>Where weapons have been used the witness is very weapon specific and may have little recall about the person holding the weapon or environment around them.</a:t>
          </a:r>
          <a:endParaRPr lang="en-GB" altLang="en-US" dirty="0"/>
        </a:p>
      </dgm:t>
    </dgm:pt>
    <dgm:pt modelId="{F2893D57-5C34-4515-B169-40607A4957A7}" type="parTrans" cxnId="{CF93BE04-54C6-408F-A115-760B7C1CDC2D}">
      <dgm:prSet/>
      <dgm:spPr/>
      <dgm:t>
        <a:bodyPr/>
        <a:lstStyle/>
        <a:p>
          <a:endParaRPr lang="en-US"/>
        </a:p>
      </dgm:t>
    </dgm:pt>
    <dgm:pt modelId="{443DEEAF-3AEE-4B4F-A4BA-C95B9AFC8CF8}" type="sibTrans" cxnId="{CF93BE04-54C6-408F-A115-760B7C1CDC2D}">
      <dgm:prSet/>
      <dgm:spPr/>
      <dgm:t>
        <a:bodyPr/>
        <a:lstStyle/>
        <a:p>
          <a:endParaRPr lang="en-US"/>
        </a:p>
      </dgm:t>
    </dgm:pt>
    <dgm:pt modelId="{A7842B2F-3C05-40FA-B6D3-E5151C72DE20}" type="pres">
      <dgm:prSet presAssocID="{C59C1C03-4DDA-47D6-9DF0-D01FC56CBDBA}" presName="Name0" presStyleCnt="0">
        <dgm:presLayoutVars>
          <dgm:dir/>
          <dgm:resizeHandles val="exact"/>
        </dgm:presLayoutVars>
      </dgm:prSet>
      <dgm:spPr/>
    </dgm:pt>
    <dgm:pt modelId="{E201720C-9BAA-4A9D-9562-6783EF4C5E69}" type="pres">
      <dgm:prSet presAssocID="{C59C1C03-4DDA-47D6-9DF0-D01FC56CBDBA}" presName="bkgdShp" presStyleLbl="alignAccFollowNode1" presStyleIdx="0" presStyleCnt="1"/>
      <dgm:spPr/>
    </dgm:pt>
    <dgm:pt modelId="{E572B0B8-9A12-4A48-9346-E0C01B6F7A38}" type="pres">
      <dgm:prSet presAssocID="{C59C1C03-4DDA-47D6-9DF0-D01FC56CBDBA}" presName="linComp" presStyleCnt="0"/>
      <dgm:spPr/>
    </dgm:pt>
    <dgm:pt modelId="{C3788263-D9A9-42F7-AB22-19D03DD65504}" type="pres">
      <dgm:prSet presAssocID="{93F79353-A353-4B86-9CC1-027B74C56BBD}" presName="compNode" presStyleCnt="0"/>
      <dgm:spPr/>
    </dgm:pt>
    <dgm:pt modelId="{D8DD4B69-C1BF-4E3C-8822-6DE9DB96D838}" type="pres">
      <dgm:prSet presAssocID="{93F79353-A353-4B86-9CC1-027B74C56BBD}" presName="node" presStyleLbl="node1" presStyleIdx="0" presStyleCnt="3">
        <dgm:presLayoutVars>
          <dgm:bulletEnabled val="1"/>
        </dgm:presLayoutVars>
      </dgm:prSet>
      <dgm:spPr/>
    </dgm:pt>
    <dgm:pt modelId="{B451C2C5-D965-49F7-A983-FEC0F35F732F}" type="pres">
      <dgm:prSet presAssocID="{93F79353-A353-4B86-9CC1-027B74C56BBD}" presName="invisiNode" presStyleLbl="node1" presStyleIdx="0" presStyleCnt="3"/>
      <dgm:spPr/>
    </dgm:pt>
    <dgm:pt modelId="{3CD271E7-70CB-4A2F-A218-73BF7886B430}" type="pres">
      <dgm:prSet presAssocID="{93F79353-A353-4B86-9CC1-027B74C56BBD}" presName="imagNode" presStyleLbl="fgImgPlace1" presStyleIdx="0" presStyleCnt="3"/>
      <dgm:spPr>
        <a:blipFill rotWithShape="1">
          <a:blip xmlns:r="http://schemas.openxmlformats.org/officeDocument/2006/relationships" r:embed="rId1"/>
          <a:stretch>
            <a:fillRect/>
          </a:stretch>
        </a:blipFill>
      </dgm:spPr>
    </dgm:pt>
    <dgm:pt modelId="{E63D991E-21FC-41A8-BACD-8BA45AA88B2A}" type="pres">
      <dgm:prSet presAssocID="{E9D85D3E-0BC7-492A-A9C1-B644BD2F89C0}" presName="sibTrans" presStyleLbl="sibTrans2D1" presStyleIdx="0" presStyleCnt="0"/>
      <dgm:spPr/>
    </dgm:pt>
    <dgm:pt modelId="{7EEFA5ED-B5A1-4886-9FE2-188149DB6FE8}" type="pres">
      <dgm:prSet presAssocID="{6B0AEDF5-BAC2-43C4-BEC3-5CB503E98700}" presName="compNode" presStyleCnt="0"/>
      <dgm:spPr/>
    </dgm:pt>
    <dgm:pt modelId="{CC07EA73-4048-4839-B2AE-FE1409DB5958}" type="pres">
      <dgm:prSet presAssocID="{6B0AEDF5-BAC2-43C4-BEC3-5CB503E98700}" presName="node" presStyleLbl="node1" presStyleIdx="1" presStyleCnt="3">
        <dgm:presLayoutVars>
          <dgm:bulletEnabled val="1"/>
        </dgm:presLayoutVars>
      </dgm:prSet>
      <dgm:spPr/>
    </dgm:pt>
    <dgm:pt modelId="{7D6FA18B-B6B2-443A-8670-9CDCD7CA1DD3}" type="pres">
      <dgm:prSet presAssocID="{6B0AEDF5-BAC2-43C4-BEC3-5CB503E98700}" presName="invisiNode" presStyleLbl="node1" presStyleIdx="1" presStyleCnt="3"/>
      <dgm:spPr/>
    </dgm:pt>
    <dgm:pt modelId="{567E53D0-F198-48AB-82DC-3159E99B9779}" type="pres">
      <dgm:prSet presAssocID="{6B0AEDF5-BAC2-43C4-BEC3-5CB503E98700}" presName="imagNode" presStyleLbl="fgImgPlace1" presStyleIdx="1" presStyleCnt="3"/>
      <dgm:spPr>
        <a:blipFill rotWithShape="1">
          <a:blip xmlns:r="http://schemas.openxmlformats.org/officeDocument/2006/relationships" r:embed="rId2"/>
          <a:stretch>
            <a:fillRect/>
          </a:stretch>
        </a:blipFill>
      </dgm:spPr>
    </dgm:pt>
    <dgm:pt modelId="{30C328BC-9001-44E0-9D53-0FE1C0954C8F}" type="pres">
      <dgm:prSet presAssocID="{443DEEAF-3AEE-4B4F-A4BA-C95B9AFC8CF8}" presName="sibTrans" presStyleLbl="sibTrans2D1" presStyleIdx="0" presStyleCnt="0"/>
      <dgm:spPr/>
    </dgm:pt>
    <dgm:pt modelId="{2CCC3496-4A46-4B01-840D-039DAF90224F}" type="pres">
      <dgm:prSet presAssocID="{112595D8-F341-4BDC-A3A6-9A69635ADF4B}" presName="compNode" presStyleCnt="0"/>
      <dgm:spPr/>
    </dgm:pt>
    <dgm:pt modelId="{4757CDEE-35EF-4578-B262-3304DB2E8B7F}" type="pres">
      <dgm:prSet presAssocID="{112595D8-F341-4BDC-A3A6-9A69635ADF4B}" presName="node" presStyleLbl="node1" presStyleIdx="2" presStyleCnt="3">
        <dgm:presLayoutVars>
          <dgm:bulletEnabled val="1"/>
        </dgm:presLayoutVars>
      </dgm:prSet>
      <dgm:spPr/>
    </dgm:pt>
    <dgm:pt modelId="{927B7718-A685-4445-B811-9FCFBACC447A}" type="pres">
      <dgm:prSet presAssocID="{112595D8-F341-4BDC-A3A6-9A69635ADF4B}" presName="invisiNode" presStyleLbl="node1" presStyleIdx="2" presStyleCnt="3"/>
      <dgm:spPr/>
    </dgm:pt>
    <dgm:pt modelId="{01CC1007-E306-4E26-A749-9391D06AEF24}" type="pres">
      <dgm:prSet presAssocID="{112595D8-F341-4BDC-A3A6-9A69635ADF4B}" presName="imagNode" presStyleLbl="fgImgPlace1" presStyleIdx="2" presStyleCnt="3"/>
      <dgm:spPr>
        <a:blipFill rotWithShape="1">
          <a:blip xmlns:r="http://schemas.openxmlformats.org/officeDocument/2006/relationships" r:embed="rId3"/>
          <a:stretch>
            <a:fillRect/>
          </a:stretch>
        </a:blipFill>
      </dgm:spPr>
    </dgm:pt>
  </dgm:ptLst>
  <dgm:cxnLst>
    <dgm:cxn modelId="{CF93BE04-54C6-408F-A115-760B7C1CDC2D}" srcId="{C59C1C03-4DDA-47D6-9DF0-D01FC56CBDBA}" destId="{6B0AEDF5-BAC2-43C4-BEC3-5CB503E98700}" srcOrd="1" destOrd="0" parTransId="{F2893D57-5C34-4515-B169-40607A4957A7}" sibTransId="{443DEEAF-3AEE-4B4F-A4BA-C95B9AFC8CF8}"/>
    <dgm:cxn modelId="{B053B709-7059-4F26-B863-2237B79007B6}" type="presOf" srcId="{443DEEAF-3AEE-4B4F-A4BA-C95B9AFC8CF8}" destId="{30C328BC-9001-44E0-9D53-0FE1C0954C8F}" srcOrd="0" destOrd="0" presId="urn:microsoft.com/office/officeart/2005/8/layout/pList2"/>
    <dgm:cxn modelId="{FFAAB12F-3476-46D1-8748-6B5589A3AE3B}" srcId="{C59C1C03-4DDA-47D6-9DF0-D01FC56CBDBA}" destId="{93F79353-A353-4B86-9CC1-027B74C56BBD}" srcOrd="0" destOrd="0" parTransId="{4E20AAFD-C246-4A5B-ADD7-A72BA46863BF}" sibTransId="{E9D85D3E-0BC7-492A-A9C1-B644BD2F89C0}"/>
    <dgm:cxn modelId="{196E7130-8A3A-4E38-9757-45AAB737AE52}" type="presOf" srcId="{E9D85D3E-0BC7-492A-A9C1-B644BD2F89C0}" destId="{E63D991E-21FC-41A8-BACD-8BA45AA88B2A}" srcOrd="0" destOrd="0" presId="urn:microsoft.com/office/officeart/2005/8/layout/pList2"/>
    <dgm:cxn modelId="{171D4389-61F0-40F8-857C-84571710FA27}" type="presOf" srcId="{93F79353-A353-4B86-9CC1-027B74C56BBD}" destId="{D8DD4B69-C1BF-4E3C-8822-6DE9DB96D838}" srcOrd="0" destOrd="0" presId="urn:microsoft.com/office/officeart/2005/8/layout/pList2"/>
    <dgm:cxn modelId="{6D68CEBE-21C9-48D1-A9FA-B1089B1DA7FC}" type="presOf" srcId="{C59C1C03-4DDA-47D6-9DF0-D01FC56CBDBA}" destId="{A7842B2F-3C05-40FA-B6D3-E5151C72DE20}" srcOrd="0" destOrd="0" presId="urn:microsoft.com/office/officeart/2005/8/layout/pList2"/>
    <dgm:cxn modelId="{66C98BC8-696F-40C8-89AC-B9F8157B02FC}" type="presOf" srcId="{112595D8-F341-4BDC-A3A6-9A69635ADF4B}" destId="{4757CDEE-35EF-4578-B262-3304DB2E8B7F}" srcOrd="0" destOrd="0" presId="urn:microsoft.com/office/officeart/2005/8/layout/pList2"/>
    <dgm:cxn modelId="{16E0DCDC-A901-4068-B39D-476430BAF06E}" srcId="{C59C1C03-4DDA-47D6-9DF0-D01FC56CBDBA}" destId="{112595D8-F341-4BDC-A3A6-9A69635ADF4B}" srcOrd="2" destOrd="0" parTransId="{98D3CBEA-25FF-4040-81AC-D311E7EE8031}" sibTransId="{14757F5B-C0C4-438A-B7DD-56BC1B0F0BA7}"/>
    <dgm:cxn modelId="{DCDEE0E1-0726-4622-9FAD-9F6F0952D4F6}" type="presOf" srcId="{6B0AEDF5-BAC2-43C4-BEC3-5CB503E98700}" destId="{CC07EA73-4048-4839-B2AE-FE1409DB5958}" srcOrd="0" destOrd="0" presId="urn:microsoft.com/office/officeart/2005/8/layout/pList2"/>
    <dgm:cxn modelId="{FDCAA9EB-BF3F-465B-B7F3-A5CD4B0B92EE}" type="presParOf" srcId="{A7842B2F-3C05-40FA-B6D3-E5151C72DE20}" destId="{E201720C-9BAA-4A9D-9562-6783EF4C5E69}" srcOrd="0" destOrd="0" presId="urn:microsoft.com/office/officeart/2005/8/layout/pList2"/>
    <dgm:cxn modelId="{F7A73821-5237-4B3E-ACAA-5C14B88BB6D3}" type="presParOf" srcId="{A7842B2F-3C05-40FA-B6D3-E5151C72DE20}" destId="{E572B0B8-9A12-4A48-9346-E0C01B6F7A38}" srcOrd="1" destOrd="0" presId="urn:microsoft.com/office/officeart/2005/8/layout/pList2"/>
    <dgm:cxn modelId="{6602E898-70A9-4A87-BC08-1615911DD40F}" type="presParOf" srcId="{E572B0B8-9A12-4A48-9346-E0C01B6F7A38}" destId="{C3788263-D9A9-42F7-AB22-19D03DD65504}" srcOrd="0" destOrd="0" presId="urn:microsoft.com/office/officeart/2005/8/layout/pList2"/>
    <dgm:cxn modelId="{08947054-E0F5-42EA-9E3A-A1E93D1AE055}" type="presParOf" srcId="{C3788263-D9A9-42F7-AB22-19D03DD65504}" destId="{D8DD4B69-C1BF-4E3C-8822-6DE9DB96D838}" srcOrd="0" destOrd="0" presId="urn:microsoft.com/office/officeart/2005/8/layout/pList2"/>
    <dgm:cxn modelId="{3D62BEA2-2468-4FAB-858D-12173CA18036}" type="presParOf" srcId="{C3788263-D9A9-42F7-AB22-19D03DD65504}" destId="{B451C2C5-D965-49F7-A983-FEC0F35F732F}" srcOrd="1" destOrd="0" presId="urn:microsoft.com/office/officeart/2005/8/layout/pList2"/>
    <dgm:cxn modelId="{2E5B60D6-5ADF-4A37-B095-CD814C313D9D}" type="presParOf" srcId="{C3788263-D9A9-42F7-AB22-19D03DD65504}" destId="{3CD271E7-70CB-4A2F-A218-73BF7886B430}" srcOrd="2" destOrd="0" presId="urn:microsoft.com/office/officeart/2005/8/layout/pList2"/>
    <dgm:cxn modelId="{F8B78F05-9047-4F79-96FE-0B91C3BA7BC7}" type="presParOf" srcId="{E572B0B8-9A12-4A48-9346-E0C01B6F7A38}" destId="{E63D991E-21FC-41A8-BACD-8BA45AA88B2A}" srcOrd="1" destOrd="0" presId="urn:microsoft.com/office/officeart/2005/8/layout/pList2"/>
    <dgm:cxn modelId="{B95C3CB9-28A7-4FCF-85E2-4F0BE4DEFD59}" type="presParOf" srcId="{E572B0B8-9A12-4A48-9346-E0C01B6F7A38}" destId="{7EEFA5ED-B5A1-4886-9FE2-188149DB6FE8}" srcOrd="2" destOrd="0" presId="urn:microsoft.com/office/officeart/2005/8/layout/pList2"/>
    <dgm:cxn modelId="{EDCDA821-5FE5-4E8E-AB40-0DB85F7A874E}" type="presParOf" srcId="{7EEFA5ED-B5A1-4886-9FE2-188149DB6FE8}" destId="{CC07EA73-4048-4839-B2AE-FE1409DB5958}" srcOrd="0" destOrd="0" presId="urn:microsoft.com/office/officeart/2005/8/layout/pList2"/>
    <dgm:cxn modelId="{5886611D-6C69-42A4-B153-E7908D72C1CC}" type="presParOf" srcId="{7EEFA5ED-B5A1-4886-9FE2-188149DB6FE8}" destId="{7D6FA18B-B6B2-443A-8670-9CDCD7CA1DD3}" srcOrd="1" destOrd="0" presId="urn:microsoft.com/office/officeart/2005/8/layout/pList2"/>
    <dgm:cxn modelId="{AEF212FD-A62D-42EC-9A44-9ABF92EEBD35}" type="presParOf" srcId="{7EEFA5ED-B5A1-4886-9FE2-188149DB6FE8}" destId="{567E53D0-F198-48AB-82DC-3159E99B9779}" srcOrd="2" destOrd="0" presId="urn:microsoft.com/office/officeart/2005/8/layout/pList2"/>
    <dgm:cxn modelId="{D7B4017B-4AFB-4212-9AFB-42D9CF8392D7}" type="presParOf" srcId="{E572B0B8-9A12-4A48-9346-E0C01B6F7A38}" destId="{30C328BC-9001-44E0-9D53-0FE1C0954C8F}" srcOrd="3" destOrd="0" presId="urn:microsoft.com/office/officeart/2005/8/layout/pList2"/>
    <dgm:cxn modelId="{CD2D37E0-F98E-4AE2-9482-126DF68DBCCD}" type="presParOf" srcId="{E572B0B8-9A12-4A48-9346-E0C01B6F7A38}" destId="{2CCC3496-4A46-4B01-840D-039DAF90224F}" srcOrd="4" destOrd="0" presId="urn:microsoft.com/office/officeart/2005/8/layout/pList2"/>
    <dgm:cxn modelId="{BA7F3793-8D00-4C93-9A46-9D2A82BEAFE1}" type="presParOf" srcId="{2CCC3496-4A46-4B01-840D-039DAF90224F}" destId="{4757CDEE-35EF-4578-B262-3304DB2E8B7F}" srcOrd="0" destOrd="0" presId="urn:microsoft.com/office/officeart/2005/8/layout/pList2"/>
    <dgm:cxn modelId="{5F9BB6C3-114E-4017-9956-8E0A3658E0D7}" type="presParOf" srcId="{2CCC3496-4A46-4B01-840D-039DAF90224F}" destId="{927B7718-A685-4445-B811-9FCFBACC447A}" srcOrd="1" destOrd="0" presId="urn:microsoft.com/office/officeart/2005/8/layout/pList2"/>
    <dgm:cxn modelId="{5B4ADAB5-9819-43D9-AE3E-2BEE1CBBC3E0}" type="presParOf" srcId="{2CCC3496-4A46-4B01-840D-039DAF90224F}" destId="{01CC1007-E306-4E26-A749-9391D06AEF2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5BB2B7B8-0B5F-4DE9-AB74-4790A3E92197}" type="doc">
      <dgm:prSet loTypeId="urn:microsoft.com/office/officeart/2005/8/layout/pList1" loCatId="list" qsTypeId="urn:microsoft.com/office/officeart/2005/8/quickstyle/simple4" qsCatId="simple" csTypeId="urn:microsoft.com/office/officeart/2005/8/colors/accent1_2" csCatId="accent1" phldr="1"/>
      <dgm:spPr/>
      <dgm:t>
        <a:bodyPr/>
        <a:lstStyle/>
        <a:p>
          <a:endParaRPr lang="en-US"/>
        </a:p>
      </dgm:t>
    </dgm:pt>
    <dgm:pt modelId="{838709ED-BC8E-4FD4-A859-1C959BAFBC7D}">
      <dgm:prSet phldrT="[Text]" custT="1"/>
      <dgm:spPr/>
      <dgm:t>
        <a:bodyPr/>
        <a:lstStyle/>
        <a:p>
          <a:r>
            <a:rPr lang="en-US" sz="2400" dirty="0"/>
            <a:t>Media/Social Media</a:t>
          </a:r>
        </a:p>
      </dgm:t>
    </dgm:pt>
    <dgm:pt modelId="{CDDF240D-1189-4BCE-90FD-108D251B03FD}" type="parTrans" cxnId="{44B56A67-82F0-4737-8D10-B7E46BBD3A39}">
      <dgm:prSet/>
      <dgm:spPr/>
      <dgm:t>
        <a:bodyPr/>
        <a:lstStyle/>
        <a:p>
          <a:endParaRPr lang="en-US"/>
        </a:p>
      </dgm:t>
    </dgm:pt>
    <dgm:pt modelId="{EEE20D67-78DC-46CF-B1C5-33E1DF76CF35}" type="sibTrans" cxnId="{44B56A67-82F0-4737-8D10-B7E46BBD3A39}">
      <dgm:prSet/>
      <dgm:spPr/>
      <dgm:t>
        <a:bodyPr/>
        <a:lstStyle/>
        <a:p>
          <a:endParaRPr lang="en-US"/>
        </a:p>
      </dgm:t>
    </dgm:pt>
    <dgm:pt modelId="{714469CC-2006-45A2-BA98-D77F219A9443}">
      <dgm:prSet phldrT="[Text]" custT="1"/>
      <dgm:spPr/>
      <dgm:t>
        <a:bodyPr/>
        <a:lstStyle/>
        <a:p>
          <a:r>
            <a:rPr lang="en-US" sz="2400" dirty="0"/>
            <a:t>Discussions with other witnesses</a:t>
          </a:r>
        </a:p>
      </dgm:t>
    </dgm:pt>
    <dgm:pt modelId="{E4D9A596-EC6A-4227-92A6-9505A925FECD}" type="parTrans" cxnId="{AD433C95-E901-437A-9837-98B0A14D5152}">
      <dgm:prSet/>
      <dgm:spPr/>
      <dgm:t>
        <a:bodyPr/>
        <a:lstStyle/>
        <a:p>
          <a:endParaRPr lang="en-US"/>
        </a:p>
      </dgm:t>
    </dgm:pt>
    <dgm:pt modelId="{FB52D069-133A-463B-80AB-1429A060C69A}" type="sibTrans" cxnId="{AD433C95-E901-437A-9837-98B0A14D5152}">
      <dgm:prSet/>
      <dgm:spPr/>
      <dgm:t>
        <a:bodyPr/>
        <a:lstStyle/>
        <a:p>
          <a:endParaRPr lang="en-US"/>
        </a:p>
      </dgm:t>
    </dgm:pt>
    <dgm:pt modelId="{E9DAD8F9-A805-4608-A5FE-8AA9A682CAFB}">
      <dgm:prSet phldrT="[Text]" custT="1"/>
      <dgm:spPr/>
      <dgm:t>
        <a:bodyPr/>
        <a:lstStyle/>
        <a:p>
          <a:r>
            <a:rPr lang="en-US" sz="2400" dirty="0"/>
            <a:t>Parents/</a:t>
          </a:r>
          <a:r>
            <a:rPr lang="en-US" sz="2400" dirty="0" err="1"/>
            <a:t>Carers</a:t>
          </a:r>
          <a:endParaRPr lang="en-US" sz="2400" dirty="0"/>
        </a:p>
      </dgm:t>
    </dgm:pt>
    <dgm:pt modelId="{7E2D7146-B192-4B68-906A-812E164C225A}" type="parTrans" cxnId="{F771B9F1-9229-4689-AFDB-FC8C5C3EA89A}">
      <dgm:prSet/>
      <dgm:spPr/>
      <dgm:t>
        <a:bodyPr/>
        <a:lstStyle/>
        <a:p>
          <a:endParaRPr lang="en-US"/>
        </a:p>
      </dgm:t>
    </dgm:pt>
    <dgm:pt modelId="{C73C0C66-5AE1-4A76-8113-6B0979FE5A8A}" type="sibTrans" cxnId="{F771B9F1-9229-4689-AFDB-FC8C5C3EA89A}">
      <dgm:prSet/>
      <dgm:spPr/>
      <dgm:t>
        <a:bodyPr/>
        <a:lstStyle/>
        <a:p>
          <a:endParaRPr lang="en-US"/>
        </a:p>
      </dgm:t>
    </dgm:pt>
    <dgm:pt modelId="{0B292B64-A6A4-4CC9-AC35-3E53014591AD}" type="pres">
      <dgm:prSet presAssocID="{5BB2B7B8-0B5F-4DE9-AB74-4790A3E92197}" presName="Name0" presStyleCnt="0">
        <dgm:presLayoutVars>
          <dgm:dir/>
          <dgm:resizeHandles val="exact"/>
        </dgm:presLayoutVars>
      </dgm:prSet>
      <dgm:spPr/>
    </dgm:pt>
    <dgm:pt modelId="{33649B7E-EB63-42FE-8A12-68EDFC36A0B3}" type="pres">
      <dgm:prSet presAssocID="{838709ED-BC8E-4FD4-A859-1C959BAFBC7D}" presName="compNode" presStyleCnt="0"/>
      <dgm:spPr/>
    </dgm:pt>
    <dgm:pt modelId="{A196919E-7FAB-4E49-8349-66527AD1ABB3}" type="pres">
      <dgm:prSet presAssocID="{838709ED-BC8E-4FD4-A859-1C959BAFBC7D}" presName="pictRect" presStyleLbl="node1" presStyleIdx="0" presStyleCnt="3"/>
      <dgm:spPr>
        <a:blipFill rotWithShape="1">
          <a:blip xmlns:r="http://schemas.openxmlformats.org/officeDocument/2006/relationships" r:embed="rId1"/>
          <a:stretch>
            <a:fillRect/>
          </a:stretch>
        </a:blipFill>
        <a:ln>
          <a:solidFill>
            <a:schemeClr val="tx1"/>
          </a:solidFill>
        </a:ln>
      </dgm:spPr>
    </dgm:pt>
    <dgm:pt modelId="{DC565EDC-4E00-46D1-BC45-053D2448F400}" type="pres">
      <dgm:prSet presAssocID="{838709ED-BC8E-4FD4-A859-1C959BAFBC7D}" presName="textRect" presStyleLbl="revTx" presStyleIdx="0" presStyleCnt="3">
        <dgm:presLayoutVars>
          <dgm:bulletEnabled val="1"/>
        </dgm:presLayoutVars>
      </dgm:prSet>
      <dgm:spPr/>
    </dgm:pt>
    <dgm:pt modelId="{A10A1D6F-9C95-4801-B40C-A0D4935FA3D6}" type="pres">
      <dgm:prSet presAssocID="{EEE20D67-78DC-46CF-B1C5-33E1DF76CF35}" presName="sibTrans" presStyleLbl="sibTrans2D1" presStyleIdx="0" presStyleCnt="0"/>
      <dgm:spPr/>
    </dgm:pt>
    <dgm:pt modelId="{EEFEBC98-C353-4A92-886E-2524F2BE379B}" type="pres">
      <dgm:prSet presAssocID="{714469CC-2006-45A2-BA98-D77F219A9443}" presName="compNode" presStyleCnt="0"/>
      <dgm:spPr/>
    </dgm:pt>
    <dgm:pt modelId="{D377C87C-6063-4FBA-9425-E1C82B5193EB}" type="pres">
      <dgm:prSet presAssocID="{714469CC-2006-45A2-BA98-D77F219A9443}" presName="pictRect" presStyleLbl="node1" presStyleIdx="1" presStyleCnt="3" custScaleX="100262" custScaleY="101307"/>
      <dgm:spPr>
        <a:blipFill rotWithShape="1">
          <a:blip xmlns:r="http://schemas.openxmlformats.org/officeDocument/2006/relationships" r:embed="rId2"/>
          <a:stretch>
            <a:fillRect/>
          </a:stretch>
        </a:blipFill>
        <a:ln>
          <a:solidFill>
            <a:schemeClr val="tx1"/>
          </a:solidFill>
        </a:ln>
      </dgm:spPr>
    </dgm:pt>
    <dgm:pt modelId="{87616280-51EF-4246-A2B4-FD6D4126CBC9}" type="pres">
      <dgm:prSet presAssocID="{714469CC-2006-45A2-BA98-D77F219A9443}" presName="textRect" presStyleLbl="revTx" presStyleIdx="1" presStyleCnt="3">
        <dgm:presLayoutVars>
          <dgm:bulletEnabled val="1"/>
        </dgm:presLayoutVars>
      </dgm:prSet>
      <dgm:spPr/>
    </dgm:pt>
    <dgm:pt modelId="{19A4375C-B0E0-4A43-BB28-23AD0FF2A3FD}" type="pres">
      <dgm:prSet presAssocID="{FB52D069-133A-463B-80AB-1429A060C69A}" presName="sibTrans" presStyleLbl="sibTrans2D1" presStyleIdx="0" presStyleCnt="0"/>
      <dgm:spPr/>
    </dgm:pt>
    <dgm:pt modelId="{C8EDC7B2-A136-4A5A-BC03-4A8472534DA8}" type="pres">
      <dgm:prSet presAssocID="{E9DAD8F9-A805-4608-A5FE-8AA9A682CAFB}" presName="compNode" presStyleCnt="0"/>
      <dgm:spPr/>
    </dgm:pt>
    <dgm:pt modelId="{1FF9C079-E2D3-4215-A039-32DE70F4606A}" type="pres">
      <dgm:prSet presAssocID="{E9DAD8F9-A805-4608-A5FE-8AA9A682CAFB}" presName="pictRect" presStyleLbl="node1" presStyleIdx="2" presStyleCnt="3"/>
      <dgm:spPr>
        <a:blipFill rotWithShape="1">
          <a:blip xmlns:r="http://schemas.openxmlformats.org/officeDocument/2006/relationships" r:embed="rId3"/>
          <a:stretch>
            <a:fillRect/>
          </a:stretch>
        </a:blipFill>
        <a:ln>
          <a:solidFill>
            <a:schemeClr val="tx1"/>
          </a:solidFill>
        </a:ln>
      </dgm:spPr>
    </dgm:pt>
    <dgm:pt modelId="{E7B04686-9D34-452C-9CAC-C2E800D58961}" type="pres">
      <dgm:prSet presAssocID="{E9DAD8F9-A805-4608-A5FE-8AA9A682CAFB}" presName="textRect" presStyleLbl="revTx" presStyleIdx="2" presStyleCnt="3">
        <dgm:presLayoutVars>
          <dgm:bulletEnabled val="1"/>
        </dgm:presLayoutVars>
      </dgm:prSet>
      <dgm:spPr/>
    </dgm:pt>
  </dgm:ptLst>
  <dgm:cxnLst>
    <dgm:cxn modelId="{1E98A216-B641-480A-A198-AD15255CC710}" type="presOf" srcId="{714469CC-2006-45A2-BA98-D77F219A9443}" destId="{87616280-51EF-4246-A2B4-FD6D4126CBC9}" srcOrd="0" destOrd="0" presId="urn:microsoft.com/office/officeart/2005/8/layout/pList1"/>
    <dgm:cxn modelId="{44B56A67-82F0-4737-8D10-B7E46BBD3A39}" srcId="{5BB2B7B8-0B5F-4DE9-AB74-4790A3E92197}" destId="{838709ED-BC8E-4FD4-A859-1C959BAFBC7D}" srcOrd="0" destOrd="0" parTransId="{CDDF240D-1189-4BCE-90FD-108D251B03FD}" sibTransId="{EEE20D67-78DC-46CF-B1C5-33E1DF76CF35}"/>
    <dgm:cxn modelId="{1B53396B-410F-4F59-8553-A8DE27D6F9BE}" type="presOf" srcId="{FB52D069-133A-463B-80AB-1429A060C69A}" destId="{19A4375C-B0E0-4A43-BB28-23AD0FF2A3FD}" srcOrd="0" destOrd="0" presId="urn:microsoft.com/office/officeart/2005/8/layout/pList1"/>
    <dgm:cxn modelId="{16DB7D7C-E1E0-4BBD-A74F-95FE7E19C802}" type="presOf" srcId="{838709ED-BC8E-4FD4-A859-1C959BAFBC7D}" destId="{DC565EDC-4E00-46D1-BC45-053D2448F400}" srcOrd="0" destOrd="0" presId="urn:microsoft.com/office/officeart/2005/8/layout/pList1"/>
    <dgm:cxn modelId="{AD433C95-E901-437A-9837-98B0A14D5152}" srcId="{5BB2B7B8-0B5F-4DE9-AB74-4790A3E92197}" destId="{714469CC-2006-45A2-BA98-D77F219A9443}" srcOrd="1" destOrd="0" parTransId="{E4D9A596-EC6A-4227-92A6-9505A925FECD}" sibTransId="{FB52D069-133A-463B-80AB-1429A060C69A}"/>
    <dgm:cxn modelId="{9BD6C798-16AC-48D4-BA1C-A760A009EA4E}" type="presOf" srcId="{E9DAD8F9-A805-4608-A5FE-8AA9A682CAFB}" destId="{E7B04686-9D34-452C-9CAC-C2E800D58961}" srcOrd="0" destOrd="0" presId="urn:microsoft.com/office/officeart/2005/8/layout/pList1"/>
    <dgm:cxn modelId="{E19B51EB-115F-461C-83C8-786C1382B4FC}" type="presOf" srcId="{EEE20D67-78DC-46CF-B1C5-33E1DF76CF35}" destId="{A10A1D6F-9C95-4801-B40C-A0D4935FA3D6}" srcOrd="0" destOrd="0" presId="urn:microsoft.com/office/officeart/2005/8/layout/pList1"/>
    <dgm:cxn modelId="{F771B9F1-9229-4689-AFDB-FC8C5C3EA89A}" srcId="{5BB2B7B8-0B5F-4DE9-AB74-4790A3E92197}" destId="{E9DAD8F9-A805-4608-A5FE-8AA9A682CAFB}" srcOrd="2" destOrd="0" parTransId="{7E2D7146-B192-4B68-906A-812E164C225A}" sibTransId="{C73C0C66-5AE1-4A76-8113-6B0979FE5A8A}"/>
    <dgm:cxn modelId="{5DDA25F3-0085-4788-96F6-54D8ED264D0C}" type="presOf" srcId="{5BB2B7B8-0B5F-4DE9-AB74-4790A3E92197}" destId="{0B292B64-A6A4-4CC9-AC35-3E53014591AD}" srcOrd="0" destOrd="0" presId="urn:microsoft.com/office/officeart/2005/8/layout/pList1"/>
    <dgm:cxn modelId="{D7CAACEF-AB6B-47BB-AC5B-7571F5D1009B}" type="presParOf" srcId="{0B292B64-A6A4-4CC9-AC35-3E53014591AD}" destId="{33649B7E-EB63-42FE-8A12-68EDFC36A0B3}" srcOrd="0" destOrd="0" presId="urn:microsoft.com/office/officeart/2005/8/layout/pList1"/>
    <dgm:cxn modelId="{9AB2A071-9320-4E73-91E9-8E354EF40FB9}" type="presParOf" srcId="{33649B7E-EB63-42FE-8A12-68EDFC36A0B3}" destId="{A196919E-7FAB-4E49-8349-66527AD1ABB3}" srcOrd="0" destOrd="0" presId="urn:microsoft.com/office/officeart/2005/8/layout/pList1"/>
    <dgm:cxn modelId="{5B8BA1A0-1581-4D27-8456-DE9FAAB5B215}" type="presParOf" srcId="{33649B7E-EB63-42FE-8A12-68EDFC36A0B3}" destId="{DC565EDC-4E00-46D1-BC45-053D2448F400}" srcOrd="1" destOrd="0" presId="urn:microsoft.com/office/officeart/2005/8/layout/pList1"/>
    <dgm:cxn modelId="{76B15C0B-F134-4160-BC5B-C772C86B34C6}" type="presParOf" srcId="{0B292B64-A6A4-4CC9-AC35-3E53014591AD}" destId="{A10A1D6F-9C95-4801-B40C-A0D4935FA3D6}" srcOrd="1" destOrd="0" presId="urn:microsoft.com/office/officeart/2005/8/layout/pList1"/>
    <dgm:cxn modelId="{2ED1E758-F0F8-4434-B7A9-845BAA06F17B}" type="presParOf" srcId="{0B292B64-A6A4-4CC9-AC35-3E53014591AD}" destId="{EEFEBC98-C353-4A92-886E-2524F2BE379B}" srcOrd="2" destOrd="0" presId="urn:microsoft.com/office/officeart/2005/8/layout/pList1"/>
    <dgm:cxn modelId="{A89300C1-B21C-4D8C-A67D-87A51B24D601}" type="presParOf" srcId="{EEFEBC98-C353-4A92-886E-2524F2BE379B}" destId="{D377C87C-6063-4FBA-9425-E1C82B5193EB}" srcOrd="0" destOrd="0" presId="urn:microsoft.com/office/officeart/2005/8/layout/pList1"/>
    <dgm:cxn modelId="{225970C3-9D9A-42F0-BCC2-E934FE92D8C3}" type="presParOf" srcId="{EEFEBC98-C353-4A92-886E-2524F2BE379B}" destId="{87616280-51EF-4246-A2B4-FD6D4126CBC9}" srcOrd="1" destOrd="0" presId="urn:microsoft.com/office/officeart/2005/8/layout/pList1"/>
    <dgm:cxn modelId="{7DCC435A-75BE-4EE2-BC94-D884188C98C1}" type="presParOf" srcId="{0B292B64-A6A4-4CC9-AC35-3E53014591AD}" destId="{19A4375C-B0E0-4A43-BB28-23AD0FF2A3FD}" srcOrd="3" destOrd="0" presId="urn:microsoft.com/office/officeart/2005/8/layout/pList1"/>
    <dgm:cxn modelId="{19063D8D-9D37-40C8-B565-24D97B432D67}" type="presParOf" srcId="{0B292B64-A6A4-4CC9-AC35-3E53014591AD}" destId="{C8EDC7B2-A136-4A5A-BC03-4A8472534DA8}" srcOrd="4" destOrd="0" presId="urn:microsoft.com/office/officeart/2005/8/layout/pList1"/>
    <dgm:cxn modelId="{5CB5408A-7C0C-43CD-BA39-E565DABFF1F7}" type="presParOf" srcId="{C8EDC7B2-A136-4A5A-BC03-4A8472534DA8}" destId="{1FF9C079-E2D3-4215-A039-32DE70F4606A}" srcOrd="0" destOrd="0" presId="urn:microsoft.com/office/officeart/2005/8/layout/pList1"/>
    <dgm:cxn modelId="{6F87D06C-BB4A-4668-89D7-5834A451305F}" type="presParOf" srcId="{C8EDC7B2-A136-4A5A-BC03-4A8472534DA8}" destId="{E7B04686-9D34-452C-9CAC-C2E800D58961}"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F0FCF91-6D13-4B52-BFC5-D12463E480BE}" type="doc">
      <dgm:prSet loTypeId="urn:microsoft.com/office/officeart/2005/8/layout/pList2" loCatId="list" qsTypeId="urn:microsoft.com/office/officeart/2005/8/quickstyle/simple1" qsCatId="simple" csTypeId="urn:microsoft.com/office/officeart/2005/8/colors/colorful5" csCatId="colorful" phldr="1"/>
      <dgm:spPr/>
    </dgm:pt>
    <dgm:pt modelId="{2500BCB2-9762-4DC6-B195-2A2B8EEC0049}">
      <dgm:prSet phldrT="[Text]" custT="1"/>
      <dgm:spPr/>
      <dgm:t>
        <a:bodyPr/>
        <a:lstStyle/>
        <a:p>
          <a:r>
            <a:rPr lang="en-GB" sz="1800"/>
            <a:t>Listen to the witness</a:t>
          </a:r>
          <a:r>
            <a:rPr lang="en-GB" sz="2200"/>
            <a:t>.</a:t>
          </a:r>
          <a:endParaRPr lang="en-US" sz="2200" dirty="0"/>
        </a:p>
      </dgm:t>
    </dgm:pt>
    <dgm:pt modelId="{4EB0C7A1-6C92-4966-BF77-4FC7ED906576}" type="parTrans" cxnId="{8B1F57B3-971C-4A9A-A591-BC47A72A2CF4}">
      <dgm:prSet/>
      <dgm:spPr/>
      <dgm:t>
        <a:bodyPr/>
        <a:lstStyle/>
        <a:p>
          <a:endParaRPr lang="en-US"/>
        </a:p>
      </dgm:t>
    </dgm:pt>
    <dgm:pt modelId="{E8930D92-0BD4-43AD-8100-0B115ACFAE11}" type="sibTrans" cxnId="{8B1F57B3-971C-4A9A-A591-BC47A72A2CF4}">
      <dgm:prSet/>
      <dgm:spPr/>
      <dgm:t>
        <a:bodyPr/>
        <a:lstStyle/>
        <a:p>
          <a:endParaRPr lang="en-US"/>
        </a:p>
      </dgm:t>
    </dgm:pt>
    <dgm:pt modelId="{32A9E609-BD84-4C9F-B208-3EF8D60E8928}">
      <dgm:prSet phldrT="[Text]" custT="1"/>
      <dgm:spPr/>
      <dgm:t>
        <a:bodyPr/>
        <a:lstStyle/>
        <a:p>
          <a:r>
            <a:rPr lang="en-GB" sz="1800"/>
            <a:t>Ask no more questions than are necessary in the circumstances to take immediate action</a:t>
          </a:r>
          <a:endParaRPr lang="en-US" sz="1800" dirty="0"/>
        </a:p>
      </dgm:t>
    </dgm:pt>
    <dgm:pt modelId="{F303EA41-29F1-475C-8FBB-57A1493AB674}" type="parTrans" cxnId="{37619189-260A-4C76-B7B7-DC78C4FF8FB9}">
      <dgm:prSet/>
      <dgm:spPr/>
      <dgm:t>
        <a:bodyPr/>
        <a:lstStyle/>
        <a:p>
          <a:endParaRPr lang="en-US"/>
        </a:p>
      </dgm:t>
    </dgm:pt>
    <dgm:pt modelId="{2ACA3260-7807-476D-8D29-ABEF9A48F2D3}" type="sibTrans" cxnId="{37619189-260A-4C76-B7B7-DC78C4FF8FB9}">
      <dgm:prSet/>
      <dgm:spPr/>
      <dgm:t>
        <a:bodyPr/>
        <a:lstStyle/>
        <a:p>
          <a:endParaRPr lang="en-US"/>
        </a:p>
      </dgm:t>
    </dgm:pt>
    <dgm:pt modelId="{BF8BB6F3-1596-41F0-A9D0-28E9DE96C4F5}">
      <dgm:prSet custT="1"/>
      <dgm:spPr/>
      <dgm:t>
        <a:bodyPr/>
        <a:lstStyle/>
        <a:p>
          <a:r>
            <a:rPr lang="en-GB" sz="1800"/>
            <a:t>Do not stop a witness who is freely recalling significant events</a:t>
          </a:r>
          <a:r>
            <a:rPr lang="en-GB" sz="2200"/>
            <a:t>.</a:t>
          </a:r>
          <a:endParaRPr lang="en-GB" sz="2200" dirty="0"/>
        </a:p>
      </dgm:t>
    </dgm:pt>
    <dgm:pt modelId="{0357D182-E537-4770-9C9A-D2C7EACAF264}" type="parTrans" cxnId="{876ED601-0B94-487B-BEFB-0D68CB4015C7}">
      <dgm:prSet/>
      <dgm:spPr/>
      <dgm:t>
        <a:bodyPr/>
        <a:lstStyle/>
        <a:p>
          <a:endParaRPr lang="en-US"/>
        </a:p>
      </dgm:t>
    </dgm:pt>
    <dgm:pt modelId="{A90912AD-4C2C-4F75-AC23-74EA192E830F}" type="sibTrans" cxnId="{876ED601-0B94-487B-BEFB-0D68CB4015C7}">
      <dgm:prSet/>
      <dgm:spPr/>
      <dgm:t>
        <a:bodyPr/>
        <a:lstStyle/>
        <a:p>
          <a:endParaRPr lang="en-US"/>
        </a:p>
      </dgm:t>
    </dgm:pt>
    <dgm:pt modelId="{D08BEFED-6FCD-4EE2-8CC2-5D8AE7B0E1ED}">
      <dgm:prSet custT="1"/>
      <dgm:spPr/>
      <dgm:t>
        <a:bodyPr/>
        <a:lstStyle/>
        <a:p>
          <a:r>
            <a:rPr lang="en-GB" sz="1800"/>
            <a:t>Where it is necessary to ask questions, they should, as far as possible in the circumstances, be open-ended or specific-closed rather than forced-choice, leading or multiple.</a:t>
          </a:r>
          <a:endParaRPr lang="en-US" sz="1800" dirty="0"/>
        </a:p>
      </dgm:t>
    </dgm:pt>
    <dgm:pt modelId="{A6F795CA-C02A-4C66-A442-1E620045E7C0}" type="parTrans" cxnId="{88E65837-A7D3-408D-9617-12468AD2FC38}">
      <dgm:prSet/>
      <dgm:spPr/>
      <dgm:t>
        <a:bodyPr/>
        <a:lstStyle/>
        <a:p>
          <a:endParaRPr lang="en-US"/>
        </a:p>
      </dgm:t>
    </dgm:pt>
    <dgm:pt modelId="{C18DAA06-4D4B-41F7-80E6-1EDF3BEB3BD5}" type="sibTrans" cxnId="{88E65837-A7D3-408D-9617-12468AD2FC38}">
      <dgm:prSet/>
      <dgm:spPr/>
      <dgm:t>
        <a:bodyPr/>
        <a:lstStyle/>
        <a:p>
          <a:endParaRPr lang="en-US"/>
        </a:p>
      </dgm:t>
    </dgm:pt>
    <dgm:pt modelId="{063DFD0E-DB4D-4705-8E83-D2904706AF65}" type="pres">
      <dgm:prSet presAssocID="{0F0FCF91-6D13-4B52-BFC5-D12463E480BE}" presName="Name0" presStyleCnt="0">
        <dgm:presLayoutVars>
          <dgm:dir/>
          <dgm:resizeHandles val="exact"/>
        </dgm:presLayoutVars>
      </dgm:prSet>
      <dgm:spPr/>
    </dgm:pt>
    <dgm:pt modelId="{457FDC4B-5040-458A-B31E-FD810F5A94C0}" type="pres">
      <dgm:prSet presAssocID="{0F0FCF91-6D13-4B52-BFC5-D12463E480BE}" presName="bkgdShp" presStyleLbl="alignAccFollowNode1" presStyleIdx="0" presStyleCnt="1"/>
      <dgm:spPr/>
    </dgm:pt>
    <dgm:pt modelId="{F562B4B5-6C74-4AE0-A498-89010F3DDE0E}" type="pres">
      <dgm:prSet presAssocID="{0F0FCF91-6D13-4B52-BFC5-D12463E480BE}" presName="linComp" presStyleCnt="0"/>
      <dgm:spPr/>
    </dgm:pt>
    <dgm:pt modelId="{6C08260B-CB4A-430C-9573-9C8C8EB108D8}" type="pres">
      <dgm:prSet presAssocID="{2500BCB2-9762-4DC6-B195-2A2B8EEC0049}" presName="compNode" presStyleCnt="0"/>
      <dgm:spPr/>
    </dgm:pt>
    <dgm:pt modelId="{AC1A446D-7DA9-44C4-839C-9C2F38654801}" type="pres">
      <dgm:prSet presAssocID="{2500BCB2-9762-4DC6-B195-2A2B8EEC0049}" presName="node" presStyleLbl="node1" presStyleIdx="0" presStyleCnt="4">
        <dgm:presLayoutVars>
          <dgm:bulletEnabled val="1"/>
        </dgm:presLayoutVars>
      </dgm:prSet>
      <dgm:spPr/>
    </dgm:pt>
    <dgm:pt modelId="{A37B898B-97B1-431E-8D2D-8C6C34764C86}" type="pres">
      <dgm:prSet presAssocID="{2500BCB2-9762-4DC6-B195-2A2B8EEC0049}" presName="invisiNode" presStyleLbl="node1" presStyleIdx="0" presStyleCnt="4"/>
      <dgm:spPr/>
    </dgm:pt>
    <dgm:pt modelId="{00C97C06-9DFE-4FD3-9DB3-728416538FAC}" type="pres">
      <dgm:prSet presAssocID="{2500BCB2-9762-4DC6-B195-2A2B8EEC0049}" presName="imagNode" presStyleLbl="fgImgPlace1" presStyleIdx="0" presStyleCnt="4"/>
      <dgm:spPr>
        <a:blipFill rotWithShape="1">
          <a:blip xmlns:r="http://schemas.openxmlformats.org/officeDocument/2006/relationships" r:embed="rId1"/>
          <a:stretch>
            <a:fillRect/>
          </a:stretch>
        </a:blipFill>
      </dgm:spPr>
    </dgm:pt>
    <dgm:pt modelId="{3AA5CD7D-58C9-44DF-B07D-D263D3E26D61}" type="pres">
      <dgm:prSet presAssocID="{E8930D92-0BD4-43AD-8100-0B115ACFAE11}" presName="sibTrans" presStyleLbl="sibTrans2D1" presStyleIdx="0" presStyleCnt="0"/>
      <dgm:spPr/>
    </dgm:pt>
    <dgm:pt modelId="{9A1D06BF-30B1-4D1E-A5D7-126E7B5A25AE}" type="pres">
      <dgm:prSet presAssocID="{BF8BB6F3-1596-41F0-A9D0-28E9DE96C4F5}" presName="compNode" presStyleCnt="0"/>
      <dgm:spPr/>
    </dgm:pt>
    <dgm:pt modelId="{DF336DDA-04E2-4B2A-ABFC-F26447FF6CF9}" type="pres">
      <dgm:prSet presAssocID="{BF8BB6F3-1596-41F0-A9D0-28E9DE96C4F5}" presName="node" presStyleLbl="node1" presStyleIdx="1" presStyleCnt="4">
        <dgm:presLayoutVars>
          <dgm:bulletEnabled val="1"/>
        </dgm:presLayoutVars>
      </dgm:prSet>
      <dgm:spPr/>
    </dgm:pt>
    <dgm:pt modelId="{FF52016D-8A77-4903-9387-D833B623E1AA}" type="pres">
      <dgm:prSet presAssocID="{BF8BB6F3-1596-41F0-A9D0-28E9DE96C4F5}" presName="invisiNode" presStyleLbl="node1" presStyleIdx="1" presStyleCnt="4"/>
      <dgm:spPr/>
    </dgm:pt>
    <dgm:pt modelId="{AA363CA3-3FF4-4F85-8C39-082C2CE4EE40}" type="pres">
      <dgm:prSet presAssocID="{BF8BB6F3-1596-41F0-A9D0-28E9DE96C4F5}" presName="imagNode" presStyleLbl="fgImgPlace1" presStyleIdx="1" presStyleCnt="4"/>
      <dgm:spPr>
        <a:blipFill rotWithShape="1">
          <a:blip xmlns:r="http://schemas.openxmlformats.org/officeDocument/2006/relationships" r:embed="rId2"/>
          <a:stretch>
            <a:fillRect/>
          </a:stretch>
        </a:blipFill>
      </dgm:spPr>
    </dgm:pt>
    <dgm:pt modelId="{ED4B1D7A-98C4-4A26-9FFE-64A5A1967A08}" type="pres">
      <dgm:prSet presAssocID="{A90912AD-4C2C-4F75-AC23-74EA192E830F}" presName="sibTrans" presStyleLbl="sibTrans2D1" presStyleIdx="0" presStyleCnt="0"/>
      <dgm:spPr/>
    </dgm:pt>
    <dgm:pt modelId="{E04DF819-3775-4E1F-BD8B-07AA63EBC0AD}" type="pres">
      <dgm:prSet presAssocID="{D08BEFED-6FCD-4EE2-8CC2-5D8AE7B0E1ED}" presName="compNode" presStyleCnt="0"/>
      <dgm:spPr/>
    </dgm:pt>
    <dgm:pt modelId="{6D7FB853-459B-4FD5-95AE-ECFC055059F6}" type="pres">
      <dgm:prSet presAssocID="{D08BEFED-6FCD-4EE2-8CC2-5D8AE7B0E1ED}" presName="node" presStyleLbl="node1" presStyleIdx="2" presStyleCnt="4">
        <dgm:presLayoutVars>
          <dgm:bulletEnabled val="1"/>
        </dgm:presLayoutVars>
      </dgm:prSet>
      <dgm:spPr/>
    </dgm:pt>
    <dgm:pt modelId="{6EA414A3-6F9C-4759-95CF-6730664AC02D}" type="pres">
      <dgm:prSet presAssocID="{D08BEFED-6FCD-4EE2-8CC2-5D8AE7B0E1ED}" presName="invisiNode" presStyleLbl="node1" presStyleIdx="2" presStyleCnt="4"/>
      <dgm:spPr/>
    </dgm:pt>
    <dgm:pt modelId="{91983A78-23AB-49E8-B3B0-4B4737F9A725}" type="pres">
      <dgm:prSet presAssocID="{D08BEFED-6FCD-4EE2-8CC2-5D8AE7B0E1ED}" presName="imagNode" presStyleLbl="fgImgPlace1" presStyleIdx="2" presStyleCnt="4"/>
      <dgm:spPr>
        <a:blipFill rotWithShape="1">
          <a:blip xmlns:r="http://schemas.openxmlformats.org/officeDocument/2006/relationships" r:embed="rId3"/>
          <a:stretch>
            <a:fillRect/>
          </a:stretch>
        </a:blipFill>
      </dgm:spPr>
    </dgm:pt>
    <dgm:pt modelId="{2C174A0C-FC76-4BBD-B35E-C7029EEA74F9}" type="pres">
      <dgm:prSet presAssocID="{C18DAA06-4D4B-41F7-80E6-1EDF3BEB3BD5}" presName="sibTrans" presStyleLbl="sibTrans2D1" presStyleIdx="0" presStyleCnt="0"/>
      <dgm:spPr/>
    </dgm:pt>
    <dgm:pt modelId="{E1A54D3D-ADB2-48D9-A5C5-7B8C784818E7}" type="pres">
      <dgm:prSet presAssocID="{32A9E609-BD84-4C9F-B208-3EF8D60E8928}" presName="compNode" presStyleCnt="0"/>
      <dgm:spPr/>
    </dgm:pt>
    <dgm:pt modelId="{312C029B-62A6-4EF8-861C-7F9EB7D17F68}" type="pres">
      <dgm:prSet presAssocID="{32A9E609-BD84-4C9F-B208-3EF8D60E8928}" presName="node" presStyleLbl="node1" presStyleIdx="3" presStyleCnt="4">
        <dgm:presLayoutVars>
          <dgm:bulletEnabled val="1"/>
        </dgm:presLayoutVars>
      </dgm:prSet>
      <dgm:spPr/>
    </dgm:pt>
    <dgm:pt modelId="{28F90DF3-812F-497B-B60A-584F0C7AC1F9}" type="pres">
      <dgm:prSet presAssocID="{32A9E609-BD84-4C9F-B208-3EF8D60E8928}" presName="invisiNode" presStyleLbl="node1" presStyleIdx="3" presStyleCnt="4"/>
      <dgm:spPr/>
    </dgm:pt>
    <dgm:pt modelId="{12888B46-8BBA-4457-B7E5-E73A01F8A737}" type="pres">
      <dgm:prSet presAssocID="{32A9E609-BD84-4C9F-B208-3EF8D60E8928}" presName="imagNode" presStyleLbl="fgImgPlace1" presStyleIdx="3" presStyleCnt="4"/>
      <dgm:spPr>
        <a:blipFill rotWithShape="1">
          <a:blip xmlns:r="http://schemas.openxmlformats.org/officeDocument/2006/relationships" r:embed="rId4"/>
          <a:stretch>
            <a:fillRect/>
          </a:stretch>
        </a:blipFill>
      </dgm:spPr>
    </dgm:pt>
  </dgm:ptLst>
  <dgm:cxnLst>
    <dgm:cxn modelId="{876ED601-0B94-487B-BEFB-0D68CB4015C7}" srcId="{0F0FCF91-6D13-4B52-BFC5-D12463E480BE}" destId="{BF8BB6F3-1596-41F0-A9D0-28E9DE96C4F5}" srcOrd="1" destOrd="0" parTransId="{0357D182-E537-4770-9C9A-D2C7EACAF264}" sibTransId="{A90912AD-4C2C-4F75-AC23-74EA192E830F}"/>
    <dgm:cxn modelId="{FEBF5E06-34C1-4E38-AD2B-FB548049B639}" type="presOf" srcId="{BF8BB6F3-1596-41F0-A9D0-28E9DE96C4F5}" destId="{DF336DDA-04E2-4B2A-ABFC-F26447FF6CF9}" srcOrd="0" destOrd="0" presId="urn:microsoft.com/office/officeart/2005/8/layout/pList2"/>
    <dgm:cxn modelId="{88E65837-A7D3-408D-9617-12468AD2FC38}" srcId="{0F0FCF91-6D13-4B52-BFC5-D12463E480BE}" destId="{D08BEFED-6FCD-4EE2-8CC2-5D8AE7B0E1ED}" srcOrd="2" destOrd="0" parTransId="{A6F795CA-C02A-4C66-A442-1E620045E7C0}" sibTransId="{C18DAA06-4D4B-41F7-80E6-1EDF3BEB3BD5}"/>
    <dgm:cxn modelId="{4A396E48-66A6-481D-ADE5-5E04F82AC2DB}" type="presOf" srcId="{32A9E609-BD84-4C9F-B208-3EF8D60E8928}" destId="{312C029B-62A6-4EF8-861C-7F9EB7D17F68}" srcOrd="0" destOrd="0" presId="urn:microsoft.com/office/officeart/2005/8/layout/pList2"/>
    <dgm:cxn modelId="{A3C99D84-A6EA-4CDE-9733-0F5DE821C9FD}" type="presOf" srcId="{E8930D92-0BD4-43AD-8100-0B115ACFAE11}" destId="{3AA5CD7D-58C9-44DF-B07D-D263D3E26D61}" srcOrd="0" destOrd="0" presId="urn:microsoft.com/office/officeart/2005/8/layout/pList2"/>
    <dgm:cxn modelId="{A3C09F88-6EE8-4B52-9B5C-D65BF59D5088}" type="presOf" srcId="{D08BEFED-6FCD-4EE2-8CC2-5D8AE7B0E1ED}" destId="{6D7FB853-459B-4FD5-95AE-ECFC055059F6}" srcOrd="0" destOrd="0" presId="urn:microsoft.com/office/officeart/2005/8/layout/pList2"/>
    <dgm:cxn modelId="{37619189-260A-4C76-B7B7-DC78C4FF8FB9}" srcId="{0F0FCF91-6D13-4B52-BFC5-D12463E480BE}" destId="{32A9E609-BD84-4C9F-B208-3EF8D60E8928}" srcOrd="3" destOrd="0" parTransId="{F303EA41-29F1-475C-8FBB-57A1493AB674}" sibTransId="{2ACA3260-7807-476D-8D29-ABEF9A48F2D3}"/>
    <dgm:cxn modelId="{8B1F57B3-971C-4A9A-A591-BC47A72A2CF4}" srcId="{0F0FCF91-6D13-4B52-BFC5-D12463E480BE}" destId="{2500BCB2-9762-4DC6-B195-2A2B8EEC0049}" srcOrd="0" destOrd="0" parTransId="{4EB0C7A1-6C92-4966-BF77-4FC7ED906576}" sibTransId="{E8930D92-0BD4-43AD-8100-0B115ACFAE11}"/>
    <dgm:cxn modelId="{BA432BCA-21CD-417B-A518-48E7C6837CEB}" type="presOf" srcId="{2500BCB2-9762-4DC6-B195-2A2B8EEC0049}" destId="{AC1A446D-7DA9-44C4-839C-9C2F38654801}" srcOrd="0" destOrd="0" presId="urn:microsoft.com/office/officeart/2005/8/layout/pList2"/>
    <dgm:cxn modelId="{2672BDD2-4B1D-41E0-A46B-92F3CF4FEFDE}" type="presOf" srcId="{A90912AD-4C2C-4F75-AC23-74EA192E830F}" destId="{ED4B1D7A-98C4-4A26-9FFE-64A5A1967A08}" srcOrd="0" destOrd="0" presId="urn:microsoft.com/office/officeart/2005/8/layout/pList2"/>
    <dgm:cxn modelId="{B5F339E3-52DB-4B05-93D6-8EC10706F999}" type="presOf" srcId="{C18DAA06-4D4B-41F7-80E6-1EDF3BEB3BD5}" destId="{2C174A0C-FC76-4BBD-B35E-C7029EEA74F9}" srcOrd="0" destOrd="0" presId="urn:microsoft.com/office/officeart/2005/8/layout/pList2"/>
    <dgm:cxn modelId="{EBF328F0-EB56-4D8A-AD14-12F293F76632}" type="presOf" srcId="{0F0FCF91-6D13-4B52-BFC5-D12463E480BE}" destId="{063DFD0E-DB4D-4705-8E83-D2904706AF65}" srcOrd="0" destOrd="0" presId="urn:microsoft.com/office/officeart/2005/8/layout/pList2"/>
    <dgm:cxn modelId="{BEC3802D-8590-4AE9-8938-73B4C49BAEEC}" type="presParOf" srcId="{063DFD0E-DB4D-4705-8E83-D2904706AF65}" destId="{457FDC4B-5040-458A-B31E-FD810F5A94C0}" srcOrd="0" destOrd="0" presId="urn:microsoft.com/office/officeart/2005/8/layout/pList2"/>
    <dgm:cxn modelId="{F2D4F874-E528-4964-BBE3-507A646E078C}" type="presParOf" srcId="{063DFD0E-DB4D-4705-8E83-D2904706AF65}" destId="{F562B4B5-6C74-4AE0-A498-89010F3DDE0E}" srcOrd="1" destOrd="0" presId="urn:microsoft.com/office/officeart/2005/8/layout/pList2"/>
    <dgm:cxn modelId="{44185342-CA35-4315-8D5D-FA9C02B013AC}" type="presParOf" srcId="{F562B4B5-6C74-4AE0-A498-89010F3DDE0E}" destId="{6C08260B-CB4A-430C-9573-9C8C8EB108D8}" srcOrd="0" destOrd="0" presId="urn:microsoft.com/office/officeart/2005/8/layout/pList2"/>
    <dgm:cxn modelId="{7D6BF4DC-4F96-416A-92E1-18B3EEB7F146}" type="presParOf" srcId="{6C08260B-CB4A-430C-9573-9C8C8EB108D8}" destId="{AC1A446D-7DA9-44C4-839C-9C2F38654801}" srcOrd="0" destOrd="0" presId="urn:microsoft.com/office/officeart/2005/8/layout/pList2"/>
    <dgm:cxn modelId="{8C639D76-D4BC-40A1-B33C-CC2F1F4B358E}" type="presParOf" srcId="{6C08260B-CB4A-430C-9573-9C8C8EB108D8}" destId="{A37B898B-97B1-431E-8D2D-8C6C34764C86}" srcOrd="1" destOrd="0" presId="urn:microsoft.com/office/officeart/2005/8/layout/pList2"/>
    <dgm:cxn modelId="{44E488F7-10B1-4536-8AC9-BCB0B7073DA8}" type="presParOf" srcId="{6C08260B-CB4A-430C-9573-9C8C8EB108D8}" destId="{00C97C06-9DFE-4FD3-9DB3-728416538FAC}" srcOrd="2" destOrd="0" presId="urn:microsoft.com/office/officeart/2005/8/layout/pList2"/>
    <dgm:cxn modelId="{E384C735-0C48-409B-8E13-F6B203A4107A}" type="presParOf" srcId="{F562B4B5-6C74-4AE0-A498-89010F3DDE0E}" destId="{3AA5CD7D-58C9-44DF-B07D-D263D3E26D61}" srcOrd="1" destOrd="0" presId="urn:microsoft.com/office/officeart/2005/8/layout/pList2"/>
    <dgm:cxn modelId="{0F361767-9326-49D7-B61C-2850FEE148AE}" type="presParOf" srcId="{F562B4B5-6C74-4AE0-A498-89010F3DDE0E}" destId="{9A1D06BF-30B1-4D1E-A5D7-126E7B5A25AE}" srcOrd="2" destOrd="0" presId="urn:microsoft.com/office/officeart/2005/8/layout/pList2"/>
    <dgm:cxn modelId="{C1FE4F2D-3C00-46B2-AA83-B376B7A643BB}" type="presParOf" srcId="{9A1D06BF-30B1-4D1E-A5D7-126E7B5A25AE}" destId="{DF336DDA-04E2-4B2A-ABFC-F26447FF6CF9}" srcOrd="0" destOrd="0" presId="urn:microsoft.com/office/officeart/2005/8/layout/pList2"/>
    <dgm:cxn modelId="{8EA1A3E4-C377-4C9E-B1C5-48FD6C3E15AD}" type="presParOf" srcId="{9A1D06BF-30B1-4D1E-A5D7-126E7B5A25AE}" destId="{FF52016D-8A77-4903-9387-D833B623E1AA}" srcOrd="1" destOrd="0" presId="urn:microsoft.com/office/officeart/2005/8/layout/pList2"/>
    <dgm:cxn modelId="{774A4C75-33CB-4027-B205-7AD701E3D983}" type="presParOf" srcId="{9A1D06BF-30B1-4D1E-A5D7-126E7B5A25AE}" destId="{AA363CA3-3FF4-4F85-8C39-082C2CE4EE40}" srcOrd="2" destOrd="0" presId="urn:microsoft.com/office/officeart/2005/8/layout/pList2"/>
    <dgm:cxn modelId="{19B03F9E-591A-41CA-A4B4-3D10C29B3E21}" type="presParOf" srcId="{F562B4B5-6C74-4AE0-A498-89010F3DDE0E}" destId="{ED4B1D7A-98C4-4A26-9FFE-64A5A1967A08}" srcOrd="3" destOrd="0" presId="urn:microsoft.com/office/officeart/2005/8/layout/pList2"/>
    <dgm:cxn modelId="{6D36A802-46DC-46B7-976F-223DECB61263}" type="presParOf" srcId="{F562B4B5-6C74-4AE0-A498-89010F3DDE0E}" destId="{E04DF819-3775-4E1F-BD8B-07AA63EBC0AD}" srcOrd="4" destOrd="0" presId="urn:microsoft.com/office/officeart/2005/8/layout/pList2"/>
    <dgm:cxn modelId="{52058823-8215-4B99-B7B2-3C51C2772415}" type="presParOf" srcId="{E04DF819-3775-4E1F-BD8B-07AA63EBC0AD}" destId="{6D7FB853-459B-4FD5-95AE-ECFC055059F6}" srcOrd="0" destOrd="0" presId="urn:microsoft.com/office/officeart/2005/8/layout/pList2"/>
    <dgm:cxn modelId="{0431F0B3-DA17-4035-8BCB-5D34B44CE148}" type="presParOf" srcId="{E04DF819-3775-4E1F-BD8B-07AA63EBC0AD}" destId="{6EA414A3-6F9C-4759-95CF-6730664AC02D}" srcOrd="1" destOrd="0" presId="urn:microsoft.com/office/officeart/2005/8/layout/pList2"/>
    <dgm:cxn modelId="{ADC80CEF-528C-4B81-9B43-3D017DAE7BE2}" type="presParOf" srcId="{E04DF819-3775-4E1F-BD8B-07AA63EBC0AD}" destId="{91983A78-23AB-49E8-B3B0-4B4737F9A725}" srcOrd="2" destOrd="0" presId="urn:microsoft.com/office/officeart/2005/8/layout/pList2"/>
    <dgm:cxn modelId="{FCF139C4-1FBD-439C-BBF1-166FFCC1AE0D}" type="presParOf" srcId="{F562B4B5-6C74-4AE0-A498-89010F3DDE0E}" destId="{2C174A0C-FC76-4BBD-B35E-C7029EEA74F9}" srcOrd="5" destOrd="0" presId="urn:microsoft.com/office/officeart/2005/8/layout/pList2"/>
    <dgm:cxn modelId="{C298FDEA-BEBB-4DC0-BFF2-666B9C1D4043}" type="presParOf" srcId="{F562B4B5-6C74-4AE0-A498-89010F3DDE0E}" destId="{E1A54D3D-ADB2-48D9-A5C5-7B8C784818E7}" srcOrd="6" destOrd="0" presId="urn:microsoft.com/office/officeart/2005/8/layout/pList2"/>
    <dgm:cxn modelId="{1D4D1591-381D-4B6A-890D-D03F50BBE8B6}" type="presParOf" srcId="{E1A54D3D-ADB2-48D9-A5C5-7B8C784818E7}" destId="{312C029B-62A6-4EF8-861C-7F9EB7D17F68}" srcOrd="0" destOrd="0" presId="urn:microsoft.com/office/officeart/2005/8/layout/pList2"/>
    <dgm:cxn modelId="{EF50D9A0-EFAD-41AC-B6C2-CAB830D9A965}" type="presParOf" srcId="{E1A54D3D-ADB2-48D9-A5C5-7B8C784818E7}" destId="{28F90DF3-812F-497B-B60A-584F0C7AC1F9}" srcOrd="1" destOrd="0" presId="urn:microsoft.com/office/officeart/2005/8/layout/pList2"/>
    <dgm:cxn modelId="{B0CC162C-E337-4EDD-B0A8-E4EB2901EB17}" type="presParOf" srcId="{E1A54D3D-ADB2-48D9-A5C5-7B8C784818E7}" destId="{12888B46-8BBA-4457-B7E5-E73A01F8A737}"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8EE5692-FF29-4880-B295-123306F5D104}" type="doc">
      <dgm:prSet loTypeId="urn:microsoft.com/office/officeart/2005/8/layout/pList2" loCatId="list" qsTypeId="urn:microsoft.com/office/officeart/2005/8/quickstyle/simple1" qsCatId="simple" csTypeId="urn:microsoft.com/office/officeart/2005/8/colors/colorful5" csCatId="colorful" phldr="1"/>
      <dgm:spPr/>
    </dgm:pt>
    <dgm:pt modelId="{056B21B6-CA62-49EE-A841-A4CE22837487}">
      <dgm:prSet phldrT="[Text]" custT="1"/>
      <dgm:spPr/>
      <dgm:t>
        <a:bodyPr/>
        <a:lstStyle/>
        <a:p>
          <a:r>
            <a:rPr lang="en-GB" sz="1900"/>
            <a:t>Make a comprehensive note of the discussion, taking care to record the timing, setting and people present as well as what was said by the witness and anybody else present (particularly the actual questions asked of the witness).</a:t>
          </a:r>
          <a:endParaRPr lang="en-US" sz="1900" dirty="0"/>
        </a:p>
      </dgm:t>
    </dgm:pt>
    <dgm:pt modelId="{B7420101-0FDA-481B-A498-068C2B72A5D5}" type="parTrans" cxnId="{BF354592-07C5-46C6-A910-45089CD84641}">
      <dgm:prSet/>
      <dgm:spPr/>
      <dgm:t>
        <a:bodyPr/>
        <a:lstStyle/>
        <a:p>
          <a:endParaRPr lang="en-US"/>
        </a:p>
      </dgm:t>
    </dgm:pt>
    <dgm:pt modelId="{9D98A7AA-7210-4E4B-A982-D2AB5F51A7B6}" type="sibTrans" cxnId="{BF354592-07C5-46C6-A910-45089CD84641}">
      <dgm:prSet/>
      <dgm:spPr/>
      <dgm:t>
        <a:bodyPr/>
        <a:lstStyle/>
        <a:p>
          <a:endParaRPr lang="en-US"/>
        </a:p>
      </dgm:t>
    </dgm:pt>
    <dgm:pt modelId="{3862D128-B2DF-4B75-A932-D8F993F0BC49}">
      <dgm:prSet phldrT="[Text]" custT="1"/>
      <dgm:spPr/>
      <dgm:t>
        <a:bodyPr/>
        <a:lstStyle/>
        <a:p>
          <a:r>
            <a:rPr lang="en-GB" sz="1900"/>
            <a:t>Fully record any comments made by the witness or events that might be relevant to the legal process up to the time of the interview.</a:t>
          </a:r>
          <a:endParaRPr lang="en-US" sz="1900" dirty="0"/>
        </a:p>
      </dgm:t>
    </dgm:pt>
    <dgm:pt modelId="{6A8FCA7B-C317-4E5D-9B7B-73130496C621}" type="parTrans" cxnId="{3F1AD8F2-CCBE-4853-91FD-FD0E89BA03C7}">
      <dgm:prSet/>
      <dgm:spPr/>
      <dgm:t>
        <a:bodyPr/>
        <a:lstStyle/>
        <a:p>
          <a:endParaRPr lang="en-US"/>
        </a:p>
      </dgm:t>
    </dgm:pt>
    <dgm:pt modelId="{8B64776D-6805-4070-AC0B-5DDE5C2C0E2E}" type="sibTrans" cxnId="{3F1AD8F2-CCBE-4853-91FD-FD0E89BA03C7}">
      <dgm:prSet/>
      <dgm:spPr/>
      <dgm:t>
        <a:bodyPr/>
        <a:lstStyle/>
        <a:p>
          <a:endParaRPr lang="en-US"/>
        </a:p>
      </dgm:t>
    </dgm:pt>
    <dgm:pt modelId="{59210BBE-27DC-4975-AF40-1AAB5A96962D}">
      <dgm:prSet custT="1"/>
      <dgm:spPr/>
      <dgm:t>
        <a:bodyPr/>
        <a:lstStyle/>
        <a:p>
          <a:r>
            <a:rPr lang="en-GB" sz="1900"/>
            <a:t>Make a note of the demeanour of the witness and anything else that might be relevant to any subsequent formal interview or the wider investigation.</a:t>
          </a:r>
          <a:endParaRPr lang="en-US" sz="1900" dirty="0"/>
        </a:p>
      </dgm:t>
    </dgm:pt>
    <dgm:pt modelId="{E6C606C5-ECE4-4358-984A-BB5328814EA2}" type="sibTrans" cxnId="{4B9C11AB-C22C-478F-B935-9204B8E89376}">
      <dgm:prSet/>
      <dgm:spPr/>
      <dgm:t>
        <a:bodyPr/>
        <a:lstStyle/>
        <a:p>
          <a:endParaRPr lang="en-US"/>
        </a:p>
      </dgm:t>
    </dgm:pt>
    <dgm:pt modelId="{5BFD1B4B-883D-4022-87BB-2EB67D1ECE41}" type="parTrans" cxnId="{4B9C11AB-C22C-478F-B935-9204B8E89376}">
      <dgm:prSet/>
      <dgm:spPr/>
      <dgm:t>
        <a:bodyPr/>
        <a:lstStyle/>
        <a:p>
          <a:endParaRPr lang="en-US"/>
        </a:p>
      </dgm:t>
    </dgm:pt>
    <dgm:pt modelId="{9C2F2913-64F1-4F24-B8E8-D427B78038FF}" type="pres">
      <dgm:prSet presAssocID="{38EE5692-FF29-4880-B295-123306F5D104}" presName="Name0" presStyleCnt="0">
        <dgm:presLayoutVars>
          <dgm:dir/>
          <dgm:resizeHandles val="exact"/>
        </dgm:presLayoutVars>
      </dgm:prSet>
      <dgm:spPr/>
    </dgm:pt>
    <dgm:pt modelId="{3F2AE655-044F-4EC6-AA11-A1A6EFB4D317}" type="pres">
      <dgm:prSet presAssocID="{38EE5692-FF29-4880-B295-123306F5D104}" presName="bkgdShp" presStyleLbl="alignAccFollowNode1" presStyleIdx="0" presStyleCnt="1"/>
      <dgm:spPr/>
    </dgm:pt>
    <dgm:pt modelId="{3CB3F591-FA48-42F3-8BC1-909BC58E8EB3}" type="pres">
      <dgm:prSet presAssocID="{38EE5692-FF29-4880-B295-123306F5D104}" presName="linComp" presStyleCnt="0"/>
      <dgm:spPr/>
    </dgm:pt>
    <dgm:pt modelId="{A699C126-E1AA-4EC3-A586-4EF9CA81C2B4}" type="pres">
      <dgm:prSet presAssocID="{056B21B6-CA62-49EE-A841-A4CE22837487}" presName="compNode" presStyleCnt="0"/>
      <dgm:spPr/>
    </dgm:pt>
    <dgm:pt modelId="{6C0F9341-968D-4C3E-8DC3-9BEB08BA2E4F}" type="pres">
      <dgm:prSet presAssocID="{056B21B6-CA62-49EE-A841-A4CE22837487}" presName="node" presStyleLbl="node1" presStyleIdx="0" presStyleCnt="3">
        <dgm:presLayoutVars>
          <dgm:bulletEnabled val="1"/>
        </dgm:presLayoutVars>
      </dgm:prSet>
      <dgm:spPr/>
    </dgm:pt>
    <dgm:pt modelId="{118B5EEF-33EC-4783-AF34-88BB4B629B1C}" type="pres">
      <dgm:prSet presAssocID="{056B21B6-CA62-49EE-A841-A4CE22837487}" presName="invisiNode" presStyleLbl="node1" presStyleIdx="0" presStyleCnt="3"/>
      <dgm:spPr/>
    </dgm:pt>
    <dgm:pt modelId="{CB370B49-9BEE-4712-8033-867123DC6C17}" type="pres">
      <dgm:prSet presAssocID="{056B21B6-CA62-49EE-A841-A4CE22837487}" presName="imagNode" presStyleLbl="fgImgPlace1" presStyleIdx="0" presStyleCnt="3"/>
      <dgm:spPr>
        <a:blipFill rotWithShape="1">
          <a:blip xmlns:r="http://schemas.openxmlformats.org/officeDocument/2006/relationships" r:embed="rId1"/>
          <a:stretch>
            <a:fillRect/>
          </a:stretch>
        </a:blipFill>
      </dgm:spPr>
    </dgm:pt>
    <dgm:pt modelId="{312C3203-849E-4C2C-A8ED-D4D3C5689F6B}" type="pres">
      <dgm:prSet presAssocID="{9D98A7AA-7210-4E4B-A982-D2AB5F51A7B6}" presName="sibTrans" presStyleLbl="sibTrans2D1" presStyleIdx="0" presStyleCnt="0"/>
      <dgm:spPr/>
    </dgm:pt>
    <dgm:pt modelId="{8BF28A27-DBD3-4972-A591-EEA5AF31F616}" type="pres">
      <dgm:prSet presAssocID="{59210BBE-27DC-4975-AF40-1AAB5A96962D}" presName="compNode" presStyleCnt="0"/>
      <dgm:spPr/>
    </dgm:pt>
    <dgm:pt modelId="{52339581-9EA2-4610-B43A-388CBE0ACB1D}" type="pres">
      <dgm:prSet presAssocID="{59210BBE-27DC-4975-AF40-1AAB5A96962D}" presName="node" presStyleLbl="node1" presStyleIdx="1" presStyleCnt="3">
        <dgm:presLayoutVars>
          <dgm:bulletEnabled val="1"/>
        </dgm:presLayoutVars>
      </dgm:prSet>
      <dgm:spPr/>
    </dgm:pt>
    <dgm:pt modelId="{1246A560-70B4-4279-A1E5-DB12828C614A}" type="pres">
      <dgm:prSet presAssocID="{59210BBE-27DC-4975-AF40-1AAB5A96962D}" presName="invisiNode" presStyleLbl="node1" presStyleIdx="1" presStyleCnt="3"/>
      <dgm:spPr/>
    </dgm:pt>
    <dgm:pt modelId="{36245424-26B0-485C-A76D-5A382AA1B316}" type="pres">
      <dgm:prSet presAssocID="{59210BBE-27DC-4975-AF40-1AAB5A96962D}" presName="imagNode" presStyleLbl="fgImgPlace1" presStyleIdx="1" presStyleCnt="3"/>
      <dgm:spPr>
        <a:blipFill rotWithShape="1">
          <a:blip xmlns:r="http://schemas.openxmlformats.org/officeDocument/2006/relationships" r:embed="rId2"/>
          <a:stretch>
            <a:fillRect/>
          </a:stretch>
        </a:blipFill>
      </dgm:spPr>
    </dgm:pt>
    <dgm:pt modelId="{A85A7DBF-1BC6-405F-95FC-31C79B9467A3}" type="pres">
      <dgm:prSet presAssocID="{E6C606C5-ECE4-4358-984A-BB5328814EA2}" presName="sibTrans" presStyleLbl="sibTrans2D1" presStyleIdx="0" presStyleCnt="0"/>
      <dgm:spPr/>
    </dgm:pt>
    <dgm:pt modelId="{FE1531C7-1237-48A1-97F0-13C7E3790E5E}" type="pres">
      <dgm:prSet presAssocID="{3862D128-B2DF-4B75-A932-D8F993F0BC49}" presName="compNode" presStyleCnt="0"/>
      <dgm:spPr/>
    </dgm:pt>
    <dgm:pt modelId="{E21B7D92-A680-49A4-895E-58A044CE11CA}" type="pres">
      <dgm:prSet presAssocID="{3862D128-B2DF-4B75-A932-D8F993F0BC49}" presName="node" presStyleLbl="node1" presStyleIdx="2" presStyleCnt="3">
        <dgm:presLayoutVars>
          <dgm:bulletEnabled val="1"/>
        </dgm:presLayoutVars>
      </dgm:prSet>
      <dgm:spPr/>
    </dgm:pt>
    <dgm:pt modelId="{60EF4CB2-F6A2-4A21-8A1F-40D3C923B5CA}" type="pres">
      <dgm:prSet presAssocID="{3862D128-B2DF-4B75-A932-D8F993F0BC49}" presName="invisiNode" presStyleLbl="node1" presStyleIdx="2" presStyleCnt="3"/>
      <dgm:spPr/>
    </dgm:pt>
    <dgm:pt modelId="{14C5D2CB-6BFC-496D-8999-5A6C119F778C}" type="pres">
      <dgm:prSet presAssocID="{3862D128-B2DF-4B75-A932-D8F993F0BC49}" presName="imagNode" presStyleLbl="fgImgPlace1" presStyleIdx="2" presStyleCnt="3"/>
      <dgm:spPr>
        <a:blipFill rotWithShape="1">
          <a:blip xmlns:r="http://schemas.openxmlformats.org/officeDocument/2006/relationships" r:embed="rId3"/>
          <a:stretch>
            <a:fillRect/>
          </a:stretch>
        </a:blipFill>
      </dgm:spPr>
    </dgm:pt>
  </dgm:ptLst>
  <dgm:cxnLst>
    <dgm:cxn modelId="{84826E21-345C-47B1-8B18-2EC6D06FD6F8}" type="presOf" srcId="{59210BBE-27DC-4975-AF40-1AAB5A96962D}" destId="{52339581-9EA2-4610-B43A-388CBE0ACB1D}" srcOrd="0" destOrd="0" presId="urn:microsoft.com/office/officeart/2005/8/layout/pList2"/>
    <dgm:cxn modelId="{8ED0E483-0A0A-48EE-9B00-6A8BAA08D70C}" type="presOf" srcId="{3862D128-B2DF-4B75-A932-D8F993F0BC49}" destId="{E21B7D92-A680-49A4-895E-58A044CE11CA}" srcOrd="0" destOrd="0" presId="urn:microsoft.com/office/officeart/2005/8/layout/pList2"/>
    <dgm:cxn modelId="{5D09768B-10DA-4205-86DA-8BC854B73F06}" type="presOf" srcId="{056B21B6-CA62-49EE-A841-A4CE22837487}" destId="{6C0F9341-968D-4C3E-8DC3-9BEB08BA2E4F}" srcOrd="0" destOrd="0" presId="urn:microsoft.com/office/officeart/2005/8/layout/pList2"/>
    <dgm:cxn modelId="{BF354592-07C5-46C6-A910-45089CD84641}" srcId="{38EE5692-FF29-4880-B295-123306F5D104}" destId="{056B21B6-CA62-49EE-A841-A4CE22837487}" srcOrd="0" destOrd="0" parTransId="{B7420101-0FDA-481B-A498-068C2B72A5D5}" sibTransId="{9D98A7AA-7210-4E4B-A982-D2AB5F51A7B6}"/>
    <dgm:cxn modelId="{4B9C11AB-C22C-478F-B935-9204B8E89376}" srcId="{38EE5692-FF29-4880-B295-123306F5D104}" destId="{59210BBE-27DC-4975-AF40-1AAB5A96962D}" srcOrd="1" destOrd="0" parTransId="{5BFD1B4B-883D-4022-87BB-2EB67D1ECE41}" sibTransId="{E6C606C5-ECE4-4358-984A-BB5328814EA2}"/>
    <dgm:cxn modelId="{323983C3-0B2F-4BA9-B26C-FB9EF2B0AC3D}" type="presOf" srcId="{E6C606C5-ECE4-4358-984A-BB5328814EA2}" destId="{A85A7DBF-1BC6-405F-95FC-31C79B9467A3}" srcOrd="0" destOrd="0" presId="urn:microsoft.com/office/officeart/2005/8/layout/pList2"/>
    <dgm:cxn modelId="{5E0598D6-BC64-428F-A976-D4D17F7AE067}" type="presOf" srcId="{38EE5692-FF29-4880-B295-123306F5D104}" destId="{9C2F2913-64F1-4F24-B8E8-D427B78038FF}" srcOrd="0" destOrd="0" presId="urn:microsoft.com/office/officeart/2005/8/layout/pList2"/>
    <dgm:cxn modelId="{3F1AD8F2-CCBE-4853-91FD-FD0E89BA03C7}" srcId="{38EE5692-FF29-4880-B295-123306F5D104}" destId="{3862D128-B2DF-4B75-A932-D8F993F0BC49}" srcOrd="2" destOrd="0" parTransId="{6A8FCA7B-C317-4E5D-9B7B-73130496C621}" sibTransId="{8B64776D-6805-4070-AC0B-5DDE5C2C0E2E}"/>
    <dgm:cxn modelId="{DD398EF4-F3A0-4A29-B436-6BB2ABC89143}" type="presOf" srcId="{9D98A7AA-7210-4E4B-A982-D2AB5F51A7B6}" destId="{312C3203-849E-4C2C-A8ED-D4D3C5689F6B}" srcOrd="0" destOrd="0" presId="urn:microsoft.com/office/officeart/2005/8/layout/pList2"/>
    <dgm:cxn modelId="{E8332398-E905-4A1B-9736-88BF8E650EB8}" type="presParOf" srcId="{9C2F2913-64F1-4F24-B8E8-D427B78038FF}" destId="{3F2AE655-044F-4EC6-AA11-A1A6EFB4D317}" srcOrd="0" destOrd="0" presId="urn:microsoft.com/office/officeart/2005/8/layout/pList2"/>
    <dgm:cxn modelId="{2CD88421-E65F-444F-8A8B-9D26F330973E}" type="presParOf" srcId="{9C2F2913-64F1-4F24-B8E8-D427B78038FF}" destId="{3CB3F591-FA48-42F3-8BC1-909BC58E8EB3}" srcOrd="1" destOrd="0" presId="urn:microsoft.com/office/officeart/2005/8/layout/pList2"/>
    <dgm:cxn modelId="{2690C280-8A6C-4BB2-B2C0-55847699819E}" type="presParOf" srcId="{3CB3F591-FA48-42F3-8BC1-909BC58E8EB3}" destId="{A699C126-E1AA-4EC3-A586-4EF9CA81C2B4}" srcOrd="0" destOrd="0" presId="urn:microsoft.com/office/officeart/2005/8/layout/pList2"/>
    <dgm:cxn modelId="{5798FB84-6B03-4EAA-8004-A77CA57279F8}" type="presParOf" srcId="{A699C126-E1AA-4EC3-A586-4EF9CA81C2B4}" destId="{6C0F9341-968D-4C3E-8DC3-9BEB08BA2E4F}" srcOrd="0" destOrd="0" presId="urn:microsoft.com/office/officeart/2005/8/layout/pList2"/>
    <dgm:cxn modelId="{5BDB9749-85A1-4076-AD6E-52EF95E80EB4}" type="presParOf" srcId="{A699C126-E1AA-4EC3-A586-4EF9CA81C2B4}" destId="{118B5EEF-33EC-4783-AF34-88BB4B629B1C}" srcOrd="1" destOrd="0" presId="urn:microsoft.com/office/officeart/2005/8/layout/pList2"/>
    <dgm:cxn modelId="{9AC019B3-B1E3-4327-A822-B58D8EDA3EAE}" type="presParOf" srcId="{A699C126-E1AA-4EC3-A586-4EF9CA81C2B4}" destId="{CB370B49-9BEE-4712-8033-867123DC6C17}" srcOrd="2" destOrd="0" presId="urn:microsoft.com/office/officeart/2005/8/layout/pList2"/>
    <dgm:cxn modelId="{E4DF193C-B263-4EDC-BBA5-8DA2912063DF}" type="presParOf" srcId="{3CB3F591-FA48-42F3-8BC1-909BC58E8EB3}" destId="{312C3203-849E-4C2C-A8ED-D4D3C5689F6B}" srcOrd="1" destOrd="0" presId="urn:microsoft.com/office/officeart/2005/8/layout/pList2"/>
    <dgm:cxn modelId="{600F37A4-FB9D-4308-8718-428B42D9FB80}" type="presParOf" srcId="{3CB3F591-FA48-42F3-8BC1-909BC58E8EB3}" destId="{8BF28A27-DBD3-4972-A591-EEA5AF31F616}" srcOrd="2" destOrd="0" presId="urn:microsoft.com/office/officeart/2005/8/layout/pList2"/>
    <dgm:cxn modelId="{67EB9413-873A-477B-9913-A2E5AA0C1591}" type="presParOf" srcId="{8BF28A27-DBD3-4972-A591-EEA5AF31F616}" destId="{52339581-9EA2-4610-B43A-388CBE0ACB1D}" srcOrd="0" destOrd="0" presId="urn:microsoft.com/office/officeart/2005/8/layout/pList2"/>
    <dgm:cxn modelId="{82657F4F-810F-4EBD-A011-D0032D1BE76D}" type="presParOf" srcId="{8BF28A27-DBD3-4972-A591-EEA5AF31F616}" destId="{1246A560-70B4-4279-A1E5-DB12828C614A}" srcOrd="1" destOrd="0" presId="urn:microsoft.com/office/officeart/2005/8/layout/pList2"/>
    <dgm:cxn modelId="{5F1DAE8A-EDB8-4436-9B3D-A356B827D171}" type="presParOf" srcId="{8BF28A27-DBD3-4972-A591-EEA5AF31F616}" destId="{36245424-26B0-485C-A76D-5A382AA1B316}" srcOrd="2" destOrd="0" presId="urn:microsoft.com/office/officeart/2005/8/layout/pList2"/>
    <dgm:cxn modelId="{59A8EDCB-6E19-4303-B6F2-72DE285E0BEA}" type="presParOf" srcId="{3CB3F591-FA48-42F3-8BC1-909BC58E8EB3}" destId="{A85A7DBF-1BC6-405F-95FC-31C79B9467A3}" srcOrd="3" destOrd="0" presId="urn:microsoft.com/office/officeart/2005/8/layout/pList2"/>
    <dgm:cxn modelId="{1A260F5B-4F61-45DB-8613-2E46D61D48CE}" type="presParOf" srcId="{3CB3F591-FA48-42F3-8BC1-909BC58E8EB3}" destId="{FE1531C7-1237-48A1-97F0-13C7E3790E5E}" srcOrd="4" destOrd="0" presId="urn:microsoft.com/office/officeart/2005/8/layout/pList2"/>
    <dgm:cxn modelId="{0E0E790D-8C44-4185-AEAD-71273016B73D}" type="presParOf" srcId="{FE1531C7-1237-48A1-97F0-13C7E3790E5E}" destId="{E21B7D92-A680-49A4-895E-58A044CE11CA}" srcOrd="0" destOrd="0" presId="urn:microsoft.com/office/officeart/2005/8/layout/pList2"/>
    <dgm:cxn modelId="{08D9D548-C6FA-40A6-B146-1E1D50846ECC}" type="presParOf" srcId="{FE1531C7-1237-48A1-97F0-13C7E3790E5E}" destId="{60EF4CB2-F6A2-4A21-8A1F-40D3C923B5CA}" srcOrd="1" destOrd="0" presId="urn:microsoft.com/office/officeart/2005/8/layout/pList2"/>
    <dgm:cxn modelId="{0547303C-C862-4964-B6A7-1DDBDEB359CB}" type="presParOf" srcId="{FE1531C7-1237-48A1-97F0-13C7E3790E5E}" destId="{14C5D2CB-6BFC-496D-8999-5A6C119F778C}"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9FF68656-0B17-4DC0-9A43-D1C429FD67DA}"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E92E275E-E120-4D82-8639-54A418DFC6F6}">
      <dgm:prSet phldrT="[Text]"/>
      <dgm:spPr>
        <a:solidFill>
          <a:schemeClr val="accent2">
            <a:lumMod val="20000"/>
            <a:lumOff val="80000"/>
          </a:schemeClr>
        </a:solidFill>
        <a:ln>
          <a:solidFill>
            <a:schemeClr val="tx1"/>
          </a:solidFill>
        </a:ln>
      </dgm:spPr>
      <dgm:t>
        <a:bodyPr/>
        <a:lstStyle/>
        <a:p>
          <a:r>
            <a:rPr lang="en-US" dirty="0">
              <a:solidFill>
                <a:schemeClr val="tx1"/>
              </a:solidFill>
            </a:rPr>
            <a:t>Injuries sustained by suspect</a:t>
          </a:r>
        </a:p>
      </dgm:t>
    </dgm:pt>
    <dgm:pt modelId="{A9E000F4-91E9-428F-94FE-1863FFCE4200}" type="parTrans" cxnId="{415687B9-3ED9-4FE2-B05E-6EE6A15FB0F5}">
      <dgm:prSet/>
      <dgm:spPr/>
      <dgm:t>
        <a:bodyPr/>
        <a:lstStyle/>
        <a:p>
          <a:endParaRPr lang="en-US"/>
        </a:p>
      </dgm:t>
    </dgm:pt>
    <dgm:pt modelId="{9F4A26AD-605C-4BC0-84B3-E1C7F4020BF4}" type="sibTrans" cxnId="{415687B9-3ED9-4FE2-B05E-6EE6A15FB0F5}">
      <dgm:prSet/>
      <dgm:spPr/>
      <dgm:t>
        <a:bodyPr/>
        <a:lstStyle/>
        <a:p>
          <a:endParaRPr lang="en-US"/>
        </a:p>
      </dgm:t>
    </dgm:pt>
    <dgm:pt modelId="{9441E762-A2C9-41D0-A5FF-AFA8D7981FCC}">
      <dgm:prSet phldrT="[Text]"/>
      <dgm:spPr>
        <a:solidFill>
          <a:schemeClr val="accent2">
            <a:lumMod val="40000"/>
            <a:lumOff val="60000"/>
          </a:schemeClr>
        </a:solidFill>
        <a:ln>
          <a:solidFill>
            <a:schemeClr val="tx1"/>
          </a:solidFill>
        </a:ln>
      </dgm:spPr>
      <dgm:t>
        <a:bodyPr/>
        <a:lstStyle/>
        <a:p>
          <a:r>
            <a:rPr lang="en-US" dirty="0">
              <a:solidFill>
                <a:schemeClr val="tx1"/>
              </a:solidFill>
            </a:rPr>
            <a:t>What was said on a previous occasion</a:t>
          </a:r>
        </a:p>
      </dgm:t>
    </dgm:pt>
    <dgm:pt modelId="{391F3908-15DF-40A5-AF9B-3D1FA877D385}" type="parTrans" cxnId="{5C12E320-A102-4D60-8DEE-3AD84DB9ACDC}">
      <dgm:prSet/>
      <dgm:spPr/>
      <dgm:t>
        <a:bodyPr/>
        <a:lstStyle/>
        <a:p>
          <a:endParaRPr lang="en-US"/>
        </a:p>
      </dgm:t>
    </dgm:pt>
    <dgm:pt modelId="{3322BFC4-71A8-4B6B-8F47-56948C0C4721}" type="sibTrans" cxnId="{5C12E320-A102-4D60-8DEE-3AD84DB9ACDC}">
      <dgm:prSet/>
      <dgm:spPr/>
      <dgm:t>
        <a:bodyPr/>
        <a:lstStyle/>
        <a:p>
          <a:endParaRPr lang="en-US"/>
        </a:p>
      </dgm:t>
    </dgm:pt>
    <dgm:pt modelId="{3A35DFC3-3274-4A74-A35A-1DE8E47F7D9D}">
      <dgm:prSet/>
      <dgm:spPr>
        <a:solidFill>
          <a:schemeClr val="accent2">
            <a:lumMod val="40000"/>
            <a:lumOff val="60000"/>
          </a:schemeClr>
        </a:solidFill>
        <a:ln>
          <a:solidFill>
            <a:schemeClr val="tx1"/>
          </a:solidFill>
        </a:ln>
      </dgm:spPr>
      <dgm:t>
        <a:bodyPr/>
        <a:lstStyle/>
        <a:p>
          <a:r>
            <a:rPr lang="en-US" dirty="0">
              <a:solidFill>
                <a:schemeClr val="tx1"/>
              </a:solidFill>
            </a:rPr>
            <a:t>Account during interview</a:t>
          </a:r>
        </a:p>
      </dgm:t>
    </dgm:pt>
    <dgm:pt modelId="{6941ADCF-600C-4BB8-9523-797349124FA4}" type="sibTrans" cxnId="{1A5A6EFA-D289-4DA3-BFC8-868A7E4C711D}">
      <dgm:prSet/>
      <dgm:spPr/>
      <dgm:t>
        <a:bodyPr/>
        <a:lstStyle/>
        <a:p>
          <a:endParaRPr lang="en-US"/>
        </a:p>
      </dgm:t>
    </dgm:pt>
    <dgm:pt modelId="{B2150C2C-9075-461A-AE76-454F5E9E0464}" type="parTrans" cxnId="{1A5A6EFA-D289-4DA3-BFC8-868A7E4C711D}">
      <dgm:prSet/>
      <dgm:spPr/>
      <dgm:t>
        <a:bodyPr/>
        <a:lstStyle/>
        <a:p>
          <a:endParaRPr lang="en-US"/>
        </a:p>
      </dgm:t>
    </dgm:pt>
    <dgm:pt modelId="{0FFC65B7-C264-4DCF-AAB7-9FC798F28F46}">
      <dgm:prSet phldrT="[Text]"/>
      <dgm:spPr>
        <a:solidFill>
          <a:schemeClr val="accent2">
            <a:lumMod val="40000"/>
            <a:lumOff val="60000"/>
          </a:schemeClr>
        </a:solidFill>
        <a:ln>
          <a:solidFill>
            <a:schemeClr val="tx1"/>
          </a:solidFill>
        </a:ln>
      </dgm:spPr>
      <dgm:t>
        <a:bodyPr/>
        <a:lstStyle/>
        <a:p>
          <a:r>
            <a:rPr lang="en-US" dirty="0">
              <a:solidFill>
                <a:schemeClr val="tx1"/>
              </a:solidFill>
            </a:rPr>
            <a:t>Accounts of other witnesses</a:t>
          </a:r>
        </a:p>
      </dgm:t>
    </dgm:pt>
    <dgm:pt modelId="{332568B4-D445-4875-88CA-7ED9EDABC70E}" type="sibTrans" cxnId="{2B155109-D10D-415A-822A-0A3522CEACF1}">
      <dgm:prSet/>
      <dgm:spPr/>
      <dgm:t>
        <a:bodyPr/>
        <a:lstStyle/>
        <a:p>
          <a:endParaRPr lang="en-US"/>
        </a:p>
      </dgm:t>
    </dgm:pt>
    <dgm:pt modelId="{ACC1AED9-EB8C-43C7-93B0-69B072C5F36B}" type="parTrans" cxnId="{2B155109-D10D-415A-822A-0A3522CEACF1}">
      <dgm:prSet/>
      <dgm:spPr/>
      <dgm:t>
        <a:bodyPr/>
        <a:lstStyle/>
        <a:p>
          <a:endParaRPr lang="en-US"/>
        </a:p>
      </dgm:t>
    </dgm:pt>
    <dgm:pt modelId="{BED57503-C511-46E4-8073-6034BD92C6FF}">
      <dgm:prSet/>
      <dgm:spPr>
        <a:solidFill>
          <a:schemeClr val="accent2">
            <a:lumMod val="20000"/>
            <a:lumOff val="80000"/>
          </a:schemeClr>
        </a:solidFill>
        <a:ln>
          <a:solidFill>
            <a:schemeClr val="tx1"/>
          </a:solidFill>
        </a:ln>
      </dgm:spPr>
      <dgm:t>
        <a:bodyPr/>
        <a:lstStyle/>
        <a:p>
          <a:r>
            <a:rPr lang="en-US" dirty="0">
              <a:solidFill>
                <a:schemeClr val="tx1"/>
              </a:solidFill>
            </a:rPr>
            <a:t>Injuries sustained by victim</a:t>
          </a:r>
        </a:p>
      </dgm:t>
    </dgm:pt>
    <dgm:pt modelId="{6D83B06A-1464-424C-93BB-905006822852}" type="parTrans" cxnId="{A207110C-6ECB-4E45-A7B7-5132252E505C}">
      <dgm:prSet/>
      <dgm:spPr/>
      <dgm:t>
        <a:bodyPr/>
        <a:lstStyle/>
        <a:p>
          <a:endParaRPr lang="en-US"/>
        </a:p>
      </dgm:t>
    </dgm:pt>
    <dgm:pt modelId="{7FCD645F-4B52-4243-9A36-98CCEACB011C}" type="sibTrans" cxnId="{A207110C-6ECB-4E45-A7B7-5132252E505C}">
      <dgm:prSet/>
      <dgm:spPr/>
      <dgm:t>
        <a:bodyPr/>
        <a:lstStyle/>
        <a:p>
          <a:endParaRPr lang="en-US"/>
        </a:p>
      </dgm:t>
    </dgm:pt>
    <dgm:pt modelId="{63A4E589-B865-4ED5-A957-F58B7903CEC5}">
      <dgm:prSet phldrT="[Text]" custT="1"/>
      <dgm:spPr>
        <a:solidFill>
          <a:schemeClr val="accent6">
            <a:lumMod val="60000"/>
            <a:lumOff val="40000"/>
            <a:alpha val="90000"/>
          </a:schemeClr>
        </a:solidFill>
      </dgm:spPr>
      <dgm:t>
        <a:bodyPr/>
        <a:lstStyle/>
        <a:p>
          <a:r>
            <a:rPr lang="en-US" sz="3600" b="1" dirty="0">
              <a:solidFill>
                <a:schemeClr val="bg1"/>
              </a:solidFill>
            </a:rPr>
            <a:t>Inconsistencies</a:t>
          </a:r>
        </a:p>
      </dgm:t>
    </dgm:pt>
    <dgm:pt modelId="{CAFE8709-63FB-4596-8B3F-A7BDC5B3D44B}" type="sibTrans" cxnId="{7BE30666-0ABC-44A4-8689-B5C25C0E9E3C}">
      <dgm:prSet/>
      <dgm:spPr/>
      <dgm:t>
        <a:bodyPr/>
        <a:lstStyle/>
        <a:p>
          <a:endParaRPr lang="en-US"/>
        </a:p>
      </dgm:t>
    </dgm:pt>
    <dgm:pt modelId="{96E884FE-D7BD-4FF2-AF25-32BB592F2740}" type="parTrans" cxnId="{7BE30666-0ABC-44A4-8689-B5C25C0E9E3C}">
      <dgm:prSet/>
      <dgm:spPr/>
      <dgm:t>
        <a:bodyPr/>
        <a:lstStyle/>
        <a:p>
          <a:endParaRPr lang="en-US"/>
        </a:p>
      </dgm:t>
    </dgm:pt>
    <dgm:pt modelId="{8D4B359C-A0C8-4A58-84C7-847A4343B720}">
      <dgm:prSet phldrT="[Text]" phldr="1"/>
      <dgm:spPr>
        <a:blipFill rotWithShape="0">
          <a:blip xmlns:r="http://schemas.openxmlformats.org/officeDocument/2006/relationships" r:embed="rId1"/>
          <a:stretch>
            <a:fillRect/>
          </a:stretch>
        </a:blipFill>
        <a:ln>
          <a:solidFill>
            <a:schemeClr val="bg1">
              <a:alpha val="90000"/>
            </a:schemeClr>
          </a:solidFill>
        </a:ln>
      </dgm:spPr>
      <dgm:t>
        <a:bodyPr/>
        <a:lstStyle/>
        <a:p>
          <a:endParaRPr lang="en-US" dirty="0"/>
        </a:p>
      </dgm:t>
    </dgm:pt>
    <dgm:pt modelId="{857CB79A-A2F3-4B6A-B7A8-1C3648651BAF}" type="sibTrans" cxnId="{B52CD10B-DF8D-452A-8A52-38EDA8CA429F}">
      <dgm:prSet/>
      <dgm:spPr/>
      <dgm:t>
        <a:bodyPr/>
        <a:lstStyle/>
        <a:p>
          <a:endParaRPr lang="en-US"/>
        </a:p>
      </dgm:t>
    </dgm:pt>
    <dgm:pt modelId="{69CEA5B2-4833-4E45-AE08-4A5D02519FE2}" type="parTrans" cxnId="{B52CD10B-DF8D-452A-8A52-38EDA8CA429F}">
      <dgm:prSet/>
      <dgm:spPr/>
      <dgm:t>
        <a:bodyPr/>
        <a:lstStyle/>
        <a:p>
          <a:endParaRPr lang="en-US"/>
        </a:p>
      </dgm:t>
    </dgm:pt>
    <dgm:pt modelId="{17E8E4AC-1A60-4511-9FE8-A37E0C2BB59D}" type="pres">
      <dgm:prSet presAssocID="{9FF68656-0B17-4DC0-9A43-D1C429FD67DA}" presName="outerComposite" presStyleCnt="0">
        <dgm:presLayoutVars>
          <dgm:chMax val="2"/>
          <dgm:animLvl val="lvl"/>
          <dgm:resizeHandles val="exact"/>
        </dgm:presLayoutVars>
      </dgm:prSet>
      <dgm:spPr/>
    </dgm:pt>
    <dgm:pt modelId="{901BCAAD-C339-45A2-AC07-B4D06EE02D74}" type="pres">
      <dgm:prSet presAssocID="{9FF68656-0B17-4DC0-9A43-D1C429FD67DA}" presName="dummyMaxCanvas" presStyleCnt="0"/>
      <dgm:spPr/>
    </dgm:pt>
    <dgm:pt modelId="{767DCAF8-2FB5-4AD5-A0B6-22BC1239DA33}" type="pres">
      <dgm:prSet presAssocID="{9FF68656-0B17-4DC0-9A43-D1C429FD67DA}" presName="parentComposite" presStyleCnt="0"/>
      <dgm:spPr/>
    </dgm:pt>
    <dgm:pt modelId="{67733526-5DCB-4F75-A10C-071D1FD8C1AA}" type="pres">
      <dgm:prSet presAssocID="{9FF68656-0B17-4DC0-9A43-D1C429FD67DA}" presName="parent1" presStyleLbl="alignAccFollowNode1" presStyleIdx="0" presStyleCnt="4" custScaleX="440020" custScaleY="64876" custLinFactNeighborX="23637" custLinFactNeighborY="-60006">
        <dgm:presLayoutVars>
          <dgm:chMax val="4"/>
        </dgm:presLayoutVars>
      </dgm:prSet>
      <dgm:spPr/>
    </dgm:pt>
    <dgm:pt modelId="{6DD4EEC4-E99D-467D-AF78-919547481AEE}" type="pres">
      <dgm:prSet presAssocID="{9FF68656-0B17-4DC0-9A43-D1C429FD67DA}" presName="parent2" presStyleLbl="alignAccFollowNode1" presStyleIdx="1" presStyleCnt="4" custScaleX="136169" custScaleY="252312" custLinFactX="-176161" custLinFactY="100000" custLinFactNeighborX="-200000" custLinFactNeighborY="112143">
        <dgm:presLayoutVars>
          <dgm:chMax val="4"/>
        </dgm:presLayoutVars>
      </dgm:prSet>
      <dgm:spPr/>
    </dgm:pt>
    <dgm:pt modelId="{BA21E3EB-9753-4CD8-83C0-F6C7627288CB}" type="pres">
      <dgm:prSet presAssocID="{9FF68656-0B17-4DC0-9A43-D1C429FD67DA}" presName="childrenComposite" presStyleCnt="0"/>
      <dgm:spPr/>
    </dgm:pt>
    <dgm:pt modelId="{58851A64-E427-4FF9-8ABC-C2E4F4063EB6}" type="pres">
      <dgm:prSet presAssocID="{9FF68656-0B17-4DC0-9A43-D1C429FD67DA}" presName="dummyMaxCanvas_ChildArea" presStyleCnt="0"/>
      <dgm:spPr/>
    </dgm:pt>
    <dgm:pt modelId="{93CD6C3D-AAE7-416A-8426-2A4D9037509A}" type="pres">
      <dgm:prSet presAssocID="{9FF68656-0B17-4DC0-9A43-D1C429FD67DA}" presName="fulcrum" presStyleLbl="alignAccFollowNode1" presStyleIdx="2" presStyleCnt="4" custLinFactNeighborX="19248" custLinFactNeighborY="4277"/>
      <dgm:spPr>
        <a:solidFill>
          <a:schemeClr val="accent2">
            <a:lumMod val="75000"/>
            <a:alpha val="90000"/>
          </a:schemeClr>
        </a:solidFill>
        <a:ln>
          <a:solidFill>
            <a:schemeClr val="tx1">
              <a:alpha val="90000"/>
            </a:schemeClr>
          </a:solidFill>
        </a:ln>
      </dgm:spPr>
    </dgm:pt>
    <dgm:pt modelId="{90817069-4992-477F-89C0-30606F1A62AE}" type="pres">
      <dgm:prSet presAssocID="{9FF68656-0B17-4DC0-9A43-D1C429FD67DA}" presName="balance_23" presStyleLbl="alignAccFollowNode1" presStyleIdx="3" presStyleCnt="4">
        <dgm:presLayoutVars>
          <dgm:bulletEnabled val="1"/>
        </dgm:presLayoutVars>
      </dgm:prSet>
      <dgm:spPr>
        <a:solidFill>
          <a:schemeClr val="accent2">
            <a:lumMod val="75000"/>
            <a:alpha val="90000"/>
          </a:schemeClr>
        </a:solidFill>
        <a:ln>
          <a:solidFill>
            <a:schemeClr val="tx1">
              <a:alpha val="90000"/>
            </a:schemeClr>
          </a:solidFill>
        </a:ln>
      </dgm:spPr>
    </dgm:pt>
    <dgm:pt modelId="{8188678A-0B24-4572-A01E-A0A2446122EB}" type="pres">
      <dgm:prSet presAssocID="{9FF68656-0B17-4DC0-9A43-D1C429FD67DA}" presName="right_23_1" presStyleLbl="node1" presStyleIdx="0" presStyleCnt="5">
        <dgm:presLayoutVars>
          <dgm:bulletEnabled val="1"/>
        </dgm:presLayoutVars>
      </dgm:prSet>
      <dgm:spPr/>
    </dgm:pt>
    <dgm:pt modelId="{57C517CE-4BF0-450F-BFD8-6491C4E52D0C}" type="pres">
      <dgm:prSet presAssocID="{9FF68656-0B17-4DC0-9A43-D1C429FD67DA}" presName="right_23_2" presStyleLbl="node1" presStyleIdx="1" presStyleCnt="5">
        <dgm:presLayoutVars>
          <dgm:bulletEnabled val="1"/>
        </dgm:presLayoutVars>
      </dgm:prSet>
      <dgm:spPr/>
    </dgm:pt>
    <dgm:pt modelId="{D83198A0-F883-4219-B205-9F6EF84733B7}" type="pres">
      <dgm:prSet presAssocID="{9FF68656-0B17-4DC0-9A43-D1C429FD67DA}" presName="right_23_3" presStyleLbl="node1" presStyleIdx="2" presStyleCnt="5">
        <dgm:presLayoutVars>
          <dgm:bulletEnabled val="1"/>
        </dgm:presLayoutVars>
      </dgm:prSet>
      <dgm:spPr/>
    </dgm:pt>
    <dgm:pt modelId="{989F0CD6-9D40-4FB4-ADD5-2D1496222416}" type="pres">
      <dgm:prSet presAssocID="{9FF68656-0B17-4DC0-9A43-D1C429FD67DA}" presName="left_23_1" presStyleLbl="node1" presStyleIdx="3" presStyleCnt="5">
        <dgm:presLayoutVars>
          <dgm:bulletEnabled val="1"/>
        </dgm:presLayoutVars>
      </dgm:prSet>
      <dgm:spPr/>
    </dgm:pt>
    <dgm:pt modelId="{832F806D-2C15-43ED-BB3C-37CF738774E0}" type="pres">
      <dgm:prSet presAssocID="{9FF68656-0B17-4DC0-9A43-D1C429FD67DA}" presName="left_23_2" presStyleLbl="node1" presStyleIdx="4" presStyleCnt="5">
        <dgm:presLayoutVars>
          <dgm:bulletEnabled val="1"/>
        </dgm:presLayoutVars>
      </dgm:prSet>
      <dgm:spPr/>
    </dgm:pt>
  </dgm:ptLst>
  <dgm:cxnLst>
    <dgm:cxn modelId="{2B155109-D10D-415A-822A-0A3522CEACF1}" srcId="{8D4B359C-A0C8-4A58-84C7-847A4343B720}" destId="{0FFC65B7-C264-4DCF-AAB7-9FC798F28F46}" srcOrd="0" destOrd="0" parTransId="{ACC1AED9-EB8C-43C7-93B0-69B072C5F36B}" sibTransId="{332568B4-D445-4875-88CA-7ED9EDABC70E}"/>
    <dgm:cxn modelId="{B52CD10B-DF8D-452A-8A52-38EDA8CA429F}" srcId="{9FF68656-0B17-4DC0-9A43-D1C429FD67DA}" destId="{8D4B359C-A0C8-4A58-84C7-847A4343B720}" srcOrd="1" destOrd="0" parTransId="{69CEA5B2-4833-4E45-AE08-4A5D02519FE2}" sibTransId="{857CB79A-A2F3-4B6A-B7A8-1C3648651BAF}"/>
    <dgm:cxn modelId="{A207110C-6ECB-4E45-A7B7-5132252E505C}" srcId="{63A4E589-B865-4ED5-A957-F58B7903CEC5}" destId="{BED57503-C511-46E4-8073-6034BD92C6FF}" srcOrd="1" destOrd="0" parTransId="{6D83B06A-1464-424C-93BB-905006822852}" sibTransId="{7FCD645F-4B52-4243-9A36-98CCEACB011C}"/>
    <dgm:cxn modelId="{5C12E320-A102-4D60-8DEE-3AD84DB9ACDC}" srcId="{8D4B359C-A0C8-4A58-84C7-847A4343B720}" destId="{9441E762-A2C9-41D0-A5FF-AFA8D7981FCC}" srcOrd="1" destOrd="0" parTransId="{391F3908-15DF-40A5-AF9B-3D1FA877D385}" sibTransId="{3322BFC4-71A8-4B6B-8F47-56948C0C4721}"/>
    <dgm:cxn modelId="{F8D03F2E-AD7F-4408-9658-85FEABB14AEC}" type="presOf" srcId="{0FFC65B7-C264-4DCF-AAB7-9FC798F28F46}" destId="{8188678A-0B24-4572-A01E-A0A2446122EB}" srcOrd="0" destOrd="0" presId="urn:microsoft.com/office/officeart/2005/8/layout/balance1"/>
    <dgm:cxn modelId="{E0B5CF3C-3016-4CCF-AB65-C8994102F6F4}" type="presOf" srcId="{E92E275E-E120-4D82-8639-54A418DFC6F6}" destId="{989F0CD6-9D40-4FB4-ADD5-2D1496222416}" srcOrd="0" destOrd="0" presId="urn:microsoft.com/office/officeart/2005/8/layout/balance1"/>
    <dgm:cxn modelId="{1143FD3F-7311-4F57-ADB5-D2FA6A086ACE}" type="presOf" srcId="{8D4B359C-A0C8-4A58-84C7-847A4343B720}" destId="{6DD4EEC4-E99D-467D-AF78-919547481AEE}" srcOrd="0" destOrd="0" presId="urn:microsoft.com/office/officeart/2005/8/layout/balance1"/>
    <dgm:cxn modelId="{7BE30666-0ABC-44A4-8689-B5C25C0E9E3C}" srcId="{9FF68656-0B17-4DC0-9A43-D1C429FD67DA}" destId="{63A4E589-B865-4ED5-A957-F58B7903CEC5}" srcOrd="0" destOrd="0" parTransId="{96E884FE-D7BD-4FF2-AF25-32BB592F2740}" sibTransId="{CAFE8709-63FB-4596-8B3F-A7BDC5B3D44B}"/>
    <dgm:cxn modelId="{82217248-3B49-4957-8E0E-7D69ADF38AC5}" type="presOf" srcId="{3A35DFC3-3274-4A74-A35A-1DE8E47F7D9D}" destId="{D83198A0-F883-4219-B205-9F6EF84733B7}" srcOrd="0" destOrd="0" presId="urn:microsoft.com/office/officeart/2005/8/layout/balance1"/>
    <dgm:cxn modelId="{7FECE84B-5A4E-4692-BE24-72B99BD328EB}" type="presOf" srcId="{9FF68656-0B17-4DC0-9A43-D1C429FD67DA}" destId="{17E8E4AC-1A60-4511-9FE8-A37E0C2BB59D}" srcOrd="0" destOrd="0" presId="urn:microsoft.com/office/officeart/2005/8/layout/balance1"/>
    <dgm:cxn modelId="{36C63B56-DF7E-4EC7-827A-7EF44DB200A2}" type="presOf" srcId="{63A4E589-B865-4ED5-A957-F58B7903CEC5}" destId="{67733526-5DCB-4F75-A10C-071D1FD8C1AA}" srcOrd="0" destOrd="0" presId="urn:microsoft.com/office/officeart/2005/8/layout/balance1"/>
    <dgm:cxn modelId="{415687B9-3ED9-4FE2-B05E-6EE6A15FB0F5}" srcId="{63A4E589-B865-4ED5-A957-F58B7903CEC5}" destId="{E92E275E-E120-4D82-8639-54A418DFC6F6}" srcOrd="0" destOrd="0" parTransId="{A9E000F4-91E9-428F-94FE-1863FFCE4200}" sibTransId="{9F4A26AD-605C-4BC0-84B3-E1C7F4020BF4}"/>
    <dgm:cxn modelId="{78BA36BD-76EA-40F3-B812-462BC0F41478}" type="presOf" srcId="{BED57503-C511-46E4-8073-6034BD92C6FF}" destId="{832F806D-2C15-43ED-BB3C-37CF738774E0}" srcOrd="0" destOrd="0" presId="urn:microsoft.com/office/officeart/2005/8/layout/balance1"/>
    <dgm:cxn modelId="{95A9E0F4-9EB7-4340-A51B-34A4A5319907}" type="presOf" srcId="{9441E762-A2C9-41D0-A5FF-AFA8D7981FCC}" destId="{57C517CE-4BF0-450F-BFD8-6491C4E52D0C}" srcOrd="0" destOrd="0" presId="urn:microsoft.com/office/officeart/2005/8/layout/balance1"/>
    <dgm:cxn modelId="{1A5A6EFA-D289-4DA3-BFC8-868A7E4C711D}" srcId="{8D4B359C-A0C8-4A58-84C7-847A4343B720}" destId="{3A35DFC3-3274-4A74-A35A-1DE8E47F7D9D}" srcOrd="2" destOrd="0" parTransId="{B2150C2C-9075-461A-AE76-454F5E9E0464}" sibTransId="{6941ADCF-600C-4BB8-9523-797349124FA4}"/>
    <dgm:cxn modelId="{F9F7E8EC-A4AF-489F-93EE-BBF992D14001}" type="presParOf" srcId="{17E8E4AC-1A60-4511-9FE8-A37E0C2BB59D}" destId="{901BCAAD-C339-45A2-AC07-B4D06EE02D74}" srcOrd="0" destOrd="0" presId="urn:microsoft.com/office/officeart/2005/8/layout/balance1"/>
    <dgm:cxn modelId="{B1B5E798-9B05-4983-9060-8BB6BBB9DBB1}" type="presParOf" srcId="{17E8E4AC-1A60-4511-9FE8-A37E0C2BB59D}" destId="{767DCAF8-2FB5-4AD5-A0B6-22BC1239DA33}" srcOrd="1" destOrd="0" presId="urn:microsoft.com/office/officeart/2005/8/layout/balance1"/>
    <dgm:cxn modelId="{C984E2D9-C11A-4958-BD2F-4BDDDFA07C3B}" type="presParOf" srcId="{767DCAF8-2FB5-4AD5-A0B6-22BC1239DA33}" destId="{67733526-5DCB-4F75-A10C-071D1FD8C1AA}" srcOrd="0" destOrd="0" presId="urn:microsoft.com/office/officeart/2005/8/layout/balance1"/>
    <dgm:cxn modelId="{F62435CF-AEA6-4FF4-9272-962F11FFB684}" type="presParOf" srcId="{767DCAF8-2FB5-4AD5-A0B6-22BC1239DA33}" destId="{6DD4EEC4-E99D-467D-AF78-919547481AEE}" srcOrd="1" destOrd="0" presId="urn:microsoft.com/office/officeart/2005/8/layout/balance1"/>
    <dgm:cxn modelId="{1EDF4B4E-349C-46EA-8974-EB3977729FB0}" type="presParOf" srcId="{17E8E4AC-1A60-4511-9FE8-A37E0C2BB59D}" destId="{BA21E3EB-9753-4CD8-83C0-F6C7627288CB}" srcOrd="2" destOrd="0" presId="urn:microsoft.com/office/officeart/2005/8/layout/balance1"/>
    <dgm:cxn modelId="{E2BDFFB8-F889-4083-B865-B292AC2117F1}" type="presParOf" srcId="{BA21E3EB-9753-4CD8-83C0-F6C7627288CB}" destId="{58851A64-E427-4FF9-8ABC-C2E4F4063EB6}" srcOrd="0" destOrd="0" presId="urn:microsoft.com/office/officeart/2005/8/layout/balance1"/>
    <dgm:cxn modelId="{C50ED39D-FF99-4AB9-9007-FD8DCB5DE455}" type="presParOf" srcId="{BA21E3EB-9753-4CD8-83C0-F6C7627288CB}" destId="{93CD6C3D-AAE7-416A-8426-2A4D9037509A}" srcOrd="1" destOrd="0" presId="urn:microsoft.com/office/officeart/2005/8/layout/balance1"/>
    <dgm:cxn modelId="{B7EA96C0-72F1-44D3-9C4F-FE5A509A8DE7}" type="presParOf" srcId="{BA21E3EB-9753-4CD8-83C0-F6C7627288CB}" destId="{90817069-4992-477F-89C0-30606F1A62AE}" srcOrd="2" destOrd="0" presId="urn:microsoft.com/office/officeart/2005/8/layout/balance1"/>
    <dgm:cxn modelId="{F19C1F8B-B029-468E-8485-9358814769E8}" type="presParOf" srcId="{BA21E3EB-9753-4CD8-83C0-F6C7627288CB}" destId="{8188678A-0B24-4572-A01E-A0A2446122EB}" srcOrd="3" destOrd="0" presId="urn:microsoft.com/office/officeart/2005/8/layout/balance1"/>
    <dgm:cxn modelId="{7DF7683C-76B8-4413-A819-FC703A7AC7C4}" type="presParOf" srcId="{BA21E3EB-9753-4CD8-83C0-F6C7627288CB}" destId="{57C517CE-4BF0-450F-BFD8-6491C4E52D0C}" srcOrd="4" destOrd="0" presId="urn:microsoft.com/office/officeart/2005/8/layout/balance1"/>
    <dgm:cxn modelId="{0380783F-EAB6-4FEA-B048-04959252C4AF}" type="presParOf" srcId="{BA21E3EB-9753-4CD8-83C0-F6C7627288CB}" destId="{D83198A0-F883-4219-B205-9F6EF84733B7}" srcOrd="5" destOrd="0" presId="urn:microsoft.com/office/officeart/2005/8/layout/balance1"/>
    <dgm:cxn modelId="{EB09D9E6-CECE-4148-AD3D-190AD254914C}" type="presParOf" srcId="{BA21E3EB-9753-4CD8-83C0-F6C7627288CB}" destId="{989F0CD6-9D40-4FB4-ADD5-2D1496222416}" srcOrd="6" destOrd="0" presId="urn:microsoft.com/office/officeart/2005/8/layout/balance1"/>
    <dgm:cxn modelId="{572AB042-EB2E-4A85-95C1-A024E5C4E8D3}" type="presParOf" srcId="{BA21E3EB-9753-4CD8-83C0-F6C7627288CB}" destId="{832F806D-2C15-43ED-BB3C-37CF738774E0}"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CC4426E-443A-4EBB-9FF5-79E6756A4AC9}" type="doc">
      <dgm:prSet loTypeId="urn:microsoft.com/office/officeart/2005/8/layout/hList7" loCatId="list" qsTypeId="urn:microsoft.com/office/officeart/2005/8/quickstyle/simple1" qsCatId="simple" csTypeId="urn:microsoft.com/office/officeart/2005/8/colors/colorful5" csCatId="colorful" phldr="1"/>
      <dgm:spPr/>
    </dgm:pt>
    <dgm:pt modelId="{64E13AC7-2A21-4C9A-AB11-2C570A097033}">
      <dgm:prSet phldrT="[Text]"/>
      <dgm:spPr/>
      <dgm:t>
        <a:bodyPr/>
        <a:lstStyle/>
        <a:p>
          <a:r>
            <a:rPr lang="en-US"/>
            <a:t>Timing of the interview</a:t>
          </a:r>
          <a:endParaRPr lang="en-US" dirty="0"/>
        </a:p>
      </dgm:t>
    </dgm:pt>
    <dgm:pt modelId="{A1115DF8-8505-4421-9CE6-D6D61CD5641E}" type="parTrans" cxnId="{08F6D4E8-DD28-4F07-99FA-AFC5906E7C94}">
      <dgm:prSet/>
      <dgm:spPr/>
      <dgm:t>
        <a:bodyPr/>
        <a:lstStyle/>
        <a:p>
          <a:endParaRPr lang="en-US"/>
        </a:p>
      </dgm:t>
    </dgm:pt>
    <dgm:pt modelId="{7927AA18-D076-4B4E-8188-54C945178BEB}" type="sibTrans" cxnId="{08F6D4E8-DD28-4F07-99FA-AFC5906E7C94}">
      <dgm:prSet/>
      <dgm:spPr/>
      <dgm:t>
        <a:bodyPr/>
        <a:lstStyle/>
        <a:p>
          <a:endParaRPr lang="en-US"/>
        </a:p>
      </dgm:t>
    </dgm:pt>
    <dgm:pt modelId="{6410BA8C-8CD9-4E84-8196-4782464F1437}">
      <dgm:prSet phldrT="[Text]"/>
      <dgm:spPr/>
      <dgm:t>
        <a:bodyPr/>
        <a:lstStyle/>
        <a:p>
          <a:r>
            <a:rPr lang="en-US"/>
            <a:t>Duration of the interview</a:t>
          </a:r>
          <a:endParaRPr lang="en-US" dirty="0"/>
        </a:p>
      </dgm:t>
    </dgm:pt>
    <dgm:pt modelId="{2D7B7580-0A04-4D45-920B-02AE219CA112}" type="parTrans" cxnId="{D478A163-998F-4741-8C6C-68DDEBCAA694}">
      <dgm:prSet/>
      <dgm:spPr/>
      <dgm:t>
        <a:bodyPr/>
        <a:lstStyle/>
        <a:p>
          <a:endParaRPr lang="en-US"/>
        </a:p>
      </dgm:t>
    </dgm:pt>
    <dgm:pt modelId="{A52B5D60-7682-48D3-8687-786C36AAA8A3}" type="sibTrans" cxnId="{D478A163-998F-4741-8C6C-68DDEBCAA694}">
      <dgm:prSet/>
      <dgm:spPr/>
      <dgm:t>
        <a:bodyPr/>
        <a:lstStyle/>
        <a:p>
          <a:endParaRPr lang="en-US"/>
        </a:p>
      </dgm:t>
    </dgm:pt>
    <dgm:pt modelId="{8BA9A785-5784-44A3-9663-C3E520C97E6C}">
      <dgm:prSet phldrT="[Text]"/>
      <dgm:spPr/>
      <dgm:t>
        <a:bodyPr/>
        <a:lstStyle/>
        <a:p>
          <a:r>
            <a:rPr lang="en-US"/>
            <a:t>Victim personal statements</a:t>
          </a:r>
          <a:endParaRPr lang="en-US" dirty="0"/>
        </a:p>
      </dgm:t>
    </dgm:pt>
    <dgm:pt modelId="{20B8FB60-4396-4F9A-B225-B1DEC59BB0FD}" type="parTrans" cxnId="{A9716F87-705D-4620-9BC5-91D038CC142F}">
      <dgm:prSet/>
      <dgm:spPr/>
      <dgm:t>
        <a:bodyPr/>
        <a:lstStyle/>
        <a:p>
          <a:endParaRPr lang="en-US"/>
        </a:p>
      </dgm:t>
    </dgm:pt>
    <dgm:pt modelId="{DD1A6472-72B8-4989-B206-0B6034EB514C}" type="sibTrans" cxnId="{A9716F87-705D-4620-9BC5-91D038CC142F}">
      <dgm:prSet/>
      <dgm:spPr/>
      <dgm:t>
        <a:bodyPr/>
        <a:lstStyle/>
        <a:p>
          <a:endParaRPr lang="en-US"/>
        </a:p>
      </dgm:t>
    </dgm:pt>
    <dgm:pt modelId="{B18EF547-5A71-4029-88D7-D095455A99F9}">
      <dgm:prSet/>
      <dgm:spPr/>
      <dgm:t>
        <a:bodyPr/>
        <a:lstStyle/>
        <a:p>
          <a:r>
            <a:rPr lang="en-US"/>
            <a:t>Witness who becomes suspect</a:t>
          </a:r>
          <a:endParaRPr lang="en-US" dirty="0"/>
        </a:p>
      </dgm:t>
    </dgm:pt>
    <dgm:pt modelId="{6819AC4B-A352-4C70-8CDD-4940045FBF41}" type="parTrans" cxnId="{BC77B479-C15B-4972-B9A3-4007D7C3934C}">
      <dgm:prSet/>
      <dgm:spPr/>
      <dgm:t>
        <a:bodyPr/>
        <a:lstStyle/>
        <a:p>
          <a:endParaRPr lang="en-US"/>
        </a:p>
      </dgm:t>
    </dgm:pt>
    <dgm:pt modelId="{1750A509-0E0D-4B2E-9C7A-BF6BE50A0046}" type="sibTrans" cxnId="{BC77B479-C15B-4972-B9A3-4007D7C3934C}">
      <dgm:prSet/>
      <dgm:spPr/>
      <dgm:t>
        <a:bodyPr/>
        <a:lstStyle/>
        <a:p>
          <a:endParaRPr lang="en-US"/>
        </a:p>
      </dgm:t>
    </dgm:pt>
    <dgm:pt modelId="{15EBA371-1B98-497E-B7E2-77ACDBA911B7}">
      <dgm:prSet/>
      <dgm:spPr/>
      <dgm:t>
        <a:bodyPr/>
        <a:lstStyle/>
        <a:p>
          <a:r>
            <a:rPr lang="en-US"/>
            <a:t>Record the planning process</a:t>
          </a:r>
          <a:endParaRPr lang="en-US" dirty="0"/>
        </a:p>
      </dgm:t>
    </dgm:pt>
    <dgm:pt modelId="{EEFBE0DC-CA59-445D-A1D0-8F4C3D814C91}" type="parTrans" cxnId="{B991F212-F1EC-423D-838A-059AE5E53EB5}">
      <dgm:prSet/>
      <dgm:spPr/>
      <dgm:t>
        <a:bodyPr/>
        <a:lstStyle/>
        <a:p>
          <a:endParaRPr lang="en-US"/>
        </a:p>
      </dgm:t>
    </dgm:pt>
    <dgm:pt modelId="{043190A8-B942-46D7-9A77-2AC70558188D}" type="sibTrans" cxnId="{B991F212-F1EC-423D-838A-059AE5E53EB5}">
      <dgm:prSet/>
      <dgm:spPr/>
      <dgm:t>
        <a:bodyPr/>
        <a:lstStyle/>
        <a:p>
          <a:endParaRPr lang="en-US"/>
        </a:p>
      </dgm:t>
    </dgm:pt>
    <dgm:pt modelId="{A631B4CB-3E52-4A91-872C-CCB98FD5E4DC}" type="pres">
      <dgm:prSet presAssocID="{0CC4426E-443A-4EBB-9FF5-79E6756A4AC9}" presName="Name0" presStyleCnt="0">
        <dgm:presLayoutVars>
          <dgm:dir/>
          <dgm:resizeHandles val="exact"/>
        </dgm:presLayoutVars>
      </dgm:prSet>
      <dgm:spPr/>
    </dgm:pt>
    <dgm:pt modelId="{076D72F9-9364-44A5-8096-E189D077A341}" type="pres">
      <dgm:prSet presAssocID="{0CC4426E-443A-4EBB-9FF5-79E6756A4AC9}" presName="fgShape" presStyleLbl="fgShp" presStyleIdx="0" presStyleCnt="1"/>
      <dgm:spPr/>
    </dgm:pt>
    <dgm:pt modelId="{DB312C8B-F7C3-4BF7-829E-E1B123B9B979}" type="pres">
      <dgm:prSet presAssocID="{0CC4426E-443A-4EBB-9FF5-79E6756A4AC9}" presName="linComp" presStyleCnt="0"/>
      <dgm:spPr/>
    </dgm:pt>
    <dgm:pt modelId="{B438DE96-5DA6-4C52-98DF-873CFF12FAF5}" type="pres">
      <dgm:prSet presAssocID="{64E13AC7-2A21-4C9A-AB11-2C570A097033}" presName="compNode" presStyleCnt="0"/>
      <dgm:spPr/>
    </dgm:pt>
    <dgm:pt modelId="{24A2E4BC-830E-4236-8130-B74913322497}" type="pres">
      <dgm:prSet presAssocID="{64E13AC7-2A21-4C9A-AB11-2C570A097033}" presName="bkgdShape" presStyleLbl="node1" presStyleIdx="0" presStyleCnt="5"/>
      <dgm:spPr/>
    </dgm:pt>
    <dgm:pt modelId="{5FA089B9-D957-4CFD-B497-46BE8637C5B5}" type="pres">
      <dgm:prSet presAssocID="{64E13AC7-2A21-4C9A-AB11-2C570A097033}" presName="nodeTx" presStyleLbl="node1" presStyleIdx="0" presStyleCnt="5">
        <dgm:presLayoutVars>
          <dgm:bulletEnabled val="1"/>
        </dgm:presLayoutVars>
      </dgm:prSet>
      <dgm:spPr/>
    </dgm:pt>
    <dgm:pt modelId="{6874ABDD-4166-4DE5-8BF1-E7FD0561ABFD}" type="pres">
      <dgm:prSet presAssocID="{64E13AC7-2A21-4C9A-AB11-2C570A097033}" presName="invisiNode" presStyleLbl="node1" presStyleIdx="0" presStyleCnt="5"/>
      <dgm:spPr/>
    </dgm:pt>
    <dgm:pt modelId="{52635A97-B680-499C-B23B-D8A75F4E9795}" type="pres">
      <dgm:prSet presAssocID="{64E13AC7-2A21-4C9A-AB11-2C570A097033}" presName="imagNode" presStyleLbl="fgImgPlace1" presStyleIdx="0" presStyleCnt="5"/>
      <dgm:spPr>
        <a:blipFill rotWithShape="1">
          <a:blip xmlns:r="http://schemas.openxmlformats.org/officeDocument/2006/relationships" r:embed="rId1"/>
          <a:stretch>
            <a:fillRect/>
          </a:stretch>
        </a:blipFill>
      </dgm:spPr>
    </dgm:pt>
    <dgm:pt modelId="{C4EBF576-E503-4913-881A-C26118BF1B0D}" type="pres">
      <dgm:prSet presAssocID="{7927AA18-D076-4B4E-8188-54C945178BEB}" presName="sibTrans" presStyleLbl="sibTrans2D1" presStyleIdx="0" presStyleCnt="0"/>
      <dgm:spPr/>
    </dgm:pt>
    <dgm:pt modelId="{6F67EBFF-6804-48A6-A3AB-92BF93C992EF}" type="pres">
      <dgm:prSet presAssocID="{6410BA8C-8CD9-4E84-8196-4782464F1437}" presName="compNode" presStyleCnt="0"/>
      <dgm:spPr/>
    </dgm:pt>
    <dgm:pt modelId="{9846994E-4CA3-468D-978E-3E09D2D5FFC8}" type="pres">
      <dgm:prSet presAssocID="{6410BA8C-8CD9-4E84-8196-4782464F1437}" presName="bkgdShape" presStyleLbl="node1" presStyleIdx="1" presStyleCnt="5"/>
      <dgm:spPr/>
    </dgm:pt>
    <dgm:pt modelId="{03819E1D-F9B4-49D9-A948-14D05B664287}" type="pres">
      <dgm:prSet presAssocID="{6410BA8C-8CD9-4E84-8196-4782464F1437}" presName="nodeTx" presStyleLbl="node1" presStyleIdx="1" presStyleCnt="5">
        <dgm:presLayoutVars>
          <dgm:bulletEnabled val="1"/>
        </dgm:presLayoutVars>
      </dgm:prSet>
      <dgm:spPr/>
    </dgm:pt>
    <dgm:pt modelId="{51BF160D-353F-4E96-8F14-1CCA05D5526B}" type="pres">
      <dgm:prSet presAssocID="{6410BA8C-8CD9-4E84-8196-4782464F1437}" presName="invisiNode" presStyleLbl="node1" presStyleIdx="1" presStyleCnt="5"/>
      <dgm:spPr/>
    </dgm:pt>
    <dgm:pt modelId="{D22E2E00-5B1C-4EBB-B512-4A8B1ADA14C2}" type="pres">
      <dgm:prSet presAssocID="{6410BA8C-8CD9-4E84-8196-4782464F1437}" presName="imagNode" presStyleLbl="fgImgPlace1" presStyleIdx="1" presStyleCnt="5"/>
      <dgm:spPr>
        <a:blipFill rotWithShape="1">
          <a:blip xmlns:r="http://schemas.openxmlformats.org/officeDocument/2006/relationships" r:embed="rId2"/>
          <a:stretch>
            <a:fillRect/>
          </a:stretch>
        </a:blipFill>
      </dgm:spPr>
    </dgm:pt>
    <dgm:pt modelId="{102E7869-F392-488D-A1C7-14B9B7A1C1FC}" type="pres">
      <dgm:prSet presAssocID="{A52B5D60-7682-48D3-8687-786C36AAA8A3}" presName="sibTrans" presStyleLbl="sibTrans2D1" presStyleIdx="0" presStyleCnt="0"/>
      <dgm:spPr/>
    </dgm:pt>
    <dgm:pt modelId="{B025D3AB-033F-40AB-95C3-58E686EBD1AD}" type="pres">
      <dgm:prSet presAssocID="{8BA9A785-5784-44A3-9663-C3E520C97E6C}" presName="compNode" presStyleCnt="0"/>
      <dgm:spPr/>
    </dgm:pt>
    <dgm:pt modelId="{8B41E07D-FEAD-4983-A8BF-49AF500C3FCA}" type="pres">
      <dgm:prSet presAssocID="{8BA9A785-5784-44A3-9663-C3E520C97E6C}" presName="bkgdShape" presStyleLbl="node1" presStyleIdx="2" presStyleCnt="5"/>
      <dgm:spPr/>
    </dgm:pt>
    <dgm:pt modelId="{93E00C78-B5EF-4D0B-A6B4-7BBCE3519BB1}" type="pres">
      <dgm:prSet presAssocID="{8BA9A785-5784-44A3-9663-C3E520C97E6C}" presName="nodeTx" presStyleLbl="node1" presStyleIdx="2" presStyleCnt="5">
        <dgm:presLayoutVars>
          <dgm:bulletEnabled val="1"/>
        </dgm:presLayoutVars>
      </dgm:prSet>
      <dgm:spPr/>
    </dgm:pt>
    <dgm:pt modelId="{031AA83A-19BB-4BB4-B541-73FB7201048E}" type="pres">
      <dgm:prSet presAssocID="{8BA9A785-5784-44A3-9663-C3E520C97E6C}" presName="invisiNode" presStyleLbl="node1" presStyleIdx="2" presStyleCnt="5"/>
      <dgm:spPr/>
    </dgm:pt>
    <dgm:pt modelId="{9913D0DF-278C-4CC2-93E6-7D9B78B961D7}" type="pres">
      <dgm:prSet presAssocID="{8BA9A785-5784-44A3-9663-C3E520C97E6C}" presName="imagNode" presStyleLbl="fgImgPlace1" presStyleIdx="2" presStyleCnt="5"/>
      <dgm:spPr>
        <a:blipFill rotWithShape="1">
          <a:blip xmlns:r="http://schemas.openxmlformats.org/officeDocument/2006/relationships" r:embed="rId3"/>
          <a:stretch>
            <a:fillRect/>
          </a:stretch>
        </a:blipFill>
      </dgm:spPr>
    </dgm:pt>
    <dgm:pt modelId="{3275101E-E917-4D6F-86E3-ADE52D68C2D6}" type="pres">
      <dgm:prSet presAssocID="{DD1A6472-72B8-4989-B206-0B6034EB514C}" presName="sibTrans" presStyleLbl="sibTrans2D1" presStyleIdx="0" presStyleCnt="0"/>
      <dgm:spPr/>
    </dgm:pt>
    <dgm:pt modelId="{4D5E7BE3-8D8F-426F-9DF0-7E192D5D627A}" type="pres">
      <dgm:prSet presAssocID="{B18EF547-5A71-4029-88D7-D095455A99F9}" presName="compNode" presStyleCnt="0"/>
      <dgm:spPr/>
    </dgm:pt>
    <dgm:pt modelId="{1F1770F8-4A2A-4BAD-9F1E-52ED909A159E}" type="pres">
      <dgm:prSet presAssocID="{B18EF547-5A71-4029-88D7-D095455A99F9}" presName="bkgdShape" presStyleLbl="node1" presStyleIdx="3" presStyleCnt="5"/>
      <dgm:spPr/>
    </dgm:pt>
    <dgm:pt modelId="{50C4B97F-6B65-44B5-A1F9-951A52E24A7E}" type="pres">
      <dgm:prSet presAssocID="{B18EF547-5A71-4029-88D7-D095455A99F9}" presName="nodeTx" presStyleLbl="node1" presStyleIdx="3" presStyleCnt="5">
        <dgm:presLayoutVars>
          <dgm:bulletEnabled val="1"/>
        </dgm:presLayoutVars>
      </dgm:prSet>
      <dgm:spPr/>
    </dgm:pt>
    <dgm:pt modelId="{BF5A23D6-D5F4-452F-905E-E4AB16ED3D79}" type="pres">
      <dgm:prSet presAssocID="{B18EF547-5A71-4029-88D7-D095455A99F9}" presName="invisiNode" presStyleLbl="node1" presStyleIdx="3" presStyleCnt="5"/>
      <dgm:spPr/>
    </dgm:pt>
    <dgm:pt modelId="{531D1FDD-9E04-40B3-827A-A6DAE4EC4E0E}" type="pres">
      <dgm:prSet presAssocID="{B18EF547-5A71-4029-88D7-D095455A99F9}" presName="imagNode" presStyleLbl="fgImgPlace1" presStyleIdx="3" presStyleCnt="5"/>
      <dgm:spPr>
        <a:blipFill rotWithShape="1">
          <a:blip xmlns:r="http://schemas.openxmlformats.org/officeDocument/2006/relationships" r:embed="rId4"/>
          <a:stretch>
            <a:fillRect/>
          </a:stretch>
        </a:blipFill>
      </dgm:spPr>
    </dgm:pt>
    <dgm:pt modelId="{EA519575-3334-4922-BEFA-101501674F37}" type="pres">
      <dgm:prSet presAssocID="{1750A509-0E0D-4B2E-9C7A-BF6BE50A0046}" presName="sibTrans" presStyleLbl="sibTrans2D1" presStyleIdx="0" presStyleCnt="0"/>
      <dgm:spPr/>
    </dgm:pt>
    <dgm:pt modelId="{CC4AB008-D144-4423-9E86-189CCE901AA6}" type="pres">
      <dgm:prSet presAssocID="{15EBA371-1B98-497E-B7E2-77ACDBA911B7}" presName="compNode" presStyleCnt="0"/>
      <dgm:spPr/>
    </dgm:pt>
    <dgm:pt modelId="{BEA5F0FE-8A21-44A9-BA0D-6782118F696B}" type="pres">
      <dgm:prSet presAssocID="{15EBA371-1B98-497E-B7E2-77ACDBA911B7}" presName="bkgdShape" presStyleLbl="node1" presStyleIdx="4" presStyleCnt="5"/>
      <dgm:spPr/>
    </dgm:pt>
    <dgm:pt modelId="{A4C2476A-D2E9-4A54-B4CB-273EAFEB6037}" type="pres">
      <dgm:prSet presAssocID="{15EBA371-1B98-497E-B7E2-77ACDBA911B7}" presName="nodeTx" presStyleLbl="node1" presStyleIdx="4" presStyleCnt="5">
        <dgm:presLayoutVars>
          <dgm:bulletEnabled val="1"/>
        </dgm:presLayoutVars>
      </dgm:prSet>
      <dgm:spPr/>
    </dgm:pt>
    <dgm:pt modelId="{09050C83-63B7-4D55-9126-D8462128DD9A}" type="pres">
      <dgm:prSet presAssocID="{15EBA371-1B98-497E-B7E2-77ACDBA911B7}" presName="invisiNode" presStyleLbl="node1" presStyleIdx="4" presStyleCnt="5"/>
      <dgm:spPr/>
    </dgm:pt>
    <dgm:pt modelId="{25F49BA0-3811-4864-9C27-EB8A4CE242C4}" type="pres">
      <dgm:prSet presAssocID="{15EBA371-1B98-497E-B7E2-77ACDBA911B7}" presName="imagNode" presStyleLbl="fgImgPlace1" presStyleIdx="4" presStyleCnt="5"/>
      <dgm:spPr>
        <a:blipFill rotWithShape="1">
          <a:blip xmlns:r="http://schemas.openxmlformats.org/officeDocument/2006/relationships" r:embed="rId5"/>
          <a:stretch>
            <a:fillRect/>
          </a:stretch>
        </a:blipFill>
      </dgm:spPr>
    </dgm:pt>
  </dgm:ptLst>
  <dgm:cxnLst>
    <dgm:cxn modelId="{B991F212-F1EC-423D-838A-059AE5E53EB5}" srcId="{0CC4426E-443A-4EBB-9FF5-79E6756A4AC9}" destId="{15EBA371-1B98-497E-B7E2-77ACDBA911B7}" srcOrd="4" destOrd="0" parTransId="{EEFBE0DC-CA59-445D-A1D0-8F4C3D814C91}" sibTransId="{043190A8-B942-46D7-9A77-2AC70558188D}"/>
    <dgm:cxn modelId="{4BD6EB25-C0BE-4538-91F7-83CD3FC11DBA}" type="presOf" srcId="{B18EF547-5A71-4029-88D7-D095455A99F9}" destId="{1F1770F8-4A2A-4BAD-9F1E-52ED909A159E}" srcOrd="0" destOrd="0" presId="urn:microsoft.com/office/officeart/2005/8/layout/hList7"/>
    <dgm:cxn modelId="{A63ED431-CD91-4DE1-885B-465F934571AD}" type="presOf" srcId="{64E13AC7-2A21-4C9A-AB11-2C570A097033}" destId="{24A2E4BC-830E-4236-8130-B74913322497}" srcOrd="0" destOrd="0" presId="urn:microsoft.com/office/officeart/2005/8/layout/hList7"/>
    <dgm:cxn modelId="{D478A163-998F-4741-8C6C-68DDEBCAA694}" srcId="{0CC4426E-443A-4EBB-9FF5-79E6756A4AC9}" destId="{6410BA8C-8CD9-4E84-8196-4782464F1437}" srcOrd="1" destOrd="0" parTransId="{2D7B7580-0A04-4D45-920B-02AE219CA112}" sibTransId="{A52B5D60-7682-48D3-8687-786C36AAA8A3}"/>
    <dgm:cxn modelId="{3EB39B46-8A08-45C8-9B94-A6A74D6E6C6D}" type="presOf" srcId="{8BA9A785-5784-44A3-9663-C3E520C97E6C}" destId="{8B41E07D-FEAD-4983-A8BF-49AF500C3FCA}" srcOrd="0" destOrd="0" presId="urn:microsoft.com/office/officeart/2005/8/layout/hList7"/>
    <dgm:cxn modelId="{811C0E4C-2F2C-4875-BD29-ABB2CA92E3D2}" type="presOf" srcId="{0CC4426E-443A-4EBB-9FF5-79E6756A4AC9}" destId="{A631B4CB-3E52-4A91-872C-CCB98FD5E4DC}" srcOrd="0" destOrd="0" presId="urn:microsoft.com/office/officeart/2005/8/layout/hList7"/>
    <dgm:cxn modelId="{BC77B479-C15B-4972-B9A3-4007D7C3934C}" srcId="{0CC4426E-443A-4EBB-9FF5-79E6756A4AC9}" destId="{B18EF547-5A71-4029-88D7-D095455A99F9}" srcOrd="3" destOrd="0" parTransId="{6819AC4B-A352-4C70-8CDD-4940045FBF41}" sibTransId="{1750A509-0E0D-4B2E-9C7A-BF6BE50A0046}"/>
    <dgm:cxn modelId="{9D8A657D-A27C-4678-8F06-7B66ACCBF062}" type="presOf" srcId="{DD1A6472-72B8-4989-B206-0B6034EB514C}" destId="{3275101E-E917-4D6F-86E3-ADE52D68C2D6}" srcOrd="0" destOrd="0" presId="urn:microsoft.com/office/officeart/2005/8/layout/hList7"/>
    <dgm:cxn modelId="{A9716F87-705D-4620-9BC5-91D038CC142F}" srcId="{0CC4426E-443A-4EBB-9FF5-79E6756A4AC9}" destId="{8BA9A785-5784-44A3-9663-C3E520C97E6C}" srcOrd="2" destOrd="0" parTransId="{20B8FB60-4396-4F9A-B225-B1DEC59BB0FD}" sibTransId="{DD1A6472-72B8-4989-B206-0B6034EB514C}"/>
    <dgm:cxn modelId="{7BE1B08C-6B2E-47CB-A476-9202B13D7C45}" type="presOf" srcId="{B18EF547-5A71-4029-88D7-D095455A99F9}" destId="{50C4B97F-6B65-44B5-A1F9-951A52E24A7E}" srcOrd="1" destOrd="0" presId="urn:microsoft.com/office/officeart/2005/8/layout/hList7"/>
    <dgm:cxn modelId="{1ECE1795-7698-41E1-9277-B97F194F4489}" type="presOf" srcId="{64E13AC7-2A21-4C9A-AB11-2C570A097033}" destId="{5FA089B9-D957-4CFD-B497-46BE8637C5B5}" srcOrd="1" destOrd="0" presId="urn:microsoft.com/office/officeart/2005/8/layout/hList7"/>
    <dgm:cxn modelId="{8D97869F-1D37-4305-9927-7496ECD1E410}" type="presOf" srcId="{15EBA371-1B98-497E-B7E2-77ACDBA911B7}" destId="{BEA5F0FE-8A21-44A9-BA0D-6782118F696B}" srcOrd="0" destOrd="0" presId="urn:microsoft.com/office/officeart/2005/8/layout/hList7"/>
    <dgm:cxn modelId="{A7A5D6B9-C6B3-42C7-B80E-015215606316}" type="presOf" srcId="{15EBA371-1B98-497E-B7E2-77ACDBA911B7}" destId="{A4C2476A-D2E9-4A54-B4CB-273EAFEB6037}" srcOrd="1" destOrd="0" presId="urn:microsoft.com/office/officeart/2005/8/layout/hList7"/>
    <dgm:cxn modelId="{8D9B67BA-9EE1-4A0A-9F42-D62B12A3A001}" type="presOf" srcId="{7927AA18-D076-4B4E-8188-54C945178BEB}" destId="{C4EBF576-E503-4913-881A-C26118BF1B0D}" srcOrd="0" destOrd="0" presId="urn:microsoft.com/office/officeart/2005/8/layout/hList7"/>
    <dgm:cxn modelId="{7BF78DBA-C5C0-4F44-AE15-BD3C28B8DB0C}" type="presOf" srcId="{6410BA8C-8CD9-4E84-8196-4782464F1437}" destId="{9846994E-4CA3-468D-978E-3E09D2D5FFC8}" srcOrd="0" destOrd="0" presId="urn:microsoft.com/office/officeart/2005/8/layout/hList7"/>
    <dgm:cxn modelId="{886DA2C8-3D0D-48C7-82C3-6917CCBDFD7C}" type="presOf" srcId="{8BA9A785-5784-44A3-9663-C3E520C97E6C}" destId="{93E00C78-B5EF-4D0B-A6B4-7BBCE3519BB1}" srcOrd="1" destOrd="0" presId="urn:microsoft.com/office/officeart/2005/8/layout/hList7"/>
    <dgm:cxn modelId="{1F4BF4DD-C1D4-45B7-B6D0-6AA30878A6F3}" type="presOf" srcId="{6410BA8C-8CD9-4E84-8196-4782464F1437}" destId="{03819E1D-F9B4-49D9-A948-14D05B664287}" srcOrd="1" destOrd="0" presId="urn:microsoft.com/office/officeart/2005/8/layout/hList7"/>
    <dgm:cxn modelId="{08F6D4E8-DD28-4F07-99FA-AFC5906E7C94}" srcId="{0CC4426E-443A-4EBB-9FF5-79E6756A4AC9}" destId="{64E13AC7-2A21-4C9A-AB11-2C570A097033}" srcOrd="0" destOrd="0" parTransId="{A1115DF8-8505-4421-9CE6-D6D61CD5641E}" sibTransId="{7927AA18-D076-4B4E-8188-54C945178BEB}"/>
    <dgm:cxn modelId="{D105BBEA-D302-4E20-A526-DCA210A2B86F}" type="presOf" srcId="{1750A509-0E0D-4B2E-9C7A-BF6BE50A0046}" destId="{EA519575-3334-4922-BEFA-101501674F37}" srcOrd="0" destOrd="0" presId="urn:microsoft.com/office/officeart/2005/8/layout/hList7"/>
    <dgm:cxn modelId="{D11284F4-C70A-4ABD-A7D7-98C5270B3B94}" type="presOf" srcId="{A52B5D60-7682-48D3-8687-786C36AAA8A3}" destId="{102E7869-F392-488D-A1C7-14B9B7A1C1FC}" srcOrd="0" destOrd="0" presId="urn:microsoft.com/office/officeart/2005/8/layout/hList7"/>
    <dgm:cxn modelId="{E349A484-06F4-41E9-996C-043C37E90ED6}" type="presParOf" srcId="{A631B4CB-3E52-4A91-872C-CCB98FD5E4DC}" destId="{076D72F9-9364-44A5-8096-E189D077A341}" srcOrd="0" destOrd="0" presId="urn:microsoft.com/office/officeart/2005/8/layout/hList7"/>
    <dgm:cxn modelId="{6766F81A-5547-4C3A-852C-76EFB3369FCF}" type="presParOf" srcId="{A631B4CB-3E52-4A91-872C-CCB98FD5E4DC}" destId="{DB312C8B-F7C3-4BF7-829E-E1B123B9B979}" srcOrd="1" destOrd="0" presId="urn:microsoft.com/office/officeart/2005/8/layout/hList7"/>
    <dgm:cxn modelId="{AC21757A-F876-411A-AAB3-DCB534C9B823}" type="presParOf" srcId="{DB312C8B-F7C3-4BF7-829E-E1B123B9B979}" destId="{B438DE96-5DA6-4C52-98DF-873CFF12FAF5}" srcOrd="0" destOrd="0" presId="urn:microsoft.com/office/officeart/2005/8/layout/hList7"/>
    <dgm:cxn modelId="{8DEB39DC-48B3-4A33-9656-C7673C13A24A}" type="presParOf" srcId="{B438DE96-5DA6-4C52-98DF-873CFF12FAF5}" destId="{24A2E4BC-830E-4236-8130-B74913322497}" srcOrd="0" destOrd="0" presId="urn:microsoft.com/office/officeart/2005/8/layout/hList7"/>
    <dgm:cxn modelId="{770CF859-9B08-4968-A0A1-D8E8D0F339E8}" type="presParOf" srcId="{B438DE96-5DA6-4C52-98DF-873CFF12FAF5}" destId="{5FA089B9-D957-4CFD-B497-46BE8637C5B5}" srcOrd="1" destOrd="0" presId="urn:microsoft.com/office/officeart/2005/8/layout/hList7"/>
    <dgm:cxn modelId="{D4FA25B1-2870-457E-AA87-C40DCE8FE00A}" type="presParOf" srcId="{B438DE96-5DA6-4C52-98DF-873CFF12FAF5}" destId="{6874ABDD-4166-4DE5-8BF1-E7FD0561ABFD}" srcOrd="2" destOrd="0" presId="urn:microsoft.com/office/officeart/2005/8/layout/hList7"/>
    <dgm:cxn modelId="{3ACEC9B3-D54E-497F-B1BE-47B9DB2D721F}" type="presParOf" srcId="{B438DE96-5DA6-4C52-98DF-873CFF12FAF5}" destId="{52635A97-B680-499C-B23B-D8A75F4E9795}" srcOrd="3" destOrd="0" presId="urn:microsoft.com/office/officeart/2005/8/layout/hList7"/>
    <dgm:cxn modelId="{28136C94-8229-4471-BACF-527CE9B620D7}" type="presParOf" srcId="{DB312C8B-F7C3-4BF7-829E-E1B123B9B979}" destId="{C4EBF576-E503-4913-881A-C26118BF1B0D}" srcOrd="1" destOrd="0" presId="urn:microsoft.com/office/officeart/2005/8/layout/hList7"/>
    <dgm:cxn modelId="{0E2D0DCF-87F4-42D0-B996-0FA37C367901}" type="presParOf" srcId="{DB312C8B-F7C3-4BF7-829E-E1B123B9B979}" destId="{6F67EBFF-6804-48A6-A3AB-92BF93C992EF}" srcOrd="2" destOrd="0" presId="urn:microsoft.com/office/officeart/2005/8/layout/hList7"/>
    <dgm:cxn modelId="{E74CEE58-8E55-4F79-9CEA-7BC3746BDADD}" type="presParOf" srcId="{6F67EBFF-6804-48A6-A3AB-92BF93C992EF}" destId="{9846994E-4CA3-468D-978E-3E09D2D5FFC8}" srcOrd="0" destOrd="0" presId="urn:microsoft.com/office/officeart/2005/8/layout/hList7"/>
    <dgm:cxn modelId="{6A9A05ED-72EE-4AC5-A5BD-A3ED1A0E3358}" type="presParOf" srcId="{6F67EBFF-6804-48A6-A3AB-92BF93C992EF}" destId="{03819E1D-F9B4-49D9-A948-14D05B664287}" srcOrd="1" destOrd="0" presId="urn:microsoft.com/office/officeart/2005/8/layout/hList7"/>
    <dgm:cxn modelId="{9EB074A1-AB26-465B-A7DE-74EAE40AEF78}" type="presParOf" srcId="{6F67EBFF-6804-48A6-A3AB-92BF93C992EF}" destId="{51BF160D-353F-4E96-8F14-1CCA05D5526B}" srcOrd="2" destOrd="0" presId="urn:microsoft.com/office/officeart/2005/8/layout/hList7"/>
    <dgm:cxn modelId="{F30B2C81-CA24-4560-9011-6E31F7143D05}" type="presParOf" srcId="{6F67EBFF-6804-48A6-A3AB-92BF93C992EF}" destId="{D22E2E00-5B1C-4EBB-B512-4A8B1ADA14C2}" srcOrd="3" destOrd="0" presId="urn:microsoft.com/office/officeart/2005/8/layout/hList7"/>
    <dgm:cxn modelId="{5F34C7A3-A75D-4AA7-B53A-F0C7A25217EA}" type="presParOf" srcId="{DB312C8B-F7C3-4BF7-829E-E1B123B9B979}" destId="{102E7869-F392-488D-A1C7-14B9B7A1C1FC}" srcOrd="3" destOrd="0" presId="urn:microsoft.com/office/officeart/2005/8/layout/hList7"/>
    <dgm:cxn modelId="{8367338C-09F7-4829-9FBF-3ECE944970EF}" type="presParOf" srcId="{DB312C8B-F7C3-4BF7-829E-E1B123B9B979}" destId="{B025D3AB-033F-40AB-95C3-58E686EBD1AD}" srcOrd="4" destOrd="0" presId="urn:microsoft.com/office/officeart/2005/8/layout/hList7"/>
    <dgm:cxn modelId="{6A0360A6-5ACD-4ABA-8CCC-FDF0ACBF0A15}" type="presParOf" srcId="{B025D3AB-033F-40AB-95C3-58E686EBD1AD}" destId="{8B41E07D-FEAD-4983-A8BF-49AF500C3FCA}" srcOrd="0" destOrd="0" presId="urn:microsoft.com/office/officeart/2005/8/layout/hList7"/>
    <dgm:cxn modelId="{077665CE-7BC3-469E-B7AB-8D8A25446691}" type="presParOf" srcId="{B025D3AB-033F-40AB-95C3-58E686EBD1AD}" destId="{93E00C78-B5EF-4D0B-A6B4-7BBCE3519BB1}" srcOrd="1" destOrd="0" presId="urn:microsoft.com/office/officeart/2005/8/layout/hList7"/>
    <dgm:cxn modelId="{C7EAC29A-C074-4551-84E3-93ECB0D60ADC}" type="presParOf" srcId="{B025D3AB-033F-40AB-95C3-58E686EBD1AD}" destId="{031AA83A-19BB-4BB4-B541-73FB7201048E}" srcOrd="2" destOrd="0" presId="urn:microsoft.com/office/officeart/2005/8/layout/hList7"/>
    <dgm:cxn modelId="{6020D483-3698-4EFC-B002-F48CC6DE8B2A}" type="presParOf" srcId="{B025D3AB-033F-40AB-95C3-58E686EBD1AD}" destId="{9913D0DF-278C-4CC2-93E6-7D9B78B961D7}" srcOrd="3" destOrd="0" presId="urn:microsoft.com/office/officeart/2005/8/layout/hList7"/>
    <dgm:cxn modelId="{1F4323E3-1FD4-469C-A6A8-011125F3ED7D}" type="presParOf" srcId="{DB312C8B-F7C3-4BF7-829E-E1B123B9B979}" destId="{3275101E-E917-4D6F-86E3-ADE52D68C2D6}" srcOrd="5" destOrd="0" presId="urn:microsoft.com/office/officeart/2005/8/layout/hList7"/>
    <dgm:cxn modelId="{AE49FA40-74BA-4B57-88B2-D62DFB2A47A2}" type="presParOf" srcId="{DB312C8B-F7C3-4BF7-829E-E1B123B9B979}" destId="{4D5E7BE3-8D8F-426F-9DF0-7E192D5D627A}" srcOrd="6" destOrd="0" presId="urn:microsoft.com/office/officeart/2005/8/layout/hList7"/>
    <dgm:cxn modelId="{C31F623D-11D1-4A46-8F5E-BB6928AC8CD6}" type="presParOf" srcId="{4D5E7BE3-8D8F-426F-9DF0-7E192D5D627A}" destId="{1F1770F8-4A2A-4BAD-9F1E-52ED909A159E}" srcOrd="0" destOrd="0" presId="urn:microsoft.com/office/officeart/2005/8/layout/hList7"/>
    <dgm:cxn modelId="{0E38E8F4-A18A-4923-95BC-16E697A58B36}" type="presParOf" srcId="{4D5E7BE3-8D8F-426F-9DF0-7E192D5D627A}" destId="{50C4B97F-6B65-44B5-A1F9-951A52E24A7E}" srcOrd="1" destOrd="0" presId="urn:microsoft.com/office/officeart/2005/8/layout/hList7"/>
    <dgm:cxn modelId="{ADC2E730-DD80-4719-80AB-7CBF265C361A}" type="presParOf" srcId="{4D5E7BE3-8D8F-426F-9DF0-7E192D5D627A}" destId="{BF5A23D6-D5F4-452F-905E-E4AB16ED3D79}" srcOrd="2" destOrd="0" presId="urn:microsoft.com/office/officeart/2005/8/layout/hList7"/>
    <dgm:cxn modelId="{A0352E43-5085-4EF0-B8F2-628F30D55BAD}" type="presParOf" srcId="{4D5E7BE3-8D8F-426F-9DF0-7E192D5D627A}" destId="{531D1FDD-9E04-40B3-827A-A6DAE4EC4E0E}" srcOrd="3" destOrd="0" presId="urn:microsoft.com/office/officeart/2005/8/layout/hList7"/>
    <dgm:cxn modelId="{93A03951-1A65-4D02-A73A-7168E81C54FF}" type="presParOf" srcId="{DB312C8B-F7C3-4BF7-829E-E1B123B9B979}" destId="{EA519575-3334-4922-BEFA-101501674F37}" srcOrd="7" destOrd="0" presId="urn:microsoft.com/office/officeart/2005/8/layout/hList7"/>
    <dgm:cxn modelId="{B6000571-5E82-494E-806D-5EBBF964533D}" type="presParOf" srcId="{DB312C8B-F7C3-4BF7-829E-E1B123B9B979}" destId="{CC4AB008-D144-4423-9E86-189CCE901AA6}" srcOrd="8" destOrd="0" presId="urn:microsoft.com/office/officeart/2005/8/layout/hList7"/>
    <dgm:cxn modelId="{09F3DF30-2C9B-4D3F-BFBC-0A429E276F5D}" type="presParOf" srcId="{CC4AB008-D144-4423-9E86-189CCE901AA6}" destId="{BEA5F0FE-8A21-44A9-BA0D-6782118F696B}" srcOrd="0" destOrd="0" presId="urn:microsoft.com/office/officeart/2005/8/layout/hList7"/>
    <dgm:cxn modelId="{4F7E0B4C-FD74-4D8D-AC49-F20BCD2AFE50}" type="presParOf" srcId="{CC4AB008-D144-4423-9E86-189CCE901AA6}" destId="{A4C2476A-D2E9-4A54-B4CB-273EAFEB6037}" srcOrd="1" destOrd="0" presId="urn:microsoft.com/office/officeart/2005/8/layout/hList7"/>
    <dgm:cxn modelId="{9CBD5F3C-22C2-4321-ABB1-D45955C374E9}" type="presParOf" srcId="{CC4AB008-D144-4423-9E86-189CCE901AA6}" destId="{09050C83-63B7-4D55-9126-D8462128DD9A}" srcOrd="2" destOrd="0" presId="urn:microsoft.com/office/officeart/2005/8/layout/hList7"/>
    <dgm:cxn modelId="{D6F43457-7DE1-4407-94E8-234D79B750C6}" type="presParOf" srcId="{CC4AB008-D144-4423-9E86-189CCE901AA6}" destId="{25F49BA0-3811-4864-9C27-EB8A4CE242C4}" srcOrd="3" destOrd="0" presId="urn:microsoft.com/office/officeart/2005/8/layout/hList7"/>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29C9456-7A59-4B6A-B6D8-681D0D45754C}" type="doc">
      <dgm:prSet loTypeId="urn:microsoft.com/office/officeart/2005/8/layout/process2" loCatId="process" qsTypeId="urn:microsoft.com/office/officeart/2005/8/quickstyle/simple1" qsCatId="simple" csTypeId="urn:microsoft.com/office/officeart/2005/8/colors/colorful5" csCatId="colorful" phldr="1"/>
      <dgm:spPr/>
    </dgm:pt>
    <dgm:pt modelId="{A9DF580E-8AB9-4B50-BCD4-6F449DEE1B52}">
      <dgm:prSet phldrT="[Text]" custT="1"/>
      <dgm:spPr/>
      <dgm:t>
        <a:bodyPr/>
        <a:lstStyle/>
        <a:p>
          <a:r>
            <a:rPr lang="en-US" sz="2400"/>
            <a:t>Witnesses should always be interviewed in the language of their choice unless exceptional circumstances prevail (E.G availability of interpreters)</a:t>
          </a:r>
          <a:endParaRPr lang="en-US" sz="2400" dirty="0"/>
        </a:p>
      </dgm:t>
    </dgm:pt>
    <dgm:pt modelId="{CE9BA6CB-85B8-43A1-BC43-D4518A791E64}" type="parTrans" cxnId="{45416CC6-200B-425C-BBDB-068715E87CEF}">
      <dgm:prSet/>
      <dgm:spPr/>
      <dgm:t>
        <a:bodyPr/>
        <a:lstStyle/>
        <a:p>
          <a:endParaRPr lang="en-US"/>
        </a:p>
      </dgm:t>
    </dgm:pt>
    <dgm:pt modelId="{053FDFDC-4EDD-46B1-8AAB-D2348AD58E38}" type="sibTrans" cxnId="{45416CC6-200B-425C-BBDB-068715E87CEF}">
      <dgm:prSet/>
      <dgm:spPr/>
      <dgm:t>
        <a:bodyPr/>
        <a:lstStyle/>
        <a:p>
          <a:endParaRPr lang="en-US"/>
        </a:p>
      </dgm:t>
    </dgm:pt>
    <dgm:pt modelId="{CE264C68-CBD0-4AE2-A798-8586780D9286}">
      <dgm:prSet phldrT="[Text]" custT="1"/>
      <dgm:spPr/>
      <dgm:t>
        <a:bodyPr/>
        <a:lstStyle/>
        <a:p>
          <a:r>
            <a:rPr lang="en-US" sz="2400"/>
            <a:t>This will normally be the witness’s 1st language, unless specific circumstances result in their 2</a:t>
          </a:r>
          <a:r>
            <a:rPr lang="en-US" sz="2400" baseline="30000"/>
            <a:t>nd</a:t>
          </a:r>
          <a:r>
            <a:rPr lang="en-US" sz="2400"/>
            <a:t> language being more appropriate. Interviewers should be aware that some witnesses could be perfectly fluent in English but might use their 1</a:t>
          </a:r>
          <a:r>
            <a:rPr lang="en-US" sz="2400" baseline="30000"/>
            <a:t>st</a:t>
          </a:r>
          <a:r>
            <a:rPr lang="en-US" sz="2400"/>
            <a:t> language to express intimate or more complex concepts</a:t>
          </a:r>
          <a:endParaRPr lang="en-US" sz="2400" dirty="0"/>
        </a:p>
      </dgm:t>
    </dgm:pt>
    <dgm:pt modelId="{E5B72202-1D92-4A15-9976-697D408C4D8D}" type="parTrans" cxnId="{6EBC3107-5547-4ACB-99F4-8CCA2B628F55}">
      <dgm:prSet/>
      <dgm:spPr/>
      <dgm:t>
        <a:bodyPr/>
        <a:lstStyle/>
        <a:p>
          <a:endParaRPr lang="en-US"/>
        </a:p>
      </dgm:t>
    </dgm:pt>
    <dgm:pt modelId="{AA96DDA6-A263-4086-83B1-50D48F288E0E}" type="sibTrans" cxnId="{6EBC3107-5547-4ACB-99F4-8CCA2B628F55}">
      <dgm:prSet/>
      <dgm:spPr/>
      <dgm:t>
        <a:bodyPr/>
        <a:lstStyle/>
        <a:p>
          <a:endParaRPr lang="en-US"/>
        </a:p>
      </dgm:t>
    </dgm:pt>
    <dgm:pt modelId="{47568FD8-0F8D-46F9-88BD-2DBA170236EE}">
      <dgm:prSet phldrT="[Text]" custT="1"/>
      <dgm:spPr/>
      <dgm:t>
        <a:bodyPr/>
        <a:lstStyle/>
        <a:p>
          <a:r>
            <a:rPr lang="en-US" sz="2400"/>
            <a:t>As a result, the possibility of using an interpreter should be considered while planning the interview even where a witness is bilingual. They should be involved in the planning process.</a:t>
          </a:r>
          <a:endParaRPr lang="en-US" sz="2400" dirty="0"/>
        </a:p>
      </dgm:t>
    </dgm:pt>
    <dgm:pt modelId="{E3BB8E02-BE86-4ADC-B471-A9B2A6725DC5}" type="parTrans" cxnId="{553FC74A-BA66-4D33-A9BD-EA312147EA69}">
      <dgm:prSet/>
      <dgm:spPr/>
      <dgm:t>
        <a:bodyPr/>
        <a:lstStyle/>
        <a:p>
          <a:endParaRPr lang="en-US"/>
        </a:p>
      </dgm:t>
    </dgm:pt>
    <dgm:pt modelId="{C7EDCBB3-A2CA-4267-BD13-61294486C4E4}" type="sibTrans" cxnId="{553FC74A-BA66-4D33-A9BD-EA312147EA69}">
      <dgm:prSet/>
      <dgm:spPr/>
      <dgm:t>
        <a:bodyPr/>
        <a:lstStyle/>
        <a:p>
          <a:endParaRPr lang="en-US"/>
        </a:p>
      </dgm:t>
    </dgm:pt>
    <dgm:pt modelId="{4C6827CC-54B0-469E-97D5-1DB2BAC4E108}" type="pres">
      <dgm:prSet presAssocID="{A29C9456-7A59-4B6A-B6D8-681D0D45754C}" presName="linearFlow" presStyleCnt="0">
        <dgm:presLayoutVars>
          <dgm:resizeHandles val="exact"/>
        </dgm:presLayoutVars>
      </dgm:prSet>
      <dgm:spPr/>
    </dgm:pt>
    <dgm:pt modelId="{E38F5D41-75E1-4E13-B859-0B6351EAD457}" type="pres">
      <dgm:prSet presAssocID="{A9DF580E-8AB9-4B50-BCD4-6F449DEE1B52}" presName="node" presStyleLbl="node1" presStyleIdx="0" presStyleCnt="3" custScaleX="202890">
        <dgm:presLayoutVars>
          <dgm:bulletEnabled val="1"/>
        </dgm:presLayoutVars>
      </dgm:prSet>
      <dgm:spPr/>
    </dgm:pt>
    <dgm:pt modelId="{4061BC50-FD17-4846-80F8-EFC9EFE40985}" type="pres">
      <dgm:prSet presAssocID="{053FDFDC-4EDD-46B1-8AAB-D2348AD58E38}" presName="sibTrans" presStyleLbl="sibTrans2D1" presStyleIdx="0" presStyleCnt="2"/>
      <dgm:spPr/>
    </dgm:pt>
    <dgm:pt modelId="{356F521D-EDBC-4BC5-BB23-250585104F17}" type="pres">
      <dgm:prSet presAssocID="{053FDFDC-4EDD-46B1-8AAB-D2348AD58E38}" presName="connectorText" presStyleLbl="sibTrans2D1" presStyleIdx="0" presStyleCnt="2"/>
      <dgm:spPr/>
    </dgm:pt>
    <dgm:pt modelId="{B5213A7D-3502-421C-8B4C-6EA5C2755614}" type="pres">
      <dgm:prSet presAssocID="{CE264C68-CBD0-4AE2-A798-8586780D9286}" presName="node" presStyleLbl="node1" presStyleIdx="1" presStyleCnt="3" custScaleX="232062" custScaleY="133386">
        <dgm:presLayoutVars>
          <dgm:bulletEnabled val="1"/>
        </dgm:presLayoutVars>
      </dgm:prSet>
      <dgm:spPr/>
    </dgm:pt>
    <dgm:pt modelId="{E6E9CA23-90F1-4D19-801D-1971969B86BB}" type="pres">
      <dgm:prSet presAssocID="{AA96DDA6-A263-4086-83B1-50D48F288E0E}" presName="sibTrans" presStyleLbl="sibTrans2D1" presStyleIdx="1" presStyleCnt="2"/>
      <dgm:spPr/>
    </dgm:pt>
    <dgm:pt modelId="{647C61D2-5775-423A-87E1-E88FD7A3B658}" type="pres">
      <dgm:prSet presAssocID="{AA96DDA6-A263-4086-83B1-50D48F288E0E}" presName="connectorText" presStyleLbl="sibTrans2D1" presStyleIdx="1" presStyleCnt="2"/>
      <dgm:spPr/>
    </dgm:pt>
    <dgm:pt modelId="{C2ED49CC-3045-4D7F-BC73-FB75CBFD3A3F}" type="pres">
      <dgm:prSet presAssocID="{47568FD8-0F8D-46F9-88BD-2DBA170236EE}" presName="node" presStyleLbl="node1" presStyleIdx="2" presStyleCnt="3" custScaleX="182042">
        <dgm:presLayoutVars>
          <dgm:bulletEnabled val="1"/>
        </dgm:presLayoutVars>
      </dgm:prSet>
      <dgm:spPr/>
    </dgm:pt>
  </dgm:ptLst>
  <dgm:cxnLst>
    <dgm:cxn modelId="{6EBC3107-5547-4ACB-99F4-8CCA2B628F55}" srcId="{A29C9456-7A59-4B6A-B6D8-681D0D45754C}" destId="{CE264C68-CBD0-4AE2-A798-8586780D9286}" srcOrd="1" destOrd="0" parTransId="{E5B72202-1D92-4A15-9976-697D408C4D8D}" sibTransId="{AA96DDA6-A263-4086-83B1-50D48F288E0E}"/>
    <dgm:cxn modelId="{1F2B4C1C-459B-45E9-8F67-2EB1E7C51C97}" type="presOf" srcId="{A9DF580E-8AB9-4B50-BCD4-6F449DEE1B52}" destId="{E38F5D41-75E1-4E13-B859-0B6351EAD457}" srcOrd="0" destOrd="0" presId="urn:microsoft.com/office/officeart/2005/8/layout/process2"/>
    <dgm:cxn modelId="{F1DCA02D-2D05-4B10-9834-064713DE8C2D}" type="presOf" srcId="{47568FD8-0F8D-46F9-88BD-2DBA170236EE}" destId="{C2ED49CC-3045-4D7F-BC73-FB75CBFD3A3F}" srcOrd="0" destOrd="0" presId="urn:microsoft.com/office/officeart/2005/8/layout/process2"/>
    <dgm:cxn modelId="{C61B3C30-F29D-4390-8136-3B036D8F00D1}" type="presOf" srcId="{AA96DDA6-A263-4086-83B1-50D48F288E0E}" destId="{647C61D2-5775-423A-87E1-E88FD7A3B658}" srcOrd="1" destOrd="0" presId="urn:microsoft.com/office/officeart/2005/8/layout/process2"/>
    <dgm:cxn modelId="{0FE31439-D1AE-40E7-8EA2-D9E6F7644076}" type="presOf" srcId="{AA96DDA6-A263-4086-83B1-50D48F288E0E}" destId="{E6E9CA23-90F1-4D19-801D-1971969B86BB}" srcOrd="0" destOrd="0" presId="urn:microsoft.com/office/officeart/2005/8/layout/process2"/>
    <dgm:cxn modelId="{FEAE0141-D77D-4E5C-B3CA-3A3D7D5E35F7}" type="presOf" srcId="{A29C9456-7A59-4B6A-B6D8-681D0D45754C}" destId="{4C6827CC-54B0-469E-97D5-1DB2BAC4E108}" srcOrd="0" destOrd="0" presId="urn:microsoft.com/office/officeart/2005/8/layout/process2"/>
    <dgm:cxn modelId="{553FC74A-BA66-4D33-A9BD-EA312147EA69}" srcId="{A29C9456-7A59-4B6A-B6D8-681D0D45754C}" destId="{47568FD8-0F8D-46F9-88BD-2DBA170236EE}" srcOrd="2" destOrd="0" parTransId="{E3BB8E02-BE86-4ADC-B471-A9B2A6725DC5}" sibTransId="{C7EDCBB3-A2CA-4267-BD13-61294486C4E4}"/>
    <dgm:cxn modelId="{6D0B5A53-8EF4-4951-833A-D9E57C7AEEFF}" type="presOf" srcId="{053FDFDC-4EDD-46B1-8AAB-D2348AD58E38}" destId="{4061BC50-FD17-4846-80F8-EFC9EFE40985}" srcOrd="0" destOrd="0" presId="urn:microsoft.com/office/officeart/2005/8/layout/process2"/>
    <dgm:cxn modelId="{7F8E8CA4-062A-40D1-A587-4215FF875F88}" type="presOf" srcId="{053FDFDC-4EDD-46B1-8AAB-D2348AD58E38}" destId="{356F521D-EDBC-4BC5-BB23-250585104F17}" srcOrd="1" destOrd="0" presId="urn:microsoft.com/office/officeart/2005/8/layout/process2"/>
    <dgm:cxn modelId="{45416CC6-200B-425C-BBDB-068715E87CEF}" srcId="{A29C9456-7A59-4B6A-B6D8-681D0D45754C}" destId="{A9DF580E-8AB9-4B50-BCD4-6F449DEE1B52}" srcOrd="0" destOrd="0" parTransId="{CE9BA6CB-85B8-43A1-BC43-D4518A791E64}" sibTransId="{053FDFDC-4EDD-46B1-8AAB-D2348AD58E38}"/>
    <dgm:cxn modelId="{BE58CFF9-3B15-427F-9714-546C72968767}" type="presOf" srcId="{CE264C68-CBD0-4AE2-A798-8586780D9286}" destId="{B5213A7D-3502-421C-8B4C-6EA5C2755614}" srcOrd="0" destOrd="0" presId="urn:microsoft.com/office/officeart/2005/8/layout/process2"/>
    <dgm:cxn modelId="{9D386814-424D-4A2E-8454-6B942BEB16F3}" type="presParOf" srcId="{4C6827CC-54B0-469E-97D5-1DB2BAC4E108}" destId="{E38F5D41-75E1-4E13-B859-0B6351EAD457}" srcOrd="0" destOrd="0" presId="urn:microsoft.com/office/officeart/2005/8/layout/process2"/>
    <dgm:cxn modelId="{181F372A-B40E-4D0D-A93C-F0AB7839AD98}" type="presParOf" srcId="{4C6827CC-54B0-469E-97D5-1DB2BAC4E108}" destId="{4061BC50-FD17-4846-80F8-EFC9EFE40985}" srcOrd="1" destOrd="0" presId="urn:microsoft.com/office/officeart/2005/8/layout/process2"/>
    <dgm:cxn modelId="{55FFB032-1F5A-46C2-A539-92123CEEBC67}" type="presParOf" srcId="{4061BC50-FD17-4846-80F8-EFC9EFE40985}" destId="{356F521D-EDBC-4BC5-BB23-250585104F17}" srcOrd="0" destOrd="0" presId="urn:microsoft.com/office/officeart/2005/8/layout/process2"/>
    <dgm:cxn modelId="{9B0C5563-468A-4241-AEC7-AD2B4DD85A90}" type="presParOf" srcId="{4C6827CC-54B0-469E-97D5-1DB2BAC4E108}" destId="{B5213A7D-3502-421C-8B4C-6EA5C2755614}" srcOrd="2" destOrd="0" presId="urn:microsoft.com/office/officeart/2005/8/layout/process2"/>
    <dgm:cxn modelId="{6468AA04-E989-4CB6-823C-5779B83F46B6}" type="presParOf" srcId="{4C6827CC-54B0-469E-97D5-1DB2BAC4E108}" destId="{E6E9CA23-90F1-4D19-801D-1971969B86BB}" srcOrd="3" destOrd="0" presId="urn:microsoft.com/office/officeart/2005/8/layout/process2"/>
    <dgm:cxn modelId="{24F8A740-58DB-44DB-9BCC-5FCD501FDBC7}" type="presParOf" srcId="{E6E9CA23-90F1-4D19-801D-1971969B86BB}" destId="{647C61D2-5775-423A-87E1-E88FD7A3B658}" srcOrd="0" destOrd="0" presId="urn:microsoft.com/office/officeart/2005/8/layout/process2"/>
    <dgm:cxn modelId="{9616E24B-4273-4C1F-95AF-BDCF8843AE78}" type="presParOf" srcId="{4C6827CC-54B0-469E-97D5-1DB2BAC4E108}" destId="{C2ED49CC-3045-4D7F-BC73-FB75CBFD3A3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5F3F8A9-69BE-4A35-9867-A2224206E34B}" type="doc">
      <dgm:prSet loTypeId="urn:microsoft.com/office/officeart/2005/8/layout/process2" loCatId="process" qsTypeId="urn:microsoft.com/office/officeart/2005/8/quickstyle/simple1" qsCatId="simple" csTypeId="urn:microsoft.com/office/officeart/2005/8/colors/colorful5" csCatId="colorful" phldr="1"/>
      <dgm:spPr/>
    </dgm:pt>
    <dgm:pt modelId="{486E3D6A-2B29-484E-BF63-593B0A3A3513}">
      <dgm:prSet phldrT="[Text]" custT="1"/>
      <dgm:spPr/>
      <dgm:t>
        <a:bodyPr/>
        <a:lstStyle/>
        <a:p>
          <a:r>
            <a:rPr lang="en-US" sz="2400"/>
            <a:t>You may need assistance from an interpreter when you take a witness statement from an individual who does not speak English as their 1</a:t>
          </a:r>
          <a:r>
            <a:rPr lang="en-US" sz="2400" baseline="30000"/>
            <a:t>st</a:t>
          </a:r>
          <a:r>
            <a:rPr lang="en-US" sz="2400"/>
            <a:t> language</a:t>
          </a:r>
          <a:endParaRPr lang="en-US" sz="2400" dirty="0"/>
        </a:p>
      </dgm:t>
    </dgm:pt>
    <dgm:pt modelId="{FBACD8F1-6F4A-433E-95BA-8075B79A3325}" type="parTrans" cxnId="{F6DD0007-1CA7-4E67-BAB6-4D7542BFFDFF}">
      <dgm:prSet/>
      <dgm:spPr/>
      <dgm:t>
        <a:bodyPr/>
        <a:lstStyle/>
        <a:p>
          <a:endParaRPr lang="en-US"/>
        </a:p>
      </dgm:t>
    </dgm:pt>
    <dgm:pt modelId="{BD50B98C-82E0-4742-8950-919084A94004}" type="sibTrans" cxnId="{F6DD0007-1CA7-4E67-BAB6-4D7542BFFDFF}">
      <dgm:prSet/>
      <dgm:spPr/>
      <dgm:t>
        <a:bodyPr/>
        <a:lstStyle/>
        <a:p>
          <a:endParaRPr lang="en-US"/>
        </a:p>
      </dgm:t>
    </dgm:pt>
    <dgm:pt modelId="{5E17A15F-389D-4670-9DCE-181979EFC7DE}">
      <dgm:prSet phldrT="[Text]" custT="1"/>
      <dgm:spPr/>
      <dgm:t>
        <a:bodyPr/>
        <a:lstStyle/>
        <a:p>
          <a:r>
            <a:rPr lang="en-US" sz="2400"/>
            <a:t>In such cases you will need to use local procedure to contact an interpreter</a:t>
          </a:r>
          <a:endParaRPr lang="en-US" sz="2400" dirty="0"/>
        </a:p>
      </dgm:t>
    </dgm:pt>
    <dgm:pt modelId="{03DB6A4F-7723-41C2-8FA3-7C4D4E90EDDE}" type="parTrans" cxnId="{02CEE5A7-6423-4B6F-93F6-9F81CB35ABC3}">
      <dgm:prSet/>
      <dgm:spPr/>
      <dgm:t>
        <a:bodyPr/>
        <a:lstStyle/>
        <a:p>
          <a:endParaRPr lang="en-US"/>
        </a:p>
      </dgm:t>
    </dgm:pt>
    <dgm:pt modelId="{BEAF7EFC-2A1C-4181-BDD5-9155BFDBBE52}" type="sibTrans" cxnId="{02CEE5A7-6423-4B6F-93F6-9F81CB35ABC3}">
      <dgm:prSet/>
      <dgm:spPr/>
      <dgm:t>
        <a:bodyPr/>
        <a:lstStyle/>
        <a:p>
          <a:endParaRPr lang="en-US"/>
        </a:p>
      </dgm:t>
    </dgm:pt>
    <dgm:pt modelId="{6454E493-AEF5-46F6-B959-EA6DAF874A51}">
      <dgm:prSet phldrT="[Text]" custT="1"/>
      <dgm:spPr/>
      <dgm:t>
        <a:bodyPr/>
        <a:lstStyle/>
        <a:p>
          <a:r>
            <a:rPr lang="en-US" sz="2400"/>
            <a:t>When a witness statement is recorded in another language the interpreter must make a translation into the English version onto a separate witness statement form MG11 to formally produce the translation as an exhibit which can be used in court </a:t>
          </a:r>
          <a:endParaRPr lang="en-US" sz="2400" dirty="0"/>
        </a:p>
      </dgm:t>
    </dgm:pt>
    <dgm:pt modelId="{72B100CE-BE3D-4642-BEF6-1F9EED51FFFC}" type="parTrans" cxnId="{87A23C9A-2F43-4E15-8646-80C640782AB6}">
      <dgm:prSet/>
      <dgm:spPr/>
      <dgm:t>
        <a:bodyPr/>
        <a:lstStyle/>
        <a:p>
          <a:endParaRPr lang="en-US"/>
        </a:p>
      </dgm:t>
    </dgm:pt>
    <dgm:pt modelId="{2F797A72-AC7C-4185-8E62-C48A708DA51E}" type="sibTrans" cxnId="{87A23C9A-2F43-4E15-8646-80C640782AB6}">
      <dgm:prSet/>
      <dgm:spPr/>
      <dgm:t>
        <a:bodyPr/>
        <a:lstStyle/>
        <a:p>
          <a:endParaRPr lang="en-US"/>
        </a:p>
      </dgm:t>
    </dgm:pt>
    <dgm:pt modelId="{BDB4445F-A7A1-4223-A767-640E51C5354D}" type="pres">
      <dgm:prSet presAssocID="{A5F3F8A9-69BE-4A35-9867-A2224206E34B}" presName="linearFlow" presStyleCnt="0">
        <dgm:presLayoutVars>
          <dgm:resizeHandles val="exact"/>
        </dgm:presLayoutVars>
      </dgm:prSet>
      <dgm:spPr/>
    </dgm:pt>
    <dgm:pt modelId="{E5518BFF-6112-49BE-ACFE-E9845C578855}" type="pres">
      <dgm:prSet presAssocID="{486E3D6A-2B29-484E-BF63-593B0A3A3513}" presName="node" presStyleLbl="node1" presStyleIdx="0" presStyleCnt="3" custScaleX="207065">
        <dgm:presLayoutVars>
          <dgm:bulletEnabled val="1"/>
        </dgm:presLayoutVars>
      </dgm:prSet>
      <dgm:spPr/>
    </dgm:pt>
    <dgm:pt modelId="{72DADE2C-8196-4FA9-9C77-4A1A4E8E8387}" type="pres">
      <dgm:prSet presAssocID="{BD50B98C-82E0-4742-8950-919084A94004}" presName="sibTrans" presStyleLbl="sibTrans2D1" presStyleIdx="0" presStyleCnt="2"/>
      <dgm:spPr/>
    </dgm:pt>
    <dgm:pt modelId="{6307DA21-FE56-4110-A0AC-9F9D33BB5354}" type="pres">
      <dgm:prSet presAssocID="{BD50B98C-82E0-4742-8950-919084A94004}" presName="connectorText" presStyleLbl="sibTrans2D1" presStyleIdx="0" presStyleCnt="2"/>
      <dgm:spPr/>
    </dgm:pt>
    <dgm:pt modelId="{00B17563-E972-4509-AF04-317BAC0DCE1C}" type="pres">
      <dgm:prSet presAssocID="{5E17A15F-389D-4670-9DCE-181979EFC7DE}" presName="node" presStyleLbl="node1" presStyleIdx="1" presStyleCnt="3" custScaleX="188571" custScaleY="50352">
        <dgm:presLayoutVars>
          <dgm:bulletEnabled val="1"/>
        </dgm:presLayoutVars>
      </dgm:prSet>
      <dgm:spPr/>
    </dgm:pt>
    <dgm:pt modelId="{673DD7B1-0508-4CB4-B784-E8E5C99A5408}" type="pres">
      <dgm:prSet presAssocID="{BEAF7EFC-2A1C-4181-BDD5-9155BFDBBE52}" presName="sibTrans" presStyleLbl="sibTrans2D1" presStyleIdx="1" presStyleCnt="2"/>
      <dgm:spPr/>
    </dgm:pt>
    <dgm:pt modelId="{9DEDB65A-5090-4F98-9186-EEADD14A5284}" type="pres">
      <dgm:prSet presAssocID="{BEAF7EFC-2A1C-4181-BDD5-9155BFDBBE52}" presName="connectorText" presStyleLbl="sibTrans2D1" presStyleIdx="1" presStyleCnt="2"/>
      <dgm:spPr/>
    </dgm:pt>
    <dgm:pt modelId="{C0108D6F-BA9E-4839-B556-FC0EA9FD996D}" type="pres">
      <dgm:prSet presAssocID="{6454E493-AEF5-46F6-B959-EA6DAF874A51}" presName="node" presStyleLbl="node1" presStyleIdx="2" presStyleCnt="3" custScaleX="188571" custScaleY="112630">
        <dgm:presLayoutVars>
          <dgm:bulletEnabled val="1"/>
        </dgm:presLayoutVars>
      </dgm:prSet>
      <dgm:spPr/>
    </dgm:pt>
  </dgm:ptLst>
  <dgm:cxnLst>
    <dgm:cxn modelId="{F6DD0007-1CA7-4E67-BAB6-4D7542BFFDFF}" srcId="{A5F3F8A9-69BE-4A35-9867-A2224206E34B}" destId="{486E3D6A-2B29-484E-BF63-593B0A3A3513}" srcOrd="0" destOrd="0" parTransId="{FBACD8F1-6F4A-433E-95BA-8075B79A3325}" sibTransId="{BD50B98C-82E0-4742-8950-919084A94004}"/>
    <dgm:cxn modelId="{FEB2DD1E-D218-4E47-92D0-CAC2C136F90D}" type="presOf" srcId="{A5F3F8A9-69BE-4A35-9867-A2224206E34B}" destId="{BDB4445F-A7A1-4223-A767-640E51C5354D}" srcOrd="0" destOrd="0" presId="urn:microsoft.com/office/officeart/2005/8/layout/process2"/>
    <dgm:cxn modelId="{AEE2E023-DD9E-4460-A32B-5335B10A204E}" type="presOf" srcId="{BEAF7EFC-2A1C-4181-BDD5-9155BFDBBE52}" destId="{673DD7B1-0508-4CB4-B784-E8E5C99A5408}" srcOrd="0" destOrd="0" presId="urn:microsoft.com/office/officeart/2005/8/layout/process2"/>
    <dgm:cxn modelId="{8DEDE930-1AA2-454E-BD49-F09DD89A04D6}" type="presOf" srcId="{BEAF7EFC-2A1C-4181-BDD5-9155BFDBBE52}" destId="{9DEDB65A-5090-4F98-9186-EEADD14A5284}" srcOrd="1" destOrd="0" presId="urn:microsoft.com/office/officeart/2005/8/layout/process2"/>
    <dgm:cxn modelId="{F4AF2739-88F5-4EA3-9492-DEF8202FB2D8}" type="presOf" srcId="{5E17A15F-389D-4670-9DCE-181979EFC7DE}" destId="{00B17563-E972-4509-AF04-317BAC0DCE1C}" srcOrd="0" destOrd="0" presId="urn:microsoft.com/office/officeart/2005/8/layout/process2"/>
    <dgm:cxn modelId="{EA063D3F-D8C1-4F4F-8D34-6F71CB2F635B}" type="presOf" srcId="{BD50B98C-82E0-4742-8950-919084A94004}" destId="{72DADE2C-8196-4FA9-9C77-4A1A4E8E8387}" srcOrd="0" destOrd="0" presId="urn:microsoft.com/office/officeart/2005/8/layout/process2"/>
    <dgm:cxn modelId="{F8BE503F-4118-4516-A43B-A0AE68F074FD}" type="presOf" srcId="{BD50B98C-82E0-4742-8950-919084A94004}" destId="{6307DA21-FE56-4110-A0AC-9F9D33BB5354}" srcOrd="1" destOrd="0" presId="urn:microsoft.com/office/officeart/2005/8/layout/process2"/>
    <dgm:cxn modelId="{315D5B86-96AE-40D5-8FB4-D7FA9A54CB73}" type="presOf" srcId="{6454E493-AEF5-46F6-B959-EA6DAF874A51}" destId="{C0108D6F-BA9E-4839-B556-FC0EA9FD996D}" srcOrd="0" destOrd="0" presId="urn:microsoft.com/office/officeart/2005/8/layout/process2"/>
    <dgm:cxn modelId="{87A23C9A-2F43-4E15-8646-80C640782AB6}" srcId="{A5F3F8A9-69BE-4A35-9867-A2224206E34B}" destId="{6454E493-AEF5-46F6-B959-EA6DAF874A51}" srcOrd="2" destOrd="0" parTransId="{72B100CE-BE3D-4642-BEF6-1F9EED51FFFC}" sibTransId="{2F797A72-AC7C-4185-8E62-C48A708DA51E}"/>
    <dgm:cxn modelId="{02CEE5A7-6423-4B6F-93F6-9F81CB35ABC3}" srcId="{A5F3F8A9-69BE-4A35-9867-A2224206E34B}" destId="{5E17A15F-389D-4670-9DCE-181979EFC7DE}" srcOrd="1" destOrd="0" parTransId="{03DB6A4F-7723-41C2-8FA3-7C4D4E90EDDE}" sibTransId="{BEAF7EFC-2A1C-4181-BDD5-9155BFDBBE52}"/>
    <dgm:cxn modelId="{91F3DED6-D4A3-4DA5-ABC7-2DB7F869F9C2}" type="presOf" srcId="{486E3D6A-2B29-484E-BF63-593B0A3A3513}" destId="{E5518BFF-6112-49BE-ACFE-E9845C578855}" srcOrd="0" destOrd="0" presId="urn:microsoft.com/office/officeart/2005/8/layout/process2"/>
    <dgm:cxn modelId="{86DF5497-E56C-409E-B64D-42D8CE05EE89}" type="presParOf" srcId="{BDB4445F-A7A1-4223-A767-640E51C5354D}" destId="{E5518BFF-6112-49BE-ACFE-E9845C578855}" srcOrd="0" destOrd="0" presId="urn:microsoft.com/office/officeart/2005/8/layout/process2"/>
    <dgm:cxn modelId="{1F9C07BB-F11C-4F92-B1A4-28AC33CB0DA3}" type="presParOf" srcId="{BDB4445F-A7A1-4223-A767-640E51C5354D}" destId="{72DADE2C-8196-4FA9-9C77-4A1A4E8E8387}" srcOrd="1" destOrd="0" presId="urn:microsoft.com/office/officeart/2005/8/layout/process2"/>
    <dgm:cxn modelId="{7655F464-58FB-40A9-B40F-0AB000F4F776}" type="presParOf" srcId="{72DADE2C-8196-4FA9-9C77-4A1A4E8E8387}" destId="{6307DA21-FE56-4110-A0AC-9F9D33BB5354}" srcOrd="0" destOrd="0" presId="urn:microsoft.com/office/officeart/2005/8/layout/process2"/>
    <dgm:cxn modelId="{63C978E5-1300-462B-9877-752B09FAF74F}" type="presParOf" srcId="{BDB4445F-A7A1-4223-A767-640E51C5354D}" destId="{00B17563-E972-4509-AF04-317BAC0DCE1C}" srcOrd="2" destOrd="0" presId="urn:microsoft.com/office/officeart/2005/8/layout/process2"/>
    <dgm:cxn modelId="{218B3CCC-6D75-4DD0-AFBB-7692B07F9D0D}" type="presParOf" srcId="{BDB4445F-A7A1-4223-A767-640E51C5354D}" destId="{673DD7B1-0508-4CB4-B784-E8E5C99A5408}" srcOrd="3" destOrd="0" presId="urn:microsoft.com/office/officeart/2005/8/layout/process2"/>
    <dgm:cxn modelId="{5FA1ECB3-37BB-4C8B-BFB3-D2B7E8181B89}" type="presParOf" srcId="{673DD7B1-0508-4CB4-B784-E8E5C99A5408}" destId="{9DEDB65A-5090-4F98-9186-EEADD14A5284}" srcOrd="0" destOrd="0" presId="urn:microsoft.com/office/officeart/2005/8/layout/process2"/>
    <dgm:cxn modelId="{D9415838-E64F-45C4-A642-394EE2580F05}" type="presParOf" srcId="{BDB4445F-A7A1-4223-A767-640E51C5354D}" destId="{C0108D6F-BA9E-4839-B556-FC0EA9FD996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3A19A3FE-C20E-4861-86B1-6037B22E2A6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A7556EC-1D98-40C9-A373-4A69D68CAEEA}">
      <dgm:prSet phldrT="[Text]" custT="1"/>
      <dgm:spPr/>
      <dgm:t>
        <a:bodyPr/>
        <a:lstStyle/>
        <a:p>
          <a:r>
            <a:rPr lang="en-US" sz="2400"/>
            <a:t>1. To be able to understand &amp; be understood</a:t>
          </a:r>
          <a:endParaRPr lang="en-US" sz="2400" dirty="0"/>
        </a:p>
      </dgm:t>
    </dgm:pt>
    <dgm:pt modelId="{98E8F171-6DE2-46EF-BB98-27EA44BE535C}" type="parTrans" cxnId="{1A4467BE-0727-470F-A81E-C0C9B9D5E989}">
      <dgm:prSet/>
      <dgm:spPr/>
      <dgm:t>
        <a:bodyPr/>
        <a:lstStyle/>
        <a:p>
          <a:endParaRPr lang="en-US"/>
        </a:p>
      </dgm:t>
    </dgm:pt>
    <dgm:pt modelId="{F1507758-7B60-43E3-9E26-904D80A97534}" type="sibTrans" cxnId="{1A4467BE-0727-470F-A81E-C0C9B9D5E989}">
      <dgm:prSet/>
      <dgm:spPr/>
      <dgm:t>
        <a:bodyPr/>
        <a:lstStyle/>
        <a:p>
          <a:endParaRPr lang="en-US"/>
        </a:p>
      </dgm:t>
    </dgm:pt>
    <dgm:pt modelId="{A5108F8E-0E00-41C0-8A8E-2488ACF07A6C}">
      <dgm:prSet phldrT="[Text]" custT="1"/>
      <dgm:spPr/>
      <dgm:t>
        <a:bodyPr/>
        <a:lstStyle/>
        <a:p>
          <a:r>
            <a:rPr lang="en-US" sz="2400"/>
            <a:t>2. To have the details of the crime recorded without unjustified delay (including additional support when being interviewed or providing a statement)</a:t>
          </a:r>
          <a:endParaRPr lang="en-US" sz="2400" dirty="0"/>
        </a:p>
      </dgm:t>
    </dgm:pt>
    <dgm:pt modelId="{F1BEF1C6-7822-4AA0-9365-35F9354DCDCF}" type="parTrans" cxnId="{3F8B87F3-BE5F-4326-8520-1A8335902D37}">
      <dgm:prSet/>
      <dgm:spPr/>
      <dgm:t>
        <a:bodyPr/>
        <a:lstStyle/>
        <a:p>
          <a:endParaRPr lang="en-US"/>
        </a:p>
      </dgm:t>
    </dgm:pt>
    <dgm:pt modelId="{695587FF-366A-4F7F-95A5-0E55CD10B72F}" type="sibTrans" cxnId="{3F8B87F3-BE5F-4326-8520-1A8335902D37}">
      <dgm:prSet/>
      <dgm:spPr/>
      <dgm:t>
        <a:bodyPr/>
        <a:lstStyle/>
        <a:p>
          <a:endParaRPr lang="en-US"/>
        </a:p>
      </dgm:t>
    </dgm:pt>
    <dgm:pt modelId="{E71DF738-0465-4812-B5C1-656E65AFC04D}">
      <dgm:prSet phldrT="[Text]" custT="1"/>
      <dgm:spPr/>
      <dgm:t>
        <a:bodyPr/>
        <a:lstStyle/>
        <a:p>
          <a:r>
            <a:rPr lang="en-US" sz="2400"/>
            <a:t>3. To be provided with information when reporting a crime</a:t>
          </a:r>
          <a:endParaRPr lang="en-US" sz="2400" dirty="0"/>
        </a:p>
      </dgm:t>
    </dgm:pt>
    <dgm:pt modelId="{CD29C9DB-82E8-43BA-A6AE-45449298FFA7}" type="parTrans" cxnId="{2F643E79-42F2-4279-9BDA-D0DD5BC3ACF0}">
      <dgm:prSet/>
      <dgm:spPr/>
      <dgm:t>
        <a:bodyPr/>
        <a:lstStyle/>
        <a:p>
          <a:endParaRPr lang="en-US"/>
        </a:p>
      </dgm:t>
    </dgm:pt>
    <dgm:pt modelId="{10DB37E3-BC75-4C8D-B5A9-EC509947069A}" type="sibTrans" cxnId="{2F643E79-42F2-4279-9BDA-D0DD5BC3ACF0}">
      <dgm:prSet/>
      <dgm:spPr/>
      <dgm:t>
        <a:bodyPr/>
        <a:lstStyle/>
        <a:p>
          <a:endParaRPr lang="en-US"/>
        </a:p>
      </dgm:t>
    </dgm:pt>
    <dgm:pt modelId="{924CC09B-592D-4E38-A19B-3D0BABACB057}">
      <dgm:prSet phldrT="[Text]" custT="1"/>
      <dgm:spPr/>
      <dgm:t>
        <a:bodyPr/>
        <a:lstStyle/>
        <a:p>
          <a:r>
            <a:rPr lang="en-US" sz="2400"/>
            <a:t>***4. To be referred to services that support victims &amp; have services &amp; support tailored to your needs e.g Special Measures ***</a:t>
          </a:r>
          <a:endParaRPr lang="en-US" sz="2400" dirty="0"/>
        </a:p>
      </dgm:t>
    </dgm:pt>
    <dgm:pt modelId="{5476E4D5-3244-43C1-B491-D62454550D5B}" type="parTrans" cxnId="{58D3FA66-8A55-4675-B58B-BC4E265DA212}">
      <dgm:prSet/>
      <dgm:spPr/>
      <dgm:t>
        <a:bodyPr/>
        <a:lstStyle/>
        <a:p>
          <a:endParaRPr lang="en-US"/>
        </a:p>
      </dgm:t>
    </dgm:pt>
    <dgm:pt modelId="{872F4420-A4B8-4FC6-AFB1-A0F4CDD06541}" type="sibTrans" cxnId="{58D3FA66-8A55-4675-B58B-BC4E265DA212}">
      <dgm:prSet/>
      <dgm:spPr/>
      <dgm:t>
        <a:bodyPr/>
        <a:lstStyle/>
        <a:p>
          <a:endParaRPr lang="en-US"/>
        </a:p>
      </dgm:t>
    </dgm:pt>
    <dgm:pt modelId="{A0F52B5C-7A49-49CF-9E55-A5EB21B6BCE9}">
      <dgm:prSet phldrT="[Text]" custT="1"/>
      <dgm:spPr/>
      <dgm:t>
        <a:bodyPr/>
        <a:lstStyle/>
        <a:p>
          <a:r>
            <a:rPr lang="en-US" sz="2400"/>
            <a:t>5. To be provided with information about compensation</a:t>
          </a:r>
          <a:endParaRPr lang="en-US" sz="2400" dirty="0"/>
        </a:p>
      </dgm:t>
    </dgm:pt>
    <dgm:pt modelId="{6F15EF6B-D472-4019-89BA-E7DBA6132B93}" type="parTrans" cxnId="{B866E91E-E4FA-4E29-A3A9-63B2703CD6EB}">
      <dgm:prSet/>
      <dgm:spPr/>
      <dgm:t>
        <a:bodyPr/>
        <a:lstStyle/>
        <a:p>
          <a:endParaRPr lang="en-US"/>
        </a:p>
      </dgm:t>
    </dgm:pt>
    <dgm:pt modelId="{88D75425-AB15-4A1A-BDE4-C81847CB1F87}" type="sibTrans" cxnId="{B866E91E-E4FA-4E29-A3A9-63B2703CD6EB}">
      <dgm:prSet/>
      <dgm:spPr/>
      <dgm:t>
        <a:bodyPr/>
        <a:lstStyle/>
        <a:p>
          <a:endParaRPr lang="en-US"/>
        </a:p>
      </dgm:t>
    </dgm:pt>
    <dgm:pt modelId="{EA74E254-F3A5-4BEE-A1ED-59E1A41298AA}">
      <dgm:prSet phldrT="[Text]" custT="1"/>
      <dgm:spPr/>
      <dgm:t>
        <a:bodyPr/>
        <a:lstStyle/>
        <a:p>
          <a:r>
            <a:rPr lang="en-US" sz="2400"/>
            <a:t>6. To be provided with information about  the investigation &amp; prosecution</a:t>
          </a:r>
          <a:endParaRPr lang="en-US" sz="2400" dirty="0"/>
        </a:p>
      </dgm:t>
    </dgm:pt>
    <dgm:pt modelId="{6029E15E-2C39-46E6-8930-8AC00496EDEC}" type="parTrans" cxnId="{70E1858D-3135-45A7-81A3-95AE6C31FC45}">
      <dgm:prSet/>
      <dgm:spPr/>
      <dgm:t>
        <a:bodyPr/>
        <a:lstStyle/>
        <a:p>
          <a:endParaRPr lang="en-US"/>
        </a:p>
      </dgm:t>
    </dgm:pt>
    <dgm:pt modelId="{1A3DE541-FDBA-4AD3-9491-13426A2B008D}" type="sibTrans" cxnId="{70E1858D-3135-45A7-81A3-95AE6C31FC45}">
      <dgm:prSet/>
      <dgm:spPr/>
      <dgm:t>
        <a:bodyPr/>
        <a:lstStyle/>
        <a:p>
          <a:endParaRPr lang="en-US"/>
        </a:p>
      </dgm:t>
    </dgm:pt>
    <dgm:pt modelId="{7DA6DE68-B363-43A6-9175-FACF39570271}" type="pres">
      <dgm:prSet presAssocID="{3A19A3FE-C20E-4861-86B1-6037B22E2A6C}" presName="diagram" presStyleCnt="0">
        <dgm:presLayoutVars>
          <dgm:dir/>
          <dgm:resizeHandles val="exact"/>
        </dgm:presLayoutVars>
      </dgm:prSet>
      <dgm:spPr/>
    </dgm:pt>
    <dgm:pt modelId="{A6ADBD7C-2264-4E67-9741-8D319E2EAFAE}" type="pres">
      <dgm:prSet presAssocID="{4A7556EC-1D98-40C9-A373-4A69D68CAEEA}" presName="node" presStyleLbl="node1" presStyleIdx="0" presStyleCnt="6" custScaleX="87073">
        <dgm:presLayoutVars>
          <dgm:bulletEnabled val="1"/>
        </dgm:presLayoutVars>
      </dgm:prSet>
      <dgm:spPr/>
    </dgm:pt>
    <dgm:pt modelId="{3444CE39-D022-4F2F-8197-4C0B502B7D81}" type="pres">
      <dgm:prSet presAssocID="{F1507758-7B60-43E3-9E26-904D80A97534}" presName="sibTrans" presStyleCnt="0"/>
      <dgm:spPr/>
    </dgm:pt>
    <dgm:pt modelId="{68698327-39DC-4ECD-8E4D-F5841A72B693}" type="pres">
      <dgm:prSet presAssocID="{A5108F8E-0E00-41C0-8A8E-2488ACF07A6C}" presName="node" presStyleLbl="node1" presStyleIdx="1" presStyleCnt="6">
        <dgm:presLayoutVars>
          <dgm:bulletEnabled val="1"/>
        </dgm:presLayoutVars>
      </dgm:prSet>
      <dgm:spPr/>
    </dgm:pt>
    <dgm:pt modelId="{4CB4A4FD-8246-4EDE-A893-164DD74EF727}" type="pres">
      <dgm:prSet presAssocID="{695587FF-366A-4F7F-95A5-0E55CD10B72F}" presName="sibTrans" presStyleCnt="0"/>
      <dgm:spPr/>
    </dgm:pt>
    <dgm:pt modelId="{FCDEDDDC-0D34-4028-AA30-05A8751D6094}" type="pres">
      <dgm:prSet presAssocID="{E71DF738-0465-4812-B5C1-656E65AFC04D}" presName="node" presStyleLbl="node1" presStyleIdx="2" presStyleCnt="6" custScaleX="82411">
        <dgm:presLayoutVars>
          <dgm:bulletEnabled val="1"/>
        </dgm:presLayoutVars>
      </dgm:prSet>
      <dgm:spPr/>
    </dgm:pt>
    <dgm:pt modelId="{7FFA13F1-4DEC-4BE1-9A12-E0062F3EA547}" type="pres">
      <dgm:prSet presAssocID="{10DB37E3-BC75-4C8D-B5A9-EC509947069A}" presName="sibTrans" presStyleCnt="0"/>
      <dgm:spPr/>
    </dgm:pt>
    <dgm:pt modelId="{90D82627-43C7-444C-8202-4D0EEDDF66B8}" type="pres">
      <dgm:prSet presAssocID="{924CC09B-592D-4E38-A19B-3D0BABACB057}" presName="node" presStyleLbl="node1" presStyleIdx="3" presStyleCnt="6">
        <dgm:presLayoutVars>
          <dgm:bulletEnabled val="1"/>
        </dgm:presLayoutVars>
      </dgm:prSet>
      <dgm:spPr/>
    </dgm:pt>
    <dgm:pt modelId="{B19181C2-4809-4E25-968E-0B04F1A1B363}" type="pres">
      <dgm:prSet presAssocID="{872F4420-A4B8-4FC6-AFB1-A0F4CDD06541}" presName="sibTrans" presStyleCnt="0"/>
      <dgm:spPr/>
    </dgm:pt>
    <dgm:pt modelId="{51CCAA29-AA3D-47D9-B939-8ABF87492568}" type="pres">
      <dgm:prSet presAssocID="{A0F52B5C-7A49-49CF-9E55-A5EB21B6BCE9}" presName="node" presStyleLbl="node1" presStyleIdx="4" presStyleCnt="6" custScaleX="69417">
        <dgm:presLayoutVars>
          <dgm:bulletEnabled val="1"/>
        </dgm:presLayoutVars>
      </dgm:prSet>
      <dgm:spPr/>
    </dgm:pt>
    <dgm:pt modelId="{7B549DEB-53AB-4CA3-80A2-014DB22973D9}" type="pres">
      <dgm:prSet presAssocID="{88D75425-AB15-4A1A-BDE4-C81847CB1F87}" presName="sibTrans" presStyleCnt="0"/>
      <dgm:spPr/>
    </dgm:pt>
    <dgm:pt modelId="{3B04A85C-9433-4821-9B63-D1C9C5E21AB5}" type="pres">
      <dgm:prSet presAssocID="{EA74E254-F3A5-4BEE-A1ED-59E1A41298AA}" presName="node" presStyleLbl="node1" presStyleIdx="5" presStyleCnt="6">
        <dgm:presLayoutVars>
          <dgm:bulletEnabled val="1"/>
        </dgm:presLayoutVars>
      </dgm:prSet>
      <dgm:spPr/>
    </dgm:pt>
  </dgm:ptLst>
  <dgm:cxnLst>
    <dgm:cxn modelId="{B866E91E-E4FA-4E29-A3A9-63B2703CD6EB}" srcId="{3A19A3FE-C20E-4861-86B1-6037B22E2A6C}" destId="{A0F52B5C-7A49-49CF-9E55-A5EB21B6BCE9}" srcOrd="4" destOrd="0" parTransId="{6F15EF6B-D472-4019-89BA-E7DBA6132B93}" sibTransId="{88D75425-AB15-4A1A-BDE4-C81847CB1F87}"/>
    <dgm:cxn modelId="{58D3FA66-8A55-4675-B58B-BC4E265DA212}" srcId="{3A19A3FE-C20E-4861-86B1-6037B22E2A6C}" destId="{924CC09B-592D-4E38-A19B-3D0BABACB057}" srcOrd="3" destOrd="0" parTransId="{5476E4D5-3244-43C1-B491-D62454550D5B}" sibTransId="{872F4420-A4B8-4FC6-AFB1-A0F4CDD06541}"/>
    <dgm:cxn modelId="{E5932B48-B271-4410-8F63-428FEB87720B}" type="presOf" srcId="{EA74E254-F3A5-4BEE-A1ED-59E1A41298AA}" destId="{3B04A85C-9433-4821-9B63-D1C9C5E21AB5}" srcOrd="0" destOrd="0" presId="urn:microsoft.com/office/officeart/2005/8/layout/default"/>
    <dgm:cxn modelId="{74AEDE52-E233-4EC4-8CBB-B064C8765181}" type="presOf" srcId="{924CC09B-592D-4E38-A19B-3D0BABACB057}" destId="{90D82627-43C7-444C-8202-4D0EEDDF66B8}" srcOrd="0" destOrd="0" presId="urn:microsoft.com/office/officeart/2005/8/layout/default"/>
    <dgm:cxn modelId="{2F643E79-42F2-4279-9BDA-D0DD5BC3ACF0}" srcId="{3A19A3FE-C20E-4861-86B1-6037B22E2A6C}" destId="{E71DF738-0465-4812-B5C1-656E65AFC04D}" srcOrd="2" destOrd="0" parTransId="{CD29C9DB-82E8-43BA-A6AE-45449298FFA7}" sibTransId="{10DB37E3-BC75-4C8D-B5A9-EC509947069A}"/>
    <dgm:cxn modelId="{75015286-3783-4A72-B753-E97294C7D79E}" type="presOf" srcId="{A5108F8E-0E00-41C0-8A8E-2488ACF07A6C}" destId="{68698327-39DC-4ECD-8E4D-F5841A72B693}" srcOrd="0" destOrd="0" presId="urn:microsoft.com/office/officeart/2005/8/layout/default"/>
    <dgm:cxn modelId="{70E1858D-3135-45A7-81A3-95AE6C31FC45}" srcId="{3A19A3FE-C20E-4861-86B1-6037B22E2A6C}" destId="{EA74E254-F3A5-4BEE-A1ED-59E1A41298AA}" srcOrd="5" destOrd="0" parTransId="{6029E15E-2C39-46E6-8930-8AC00496EDEC}" sibTransId="{1A3DE541-FDBA-4AD3-9491-13426A2B008D}"/>
    <dgm:cxn modelId="{567289AE-4FC4-4D7F-B884-F35A46A7717D}" type="presOf" srcId="{A0F52B5C-7A49-49CF-9E55-A5EB21B6BCE9}" destId="{51CCAA29-AA3D-47D9-B939-8ABF87492568}" srcOrd="0" destOrd="0" presId="urn:microsoft.com/office/officeart/2005/8/layout/default"/>
    <dgm:cxn modelId="{5B0FC0B5-4AE7-411B-A718-EC2D6C5BF2A0}" type="presOf" srcId="{E71DF738-0465-4812-B5C1-656E65AFC04D}" destId="{FCDEDDDC-0D34-4028-AA30-05A8751D6094}" srcOrd="0" destOrd="0" presId="urn:microsoft.com/office/officeart/2005/8/layout/default"/>
    <dgm:cxn modelId="{1A4467BE-0727-470F-A81E-C0C9B9D5E989}" srcId="{3A19A3FE-C20E-4861-86B1-6037B22E2A6C}" destId="{4A7556EC-1D98-40C9-A373-4A69D68CAEEA}" srcOrd="0" destOrd="0" parTransId="{98E8F171-6DE2-46EF-BB98-27EA44BE535C}" sibTransId="{F1507758-7B60-43E3-9E26-904D80A97534}"/>
    <dgm:cxn modelId="{F5F1C6CD-341A-4489-B3BA-BC2F4BC9F13A}" type="presOf" srcId="{3A19A3FE-C20E-4861-86B1-6037B22E2A6C}" destId="{7DA6DE68-B363-43A6-9175-FACF39570271}" srcOrd="0" destOrd="0" presId="urn:microsoft.com/office/officeart/2005/8/layout/default"/>
    <dgm:cxn modelId="{3F8B87F3-BE5F-4326-8520-1A8335902D37}" srcId="{3A19A3FE-C20E-4861-86B1-6037B22E2A6C}" destId="{A5108F8E-0E00-41C0-8A8E-2488ACF07A6C}" srcOrd="1" destOrd="0" parTransId="{F1BEF1C6-7822-4AA0-9365-35F9354DCDCF}" sibTransId="{695587FF-366A-4F7F-95A5-0E55CD10B72F}"/>
    <dgm:cxn modelId="{0440E1F3-4658-4CD8-9B57-AACD9521426B}" type="presOf" srcId="{4A7556EC-1D98-40C9-A373-4A69D68CAEEA}" destId="{A6ADBD7C-2264-4E67-9741-8D319E2EAFAE}" srcOrd="0" destOrd="0" presId="urn:microsoft.com/office/officeart/2005/8/layout/default"/>
    <dgm:cxn modelId="{FBA830F5-48D3-43C7-88B1-28FB1ECF951B}" type="presParOf" srcId="{7DA6DE68-B363-43A6-9175-FACF39570271}" destId="{A6ADBD7C-2264-4E67-9741-8D319E2EAFAE}" srcOrd="0" destOrd="0" presId="urn:microsoft.com/office/officeart/2005/8/layout/default"/>
    <dgm:cxn modelId="{A2196007-4330-4EA0-806B-D11C03516753}" type="presParOf" srcId="{7DA6DE68-B363-43A6-9175-FACF39570271}" destId="{3444CE39-D022-4F2F-8197-4C0B502B7D81}" srcOrd="1" destOrd="0" presId="urn:microsoft.com/office/officeart/2005/8/layout/default"/>
    <dgm:cxn modelId="{C5858584-86AC-420F-A01D-6F7762A54873}" type="presParOf" srcId="{7DA6DE68-B363-43A6-9175-FACF39570271}" destId="{68698327-39DC-4ECD-8E4D-F5841A72B693}" srcOrd="2" destOrd="0" presId="urn:microsoft.com/office/officeart/2005/8/layout/default"/>
    <dgm:cxn modelId="{FEE39021-5072-44AC-8276-252E1C350043}" type="presParOf" srcId="{7DA6DE68-B363-43A6-9175-FACF39570271}" destId="{4CB4A4FD-8246-4EDE-A893-164DD74EF727}" srcOrd="3" destOrd="0" presId="urn:microsoft.com/office/officeart/2005/8/layout/default"/>
    <dgm:cxn modelId="{926A0198-CB8D-4B16-AB70-4463AB63FC77}" type="presParOf" srcId="{7DA6DE68-B363-43A6-9175-FACF39570271}" destId="{FCDEDDDC-0D34-4028-AA30-05A8751D6094}" srcOrd="4" destOrd="0" presId="urn:microsoft.com/office/officeart/2005/8/layout/default"/>
    <dgm:cxn modelId="{6089ABC3-F020-452B-AA7C-153C2B321B2C}" type="presParOf" srcId="{7DA6DE68-B363-43A6-9175-FACF39570271}" destId="{7FFA13F1-4DEC-4BE1-9A12-E0062F3EA547}" srcOrd="5" destOrd="0" presId="urn:microsoft.com/office/officeart/2005/8/layout/default"/>
    <dgm:cxn modelId="{6740729F-A8DE-440B-AD4F-04132AF1C340}" type="presParOf" srcId="{7DA6DE68-B363-43A6-9175-FACF39570271}" destId="{90D82627-43C7-444C-8202-4D0EEDDF66B8}" srcOrd="6" destOrd="0" presId="urn:microsoft.com/office/officeart/2005/8/layout/default"/>
    <dgm:cxn modelId="{3BD21349-73D2-45AF-A916-8B2511478902}" type="presParOf" srcId="{7DA6DE68-B363-43A6-9175-FACF39570271}" destId="{B19181C2-4809-4E25-968E-0B04F1A1B363}" srcOrd="7" destOrd="0" presId="urn:microsoft.com/office/officeart/2005/8/layout/default"/>
    <dgm:cxn modelId="{840CBBDF-CFC6-4E6B-8D04-22D040BFE7B1}" type="presParOf" srcId="{7DA6DE68-B363-43A6-9175-FACF39570271}" destId="{51CCAA29-AA3D-47D9-B939-8ABF87492568}" srcOrd="8" destOrd="0" presId="urn:microsoft.com/office/officeart/2005/8/layout/default"/>
    <dgm:cxn modelId="{47871267-5E0E-4010-8551-4FB426B6690A}" type="presParOf" srcId="{7DA6DE68-B363-43A6-9175-FACF39570271}" destId="{7B549DEB-53AB-4CA3-80A2-014DB22973D9}" srcOrd="9" destOrd="0" presId="urn:microsoft.com/office/officeart/2005/8/layout/default"/>
    <dgm:cxn modelId="{E858A64E-C898-440C-8C9F-FCBDD224CB8B}" type="presParOf" srcId="{7DA6DE68-B363-43A6-9175-FACF39570271}" destId="{3B04A85C-9433-4821-9B63-D1C9C5E21AB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3A19A3FE-C20E-4861-86B1-6037B22E2A6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A7556EC-1D98-40C9-A373-4A69D68CAEEA}">
      <dgm:prSet phldrT="[Text]" custT="1"/>
      <dgm:spPr/>
      <dgm:t>
        <a:bodyPr/>
        <a:lstStyle/>
        <a:p>
          <a:r>
            <a:rPr lang="en-US" sz="2400"/>
            <a:t>7. To make a Victim Personal Statement</a:t>
          </a:r>
          <a:endParaRPr lang="en-US" sz="2400" dirty="0"/>
        </a:p>
      </dgm:t>
    </dgm:pt>
    <dgm:pt modelId="{98E8F171-6DE2-46EF-BB98-27EA44BE535C}" type="parTrans" cxnId="{1A4467BE-0727-470F-A81E-C0C9B9D5E989}">
      <dgm:prSet/>
      <dgm:spPr/>
      <dgm:t>
        <a:bodyPr/>
        <a:lstStyle/>
        <a:p>
          <a:endParaRPr lang="en-US"/>
        </a:p>
      </dgm:t>
    </dgm:pt>
    <dgm:pt modelId="{F1507758-7B60-43E3-9E26-904D80A97534}" type="sibTrans" cxnId="{1A4467BE-0727-470F-A81E-C0C9B9D5E989}">
      <dgm:prSet/>
      <dgm:spPr/>
      <dgm:t>
        <a:bodyPr/>
        <a:lstStyle/>
        <a:p>
          <a:endParaRPr lang="en-US"/>
        </a:p>
      </dgm:t>
    </dgm:pt>
    <dgm:pt modelId="{A5108F8E-0E00-41C0-8A8E-2488ACF07A6C}">
      <dgm:prSet phldrT="[Text]" custT="1"/>
      <dgm:spPr/>
      <dgm:t>
        <a:bodyPr/>
        <a:lstStyle/>
        <a:p>
          <a:r>
            <a:rPr lang="en-US" sz="2400"/>
            <a:t>8. To be given information about the trial, trial process &amp; your role as a witness</a:t>
          </a:r>
          <a:endParaRPr lang="en-US" sz="2400" dirty="0"/>
        </a:p>
      </dgm:t>
    </dgm:pt>
    <dgm:pt modelId="{F1BEF1C6-7822-4AA0-9365-35F9354DCDCF}" type="parTrans" cxnId="{3F8B87F3-BE5F-4326-8520-1A8335902D37}">
      <dgm:prSet/>
      <dgm:spPr/>
      <dgm:t>
        <a:bodyPr/>
        <a:lstStyle/>
        <a:p>
          <a:endParaRPr lang="en-US"/>
        </a:p>
      </dgm:t>
    </dgm:pt>
    <dgm:pt modelId="{695587FF-366A-4F7F-95A5-0E55CD10B72F}" type="sibTrans" cxnId="{3F8B87F3-BE5F-4326-8520-1A8335902D37}">
      <dgm:prSet/>
      <dgm:spPr/>
      <dgm:t>
        <a:bodyPr/>
        <a:lstStyle/>
        <a:p>
          <a:endParaRPr lang="en-US"/>
        </a:p>
      </dgm:t>
    </dgm:pt>
    <dgm:pt modelId="{E71DF738-0465-4812-B5C1-656E65AFC04D}">
      <dgm:prSet phldrT="[Text]" custT="1"/>
      <dgm:spPr/>
      <dgm:t>
        <a:bodyPr/>
        <a:lstStyle/>
        <a:p>
          <a:r>
            <a:rPr lang="en-US" sz="2400"/>
            <a:t>9. To be given information about the outcome of the case &amp; any appeals </a:t>
          </a:r>
          <a:endParaRPr lang="en-US" sz="2400" dirty="0"/>
        </a:p>
      </dgm:t>
    </dgm:pt>
    <dgm:pt modelId="{CD29C9DB-82E8-43BA-A6AE-45449298FFA7}" type="parTrans" cxnId="{2F643E79-42F2-4279-9BDA-D0DD5BC3ACF0}">
      <dgm:prSet/>
      <dgm:spPr/>
      <dgm:t>
        <a:bodyPr/>
        <a:lstStyle/>
        <a:p>
          <a:endParaRPr lang="en-US"/>
        </a:p>
      </dgm:t>
    </dgm:pt>
    <dgm:pt modelId="{10DB37E3-BC75-4C8D-B5A9-EC509947069A}" type="sibTrans" cxnId="{2F643E79-42F2-4279-9BDA-D0DD5BC3ACF0}">
      <dgm:prSet/>
      <dgm:spPr/>
      <dgm:t>
        <a:bodyPr/>
        <a:lstStyle/>
        <a:p>
          <a:endParaRPr lang="en-US"/>
        </a:p>
      </dgm:t>
    </dgm:pt>
    <dgm:pt modelId="{924CC09B-592D-4E38-A19B-3D0BABACB057}">
      <dgm:prSet phldrT="[Text]" custT="1"/>
      <dgm:spPr/>
      <dgm:t>
        <a:bodyPr/>
        <a:lstStyle/>
        <a:p>
          <a:r>
            <a:rPr lang="en-US" sz="2400"/>
            <a:t>10. To be paid expenses &amp; have property returned</a:t>
          </a:r>
          <a:endParaRPr lang="en-US" sz="2400" dirty="0"/>
        </a:p>
      </dgm:t>
    </dgm:pt>
    <dgm:pt modelId="{5476E4D5-3244-43C1-B491-D62454550D5B}" type="parTrans" cxnId="{58D3FA66-8A55-4675-B58B-BC4E265DA212}">
      <dgm:prSet/>
      <dgm:spPr/>
      <dgm:t>
        <a:bodyPr/>
        <a:lstStyle/>
        <a:p>
          <a:endParaRPr lang="en-US"/>
        </a:p>
      </dgm:t>
    </dgm:pt>
    <dgm:pt modelId="{872F4420-A4B8-4FC6-AFB1-A0F4CDD06541}" type="sibTrans" cxnId="{58D3FA66-8A55-4675-B58B-BC4E265DA212}">
      <dgm:prSet/>
      <dgm:spPr/>
      <dgm:t>
        <a:bodyPr/>
        <a:lstStyle/>
        <a:p>
          <a:endParaRPr lang="en-US"/>
        </a:p>
      </dgm:t>
    </dgm:pt>
    <dgm:pt modelId="{A0F52B5C-7A49-49CF-9E55-A5EB21B6BCE9}">
      <dgm:prSet phldrT="[Text]" custT="1"/>
      <dgm:spPr/>
      <dgm:t>
        <a:bodyPr/>
        <a:lstStyle/>
        <a:p>
          <a:r>
            <a:rPr lang="en-US" sz="2400"/>
            <a:t>11.</a:t>
          </a:r>
          <a:r>
            <a:rPr lang="en-US" sz="2400" baseline="0"/>
            <a:t>  To be given information about the offender following a conviction</a:t>
          </a:r>
          <a:endParaRPr lang="en-US" sz="2400" dirty="0"/>
        </a:p>
      </dgm:t>
    </dgm:pt>
    <dgm:pt modelId="{6F15EF6B-D472-4019-89BA-E7DBA6132B93}" type="parTrans" cxnId="{B866E91E-E4FA-4E29-A3A9-63B2703CD6EB}">
      <dgm:prSet/>
      <dgm:spPr/>
      <dgm:t>
        <a:bodyPr/>
        <a:lstStyle/>
        <a:p>
          <a:endParaRPr lang="en-US"/>
        </a:p>
      </dgm:t>
    </dgm:pt>
    <dgm:pt modelId="{88D75425-AB15-4A1A-BDE4-C81847CB1F87}" type="sibTrans" cxnId="{B866E91E-E4FA-4E29-A3A9-63B2703CD6EB}">
      <dgm:prSet/>
      <dgm:spPr/>
      <dgm:t>
        <a:bodyPr/>
        <a:lstStyle/>
        <a:p>
          <a:endParaRPr lang="en-US"/>
        </a:p>
      </dgm:t>
    </dgm:pt>
    <dgm:pt modelId="{EA74E254-F3A5-4BEE-A1ED-59E1A41298AA}">
      <dgm:prSet phldrT="[Text]" custT="1"/>
      <dgm:spPr/>
      <dgm:t>
        <a:bodyPr/>
        <a:lstStyle/>
        <a:p>
          <a:r>
            <a:rPr lang="en-US" sz="2400"/>
            <a:t>12. To make a complaint about your Rights not being met</a:t>
          </a:r>
          <a:endParaRPr lang="en-US" sz="2400" dirty="0"/>
        </a:p>
      </dgm:t>
    </dgm:pt>
    <dgm:pt modelId="{6029E15E-2C39-46E6-8930-8AC00496EDEC}" type="parTrans" cxnId="{70E1858D-3135-45A7-81A3-95AE6C31FC45}">
      <dgm:prSet/>
      <dgm:spPr/>
      <dgm:t>
        <a:bodyPr/>
        <a:lstStyle/>
        <a:p>
          <a:endParaRPr lang="en-US"/>
        </a:p>
      </dgm:t>
    </dgm:pt>
    <dgm:pt modelId="{1A3DE541-FDBA-4AD3-9491-13426A2B008D}" type="sibTrans" cxnId="{70E1858D-3135-45A7-81A3-95AE6C31FC45}">
      <dgm:prSet/>
      <dgm:spPr/>
      <dgm:t>
        <a:bodyPr/>
        <a:lstStyle/>
        <a:p>
          <a:endParaRPr lang="en-US"/>
        </a:p>
      </dgm:t>
    </dgm:pt>
    <dgm:pt modelId="{7DA6DE68-B363-43A6-9175-FACF39570271}" type="pres">
      <dgm:prSet presAssocID="{3A19A3FE-C20E-4861-86B1-6037B22E2A6C}" presName="diagram" presStyleCnt="0">
        <dgm:presLayoutVars>
          <dgm:dir/>
          <dgm:resizeHandles val="exact"/>
        </dgm:presLayoutVars>
      </dgm:prSet>
      <dgm:spPr/>
    </dgm:pt>
    <dgm:pt modelId="{A6ADBD7C-2264-4E67-9741-8D319E2EAFAE}" type="pres">
      <dgm:prSet presAssocID="{4A7556EC-1D98-40C9-A373-4A69D68CAEEA}" presName="node" presStyleLbl="node1" presStyleIdx="0" presStyleCnt="6" custScaleX="87073">
        <dgm:presLayoutVars>
          <dgm:bulletEnabled val="1"/>
        </dgm:presLayoutVars>
      </dgm:prSet>
      <dgm:spPr/>
    </dgm:pt>
    <dgm:pt modelId="{3444CE39-D022-4F2F-8197-4C0B502B7D81}" type="pres">
      <dgm:prSet presAssocID="{F1507758-7B60-43E3-9E26-904D80A97534}" presName="sibTrans" presStyleCnt="0"/>
      <dgm:spPr/>
    </dgm:pt>
    <dgm:pt modelId="{68698327-39DC-4ECD-8E4D-F5841A72B693}" type="pres">
      <dgm:prSet presAssocID="{A5108F8E-0E00-41C0-8A8E-2488ACF07A6C}" presName="node" presStyleLbl="node1" presStyleIdx="1" presStyleCnt="6">
        <dgm:presLayoutVars>
          <dgm:bulletEnabled val="1"/>
        </dgm:presLayoutVars>
      </dgm:prSet>
      <dgm:spPr/>
    </dgm:pt>
    <dgm:pt modelId="{4CB4A4FD-8246-4EDE-A893-164DD74EF727}" type="pres">
      <dgm:prSet presAssocID="{695587FF-366A-4F7F-95A5-0E55CD10B72F}" presName="sibTrans" presStyleCnt="0"/>
      <dgm:spPr/>
    </dgm:pt>
    <dgm:pt modelId="{FCDEDDDC-0D34-4028-AA30-05A8751D6094}" type="pres">
      <dgm:prSet presAssocID="{E71DF738-0465-4812-B5C1-656E65AFC04D}" presName="node" presStyleLbl="node1" presStyleIdx="2" presStyleCnt="6" custScaleX="82411">
        <dgm:presLayoutVars>
          <dgm:bulletEnabled val="1"/>
        </dgm:presLayoutVars>
      </dgm:prSet>
      <dgm:spPr/>
    </dgm:pt>
    <dgm:pt modelId="{7FFA13F1-4DEC-4BE1-9A12-E0062F3EA547}" type="pres">
      <dgm:prSet presAssocID="{10DB37E3-BC75-4C8D-B5A9-EC509947069A}" presName="sibTrans" presStyleCnt="0"/>
      <dgm:spPr/>
    </dgm:pt>
    <dgm:pt modelId="{90D82627-43C7-444C-8202-4D0EEDDF66B8}" type="pres">
      <dgm:prSet presAssocID="{924CC09B-592D-4E38-A19B-3D0BABACB057}" presName="node" presStyleLbl="node1" presStyleIdx="3" presStyleCnt="6">
        <dgm:presLayoutVars>
          <dgm:bulletEnabled val="1"/>
        </dgm:presLayoutVars>
      </dgm:prSet>
      <dgm:spPr/>
    </dgm:pt>
    <dgm:pt modelId="{B19181C2-4809-4E25-968E-0B04F1A1B363}" type="pres">
      <dgm:prSet presAssocID="{872F4420-A4B8-4FC6-AFB1-A0F4CDD06541}" presName="sibTrans" presStyleCnt="0"/>
      <dgm:spPr/>
    </dgm:pt>
    <dgm:pt modelId="{51CCAA29-AA3D-47D9-B939-8ABF87492568}" type="pres">
      <dgm:prSet presAssocID="{A0F52B5C-7A49-49CF-9E55-A5EB21B6BCE9}" presName="node" presStyleLbl="node1" presStyleIdx="4" presStyleCnt="6" custScaleX="69417">
        <dgm:presLayoutVars>
          <dgm:bulletEnabled val="1"/>
        </dgm:presLayoutVars>
      </dgm:prSet>
      <dgm:spPr/>
    </dgm:pt>
    <dgm:pt modelId="{7B549DEB-53AB-4CA3-80A2-014DB22973D9}" type="pres">
      <dgm:prSet presAssocID="{88D75425-AB15-4A1A-BDE4-C81847CB1F87}" presName="sibTrans" presStyleCnt="0"/>
      <dgm:spPr/>
    </dgm:pt>
    <dgm:pt modelId="{3B04A85C-9433-4821-9B63-D1C9C5E21AB5}" type="pres">
      <dgm:prSet presAssocID="{EA74E254-F3A5-4BEE-A1ED-59E1A41298AA}" presName="node" presStyleLbl="node1" presStyleIdx="5" presStyleCnt="6">
        <dgm:presLayoutVars>
          <dgm:bulletEnabled val="1"/>
        </dgm:presLayoutVars>
      </dgm:prSet>
      <dgm:spPr/>
    </dgm:pt>
  </dgm:ptLst>
  <dgm:cxnLst>
    <dgm:cxn modelId="{B866E91E-E4FA-4E29-A3A9-63B2703CD6EB}" srcId="{3A19A3FE-C20E-4861-86B1-6037B22E2A6C}" destId="{A0F52B5C-7A49-49CF-9E55-A5EB21B6BCE9}" srcOrd="4" destOrd="0" parTransId="{6F15EF6B-D472-4019-89BA-E7DBA6132B93}" sibTransId="{88D75425-AB15-4A1A-BDE4-C81847CB1F87}"/>
    <dgm:cxn modelId="{58D3FA66-8A55-4675-B58B-BC4E265DA212}" srcId="{3A19A3FE-C20E-4861-86B1-6037B22E2A6C}" destId="{924CC09B-592D-4E38-A19B-3D0BABACB057}" srcOrd="3" destOrd="0" parTransId="{5476E4D5-3244-43C1-B491-D62454550D5B}" sibTransId="{872F4420-A4B8-4FC6-AFB1-A0F4CDD06541}"/>
    <dgm:cxn modelId="{E5932B48-B271-4410-8F63-428FEB87720B}" type="presOf" srcId="{EA74E254-F3A5-4BEE-A1ED-59E1A41298AA}" destId="{3B04A85C-9433-4821-9B63-D1C9C5E21AB5}" srcOrd="0" destOrd="0" presId="urn:microsoft.com/office/officeart/2005/8/layout/default"/>
    <dgm:cxn modelId="{74AEDE52-E233-4EC4-8CBB-B064C8765181}" type="presOf" srcId="{924CC09B-592D-4E38-A19B-3D0BABACB057}" destId="{90D82627-43C7-444C-8202-4D0EEDDF66B8}" srcOrd="0" destOrd="0" presId="urn:microsoft.com/office/officeart/2005/8/layout/default"/>
    <dgm:cxn modelId="{2F643E79-42F2-4279-9BDA-D0DD5BC3ACF0}" srcId="{3A19A3FE-C20E-4861-86B1-6037B22E2A6C}" destId="{E71DF738-0465-4812-B5C1-656E65AFC04D}" srcOrd="2" destOrd="0" parTransId="{CD29C9DB-82E8-43BA-A6AE-45449298FFA7}" sibTransId="{10DB37E3-BC75-4C8D-B5A9-EC509947069A}"/>
    <dgm:cxn modelId="{75015286-3783-4A72-B753-E97294C7D79E}" type="presOf" srcId="{A5108F8E-0E00-41C0-8A8E-2488ACF07A6C}" destId="{68698327-39DC-4ECD-8E4D-F5841A72B693}" srcOrd="0" destOrd="0" presId="urn:microsoft.com/office/officeart/2005/8/layout/default"/>
    <dgm:cxn modelId="{70E1858D-3135-45A7-81A3-95AE6C31FC45}" srcId="{3A19A3FE-C20E-4861-86B1-6037B22E2A6C}" destId="{EA74E254-F3A5-4BEE-A1ED-59E1A41298AA}" srcOrd="5" destOrd="0" parTransId="{6029E15E-2C39-46E6-8930-8AC00496EDEC}" sibTransId="{1A3DE541-FDBA-4AD3-9491-13426A2B008D}"/>
    <dgm:cxn modelId="{567289AE-4FC4-4D7F-B884-F35A46A7717D}" type="presOf" srcId="{A0F52B5C-7A49-49CF-9E55-A5EB21B6BCE9}" destId="{51CCAA29-AA3D-47D9-B939-8ABF87492568}" srcOrd="0" destOrd="0" presId="urn:microsoft.com/office/officeart/2005/8/layout/default"/>
    <dgm:cxn modelId="{5B0FC0B5-4AE7-411B-A718-EC2D6C5BF2A0}" type="presOf" srcId="{E71DF738-0465-4812-B5C1-656E65AFC04D}" destId="{FCDEDDDC-0D34-4028-AA30-05A8751D6094}" srcOrd="0" destOrd="0" presId="urn:microsoft.com/office/officeart/2005/8/layout/default"/>
    <dgm:cxn modelId="{1A4467BE-0727-470F-A81E-C0C9B9D5E989}" srcId="{3A19A3FE-C20E-4861-86B1-6037B22E2A6C}" destId="{4A7556EC-1D98-40C9-A373-4A69D68CAEEA}" srcOrd="0" destOrd="0" parTransId="{98E8F171-6DE2-46EF-BB98-27EA44BE535C}" sibTransId="{F1507758-7B60-43E3-9E26-904D80A97534}"/>
    <dgm:cxn modelId="{F5F1C6CD-341A-4489-B3BA-BC2F4BC9F13A}" type="presOf" srcId="{3A19A3FE-C20E-4861-86B1-6037B22E2A6C}" destId="{7DA6DE68-B363-43A6-9175-FACF39570271}" srcOrd="0" destOrd="0" presId="urn:microsoft.com/office/officeart/2005/8/layout/default"/>
    <dgm:cxn modelId="{3F8B87F3-BE5F-4326-8520-1A8335902D37}" srcId="{3A19A3FE-C20E-4861-86B1-6037B22E2A6C}" destId="{A5108F8E-0E00-41C0-8A8E-2488ACF07A6C}" srcOrd="1" destOrd="0" parTransId="{F1BEF1C6-7822-4AA0-9365-35F9354DCDCF}" sibTransId="{695587FF-366A-4F7F-95A5-0E55CD10B72F}"/>
    <dgm:cxn modelId="{0440E1F3-4658-4CD8-9B57-AACD9521426B}" type="presOf" srcId="{4A7556EC-1D98-40C9-A373-4A69D68CAEEA}" destId="{A6ADBD7C-2264-4E67-9741-8D319E2EAFAE}" srcOrd="0" destOrd="0" presId="urn:microsoft.com/office/officeart/2005/8/layout/default"/>
    <dgm:cxn modelId="{FBA830F5-48D3-43C7-88B1-28FB1ECF951B}" type="presParOf" srcId="{7DA6DE68-B363-43A6-9175-FACF39570271}" destId="{A6ADBD7C-2264-4E67-9741-8D319E2EAFAE}" srcOrd="0" destOrd="0" presId="urn:microsoft.com/office/officeart/2005/8/layout/default"/>
    <dgm:cxn modelId="{A2196007-4330-4EA0-806B-D11C03516753}" type="presParOf" srcId="{7DA6DE68-B363-43A6-9175-FACF39570271}" destId="{3444CE39-D022-4F2F-8197-4C0B502B7D81}" srcOrd="1" destOrd="0" presId="urn:microsoft.com/office/officeart/2005/8/layout/default"/>
    <dgm:cxn modelId="{C5858584-86AC-420F-A01D-6F7762A54873}" type="presParOf" srcId="{7DA6DE68-B363-43A6-9175-FACF39570271}" destId="{68698327-39DC-4ECD-8E4D-F5841A72B693}" srcOrd="2" destOrd="0" presId="urn:microsoft.com/office/officeart/2005/8/layout/default"/>
    <dgm:cxn modelId="{FEE39021-5072-44AC-8276-252E1C350043}" type="presParOf" srcId="{7DA6DE68-B363-43A6-9175-FACF39570271}" destId="{4CB4A4FD-8246-4EDE-A893-164DD74EF727}" srcOrd="3" destOrd="0" presId="urn:microsoft.com/office/officeart/2005/8/layout/default"/>
    <dgm:cxn modelId="{926A0198-CB8D-4B16-AB70-4463AB63FC77}" type="presParOf" srcId="{7DA6DE68-B363-43A6-9175-FACF39570271}" destId="{FCDEDDDC-0D34-4028-AA30-05A8751D6094}" srcOrd="4" destOrd="0" presId="urn:microsoft.com/office/officeart/2005/8/layout/default"/>
    <dgm:cxn modelId="{6089ABC3-F020-452B-AA7C-153C2B321B2C}" type="presParOf" srcId="{7DA6DE68-B363-43A6-9175-FACF39570271}" destId="{7FFA13F1-4DEC-4BE1-9A12-E0062F3EA547}" srcOrd="5" destOrd="0" presId="urn:microsoft.com/office/officeart/2005/8/layout/default"/>
    <dgm:cxn modelId="{6740729F-A8DE-440B-AD4F-04132AF1C340}" type="presParOf" srcId="{7DA6DE68-B363-43A6-9175-FACF39570271}" destId="{90D82627-43C7-444C-8202-4D0EEDDF66B8}" srcOrd="6" destOrd="0" presId="urn:microsoft.com/office/officeart/2005/8/layout/default"/>
    <dgm:cxn modelId="{3BD21349-73D2-45AF-A916-8B2511478902}" type="presParOf" srcId="{7DA6DE68-B363-43A6-9175-FACF39570271}" destId="{B19181C2-4809-4E25-968E-0B04F1A1B363}" srcOrd="7" destOrd="0" presId="urn:microsoft.com/office/officeart/2005/8/layout/default"/>
    <dgm:cxn modelId="{840CBBDF-CFC6-4E6B-8D04-22D040BFE7B1}" type="presParOf" srcId="{7DA6DE68-B363-43A6-9175-FACF39570271}" destId="{51CCAA29-AA3D-47D9-B939-8ABF87492568}" srcOrd="8" destOrd="0" presId="urn:microsoft.com/office/officeart/2005/8/layout/default"/>
    <dgm:cxn modelId="{47871267-5E0E-4010-8551-4FB426B6690A}" type="presParOf" srcId="{7DA6DE68-B363-43A6-9175-FACF39570271}" destId="{7B549DEB-53AB-4CA3-80A2-014DB22973D9}" srcOrd="9" destOrd="0" presId="urn:microsoft.com/office/officeart/2005/8/layout/default"/>
    <dgm:cxn modelId="{E858A64E-C898-440C-8C9F-FCBDD224CB8B}" type="presParOf" srcId="{7DA6DE68-B363-43A6-9175-FACF39570271}" destId="{3B04A85C-9433-4821-9B63-D1C9C5E21AB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E1B01DF4-ED44-4DBA-96A3-4F33A675E46D}" type="doc">
      <dgm:prSet loTypeId="urn:microsoft.com/office/officeart/2005/8/layout/process2" loCatId="process" qsTypeId="urn:microsoft.com/office/officeart/2005/8/quickstyle/simple1" qsCatId="simple" csTypeId="urn:microsoft.com/office/officeart/2005/8/colors/colorful5" csCatId="colorful" phldr="1"/>
      <dgm:spPr/>
    </dgm:pt>
    <dgm:pt modelId="{03425DE5-5CDD-4B62-A219-82C741E80309}">
      <dgm:prSet phldrT="[Text]" custT="1"/>
      <dgm:spPr/>
      <dgm:t>
        <a:bodyPr/>
        <a:lstStyle/>
        <a:p>
          <a:r>
            <a:rPr lang="en-US" sz="2800" dirty="0"/>
            <a:t>53(3) A person is not competent to give evidence in criminal proceedings if it appears to the court that he is not a person who is able to:-</a:t>
          </a:r>
        </a:p>
      </dgm:t>
    </dgm:pt>
    <dgm:pt modelId="{44075EF9-C760-4A10-A123-E1F960BF8503}" type="parTrans" cxnId="{7FFD5E29-81AC-4B36-A52A-824C2A3802F7}">
      <dgm:prSet/>
      <dgm:spPr/>
      <dgm:t>
        <a:bodyPr/>
        <a:lstStyle/>
        <a:p>
          <a:endParaRPr lang="en-US"/>
        </a:p>
      </dgm:t>
    </dgm:pt>
    <dgm:pt modelId="{55D2381A-22AD-4B27-AAAD-CB5BDF30B6B8}" type="sibTrans" cxnId="{7FFD5E29-81AC-4B36-A52A-824C2A3802F7}">
      <dgm:prSet/>
      <dgm:spPr/>
      <dgm:t>
        <a:bodyPr/>
        <a:lstStyle/>
        <a:p>
          <a:endParaRPr lang="en-US"/>
        </a:p>
      </dgm:t>
    </dgm:pt>
    <dgm:pt modelId="{50783329-2A65-417F-827A-A9BFC1D14732}">
      <dgm:prSet phldrT="[Text]" custT="1"/>
      <dgm:spPr/>
      <dgm:t>
        <a:bodyPr/>
        <a:lstStyle/>
        <a:p>
          <a:r>
            <a:rPr lang="en-US" sz="2800"/>
            <a:t>(a) understand questions put to him as a witness; and </a:t>
          </a:r>
          <a:endParaRPr lang="en-US" sz="2800" dirty="0"/>
        </a:p>
      </dgm:t>
    </dgm:pt>
    <dgm:pt modelId="{0E83DEAB-306F-4A30-B012-A7542B270CD7}" type="parTrans" cxnId="{91A5B0D7-27CF-4C31-B339-2D209C66E924}">
      <dgm:prSet/>
      <dgm:spPr/>
      <dgm:t>
        <a:bodyPr/>
        <a:lstStyle/>
        <a:p>
          <a:endParaRPr lang="en-US"/>
        </a:p>
      </dgm:t>
    </dgm:pt>
    <dgm:pt modelId="{11848C14-CE7A-4D93-9B81-1E427FE275A9}" type="sibTrans" cxnId="{91A5B0D7-27CF-4C31-B339-2D209C66E924}">
      <dgm:prSet/>
      <dgm:spPr/>
      <dgm:t>
        <a:bodyPr/>
        <a:lstStyle/>
        <a:p>
          <a:endParaRPr lang="en-US"/>
        </a:p>
      </dgm:t>
    </dgm:pt>
    <dgm:pt modelId="{9525DA72-E5F3-4601-AF59-BD05EEB9074D}">
      <dgm:prSet phldrT="[Text]" custT="1"/>
      <dgm:spPr/>
      <dgm:t>
        <a:bodyPr/>
        <a:lstStyle/>
        <a:p>
          <a:r>
            <a:rPr lang="en-US" sz="2800"/>
            <a:t>(b) Give answers to them which can be understood</a:t>
          </a:r>
          <a:endParaRPr lang="en-US" sz="2800" dirty="0"/>
        </a:p>
      </dgm:t>
    </dgm:pt>
    <dgm:pt modelId="{E8844F57-3E0A-4DEC-9CD8-FD69852BB061}" type="parTrans" cxnId="{E1A74E39-8C10-473D-8B46-65DBC4F43803}">
      <dgm:prSet/>
      <dgm:spPr/>
      <dgm:t>
        <a:bodyPr/>
        <a:lstStyle/>
        <a:p>
          <a:endParaRPr lang="en-US"/>
        </a:p>
      </dgm:t>
    </dgm:pt>
    <dgm:pt modelId="{26E2B754-DF6E-41A5-97D8-766DEF1BD394}" type="sibTrans" cxnId="{E1A74E39-8C10-473D-8B46-65DBC4F43803}">
      <dgm:prSet/>
      <dgm:spPr/>
      <dgm:t>
        <a:bodyPr/>
        <a:lstStyle/>
        <a:p>
          <a:endParaRPr lang="en-US"/>
        </a:p>
      </dgm:t>
    </dgm:pt>
    <dgm:pt modelId="{6880F422-1A84-4129-800B-EF2510BDE534}" type="pres">
      <dgm:prSet presAssocID="{E1B01DF4-ED44-4DBA-96A3-4F33A675E46D}" presName="linearFlow" presStyleCnt="0">
        <dgm:presLayoutVars>
          <dgm:resizeHandles val="exact"/>
        </dgm:presLayoutVars>
      </dgm:prSet>
      <dgm:spPr/>
    </dgm:pt>
    <dgm:pt modelId="{89364DD2-D267-4B0B-9ED2-128B7112FE24}" type="pres">
      <dgm:prSet presAssocID="{03425DE5-5CDD-4B62-A219-82C741E80309}" presName="node" presStyleLbl="node1" presStyleIdx="0" presStyleCnt="3" custScaleX="208818">
        <dgm:presLayoutVars>
          <dgm:bulletEnabled val="1"/>
        </dgm:presLayoutVars>
      </dgm:prSet>
      <dgm:spPr/>
    </dgm:pt>
    <dgm:pt modelId="{10DA975C-1A83-4873-8572-9C3BDDF58F5A}" type="pres">
      <dgm:prSet presAssocID="{55D2381A-22AD-4B27-AAAD-CB5BDF30B6B8}" presName="sibTrans" presStyleLbl="sibTrans2D1" presStyleIdx="0" presStyleCnt="2"/>
      <dgm:spPr/>
    </dgm:pt>
    <dgm:pt modelId="{D250AB77-675D-46DD-A213-54DF7C6957FC}" type="pres">
      <dgm:prSet presAssocID="{55D2381A-22AD-4B27-AAAD-CB5BDF30B6B8}" presName="connectorText" presStyleLbl="sibTrans2D1" presStyleIdx="0" presStyleCnt="2"/>
      <dgm:spPr/>
    </dgm:pt>
    <dgm:pt modelId="{8A0F7193-3712-419A-9CDD-4E3E1A940DB3}" type="pres">
      <dgm:prSet presAssocID="{50783329-2A65-417F-827A-A9BFC1D14732}" presName="node" presStyleLbl="node1" presStyleIdx="1" presStyleCnt="3">
        <dgm:presLayoutVars>
          <dgm:bulletEnabled val="1"/>
        </dgm:presLayoutVars>
      </dgm:prSet>
      <dgm:spPr/>
    </dgm:pt>
    <dgm:pt modelId="{2E9B74D4-2FF3-4410-BB53-22451E688203}" type="pres">
      <dgm:prSet presAssocID="{11848C14-CE7A-4D93-9B81-1E427FE275A9}" presName="sibTrans" presStyleLbl="sibTrans2D1" presStyleIdx="1" presStyleCnt="2"/>
      <dgm:spPr/>
    </dgm:pt>
    <dgm:pt modelId="{48D2C0CB-327B-41CD-B500-6F0641398592}" type="pres">
      <dgm:prSet presAssocID="{11848C14-CE7A-4D93-9B81-1E427FE275A9}" presName="connectorText" presStyleLbl="sibTrans2D1" presStyleIdx="1" presStyleCnt="2"/>
      <dgm:spPr/>
    </dgm:pt>
    <dgm:pt modelId="{69FB3028-5F9D-4D98-A05D-FB4B98343E4E}" type="pres">
      <dgm:prSet presAssocID="{9525DA72-E5F3-4601-AF59-BD05EEB9074D}" presName="node" presStyleLbl="node1" presStyleIdx="2" presStyleCnt="3">
        <dgm:presLayoutVars>
          <dgm:bulletEnabled val="1"/>
        </dgm:presLayoutVars>
      </dgm:prSet>
      <dgm:spPr/>
    </dgm:pt>
  </dgm:ptLst>
  <dgm:cxnLst>
    <dgm:cxn modelId="{CC77EB07-DC3F-4DC7-BC8F-7AFF0F1643C3}" type="presOf" srcId="{55D2381A-22AD-4B27-AAAD-CB5BDF30B6B8}" destId="{D250AB77-675D-46DD-A213-54DF7C6957FC}" srcOrd="1" destOrd="0" presId="urn:microsoft.com/office/officeart/2005/8/layout/process2"/>
    <dgm:cxn modelId="{EEA7BD20-F8CB-4088-94FD-674969B7D179}" type="presOf" srcId="{11848C14-CE7A-4D93-9B81-1E427FE275A9}" destId="{2E9B74D4-2FF3-4410-BB53-22451E688203}" srcOrd="0" destOrd="0" presId="urn:microsoft.com/office/officeart/2005/8/layout/process2"/>
    <dgm:cxn modelId="{7FFD5E29-81AC-4B36-A52A-824C2A3802F7}" srcId="{E1B01DF4-ED44-4DBA-96A3-4F33A675E46D}" destId="{03425DE5-5CDD-4B62-A219-82C741E80309}" srcOrd="0" destOrd="0" parTransId="{44075EF9-C760-4A10-A123-E1F960BF8503}" sibTransId="{55D2381A-22AD-4B27-AAAD-CB5BDF30B6B8}"/>
    <dgm:cxn modelId="{E1A74E39-8C10-473D-8B46-65DBC4F43803}" srcId="{E1B01DF4-ED44-4DBA-96A3-4F33A675E46D}" destId="{9525DA72-E5F3-4601-AF59-BD05EEB9074D}" srcOrd="2" destOrd="0" parTransId="{E8844F57-3E0A-4DEC-9CD8-FD69852BB061}" sibTransId="{26E2B754-DF6E-41A5-97D8-766DEF1BD394}"/>
    <dgm:cxn modelId="{202C5E3F-9EC9-44C9-959C-861FAD7054BA}" type="presOf" srcId="{E1B01DF4-ED44-4DBA-96A3-4F33A675E46D}" destId="{6880F422-1A84-4129-800B-EF2510BDE534}" srcOrd="0" destOrd="0" presId="urn:microsoft.com/office/officeart/2005/8/layout/process2"/>
    <dgm:cxn modelId="{99933B42-19B6-41C6-AAD7-6EBF04C64167}" type="presOf" srcId="{11848C14-CE7A-4D93-9B81-1E427FE275A9}" destId="{48D2C0CB-327B-41CD-B500-6F0641398592}" srcOrd="1" destOrd="0" presId="urn:microsoft.com/office/officeart/2005/8/layout/process2"/>
    <dgm:cxn modelId="{AD221264-D855-4765-B413-6DA169AB6498}" type="presOf" srcId="{55D2381A-22AD-4B27-AAAD-CB5BDF30B6B8}" destId="{10DA975C-1A83-4873-8572-9C3BDDF58F5A}" srcOrd="0" destOrd="0" presId="urn:microsoft.com/office/officeart/2005/8/layout/process2"/>
    <dgm:cxn modelId="{147AEF77-F284-498F-BF30-F487F53720CD}" type="presOf" srcId="{50783329-2A65-417F-827A-A9BFC1D14732}" destId="{8A0F7193-3712-419A-9CDD-4E3E1A940DB3}" srcOrd="0" destOrd="0" presId="urn:microsoft.com/office/officeart/2005/8/layout/process2"/>
    <dgm:cxn modelId="{950FF6BF-0942-459A-9830-74C73D1839E2}" type="presOf" srcId="{9525DA72-E5F3-4601-AF59-BD05EEB9074D}" destId="{69FB3028-5F9D-4D98-A05D-FB4B98343E4E}" srcOrd="0" destOrd="0" presId="urn:microsoft.com/office/officeart/2005/8/layout/process2"/>
    <dgm:cxn modelId="{DB13DAC0-D0B7-4809-8463-E24BE29417C9}" type="presOf" srcId="{03425DE5-5CDD-4B62-A219-82C741E80309}" destId="{89364DD2-D267-4B0B-9ED2-128B7112FE24}" srcOrd="0" destOrd="0" presId="urn:microsoft.com/office/officeart/2005/8/layout/process2"/>
    <dgm:cxn modelId="{91A5B0D7-27CF-4C31-B339-2D209C66E924}" srcId="{E1B01DF4-ED44-4DBA-96A3-4F33A675E46D}" destId="{50783329-2A65-417F-827A-A9BFC1D14732}" srcOrd="1" destOrd="0" parTransId="{0E83DEAB-306F-4A30-B012-A7542B270CD7}" sibTransId="{11848C14-CE7A-4D93-9B81-1E427FE275A9}"/>
    <dgm:cxn modelId="{DD8BF106-D3E6-4AD4-B782-3AD6DC98442B}" type="presParOf" srcId="{6880F422-1A84-4129-800B-EF2510BDE534}" destId="{89364DD2-D267-4B0B-9ED2-128B7112FE24}" srcOrd="0" destOrd="0" presId="urn:microsoft.com/office/officeart/2005/8/layout/process2"/>
    <dgm:cxn modelId="{63128FC3-FB6A-4468-8024-ADF1BBDB527C}" type="presParOf" srcId="{6880F422-1A84-4129-800B-EF2510BDE534}" destId="{10DA975C-1A83-4873-8572-9C3BDDF58F5A}" srcOrd="1" destOrd="0" presId="urn:microsoft.com/office/officeart/2005/8/layout/process2"/>
    <dgm:cxn modelId="{867FAFCF-05A9-4878-9244-A7E1BD7B8D19}" type="presParOf" srcId="{10DA975C-1A83-4873-8572-9C3BDDF58F5A}" destId="{D250AB77-675D-46DD-A213-54DF7C6957FC}" srcOrd="0" destOrd="0" presId="urn:microsoft.com/office/officeart/2005/8/layout/process2"/>
    <dgm:cxn modelId="{6122BE8E-DCA2-4065-A66F-D58976E95B8E}" type="presParOf" srcId="{6880F422-1A84-4129-800B-EF2510BDE534}" destId="{8A0F7193-3712-419A-9CDD-4E3E1A940DB3}" srcOrd="2" destOrd="0" presId="urn:microsoft.com/office/officeart/2005/8/layout/process2"/>
    <dgm:cxn modelId="{B87C78FD-9D9A-4FA6-9F0A-222255E2F2ED}" type="presParOf" srcId="{6880F422-1A84-4129-800B-EF2510BDE534}" destId="{2E9B74D4-2FF3-4410-BB53-22451E688203}" srcOrd="3" destOrd="0" presId="urn:microsoft.com/office/officeart/2005/8/layout/process2"/>
    <dgm:cxn modelId="{08080DB6-CDF1-4F16-9103-C3D51E7C71D0}" type="presParOf" srcId="{2E9B74D4-2FF3-4410-BB53-22451E688203}" destId="{48D2C0CB-327B-41CD-B500-6F0641398592}" srcOrd="0" destOrd="0" presId="urn:microsoft.com/office/officeart/2005/8/layout/process2"/>
    <dgm:cxn modelId="{8E34C1A0-B13B-4555-B9C0-E1725380B6A5}" type="presParOf" srcId="{6880F422-1A84-4129-800B-EF2510BDE534}" destId="{69FB3028-5F9D-4D98-A05D-FB4B98343E4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D5005AD1-DD50-4766-9780-6FCF59EB0458}" type="doc">
      <dgm:prSet loTypeId="urn:microsoft.com/office/officeart/2005/8/layout/process2" loCatId="process" qsTypeId="urn:microsoft.com/office/officeart/2005/8/quickstyle/simple1" qsCatId="simple" csTypeId="urn:microsoft.com/office/officeart/2005/8/colors/colorful5" csCatId="colorful" phldr="1"/>
      <dgm:spPr/>
    </dgm:pt>
    <dgm:pt modelId="{FB550101-A4D5-4D67-A9C5-EB8754C2D718}">
      <dgm:prSet phldrT="[Text]" custT="1"/>
      <dgm:spPr/>
      <dgm:t>
        <a:bodyPr/>
        <a:lstStyle/>
        <a:p>
          <a:r>
            <a:rPr lang="en-US" sz="2400" b="1" i="1" u="sng"/>
            <a:t>A witness must be legally competent to testify</a:t>
          </a:r>
          <a:endParaRPr lang="en-US" sz="2400" b="1" i="1" u="sng" dirty="0"/>
        </a:p>
      </dgm:t>
    </dgm:pt>
    <dgm:pt modelId="{F0128D43-DE9B-40FC-B72E-B5B195803B59}" type="parTrans" cxnId="{473A12EC-1EFB-418D-8618-B31B0CF8B2DF}">
      <dgm:prSet/>
      <dgm:spPr/>
      <dgm:t>
        <a:bodyPr/>
        <a:lstStyle/>
        <a:p>
          <a:endParaRPr lang="en-US"/>
        </a:p>
      </dgm:t>
    </dgm:pt>
    <dgm:pt modelId="{4860CC76-91C3-40A2-B936-2D820F906EAB}" type="sibTrans" cxnId="{473A12EC-1EFB-418D-8618-B31B0CF8B2DF}">
      <dgm:prSet/>
      <dgm:spPr/>
      <dgm:t>
        <a:bodyPr/>
        <a:lstStyle/>
        <a:p>
          <a:endParaRPr lang="en-US"/>
        </a:p>
      </dgm:t>
    </dgm:pt>
    <dgm:pt modelId="{1E75D7F4-B386-48CE-8187-BAEBD42EFF8F}">
      <dgm:prSet phldrT="[Text]" custT="1"/>
      <dgm:spPr/>
      <dgm:t>
        <a:bodyPr/>
        <a:lstStyle/>
        <a:p>
          <a:r>
            <a:rPr lang="en-US" sz="2400"/>
            <a:t>Section 53(1) of the YJCEA 1999 which applies to all witnesses provides </a:t>
          </a:r>
          <a:endParaRPr lang="en-US" sz="2400" dirty="0"/>
        </a:p>
      </dgm:t>
    </dgm:pt>
    <dgm:pt modelId="{C57DCD22-F66C-4B32-846F-1A4D97C79A7F}" type="parTrans" cxnId="{0F3A51CD-57D3-4E0C-A200-0BA8045FE65D}">
      <dgm:prSet/>
      <dgm:spPr/>
      <dgm:t>
        <a:bodyPr/>
        <a:lstStyle/>
        <a:p>
          <a:endParaRPr lang="en-US"/>
        </a:p>
      </dgm:t>
    </dgm:pt>
    <dgm:pt modelId="{1473F0E5-6EAA-41DB-9FE0-7B46E2C4D4F2}" type="sibTrans" cxnId="{0F3A51CD-57D3-4E0C-A200-0BA8045FE65D}">
      <dgm:prSet/>
      <dgm:spPr/>
      <dgm:t>
        <a:bodyPr/>
        <a:lstStyle/>
        <a:p>
          <a:endParaRPr lang="en-US" dirty="0"/>
        </a:p>
      </dgm:t>
    </dgm:pt>
    <dgm:pt modelId="{FBE72E59-F2E1-4DE9-8F02-D032D87BF7CE}">
      <dgm:prSet phldrT="[Text]" custT="1"/>
      <dgm:spPr/>
      <dgm:t>
        <a:bodyPr/>
        <a:lstStyle/>
        <a:p>
          <a:r>
            <a:rPr lang="en-US" sz="2400"/>
            <a:t>“At every stage in criminal proceedings all persons are (whatever their age) competent to give evidence”</a:t>
          </a:r>
          <a:endParaRPr lang="en-US" sz="2400" dirty="0"/>
        </a:p>
      </dgm:t>
    </dgm:pt>
    <dgm:pt modelId="{4A71D4CF-9820-472D-96C2-6D953AD387F9}" type="parTrans" cxnId="{45B75C3E-3CFB-4F5A-AE77-2DC5FC6DF2CF}">
      <dgm:prSet/>
      <dgm:spPr/>
      <dgm:t>
        <a:bodyPr/>
        <a:lstStyle/>
        <a:p>
          <a:endParaRPr lang="en-US"/>
        </a:p>
      </dgm:t>
    </dgm:pt>
    <dgm:pt modelId="{4C6AF4D9-A503-43DD-99CD-E5ADCBF0D1CD}" type="sibTrans" cxnId="{45B75C3E-3CFB-4F5A-AE77-2DC5FC6DF2CF}">
      <dgm:prSet/>
      <dgm:spPr/>
      <dgm:t>
        <a:bodyPr/>
        <a:lstStyle/>
        <a:p>
          <a:endParaRPr lang="en-US"/>
        </a:p>
      </dgm:t>
    </dgm:pt>
    <dgm:pt modelId="{70C38732-0F44-4FB4-8D1E-3AA24BC1B3E7}" type="pres">
      <dgm:prSet presAssocID="{D5005AD1-DD50-4766-9780-6FCF59EB0458}" presName="linearFlow" presStyleCnt="0">
        <dgm:presLayoutVars>
          <dgm:resizeHandles val="exact"/>
        </dgm:presLayoutVars>
      </dgm:prSet>
      <dgm:spPr/>
    </dgm:pt>
    <dgm:pt modelId="{85CD8311-7D4E-467D-AF34-4B6421CAC50F}" type="pres">
      <dgm:prSet presAssocID="{FB550101-A4D5-4D67-A9C5-EB8754C2D718}" presName="node" presStyleLbl="node1" presStyleIdx="0" presStyleCnt="3" custScaleX="283934">
        <dgm:presLayoutVars>
          <dgm:bulletEnabled val="1"/>
        </dgm:presLayoutVars>
      </dgm:prSet>
      <dgm:spPr/>
    </dgm:pt>
    <dgm:pt modelId="{A9C56EAB-8353-4A9E-BE50-E0A26386596B}" type="pres">
      <dgm:prSet presAssocID="{4860CC76-91C3-40A2-B936-2D820F906EAB}" presName="sibTrans" presStyleLbl="sibTrans2D1" presStyleIdx="0" presStyleCnt="2"/>
      <dgm:spPr/>
    </dgm:pt>
    <dgm:pt modelId="{851D719C-34BC-4415-A8FF-F451AAED267D}" type="pres">
      <dgm:prSet presAssocID="{4860CC76-91C3-40A2-B936-2D820F906EAB}" presName="connectorText" presStyleLbl="sibTrans2D1" presStyleIdx="0" presStyleCnt="2"/>
      <dgm:spPr/>
    </dgm:pt>
    <dgm:pt modelId="{36B21077-6105-4F5A-B395-F47A5B29833A}" type="pres">
      <dgm:prSet presAssocID="{1E75D7F4-B386-48CE-8187-BAEBD42EFF8F}" presName="node" presStyleLbl="node1" presStyleIdx="1" presStyleCnt="3" custScaleX="309930">
        <dgm:presLayoutVars>
          <dgm:bulletEnabled val="1"/>
        </dgm:presLayoutVars>
      </dgm:prSet>
      <dgm:spPr/>
    </dgm:pt>
    <dgm:pt modelId="{6D823853-AA3B-4EE7-9F7A-4093AE814A36}" type="pres">
      <dgm:prSet presAssocID="{1473F0E5-6EAA-41DB-9FE0-7B46E2C4D4F2}" presName="sibTrans" presStyleLbl="sibTrans2D1" presStyleIdx="1" presStyleCnt="2"/>
      <dgm:spPr/>
    </dgm:pt>
    <dgm:pt modelId="{E2648995-3C6F-43FC-9F04-1B8B0CF79C07}" type="pres">
      <dgm:prSet presAssocID="{1473F0E5-6EAA-41DB-9FE0-7B46E2C4D4F2}" presName="connectorText" presStyleLbl="sibTrans2D1" presStyleIdx="1" presStyleCnt="2"/>
      <dgm:spPr/>
    </dgm:pt>
    <dgm:pt modelId="{FE7ADE90-A753-4697-98B7-08C4E960AB2B}" type="pres">
      <dgm:prSet presAssocID="{FBE72E59-F2E1-4DE9-8F02-D032D87BF7CE}" presName="node" presStyleLbl="node1" presStyleIdx="2" presStyleCnt="3" custScaleX="309930">
        <dgm:presLayoutVars>
          <dgm:bulletEnabled val="1"/>
        </dgm:presLayoutVars>
      </dgm:prSet>
      <dgm:spPr/>
    </dgm:pt>
  </dgm:ptLst>
  <dgm:cxnLst>
    <dgm:cxn modelId="{DDA63124-DE3A-4EFE-9B8A-3E023EAE117D}" type="presOf" srcId="{4860CC76-91C3-40A2-B936-2D820F906EAB}" destId="{851D719C-34BC-4415-A8FF-F451AAED267D}" srcOrd="1" destOrd="0" presId="urn:microsoft.com/office/officeart/2005/8/layout/process2"/>
    <dgm:cxn modelId="{71179530-3FD1-43AD-9647-CE1FD477DE7E}" type="presOf" srcId="{D5005AD1-DD50-4766-9780-6FCF59EB0458}" destId="{70C38732-0F44-4FB4-8D1E-3AA24BC1B3E7}" srcOrd="0" destOrd="0" presId="urn:microsoft.com/office/officeart/2005/8/layout/process2"/>
    <dgm:cxn modelId="{79511D3D-6DFC-43A8-9486-06AA85EE47C4}" type="presOf" srcId="{4860CC76-91C3-40A2-B936-2D820F906EAB}" destId="{A9C56EAB-8353-4A9E-BE50-E0A26386596B}" srcOrd="0" destOrd="0" presId="urn:microsoft.com/office/officeart/2005/8/layout/process2"/>
    <dgm:cxn modelId="{45B75C3E-3CFB-4F5A-AE77-2DC5FC6DF2CF}" srcId="{D5005AD1-DD50-4766-9780-6FCF59EB0458}" destId="{FBE72E59-F2E1-4DE9-8F02-D032D87BF7CE}" srcOrd="2" destOrd="0" parTransId="{4A71D4CF-9820-472D-96C2-6D953AD387F9}" sibTransId="{4C6AF4D9-A503-43DD-99CD-E5ADCBF0D1CD}"/>
    <dgm:cxn modelId="{FC879345-9AD3-4623-A71A-8EAAC6634A4B}" type="presOf" srcId="{FBE72E59-F2E1-4DE9-8F02-D032D87BF7CE}" destId="{FE7ADE90-A753-4697-98B7-08C4E960AB2B}" srcOrd="0" destOrd="0" presId="urn:microsoft.com/office/officeart/2005/8/layout/process2"/>
    <dgm:cxn modelId="{8974E79B-671C-4E26-BF04-39C139FA4FE1}" type="presOf" srcId="{1473F0E5-6EAA-41DB-9FE0-7B46E2C4D4F2}" destId="{6D823853-AA3B-4EE7-9F7A-4093AE814A36}" srcOrd="0" destOrd="0" presId="urn:microsoft.com/office/officeart/2005/8/layout/process2"/>
    <dgm:cxn modelId="{DBD031BD-ABA0-4607-B143-BDC39C4A1234}" type="presOf" srcId="{FB550101-A4D5-4D67-A9C5-EB8754C2D718}" destId="{85CD8311-7D4E-467D-AF34-4B6421CAC50F}" srcOrd="0" destOrd="0" presId="urn:microsoft.com/office/officeart/2005/8/layout/process2"/>
    <dgm:cxn modelId="{0F3A51CD-57D3-4E0C-A200-0BA8045FE65D}" srcId="{D5005AD1-DD50-4766-9780-6FCF59EB0458}" destId="{1E75D7F4-B386-48CE-8187-BAEBD42EFF8F}" srcOrd="1" destOrd="0" parTransId="{C57DCD22-F66C-4B32-846F-1A4D97C79A7F}" sibTransId="{1473F0E5-6EAA-41DB-9FE0-7B46E2C4D4F2}"/>
    <dgm:cxn modelId="{F7BD4EDA-0A5F-49D7-A28E-F2ECAB6E1600}" type="presOf" srcId="{1E75D7F4-B386-48CE-8187-BAEBD42EFF8F}" destId="{36B21077-6105-4F5A-B395-F47A5B29833A}" srcOrd="0" destOrd="0" presId="urn:microsoft.com/office/officeart/2005/8/layout/process2"/>
    <dgm:cxn modelId="{064EC2E8-327D-48A4-A54B-5F8412CF1477}" type="presOf" srcId="{1473F0E5-6EAA-41DB-9FE0-7B46E2C4D4F2}" destId="{E2648995-3C6F-43FC-9F04-1B8B0CF79C07}" srcOrd="1" destOrd="0" presId="urn:microsoft.com/office/officeart/2005/8/layout/process2"/>
    <dgm:cxn modelId="{473A12EC-1EFB-418D-8618-B31B0CF8B2DF}" srcId="{D5005AD1-DD50-4766-9780-6FCF59EB0458}" destId="{FB550101-A4D5-4D67-A9C5-EB8754C2D718}" srcOrd="0" destOrd="0" parTransId="{F0128D43-DE9B-40FC-B72E-B5B195803B59}" sibTransId="{4860CC76-91C3-40A2-B936-2D820F906EAB}"/>
    <dgm:cxn modelId="{114D1BC5-552B-4B8C-89DF-4DFAD5257362}" type="presParOf" srcId="{70C38732-0F44-4FB4-8D1E-3AA24BC1B3E7}" destId="{85CD8311-7D4E-467D-AF34-4B6421CAC50F}" srcOrd="0" destOrd="0" presId="urn:microsoft.com/office/officeart/2005/8/layout/process2"/>
    <dgm:cxn modelId="{4280D36E-A435-4DFA-AD04-9808C5C937A4}" type="presParOf" srcId="{70C38732-0F44-4FB4-8D1E-3AA24BC1B3E7}" destId="{A9C56EAB-8353-4A9E-BE50-E0A26386596B}" srcOrd="1" destOrd="0" presId="urn:microsoft.com/office/officeart/2005/8/layout/process2"/>
    <dgm:cxn modelId="{B1D2EEF6-2080-4F4E-A9C7-26C6B3454FEA}" type="presParOf" srcId="{A9C56EAB-8353-4A9E-BE50-E0A26386596B}" destId="{851D719C-34BC-4415-A8FF-F451AAED267D}" srcOrd="0" destOrd="0" presId="urn:microsoft.com/office/officeart/2005/8/layout/process2"/>
    <dgm:cxn modelId="{39C37F7D-34AA-4349-8F7A-1CC54771098E}" type="presParOf" srcId="{70C38732-0F44-4FB4-8D1E-3AA24BC1B3E7}" destId="{36B21077-6105-4F5A-B395-F47A5B29833A}" srcOrd="2" destOrd="0" presId="urn:microsoft.com/office/officeart/2005/8/layout/process2"/>
    <dgm:cxn modelId="{C11E1543-DDBF-427B-A10D-4E3C3B8DCF08}" type="presParOf" srcId="{70C38732-0F44-4FB4-8D1E-3AA24BC1B3E7}" destId="{6D823853-AA3B-4EE7-9F7A-4093AE814A36}" srcOrd="3" destOrd="0" presId="urn:microsoft.com/office/officeart/2005/8/layout/process2"/>
    <dgm:cxn modelId="{DC775ECD-9A3F-45A2-8200-6A62B2A20F69}" type="presParOf" srcId="{6D823853-AA3B-4EE7-9F7A-4093AE814A36}" destId="{E2648995-3C6F-43FC-9F04-1B8B0CF79C07}" srcOrd="0" destOrd="0" presId="urn:microsoft.com/office/officeart/2005/8/layout/process2"/>
    <dgm:cxn modelId="{01A773EC-72EC-499E-BCB5-563B8C5CCAF9}" type="presParOf" srcId="{70C38732-0F44-4FB4-8D1E-3AA24BC1B3E7}" destId="{FE7ADE90-A753-4697-98B7-08C4E960AB2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C833F05C-ADDC-4FDF-918D-1A56C51D79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E851292-300A-4426-AF00-F86830164EA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Does not have to be a relative</a:t>
          </a:r>
        </a:p>
      </dgm:t>
    </dgm:pt>
    <dgm:pt modelId="{31BAEFC8-ED59-4BA7-AEA8-EA51DBF04DAF}" type="parTrans" cxnId="{7B2746EC-DF35-4983-A8BF-2A7F4BFD454B}">
      <dgm:prSet/>
      <dgm:spPr/>
      <dgm:t>
        <a:bodyPr/>
        <a:lstStyle/>
        <a:p>
          <a:endParaRPr lang="en-US"/>
        </a:p>
      </dgm:t>
    </dgm:pt>
    <dgm:pt modelId="{D85061E8-3434-4962-B494-0A355898DAB2}" type="sibTrans" cxnId="{7B2746EC-DF35-4983-A8BF-2A7F4BFD454B}">
      <dgm:prSet/>
      <dgm:spPr/>
      <dgm:t>
        <a:bodyPr/>
        <a:lstStyle/>
        <a:p>
          <a:endParaRPr lang="en-US"/>
        </a:p>
      </dgm:t>
    </dgm:pt>
    <dgm:pt modelId="{A11BC020-D9A2-4BD9-9B5F-9E0E86F5A78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Cannot be associated or linked to the case. I.e. a witness</a:t>
          </a:r>
        </a:p>
      </dgm:t>
    </dgm:pt>
    <dgm:pt modelId="{16FB1F5F-2692-4CC5-A7EB-A726F38118FC}" type="parTrans" cxnId="{BF4BF1CC-A467-42AF-A745-0362ABC6B9C8}">
      <dgm:prSet/>
      <dgm:spPr/>
      <dgm:t>
        <a:bodyPr/>
        <a:lstStyle/>
        <a:p>
          <a:endParaRPr lang="en-US"/>
        </a:p>
      </dgm:t>
    </dgm:pt>
    <dgm:pt modelId="{F82719F2-12F5-424E-A372-172BC9C3B43E}" type="sibTrans" cxnId="{BF4BF1CC-A467-42AF-A745-0362ABC6B9C8}">
      <dgm:prSet/>
      <dgm:spPr/>
      <dgm:t>
        <a:bodyPr/>
        <a:lstStyle/>
        <a:p>
          <a:endParaRPr lang="en-US"/>
        </a:p>
      </dgm:t>
    </dgm:pt>
    <dgm:pt modelId="{0665FC88-FC46-403A-B672-3CA586C30D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Can be social services</a:t>
          </a:r>
        </a:p>
      </dgm:t>
    </dgm:pt>
    <dgm:pt modelId="{6BFC95AF-0483-4BC9-B359-C7CD392EA07D}" type="parTrans" cxnId="{5CEFC252-3582-4293-B0D9-04B70ADD8671}">
      <dgm:prSet/>
      <dgm:spPr/>
      <dgm:t>
        <a:bodyPr/>
        <a:lstStyle/>
        <a:p>
          <a:endParaRPr lang="en-US"/>
        </a:p>
      </dgm:t>
    </dgm:pt>
    <dgm:pt modelId="{CA5CB731-E36F-4B1F-BBB7-E520219D8D0D}" type="sibTrans" cxnId="{5CEFC252-3582-4293-B0D9-04B70ADD8671}">
      <dgm:prSet/>
      <dgm:spPr/>
      <dgm:t>
        <a:bodyPr/>
        <a:lstStyle/>
        <a:p>
          <a:endParaRPr lang="en-US"/>
        </a:p>
      </dgm:t>
    </dgm:pt>
    <dgm:pt modelId="{334E9AB7-96D3-4561-A14A-3E96022EE10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Will assist with communication &amp; understanding however this needs to be monitored by the interviewer as they are not able to answer or speak for the witness</a:t>
          </a:r>
        </a:p>
      </dgm:t>
    </dgm:pt>
    <dgm:pt modelId="{EB2F32E7-EBEF-433F-8FFB-C56F6E6A1A11}" type="parTrans" cxnId="{BF75A4EC-6F28-483B-8CD0-7A61127DABAB}">
      <dgm:prSet/>
      <dgm:spPr/>
      <dgm:t>
        <a:bodyPr/>
        <a:lstStyle/>
        <a:p>
          <a:endParaRPr lang="en-US"/>
        </a:p>
      </dgm:t>
    </dgm:pt>
    <dgm:pt modelId="{7983FFBE-B6A4-4EC2-8490-B2A04CCA22A1}" type="sibTrans" cxnId="{BF75A4EC-6F28-483B-8CD0-7A61127DABAB}">
      <dgm:prSet/>
      <dgm:spPr/>
      <dgm:t>
        <a:bodyPr/>
        <a:lstStyle/>
        <a:p>
          <a:endParaRPr lang="en-US"/>
        </a:p>
      </dgm:t>
    </dgm:pt>
    <dgm:pt modelId="{A9F6A37A-078E-4631-B770-69BC2122E6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Appropriate adults will counter sign the statement</a:t>
          </a:r>
        </a:p>
      </dgm:t>
    </dgm:pt>
    <dgm:pt modelId="{8F38F495-E50F-48AD-A344-E8C285868292}" type="parTrans" cxnId="{C9409452-E7B3-4CD5-ADF4-754B72E395BD}">
      <dgm:prSet/>
      <dgm:spPr/>
      <dgm:t>
        <a:bodyPr/>
        <a:lstStyle/>
        <a:p>
          <a:endParaRPr lang="en-US"/>
        </a:p>
      </dgm:t>
    </dgm:pt>
    <dgm:pt modelId="{6861C12A-EFEA-443B-B261-93D424052581}" type="sibTrans" cxnId="{C9409452-E7B3-4CD5-ADF4-754B72E395BD}">
      <dgm:prSet/>
      <dgm:spPr/>
      <dgm:t>
        <a:bodyPr/>
        <a:lstStyle/>
        <a:p>
          <a:endParaRPr lang="en-US"/>
        </a:p>
      </dgm:t>
    </dgm:pt>
    <dgm:pt modelId="{3C71FF5F-C035-4D1F-9E8B-981F575E6BCA}" type="pres">
      <dgm:prSet presAssocID="{C833F05C-ADDC-4FDF-918D-1A56C51D7949}" presName="diagram" presStyleCnt="0">
        <dgm:presLayoutVars>
          <dgm:dir/>
          <dgm:resizeHandles val="exact"/>
        </dgm:presLayoutVars>
      </dgm:prSet>
      <dgm:spPr/>
    </dgm:pt>
    <dgm:pt modelId="{4DFC7438-E021-456C-A2A5-D3A72A4E23A5}" type="pres">
      <dgm:prSet presAssocID="{1E851292-300A-4426-AF00-F86830164EA7}" presName="node" presStyleLbl="node1" presStyleIdx="0" presStyleCnt="5" custScaleY="69845">
        <dgm:presLayoutVars>
          <dgm:bulletEnabled val="1"/>
        </dgm:presLayoutVars>
      </dgm:prSet>
      <dgm:spPr/>
    </dgm:pt>
    <dgm:pt modelId="{4A1CC170-6E57-4E4C-A255-F59B69ADC007}" type="pres">
      <dgm:prSet presAssocID="{D85061E8-3434-4962-B494-0A355898DAB2}" presName="sibTrans" presStyleCnt="0"/>
      <dgm:spPr/>
    </dgm:pt>
    <dgm:pt modelId="{74DDD6BD-EB04-48A7-A786-C31C87AC4498}" type="pres">
      <dgm:prSet presAssocID="{A11BC020-D9A2-4BD9-9B5F-9E0E86F5A782}" presName="node" presStyleLbl="node1" presStyleIdx="1" presStyleCnt="5" custScaleY="67052">
        <dgm:presLayoutVars>
          <dgm:bulletEnabled val="1"/>
        </dgm:presLayoutVars>
      </dgm:prSet>
      <dgm:spPr/>
    </dgm:pt>
    <dgm:pt modelId="{64924B90-DB29-40B9-A0D7-F21FD85F4E37}" type="pres">
      <dgm:prSet presAssocID="{F82719F2-12F5-424E-A372-172BC9C3B43E}" presName="sibTrans" presStyleCnt="0"/>
      <dgm:spPr/>
    </dgm:pt>
    <dgm:pt modelId="{0A45BDBB-B650-4337-9E2B-6850CE6EBDA5}" type="pres">
      <dgm:prSet presAssocID="{0665FC88-FC46-403A-B672-3CA586C30D9F}" presName="node" presStyleLbl="node1" presStyleIdx="2" presStyleCnt="5" custScaleY="64259">
        <dgm:presLayoutVars>
          <dgm:bulletEnabled val="1"/>
        </dgm:presLayoutVars>
      </dgm:prSet>
      <dgm:spPr/>
    </dgm:pt>
    <dgm:pt modelId="{C7BAF229-2F03-4663-8082-C13156B4E267}" type="pres">
      <dgm:prSet presAssocID="{CA5CB731-E36F-4B1F-BBB7-E520219D8D0D}" presName="sibTrans" presStyleCnt="0"/>
      <dgm:spPr/>
    </dgm:pt>
    <dgm:pt modelId="{39452D04-3FA8-4845-94BB-12D12D4CC809}" type="pres">
      <dgm:prSet presAssocID="{334E9AB7-96D3-4561-A14A-3E96022EE100}" presName="node" presStyleLbl="node1" presStyleIdx="3" presStyleCnt="5" custScaleX="129861" custScaleY="127601" custLinFactNeighborX="-9217" custLinFactNeighborY="5587">
        <dgm:presLayoutVars>
          <dgm:bulletEnabled val="1"/>
        </dgm:presLayoutVars>
      </dgm:prSet>
      <dgm:spPr/>
    </dgm:pt>
    <dgm:pt modelId="{2E7DF606-F46C-427F-A241-D07D06C9D366}" type="pres">
      <dgm:prSet presAssocID="{7983FFBE-B6A4-4EC2-8490-B2A04CCA22A1}" presName="sibTrans" presStyleCnt="0"/>
      <dgm:spPr/>
    </dgm:pt>
    <dgm:pt modelId="{805E0200-4B74-4B47-96E6-BEA451FF6B4A}" type="pres">
      <dgm:prSet presAssocID="{A9F6A37A-078E-4631-B770-69BC2122E672}" presName="node" presStyleLbl="node1" presStyleIdx="4" presStyleCnt="5" custScaleX="127912" custScaleY="130395" custLinFactNeighborX="9217" custLinFactNeighborY="5586">
        <dgm:presLayoutVars>
          <dgm:bulletEnabled val="1"/>
        </dgm:presLayoutVars>
      </dgm:prSet>
      <dgm:spPr/>
    </dgm:pt>
  </dgm:ptLst>
  <dgm:cxnLst>
    <dgm:cxn modelId="{B5F1E005-EC44-47DE-9359-42F59C93C9FD}" type="presOf" srcId="{0665FC88-FC46-403A-B672-3CA586C30D9F}" destId="{0A45BDBB-B650-4337-9E2B-6850CE6EBDA5}" srcOrd="0" destOrd="0" presId="urn:microsoft.com/office/officeart/2005/8/layout/default"/>
    <dgm:cxn modelId="{E56F8E19-A461-4ECA-98A5-387C4E6E1D9C}" type="presOf" srcId="{C833F05C-ADDC-4FDF-918D-1A56C51D7949}" destId="{3C71FF5F-C035-4D1F-9E8B-981F575E6BCA}" srcOrd="0" destOrd="0" presId="urn:microsoft.com/office/officeart/2005/8/layout/default"/>
    <dgm:cxn modelId="{C9409452-E7B3-4CD5-ADF4-754B72E395BD}" srcId="{C833F05C-ADDC-4FDF-918D-1A56C51D7949}" destId="{A9F6A37A-078E-4631-B770-69BC2122E672}" srcOrd="4" destOrd="0" parTransId="{8F38F495-E50F-48AD-A344-E8C285868292}" sibTransId="{6861C12A-EFEA-443B-B261-93D424052581}"/>
    <dgm:cxn modelId="{5CEFC252-3582-4293-B0D9-04B70ADD8671}" srcId="{C833F05C-ADDC-4FDF-918D-1A56C51D7949}" destId="{0665FC88-FC46-403A-B672-3CA586C30D9F}" srcOrd="2" destOrd="0" parTransId="{6BFC95AF-0483-4BC9-B359-C7CD392EA07D}" sibTransId="{CA5CB731-E36F-4B1F-BBB7-E520219D8D0D}"/>
    <dgm:cxn modelId="{06FEA083-5E26-4A4A-A46F-92345A130817}" type="presOf" srcId="{A9F6A37A-078E-4631-B770-69BC2122E672}" destId="{805E0200-4B74-4B47-96E6-BEA451FF6B4A}" srcOrd="0" destOrd="0" presId="urn:microsoft.com/office/officeart/2005/8/layout/default"/>
    <dgm:cxn modelId="{BF4BF1CC-A467-42AF-A745-0362ABC6B9C8}" srcId="{C833F05C-ADDC-4FDF-918D-1A56C51D7949}" destId="{A11BC020-D9A2-4BD9-9B5F-9E0E86F5A782}" srcOrd="1" destOrd="0" parTransId="{16FB1F5F-2692-4CC5-A7EB-A726F38118FC}" sibTransId="{F82719F2-12F5-424E-A372-172BC9C3B43E}"/>
    <dgm:cxn modelId="{EF1AD0D1-B8A7-46E0-91BF-0B2BF8D61EC4}" type="presOf" srcId="{A11BC020-D9A2-4BD9-9B5F-9E0E86F5A782}" destId="{74DDD6BD-EB04-48A7-A786-C31C87AC4498}" srcOrd="0" destOrd="0" presId="urn:microsoft.com/office/officeart/2005/8/layout/default"/>
    <dgm:cxn modelId="{7DC76CD6-4ACD-421B-BA71-8EC77442F7CB}" type="presOf" srcId="{334E9AB7-96D3-4561-A14A-3E96022EE100}" destId="{39452D04-3FA8-4845-94BB-12D12D4CC809}" srcOrd="0" destOrd="0" presId="urn:microsoft.com/office/officeart/2005/8/layout/default"/>
    <dgm:cxn modelId="{C0517DDD-1946-4AA6-921A-4792621F36F0}" type="presOf" srcId="{1E851292-300A-4426-AF00-F86830164EA7}" destId="{4DFC7438-E021-456C-A2A5-D3A72A4E23A5}" srcOrd="0" destOrd="0" presId="urn:microsoft.com/office/officeart/2005/8/layout/default"/>
    <dgm:cxn modelId="{7B2746EC-DF35-4983-A8BF-2A7F4BFD454B}" srcId="{C833F05C-ADDC-4FDF-918D-1A56C51D7949}" destId="{1E851292-300A-4426-AF00-F86830164EA7}" srcOrd="0" destOrd="0" parTransId="{31BAEFC8-ED59-4BA7-AEA8-EA51DBF04DAF}" sibTransId="{D85061E8-3434-4962-B494-0A355898DAB2}"/>
    <dgm:cxn modelId="{BF75A4EC-6F28-483B-8CD0-7A61127DABAB}" srcId="{C833F05C-ADDC-4FDF-918D-1A56C51D7949}" destId="{334E9AB7-96D3-4561-A14A-3E96022EE100}" srcOrd="3" destOrd="0" parTransId="{EB2F32E7-EBEF-433F-8FFB-C56F6E6A1A11}" sibTransId="{7983FFBE-B6A4-4EC2-8490-B2A04CCA22A1}"/>
    <dgm:cxn modelId="{04F8AA35-CA63-4A27-98EA-1D6A3C250AED}" type="presParOf" srcId="{3C71FF5F-C035-4D1F-9E8B-981F575E6BCA}" destId="{4DFC7438-E021-456C-A2A5-D3A72A4E23A5}" srcOrd="0" destOrd="0" presId="urn:microsoft.com/office/officeart/2005/8/layout/default"/>
    <dgm:cxn modelId="{ED68F74D-B955-43A0-B0CC-79D43DFAB528}" type="presParOf" srcId="{3C71FF5F-C035-4D1F-9E8B-981F575E6BCA}" destId="{4A1CC170-6E57-4E4C-A255-F59B69ADC007}" srcOrd="1" destOrd="0" presId="urn:microsoft.com/office/officeart/2005/8/layout/default"/>
    <dgm:cxn modelId="{68ED07B5-59A9-46CF-B896-DC220112A17A}" type="presParOf" srcId="{3C71FF5F-C035-4D1F-9E8B-981F575E6BCA}" destId="{74DDD6BD-EB04-48A7-A786-C31C87AC4498}" srcOrd="2" destOrd="0" presId="urn:microsoft.com/office/officeart/2005/8/layout/default"/>
    <dgm:cxn modelId="{6C645AD9-3C63-4B8D-8B11-4AA71D39B3BF}" type="presParOf" srcId="{3C71FF5F-C035-4D1F-9E8B-981F575E6BCA}" destId="{64924B90-DB29-40B9-A0D7-F21FD85F4E37}" srcOrd="3" destOrd="0" presId="urn:microsoft.com/office/officeart/2005/8/layout/default"/>
    <dgm:cxn modelId="{9F4574EC-3267-4908-9DBC-C1B7A01F6375}" type="presParOf" srcId="{3C71FF5F-C035-4D1F-9E8B-981F575E6BCA}" destId="{0A45BDBB-B650-4337-9E2B-6850CE6EBDA5}" srcOrd="4" destOrd="0" presId="urn:microsoft.com/office/officeart/2005/8/layout/default"/>
    <dgm:cxn modelId="{8C0C9DF1-C81D-4345-AA93-48CDA52A3D9F}" type="presParOf" srcId="{3C71FF5F-C035-4D1F-9E8B-981F575E6BCA}" destId="{C7BAF229-2F03-4663-8082-C13156B4E267}" srcOrd="5" destOrd="0" presId="urn:microsoft.com/office/officeart/2005/8/layout/default"/>
    <dgm:cxn modelId="{E560C933-3FAA-472B-88B4-3633F728B519}" type="presParOf" srcId="{3C71FF5F-C035-4D1F-9E8B-981F575E6BCA}" destId="{39452D04-3FA8-4845-94BB-12D12D4CC809}" srcOrd="6" destOrd="0" presId="urn:microsoft.com/office/officeart/2005/8/layout/default"/>
    <dgm:cxn modelId="{616C6378-497D-474C-A7F8-5E3683DEF150}" type="presParOf" srcId="{3C71FF5F-C035-4D1F-9E8B-981F575E6BCA}" destId="{2E7DF606-F46C-427F-A241-D07D06C9D366}" srcOrd="7" destOrd="0" presId="urn:microsoft.com/office/officeart/2005/8/layout/default"/>
    <dgm:cxn modelId="{9F636B41-5B15-4A53-B450-559928289C28}" type="presParOf" srcId="{3C71FF5F-C035-4D1F-9E8B-981F575E6BCA}" destId="{805E0200-4B74-4B47-96E6-BEA451FF6B4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722C51A-D394-4491-96C2-2F59A5ECCFC5}"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ECB7D02A-D892-42AA-AD8D-35CED034440F}">
      <dgm:prSet phldrT="[Text]" custT="1"/>
      <dgm:spPr/>
      <dgm:t>
        <a:bodyPr/>
        <a:lstStyle/>
        <a:p>
          <a:r>
            <a:rPr lang="en-US" sz="2800"/>
            <a:t>Section 16 Vulnerable</a:t>
          </a:r>
          <a:endParaRPr lang="en-US" sz="2800" dirty="0"/>
        </a:p>
      </dgm:t>
    </dgm:pt>
    <dgm:pt modelId="{C1A414DB-8436-4336-994A-1AE972EF787A}" type="parTrans" cxnId="{04DD5ADB-BFA8-4FF1-BB99-298910B4D12E}">
      <dgm:prSet/>
      <dgm:spPr/>
      <dgm:t>
        <a:bodyPr/>
        <a:lstStyle/>
        <a:p>
          <a:endParaRPr lang="en-US"/>
        </a:p>
      </dgm:t>
    </dgm:pt>
    <dgm:pt modelId="{F004F89A-FA83-4E68-8BE2-D5E61ECED0FB}" type="sibTrans" cxnId="{04DD5ADB-BFA8-4FF1-BB99-298910B4D12E}">
      <dgm:prSet/>
      <dgm:spPr/>
      <dgm:t>
        <a:bodyPr/>
        <a:lstStyle/>
        <a:p>
          <a:endParaRPr lang="en-US"/>
        </a:p>
      </dgm:t>
    </dgm:pt>
    <dgm:pt modelId="{A06170DF-9F95-4CA7-84B2-C2883F59BEE1}">
      <dgm:prSet phldrT="[Text]" custT="1"/>
      <dgm:spPr/>
      <dgm:t>
        <a:bodyPr/>
        <a:lstStyle/>
        <a:p>
          <a:r>
            <a:rPr lang="en-US" sz="2400" dirty="0"/>
            <a:t>Under 18</a:t>
          </a:r>
        </a:p>
        <a:p>
          <a:r>
            <a:rPr lang="en-US" sz="2400" dirty="0"/>
            <a:t>Mental Illness</a:t>
          </a:r>
        </a:p>
        <a:p>
          <a:r>
            <a:rPr lang="en-US" sz="2400" dirty="0"/>
            <a:t>Learning Disability</a:t>
          </a:r>
        </a:p>
        <a:p>
          <a:r>
            <a:rPr lang="en-US" sz="2400" dirty="0"/>
            <a:t>Physical Disability</a:t>
          </a:r>
        </a:p>
      </dgm:t>
    </dgm:pt>
    <dgm:pt modelId="{3A6278D5-EA3B-463D-8F3B-9EA0AE8F3B2A}" type="parTrans" cxnId="{84D87892-9737-4913-962D-D0EA47BA7DCD}">
      <dgm:prSet/>
      <dgm:spPr/>
      <dgm:t>
        <a:bodyPr/>
        <a:lstStyle/>
        <a:p>
          <a:endParaRPr lang="en-US"/>
        </a:p>
      </dgm:t>
    </dgm:pt>
    <dgm:pt modelId="{1B40EA3D-251A-4283-B81D-9A88C4A72C61}" type="sibTrans" cxnId="{84D87892-9737-4913-962D-D0EA47BA7DCD}">
      <dgm:prSet/>
      <dgm:spPr/>
      <dgm:t>
        <a:bodyPr/>
        <a:lstStyle/>
        <a:p>
          <a:endParaRPr lang="en-US"/>
        </a:p>
      </dgm:t>
    </dgm:pt>
    <dgm:pt modelId="{3FA5AC86-7FBF-4A84-A428-CA0DBEEF500E}">
      <dgm:prSet phldrT="[Text]" custT="1"/>
      <dgm:spPr/>
      <dgm:t>
        <a:bodyPr/>
        <a:lstStyle/>
        <a:p>
          <a:r>
            <a:rPr lang="en-US" sz="2800"/>
            <a:t>Section 17 Intimidated</a:t>
          </a:r>
          <a:endParaRPr lang="en-US" sz="2800" dirty="0"/>
        </a:p>
      </dgm:t>
    </dgm:pt>
    <dgm:pt modelId="{84DFB74B-566E-4F9C-916A-5BD6737EA649}" type="parTrans" cxnId="{AB48ED14-66A8-47FF-9DAD-92AACCA47ACC}">
      <dgm:prSet/>
      <dgm:spPr/>
      <dgm:t>
        <a:bodyPr/>
        <a:lstStyle/>
        <a:p>
          <a:endParaRPr lang="en-US"/>
        </a:p>
      </dgm:t>
    </dgm:pt>
    <dgm:pt modelId="{6DBC74F0-1617-4071-99E3-CCE9C90E4CA8}" type="sibTrans" cxnId="{AB48ED14-66A8-47FF-9DAD-92AACCA47ACC}">
      <dgm:prSet/>
      <dgm:spPr/>
      <dgm:t>
        <a:bodyPr/>
        <a:lstStyle/>
        <a:p>
          <a:endParaRPr lang="en-US"/>
        </a:p>
      </dgm:t>
    </dgm:pt>
    <dgm:pt modelId="{7B78C44E-439C-4889-81F1-1739C806D74B}">
      <dgm:prSet phldrT="[Text]" custT="1"/>
      <dgm:spPr/>
      <dgm:t>
        <a:bodyPr/>
        <a:lstStyle/>
        <a:p>
          <a:r>
            <a:rPr lang="en-US" sz="2400" dirty="0"/>
            <a:t>Suffering from fear or distress</a:t>
          </a:r>
        </a:p>
      </dgm:t>
    </dgm:pt>
    <dgm:pt modelId="{DD86D8FD-807B-4B20-964F-31FD056C1897}" type="parTrans" cxnId="{465FF414-7BA9-4029-A0D4-0B84B458CD5A}">
      <dgm:prSet/>
      <dgm:spPr/>
      <dgm:t>
        <a:bodyPr/>
        <a:lstStyle/>
        <a:p>
          <a:endParaRPr lang="en-US"/>
        </a:p>
      </dgm:t>
    </dgm:pt>
    <dgm:pt modelId="{5A342C07-F420-426F-AE07-3E119693294A}" type="sibTrans" cxnId="{465FF414-7BA9-4029-A0D4-0B84B458CD5A}">
      <dgm:prSet/>
      <dgm:spPr/>
      <dgm:t>
        <a:bodyPr/>
        <a:lstStyle/>
        <a:p>
          <a:endParaRPr lang="en-US"/>
        </a:p>
      </dgm:t>
    </dgm:pt>
    <dgm:pt modelId="{F5CF0DB3-A088-4AED-ABB7-0B4110572029}" type="pres">
      <dgm:prSet presAssocID="{0722C51A-D394-4491-96C2-2F59A5ECCFC5}" presName="Name0" presStyleCnt="0">
        <dgm:presLayoutVars>
          <dgm:chMax val="5"/>
          <dgm:chPref val="5"/>
          <dgm:dir/>
          <dgm:animLvl val="lvl"/>
        </dgm:presLayoutVars>
      </dgm:prSet>
      <dgm:spPr/>
    </dgm:pt>
    <dgm:pt modelId="{02E3912C-24D8-4A4F-B551-379D11282FC9}" type="pres">
      <dgm:prSet presAssocID="{ECB7D02A-D892-42AA-AD8D-35CED034440F}" presName="parentText1" presStyleLbl="node1" presStyleIdx="0" presStyleCnt="2">
        <dgm:presLayoutVars>
          <dgm:chMax/>
          <dgm:chPref val="3"/>
          <dgm:bulletEnabled val="1"/>
        </dgm:presLayoutVars>
      </dgm:prSet>
      <dgm:spPr/>
    </dgm:pt>
    <dgm:pt modelId="{11C9C4A5-8B65-4712-9EF8-311E9D064252}" type="pres">
      <dgm:prSet presAssocID="{ECB7D02A-D892-42AA-AD8D-35CED034440F}" presName="childText1" presStyleLbl="solidAlignAcc1" presStyleIdx="0" presStyleCnt="2">
        <dgm:presLayoutVars>
          <dgm:chMax val="0"/>
          <dgm:chPref val="0"/>
          <dgm:bulletEnabled val="1"/>
        </dgm:presLayoutVars>
      </dgm:prSet>
      <dgm:spPr/>
    </dgm:pt>
    <dgm:pt modelId="{B4F4EABC-B8FC-46E5-BE15-908AC3E57315}" type="pres">
      <dgm:prSet presAssocID="{3FA5AC86-7FBF-4A84-A428-CA0DBEEF500E}" presName="parentText2" presStyleLbl="node1" presStyleIdx="1" presStyleCnt="2">
        <dgm:presLayoutVars>
          <dgm:chMax/>
          <dgm:chPref val="3"/>
          <dgm:bulletEnabled val="1"/>
        </dgm:presLayoutVars>
      </dgm:prSet>
      <dgm:spPr/>
    </dgm:pt>
    <dgm:pt modelId="{071FF939-D9D6-4955-81E3-875E414670E6}" type="pres">
      <dgm:prSet presAssocID="{3FA5AC86-7FBF-4A84-A428-CA0DBEEF500E}" presName="childText2" presStyleLbl="solidAlignAcc1" presStyleIdx="1" presStyleCnt="2">
        <dgm:presLayoutVars>
          <dgm:chMax val="0"/>
          <dgm:chPref val="0"/>
          <dgm:bulletEnabled val="1"/>
        </dgm:presLayoutVars>
      </dgm:prSet>
      <dgm:spPr/>
    </dgm:pt>
  </dgm:ptLst>
  <dgm:cxnLst>
    <dgm:cxn modelId="{7A390601-BFFB-4A06-A170-8D65EFEE6879}" type="presOf" srcId="{7B78C44E-439C-4889-81F1-1739C806D74B}" destId="{071FF939-D9D6-4955-81E3-875E414670E6}" srcOrd="0" destOrd="0" presId="urn:microsoft.com/office/officeart/2009/3/layout/IncreasingArrowsProcess"/>
    <dgm:cxn modelId="{AB48ED14-66A8-47FF-9DAD-92AACCA47ACC}" srcId="{0722C51A-D394-4491-96C2-2F59A5ECCFC5}" destId="{3FA5AC86-7FBF-4A84-A428-CA0DBEEF500E}" srcOrd="1" destOrd="0" parTransId="{84DFB74B-566E-4F9C-916A-5BD6737EA649}" sibTransId="{6DBC74F0-1617-4071-99E3-CCE9C90E4CA8}"/>
    <dgm:cxn modelId="{465FF414-7BA9-4029-A0D4-0B84B458CD5A}" srcId="{3FA5AC86-7FBF-4A84-A428-CA0DBEEF500E}" destId="{7B78C44E-439C-4889-81F1-1739C806D74B}" srcOrd="0" destOrd="0" parTransId="{DD86D8FD-807B-4B20-964F-31FD056C1897}" sibTransId="{5A342C07-F420-426F-AE07-3E119693294A}"/>
    <dgm:cxn modelId="{94708133-2A07-4169-A2BC-210F0C9F5EFD}" type="presOf" srcId="{ECB7D02A-D892-42AA-AD8D-35CED034440F}" destId="{02E3912C-24D8-4A4F-B551-379D11282FC9}" srcOrd="0" destOrd="0" presId="urn:microsoft.com/office/officeart/2009/3/layout/IncreasingArrowsProcess"/>
    <dgm:cxn modelId="{84D87892-9737-4913-962D-D0EA47BA7DCD}" srcId="{ECB7D02A-D892-42AA-AD8D-35CED034440F}" destId="{A06170DF-9F95-4CA7-84B2-C2883F59BEE1}" srcOrd="0" destOrd="0" parTransId="{3A6278D5-EA3B-463D-8F3B-9EA0AE8F3B2A}" sibTransId="{1B40EA3D-251A-4283-B81D-9A88C4A72C61}"/>
    <dgm:cxn modelId="{8C0977B1-6343-4A2E-9F59-C7E61F05D255}" type="presOf" srcId="{0722C51A-D394-4491-96C2-2F59A5ECCFC5}" destId="{F5CF0DB3-A088-4AED-ABB7-0B4110572029}" srcOrd="0" destOrd="0" presId="urn:microsoft.com/office/officeart/2009/3/layout/IncreasingArrowsProcess"/>
    <dgm:cxn modelId="{97E86CB4-93A2-4FEE-BD04-DF4046086CBE}" type="presOf" srcId="{3FA5AC86-7FBF-4A84-A428-CA0DBEEF500E}" destId="{B4F4EABC-B8FC-46E5-BE15-908AC3E57315}" srcOrd="0" destOrd="0" presId="urn:microsoft.com/office/officeart/2009/3/layout/IncreasingArrowsProcess"/>
    <dgm:cxn modelId="{D9FE08CE-0803-451A-AB4A-82F3A09B663B}" type="presOf" srcId="{A06170DF-9F95-4CA7-84B2-C2883F59BEE1}" destId="{11C9C4A5-8B65-4712-9EF8-311E9D064252}" srcOrd="0" destOrd="0" presId="urn:microsoft.com/office/officeart/2009/3/layout/IncreasingArrowsProcess"/>
    <dgm:cxn modelId="{04DD5ADB-BFA8-4FF1-BB99-298910B4D12E}" srcId="{0722C51A-D394-4491-96C2-2F59A5ECCFC5}" destId="{ECB7D02A-D892-42AA-AD8D-35CED034440F}" srcOrd="0" destOrd="0" parTransId="{C1A414DB-8436-4336-994A-1AE972EF787A}" sibTransId="{F004F89A-FA83-4E68-8BE2-D5E61ECED0FB}"/>
    <dgm:cxn modelId="{B0893D95-0B10-4D95-A402-D24ADE317B8A}" type="presParOf" srcId="{F5CF0DB3-A088-4AED-ABB7-0B4110572029}" destId="{02E3912C-24D8-4A4F-B551-379D11282FC9}" srcOrd="0" destOrd="0" presId="urn:microsoft.com/office/officeart/2009/3/layout/IncreasingArrowsProcess"/>
    <dgm:cxn modelId="{C1E8B8B4-9776-4FED-BD4C-1BB46C0D7819}" type="presParOf" srcId="{F5CF0DB3-A088-4AED-ABB7-0B4110572029}" destId="{11C9C4A5-8B65-4712-9EF8-311E9D064252}" srcOrd="1" destOrd="0" presId="urn:microsoft.com/office/officeart/2009/3/layout/IncreasingArrowsProcess"/>
    <dgm:cxn modelId="{A3B8C60F-52D4-47CB-9BDB-9A88625F5649}" type="presParOf" srcId="{F5CF0DB3-A088-4AED-ABB7-0B4110572029}" destId="{B4F4EABC-B8FC-46E5-BE15-908AC3E57315}" srcOrd="2" destOrd="0" presId="urn:microsoft.com/office/officeart/2009/3/layout/IncreasingArrowsProcess"/>
    <dgm:cxn modelId="{8BF624CB-3CBA-4475-A938-C9358A188A1F}" type="presParOf" srcId="{F5CF0DB3-A088-4AED-ABB7-0B4110572029}" destId="{071FF939-D9D6-4955-81E3-875E414670E6}"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27DA0ED6-DF50-4FD9-A3D8-2636B104C49E}"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1764D3D1-4A15-4595-9CEC-956DBFC0D4EB}">
      <dgm:prSet phldrT="[Text]"/>
      <dgm:spPr/>
      <dgm:t>
        <a:bodyPr/>
        <a:lstStyle/>
        <a:p>
          <a:r>
            <a:rPr lang="en-US"/>
            <a:t>Type of witness ?</a:t>
          </a:r>
          <a:endParaRPr lang="en-US" dirty="0"/>
        </a:p>
      </dgm:t>
    </dgm:pt>
    <dgm:pt modelId="{6D8E8BC7-3A29-450B-80EE-246C6FBD96FF}" type="parTrans" cxnId="{0C1911A2-1737-465B-AC8B-A721A17DCEA1}">
      <dgm:prSet/>
      <dgm:spPr/>
      <dgm:t>
        <a:bodyPr/>
        <a:lstStyle/>
        <a:p>
          <a:endParaRPr lang="en-US"/>
        </a:p>
      </dgm:t>
    </dgm:pt>
    <dgm:pt modelId="{665E945B-4D49-47CD-9850-356479EECDB7}" type="sibTrans" cxnId="{0C1911A2-1737-465B-AC8B-A721A17DCEA1}">
      <dgm:prSet/>
      <dgm:spPr/>
      <dgm:t>
        <a:bodyPr/>
        <a:lstStyle/>
        <a:p>
          <a:endParaRPr lang="en-US"/>
        </a:p>
      </dgm:t>
    </dgm:pt>
    <dgm:pt modelId="{51DD3175-9615-4DC2-B025-21E8DE2CE244}">
      <dgm:prSet phldrT="[Text]"/>
      <dgm:spPr/>
      <dgm:t>
        <a:bodyPr/>
        <a:lstStyle/>
        <a:p>
          <a:endParaRPr lang="en-GB" dirty="0"/>
        </a:p>
        <a:p>
          <a:r>
            <a:rPr lang="en-GB" dirty="0"/>
            <a:t>Must be a witness defined by S16 (Vulnerable) and S17(intimidated)</a:t>
          </a:r>
          <a:endParaRPr lang="en-US" dirty="0"/>
        </a:p>
      </dgm:t>
    </dgm:pt>
    <dgm:pt modelId="{18D0BA96-52E5-4AD4-9342-0293E69E6875}" type="parTrans" cxnId="{1C435A2D-8391-493B-A174-A64CA015562C}">
      <dgm:prSet/>
      <dgm:spPr/>
      <dgm:t>
        <a:bodyPr/>
        <a:lstStyle/>
        <a:p>
          <a:endParaRPr lang="en-US"/>
        </a:p>
      </dgm:t>
    </dgm:pt>
    <dgm:pt modelId="{DA76FDED-097B-4C23-A184-20400641ED93}" type="sibTrans" cxnId="{1C435A2D-8391-493B-A174-A64CA015562C}">
      <dgm:prSet/>
      <dgm:spPr/>
      <dgm:t>
        <a:bodyPr/>
        <a:lstStyle/>
        <a:p>
          <a:endParaRPr lang="en-US"/>
        </a:p>
      </dgm:t>
    </dgm:pt>
    <dgm:pt modelId="{6CBC9564-00F6-43B0-87DD-268837DE447E}">
      <dgm:prSet phldrT="[Text]"/>
      <dgm:spPr/>
      <dgm:t>
        <a:bodyPr/>
        <a:lstStyle/>
        <a:p>
          <a:r>
            <a:rPr lang="en-US"/>
            <a:t>Improve Quality ?</a:t>
          </a:r>
          <a:endParaRPr lang="en-US" dirty="0"/>
        </a:p>
      </dgm:t>
    </dgm:pt>
    <dgm:pt modelId="{F4290455-6EBE-46AD-82C0-2EE68E35AE6A}" type="parTrans" cxnId="{8EB0C0BE-D581-494E-9A43-6138E981FBB0}">
      <dgm:prSet/>
      <dgm:spPr/>
      <dgm:t>
        <a:bodyPr/>
        <a:lstStyle/>
        <a:p>
          <a:endParaRPr lang="en-US"/>
        </a:p>
      </dgm:t>
    </dgm:pt>
    <dgm:pt modelId="{08BA99A3-159E-444F-948F-12E0766F51F9}" type="sibTrans" cxnId="{8EB0C0BE-D581-494E-9A43-6138E981FBB0}">
      <dgm:prSet/>
      <dgm:spPr/>
      <dgm:t>
        <a:bodyPr/>
        <a:lstStyle/>
        <a:p>
          <a:endParaRPr lang="en-US"/>
        </a:p>
      </dgm:t>
    </dgm:pt>
    <dgm:pt modelId="{F4C6A168-CC23-4B2D-BAFF-D7426261397D}">
      <dgm:prSet phldrT="[Text]"/>
      <dgm:spPr/>
      <dgm:t>
        <a:bodyPr/>
        <a:lstStyle/>
        <a:p>
          <a:endParaRPr lang="en-GB" dirty="0"/>
        </a:p>
        <a:p>
          <a:r>
            <a:rPr lang="en-GB" dirty="0"/>
            <a:t>Will the Special measures improve the quality of the witnesses evidence?</a:t>
          </a:r>
          <a:endParaRPr lang="en-US" dirty="0"/>
        </a:p>
      </dgm:t>
    </dgm:pt>
    <dgm:pt modelId="{34EB3EFD-0EC5-47B7-9101-626A4D9A3C6E}" type="parTrans" cxnId="{B2A0DAA0-73A7-4946-8A72-E626EF5CC9D4}">
      <dgm:prSet/>
      <dgm:spPr/>
      <dgm:t>
        <a:bodyPr/>
        <a:lstStyle/>
        <a:p>
          <a:endParaRPr lang="en-US"/>
        </a:p>
      </dgm:t>
    </dgm:pt>
    <dgm:pt modelId="{49DD157F-38A1-426C-8EC9-D9FD30F2C99C}" type="sibTrans" cxnId="{B2A0DAA0-73A7-4946-8A72-E626EF5CC9D4}">
      <dgm:prSet/>
      <dgm:spPr/>
      <dgm:t>
        <a:bodyPr/>
        <a:lstStyle/>
        <a:p>
          <a:endParaRPr lang="en-US"/>
        </a:p>
      </dgm:t>
    </dgm:pt>
    <dgm:pt modelId="{8E3E0916-AAEF-46A2-800E-1064D8AD3E38}">
      <dgm:prSet phldrT="[Text]"/>
      <dgm:spPr/>
      <dgm:t>
        <a:bodyPr/>
        <a:lstStyle/>
        <a:p>
          <a:r>
            <a:rPr lang="en-US"/>
            <a:t>Which Measure ?</a:t>
          </a:r>
          <a:endParaRPr lang="en-US" dirty="0"/>
        </a:p>
      </dgm:t>
    </dgm:pt>
    <dgm:pt modelId="{AD82E4D4-1D85-450B-B82E-0201CC124142}" type="parTrans" cxnId="{E93FEA7F-0CC5-47DB-B3EA-B01EA66ABE71}">
      <dgm:prSet/>
      <dgm:spPr/>
      <dgm:t>
        <a:bodyPr/>
        <a:lstStyle/>
        <a:p>
          <a:endParaRPr lang="en-US"/>
        </a:p>
      </dgm:t>
    </dgm:pt>
    <dgm:pt modelId="{39984ACB-263B-43B3-9DFE-7551D93D1EFB}" type="sibTrans" cxnId="{E93FEA7F-0CC5-47DB-B3EA-B01EA66ABE71}">
      <dgm:prSet/>
      <dgm:spPr/>
      <dgm:t>
        <a:bodyPr/>
        <a:lstStyle/>
        <a:p>
          <a:endParaRPr lang="en-US"/>
        </a:p>
      </dgm:t>
    </dgm:pt>
    <dgm:pt modelId="{1B15C80F-0357-47C5-ACD1-86BA9F93B576}">
      <dgm:prSet phldrT="[Text]"/>
      <dgm:spPr/>
      <dgm:t>
        <a:bodyPr/>
        <a:lstStyle/>
        <a:p>
          <a:endParaRPr lang="en-GB" dirty="0"/>
        </a:p>
        <a:p>
          <a:r>
            <a:rPr lang="en-GB" dirty="0"/>
            <a:t>Which ones are most likely to maximise the quality of the witness’s evidence.</a:t>
          </a:r>
          <a:endParaRPr lang="en-US" dirty="0"/>
        </a:p>
      </dgm:t>
    </dgm:pt>
    <dgm:pt modelId="{C45E6B8B-6B33-447F-86E2-2D59FA694A4B}" type="parTrans" cxnId="{3E4B8AFC-4FEC-4907-9E5F-0BF4EED0D34C}">
      <dgm:prSet/>
      <dgm:spPr/>
      <dgm:t>
        <a:bodyPr/>
        <a:lstStyle/>
        <a:p>
          <a:endParaRPr lang="en-US"/>
        </a:p>
      </dgm:t>
    </dgm:pt>
    <dgm:pt modelId="{32A001DA-FD22-4DE4-9697-8FCD0ECD2521}" type="sibTrans" cxnId="{3E4B8AFC-4FEC-4907-9E5F-0BF4EED0D34C}">
      <dgm:prSet/>
      <dgm:spPr/>
      <dgm:t>
        <a:bodyPr/>
        <a:lstStyle/>
        <a:p>
          <a:endParaRPr lang="en-US"/>
        </a:p>
      </dgm:t>
    </dgm:pt>
    <dgm:pt modelId="{2704CD72-94EF-4D4A-9D71-19764AE5F9FE}">
      <dgm:prSet/>
      <dgm:spPr/>
      <dgm:t>
        <a:bodyPr/>
        <a:lstStyle/>
        <a:p>
          <a:endParaRPr lang="en-US" dirty="0"/>
        </a:p>
      </dgm:t>
    </dgm:pt>
    <dgm:pt modelId="{261D647A-3879-4B08-93D6-6170064FC8AF}" type="parTrans" cxnId="{4A392748-E192-465A-9F1D-9F4612EA2D31}">
      <dgm:prSet/>
      <dgm:spPr/>
      <dgm:t>
        <a:bodyPr/>
        <a:lstStyle/>
        <a:p>
          <a:endParaRPr lang="en-US"/>
        </a:p>
      </dgm:t>
    </dgm:pt>
    <dgm:pt modelId="{43480996-D51B-4106-911B-77BD0FC29842}" type="sibTrans" cxnId="{4A392748-E192-465A-9F1D-9F4612EA2D31}">
      <dgm:prSet/>
      <dgm:spPr/>
      <dgm:t>
        <a:bodyPr/>
        <a:lstStyle/>
        <a:p>
          <a:endParaRPr lang="en-US"/>
        </a:p>
      </dgm:t>
    </dgm:pt>
    <dgm:pt modelId="{65B6AED3-845C-4E08-A8AE-164A9A54AC23}">
      <dgm:prSet/>
      <dgm:spPr/>
      <dgm:t>
        <a:bodyPr/>
        <a:lstStyle/>
        <a:p>
          <a:endParaRPr lang="en-US" dirty="0"/>
        </a:p>
      </dgm:t>
    </dgm:pt>
    <dgm:pt modelId="{7A6F29F0-C89A-4D18-9375-B20051C4C901}" type="parTrans" cxnId="{EF67D495-B526-4644-AE17-D8C46A85FFAB}">
      <dgm:prSet/>
      <dgm:spPr/>
      <dgm:t>
        <a:bodyPr/>
        <a:lstStyle/>
        <a:p>
          <a:endParaRPr lang="en-US"/>
        </a:p>
      </dgm:t>
    </dgm:pt>
    <dgm:pt modelId="{075E79E6-EF43-4472-A753-38F91BF4404A}" type="sibTrans" cxnId="{EF67D495-B526-4644-AE17-D8C46A85FFAB}">
      <dgm:prSet/>
      <dgm:spPr/>
      <dgm:t>
        <a:bodyPr/>
        <a:lstStyle/>
        <a:p>
          <a:endParaRPr lang="en-US"/>
        </a:p>
      </dgm:t>
    </dgm:pt>
    <dgm:pt modelId="{53460B63-6AB4-48B6-86EC-9B26A2D003FA}">
      <dgm:prSet/>
      <dgm:spPr/>
      <dgm:t>
        <a:bodyPr/>
        <a:lstStyle/>
        <a:p>
          <a:endParaRPr lang="en-US" dirty="0"/>
        </a:p>
      </dgm:t>
    </dgm:pt>
    <dgm:pt modelId="{2ED8FE47-033C-489A-A1AD-3C7C535BE1CC}" type="parTrans" cxnId="{F7F107D1-E07C-492C-A8C3-1FF30E0FD0D9}">
      <dgm:prSet/>
      <dgm:spPr/>
      <dgm:t>
        <a:bodyPr/>
        <a:lstStyle/>
        <a:p>
          <a:endParaRPr lang="en-US"/>
        </a:p>
      </dgm:t>
    </dgm:pt>
    <dgm:pt modelId="{E53ED447-02BE-4B7B-840D-06BFC52F3C43}" type="sibTrans" cxnId="{F7F107D1-E07C-492C-A8C3-1FF30E0FD0D9}">
      <dgm:prSet/>
      <dgm:spPr/>
      <dgm:t>
        <a:bodyPr/>
        <a:lstStyle/>
        <a:p>
          <a:endParaRPr lang="en-US"/>
        </a:p>
      </dgm:t>
    </dgm:pt>
    <dgm:pt modelId="{F6D4C337-EDB1-43EC-A117-F3730D7C1F07}" type="pres">
      <dgm:prSet presAssocID="{27DA0ED6-DF50-4FD9-A3D8-2636B104C49E}" presName="Name0" presStyleCnt="0">
        <dgm:presLayoutVars>
          <dgm:chMax val="5"/>
          <dgm:chPref val="5"/>
          <dgm:dir/>
          <dgm:animLvl val="lvl"/>
        </dgm:presLayoutVars>
      </dgm:prSet>
      <dgm:spPr/>
    </dgm:pt>
    <dgm:pt modelId="{B847F43E-AAC6-43E0-BB78-A9655CED99FC}" type="pres">
      <dgm:prSet presAssocID="{1764D3D1-4A15-4595-9CEC-956DBFC0D4EB}" presName="parentText1" presStyleLbl="node1" presStyleIdx="0" presStyleCnt="3">
        <dgm:presLayoutVars>
          <dgm:chMax/>
          <dgm:chPref val="3"/>
          <dgm:bulletEnabled val="1"/>
        </dgm:presLayoutVars>
      </dgm:prSet>
      <dgm:spPr/>
    </dgm:pt>
    <dgm:pt modelId="{642C2E16-FBCE-42FC-8FD5-1A191AFFA86E}" type="pres">
      <dgm:prSet presAssocID="{1764D3D1-4A15-4595-9CEC-956DBFC0D4EB}" presName="childText1" presStyleLbl="solidAlignAcc1" presStyleIdx="0" presStyleCnt="3">
        <dgm:presLayoutVars>
          <dgm:chMax val="0"/>
          <dgm:chPref val="0"/>
          <dgm:bulletEnabled val="1"/>
        </dgm:presLayoutVars>
      </dgm:prSet>
      <dgm:spPr/>
    </dgm:pt>
    <dgm:pt modelId="{0AE06BC2-BBB6-4C64-ADB2-FE97F40875E2}" type="pres">
      <dgm:prSet presAssocID="{6CBC9564-00F6-43B0-87DD-268837DE447E}" presName="parentText2" presStyleLbl="node1" presStyleIdx="1" presStyleCnt="3">
        <dgm:presLayoutVars>
          <dgm:chMax/>
          <dgm:chPref val="3"/>
          <dgm:bulletEnabled val="1"/>
        </dgm:presLayoutVars>
      </dgm:prSet>
      <dgm:spPr/>
    </dgm:pt>
    <dgm:pt modelId="{4011AAC1-9476-4C81-8394-90D0B5524F8D}" type="pres">
      <dgm:prSet presAssocID="{6CBC9564-00F6-43B0-87DD-268837DE447E}" presName="childText2" presStyleLbl="solidAlignAcc1" presStyleIdx="1" presStyleCnt="3">
        <dgm:presLayoutVars>
          <dgm:chMax val="0"/>
          <dgm:chPref val="0"/>
          <dgm:bulletEnabled val="1"/>
        </dgm:presLayoutVars>
      </dgm:prSet>
      <dgm:spPr/>
    </dgm:pt>
    <dgm:pt modelId="{0A660858-5E94-41B7-AE85-BBE6D0A2E724}" type="pres">
      <dgm:prSet presAssocID="{8E3E0916-AAEF-46A2-800E-1064D8AD3E38}" presName="parentText3" presStyleLbl="node1" presStyleIdx="2" presStyleCnt="3">
        <dgm:presLayoutVars>
          <dgm:chMax/>
          <dgm:chPref val="3"/>
          <dgm:bulletEnabled val="1"/>
        </dgm:presLayoutVars>
      </dgm:prSet>
      <dgm:spPr/>
    </dgm:pt>
    <dgm:pt modelId="{FA7EA190-7E14-476E-8470-330560A8D33D}" type="pres">
      <dgm:prSet presAssocID="{8E3E0916-AAEF-46A2-800E-1064D8AD3E38}" presName="childText3" presStyleLbl="solidAlignAcc1" presStyleIdx="2" presStyleCnt="3">
        <dgm:presLayoutVars>
          <dgm:chMax val="0"/>
          <dgm:chPref val="0"/>
          <dgm:bulletEnabled val="1"/>
        </dgm:presLayoutVars>
      </dgm:prSet>
      <dgm:spPr/>
    </dgm:pt>
  </dgm:ptLst>
  <dgm:cxnLst>
    <dgm:cxn modelId="{32EAF300-21D2-47D4-9830-C3B77F53C899}" type="presOf" srcId="{1B15C80F-0357-47C5-ACD1-86BA9F93B576}" destId="{FA7EA190-7E14-476E-8470-330560A8D33D}" srcOrd="0" destOrd="0" presId="urn:microsoft.com/office/officeart/2009/3/layout/IncreasingArrowsProcess"/>
    <dgm:cxn modelId="{BBC91407-A907-4AA5-806E-4B75D92C6B89}" type="presOf" srcId="{27DA0ED6-DF50-4FD9-A3D8-2636B104C49E}" destId="{F6D4C337-EDB1-43EC-A117-F3730D7C1F07}" srcOrd="0" destOrd="0" presId="urn:microsoft.com/office/officeart/2009/3/layout/IncreasingArrowsProcess"/>
    <dgm:cxn modelId="{78BA6319-651B-4C5F-8232-15F8448AB9A9}" type="presOf" srcId="{8E3E0916-AAEF-46A2-800E-1064D8AD3E38}" destId="{0A660858-5E94-41B7-AE85-BBE6D0A2E724}" srcOrd="0" destOrd="0" presId="urn:microsoft.com/office/officeart/2009/3/layout/IncreasingArrowsProcess"/>
    <dgm:cxn modelId="{1C435A2D-8391-493B-A174-A64CA015562C}" srcId="{1764D3D1-4A15-4595-9CEC-956DBFC0D4EB}" destId="{51DD3175-9615-4DC2-B025-21E8DE2CE244}" srcOrd="0" destOrd="0" parTransId="{18D0BA96-52E5-4AD4-9342-0293E69E6875}" sibTransId="{DA76FDED-097B-4C23-A184-20400641ED93}"/>
    <dgm:cxn modelId="{1A789440-A668-407F-A841-D2F4277D14F1}" type="presOf" srcId="{F4C6A168-CC23-4B2D-BAFF-D7426261397D}" destId="{4011AAC1-9476-4C81-8394-90D0B5524F8D}" srcOrd="0" destOrd="0" presId="urn:microsoft.com/office/officeart/2009/3/layout/IncreasingArrowsProcess"/>
    <dgm:cxn modelId="{0030AB5F-8A75-4168-8FE4-0B6ED894280D}" type="presOf" srcId="{53460B63-6AB4-48B6-86EC-9B26A2D003FA}" destId="{FA7EA190-7E14-476E-8470-330560A8D33D}" srcOrd="0" destOrd="1" presId="urn:microsoft.com/office/officeart/2009/3/layout/IncreasingArrowsProcess"/>
    <dgm:cxn modelId="{4A392748-E192-465A-9F1D-9F4612EA2D31}" srcId="{1764D3D1-4A15-4595-9CEC-956DBFC0D4EB}" destId="{2704CD72-94EF-4D4A-9D71-19764AE5F9FE}" srcOrd="1" destOrd="0" parTransId="{261D647A-3879-4B08-93D6-6170064FC8AF}" sibTransId="{43480996-D51B-4106-911B-77BD0FC29842}"/>
    <dgm:cxn modelId="{E93FEA7F-0CC5-47DB-B3EA-B01EA66ABE71}" srcId="{27DA0ED6-DF50-4FD9-A3D8-2636B104C49E}" destId="{8E3E0916-AAEF-46A2-800E-1064D8AD3E38}" srcOrd="2" destOrd="0" parTransId="{AD82E4D4-1D85-450B-B82E-0201CC124142}" sibTransId="{39984ACB-263B-43B3-9DFE-7551D93D1EFB}"/>
    <dgm:cxn modelId="{EF67D495-B526-4644-AE17-D8C46A85FFAB}" srcId="{6CBC9564-00F6-43B0-87DD-268837DE447E}" destId="{65B6AED3-845C-4E08-A8AE-164A9A54AC23}" srcOrd="1" destOrd="0" parTransId="{7A6F29F0-C89A-4D18-9375-B20051C4C901}" sibTransId="{075E79E6-EF43-4472-A753-38F91BF4404A}"/>
    <dgm:cxn modelId="{CC13F299-112D-4DCF-8AE5-D27ECBF4ECE6}" type="presOf" srcId="{6CBC9564-00F6-43B0-87DD-268837DE447E}" destId="{0AE06BC2-BBB6-4C64-ADB2-FE97F40875E2}" srcOrd="0" destOrd="0" presId="urn:microsoft.com/office/officeart/2009/3/layout/IncreasingArrowsProcess"/>
    <dgm:cxn modelId="{B2A0DAA0-73A7-4946-8A72-E626EF5CC9D4}" srcId="{6CBC9564-00F6-43B0-87DD-268837DE447E}" destId="{F4C6A168-CC23-4B2D-BAFF-D7426261397D}" srcOrd="0" destOrd="0" parTransId="{34EB3EFD-0EC5-47B7-9101-626A4D9A3C6E}" sibTransId="{49DD157F-38A1-426C-8EC9-D9FD30F2C99C}"/>
    <dgm:cxn modelId="{0C1911A2-1737-465B-AC8B-A721A17DCEA1}" srcId="{27DA0ED6-DF50-4FD9-A3D8-2636B104C49E}" destId="{1764D3D1-4A15-4595-9CEC-956DBFC0D4EB}" srcOrd="0" destOrd="0" parTransId="{6D8E8BC7-3A29-450B-80EE-246C6FBD96FF}" sibTransId="{665E945B-4D49-47CD-9850-356479EECDB7}"/>
    <dgm:cxn modelId="{069B97B4-1FB2-4CC3-A411-00A5B29F23EE}" type="presOf" srcId="{1764D3D1-4A15-4595-9CEC-956DBFC0D4EB}" destId="{B847F43E-AAC6-43E0-BB78-A9655CED99FC}" srcOrd="0" destOrd="0" presId="urn:microsoft.com/office/officeart/2009/3/layout/IncreasingArrowsProcess"/>
    <dgm:cxn modelId="{8EB0C0BE-D581-494E-9A43-6138E981FBB0}" srcId="{27DA0ED6-DF50-4FD9-A3D8-2636B104C49E}" destId="{6CBC9564-00F6-43B0-87DD-268837DE447E}" srcOrd="1" destOrd="0" parTransId="{F4290455-6EBE-46AD-82C0-2EE68E35AE6A}" sibTransId="{08BA99A3-159E-444F-948F-12E0766F51F9}"/>
    <dgm:cxn modelId="{CAB537C5-6677-4283-A1D9-11A5937C854C}" type="presOf" srcId="{65B6AED3-845C-4E08-A8AE-164A9A54AC23}" destId="{4011AAC1-9476-4C81-8394-90D0B5524F8D}" srcOrd="0" destOrd="1" presId="urn:microsoft.com/office/officeart/2009/3/layout/IncreasingArrowsProcess"/>
    <dgm:cxn modelId="{7AB430CC-9847-45F8-960A-2B26113B6BDF}" type="presOf" srcId="{2704CD72-94EF-4D4A-9D71-19764AE5F9FE}" destId="{642C2E16-FBCE-42FC-8FD5-1A191AFFA86E}" srcOrd="0" destOrd="1" presId="urn:microsoft.com/office/officeart/2009/3/layout/IncreasingArrowsProcess"/>
    <dgm:cxn modelId="{F7F107D1-E07C-492C-A8C3-1FF30E0FD0D9}" srcId="{8E3E0916-AAEF-46A2-800E-1064D8AD3E38}" destId="{53460B63-6AB4-48B6-86EC-9B26A2D003FA}" srcOrd="1" destOrd="0" parTransId="{2ED8FE47-033C-489A-A1AD-3C7C535BE1CC}" sibTransId="{E53ED447-02BE-4B7B-840D-06BFC52F3C43}"/>
    <dgm:cxn modelId="{F39088F2-2726-4D00-A954-F48D6BC702DA}" type="presOf" srcId="{51DD3175-9615-4DC2-B025-21E8DE2CE244}" destId="{642C2E16-FBCE-42FC-8FD5-1A191AFFA86E}" srcOrd="0" destOrd="0" presId="urn:microsoft.com/office/officeart/2009/3/layout/IncreasingArrowsProcess"/>
    <dgm:cxn modelId="{3E4B8AFC-4FEC-4907-9E5F-0BF4EED0D34C}" srcId="{8E3E0916-AAEF-46A2-800E-1064D8AD3E38}" destId="{1B15C80F-0357-47C5-ACD1-86BA9F93B576}" srcOrd="0" destOrd="0" parTransId="{C45E6B8B-6B33-447F-86E2-2D59FA694A4B}" sibTransId="{32A001DA-FD22-4DE4-9697-8FCD0ECD2521}"/>
    <dgm:cxn modelId="{A0EC2B0C-3C02-4D11-9940-7787B03729E2}" type="presParOf" srcId="{F6D4C337-EDB1-43EC-A117-F3730D7C1F07}" destId="{B847F43E-AAC6-43E0-BB78-A9655CED99FC}" srcOrd="0" destOrd="0" presId="urn:microsoft.com/office/officeart/2009/3/layout/IncreasingArrowsProcess"/>
    <dgm:cxn modelId="{4DD2A1A2-7AB1-4A4F-BA81-9E3540127098}" type="presParOf" srcId="{F6D4C337-EDB1-43EC-A117-F3730D7C1F07}" destId="{642C2E16-FBCE-42FC-8FD5-1A191AFFA86E}" srcOrd="1" destOrd="0" presId="urn:microsoft.com/office/officeart/2009/3/layout/IncreasingArrowsProcess"/>
    <dgm:cxn modelId="{F57015E3-8D64-4EF8-83EE-B969F1D384F4}" type="presParOf" srcId="{F6D4C337-EDB1-43EC-A117-F3730D7C1F07}" destId="{0AE06BC2-BBB6-4C64-ADB2-FE97F40875E2}" srcOrd="2" destOrd="0" presId="urn:microsoft.com/office/officeart/2009/3/layout/IncreasingArrowsProcess"/>
    <dgm:cxn modelId="{F0AA6064-0FAC-4EAF-BC9B-7324F52BC589}" type="presParOf" srcId="{F6D4C337-EDB1-43EC-A117-F3730D7C1F07}" destId="{4011AAC1-9476-4C81-8394-90D0B5524F8D}" srcOrd="3" destOrd="0" presId="urn:microsoft.com/office/officeart/2009/3/layout/IncreasingArrowsProcess"/>
    <dgm:cxn modelId="{401FE551-FA0B-4D8F-BD97-198667340362}" type="presParOf" srcId="{F6D4C337-EDB1-43EC-A117-F3730D7C1F07}" destId="{0A660858-5E94-41B7-AE85-BBE6D0A2E724}" srcOrd="4" destOrd="0" presId="urn:microsoft.com/office/officeart/2009/3/layout/IncreasingArrowsProcess"/>
    <dgm:cxn modelId="{882083B3-1468-44B5-9AD4-A3BE482C7A5E}" type="presParOf" srcId="{F6D4C337-EDB1-43EC-A117-F3730D7C1F07}" destId="{FA7EA190-7E14-476E-8470-330560A8D33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1AD0DF6A-33D0-4A79-9FD4-B123FC69618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CC5A330A-30C3-4102-A0D5-9EA447AE5564}">
      <dgm:prSet phldrT="[Text]" custT="1"/>
      <dgm:spPr>
        <a:solidFill>
          <a:schemeClr val="accent6">
            <a:lumMod val="60000"/>
            <a:lumOff val="40000"/>
          </a:schemeClr>
        </a:solidFill>
        <a:ln>
          <a:solidFill>
            <a:schemeClr val="tx1"/>
          </a:solidFill>
        </a:ln>
      </dgm:spPr>
      <dgm:t>
        <a:bodyPr/>
        <a:lstStyle/>
        <a:p>
          <a:r>
            <a:rPr lang="en-US" sz="2400" dirty="0">
              <a:solidFill>
                <a:schemeClr val="tx1"/>
              </a:solidFill>
            </a:rPr>
            <a:t>DO NOT PROMISE SPECIAL MEASURES</a:t>
          </a:r>
        </a:p>
      </dgm:t>
    </dgm:pt>
    <dgm:pt modelId="{5C3A3893-54A2-4D7A-8B60-8E7E8B3C44B7}" type="parTrans" cxnId="{DFA6413F-59C5-4FA7-A861-6521BC3031ED}">
      <dgm:prSet/>
      <dgm:spPr/>
      <dgm:t>
        <a:bodyPr/>
        <a:lstStyle/>
        <a:p>
          <a:endParaRPr lang="en-US"/>
        </a:p>
      </dgm:t>
    </dgm:pt>
    <dgm:pt modelId="{643B1F4A-0B05-4204-9F04-6E218F4B8977}" type="sibTrans" cxnId="{DFA6413F-59C5-4FA7-A861-6521BC3031ED}">
      <dgm:prSet/>
      <dgm:spPr>
        <a:solidFill>
          <a:schemeClr val="accent2">
            <a:lumMod val="75000"/>
          </a:schemeClr>
        </a:solidFill>
        <a:ln>
          <a:solidFill>
            <a:schemeClr val="tx1"/>
          </a:solidFill>
        </a:ln>
      </dgm:spPr>
      <dgm:t>
        <a:bodyPr/>
        <a:lstStyle/>
        <a:p>
          <a:endParaRPr lang="en-US"/>
        </a:p>
      </dgm:t>
    </dgm:pt>
    <dgm:pt modelId="{395507F9-31F3-4AD2-B6B7-F80E77A8D2A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Discuss the special measures with the witness</a:t>
          </a:r>
        </a:p>
      </dgm:t>
    </dgm:pt>
    <dgm:pt modelId="{C1A295E6-93A2-44DF-8A92-1EEA08C3D493}" type="parTrans" cxnId="{36090BCB-5731-43B8-8B8A-93A6727EEA85}">
      <dgm:prSet/>
      <dgm:spPr/>
      <dgm:t>
        <a:bodyPr/>
        <a:lstStyle/>
        <a:p>
          <a:endParaRPr lang="en-US"/>
        </a:p>
      </dgm:t>
    </dgm:pt>
    <dgm:pt modelId="{A7F08CCB-3FDB-4939-96AA-9A166DB6A821}" type="sibTrans" cxnId="{36090BCB-5731-43B8-8B8A-93A6727EEA85}">
      <dgm:prSet/>
      <dgm:spPr>
        <a:solidFill>
          <a:schemeClr val="accent2">
            <a:lumMod val="75000"/>
          </a:schemeClr>
        </a:solidFill>
        <a:ln>
          <a:solidFill>
            <a:schemeClr val="tx1"/>
          </a:solidFill>
        </a:ln>
      </dgm:spPr>
      <dgm:t>
        <a:bodyPr/>
        <a:lstStyle/>
        <a:p>
          <a:endParaRPr lang="en-US"/>
        </a:p>
      </dgm:t>
    </dgm:pt>
    <dgm:pt modelId="{889AB594-8722-4E39-9C1E-BA7BBF4EEFF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Complete the MG2 outlining why the SM would assist witness &amp; submit to the CPS</a:t>
          </a:r>
        </a:p>
      </dgm:t>
    </dgm:pt>
    <dgm:pt modelId="{9617A1FC-BC44-419F-AE72-52D3F4F651BB}" type="parTrans" cxnId="{350583DC-9855-4213-AD0A-88D27379C6ED}">
      <dgm:prSet/>
      <dgm:spPr/>
      <dgm:t>
        <a:bodyPr/>
        <a:lstStyle/>
        <a:p>
          <a:endParaRPr lang="en-US"/>
        </a:p>
      </dgm:t>
    </dgm:pt>
    <dgm:pt modelId="{CCF31703-6B66-46DB-9F97-BBF92053C87D}" type="sibTrans" cxnId="{350583DC-9855-4213-AD0A-88D27379C6ED}">
      <dgm:prSet/>
      <dgm:spPr>
        <a:solidFill>
          <a:schemeClr val="accent2">
            <a:lumMod val="75000"/>
          </a:schemeClr>
        </a:solidFill>
        <a:ln>
          <a:solidFill>
            <a:schemeClr val="tx1"/>
          </a:solidFill>
        </a:ln>
      </dgm:spPr>
      <dgm:t>
        <a:bodyPr/>
        <a:lstStyle/>
        <a:p>
          <a:endParaRPr lang="en-US"/>
        </a:p>
      </dgm:t>
    </dgm:pt>
    <dgm:pt modelId="{5940587F-93F4-4BE6-B16A-3FB6EFB5820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Court will make the final decision in regards to who gets SM and which will be used</a:t>
          </a:r>
        </a:p>
      </dgm:t>
    </dgm:pt>
    <dgm:pt modelId="{26FACB0C-E31C-43E0-A73C-0EB6E7751889}" type="parTrans" cxnId="{1D06429E-40E9-4ED8-9860-8D40F904345E}">
      <dgm:prSet/>
      <dgm:spPr/>
      <dgm:t>
        <a:bodyPr/>
        <a:lstStyle/>
        <a:p>
          <a:endParaRPr lang="en-US"/>
        </a:p>
      </dgm:t>
    </dgm:pt>
    <dgm:pt modelId="{A352F674-8C1E-4012-AB7F-1095AEA852FD}" type="sibTrans" cxnId="{1D06429E-40E9-4ED8-9860-8D40F904345E}">
      <dgm:prSet/>
      <dgm:spPr>
        <a:solidFill>
          <a:schemeClr val="accent2">
            <a:lumMod val="75000"/>
          </a:schemeClr>
        </a:solidFill>
        <a:ln>
          <a:solidFill>
            <a:schemeClr val="tx1"/>
          </a:solidFill>
        </a:ln>
      </dgm:spPr>
      <dgm:t>
        <a:bodyPr/>
        <a:lstStyle/>
        <a:p>
          <a:endParaRPr lang="en-US"/>
        </a:p>
      </dgm:t>
    </dgm:pt>
    <dgm:pt modelId="{2576C82F-55D2-410E-B3CD-43686C90F82B}">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THE POLICE DO NOT MAKE THIS DECISION</a:t>
          </a:r>
        </a:p>
      </dgm:t>
    </dgm:pt>
    <dgm:pt modelId="{058CC156-D493-460F-9B49-0555D15E998F}" type="parTrans" cxnId="{E0EBD912-C6B1-40C8-A2A9-2DE7DE1434A1}">
      <dgm:prSet/>
      <dgm:spPr/>
      <dgm:t>
        <a:bodyPr/>
        <a:lstStyle/>
        <a:p>
          <a:endParaRPr lang="en-US"/>
        </a:p>
      </dgm:t>
    </dgm:pt>
    <dgm:pt modelId="{01C8A708-1B22-488D-947C-1E19B3EA6EDE}" type="sibTrans" cxnId="{E0EBD912-C6B1-40C8-A2A9-2DE7DE1434A1}">
      <dgm:prSet/>
      <dgm:spPr/>
      <dgm:t>
        <a:bodyPr/>
        <a:lstStyle/>
        <a:p>
          <a:endParaRPr lang="en-US"/>
        </a:p>
      </dgm:t>
    </dgm:pt>
    <dgm:pt modelId="{5443897D-45CB-4DA4-A9FB-32509F6708FF}" type="pres">
      <dgm:prSet presAssocID="{1AD0DF6A-33D0-4A79-9FD4-B123FC696184}" presName="diagram" presStyleCnt="0">
        <dgm:presLayoutVars>
          <dgm:dir/>
          <dgm:resizeHandles val="exact"/>
        </dgm:presLayoutVars>
      </dgm:prSet>
      <dgm:spPr/>
    </dgm:pt>
    <dgm:pt modelId="{4CBA5AC6-9FD5-41C6-A684-56D49A02A14A}" type="pres">
      <dgm:prSet presAssocID="{CC5A330A-30C3-4102-A0D5-9EA447AE5564}" presName="node" presStyleLbl="node1" presStyleIdx="0" presStyleCnt="5">
        <dgm:presLayoutVars>
          <dgm:bulletEnabled val="1"/>
        </dgm:presLayoutVars>
      </dgm:prSet>
      <dgm:spPr/>
    </dgm:pt>
    <dgm:pt modelId="{975B73E7-5493-4C5C-97C6-C7185287C53D}" type="pres">
      <dgm:prSet presAssocID="{643B1F4A-0B05-4204-9F04-6E218F4B8977}" presName="sibTrans" presStyleLbl="sibTrans2D1" presStyleIdx="0" presStyleCnt="4"/>
      <dgm:spPr/>
    </dgm:pt>
    <dgm:pt modelId="{F9D2EFD7-046B-4EC4-B782-CCD00B7FE964}" type="pres">
      <dgm:prSet presAssocID="{643B1F4A-0B05-4204-9F04-6E218F4B8977}" presName="connectorText" presStyleLbl="sibTrans2D1" presStyleIdx="0" presStyleCnt="4"/>
      <dgm:spPr/>
    </dgm:pt>
    <dgm:pt modelId="{489E00C2-297D-4F4D-9945-E0386C553DE9}" type="pres">
      <dgm:prSet presAssocID="{395507F9-31F3-4AD2-B6B7-F80E77A8D2A1}" presName="node" presStyleLbl="node1" presStyleIdx="1" presStyleCnt="5">
        <dgm:presLayoutVars>
          <dgm:bulletEnabled val="1"/>
        </dgm:presLayoutVars>
      </dgm:prSet>
      <dgm:spPr/>
    </dgm:pt>
    <dgm:pt modelId="{5BAB799C-5F7B-499F-A46B-0EA677787534}" type="pres">
      <dgm:prSet presAssocID="{A7F08CCB-3FDB-4939-96AA-9A166DB6A821}" presName="sibTrans" presStyleLbl="sibTrans2D1" presStyleIdx="1" presStyleCnt="4"/>
      <dgm:spPr/>
    </dgm:pt>
    <dgm:pt modelId="{D9B3BE39-D264-4EDE-8057-2677F9ABA140}" type="pres">
      <dgm:prSet presAssocID="{A7F08CCB-3FDB-4939-96AA-9A166DB6A821}" presName="connectorText" presStyleLbl="sibTrans2D1" presStyleIdx="1" presStyleCnt="4"/>
      <dgm:spPr/>
    </dgm:pt>
    <dgm:pt modelId="{4435D2C0-13CF-4922-A78B-CFC6564266F0}" type="pres">
      <dgm:prSet presAssocID="{889AB594-8722-4E39-9C1E-BA7BBF4EEFF6}" presName="node" presStyleLbl="node1" presStyleIdx="2" presStyleCnt="5">
        <dgm:presLayoutVars>
          <dgm:bulletEnabled val="1"/>
        </dgm:presLayoutVars>
      </dgm:prSet>
      <dgm:spPr/>
    </dgm:pt>
    <dgm:pt modelId="{895CBB67-B434-47BE-9E61-23A9015548A7}" type="pres">
      <dgm:prSet presAssocID="{CCF31703-6B66-46DB-9F97-BBF92053C87D}" presName="sibTrans" presStyleLbl="sibTrans2D1" presStyleIdx="2" presStyleCnt="4"/>
      <dgm:spPr/>
    </dgm:pt>
    <dgm:pt modelId="{E8A85A16-80A1-4BAD-9EA1-1055995A1BC1}" type="pres">
      <dgm:prSet presAssocID="{CCF31703-6B66-46DB-9F97-BBF92053C87D}" presName="connectorText" presStyleLbl="sibTrans2D1" presStyleIdx="2" presStyleCnt="4"/>
      <dgm:spPr/>
    </dgm:pt>
    <dgm:pt modelId="{D533CB4C-551C-4851-B282-6BFA5EDEC7FE}" type="pres">
      <dgm:prSet presAssocID="{5940587F-93F4-4BE6-B16A-3FB6EFB5820D}" presName="node" presStyleLbl="node1" presStyleIdx="3" presStyleCnt="5">
        <dgm:presLayoutVars>
          <dgm:bulletEnabled val="1"/>
        </dgm:presLayoutVars>
      </dgm:prSet>
      <dgm:spPr/>
    </dgm:pt>
    <dgm:pt modelId="{A17543D0-D603-4A5D-936E-88AE5BA6AFD7}" type="pres">
      <dgm:prSet presAssocID="{A352F674-8C1E-4012-AB7F-1095AEA852FD}" presName="sibTrans" presStyleLbl="sibTrans2D1" presStyleIdx="3" presStyleCnt="4"/>
      <dgm:spPr/>
    </dgm:pt>
    <dgm:pt modelId="{83B7832D-5F66-4109-A00C-69DAEAFCE18D}" type="pres">
      <dgm:prSet presAssocID="{A352F674-8C1E-4012-AB7F-1095AEA852FD}" presName="connectorText" presStyleLbl="sibTrans2D1" presStyleIdx="3" presStyleCnt="4"/>
      <dgm:spPr/>
    </dgm:pt>
    <dgm:pt modelId="{6BDFF2C4-1D6C-4B27-BEB2-D0E0AC58A753}" type="pres">
      <dgm:prSet presAssocID="{2576C82F-55D2-410E-B3CD-43686C90F82B}" presName="node" presStyleLbl="node1" presStyleIdx="4" presStyleCnt="5">
        <dgm:presLayoutVars>
          <dgm:bulletEnabled val="1"/>
        </dgm:presLayoutVars>
      </dgm:prSet>
      <dgm:spPr/>
    </dgm:pt>
  </dgm:ptLst>
  <dgm:cxnLst>
    <dgm:cxn modelId="{EA63A209-4D9F-4C6B-BC40-A7F6B5A61B89}" type="presOf" srcId="{395507F9-31F3-4AD2-B6B7-F80E77A8D2A1}" destId="{489E00C2-297D-4F4D-9945-E0386C553DE9}" srcOrd="0" destOrd="0" presId="urn:microsoft.com/office/officeart/2005/8/layout/process5"/>
    <dgm:cxn modelId="{E0EBD912-C6B1-40C8-A2A9-2DE7DE1434A1}" srcId="{1AD0DF6A-33D0-4A79-9FD4-B123FC696184}" destId="{2576C82F-55D2-410E-B3CD-43686C90F82B}" srcOrd="4" destOrd="0" parTransId="{058CC156-D493-460F-9B49-0555D15E998F}" sibTransId="{01C8A708-1B22-488D-947C-1E19B3EA6EDE}"/>
    <dgm:cxn modelId="{F8876514-0508-4FCA-BA1E-5AAC7312528B}" type="presOf" srcId="{2576C82F-55D2-410E-B3CD-43686C90F82B}" destId="{6BDFF2C4-1D6C-4B27-BEB2-D0E0AC58A753}" srcOrd="0" destOrd="0" presId="urn:microsoft.com/office/officeart/2005/8/layout/process5"/>
    <dgm:cxn modelId="{3C3EEA1C-9582-4028-BAFD-D308106171EC}" type="presOf" srcId="{CCF31703-6B66-46DB-9F97-BBF92053C87D}" destId="{895CBB67-B434-47BE-9E61-23A9015548A7}" srcOrd="0" destOrd="0" presId="urn:microsoft.com/office/officeart/2005/8/layout/process5"/>
    <dgm:cxn modelId="{2FF74A27-1D34-441A-9EBF-6873654ED0B5}" type="presOf" srcId="{889AB594-8722-4E39-9C1E-BA7BBF4EEFF6}" destId="{4435D2C0-13CF-4922-A78B-CFC6564266F0}" srcOrd="0" destOrd="0" presId="urn:microsoft.com/office/officeart/2005/8/layout/process5"/>
    <dgm:cxn modelId="{FC56DE32-26F0-476F-9153-2C8B19495916}" type="presOf" srcId="{CCF31703-6B66-46DB-9F97-BBF92053C87D}" destId="{E8A85A16-80A1-4BAD-9EA1-1055995A1BC1}" srcOrd="1" destOrd="0" presId="urn:microsoft.com/office/officeart/2005/8/layout/process5"/>
    <dgm:cxn modelId="{DFA6413F-59C5-4FA7-A861-6521BC3031ED}" srcId="{1AD0DF6A-33D0-4A79-9FD4-B123FC696184}" destId="{CC5A330A-30C3-4102-A0D5-9EA447AE5564}" srcOrd="0" destOrd="0" parTransId="{5C3A3893-54A2-4D7A-8B60-8E7E8B3C44B7}" sibTransId="{643B1F4A-0B05-4204-9F04-6E218F4B8977}"/>
    <dgm:cxn modelId="{CC896C40-7A94-4EA9-A53F-FC812A239BD6}" type="presOf" srcId="{A352F674-8C1E-4012-AB7F-1095AEA852FD}" destId="{83B7832D-5F66-4109-A00C-69DAEAFCE18D}" srcOrd="1" destOrd="0" presId="urn:microsoft.com/office/officeart/2005/8/layout/process5"/>
    <dgm:cxn modelId="{D3753766-D790-40C4-A7BD-B551D7990254}" type="presOf" srcId="{643B1F4A-0B05-4204-9F04-6E218F4B8977}" destId="{975B73E7-5493-4C5C-97C6-C7185287C53D}" srcOrd="0" destOrd="0" presId="urn:microsoft.com/office/officeart/2005/8/layout/process5"/>
    <dgm:cxn modelId="{1D06429E-40E9-4ED8-9860-8D40F904345E}" srcId="{1AD0DF6A-33D0-4A79-9FD4-B123FC696184}" destId="{5940587F-93F4-4BE6-B16A-3FB6EFB5820D}" srcOrd="3" destOrd="0" parTransId="{26FACB0C-E31C-43E0-A73C-0EB6E7751889}" sibTransId="{A352F674-8C1E-4012-AB7F-1095AEA852FD}"/>
    <dgm:cxn modelId="{36090BCB-5731-43B8-8B8A-93A6727EEA85}" srcId="{1AD0DF6A-33D0-4A79-9FD4-B123FC696184}" destId="{395507F9-31F3-4AD2-B6B7-F80E77A8D2A1}" srcOrd="1" destOrd="0" parTransId="{C1A295E6-93A2-44DF-8A92-1EEA08C3D493}" sibTransId="{A7F08CCB-3FDB-4939-96AA-9A166DB6A821}"/>
    <dgm:cxn modelId="{19BDD2D6-6FA1-4E99-A8A7-A94BBCB1C8C9}" type="presOf" srcId="{1AD0DF6A-33D0-4A79-9FD4-B123FC696184}" destId="{5443897D-45CB-4DA4-A9FB-32509F6708FF}" srcOrd="0" destOrd="0" presId="urn:microsoft.com/office/officeart/2005/8/layout/process5"/>
    <dgm:cxn modelId="{FA69EFD9-A8A3-4792-AC6F-8DC0D7CECB9C}" type="presOf" srcId="{CC5A330A-30C3-4102-A0D5-9EA447AE5564}" destId="{4CBA5AC6-9FD5-41C6-A684-56D49A02A14A}" srcOrd="0" destOrd="0" presId="urn:microsoft.com/office/officeart/2005/8/layout/process5"/>
    <dgm:cxn modelId="{350583DC-9855-4213-AD0A-88D27379C6ED}" srcId="{1AD0DF6A-33D0-4A79-9FD4-B123FC696184}" destId="{889AB594-8722-4E39-9C1E-BA7BBF4EEFF6}" srcOrd="2" destOrd="0" parTransId="{9617A1FC-BC44-419F-AE72-52D3F4F651BB}" sibTransId="{CCF31703-6B66-46DB-9F97-BBF92053C87D}"/>
    <dgm:cxn modelId="{26F8C6E5-DFF7-4AE9-A94C-279E5F757050}" type="presOf" srcId="{A7F08CCB-3FDB-4939-96AA-9A166DB6A821}" destId="{D9B3BE39-D264-4EDE-8057-2677F9ABA140}" srcOrd="1" destOrd="0" presId="urn:microsoft.com/office/officeart/2005/8/layout/process5"/>
    <dgm:cxn modelId="{89D954EE-82A0-4FA4-B707-38B3FD7B845E}" type="presOf" srcId="{A7F08CCB-3FDB-4939-96AA-9A166DB6A821}" destId="{5BAB799C-5F7B-499F-A46B-0EA677787534}" srcOrd="0" destOrd="0" presId="urn:microsoft.com/office/officeart/2005/8/layout/process5"/>
    <dgm:cxn modelId="{AABD23F2-6CB2-4113-98D6-23E3EE0177A2}" type="presOf" srcId="{643B1F4A-0B05-4204-9F04-6E218F4B8977}" destId="{F9D2EFD7-046B-4EC4-B782-CCD00B7FE964}" srcOrd="1" destOrd="0" presId="urn:microsoft.com/office/officeart/2005/8/layout/process5"/>
    <dgm:cxn modelId="{94C6ADF2-3E32-411F-B6F3-AB1132D24393}" type="presOf" srcId="{5940587F-93F4-4BE6-B16A-3FB6EFB5820D}" destId="{D533CB4C-551C-4851-B282-6BFA5EDEC7FE}" srcOrd="0" destOrd="0" presId="urn:microsoft.com/office/officeart/2005/8/layout/process5"/>
    <dgm:cxn modelId="{D50ACBFB-FDAB-4BBF-BD1D-046C0D739497}" type="presOf" srcId="{A352F674-8C1E-4012-AB7F-1095AEA852FD}" destId="{A17543D0-D603-4A5D-936E-88AE5BA6AFD7}" srcOrd="0" destOrd="0" presId="urn:microsoft.com/office/officeart/2005/8/layout/process5"/>
    <dgm:cxn modelId="{C0C6C689-83C1-494C-8AF6-1B478A0C924E}" type="presParOf" srcId="{5443897D-45CB-4DA4-A9FB-32509F6708FF}" destId="{4CBA5AC6-9FD5-41C6-A684-56D49A02A14A}" srcOrd="0" destOrd="0" presId="urn:microsoft.com/office/officeart/2005/8/layout/process5"/>
    <dgm:cxn modelId="{161A2B98-2B57-4E30-911A-E472DDD4CEAB}" type="presParOf" srcId="{5443897D-45CB-4DA4-A9FB-32509F6708FF}" destId="{975B73E7-5493-4C5C-97C6-C7185287C53D}" srcOrd="1" destOrd="0" presId="urn:microsoft.com/office/officeart/2005/8/layout/process5"/>
    <dgm:cxn modelId="{2C83A9D3-E717-41CB-B7BD-15EC23EB9589}" type="presParOf" srcId="{975B73E7-5493-4C5C-97C6-C7185287C53D}" destId="{F9D2EFD7-046B-4EC4-B782-CCD00B7FE964}" srcOrd="0" destOrd="0" presId="urn:microsoft.com/office/officeart/2005/8/layout/process5"/>
    <dgm:cxn modelId="{1E1C675D-BC2F-4C17-A79B-CD5549D90852}" type="presParOf" srcId="{5443897D-45CB-4DA4-A9FB-32509F6708FF}" destId="{489E00C2-297D-4F4D-9945-E0386C553DE9}" srcOrd="2" destOrd="0" presId="urn:microsoft.com/office/officeart/2005/8/layout/process5"/>
    <dgm:cxn modelId="{E9E73F70-41F0-49E6-9A15-836384F0EB99}" type="presParOf" srcId="{5443897D-45CB-4DA4-A9FB-32509F6708FF}" destId="{5BAB799C-5F7B-499F-A46B-0EA677787534}" srcOrd="3" destOrd="0" presId="urn:microsoft.com/office/officeart/2005/8/layout/process5"/>
    <dgm:cxn modelId="{5C682F0F-3C3F-4946-8332-2021E621321B}" type="presParOf" srcId="{5BAB799C-5F7B-499F-A46B-0EA677787534}" destId="{D9B3BE39-D264-4EDE-8057-2677F9ABA140}" srcOrd="0" destOrd="0" presId="urn:microsoft.com/office/officeart/2005/8/layout/process5"/>
    <dgm:cxn modelId="{3F946AD7-A604-4E3B-8EFF-C1DDDD14C052}" type="presParOf" srcId="{5443897D-45CB-4DA4-A9FB-32509F6708FF}" destId="{4435D2C0-13CF-4922-A78B-CFC6564266F0}" srcOrd="4" destOrd="0" presId="urn:microsoft.com/office/officeart/2005/8/layout/process5"/>
    <dgm:cxn modelId="{1040EC99-8749-4CF2-8DF5-09B20929493A}" type="presParOf" srcId="{5443897D-45CB-4DA4-A9FB-32509F6708FF}" destId="{895CBB67-B434-47BE-9E61-23A9015548A7}" srcOrd="5" destOrd="0" presId="urn:microsoft.com/office/officeart/2005/8/layout/process5"/>
    <dgm:cxn modelId="{37FC5CAB-C573-4099-88C3-62C78BA2B198}" type="presParOf" srcId="{895CBB67-B434-47BE-9E61-23A9015548A7}" destId="{E8A85A16-80A1-4BAD-9EA1-1055995A1BC1}" srcOrd="0" destOrd="0" presId="urn:microsoft.com/office/officeart/2005/8/layout/process5"/>
    <dgm:cxn modelId="{1DF3D4AF-D811-41BC-92A3-999E626AD6E6}" type="presParOf" srcId="{5443897D-45CB-4DA4-A9FB-32509F6708FF}" destId="{D533CB4C-551C-4851-B282-6BFA5EDEC7FE}" srcOrd="6" destOrd="0" presId="urn:microsoft.com/office/officeart/2005/8/layout/process5"/>
    <dgm:cxn modelId="{36E78423-5F78-44B0-A343-6D462905BDBE}" type="presParOf" srcId="{5443897D-45CB-4DA4-A9FB-32509F6708FF}" destId="{A17543D0-D603-4A5D-936E-88AE5BA6AFD7}" srcOrd="7" destOrd="0" presId="urn:microsoft.com/office/officeart/2005/8/layout/process5"/>
    <dgm:cxn modelId="{ABAD985C-D734-4C0E-BEF3-92891B2F1EB3}" type="presParOf" srcId="{A17543D0-D603-4A5D-936E-88AE5BA6AFD7}" destId="{83B7832D-5F66-4109-A00C-69DAEAFCE18D}" srcOrd="0" destOrd="0" presId="urn:microsoft.com/office/officeart/2005/8/layout/process5"/>
    <dgm:cxn modelId="{14CF5FB1-A211-490B-BD98-AEAA5F977558}" type="presParOf" srcId="{5443897D-45CB-4DA4-A9FB-32509F6708FF}" destId="{6BDFF2C4-1D6C-4B27-BEB2-D0E0AC58A75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47A30D02-99B3-4177-8A46-F16E95EF8728}" type="doc">
      <dgm:prSet loTypeId="urn:microsoft.com/office/officeart/2005/8/layout/process1" loCatId="process" qsTypeId="urn:microsoft.com/office/officeart/2005/8/quickstyle/simple1" qsCatId="simple" csTypeId="urn:microsoft.com/office/officeart/2005/8/colors/colorful5" csCatId="colorful" phldr="1"/>
      <dgm:spPr/>
    </dgm:pt>
    <dgm:pt modelId="{84DF5923-920E-4D1D-8F7A-DFBA3861A30B}">
      <dgm:prSet phldrT="[Text]" custT="1"/>
      <dgm:spPr/>
      <dgm:t>
        <a:bodyPr/>
        <a:lstStyle/>
        <a:p>
          <a:r>
            <a:rPr lang="en-US" sz="2100"/>
            <a:t>Have/ claim to have witnessed visually or otherwise, an indictable offence, part of such an offence or events closely connected with it (including any incriminating comments made by the suspected offender either before or after the offence)</a:t>
          </a:r>
          <a:endParaRPr lang="en-US" sz="2100" dirty="0"/>
        </a:p>
      </dgm:t>
    </dgm:pt>
    <dgm:pt modelId="{8F320C29-07C9-4934-90AE-D52ABF646501}" type="parTrans" cxnId="{D41BB932-BD1D-43CF-89F3-CBD72EADB403}">
      <dgm:prSet/>
      <dgm:spPr/>
      <dgm:t>
        <a:bodyPr/>
        <a:lstStyle/>
        <a:p>
          <a:endParaRPr lang="en-US"/>
        </a:p>
      </dgm:t>
    </dgm:pt>
    <dgm:pt modelId="{7BD21DCF-F035-4904-8432-742F5F9D169C}" type="sibTrans" cxnId="{D41BB932-BD1D-43CF-89F3-CBD72EADB403}">
      <dgm:prSet/>
      <dgm:spPr/>
      <dgm:t>
        <a:bodyPr/>
        <a:lstStyle/>
        <a:p>
          <a:endParaRPr lang="en-US"/>
        </a:p>
      </dgm:t>
    </dgm:pt>
    <dgm:pt modelId="{2A02FC08-E916-4CC8-AE88-9100FE9328DA}">
      <dgm:prSet phldrT="[Text]" custT="1"/>
      <dgm:spPr/>
      <dgm:t>
        <a:bodyPr/>
        <a:lstStyle/>
        <a:p>
          <a:r>
            <a:rPr lang="en-US" sz="2100"/>
            <a:t>And/ or have a particular relationship to the victim or have a central position into an investigation into an indicatable offence</a:t>
          </a:r>
          <a:endParaRPr lang="en-US" sz="2100" dirty="0"/>
        </a:p>
      </dgm:t>
    </dgm:pt>
    <dgm:pt modelId="{8FA90661-7517-41BA-8620-04E80174B696}" type="parTrans" cxnId="{18F4E103-EE45-4812-8275-5A8214D5677D}">
      <dgm:prSet/>
      <dgm:spPr/>
      <dgm:t>
        <a:bodyPr/>
        <a:lstStyle/>
        <a:p>
          <a:endParaRPr lang="en-US"/>
        </a:p>
      </dgm:t>
    </dgm:pt>
    <dgm:pt modelId="{FE1789B8-BB0E-4682-969E-32C66B10B66A}" type="sibTrans" cxnId="{18F4E103-EE45-4812-8275-5A8214D5677D}">
      <dgm:prSet/>
      <dgm:spPr/>
      <dgm:t>
        <a:bodyPr/>
        <a:lstStyle/>
        <a:p>
          <a:endParaRPr lang="en-US"/>
        </a:p>
      </dgm:t>
    </dgm:pt>
    <dgm:pt modelId="{B819838A-7723-4799-B843-5629EB958269}">
      <dgm:prSet phldrT="[Text]" custT="1"/>
      <dgm:spPr/>
      <dgm:t>
        <a:bodyPr/>
        <a:lstStyle/>
        <a:p>
          <a:r>
            <a:rPr lang="en-US" sz="2100"/>
            <a:t>Usually only indictable offences but you can designate as significant in any other serious case where it might be helpful</a:t>
          </a:r>
          <a:endParaRPr lang="en-US" sz="2100" dirty="0"/>
        </a:p>
      </dgm:t>
    </dgm:pt>
    <dgm:pt modelId="{7411BFED-57BC-469E-A19D-80E4710A14D4}" type="parTrans" cxnId="{14232873-E40E-4590-AC08-3DC30F05E666}">
      <dgm:prSet/>
      <dgm:spPr/>
      <dgm:t>
        <a:bodyPr/>
        <a:lstStyle/>
        <a:p>
          <a:endParaRPr lang="en-US"/>
        </a:p>
      </dgm:t>
    </dgm:pt>
    <dgm:pt modelId="{52957078-C4B8-4674-8D56-48FED2685187}" type="sibTrans" cxnId="{14232873-E40E-4590-AC08-3DC30F05E666}">
      <dgm:prSet/>
      <dgm:spPr/>
      <dgm:t>
        <a:bodyPr/>
        <a:lstStyle/>
        <a:p>
          <a:endParaRPr lang="en-US"/>
        </a:p>
      </dgm:t>
    </dgm:pt>
    <dgm:pt modelId="{F195010C-77B0-473F-93BB-08A89B47B759}" type="pres">
      <dgm:prSet presAssocID="{47A30D02-99B3-4177-8A46-F16E95EF8728}" presName="Name0" presStyleCnt="0">
        <dgm:presLayoutVars>
          <dgm:dir/>
          <dgm:resizeHandles val="exact"/>
        </dgm:presLayoutVars>
      </dgm:prSet>
      <dgm:spPr/>
    </dgm:pt>
    <dgm:pt modelId="{6C4BD379-EB1A-4395-B30C-4A8EF8D014A0}" type="pres">
      <dgm:prSet presAssocID="{84DF5923-920E-4D1D-8F7A-DFBA3861A30B}" presName="node" presStyleLbl="node1" presStyleIdx="0" presStyleCnt="3" custScaleX="137150" custScaleY="202009">
        <dgm:presLayoutVars>
          <dgm:bulletEnabled val="1"/>
        </dgm:presLayoutVars>
      </dgm:prSet>
      <dgm:spPr/>
    </dgm:pt>
    <dgm:pt modelId="{E62D2C55-5795-467C-9EFA-992052726340}" type="pres">
      <dgm:prSet presAssocID="{7BD21DCF-F035-4904-8432-742F5F9D169C}" presName="sibTrans" presStyleLbl="sibTrans2D1" presStyleIdx="0" presStyleCnt="2"/>
      <dgm:spPr/>
    </dgm:pt>
    <dgm:pt modelId="{3E84233D-5D2A-45F4-AFE1-8CA902ABDB6C}" type="pres">
      <dgm:prSet presAssocID="{7BD21DCF-F035-4904-8432-742F5F9D169C}" presName="connectorText" presStyleLbl="sibTrans2D1" presStyleIdx="0" presStyleCnt="2"/>
      <dgm:spPr/>
    </dgm:pt>
    <dgm:pt modelId="{F08ABF60-8EA7-4BCF-A0C1-685B1DB66C31}" type="pres">
      <dgm:prSet presAssocID="{2A02FC08-E916-4CC8-AE88-9100FE9328DA}" presName="node" presStyleLbl="node1" presStyleIdx="1" presStyleCnt="3" custScaleX="80222" custScaleY="170145">
        <dgm:presLayoutVars>
          <dgm:bulletEnabled val="1"/>
        </dgm:presLayoutVars>
      </dgm:prSet>
      <dgm:spPr/>
    </dgm:pt>
    <dgm:pt modelId="{8E6AB8D6-0D8E-49CF-9667-E4716615E5A2}" type="pres">
      <dgm:prSet presAssocID="{FE1789B8-BB0E-4682-969E-32C66B10B66A}" presName="sibTrans" presStyleLbl="sibTrans2D1" presStyleIdx="1" presStyleCnt="2"/>
      <dgm:spPr/>
    </dgm:pt>
    <dgm:pt modelId="{82D6877F-9C16-4FF1-B2C2-E57EA420CE4A}" type="pres">
      <dgm:prSet presAssocID="{FE1789B8-BB0E-4682-969E-32C66B10B66A}" presName="connectorText" presStyleLbl="sibTrans2D1" presStyleIdx="1" presStyleCnt="2"/>
      <dgm:spPr/>
    </dgm:pt>
    <dgm:pt modelId="{DA6CC838-666F-41CE-A5A1-53E727749673}" type="pres">
      <dgm:prSet presAssocID="{B819838A-7723-4799-B843-5629EB958269}" presName="node" presStyleLbl="node1" presStyleIdx="2" presStyleCnt="3" custScaleX="130289" custScaleY="202009">
        <dgm:presLayoutVars>
          <dgm:bulletEnabled val="1"/>
        </dgm:presLayoutVars>
      </dgm:prSet>
      <dgm:spPr/>
    </dgm:pt>
  </dgm:ptLst>
  <dgm:cxnLst>
    <dgm:cxn modelId="{18F4E103-EE45-4812-8275-5A8214D5677D}" srcId="{47A30D02-99B3-4177-8A46-F16E95EF8728}" destId="{2A02FC08-E916-4CC8-AE88-9100FE9328DA}" srcOrd="1" destOrd="0" parTransId="{8FA90661-7517-41BA-8620-04E80174B696}" sibTransId="{FE1789B8-BB0E-4682-969E-32C66B10B66A}"/>
    <dgm:cxn modelId="{8A599C1C-939B-429E-90A4-CF54E409EFD2}" type="presOf" srcId="{47A30D02-99B3-4177-8A46-F16E95EF8728}" destId="{F195010C-77B0-473F-93BB-08A89B47B759}" srcOrd="0" destOrd="0" presId="urn:microsoft.com/office/officeart/2005/8/layout/process1"/>
    <dgm:cxn modelId="{D41BB932-BD1D-43CF-89F3-CBD72EADB403}" srcId="{47A30D02-99B3-4177-8A46-F16E95EF8728}" destId="{84DF5923-920E-4D1D-8F7A-DFBA3861A30B}" srcOrd="0" destOrd="0" parTransId="{8F320C29-07C9-4934-90AE-D52ABF646501}" sibTransId="{7BD21DCF-F035-4904-8432-742F5F9D169C}"/>
    <dgm:cxn modelId="{5CBC1448-3A0F-4E7F-88C2-0AE536750D05}" type="presOf" srcId="{7BD21DCF-F035-4904-8432-742F5F9D169C}" destId="{3E84233D-5D2A-45F4-AFE1-8CA902ABDB6C}" srcOrd="1" destOrd="0" presId="urn:microsoft.com/office/officeart/2005/8/layout/process1"/>
    <dgm:cxn modelId="{14232873-E40E-4590-AC08-3DC30F05E666}" srcId="{47A30D02-99B3-4177-8A46-F16E95EF8728}" destId="{B819838A-7723-4799-B843-5629EB958269}" srcOrd="2" destOrd="0" parTransId="{7411BFED-57BC-469E-A19D-80E4710A14D4}" sibTransId="{52957078-C4B8-4674-8D56-48FED2685187}"/>
    <dgm:cxn modelId="{E82C0878-D8C1-4170-AE33-D97323A52D4B}" type="presOf" srcId="{FE1789B8-BB0E-4682-969E-32C66B10B66A}" destId="{82D6877F-9C16-4FF1-B2C2-E57EA420CE4A}" srcOrd="1" destOrd="0" presId="urn:microsoft.com/office/officeart/2005/8/layout/process1"/>
    <dgm:cxn modelId="{1FCCABA0-CAC8-4E47-AB94-735580B62E82}" type="presOf" srcId="{2A02FC08-E916-4CC8-AE88-9100FE9328DA}" destId="{F08ABF60-8EA7-4BCF-A0C1-685B1DB66C31}" srcOrd="0" destOrd="0" presId="urn:microsoft.com/office/officeart/2005/8/layout/process1"/>
    <dgm:cxn modelId="{19B81DB1-637D-4399-90AF-16C73EF81FC8}" type="presOf" srcId="{FE1789B8-BB0E-4682-969E-32C66B10B66A}" destId="{8E6AB8D6-0D8E-49CF-9667-E4716615E5A2}" srcOrd="0" destOrd="0" presId="urn:microsoft.com/office/officeart/2005/8/layout/process1"/>
    <dgm:cxn modelId="{4945CDCE-4DC0-4CDD-A2E3-AA01C1841F14}" type="presOf" srcId="{B819838A-7723-4799-B843-5629EB958269}" destId="{DA6CC838-666F-41CE-A5A1-53E727749673}" srcOrd="0" destOrd="0" presId="urn:microsoft.com/office/officeart/2005/8/layout/process1"/>
    <dgm:cxn modelId="{B95B18D3-D25F-4329-AC4F-6597680046E8}" type="presOf" srcId="{84DF5923-920E-4D1D-8F7A-DFBA3861A30B}" destId="{6C4BD379-EB1A-4395-B30C-4A8EF8D014A0}" srcOrd="0" destOrd="0" presId="urn:microsoft.com/office/officeart/2005/8/layout/process1"/>
    <dgm:cxn modelId="{47DEDBED-6C45-4F28-8267-6F77A3BBFAEF}" type="presOf" srcId="{7BD21DCF-F035-4904-8432-742F5F9D169C}" destId="{E62D2C55-5795-467C-9EFA-992052726340}" srcOrd="0" destOrd="0" presId="urn:microsoft.com/office/officeart/2005/8/layout/process1"/>
    <dgm:cxn modelId="{AFCCF8FA-5F54-4B74-A7F8-3C60A8CEE737}" type="presParOf" srcId="{F195010C-77B0-473F-93BB-08A89B47B759}" destId="{6C4BD379-EB1A-4395-B30C-4A8EF8D014A0}" srcOrd="0" destOrd="0" presId="urn:microsoft.com/office/officeart/2005/8/layout/process1"/>
    <dgm:cxn modelId="{DAC48314-ECFB-4865-85B8-DE0ECF5A682C}" type="presParOf" srcId="{F195010C-77B0-473F-93BB-08A89B47B759}" destId="{E62D2C55-5795-467C-9EFA-992052726340}" srcOrd="1" destOrd="0" presId="urn:microsoft.com/office/officeart/2005/8/layout/process1"/>
    <dgm:cxn modelId="{27B00E60-BCF7-4C79-A1CF-6EA1D605D649}" type="presParOf" srcId="{E62D2C55-5795-467C-9EFA-992052726340}" destId="{3E84233D-5D2A-45F4-AFE1-8CA902ABDB6C}" srcOrd="0" destOrd="0" presId="urn:microsoft.com/office/officeart/2005/8/layout/process1"/>
    <dgm:cxn modelId="{9F4D77E8-A8C1-4641-9088-5526AD75B67F}" type="presParOf" srcId="{F195010C-77B0-473F-93BB-08A89B47B759}" destId="{F08ABF60-8EA7-4BCF-A0C1-685B1DB66C31}" srcOrd="2" destOrd="0" presId="urn:microsoft.com/office/officeart/2005/8/layout/process1"/>
    <dgm:cxn modelId="{DA996579-5C66-4CA4-BCCD-97E92EA2C07C}" type="presParOf" srcId="{F195010C-77B0-473F-93BB-08A89B47B759}" destId="{8E6AB8D6-0D8E-49CF-9667-E4716615E5A2}" srcOrd="3" destOrd="0" presId="urn:microsoft.com/office/officeart/2005/8/layout/process1"/>
    <dgm:cxn modelId="{C3983218-7954-4D98-9859-EE07F5833251}" type="presParOf" srcId="{8E6AB8D6-0D8E-49CF-9667-E4716615E5A2}" destId="{82D6877F-9C16-4FF1-B2C2-E57EA420CE4A}" srcOrd="0" destOrd="0" presId="urn:microsoft.com/office/officeart/2005/8/layout/process1"/>
    <dgm:cxn modelId="{383E032B-4BF8-4944-95EC-47C99ADE1946}" type="presParOf" srcId="{F195010C-77B0-473F-93BB-08A89B47B759}" destId="{DA6CC838-666F-41CE-A5A1-53E72774967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4B1669EC-A3B6-4702-9B9E-CCFB19D567DD}" type="doc">
      <dgm:prSet loTypeId="urn:microsoft.com/office/officeart/2005/8/layout/process1" loCatId="process" qsTypeId="urn:microsoft.com/office/officeart/2005/8/quickstyle/simple1" qsCatId="simple" csTypeId="urn:microsoft.com/office/officeart/2005/8/colors/colorful5" csCatId="colorful" phldr="1"/>
      <dgm:spPr/>
    </dgm:pt>
    <dgm:pt modelId="{C11AA483-AE7B-48A5-83EF-48DF5BF5B30F}">
      <dgm:prSet phldrT="[Text]" custT="1"/>
      <dgm:spPr/>
      <dgm:t>
        <a:bodyPr/>
        <a:lstStyle/>
        <a:p>
          <a:r>
            <a:rPr lang="en-US" sz="2400"/>
            <a:t>Be a formal written document of a person</a:t>
          </a:r>
          <a:endParaRPr lang="en-US" sz="2400" dirty="0"/>
        </a:p>
      </dgm:t>
    </dgm:pt>
    <dgm:pt modelId="{40DC401B-8B52-430A-9FE7-3532859E9A32}" type="parTrans" cxnId="{B627905A-1C21-4E3D-BF6D-BBDF36625B98}">
      <dgm:prSet/>
      <dgm:spPr/>
      <dgm:t>
        <a:bodyPr/>
        <a:lstStyle/>
        <a:p>
          <a:endParaRPr lang="en-US"/>
        </a:p>
      </dgm:t>
    </dgm:pt>
    <dgm:pt modelId="{DB2DFF14-2DBD-48B2-A125-3AEC832190D5}" type="sibTrans" cxnId="{B627905A-1C21-4E3D-BF6D-BBDF36625B98}">
      <dgm:prSet/>
      <dgm:spPr/>
      <dgm:t>
        <a:bodyPr/>
        <a:lstStyle/>
        <a:p>
          <a:endParaRPr lang="en-US" dirty="0"/>
        </a:p>
      </dgm:t>
    </dgm:pt>
    <dgm:pt modelId="{B8B1AC94-45BA-4F99-89D6-33CCE42F7503}">
      <dgm:prSet phldrT="[Text]" custT="1"/>
      <dgm:spPr/>
      <dgm:t>
        <a:bodyPr/>
        <a:lstStyle/>
        <a:p>
          <a:r>
            <a:rPr lang="en-US" sz="2400"/>
            <a:t>Be a set of facts relating to a certain event, or events</a:t>
          </a:r>
          <a:endParaRPr lang="en-US" sz="2400" dirty="0"/>
        </a:p>
      </dgm:t>
    </dgm:pt>
    <dgm:pt modelId="{C613CC59-81F3-4412-9030-C239569F5EFC}" type="parTrans" cxnId="{8BDF235B-DB5C-47E9-B314-AE8316005354}">
      <dgm:prSet/>
      <dgm:spPr/>
      <dgm:t>
        <a:bodyPr/>
        <a:lstStyle/>
        <a:p>
          <a:endParaRPr lang="en-US"/>
        </a:p>
      </dgm:t>
    </dgm:pt>
    <dgm:pt modelId="{338B76DB-2C6E-4A79-9D57-C4CECFEB32A8}" type="sibTrans" cxnId="{8BDF235B-DB5C-47E9-B314-AE8316005354}">
      <dgm:prSet/>
      <dgm:spPr/>
      <dgm:t>
        <a:bodyPr/>
        <a:lstStyle/>
        <a:p>
          <a:endParaRPr lang="en-US"/>
        </a:p>
      </dgm:t>
    </dgm:pt>
    <dgm:pt modelId="{F6F7D711-3594-4286-91F2-B30EB1AB3EE0}">
      <dgm:prSet phldrT="[Text]" custT="1"/>
      <dgm:spPr/>
      <dgm:t>
        <a:bodyPr/>
        <a:lstStyle/>
        <a:p>
          <a:r>
            <a:rPr lang="en-US" sz="2400"/>
            <a:t>Be signed by the person who makes it, to confirm that the contents of the document are true, this is known as a statement of truth </a:t>
          </a:r>
          <a:endParaRPr lang="en-US" sz="2400" dirty="0"/>
        </a:p>
      </dgm:t>
    </dgm:pt>
    <dgm:pt modelId="{E8396FC2-8764-4A5A-ADD9-36EEB410918C}" type="parTrans" cxnId="{A4E17B34-6F6E-41E0-9A87-10B89814F53D}">
      <dgm:prSet/>
      <dgm:spPr/>
      <dgm:t>
        <a:bodyPr/>
        <a:lstStyle/>
        <a:p>
          <a:endParaRPr lang="en-US"/>
        </a:p>
      </dgm:t>
    </dgm:pt>
    <dgm:pt modelId="{5D79CC95-6E09-467B-85CD-6D0AA12BD075}" type="sibTrans" cxnId="{A4E17B34-6F6E-41E0-9A87-10B89814F53D}">
      <dgm:prSet/>
      <dgm:spPr/>
      <dgm:t>
        <a:bodyPr/>
        <a:lstStyle/>
        <a:p>
          <a:endParaRPr lang="en-US"/>
        </a:p>
      </dgm:t>
    </dgm:pt>
    <dgm:pt modelId="{82949644-93F3-42D1-BE70-8D24B7B32B50}" type="pres">
      <dgm:prSet presAssocID="{4B1669EC-A3B6-4702-9B9E-CCFB19D567DD}" presName="Name0" presStyleCnt="0">
        <dgm:presLayoutVars>
          <dgm:dir/>
          <dgm:resizeHandles val="exact"/>
        </dgm:presLayoutVars>
      </dgm:prSet>
      <dgm:spPr/>
    </dgm:pt>
    <dgm:pt modelId="{D85966F2-7FF9-49B6-9891-716F2372EA5B}" type="pres">
      <dgm:prSet presAssocID="{C11AA483-AE7B-48A5-83EF-48DF5BF5B30F}" presName="node" presStyleLbl="node1" presStyleIdx="0" presStyleCnt="3">
        <dgm:presLayoutVars>
          <dgm:bulletEnabled val="1"/>
        </dgm:presLayoutVars>
      </dgm:prSet>
      <dgm:spPr/>
    </dgm:pt>
    <dgm:pt modelId="{6AB514C0-37EE-4A44-B6E1-0B0364ABB7CB}" type="pres">
      <dgm:prSet presAssocID="{DB2DFF14-2DBD-48B2-A125-3AEC832190D5}" presName="sibTrans" presStyleLbl="sibTrans2D1" presStyleIdx="0" presStyleCnt="2"/>
      <dgm:spPr/>
    </dgm:pt>
    <dgm:pt modelId="{A56EE88A-1785-4724-A0BD-E6DD8D6C02C9}" type="pres">
      <dgm:prSet presAssocID="{DB2DFF14-2DBD-48B2-A125-3AEC832190D5}" presName="connectorText" presStyleLbl="sibTrans2D1" presStyleIdx="0" presStyleCnt="2"/>
      <dgm:spPr/>
    </dgm:pt>
    <dgm:pt modelId="{7F4D86A1-8A19-4A2F-A798-35920FE80CBE}" type="pres">
      <dgm:prSet presAssocID="{B8B1AC94-45BA-4F99-89D6-33CCE42F7503}" presName="node" presStyleLbl="node1" presStyleIdx="1" presStyleCnt="3" custScaleX="62209">
        <dgm:presLayoutVars>
          <dgm:bulletEnabled val="1"/>
        </dgm:presLayoutVars>
      </dgm:prSet>
      <dgm:spPr/>
    </dgm:pt>
    <dgm:pt modelId="{D9409B68-7515-4571-A0CA-4A3AB9D06BBD}" type="pres">
      <dgm:prSet presAssocID="{338B76DB-2C6E-4A79-9D57-C4CECFEB32A8}" presName="sibTrans" presStyleLbl="sibTrans2D1" presStyleIdx="1" presStyleCnt="2"/>
      <dgm:spPr/>
    </dgm:pt>
    <dgm:pt modelId="{61093684-445A-488A-A73C-279A1934C822}" type="pres">
      <dgm:prSet presAssocID="{338B76DB-2C6E-4A79-9D57-C4CECFEB32A8}" presName="connectorText" presStyleLbl="sibTrans2D1" presStyleIdx="1" presStyleCnt="2"/>
      <dgm:spPr/>
    </dgm:pt>
    <dgm:pt modelId="{09C79ADC-EF46-4C8A-AD41-92CFE85393DA}" type="pres">
      <dgm:prSet presAssocID="{F6F7D711-3594-4286-91F2-B30EB1AB3EE0}" presName="node" presStyleLbl="node1" presStyleIdx="2" presStyleCnt="3">
        <dgm:presLayoutVars>
          <dgm:bulletEnabled val="1"/>
        </dgm:presLayoutVars>
      </dgm:prSet>
      <dgm:spPr/>
    </dgm:pt>
  </dgm:ptLst>
  <dgm:cxnLst>
    <dgm:cxn modelId="{E5D09502-A51C-4E47-B7FB-B8F711946458}" type="presOf" srcId="{4B1669EC-A3B6-4702-9B9E-CCFB19D567DD}" destId="{82949644-93F3-42D1-BE70-8D24B7B32B50}" srcOrd="0" destOrd="0" presId="urn:microsoft.com/office/officeart/2005/8/layout/process1"/>
    <dgm:cxn modelId="{F57A361E-D20C-40AE-82FA-3B0482B2F0B3}" type="presOf" srcId="{B8B1AC94-45BA-4F99-89D6-33CCE42F7503}" destId="{7F4D86A1-8A19-4A2F-A798-35920FE80CBE}" srcOrd="0" destOrd="0" presId="urn:microsoft.com/office/officeart/2005/8/layout/process1"/>
    <dgm:cxn modelId="{A4E17B34-6F6E-41E0-9A87-10B89814F53D}" srcId="{4B1669EC-A3B6-4702-9B9E-CCFB19D567DD}" destId="{F6F7D711-3594-4286-91F2-B30EB1AB3EE0}" srcOrd="2" destOrd="0" parTransId="{E8396FC2-8764-4A5A-ADD9-36EEB410918C}" sibTransId="{5D79CC95-6E09-467B-85CD-6D0AA12BD075}"/>
    <dgm:cxn modelId="{8BDF235B-DB5C-47E9-B314-AE8316005354}" srcId="{4B1669EC-A3B6-4702-9B9E-CCFB19D567DD}" destId="{B8B1AC94-45BA-4F99-89D6-33CCE42F7503}" srcOrd="1" destOrd="0" parTransId="{C613CC59-81F3-4412-9030-C239569F5EFC}" sibTransId="{338B76DB-2C6E-4A79-9D57-C4CECFEB32A8}"/>
    <dgm:cxn modelId="{CFC9D54D-588C-43F1-856C-8ADAB50FACB2}" type="presOf" srcId="{DB2DFF14-2DBD-48B2-A125-3AEC832190D5}" destId="{6AB514C0-37EE-4A44-B6E1-0B0364ABB7CB}" srcOrd="0" destOrd="0" presId="urn:microsoft.com/office/officeart/2005/8/layout/process1"/>
    <dgm:cxn modelId="{B627905A-1C21-4E3D-BF6D-BBDF36625B98}" srcId="{4B1669EC-A3B6-4702-9B9E-CCFB19D567DD}" destId="{C11AA483-AE7B-48A5-83EF-48DF5BF5B30F}" srcOrd="0" destOrd="0" parTransId="{40DC401B-8B52-430A-9FE7-3532859E9A32}" sibTransId="{DB2DFF14-2DBD-48B2-A125-3AEC832190D5}"/>
    <dgm:cxn modelId="{81A4D788-29C9-44D1-8516-F8B7F984C12F}" type="presOf" srcId="{DB2DFF14-2DBD-48B2-A125-3AEC832190D5}" destId="{A56EE88A-1785-4724-A0BD-E6DD8D6C02C9}" srcOrd="1" destOrd="0" presId="urn:microsoft.com/office/officeart/2005/8/layout/process1"/>
    <dgm:cxn modelId="{23D4D3B6-3079-47EA-9483-00C9E9EADFC3}" type="presOf" srcId="{C11AA483-AE7B-48A5-83EF-48DF5BF5B30F}" destId="{D85966F2-7FF9-49B6-9891-716F2372EA5B}" srcOrd="0" destOrd="0" presId="urn:microsoft.com/office/officeart/2005/8/layout/process1"/>
    <dgm:cxn modelId="{E4307FD5-E340-4EE7-8A39-EBEEC491271A}" type="presOf" srcId="{338B76DB-2C6E-4A79-9D57-C4CECFEB32A8}" destId="{D9409B68-7515-4571-A0CA-4A3AB9D06BBD}" srcOrd="0" destOrd="0" presId="urn:microsoft.com/office/officeart/2005/8/layout/process1"/>
    <dgm:cxn modelId="{0EAC45E7-920B-4DC2-916F-D22CC1B28A02}" type="presOf" srcId="{F6F7D711-3594-4286-91F2-B30EB1AB3EE0}" destId="{09C79ADC-EF46-4C8A-AD41-92CFE85393DA}" srcOrd="0" destOrd="0" presId="urn:microsoft.com/office/officeart/2005/8/layout/process1"/>
    <dgm:cxn modelId="{0C2221E8-3643-4679-BEDC-C10DB5D4DEE9}" type="presOf" srcId="{338B76DB-2C6E-4A79-9D57-C4CECFEB32A8}" destId="{61093684-445A-488A-A73C-279A1934C822}" srcOrd="1" destOrd="0" presId="urn:microsoft.com/office/officeart/2005/8/layout/process1"/>
    <dgm:cxn modelId="{B626F327-14D7-47BF-9763-499B4B0311C6}" type="presParOf" srcId="{82949644-93F3-42D1-BE70-8D24B7B32B50}" destId="{D85966F2-7FF9-49B6-9891-716F2372EA5B}" srcOrd="0" destOrd="0" presId="urn:microsoft.com/office/officeart/2005/8/layout/process1"/>
    <dgm:cxn modelId="{100EF617-2CF4-4BED-A7BF-695A02750601}" type="presParOf" srcId="{82949644-93F3-42D1-BE70-8D24B7B32B50}" destId="{6AB514C0-37EE-4A44-B6E1-0B0364ABB7CB}" srcOrd="1" destOrd="0" presId="urn:microsoft.com/office/officeart/2005/8/layout/process1"/>
    <dgm:cxn modelId="{56FB74F7-8720-4B87-9369-13A8A873CA6F}" type="presParOf" srcId="{6AB514C0-37EE-4A44-B6E1-0B0364ABB7CB}" destId="{A56EE88A-1785-4724-A0BD-E6DD8D6C02C9}" srcOrd="0" destOrd="0" presId="urn:microsoft.com/office/officeart/2005/8/layout/process1"/>
    <dgm:cxn modelId="{14C27606-1644-47B4-9670-1B20982B7070}" type="presParOf" srcId="{82949644-93F3-42D1-BE70-8D24B7B32B50}" destId="{7F4D86A1-8A19-4A2F-A798-35920FE80CBE}" srcOrd="2" destOrd="0" presId="urn:microsoft.com/office/officeart/2005/8/layout/process1"/>
    <dgm:cxn modelId="{E184BE72-D1AD-4D1C-B13E-ED7B2F620EFA}" type="presParOf" srcId="{82949644-93F3-42D1-BE70-8D24B7B32B50}" destId="{D9409B68-7515-4571-A0CA-4A3AB9D06BBD}" srcOrd="3" destOrd="0" presId="urn:microsoft.com/office/officeart/2005/8/layout/process1"/>
    <dgm:cxn modelId="{40810FBA-044F-4712-9F9B-2AEB2276FF1F}" type="presParOf" srcId="{D9409B68-7515-4571-A0CA-4A3AB9D06BBD}" destId="{61093684-445A-488A-A73C-279A1934C822}" srcOrd="0" destOrd="0" presId="urn:microsoft.com/office/officeart/2005/8/layout/process1"/>
    <dgm:cxn modelId="{8689C25F-F313-4885-BFBA-16FECE762A2C}" type="presParOf" srcId="{82949644-93F3-42D1-BE70-8D24B7B32B50}" destId="{09C79ADC-EF46-4C8A-AD41-92CFE85393DA}" srcOrd="4" destOrd="0" presId="urn:microsoft.com/office/officeart/2005/8/layout/process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C03F5F38-7C92-4EA9-97EC-1B32A79D0ED6}"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US"/>
        </a:p>
      </dgm:t>
    </dgm:pt>
    <dgm:pt modelId="{486BAEEA-CBC9-4644-904A-5C1D00C331FC}">
      <dgm:prSet phldrT="[Text]" custT="1"/>
      <dgm:spPr/>
      <dgm:t>
        <a:bodyPr/>
        <a:lstStyle/>
        <a:p>
          <a:r>
            <a:rPr lang="en-US" sz="2800"/>
            <a:t>Narrative Statement</a:t>
          </a:r>
          <a:endParaRPr lang="en-US" sz="2800" dirty="0"/>
        </a:p>
      </dgm:t>
    </dgm:pt>
    <dgm:pt modelId="{72B6CD1E-D759-47E2-9818-843F4EC363A8}" type="parTrans" cxnId="{61B0BC84-1E68-402D-94C2-320E932B1EEB}">
      <dgm:prSet/>
      <dgm:spPr/>
      <dgm:t>
        <a:bodyPr/>
        <a:lstStyle/>
        <a:p>
          <a:endParaRPr lang="en-US"/>
        </a:p>
      </dgm:t>
    </dgm:pt>
    <dgm:pt modelId="{9C53BDF9-C4D9-4A58-8123-30B96641D858}" type="sibTrans" cxnId="{61B0BC84-1E68-402D-94C2-320E932B1EEB}">
      <dgm:prSet/>
      <dgm:spPr/>
      <dgm:t>
        <a:bodyPr/>
        <a:lstStyle/>
        <a:p>
          <a:endParaRPr lang="en-US"/>
        </a:p>
      </dgm:t>
    </dgm:pt>
    <dgm:pt modelId="{8EAC940C-BE54-4E4F-A6B1-F8A5ABEEADF9}">
      <dgm:prSet phldrT="[Text]" custT="1"/>
      <dgm:spPr/>
      <dgm:t>
        <a:bodyPr/>
        <a:lstStyle/>
        <a:p>
          <a:r>
            <a:rPr lang="en-US" sz="2400" dirty="0"/>
            <a:t>Made by the people who have played a part in the event at issue</a:t>
          </a:r>
        </a:p>
      </dgm:t>
    </dgm:pt>
    <dgm:pt modelId="{473B66A0-1B1A-4258-87EE-FF7079F4A8C9}" type="parTrans" cxnId="{BDD123F4-23F3-49A5-8F54-0500606CE40B}">
      <dgm:prSet/>
      <dgm:spPr/>
      <dgm:t>
        <a:bodyPr/>
        <a:lstStyle/>
        <a:p>
          <a:endParaRPr lang="en-US"/>
        </a:p>
      </dgm:t>
    </dgm:pt>
    <dgm:pt modelId="{3D45E4A7-405A-4C71-91C7-125CF1B24986}" type="sibTrans" cxnId="{BDD123F4-23F3-49A5-8F54-0500606CE40B}">
      <dgm:prSet/>
      <dgm:spPr/>
      <dgm:t>
        <a:bodyPr/>
        <a:lstStyle/>
        <a:p>
          <a:endParaRPr lang="en-US"/>
        </a:p>
      </dgm:t>
    </dgm:pt>
    <dgm:pt modelId="{5EA30F77-0097-41AE-A469-495C57B3993F}">
      <dgm:prSet phldrT="[Text]" custT="1"/>
      <dgm:spPr/>
      <dgm:t>
        <a:bodyPr/>
        <a:lstStyle/>
        <a:p>
          <a:r>
            <a:rPr lang="en-US" sz="2800"/>
            <a:t>Production Statement</a:t>
          </a:r>
          <a:endParaRPr lang="en-US" sz="2800" dirty="0"/>
        </a:p>
      </dgm:t>
    </dgm:pt>
    <dgm:pt modelId="{64E0EA2C-5CE3-4AA5-83D8-97B9971271E5}" type="parTrans" cxnId="{13C7672E-CB41-453A-8EFB-00F23CDFA674}">
      <dgm:prSet/>
      <dgm:spPr/>
      <dgm:t>
        <a:bodyPr/>
        <a:lstStyle/>
        <a:p>
          <a:endParaRPr lang="en-US"/>
        </a:p>
      </dgm:t>
    </dgm:pt>
    <dgm:pt modelId="{11F33895-0525-48A0-BC87-69E592657539}" type="sibTrans" cxnId="{13C7672E-CB41-453A-8EFB-00F23CDFA674}">
      <dgm:prSet/>
      <dgm:spPr/>
      <dgm:t>
        <a:bodyPr/>
        <a:lstStyle/>
        <a:p>
          <a:endParaRPr lang="en-US"/>
        </a:p>
      </dgm:t>
    </dgm:pt>
    <dgm:pt modelId="{F727AC15-B08A-4194-A1BC-CBCE2A2294F1}">
      <dgm:prSet phldrT="[Text]" custT="1"/>
      <dgm:spPr/>
      <dgm:t>
        <a:bodyPr/>
        <a:lstStyle/>
        <a:p>
          <a:r>
            <a:rPr lang="en-US" sz="2400"/>
            <a:t>Made by people who are employees, who have access to computer systems or documents, but who cannot testify as to how the information was entered onto the systems, as it may have been done by other people in the organisation</a:t>
          </a:r>
          <a:endParaRPr lang="en-US" sz="2400" dirty="0"/>
        </a:p>
      </dgm:t>
    </dgm:pt>
    <dgm:pt modelId="{BCBC6B23-D435-4AF1-BC8A-611ED89185A7}" type="parTrans" cxnId="{AD1437F8-A587-4C49-90A1-235648C3195F}">
      <dgm:prSet/>
      <dgm:spPr/>
      <dgm:t>
        <a:bodyPr/>
        <a:lstStyle/>
        <a:p>
          <a:endParaRPr lang="en-US"/>
        </a:p>
      </dgm:t>
    </dgm:pt>
    <dgm:pt modelId="{45CC7A3A-1CEC-4C9B-AC55-4A8B2F42B6D5}" type="sibTrans" cxnId="{AD1437F8-A587-4C49-90A1-235648C3195F}">
      <dgm:prSet/>
      <dgm:spPr/>
      <dgm:t>
        <a:bodyPr/>
        <a:lstStyle/>
        <a:p>
          <a:endParaRPr lang="en-US"/>
        </a:p>
      </dgm:t>
    </dgm:pt>
    <dgm:pt modelId="{41006F01-546E-476B-88C5-60161F2CD436}">
      <dgm:prSet phldrT="[Text]" custT="1"/>
      <dgm:spPr/>
      <dgm:t>
        <a:bodyPr/>
        <a:lstStyle/>
        <a:p>
          <a:r>
            <a:rPr lang="en-US" sz="2800"/>
            <a:t>Expert Witness </a:t>
          </a:r>
          <a:endParaRPr lang="en-US" sz="2800" dirty="0"/>
        </a:p>
      </dgm:t>
    </dgm:pt>
    <dgm:pt modelId="{3C83183E-5555-40B2-9B49-7B3A6F027216}" type="parTrans" cxnId="{2564ECE7-1AC0-4D43-BF2C-DC8B8F02E8F7}">
      <dgm:prSet/>
      <dgm:spPr/>
      <dgm:t>
        <a:bodyPr/>
        <a:lstStyle/>
        <a:p>
          <a:endParaRPr lang="en-US"/>
        </a:p>
      </dgm:t>
    </dgm:pt>
    <dgm:pt modelId="{98A3CFA8-EBAF-4305-87D3-4E215E224FD2}" type="sibTrans" cxnId="{2564ECE7-1AC0-4D43-BF2C-DC8B8F02E8F7}">
      <dgm:prSet/>
      <dgm:spPr/>
      <dgm:t>
        <a:bodyPr/>
        <a:lstStyle/>
        <a:p>
          <a:endParaRPr lang="en-US"/>
        </a:p>
      </dgm:t>
    </dgm:pt>
    <dgm:pt modelId="{669A82B9-2913-4656-93C5-E06A102C6C6F}">
      <dgm:prSet phldrT="[Text]" custT="1"/>
      <dgm:spPr/>
      <dgm:t>
        <a:bodyPr/>
        <a:lstStyle/>
        <a:p>
          <a:r>
            <a:rPr lang="en-US" sz="2400"/>
            <a:t>Includes analysis and comments and can include personal opinion within their professional remit</a:t>
          </a:r>
          <a:endParaRPr lang="en-US" sz="2400" dirty="0"/>
        </a:p>
      </dgm:t>
    </dgm:pt>
    <dgm:pt modelId="{355E5B1F-02DB-43A8-8ECD-7BA30CA73674}" type="parTrans" cxnId="{A1FB9CDB-655E-4C30-B92D-306743BFBC8E}">
      <dgm:prSet/>
      <dgm:spPr/>
      <dgm:t>
        <a:bodyPr/>
        <a:lstStyle/>
        <a:p>
          <a:endParaRPr lang="en-US"/>
        </a:p>
      </dgm:t>
    </dgm:pt>
    <dgm:pt modelId="{44DB2AFE-5AA3-4E5B-8DED-FE039E4BED9B}" type="sibTrans" cxnId="{A1FB9CDB-655E-4C30-B92D-306743BFBC8E}">
      <dgm:prSet/>
      <dgm:spPr/>
      <dgm:t>
        <a:bodyPr/>
        <a:lstStyle/>
        <a:p>
          <a:endParaRPr lang="en-US"/>
        </a:p>
      </dgm:t>
    </dgm:pt>
    <dgm:pt modelId="{3BB2525D-CE37-4A7F-AF6E-6ADBBA2F5197}" type="pres">
      <dgm:prSet presAssocID="{C03F5F38-7C92-4EA9-97EC-1B32A79D0ED6}" presName="Name0" presStyleCnt="0">
        <dgm:presLayoutVars>
          <dgm:dir/>
          <dgm:animLvl val="lvl"/>
          <dgm:resizeHandles val="exact"/>
        </dgm:presLayoutVars>
      </dgm:prSet>
      <dgm:spPr/>
    </dgm:pt>
    <dgm:pt modelId="{789727F2-FAE5-4045-BDAE-E384EA651F57}" type="pres">
      <dgm:prSet presAssocID="{486BAEEA-CBC9-4644-904A-5C1D00C331FC}" presName="compositeNode" presStyleCnt="0">
        <dgm:presLayoutVars>
          <dgm:bulletEnabled val="1"/>
        </dgm:presLayoutVars>
      </dgm:prSet>
      <dgm:spPr/>
    </dgm:pt>
    <dgm:pt modelId="{7D16ED58-9086-438C-8225-FCF6B14BBDCB}" type="pres">
      <dgm:prSet presAssocID="{486BAEEA-CBC9-4644-904A-5C1D00C331FC}" presName="bgRect" presStyleLbl="node1" presStyleIdx="0" presStyleCnt="3" custScaleY="119097"/>
      <dgm:spPr/>
    </dgm:pt>
    <dgm:pt modelId="{BC9A38E6-574E-4E28-84DF-18B5BEAB0A6E}" type="pres">
      <dgm:prSet presAssocID="{486BAEEA-CBC9-4644-904A-5C1D00C331FC}" presName="parentNode" presStyleLbl="node1" presStyleIdx="0" presStyleCnt="3">
        <dgm:presLayoutVars>
          <dgm:chMax val="0"/>
          <dgm:bulletEnabled val="1"/>
        </dgm:presLayoutVars>
      </dgm:prSet>
      <dgm:spPr/>
    </dgm:pt>
    <dgm:pt modelId="{EB452FCC-E477-41B1-B710-D5A7A873CC7C}" type="pres">
      <dgm:prSet presAssocID="{486BAEEA-CBC9-4644-904A-5C1D00C331FC}" presName="childNode" presStyleLbl="node1" presStyleIdx="0" presStyleCnt="3">
        <dgm:presLayoutVars>
          <dgm:bulletEnabled val="1"/>
        </dgm:presLayoutVars>
      </dgm:prSet>
      <dgm:spPr/>
    </dgm:pt>
    <dgm:pt modelId="{1E8FFED3-C6CE-4EF1-A536-65939E9C7C5A}" type="pres">
      <dgm:prSet presAssocID="{9C53BDF9-C4D9-4A58-8123-30B96641D858}" presName="hSp" presStyleCnt="0"/>
      <dgm:spPr/>
    </dgm:pt>
    <dgm:pt modelId="{55A588B7-035E-4238-9593-DDC986AEBDBA}" type="pres">
      <dgm:prSet presAssocID="{9C53BDF9-C4D9-4A58-8123-30B96641D858}" presName="vProcSp" presStyleCnt="0"/>
      <dgm:spPr/>
    </dgm:pt>
    <dgm:pt modelId="{4AEBAD63-D5C4-4E82-A899-E6B1533EAF9D}" type="pres">
      <dgm:prSet presAssocID="{9C53BDF9-C4D9-4A58-8123-30B96641D858}" presName="vSp1" presStyleCnt="0"/>
      <dgm:spPr/>
    </dgm:pt>
    <dgm:pt modelId="{3FE9AEE2-6C87-4BF4-9317-0DA905980DD8}" type="pres">
      <dgm:prSet presAssocID="{9C53BDF9-C4D9-4A58-8123-30B96641D858}" presName="simulatedConn" presStyleLbl="solidFgAcc1" presStyleIdx="0" presStyleCnt="2"/>
      <dgm:spPr/>
    </dgm:pt>
    <dgm:pt modelId="{02FFCDF9-ACC7-431D-90C2-98157D593105}" type="pres">
      <dgm:prSet presAssocID="{9C53BDF9-C4D9-4A58-8123-30B96641D858}" presName="vSp2" presStyleCnt="0"/>
      <dgm:spPr/>
    </dgm:pt>
    <dgm:pt modelId="{F0CEAC6A-DEE5-43EE-B28F-208E799FBE45}" type="pres">
      <dgm:prSet presAssocID="{9C53BDF9-C4D9-4A58-8123-30B96641D858}" presName="sibTrans" presStyleCnt="0"/>
      <dgm:spPr/>
    </dgm:pt>
    <dgm:pt modelId="{628BD408-356E-4DB9-AD14-8C77764F929A}" type="pres">
      <dgm:prSet presAssocID="{5EA30F77-0097-41AE-A469-495C57B3993F}" presName="compositeNode" presStyleCnt="0">
        <dgm:presLayoutVars>
          <dgm:bulletEnabled val="1"/>
        </dgm:presLayoutVars>
      </dgm:prSet>
      <dgm:spPr/>
    </dgm:pt>
    <dgm:pt modelId="{043CFDD4-948F-456C-9B04-67EF17B3FC88}" type="pres">
      <dgm:prSet presAssocID="{5EA30F77-0097-41AE-A469-495C57B3993F}" presName="bgRect" presStyleLbl="node1" presStyleIdx="1" presStyleCnt="3" custScaleY="120613"/>
      <dgm:spPr/>
    </dgm:pt>
    <dgm:pt modelId="{5798D4DD-0E57-46AB-AF7E-EDF22580E4D1}" type="pres">
      <dgm:prSet presAssocID="{5EA30F77-0097-41AE-A469-495C57B3993F}" presName="parentNode" presStyleLbl="node1" presStyleIdx="1" presStyleCnt="3">
        <dgm:presLayoutVars>
          <dgm:chMax val="0"/>
          <dgm:bulletEnabled val="1"/>
        </dgm:presLayoutVars>
      </dgm:prSet>
      <dgm:spPr/>
    </dgm:pt>
    <dgm:pt modelId="{68DE2429-DA52-4B2C-A3A0-C49B1CA49404}" type="pres">
      <dgm:prSet presAssocID="{5EA30F77-0097-41AE-A469-495C57B3993F}" presName="childNode" presStyleLbl="node1" presStyleIdx="1" presStyleCnt="3">
        <dgm:presLayoutVars>
          <dgm:bulletEnabled val="1"/>
        </dgm:presLayoutVars>
      </dgm:prSet>
      <dgm:spPr/>
    </dgm:pt>
    <dgm:pt modelId="{D3ACCDB8-6213-4592-83C1-B7D768F36FF0}" type="pres">
      <dgm:prSet presAssocID="{11F33895-0525-48A0-BC87-69E592657539}" presName="hSp" presStyleCnt="0"/>
      <dgm:spPr/>
    </dgm:pt>
    <dgm:pt modelId="{84EB53DD-F436-4E2B-BB2A-61BC0228E65B}" type="pres">
      <dgm:prSet presAssocID="{11F33895-0525-48A0-BC87-69E592657539}" presName="vProcSp" presStyleCnt="0"/>
      <dgm:spPr/>
    </dgm:pt>
    <dgm:pt modelId="{DEF9625F-DCC3-4C7A-B4DD-5ABFA318EE2D}" type="pres">
      <dgm:prSet presAssocID="{11F33895-0525-48A0-BC87-69E592657539}" presName="vSp1" presStyleCnt="0"/>
      <dgm:spPr/>
    </dgm:pt>
    <dgm:pt modelId="{8FC4049F-687C-43A4-9C88-2F4AE2CB33D6}" type="pres">
      <dgm:prSet presAssocID="{11F33895-0525-48A0-BC87-69E592657539}" presName="simulatedConn" presStyleLbl="solidFgAcc1" presStyleIdx="1" presStyleCnt="2"/>
      <dgm:spPr/>
    </dgm:pt>
    <dgm:pt modelId="{5DDE9A80-E547-4FFC-B8DA-5583F60A7A7C}" type="pres">
      <dgm:prSet presAssocID="{11F33895-0525-48A0-BC87-69E592657539}" presName="vSp2" presStyleCnt="0"/>
      <dgm:spPr/>
    </dgm:pt>
    <dgm:pt modelId="{8937ED51-298E-48DA-AD74-FF4EBE4F5804}" type="pres">
      <dgm:prSet presAssocID="{11F33895-0525-48A0-BC87-69E592657539}" presName="sibTrans" presStyleCnt="0"/>
      <dgm:spPr/>
    </dgm:pt>
    <dgm:pt modelId="{12B4A44B-44CF-4F74-823D-37FFD10B76C9}" type="pres">
      <dgm:prSet presAssocID="{41006F01-546E-476B-88C5-60161F2CD436}" presName="compositeNode" presStyleCnt="0">
        <dgm:presLayoutVars>
          <dgm:bulletEnabled val="1"/>
        </dgm:presLayoutVars>
      </dgm:prSet>
      <dgm:spPr/>
    </dgm:pt>
    <dgm:pt modelId="{A5649509-561E-4FA7-A09C-C6703F0AFD03}" type="pres">
      <dgm:prSet presAssocID="{41006F01-546E-476B-88C5-60161F2CD436}" presName="bgRect" presStyleLbl="node1" presStyleIdx="2" presStyleCnt="3" custScaleY="120613"/>
      <dgm:spPr/>
    </dgm:pt>
    <dgm:pt modelId="{B006C94E-1DA4-4BA2-A285-5D6F7234200E}" type="pres">
      <dgm:prSet presAssocID="{41006F01-546E-476B-88C5-60161F2CD436}" presName="parentNode" presStyleLbl="node1" presStyleIdx="2" presStyleCnt="3">
        <dgm:presLayoutVars>
          <dgm:chMax val="0"/>
          <dgm:bulletEnabled val="1"/>
        </dgm:presLayoutVars>
      </dgm:prSet>
      <dgm:spPr/>
    </dgm:pt>
    <dgm:pt modelId="{5B6AE546-FEB2-41AE-AFF0-118FB9F6FF73}" type="pres">
      <dgm:prSet presAssocID="{41006F01-546E-476B-88C5-60161F2CD436}" presName="childNode" presStyleLbl="node1" presStyleIdx="2" presStyleCnt="3">
        <dgm:presLayoutVars>
          <dgm:bulletEnabled val="1"/>
        </dgm:presLayoutVars>
      </dgm:prSet>
      <dgm:spPr/>
    </dgm:pt>
  </dgm:ptLst>
  <dgm:cxnLst>
    <dgm:cxn modelId="{3D3E4829-9C2F-431F-A7B4-F07E3F457480}" type="presOf" srcId="{5EA30F77-0097-41AE-A469-495C57B3993F}" destId="{043CFDD4-948F-456C-9B04-67EF17B3FC88}" srcOrd="0" destOrd="0" presId="urn:microsoft.com/office/officeart/2005/8/layout/hProcess7"/>
    <dgm:cxn modelId="{D2D6E22A-8B5D-47D0-8F12-67DE60CE9AF0}" type="presOf" srcId="{F727AC15-B08A-4194-A1BC-CBCE2A2294F1}" destId="{68DE2429-DA52-4B2C-A3A0-C49B1CA49404}" srcOrd="0" destOrd="0" presId="urn:microsoft.com/office/officeart/2005/8/layout/hProcess7"/>
    <dgm:cxn modelId="{13C7672E-CB41-453A-8EFB-00F23CDFA674}" srcId="{C03F5F38-7C92-4EA9-97EC-1B32A79D0ED6}" destId="{5EA30F77-0097-41AE-A469-495C57B3993F}" srcOrd="1" destOrd="0" parTransId="{64E0EA2C-5CE3-4AA5-83D8-97B9971271E5}" sibTransId="{11F33895-0525-48A0-BC87-69E592657539}"/>
    <dgm:cxn modelId="{FF113647-A38B-49B5-92A4-0C0B84B7374E}" type="presOf" srcId="{C03F5F38-7C92-4EA9-97EC-1B32A79D0ED6}" destId="{3BB2525D-CE37-4A7F-AF6E-6ADBBA2F5197}" srcOrd="0" destOrd="0" presId="urn:microsoft.com/office/officeart/2005/8/layout/hProcess7"/>
    <dgm:cxn modelId="{A5440E53-A472-4C00-83CA-BF99544C2D8E}" type="presOf" srcId="{41006F01-546E-476B-88C5-60161F2CD436}" destId="{A5649509-561E-4FA7-A09C-C6703F0AFD03}" srcOrd="0" destOrd="0" presId="urn:microsoft.com/office/officeart/2005/8/layout/hProcess7"/>
    <dgm:cxn modelId="{61B0BC84-1E68-402D-94C2-320E932B1EEB}" srcId="{C03F5F38-7C92-4EA9-97EC-1B32A79D0ED6}" destId="{486BAEEA-CBC9-4644-904A-5C1D00C331FC}" srcOrd="0" destOrd="0" parTransId="{72B6CD1E-D759-47E2-9818-843F4EC363A8}" sibTransId="{9C53BDF9-C4D9-4A58-8123-30B96641D858}"/>
    <dgm:cxn modelId="{6B198385-6789-43D6-A6D0-AD52BAFB2293}" type="presOf" srcId="{669A82B9-2913-4656-93C5-E06A102C6C6F}" destId="{5B6AE546-FEB2-41AE-AFF0-118FB9F6FF73}" srcOrd="0" destOrd="0" presId="urn:microsoft.com/office/officeart/2005/8/layout/hProcess7"/>
    <dgm:cxn modelId="{75779196-3525-4A3F-85B7-CA37A953F192}" type="presOf" srcId="{41006F01-546E-476B-88C5-60161F2CD436}" destId="{B006C94E-1DA4-4BA2-A285-5D6F7234200E}" srcOrd="1" destOrd="0" presId="urn:microsoft.com/office/officeart/2005/8/layout/hProcess7"/>
    <dgm:cxn modelId="{A1B743C0-70B7-4670-807B-B72495CA641B}" type="presOf" srcId="{8EAC940C-BE54-4E4F-A6B1-F8A5ABEEADF9}" destId="{EB452FCC-E477-41B1-B710-D5A7A873CC7C}" srcOrd="0" destOrd="0" presId="urn:microsoft.com/office/officeart/2005/8/layout/hProcess7"/>
    <dgm:cxn modelId="{8D96C2D3-6829-4735-8816-C1F8191EAF10}" type="presOf" srcId="{5EA30F77-0097-41AE-A469-495C57B3993F}" destId="{5798D4DD-0E57-46AB-AF7E-EDF22580E4D1}" srcOrd="1" destOrd="0" presId="urn:microsoft.com/office/officeart/2005/8/layout/hProcess7"/>
    <dgm:cxn modelId="{A1FB9CDB-655E-4C30-B92D-306743BFBC8E}" srcId="{41006F01-546E-476B-88C5-60161F2CD436}" destId="{669A82B9-2913-4656-93C5-E06A102C6C6F}" srcOrd="0" destOrd="0" parTransId="{355E5B1F-02DB-43A8-8ECD-7BA30CA73674}" sibTransId="{44DB2AFE-5AA3-4E5B-8DED-FE039E4BED9B}"/>
    <dgm:cxn modelId="{2564ECE7-1AC0-4D43-BF2C-DC8B8F02E8F7}" srcId="{C03F5F38-7C92-4EA9-97EC-1B32A79D0ED6}" destId="{41006F01-546E-476B-88C5-60161F2CD436}" srcOrd="2" destOrd="0" parTransId="{3C83183E-5555-40B2-9B49-7B3A6F027216}" sibTransId="{98A3CFA8-EBAF-4305-87D3-4E215E224FD2}"/>
    <dgm:cxn modelId="{54B2B4EF-6FC0-44E4-A255-66677B5181EE}" type="presOf" srcId="{486BAEEA-CBC9-4644-904A-5C1D00C331FC}" destId="{7D16ED58-9086-438C-8225-FCF6B14BBDCB}" srcOrd="0" destOrd="0" presId="urn:microsoft.com/office/officeart/2005/8/layout/hProcess7"/>
    <dgm:cxn modelId="{1FAF9EF3-68AD-40A0-807C-EAC4B0B0F895}" type="presOf" srcId="{486BAEEA-CBC9-4644-904A-5C1D00C331FC}" destId="{BC9A38E6-574E-4E28-84DF-18B5BEAB0A6E}" srcOrd="1" destOrd="0" presId="urn:microsoft.com/office/officeart/2005/8/layout/hProcess7"/>
    <dgm:cxn modelId="{BDD123F4-23F3-49A5-8F54-0500606CE40B}" srcId="{486BAEEA-CBC9-4644-904A-5C1D00C331FC}" destId="{8EAC940C-BE54-4E4F-A6B1-F8A5ABEEADF9}" srcOrd="0" destOrd="0" parTransId="{473B66A0-1B1A-4258-87EE-FF7079F4A8C9}" sibTransId="{3D45E4A7-405A-4C71-91C7-125CF1B24986}"/>
    <dgm:cxn modelId="{AD1437F8-A587-4C49-90A1-235648C3195F}" srcId="{5EA30F77-0097-41AE-A469-495C57B3993F}" destId="{F727AC15-B08A-4194-A1BC-CBCE2A2294F1}" srcOrd="0" destOrd="0" parTransId="{BCBC6B23-D435-4AF1-BC8A-611ED89185A7}" sibTransId="{45CC7A3A-1CEC-4C9B-AC55-4A8B2F42B6D5}"/>
    <dgm:cxn modelId="{026293F9-8A22-4EC1-8C82-DA6140787388}" type="presParOf" srcId="{3BB2525D-CE37-4A7F-AF6E-6ADBBA2F5197}" destId="{789727F2-FAE5-4045-BDAE-E384EA651F57}" srcOrd="0" destOrd="0" presId="urn:microsoft.com/office/officeart/2005/8/layout/hProcess7"/>
    <dgm:cxn modelId="{207953D1-18EB-49C6-8616-025938DD10FC}" type="presParOf" srcId="{789727F2-FAE5-4045-BDAE-E384EA651F57}" destId="{7D16ED58-9086-438C-8225-FCF6B14BBDCB}" srcOrd="0" destOrd="0" presId="urn:microsoft.com/office/officeart/2005/8/layout/hProcess7"/>
    <dgm:cxn modelId="{8247CB0F-C0EE-4ADF-8AF0-1846D67CEC30}" type="presParOf" srcId="{789727F2-FAE5-4045-BDAE-E384EA651F57}" destId="{BC9A38E6-574E-4E28-84DF-18B5BEAB0A6E}" srcOrd="1" destOrd="0" presId="urn:microsoft.com/office/officeart/2005/8/layout/hProcess7"/>
    <dgm:cxn modelId="{571E0CB6-FD83-4F16-99C3-7CDFFA8F1CFF}" type="presParOf" srcId="{789727F2-FAE5-4045-BDAE-E384EA651F57}" destId="{EB452FCC-E477-41B1-B710-D5A7A873CC7C}" srcOrd="2" destOrd="0" presId="urn:microsoft.com/office/officeart/2005/8/layout/hProcess7"/>
    <dgm:cxn modelId="{FBF8EF32-26B8-4BF8-9BA8-50B6B8195260}" type="presParOf" srcId="{3BB2525D-CE37-4A7F-AF6E-6ADBBA2F5197}" destId="{1E8FFED3-C6CE-4EF1-A536-65939E9C7C5A}" srcOrd="1" destOrd="0" presId="urn:microsoft.com/office/officeart/2005/8/layout/hProcess7"/>
    <dgm:cxn modelId="{7D699FA8-B0C3-4FCE-972E-FEA595FF3C2E}" type="presParOf" srcId="{3BB2525D-CE37-4A7F-AF6E-6ADBBA2F5197}" destId="{55A588B7-035E-4238-9593-DDC986AEBDBA}" srcOrd="2" destOrd="0" presId="urn:microsoft.com/office/officeart/2005/8/layout/hProcess7"/>
    <dgm:cxn modelId="{F4E1CDD8-6AEF-40F4-8520-2E8EAB952EC6}" type="presParOf" srcId="{55A588B7-035E-4238-9593-DDC986AEBDBA}" destId="{4AEBAD63-D5C4-4E82-A899-E6B1533EAF9D}" srcOrd="0" destOrd="0" presId="urn:microsoft.com/office/officeart/2005/8/layout/hProcess7"/>
    <dgm:cxn modelId="{348C7608-4512-43AE-9EF7-6A77CB626D92}" type="presParOf" srcId="{55A588B7-035E-4238-9593-DDC986AEBDBA}" destId="{3FE9AEE2-6C87-4BF4-9317-0DA905980DD8}" srcOrd="1" destOrd="0" presId="urn:microsoft.com/office/officeart/2005/8/layout/hProcess7"/>
    <dgm:cxn modelId="{BE9CF2D6-988B-4AB7-867B-4C44346F0E0C}" type="presParOf" srcId="{55A588B7-035E-4238-9593-DDC986AEBDBA}" destId="{02FFCDF9-ACC7-431D-90C2-98157D593105}" srcOrd="2" destOrd="0" presId="urn:microsoft.com/office/officeart/2005/8/layout/hProcess7"/>
    <dgm:cxn modelId="{F24BCA7F-17D5-40E4-B7F1-38A715459AEF}" type="presParOf" srcId="{3BB2525D-CE37-4A7F-AF6E-6ADBBA2F5197}" destId="{F0CEAC6A-DEE5-43EE-B28F-208E799FBE45}" srcOrd="3" destOrd="0" presId="urn:microsoft.com/office/officeart/2005/8/layout/hProcess7"/>
    <dgm:cxn modelId="{670D648C-B73E-4773-952A-020062E85C15}" type="presParOf" srcId="{3BB2525D-CE37-4A7F-AF6E-6ADBBA2F5197}" destId="{628BD408-356E-4DB9-AD14-8C77764F929A}" srcOrd="4" destOrd="0" presId="urn:microsoft.com/office/officeart/2005/8/layout/hProcess7"/>
    <dgm:cxn modelId="{E503BFF6-5D4F-462A-9007-941092721395}" type="presParOf" srcId="{628BD408-356E-4DB9-AD14-8C77764F929A}" destId="{043CFDD4-948F-456C-9B04-67EF17B3FC88}" srcOrd="0" destOrd="0" presId="urn:microsoft.com/office/officeart/2005/8/layout/hProcess7"/>
    <dgm:cxn modelId="{9CDBE17E-C8BB-4C35-848D-9D6653725812}" type="presParOf" srcId="{628BD408-356E-4DB9-AD14-8C77764F929A}" destId="{5798D4DD-0E57-46AB-AF7E-EDF22580E4D1}" srcOrd="1" destOrd="0" presId="urn:microsoft.com/office/officeart/2005/8/layout/hProcess7"/>
    <dgm:cxn modelId="{A0EF6D27-9E8F-46AA-BA9F-69A70AC2A140}" type="presParOf" srcId="{628BD408-356E-4DB9-AD14-8C77764F929A}" destId="{68DE2429-DA52-4B2C-A3A0-C49B1CA49404}" srcOrd="2" destOrd="0" presId="urn:microsoft.com/office/officeart/2005/8/layout/hProcess7"/>
    <dgm:cxn modelId="{354C10A7-66D2-4871-9D43-9CB541F5EEDB}" type="presParOf" srcId="{3BB2525D-CE37-4A7F-AF6E-6ADBBA2F5197}" destId="{D3ACCDB8-6213-4592-83C1-B7D768F36FF0}" srcOrd="5" destOrd="0" presId="urn:microsoft.com/office/officeart/2005/8/layout/hProcess7"/>
    <dgm:cxn modelId="{C07FB114-0856-4423-8284-56A9733AA22B}" type="presParOf" srcId="{3BB2525D-CE37-4A7F-AF6E-6ADBBA2F5197}" destId="{84EB53DD-F436-4E2B-BB2A-61BC0228E65B}" srcOrd="6" destOrd="0" presId="urn:microsoft.com/office/officeart/2005/8/layout/hProcess7"/>
    <dgm:cxn modelId="{FFD81012-960D-44A4-9D2B-272F984B574F}" type="presParOf" srcId="{84EB53DD-F436-4E2B-BB2A-61BC0228E65B}" destId="{DEF9625F-DCC3-4C7A-B4DD-5ABFA318EE2D}" srcOrd="0" destOrd="0" presId="urn:microsoft.com/office/officeart/2005/8/layout/hProcess7"/>
    <dgm:cxn modelId="{BCE8CD6B-BD77-405B-B8A0-CB0D03E21BDB}" type="presParOf" srcId="{84EB53DD-F436-4E2B-BB2A-61BC0228E65B}" destId="{8FC4049F-687C-43A4-9C88-2F4AE2CB33D6}" srcOrd="1" destOrd="0" presId="urn:microsoft.com/office/officeart/2005/8/layout/hProcess7"/>
    <dgm:cxn modelId="{BF31FBA9-DA1F-4144-B5E9-05F08E8C2EE6}" type="presParOf" srcId="{84EB53DD-F436-4E2B-BB2A-61BC0228E65B}" destId="{5DDE9A80-E547-4FFC-B8DA-5583F60A7A7C}" srcOrd="2" destOrd="0" presId="urn:microsoft.com/office/officeart/2005/8/layout/hProcess7"/>
    <dgm:cxn modelId="{8B495833-F3B8-4EED-8840-EEA20855F4A2}" type="presParOf" srcId="{3BB2525D-CE37-4A7F-AF6E-6ADBBA2F5197}" destId="{8937ED51-298E-48DA-AD74-FF4EBE4F5804}" srcOrd="7" destOrd="0" presId="urn:microsoft.com/office/officeart/2005/8/layout/hProcess7"/>
    <dgm:cxn modelId="{FADF3D36-9D35-4794-9398-AA2DDA330559}" type="presParOf" srcId="{3BB2525D-CE37-4A7F-AF6E-6ADBBA2F5197}" destId="{12B4A44B-44CF-4F74-823D-37FFD10B76C9}" srcOrd="8" destOrd="0" presId="urn:microsoft.com/office/officeart/2005/8/layout/hProcess7"/>
    <dgm:cxn modelId="{5BF7133D-1676-482D-A479-5CA3B2F41075}" type="presParOf" srcId="{12B4A44B-44CF-4F74-823D-37FFD10B76C9}" destId="{A5649509-561E-4FA7-A09C-C6703F0AFD03}" srcOrd="0" destOrd="0" presId="urn:microsoft.com/office/officeart/2005/8/layout/hProcess7"/>
    <dgm:cxn modelId="{F91902F9-D950-4F62-9D76-5AFE1DE505AD}" type="presParOf" srcId="{12B4A44B-44CF-4F74-823D-37FFD10B76C9}" destId="{B006C94E-1DA4-4BA2-A285-5D6F7234200E}" srcOrd="1" destOrd="0" presId="urn:microsoft.com/office/officeart/2005/8/layout/hProcess7"/>
    <dgm:cxn modelId="{6DDD897B-BA6D-4936-A40C-E5F36BD5381E}" type="presParOf" srcId="{12B4A44B-44CF-4F74-823D-37FFD10B76C9}" destId="{5B6AE546-FEB2-41AE-AFF0-118FB9F6FF7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8F40661A-F185-4E58-802B-CCBD57BCE955}" type="doc">
      <dgm:prSet loTypeId="urn:microsoft.com/office/officeart/2005/8/layout/process1" loCatId="process" qsTypeId="urn:microsoft.com/office/officeart/2005/8/quickstyle/simple1" qsCatId="simple" csTypeId="urn:microsoft.com/office/officeart/2005/8/colors/accent1_2" csCatId="accent1" phldr="1"/>
      <dgm:spPr/>
    </dgm:pt>
    <dgm:pt modelId="{2DA944D3-EBA8-4BD8-A09C-47CAD8FCFD2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witness statement must only record what the witness has experienced through his/her senses</a:t>
          </a:r>
        </a:p>
      </dgm:t>
    </dgm:pt>
    <dgm:pt modelId="{499C9FA9-8686-4F22-9DA4-6DC3318F6EBA}" type="parTrans" cxnId="{F2366112-B06B-4C7C-9034-53C44109AD82}">
      <dgm:prSet/>
      <dgm:spPr/>
      <dgm:t>
        <a:bodyPr/>
        <a:lstStyle/>
        <a:p>
          <a:endParaRPr lang="en-US"/>
        </a:p>
      </dgm:t>
    </dgm:pt>
    <dgm:pt modelId="{07982CB8-648C-4D4B-9C32-B9ADF633A5AD}" type="sibTrans" cxnId="{F2366112-B06B-4C7C-9034-53C44109AD82}">
      <dgm:prSet/>
      <dgm:spPr>
        <a:solidFill>
          <a:schemeClr val="accent2">
            <a:lumMod val="75000"/>
          </a:schemeClr>
        </a:solidFill>
        <a:ln>
          <a:solidFill>
            <a:schemeClr val="tx1"/>
          </a:solidFill>
        </a:ln>
      </dgm:spPr>
      <dgm:t>
        <a:bodyPr/>
        <a:lstStyle/>
        <a:p>
          <a:endParaRPr lang="en-US"/>
        </a:p>
      </dgm:t>
    </dgm:pt>
    <dgm:pt modelId="{4B2D1C88-A906-414B-9A34-8314BDB40C4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Opinion should not be recorded unless expert opinion</a:t>
          </a:r>
        </a:p>
      </dgm:t>
    </dgm:pt>
    <dgm:pt modelId="{D3DA5C1C-016F-436F-904A-6671D5E079A0}" type="parTrans" cxnId="{6E3187DB-4B20-4FDB-85EC-5F94202CC9C2}">
      <dgm:prSet/>
      <dgm:spPr/>
      <dgm:t>
        <a:bodyPr/>
        <a:lstStyle/>
        <a:p>
          <a:endParaRPr lang="en-US"/>
        </a:p>
      </dgm:t>
    </dgm:pt>
    <dgm:pt modelId="{B509AF6E-E6D5-4781-8721-660629DE70E0}" type="sibTrans" cxnId="{6E3187DB-4B20-4FDB-85EC-5F94202CC9C2}">
      <dgm:prSet/>
      <dgm:spPr/>
      <dgm:t>
        <a:bodyPr/>
        <a:lstStyle/>
        <a:p>
          <a:endParaRPr lang="en-US"/>
        </a:p>
      </dgm:t>
    </dgm:pt>
    <dgm:pt modelId="{703B97E5-0FF0-4D44-888C-6C63A4D84AED}" type="pres">
      <dgm:prSet presAssocID="{8F40661A-F185-4E58-802B-CCBD57BCE955}" presName="Name0" presStyleCnt="0">
        <dgm:presLayoutVars>
          <dgm:dir/>
          <dgm:resizeHandles val="exact"/>
        </dgm:presLayoutVars>
      </dgm:prSet>
      <dgm:spPr/>
    </dgm:pt>
    <dgm:pt modelId="{20E16A99-14A7-45AD-A7B2-AC224A44D68A}" type="pres">
      <dgm:prSet presAssocID="{2DA944D3-EBA8-4BD8-A09C-47CAD8FCFD24}" presName="node" presStyleLbl="node1" presStyleIdx="0" presStyleCnt="2">
        <dgm:presLayoutVars>
          <dgm:bulletEnabled val="1"/>
        </dgm:presLayoutVars>
      </dgm:prSet>
      <dgm:spPr/>
    </dgm:pt>
    <dgm:pt modelId="{C326E172-BC36-4DB9-BECF-DB63FB2EB476}" type="pres">
      <dgm:prSet presAssocID="{07982CB8-648C-4D4B-9C32-B9ADF633A5AD}" presName="sibTrans" presStyleLbl="sibTrans2D1" presStyleIdx="0" presStyleCnt="1"/>
      <dgm:spPr/>
    </dgm:pt>
    <dgm:pt modelId="{4AFA5027-E10F-45B3-A6CF-54C1701655AB}" type="pres">
      <dgm:prSet presAssocID="{07982CB8-648C-4D4B-9C32-B9ADF633A5AD}" presName="connectorText" presStyleLbl="sibTrans2D1" presStyleIdx="0" presStyleCnt="1"/>
      <dgm:spPr/>
    </dgm:pt>
    <dgm:pt modelId="{C66BE199-EC20-40DF-8DA5-D2AFDA7B037C}" type="pres">
      <dgm:prSet presAssocID="{4B2D1C88-A906-414B-9A34-8314BDB40C49}" presName="node" presStyleLbl="node1" presStyleIdx="1" presStyleCnt="2">
        <dgm:presLayoutVars>
          <dgm:bulletEnabled val="1"/>
        </dgm:presLayoutVars>
      </dgm:prSet>
      <dgm:spPr/>
    </dgm:pt>
  </dgm:ptLst>
  <dgm:cxnLst>
    <dgm:cxn modelId="{DDCECE0F-FDC6-4E28-AA8E-4FEBDB445FF7}" type="presOf" srcId="{8F40661A-F185-4E58-802B-CCBD57BCE955}" destId="{703B97E5-0FF0-4D44-888C-6C63A4D84AED}" srcOrd="0" destOrd="0" presId="urn:microsoft.com/office/officeart/2005/8/layout/process1"/>
    <dgm:cxn modelId="{F2366112-B06B-4C7C-9034-53C44109AD82}" srcId="{8F40661A-F185-4E58-802B-CCBD57BCE955}" destId="{2DA944D3-EBA8-4BD8-A09C-47CAD8FCFD24}" srcOrd="0" destOrd="0" parTransId="{499C9FA9-8686-4F22-9DA4-6DC3318F6EBA}" sibTransId="{07982CB8-648C-4D4B-9C32-B9ADF633A5AD}"/>
    <dgm:cxn modelId="{DCA53F91-07AE-4256-A274-848152CEE96C}" type="presOf" srcId="{07982CB8-648C-4D4B-9C32-B9ADF633A5AD}" destId="{C326E172-BC36-4DB9-BECF-DB63FB2EB476}" srcOrd="0" destOrd="0" presId="urn:microsoft.com/office/officeart/2005/8/layout/process1"/>
    <dgm:cxn modelId="{1E8B60A7-51FC-48DC-842C-0D12415C1654}" type="presOf" srcId="{4B2D1C88-A906-414B-9A34-8314BDB40C49}" destId="{C66BE199-EC20-40DF-8DA5-D2AFDA7B037C}" srcOrd="0" destOrd="0" presId="urn:microsoft.com/office/officeart/2005/8/layout/process1"/>
    <dgm:cxn modelId="{CCD80BCD-2F1C-4778-8700-6C5D7F73F922}" type="presOf" srcId="{2DA944D3-EBA8-4BD8-A09C-47CAD8FCFD24}" destId="{20E16A99-14A7-45AD-A7B2-AC224A44D68A}" srcOrd="0" destOrd="0" presId="urn:microsoft.com/office/officeart/2005/8/layout/process1"/>
    <dgm:cxn modelId="{0CA1B4D5-09F0-4A11-A5C9-A82BFFF802BE}" type="presOf" srcId="{07982CB8-648C-4D4B-9C32-B9ADF633A5AD}" destId="{4AFA5027-E10F-45B3-A6CF-54C1701655AB}" srcOrd="1" destOrd="0" presId="urn:microsoft.com/office/officeart/2005/8/layout/process1"/>
    <dgm:cxn modelId="{6E3187DB-4B20-4FDB-85EC-5F94202CC9C2}" srcId="{8F40661A-F185-4E58-802B-CCBD57BCE955}" destId="{4B2D1C88-A906-414B-9A34-8314BDB40C49}" srcOrd="1" destOrd="0" parTransId="{D3DA5C1C-016F-436F-904A-6671D5E079A0}" sibTransId="{B509AF6E-E6D5-4781-8721-660629DE70E0}"/>
    <dgm:cxn modelId="{5E94F6BB-1AFF-4435-82C2-BDC6D0B2E6E1}" type="presParOf" srcId="{703B97E5-0FF0-4D44-888C-6C63A4D84AED}" destId="{20E16A99-14A7-45AD-A7B2-AC224A44D68A}" srcOrd="0" destOrd="0" presId="urn:microsoft.com/office/officeart/2005/8/layout/process1"/>
    <dgm:cxn modelId="{B6C6E580-48F8-428D-97F4-3655DF53C5A0}" type="presParOf" srcId="{703B97E5-0FF0-4D44-888C-6C63A4D84AED}" destId="{C326E172-BC36-4DB9-BECF-DB63FB2EB476}" srcOrd="1" destOrd="0" presId="urn:microsoft.com/office/officeart/2005/8/layout/process1"/>
    <dgm:cxn modelId="{BDCE6BA7-8BBF-4588-BA4B-0E2DA3D82653}" type="presParOf" srcId="{C326E172-BC36-4DB9-BECF-DB63FB2EB476}" destId="{4AFA5027-E10F-45B3-A6CF-54C1701655AB}" srcOrd="0" destOrd="0" presId="urn:microsoft.com/office/officeart/2005/8/layout/process1"/>
    <dgm:cxn modelId="{CC6A2437-CE2B-4E3A-8EBB-A147E2DBE640}" type="presParOf" srcId="{703B97E5-0FF0-4D44-888C-6C63A4D84AED}" destId="{C66BE199-EC20-40DF-8DA5-D2AFDA7B037C}"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90D65FF9-DD2C-4D67-9CD6-DD45CFA1010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6C697D0-F175-410C-AC2F-1B10B824E64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Written by the interviewing officer after they have interviewed the witness &amp; they have agreed the facts together that are to be recorded</a:t>
          </a:r>
        </a:p>
      </dgm:t>
    </dgm:pt>
    <dgm:pt modelId="{478C89C7-61DD-468C-95DF-E4758EA458CA}" type="parTrans" cxnId="{530B948E-E151-4B83-864C-C3DB9CF1833F}">
      <dgm:prSet/>
      <dgm:spPr/>
      <dgm:t>
        <a:bodyPr/>
        <a:lstStyle/>
        <a:p>
          <a:endParaRPr lang="en-US"/>
        </a:p>
      </dgm:t>
    </dgm:pt>
    <dgm:pt modelId="{2D68435C-BD57-474D-BFD0-1A500A439E50}" type="sibTrans" cxnId="{530B948E-E151-4B83-864C-C3DB9CF1833F}">
      <dgm:prSet/>
      <dgm:spPr>
        <a:solidFill>
          <a:schemeClr val="accent2">
            <a:lumMod val="75000"/>
            <a:alpha val="90000"/>
          </a:schemeClr>
        </a:solidFill>
        <a:ln>
          <a:solidFill>
            <a:schemeClr val="tx1">
              <a:alpha val="90000"/>
            </a:schemeClr>
          </a:solidFill>
        </a:ln>
      </dgm:spPr>
      <dgm:t>
        <a:bodyPr/>
        <a:lstStyle/>
        <a:p>
          <a:endParaRPr lang="en-US"/>
        </a:p>
      </dgm:t>
    </dgm:pt>
    <dgm:pt modelId="{8F3230D0-399A-436A-8239-FF022ECE40F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Any reference to confidential information or sources in the witness statement should be avoided</a:t>
          </a:r>
        </a:p>
      </dgm:t>
    </dgm:pt>
    <dgm:pt modelId="{14E6CA02-2EE9-46D1-B6F1-8E3549AE9321}" type="parTrans" cxnId="{62B85BBD-A672-49AD-9F4D-6427A7299AB8}">
      <dgm:prSet/>
      <dgm:spPr/>
      <dgm:t>
        <a:bodyPr/>
        <a:lstStyle/>
        <a:p>
          <a:endParaRPr lang="en-US"/>
        </a:p>
      </dgm:t>
    </dgm:pt>
    <dgm:pt modelId="{2C9B8DA4-EC14-48F0-B4EC-DCDC1F4E5CDB}" type="sibTrans" cxnId="{62B85BBD-A672-49AD-9F4D-6427A7299AB8}">
      <dgm:prSet/>
      <dgm:spPr/>
      <dgm:t>
        <a:bodyPr/>
        <a:lstStyle/>
        <a:p>
          <a:endParaRPr lang="en-US"/>
        </a:p>
      </dgm:t>
    </dgm:pt>
    <dgm:pt modelId="{8FD1AE00-1F31-44D4-A7FF-FC20ABFCCB7C}" type="pres">
      <dgm:prSet presAssocID="{90D65FF9-DD2C-4D67-9CD6-DD45CFA10102}" presName="outerComposite" presStyleCnt="0">
        <dgm:presLayoutVars>
          <dgm:chMax val="5"/>
          <dgm:dir/>
          <dgm:resizeHandles val="exact"/>
        </dgm:presLayoutVars>
      </dgm:prSet>
      <dgm:spPr/>
    </dgm:pt>
    <dgm:pt modelId="{7AD23285-B91B-4B70-B624-369D7419E907}" type="pres">
      <dgm:prSet presAssocID="{90D65FF9-DD2C-4D67-9CD6-DD45CFA10102}" presName="dummyMaxCanvas" presStyleCnt="0">
        <dgm:presLayoutVars/>
      </dgm:prSet>
      <dgm:spPr/>
    </dgm:pt>
    <dgm:pt modelId="{06F7A002-E9DF-4A39-8C93-049F636D4DDE}" type="pres">
      <dgm:prSet presAssocID="{90D65FF9-DD2C-4D67-9CD6-DD45CFA10102}" presName="TwoNodes_1" presStyleLbl="node1" presStyleIdx="0" presStyleCnt="2">
        <dgm:presLayoutVars>
          <dgm:bulletEnabled val="1"/>
        </dgm:presLayoutVars>
      </dgm:prSet>
      <dgm:spPr/>
    </dgm:pt>
    <dgm:pt modelId="{8334E607-5E66-4683-BE12-8AA22F318399}" type="pres">
      <dgm:prSet presAssocID="{90D65FF9-DD2C-4D67-9CD6-DD45CFA10102}" presName="TwoNodes_2" presStyleLbl="node1" presStyleIdx="1" presStyleCnt="2">
        <dgm:presLayoutVars>
          <dgm:bulletEnabled val="1"/>
        </dgm:presLayoutVars>
      </dgm:prSet>
      <dgm:spPr/>
    </dgm:pt>
    <dgm:pt modelId="{081E7903-599D-480E-8237-2FD546403FA4}" type="pres">
      <dgm:prSet presAssocID="{90D65FF9-DD2C-4D67-9CD6-DD45CFA10102}" presName="TwoConn_1-2" presStyleLbl="fgAccFollowNode1" presStyleIdx="0" presStyleCnt="1">
        <dgm:presLayoutVars>
          <dgm:bulletEnabled val="1"/>
        </dgm:presLayoutVars>
      </dgm:prSet>
      <dgm:spPr/>
    </dgm:pt>
    <dgm:pt modelId="{B5578C00-838B-44FB-874D-10D582B2A18F}" type="pres">
      <dgm:prSet presAssocID="{90D65FF9-DD2C-4D67-9CD6-DD45CFA10102}" presName="TwoNodes_1_text" presStyleLbl="node1" presStyleIdx="1" presStyleCnt="2">
        <dgm:presLayoutVars>
          <dgm:bulletEnabled val="1"/>
        </dgm:presLayoutVars>
      </dgm:prSet>
      <dgm:spPr/>
    </dgm:pt>
    <dgm:pt modelId="{7749AAAB-25A9-43CF-ABB4-6C5F731DBAC1}" type="pres">
      <dgm:prSet presAssocID="{90D65FF9-DD2C-4D67-9CD6-DD45CFA10102}" presName="TwoNodes_2_text" presStyleLbl="node1" presStyleIdx="1" presStyleCnt="2">
        <dgm:presLayoutVars>
          <dgm:bulletEnabled val="1"/>
        </dgm:presLayoutVars>
      </dgm:prSet>
      <dgm:spPr/>
    </dgm:pt>
  </dgm:ptLst>
  <dgm:cxnLst>
    <dgm:cxn modelId="{5388D922-45FA-41ED-82C6-F737930CE9D7}" type="presOf" srcId="{8F3230D0-399A-436A-8239-FF022ECE40FA}" destId="{7749AAAB-25A9-43CF-ABB4-6C5F731DBAC1}" srcOrd="1" destOrd="0" presId="urn:microsoft.com/office/officeart/2005/8/layout/vProcess5"/>
    <dgm:cxn modelId="{4036AD38-AB64-4F84-AAC8-5AF91208A544}" type="presOf" srcId="{2D68435C-BD57-474D-BFD0-1A500A439E50}" destId="{081E7903-599D-480E-8237-2FD546403FA4}" srcOrd="0" destOrd="0" presId="urn:microsoft.com/office/officeart/2005/8/layout/vProcess5"/>
    <dgm:cxn modelId="{59CCE840-84EB-414A-BF4A-32F964362F01}" type="presOf" srcId="{D6C697D0-F175-410C-AC2F-1B10B824E64A}" destId="{06F7A002-E9DF-4A39-8C93-049F636D4DDE}" srcOrd="0" destOrd="0" presId="urn:microsoft.com/office/officeart/2005/8/layout/vProcess5"/>
    <dgm:cxn modelId="{530B948E-E151-4B83-864C-C3DB9CF1833F}" srcId="{90D65FF9-DD2C-4D67-9CD6-DD45CFA10102}" destId="{D6C697D0-F175-410C-AC2F-1B10B824E64A}" srcOrd="0" destOrd="0" parTransId="{478C89C7-61DD-468C-95DF-E4758EA458CA}" sibTransId="{2D68435C-BD57-474D-BFD0-1A500A439E50}"/>
    <dgm:cxn modelId="{520E0DBC-EC2A-4F58-9916-ECB2497B6411}" type="presOf" srcId="{90D65FF9-DD2C-4D67-9CD6-DD45CFA10102}" destId="{8FD1AE00-1F31-44D4-A7FF-FC20ABFCCB7C}" srcOrd="0" destOrd="0" presId="urn:microsoft.com/office/officeart/2005/8/layout/vProcess5"/>
    <dgm:cxn modelId="{62B85BBD-A672-49AD-9F4D-6427A7299AB8}" srcId="{90D65FF9-DD2C-4D67-9CD6-DD45CFA10102}" destId="{8F3230D0-399A-436A-8239-FF022ECE40FA}" srcOrd="1" destOrd="0" parTransId="{14E6CA02-2EE9-46D1-B6F1-8E3549AE9321}" sibTransId="{2C9B8DA4-EC14-48F0-B4EC-DCDC1F4E5CDB}"/>
    <dgm:cxn modelId="{BB0DB0E6-7597-4B98-B8F6-4847B823BBCA}" type="presOf" srcId="{8F3230D0-399A-436A-8239-FF022ECE40FA}" destId="{8334E607-5E66-4683-BE12-8AA22F318399}" srcOrd="0" destOrd="0" presId="urn:microsoft.com/office/officeart/2005/8/layout/vProcess5"/>
    <dgm:cxn modelId="{43C182F2-6B1E-4764-A06A-5F1A3EC065D5}" type="presOf" srcId="{D6C697D0-F175-410C-AC2F-1B10B824E64A}" destId="{B5578C00-838B-44FB-874D-10D582B2A18F}" srcOrd="1" destOrd="0" presId="urn:microsoft.com/office/officeart/2005/8/layout/vProcess5"/>
    <dgm:cxn modelId="{338AEE1C-EC06-4857-A0CE-05075E96C022}" type="presParOf" srcId="{8FD1AE00-1F31-44D4-A7FF-FC20ABFCCB7C}" destId="{7AD23285-B91B-4B70-B624-369D7419E907}" srcOrd="0" destOrd="0" presId="urn:microsoft.com/office/officeart/2005/8/layout/vProcess5"/>
    <dgm:cxn modelId="{4BDEBB59-F81D-4A77-810E-8C8C51DCA134}" type="presParOf" srcId="{8FD1AE00-1F31-44D4-A7FF-FC20ABFCCB7C}" destId="{06F7A002-E9DF-4A39-8C93-049F636D4DDE}" srcOrd="1" destOrd="0" presId="urn:microsoft.com/office/officeart/2005/8/layout/vProcess5"/>
    <dgm:cxn modelId="{86235350-A4B8-4357-9246-783801B259D8}" type="presParOf" srcId="{8FD1AE00-1F31-44D4-A7FF-FC20ABFCCB7C}" destId="{8334E607-5E66-4683-BE12-8AA22F318399}" srcOrd="2" destOrd="0" presId="urn:microsoft.com/office/officeart/2005/8/layout/vProcess5"/>
    <dgm:cxn modelId="{E690BC18-4C24-4C04-A52A-88E601871A02}" type="presParOf" srcId="{8FD1AE00-1F31-44D4-A7FF-FC20ABFCCB7C}" destId="{081E7903-599D-480E-8237-2FD546403FA4}" srcOrd="3" destOrd="0" presId="urn:microsoft.com/office/officeart/2005/8/layout/vProcess5"/>
    <dgm:cxn modelId="{7CD0CED0-EEC1-48F5-8A2D-930A4100C517}" type="presParOf" srcId="{8FD1AE00-1F31-44D4-A7FF-FC20ABFCCB7C}" destId="{B5578C00-838B-44FB-874D-10D582B2A18F}" srcOrd="4" destOrd="0" presId="urn:microsoft.com/office/officeart/2005/8/layout/vProcess5"/>
    <dgm:cxn modelId="{00AB1A3A-E961-42FC-80AD-017BD093F0CF}" type="presParOf" srcId="{8FD1AE00-1F31-44D4-A7FF-FC20ABFCCB7C}" destId="{7749AAAB-25A9-43CF-ABB4-6C5F731DBAC1}"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E3F390A7-5578-4364-8B88-23D82B6CE23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5EFFBCB-2447-4C98-887E-1951093192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Outline to the witness the consequences of stating anything which is false or that he/she believes not to be true</a:t>
          </a:r>
        </a:p>
      </dgm:t>
    </dgm:pt>
    <dgm:pt modelId="{DC316A81-8BAB-4DAF-B6FF-E38A874DFADC}" type="parTrans" cxnId="{7F41F160-274E-40AC-B7D6-82DD47997163}">
      <dgm:prSet/>
      <dgm:spPr/>
      <dgm:t>
        <a:bodyPr/>
        <a:lstStyle/>
        <a:p>
          <a:endParaRPr lang="en-US"/>
        </a:p>
      </dgm:t>
    </dgm:pt>
    <dgm:pt modelId="{818A46B1-AE5C-4EB3-9B3B-F5C829749D8F}" type="sibTrans" cxnId="{7F41F160-274E-40AC-B7D6-82DD47997163}">
      <dgm:prSet/>
      <dgm:spPr>
        <a:solidFill>
          <a:schemeClr val="accent2">
            <a:lumMod val="75000"/>
            <a:alpha val="90000"/>
          </a:schemeClr>
        </a:solidFill>
        <a:ln>
          <a:solidFill>
            <a:schemeClr val="tx1">
              <a:alpha val="90000"/>
            </a:schemeClr>
          </a:solidFill>
        </a:ln>
      </dgm:spPr>
      <dgm:t>
        <a:bodyPr/>
        <a:lstStyle/>
        <a:p>
          <a:endParaRPr lang="en-US"/>
        </a:p>
      </dgm:t>
    </dgm:pt>
    <dgm:pt modelId="{0ABDF766-6735-42A5-B934-29643812C05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Draw the witnesses attention to  the need to sign a declaration to that effect at the end of the process</a:t>
          </a:r>
        </a:p>
      </dgm:t>
    </dgm:pt>
    <dgm:pt modelId="{121047E4-3433-40CC-87D9-81BCB8C4FAA3}" type="parTrans" cxnId="{286A9CB9-C951-491C-84FD-852BB429AB5F}">
      <dgm:prSet/>
      <dgm:spPr/>
      <dgm:t>
        <a:bodyPr/>
        <a:lstStyle/>
        <a:p>
          <a:endParaRPr lang="en-US"/>
        </a:p>
      </dgm:t>
    </dgm:pt>
    <dgm:pt modelId="{C72A6C18-D4D0-4580-AD4C-37B0CCE4000A}" type="sibTrans" cxnId="{286A9CB9-C951-491C-84FD-852BB429AB5F}">
      <dgm:prSet/>
      <dgm:spPr/>
      <dgm:t>
        <a:bodyPr/>
        <a:lstStyle/>
        <a:p>
          <a:endParaRPr lang="en-US"/>
        </a:p>
      </dgm:t>
    </dgm:pt>
    <dgm:pt modelId="{B34C18E0-5FA9-4725-AFC4-D94496A5AA99}" type="pres">
      <dgm:prSet presAssocID="{E3F390A7-5578-4364-8B88-23D82B6CE236}" presName="outerComposite" presStyleCnt="0">
        <dgm:presLayoutVars>
          <dgm:chMax val="5"/>
          <dgm:dir/>
          <dgm:resizeHandles val="exact"/>
        </dgm:presLayoutVars>
      </dgm:prSet>
      <dgm:spPr/>
    </dgm:pt>
    <dgm:pt modelId="{74936D3A-DDA2-4D08-865A-BEF8D3B1A3E5}" type="pres">
      <dgm:prSet presAssocID="{E3F390A7-5578-4364-8B88-23D82B6CE236}" presName="dummyMaxCanvas" presStyleCnt="0">
        <dgm:presLayoutVars/>
      </dgm:prSet>
      <dgm:spPr/>
    </dgm:pt>
    <dgm:pt modelId="{BE99462D-9C17-4D8F-983D-5CAC6F5C10A5}" type="pres">
      <dgm:prSet presAssocID="{E3F390A7-5578-4364-8B88-23D82B6CE236}" presName="TwoNodes_1" presStyleLbl="node1" presStyleIdx="0" presStyleCnt="2">
        <dgm:presLayoutVars>
          <dgm:bulletEnabled val="1"/>
        </dgm:presLayoutVars>
      </dgm:prSet>
      <dgm:spPr/>
    </dgm:pt>
    <dgm:pt modelId="{112ABEA2-34CB-4261-8FCF-F0BF2906D231}" type="pres">
      <dgm:prSet presAssocID="{E3F390A7-5578-4364-8B88-23D82B6CE236}" presName="TwoNodes_2" presStyleLbl="node1" presStyleIdx="1" presStyleCnt="2">
        <dgm:presLayoutVars>
          <dgm:bulletEnabled val="1"/>
        </dgm:presLayoutVars>
      </dgm:prSet>
      <dgm:spPr/>
    </dgm:pt>
    <dgm:pt modelId="{B8D03791-1CA8-45CC-A589-2B4E728F8ED8}" type="pres">
      <dgm:prSet presAssocID="{E3F390A7-5578-4364-8B88-23D82B6CE236}" presName="TwoConn_1-2" presStyleLbl="fgAccFollowNode1" presStyleIdx="0" presStyleCnt="1">
        <dgm:presLayoutVars>
          <dgm:bulletEnabled val="1"/>
        </dgm:presLayoutVars>
      </dgm:prSet>
      <dgm:spPr/>
    </dgm:pt>
    <dgm:pt modelId="{F126BC72-F5B8-4554-B86E-3281D116F856}" type="pres">
      <dgm:prSet presAssocID="{E3F390A7-5578-4364-8B88-23D82B6CE236}" presName="TwoNodes_1_text" presStyleLbl="node1" presStyleIdx="1" presStyleCnt="2">
        <dgm:presLayoutVars>
          <dgm:bulletEnabled val="1"/>
        </dgm:presLayoutVars>
      </dgm:prSet>
      <dgm:spPr/>
    </dgm:pt>
    <dgm:pt modelId="{7CD6F6DC-7117-42DE-8E97-5C3CCCA4AD7B}" type="pres">
      <dgm:prSet presAssocID="{E3F390A7-5578-4364-8B88-23D82B6CE236}" presName="TwoNodes_2_text" presStyleLbl="node1" presStyleIdx="1" presStyleCnt="2">
        <dgm:presLayoutVars>
          <dgm:bulletEnabled val="1"/>
        </dgm:presLayoutVars>
      </dgm:prSet>
      <dgm:spPr/>
    </dgm:pt>
  </dgm:ptLst>
  <dgm:cxnLst>
    <dgm:cxn modelId="{02BFE814-635B-4EAA-9183-6B61570D1032}" type="presOf" srcId="{818A46B1-AE5C-4EB3-9B3B-F5C829749D8F}" destId="{B8D03791-1CA8-45CC-A589-2B4E728F8ED8}" srcOrd="0" destOrd="0" presId="urn:microsoft.com/office/officeart/2005/8/layout/vProcess5"/>
    <dgm:cxn modelId="{1B088B2B-83A2-4B49-A90A-E0664548E009}" type="presOf" srcId="{0ABDF766-6735-42A5-B934-29643812C05E}" destId="{112ABEA2-34CB-4261-8FCF-F0BF2906D231}" srcOrd="0" destOrd="0" presId="urn:microsoft.com/office/officeart/2005/8/layout/vProcess5"/>
    <dgm:cxn modelId="{7F41F160-274E-40AC-B7D6-82DD47997163}" srcId="{E3F390A7-5578-4364-8B88-23D82B6CE236}" destId="{25EFFBCB-2447-4C98-887E-1951093192BC}" srcOrd="0" destOrd="0" parTransId="{DC316A81-8BAB-4DAF-B6FF-E38A874DFADC}" sibTransId="{818A46B1-AE5C-4EB3-9B3B-F5C829749D8F}"/>
    <dgm:cxn modelId="{08ECC88D-A99B-45C5-99DF-05CBCF5DC91D}" type="presOf" srcId="{E3F390A7-5578-4364-8B88-23D82B6CE236}" destId="{B34C18E0-5FA9-4725-AFC4-D94496A5AA99}" srcOrd="0" destOrd="0" presId="urn:microsoft.com/office/officeart/2005/8/layout/vProcess5"/>
    <dgm:cxn modelId="{6C14E78F-2059-48A6-AF92-E3E95D311CFD}" type="presOf" srcId="{25EFFBCB-2447-4C98-887E-1951093192BC}" destId="{F126BC72-F5B8-4554-B86E-3281D116F856}" srcOrd="1" destOrd="0" presId="urn:microsoft.com/office/officeart/2005/8/layout/vProcess5"/>
    <dgm:cxn modelId="{0EACD3B2-59C7-44D6-8FEB-5E53B1C70361}" type="presOf" srcId="{0ABDF766-6735-42A5-B934-29643812C05E}" destId="{7CD6F6DC-7117-42DE-8E97-5C3CCCA4AD7B}" srcOrd="1" destOrd="0" presId="urn:microsoft.com/office/officeart/2005/8/layout/vProcess5"/>
    <dgm:cxn modelId="{286A9CB9-C951-491C-84FD-852BB429AB5F}" srcId="{E3F390A7-5578-4364-8B88-23D82B6CE236}" destId="{0ABDF766-6735-42A5-B934-29643812C05E}" srcOrd="1" destOrd="0" parTransId="{121047E4-3433-40CC-87D9-81BCB8C4FAA3}" sibTransId="{C72A6C18-D4D0-4580-AD4C-37B0CCE4000A}"/>
    <dgm:cxn modelId="{1E294DBD-E5D3-446E-B5CA-0FC68ED88AC3}" type="presOf" srcId="{25EFFBCB-2447-4C98-887E-1951093192BC}" destId="{BE99462D-9C17-4D8F-983D-5CAC6F5C10A5}" srcOrd="0" destOrd="0" presId="urn:microsoft.com/office/officeart/2005/8/layout/vProcess5"/>
    <dgm:cxn modelId="{11E69616-8A56-4B04-B1D8-3B762CD1A693}" type="presParOf" srcId="{B34C18E0-5FA9-4725-AFC4-D94496A5AA99}" destId="{74936D3A-DDA2-4D08-865A-BEF8D3B1A3E5}" srcOrd="0" destOrd="0" presId="urn:microsoft.com/office/officeart/2005/8/layout/vProcess5"/>
    <dgm:cxn modelId="{C34CBC80-E343-4891-B843-7D6ED537E794}" type="presParOf" srcId="{B34C18E0-5FA9-4725-AFC4-D94496A5AA99}" destId="{BE99462D-9C17-4D8F-983D-5CAC6F5C10A5}" srcOrd="1" destOrd="0" presId="urn:microsoft.com/office/officeart/2005/8/layout/vProcess5"/>
    <dgm:cxn modelId="{E6D48961-7E78-4EF4-A907-4BEFF8EA3ABA}" type="presParOf" srcId="{B34C18E0-5FA9-4725-AFC4-D94496A5AA99}" destId="{112ABEA2-34CB-4261-8FCF-F0BF2906D231}" srcOrd="2" destOrd="0" presId="urn:microsoft.com/office/officeart/2005/8/layout/vProcess5"/>
    <dgm:cxn modelId="{E0A57948-4A68-4DF6-ACA2-EB4451D8DCB2}" type="presParOf" srcId="{B34C18E0-5FA9-4725-AFC4-D94496A5AA99}" destId="{B8D03791-1CA8-45CC-A589-2B4E728F8ED8}" srcOrd="3" destOrd="0" presId="urn:microsoft.com/office/officeart/2005/8/layout/vProcess5"/>
    <dgm:cxn modelId="{B9B7B845-5BA5-4CC9-82AC-05B45BD9F640}" type="presParOf" srcId="{B34C18E0-5FA9-4725-AFC4-D94496A5AA99}" destId="{F126BC72-F5B8-4554-B86E-3281D116F856}" srcOrd="4" destOrd="0" presId="urn:microsoft.com/office/officeart/2005/8/layout/vProcess5"/>
    <dgm:cxn modelId="{EF65301A-1F02-41CF-86E1-3DCACEE1FA78}" type="presParOf" srcId="{B34C18E0-5FA9-4725-AFC4-D94496A5AA99}" destId="{7CD6F6DC-7117-42DE-8E97-5C3CCCA4AD7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345BB77E-D9E8-461C-8266-28BE4975178C}"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3BC2E2E7-B26C-40ED-8E23-639D5421FD9A}">
      <dgm:prSet phldrT="[Text]"/>
      <dgm:spPr>
        <a:solidFill>
          <a:schemeClr val="accent2">
            <a:lumMod val="60000"/>
            <a:lumOff val="40000"/>
          </a:schemeClr>
        </a:solidFill>
        <a:ln>
          <a:solidFill>
            <a:schemeClr val="tx1"/>
          </a:solidFill>
        </a:ln>
      </dgm:spPr>
      <dgm:t>
        <a:bodyPr/>
        <a:lstStyle/>
        <a:p>
          <a:r>
            <a:rPr lang="en-US" b="1" dirty="0">
              <a:solidFill>
                <a:schemeClr val="tx1"/>
              </a:solidFill>
            </a:rPr>
            <a:t>INSIDE</a:t>
          </a:r>
        </a:p>
      </dgm:t>
    </dgm:pt>
    <dgm:pt modelId="{CED20C71-2982-4B26-BFD2-1BECF3AAD2EC}" type="parTrans" cxnId="{BE910711-DC65-492C-AEC6-45A4A6A67504}">
      <dgm:prSet/>
      <dgm:spPr/>
      <dgm:t>
        <a:bodyPr/>
        <a:lstStyle/>
        <a:p>
          <a:endParaRPr lang="en-US"/>
        </a:p>
      </dgm:t>
    </dgm:pt>
    <dgm:pt modelId="{2FC1CD88-1CDA-4352-94EF-73708624E118}" type="sibTrans" cxnId="{BE910711-DC65-492C-AEC6-45A4A6A67504}">
      <dgm:prSet/>
      <dgm:spPr/>
      <dgm:t>
        <a:bodyPr/>
        <a:lstStyle/>
        <a:p>
          <a:endParaRPr lang="en-US"/>
        </a:p>
      </dgm:t>
    </dgm:pt>
    <dgm:pt modelId="{FF98C6FC-1BD0-4845-BE47-D07A8313EC71}">
      <dgm:prSet phldrT="[Text]" custT="1"/>
      <dgm:spPr/>
      <dgm:t>
        <a:bodyPr/>
        <a:lstStyle/>
        <a:p>
          <a:r>
            <a:rPr lang="en-US" sz="3600" b="1" i="1" u="sng" dirty="0">
              <a:solidFill>
                <a:schemeClr val="tx1"/>
              </a:solidFill>
            </a:rPr>
            <a:t>In</a:t>
          </a:r>
          <a:r>
            <a:rPr lang="en-US" sz="2800" dirty="0">
              <a:solidFill>
                <a:schemeClr val="tx1"/>
              </a:solidFill>
            </a:rPr>
            <a:t>troduction or opening paragraph</a:t>
          </a:r>
        </a:p>
        <a:p>
          <a:r>
            <a:rPr lang="en-US" sz="3600" b="1" i="1" u="sng" dirty="0">
              <a:solidFill>
                <a:schemeClr val="tx1"/>
              </a:solidFill>
            </a:rPr>
            <a:t>S</a:t>
          </a:r>
          <a:r>
            <a:rPr lang="en-US" sz="2800" dirty="0">
              <a:solidFill>
                <a:schemeClr val="tx1"/>
              </a:solidFill>
            </a:rPr>
            <a:t>cene setting</a:t>
          </a:r>
        </a:p>
        <a:p>
          <a:r>
            <a:rPr lang="en-US" sz="3600" b="1" i="1" u="sng" dirty="0">
              <a:solidFill>
                <a:schemeClr val="tx1"/>
              </a:solidFill>
            </a:rPr>
            <a:t>I</a:t>
          </a:r>
          <a:r>
            <a:rPr lang="en-US" sz="2800" b="0" i="0" u="none" dirty="0">
              <a:solidFill>
                <a:schemeClr val="tx1"/>
              </a:solidFill>
            </a:rPr>
            <a:t>n</a:t>
          </a:r>
          <a:r>
            <a:rPr lang="en-US" sz="2800" dirty="0">
              <a:solidFill>
                <a:schemeClr val="tx1"/>
              </a:solidFill>
            </a:rPr>
            <a:t>cident</a:t>
          </a:r>
        </a:p>
        <a:p>
          <a:r>
            <a:rPr lang="en-US" sz="3600" b="1" i="1" u="sng" dirty="0">
              <a:solidFill>
                <a:schemeClr val="tx1"/>
              </a:solidFill>
            </a:rPr>
            <a:t>D</a:t>
          </a:r>
          <a:r>
            <a:rPr lang="en-US" sz="2800" dirty="0">
              <a:solidFill>
                <a:schemeClr val="tx1"/>
              </a:solidFill>
            </a:rPr>
            <a:t>escription of persons &amp; vehicle</a:t>
          </a:r>
        </a:p>
        <a:p>
          <a:r>
            <a:rPr lang="en-US" sz="3600" b="1" i="1" u="sng" dirty="0">
              <a:solidFill>
                <a:schemeClr val="tx1"/>
              </a:solidFill>
            </a:rPr>
            <a:t>E</a:t>
          </a:r>
          <a:r>
            <a:rPr lang="en-US" sz="2800" dirty="0">
              <a:solidFill>
                <a:schemeClr val="tx1"/>
              </a:solidFill>
            </a:rPr>
            <a:t>nding</a:t>
          </a:r>
        </a:p>
      </dgm:t>
    </dgm:pt>
    <dgm:pt modelId="{88E26343-72EA-4955-BE0A-37B262B0374E}" type="parTrans" cxnId="{30F1DE97-7AB2-4C21-BC1C-F3DE162BF7CE}">
      <dgm:prSet/>
      <dgm:spPr/>
      <dgm:t>
        <a:bodyPr/>
        <a:lstStyle/>
        <a:p>
          <a:endParaRPr lang="en-US"/>
        </a:p>
      </dgm:t>
    </dgm:pt>
    <dgm:pt modelId="{532AEFC6-6E08-4128-BC59-C3603D1B981C}" type="sibTrans" cxnId="{30F1DE97-7AB2-4C21-BC1C-F3DE162BF7CE}">
      <dgm:prSet/>
      <dgm:spPr/>
      <dgm:t>
        <a:bodyPr/>
        <a:lstStyle/>
        <a:p>
          <a:endParaRPr lang="en-US"/>
        </a:p>
      </dgm:t>
    </dgm:pt>
    <dgm:pt modelId="{0F747A52-C0CB-4545-92E7-513948DE19C5}" type="pres">
      <dgm:prSet presAssocID="{345BB77E-D9E8-461C-8266-28BE4975178C}" presName="Name0" presStyleCnt="0">
        <dgm:presLayoutVars>
          <dgm:dir/>
          <dgm:animLvl val="lvl"/>
          <dgm:resizeHandles val="exact"/>
        </dgm:presLayoutVars>
      </dgm:prSet>
      <dgm:spPr/>
    </dgm:pt>
    <dgm:pt modelId="{8FD5D8D6-8BFC-4538-973D-97FF3CEFF035}" type="pres">
      <dgm:prSet presAssocID="{3BC2E2E7-B26C-40ED-8E23-639D5421FD9A}" presName="compositeNode" presStyleCnt="0">
        <dgm:presLayoutVars>
          <dgm:bulletEnabled val="1"/>
        </dgm:presLayoutVars>
      </dgm:prSet>
      <dgm:spPr/>
    </dgm:pt>
    <dgm:pt modelId="{DC308D58-B243-4861-B24D-8800ADD829A9}" type="pres">
      <dgm:prSet presAssocID="{3BC2E2E7-B26C-40ED-8E23-639D5421FD9A}" presName="bgRect" presStyleLbl="node1" presStyleIdx="0" presStyleCnt="1"/>
      <dgm:spPr/>
    </dgm:pt>
    <dgm:pt modelId="{2FF1597F-ABE9-42CB-9C03-DD34F68B7F65}" type="pres">
      <dgm:prSet presAssocID="{3BC2E2E7-B26C-40ED-8E23-639D5421FD9A}" presName="parentNode" presStyleLbl="node1" presStyleIdx="0" presStyleCnt="1">
        <dgm:presLayoutVars>
          <dgm:chMax val="0"/>
          <dgm:bulletEnabled val="1"/>
        </dgm:presLayoutVars>
      </dgm:prSet>
      <dgm:spPr/>
    </dgm:pt>
    <dgm:pt modelId="{C13315D5-7F67-4B76-A9BB-96AD21BC14AE}" type="pres">
      <dgm:prSet presAssocID="{3BC2E2E7-B26C-40ED-8E23-639D5421FD9A}" presName="childNode" presStyleLbl="node1" presStyleIdx="0" presStyleCnt="1">
        <dgm:presLayoutVars>
          <dgm:bulletEnabled val="1"/>
        </dgm:presLayoutVars>
      </dgm:prSet>
      <dgm:spPr/>
    </dgm:pt>
  </dgm:ptLst>
  <dgm:cxnLst>
    <dgm:cxn modelId="{ECDE9F08-B314-4DB5-89FF-D097578855CE}" type="presOf" srcId="{3BC2E2E7-B26C-40ED-8E23-639D5421FD9A}" destId="{2FF1597F-ABE9-42CB-9C03-DD34F68B7F65}" srcOrd="1" destOrd="0" presId="urn:microsoft.com/office/officeart/2005/8/layout/hProcess7"/>
    <dgm:cxn modelId="{BE910711-DC65-492C-AEC6-45A4A6A67504}" srcId="{345BB77E-D9E8-461C-8266-28BE4975178C}" destId="{3BC2E2E7-B26C-40ED-8E23-639D5421FD9A}" srcOrd="0" destOrd="0" parTransId="{CED20C71-2982-4B26-BFD2-1BECF3AAD2EC}" sibTransId="{2FC1CD88-1CDA-4352-94EF-73708624E118}"/>
    <dgm:cxn modelId="{CF948274-A072-44A5-BA1D-6F2C07F9B584}" type="presOf" srcId="{3BC2E2E7-B26C-40ED-8E23-639D5421FD9A}" destId="{DC308D58-B243-4861-B24D-8800ADD829A9}" srcOrd="0" destOrd="0" presId="urn:microsoft.com/office/officeart/2005/8/layout/hProcess7"/>
    <dgm:cxn modelId="{30F1DE97-7AB2-4C21-BC1C-F3DE162BF7CE}" srcId="{3BC2E2E7-B26C-40ED-8E23-639D5421FD9A}" destId="{FF98C6FC-1BD0-4845-BE47-D07A8313EC71}" srcOrd="0" destOrd="0" parTransId="{88E26343-72EA-4955-BE0A-37B262B0374E}" sibTransId="{532AEFC6-6E08-4128-BC59-C3603D1B981C}"/>
    <dgm:cxn modelId="{B012E6C2-44E8-424C-AC78-39E1C2D204FB}" type="presOf" srcId="{345BB77E-D9E8-461C-8266-28BE4975178C}" destId="{0F747A52-C0CB-4545-92E7-513948DE19C5}" srcOrd="0" destOrd="0" presId="urn:microsoft.com/office/officeart/2005/8/layout/hProcess7"/>
    <dgm:cxn modelId="{0CF3DAFB-2CD6-4E11-965A-DE54D26B3EC6}" type="presOf" srcId="{FF98C6FC-1BD0-4845-BE47-D07A8313EC71}" destId="{C13315D5-7F67-4B76-A9BB-96AD21BC14AE}" srcOrd="0" destOrd="0" presId="urn:microsoft.com/office/officeart/2005/8/layout/hProcess7"/>
    <dgm:cxn modelId="{2DFDC5E7-A57B-492A-83F3-71D9FA032CB3}" type="presParOf" srcId="{0F747A52-C0CB-4545-92E7-513948DE19C5}" destId="{8FD5D8D6-8BFC-4538-973D-97FF3CEFF035}" srcOrd="0" destOrd="0" presId="urn:microsoft.com/office/officeart/2005/8/layout/hProcess7"/>
    <dgm:cxn modelId="{F15E5C94-7CF7-4566-A850-AA46363E663D}" type="presParOf" srcId="{8FD5D8D6-8BFC-4538-973D-97FF3CEFF035}" destId="{DC308D58-B243-4861-B24D-8800ADD829A9}" srcOrd="0" destOrd="0" presId="urn:microsoft.com/office/officeart/2005/8/layout/hProcess7"/>
    <dgm:cxn modelId="{7D1C960B-B06B-44F3-9E0B-9F09F01AC677}" type="presParOf" srcId="{8FD5D8D6-8BFC-4538-973D-97FF3CEFF035}" destId="{2FF1597F-ABE9-42CB-9C03-DD34F68B7F65}" srcOrd="1" destOrd="0" presId="urn:microsoft.com/office/officeart/2005/8/layout/hProcess7"/>
    <dgm:cxn modelId="{964D50C9-5EBF-4CA0-A962-C381007A3E6F}" type="presParOf" srcId="{8FD5D8D6-8BFC-4538-973D-97FF3CEFF035}" destId="{C13315D5-7F67-4B76-A9BB-96AD21BC14AE}" srcOrd="2" destOrd="0" presId="urn:microsoft.com/office/officeart/2005/8/layout/hProcess7"/>
  </dgm:cxnLst>
  <dgm:bg>
    <a:solidFill>
      <a:schemeClr val="accent2">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D971243F-9625-442F-9244-E5AEEE86E23E}"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EBE30934-4B4B-4EB1-B6E0-F0A0C2912A2F}">
      <dgm:prSet phldrT="[Text]" custT="1"/>
      <dgm:spPr>
        <a:solidFill>
          <a:schemeClr val="accent2">
            <a:lumMod val="40000"/>
            <a:lumOff val="60000"/>
          </a:schemeClr>
        </a:solidFill>
        <a:ln>
          <a:solidFill>
            <a:schemeClr val="tx1"/>
          </a:solidFill>
        </a:ln>
      </dgm:spPr>
      <dgm:t>
        <a:bodyPr/>
        <a:lstStyle/>
        <a:p>
          <a:r>
            <a:rPr lang="en-US" sz="3600" b="1" dirty="0">
              <a:solidFill>
                <a:schemeClr val="tx1"/>
              </a:solidFill>
            </a:rPr>
            <a:t>ADVOKATE</a:t>
          </a:r>
        </a:p>
      </dgm:t>
    </dgm:pt>
    <dgm:pt modelId="{445DD24F-2654-4074-899F-4B399209AAF4}" type="parTrans" cxnId="{2731DDC9-7D60-4AF9-8358-F7F3EAEB0C24}">
      <dgm:prSet/>
      <dgm:spPr/>
      <dgm:t>
        <a:bodyPr/>
        <a:lstStyle/>
        <a:p>
          <a:endParaRPr lang="en-US"/>
        </a:p>
      </dgm:t>
    </dgm:pt>
    <dgm:pt modelId="{D2D26BEE-5621-45EE-8E42-122DC1493227}" type="sibTrans" cxnId="{2731DDC9-7D60-4AF9-8358-F7F3EAEB0C24}">
      <dgm:prSet/>
      <dgm:spPr/>
      <dgm:t>
        <a:bodyPr/>
        <a:lstStyle/>
        <a:p>
          <a:endParaRPr lang="en-US"/>
        </a:p>
      </dgm:t>
    </dgm:pt>
    <dgm:pt modelId="{188705E7-D068-418B-A240-FC074BB01748}">
      <dgm:prSet phldrT="[Text]" custT="1"/>
      <dgm:spPr>
        <a:solidFill>
          <a:schemeClr val="accent2">
            <a:lumMod val="40000"/>
            <a:lumOff val="60000"/>
          </a:schemeClr>
        </a:solidFill>
      </dgm:spPr>
      <dgm:t>
        <a:bodyPr/>
        <a:lstStyle/>
        <a:p>
          <a:r>
            <a:rPr lang="en-US" sz="2800" b="1" i="1" u="sng" dirty="0">
              <a:solidFill>
                <a:schemeClr val="tx1"/>
              </a:solidFill>
            </a:rPr>
            <a:t>A</a:t>
          </a:r>
          <a:r>
            <a:rPr lang="en-US" sz="2600" dirty="0">
              <a:solidFill>
                <a:schemeClr val="tx1"/>
              </a:solidFill>
            </a:rPr>
            <a:t>mount of time under observation</a:t>
          </a:r>
        </a:p>
        <a:p>
          <a:r>
            <a:rPr lang="en-US" sz="2800" b="1" i="1" u="sng" dirty="0">
              <a:solidFill>
                <a:schemeClr val="tx1"/>
              </a:solidFill>
            </a:rPr>
            <a:t>D</a:t>
          </a:r>
          <a:r>
            <a:rPr lang="en-US" sz="2600" dirty="0">
              <a:solidFill>
                <a:schemeClr val="tx1"/>
              </a:solidFill>
            </a:rPr>
            <a:t>istance between witness &amp; suspect</a:t>
          </a:r>
        </a:p>
        <a:p>
          <a:r>
            <a:rPr lang="en-US" sz="2800" b="1" i="1" u="sng" dirty="0">
              <a:solidFill>
                <a:schemeClr val="tx1"/>
              </a:solidFill>
            </a:rPr>
            <a:t>V</a:t>
          </a:r>
          <a:r>
            <a:rPr lang="en-US" sz="2600" dirty="0">
              <a:solidFill>
                <a:schemeClr val="tx1"/>
              </a:solidFill>
            </a:rPr>
            <a:t>isibility during observation</a:t>
          </a:r>
        </a:p>
        <a:p>
          <a:r>
            <a:rPr lang="en-US" sz="2800" b="1" i="1" u="sng" dirty="0">
              <a:solidFill>
                <a:schemeClr val="tx1"/>
              </a:solidFill>
            </a:rPr>
            <a:t>O</a:t>
          </a:r>
          <a:r>
            <a:rPr lang="en-US" sz="2600" dirty="0">
              <a:solidFill>
                <a:schemeClr val="tx1"/>
              </a:solidFill>
            </a:rPr>
            <a:t>bstructions to the observation</a:t>
          </a:r>
        </a:p>
        <a:p>
          <a:r>
            <a:rPr lang="en-US" sz="2800" b="1" i="1" u="sng" dirty="0">
              <a:solidFill>
                <a:schemeClr val="tx1"/>
              </a:solidFill>
            </a:rPr>
            <a:t>K</a:t>
          </a:r>
          <a:r>
            <a:rPr lang="en-US" sz="2600" dirty="0">
              <a:solidFill>
                <a:schemeClr val="tx1"/>
              </a:solidFill>
            </a:rPr>
            <a:t>nown or seen before by the witness</a:t>
          </a:r>
        </a:p>
        <a:p>
          <a:r>
            <a:rPr lang="en-US" sz="2800" b="1" i="1" u="sng" dirty="0">
              <a:solidFill>
                <a:schemeClr val="tx1"/>
              </a:solidFill>
            </a:rPr>
            <a:t>A</a:t>
          </a:r>
          <a:r>
            <a:rPr lang="en-US" sz="2600" dirty="0">
              <a:solidFill>
                <a:schemeClr val="tx1"/>
              </a:solidFill>
            </a:rPr>
            <a:t>ny reason for remembering suspect</a:t>
          </a:r>
        </a:p>
        <a:p>
          <a:r>
            <a:rPr lang="en-US" sz="2800" b="1" i="1" u="sng" dirty="0">
              <a:solidFill>
                <a:schemeClr val="tx1"/>
              </a:solidFill>
            </a:rPr>
            <a:t>T</a:t>
          </a:r>
          <a:r>
            <a:rPr lang="en-US" sz="2600" dirty="0">
              <a:solidFill>
                <a:schemeClr val="tx1"/>
              </a:solidFill>
            </a:rPr>
            <a:t>ime suspect was under observation &amp; amount of time since event</a:t>
          </a:r>
        </a:p>
        <a:p>
          <a:r>
            <a:rPr lang="en-US" sz="2800" b="1" i="1" u="sng" dirty="0">
              <a:solidFill>
                <a:schemeClr val="tx1"/>
              </a:solidFill>
            </a:rPr>
            <a:t>E</a:t>
          </a:r>
          <a:r>
            <a:rPr lang="en-US" sz="2600" dirty="0">
              <a:solidFill>
                <a:schemeClr val="tx1"/>
              </a:solidFill>
            </a:rPr>
            <a:t>rrors in description compared with actual description</a:t>
          </a:r>
        </a:p>
      </dgm:t>
    </dgm:pt>
    <dgm:pt modelId="{F2620A9E-A287-4E6A-9DBA-C1F8D3E6AAFF}" type="parTrans" cxnId="{A0B5A18B-5AC1-40DF-AD71-3A5A7D929565}">
      <dgm:prSet/>
      <dgm:spPr/>
      <dgm:t>
        <a:bodyPr/>
        <a:lstStyle/>
        <a:p>
          <a:endParaRPr lang="en-US"/>
        </a:p>
      </dgm:t>
    </dgm:pt>
    <dgm:pt modelId="{7B2C6D53-40DE-4DEA-9FA3-717B7B000AA8}" type="sibTrans" cxnId="{A0B5A18B-5AC1-40DF-AD71-3A5A7D929565}">
      <dgm:prSet/>
      <dgm:spPr/>
      <dgm:t>
        <a:bodyPr/>
        <a:lstStyle/>
        <a:p>
          <a:endParaRPr lang="en-US"/>
        </a:p>
      </dgm:t>
    </dgm:pt>
    <dgm:pt modelId="{99B63C5D-2A06-4303-98AE-D5797704E133}" type="pres">
      <dgm:prSet presAssocID="{D971243F-9625-442F-9244-E5AEEE86E23E}" presName="Name0" presStyleCnt="0">
        <dgm:presLayoutVars>
          <dgm:dir/>
          <dgm:animLvl val="lvl"/>
          <dgm:resizeHandles val="exact"/>
        </dgm:presLayoutVars>
      </dgm:prSet>
      <dgm:spPr/>
    </dgm:pt>
    <dgm:pt modelId="{3F8DDA31-F491-4E62-9E04-465A86BC0280}" type="pres">
      <dgm:prSet presAssocID="{EBE30934-4B4B-4EB1-B6E0-F0A0C2912A2F}" presName="compositeNode" presStyleCnt="0">
        <dgm:presLayoutVars>
          <dgm:bulletEnabled val="1"/>
        </dgm:presLayoutVars>
      </dgm:prSet>
      <dgm:spPr/>
    </dgm:pt>
    <dgm:pt modelId="{07DCE7B8-EC4A-4991-8224-9DDAA57C0600}" type="pres">
      <dgm:prSet presAssocID="{EBE30934-4B4B-4EB1-B6E0-F0A0C2912A2F}" presName="bgRect" presStyleLbl="node1" presStyleIdx="0" presStyleCnt="1" custScaleX="89925" custLinFactNeighborX="-7001"/>
      <dgm:spPr/>
    </dgm:pt>
    <dgm:pt modelId="{9F702B0F-FD60-46D9-9A8A-CBD66A0DC483}" type="pres">
      <dgm:prSet presAssocID="{EBE30934-4B4B-4EB1-B6E0-F0A0C2912A2F}" presName="parentNode" presStyleLbl="node1" presStyleIdx="0" presStyleCnt="1">
        <dgm:presLayoutVars>
          <dgm:chMax val="0"/>
          <dgm:bulletEnabled val="1"/>
        </dgm:presLayoutVars>
      </dgm:prSet>
      <dgm:spPr/>
    </dgm:pt>
    <dgm:pt modelId="{889EB4F2-2DA4-47B5-A92A-62922D309103}" type="pres">
      <dgm:prSet presAssocID="{EBE30934-4B4B-4EB1-B6E0-F0A0C2912A2F}" presName="childNode" presStyleLbl="node1" presStyleIdx="0" presStyleCnt="1">
        <dgm:presLayoutVars>
          <dgm:bulletEnabled val="1"/>
        </dgm:presLayoutVars>
      </dgm:prSet>
      <dgm:spPr/>
    </dgm:pt>
  </dgm:ptLst>
  <dgm:cxnLst>
    <dgm:cxn modelId="{2450385F-8EA8-4832-A910-A4768B525B20}" type="presOf" srcId="{EBE30934-4B4B-4EB1-B6E0-F0A0C2912A2F}" destId="{9F702B0F-FD60-46D9-9A8A-CBD66A0DC483}" srcOrd="1" destOrd="0" presId="urn:microsoft.com/office/officeart/2005/8/layout/hProcess7"/>
    <dgm:cxn modelId="{AA60F77E-B50B-440C-89E1-6B5936FD4ACE}" type="presOf" srcId="{188705E7-D068-418B-A240-FC074BB01748}" destId="{889EB4F2-2DA4-47B5-A92A-62922D309103}" srcOrd="0" destOrd="0" presId="urn:microsoft.com/office/officeart/2005/8/layout/hProcess7"/>
    <dgm:cxn modelId="{879E148B-A21E-444A-BD96-6DEF4ED317C5}" type="presOf" srcId="{EBE30934-4B4B-4EB1-B6E0-F0A0C2912A2F}" destId="{07DCE7B8-EC4A-4991-8224-9DDAA57C0600}" srcOrd="0" destOrd="0" presId="urn:microsoft.com/office/officeart/2005/8/layout/hProcess7"/>
    <dgm:cxn modelId="{A0B5A18B-5AC1-40DF-AD71-3A5A7D929565}" srcId="{EBE30934-4B4B-4EB1-B6E0-F0A0C2912A2F}" destId="{188705E7-D068-418B-A240-FC074BB01748}" srcOrd="0" destOrd="0" parTransId="{F2620A9E-A287-4E6A-9DBA-C1F8D3E6AAFF}" sibTransId="{7B2C6D53-40DE-4DEA-9FA3-717B7B000AA8}"/>
    <dgm:cxn modelId="{2731DDC9-7D60-4AF9-8358-F7F3EAEB0C24}" srcId="{D971243F-9625-442F-9244-E5AEEE86E23E}" destId="{EBE30934-4B4B-4EB1-B6E0-F0A0C2912A2F}" srcOrd="0" destOrd="0" parTransId="{445DD24F-2654-4074-899F-4B399209AAF4}" sibTransId="{D2D26BEE-5621-45EE-8E42-122DC1493227}"/>
    <dgm:cxn modelId="{95DEFCE1-A1F0-461B-8A5C-6CA9A2BF8FA3}" type="presOf" srcId="{D971243F-9625-442F-9244-E5AEEE86E23E}" destId="{99B63C5D-2A06-4303-98AE-D5797704E133}" srcOrd="0" destOrd="0" presId="urn:microsoft.com/office/officeart/2005/8/layout/hProcess7"/>
    <dgm:cxn modelId="{D4AF5444-4DE3-4408-B811-5AE54FA35463}" type="presParOf" srcId="{99B63C5D-2A06-4303-98AE-D5797704E133}" destId="{3F8DDA31-F491-4E62-9E04-465A86BC0280}" srcOrd="0" destOrd="0" presId="urn:microsoft.com/office/officeart/2005/8/layout/hProcess7"/>
    <dgm:cxn modelId="{D0517C82-4AC0-44FF-90EB-5F6D1A834015}" type="presParOf" srcId="{3F8DDA31-F491-4E62-9E04-465A86BC0280}" destId="{07DCE7B8-EC4A-4991-8224-9DDAA57C0600}" srcOrd="0" destOrd="0" presId="urn:microsoft.com/office/officeart/2005/8/layout/hProcess7"/>
    <dgm:cxn modelId="{68DAB0F1-5C91-4B64-942E-82257B744E7F}" type="presParOf" srcId="{3F8DDA31-F491-4E62-9E04-465A86BC0280}" destId="{9F702B0F-FD60-46D9-9A8A-CBD66A0DC483}" srcOrd="1" destOrd="0" presId="urn:microsoft.com/office/officeart/2005/8/layout/hProcess7"/>
    <dgm:cxn modelId="{560FAADE-B305-42F8-90D6-500EED503BB7}" type="presParOf" srcId="{3F8DDA31-F491-4E62-9E04-465A86BC0280}" destId="{889EB4F2-2DA4-47B5-A92A-62922D30910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0FD9542D-7C67-4741-8DE1-5365F79EB0F8}"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48FDD5B3-21DD-4C79-A8A4-0FEDF04637CE}">
      <dgm:prSet phldrT="[Text]" custT="1"/>
      <dgm:spPr/>
      <dgm:t>
        <a:bodyPr/>
        <a:lstStyle/>
        <a:p>
          <a:r>
            <a:rPr lang="en-US" sz="2400"/>
            <a:t>Officer to seize the item</a:t>
          </a:r>
          <a:endParaRPr lang="en-US" sz="2400" dirty="0"/>
        </a:p>
      </dgm:t>
    </dgm:pt>
    <dgm:pt modelId="{EB798415-64BB-47B5-A5A7-42FA5B3BD908}" type="parTrans" cxnId="{44ACCFD9-2FB4-4E50-BBB8-3E95A62EB34D}">
      <dgm:prSet/>
      <dgm:spPr/>
      <dgm:t>
        <a:bodyPr/>
        <a:lstStyle/>
        <a:p>
          <a:endParaRPr lang="en-US"/>
        </a:p>
      </dgm:t>
    </dgm:pt>
    <dgm:pt modelId="{35ECE898-1C18-4831-87D2-F0E2F434571B}" type="sibTrans" cxnId="{44ACCFD9-2FB4-4E50-BBB8-3E95A62EB34D}">
      <dgm:prSet/>
      <dgm:spPr/>
      <dgm:t>
        <a:bodyPr/>
        <a:lstStyle/>
        <a:p>
          <a:endParaRPr lang="en-US"/>
        </a:p>
      </dgm:t>
    </dgm:pt>
    <dgm:pt modelId="{6117AAE6-CC9E-4B5F-B9E8-C957824ACA98}">
      <dgm:prSet phldrT="[Text]" custT="1"/>
      <dgm:spPr/>
      <dgm:t>
        <a:bodyPr/>
        <a:lstStyle/>
        <a:p>
          <a:r>
            <a:rPr lang="en-US" sz="2400"/>
            <a:t>Officer to package &amp; label the item</a:t>
          </a:r>
          <a:endParaRPr lang="en-US" sz="2400" dirty="0"/>
        </a:p>
      </dgm:t>
    </dgm:pt>
    <dgm:pt modelId="{A0210DF1-0E60-4841-9810-28FA02A7BC0B}" type="parTrans" cxnId="{B23DCC61-853B-4AF1-ACFA-0580DC9C2402}">
      <dgm:prSet/>
      <dgm:spPr/>
      <dgm:t>
        <a:bodyPr/>
        <a:lstStyle/>
        <a:p>
          <a:endParaRPr lang="en-US"/>
        </a:p>
      </dgm:t>
    </dgm:pt>
    <dgm:pt modelId="{1BC64CFE-E77B-447D-8BFD-FBC9C4921C1F}" type="sibTrans" cxnId="{B23DCC61-853B-4AF1-ACFA-0580DC9C2402}">
      <dgm:prSet/>
      <dgm:spPr/>
      <dgm:t>
        <a:bodyPr/>
        <a:lstStyle/>
        <a:p>
          <a:endParaRPr lang="en-US" dirty="0"/>
        </a:p>
      </dgm:t>
    </dgm:pt>
    <dgm:pt modelId="{04CDA205-993D-40B8-B146-17B69002AA8B}">
      <dgm:prSet phldrT="[Text]" custT="1"/>
      <dgm:spPr/>
      <dgm:t>
        <a:bodyPr/>
        <a:lstStyle/>
        <a:p>
          <a:r>
            <a:rPr lang="en-US" sz="2400"/>
            <a:t>Officer to refer to the item in the witness statement</a:t>
          </a:r>
          <a:endParaRPr lang="en-US" sz="2400" dirty="0"/>
        </a:p>
      </dgm:t>
    </dgm:pt>
    <dgm:pt modelId="{D2CCA780-E1ED-4D60-A1D8-89F8212FC1F1}" type="parTrans" cxnId="{5C98A40E-4552-4DCD-94EE-D1E6C89EF104}">
      <dgm:prSet/>
      <dgm:spPr/>
      <dgm:t>
        <a:bodyPr/>
        <a:lstStyle/>
        <a:p>
          <a:endParaRPr lang="en-US"/>
        </a:p>
      </dgm:t>
    </dgm:pt>
    <dgm:pt modelId="{1315EAA5-8119-4035-83C2-6554B721CCA8}" type="sibTrans" cxnId="{5C98A40E-4552-4DCD-94EE-D1E6C89EF104}">
      <dgm:prSet/>
      <dgm:spPr/>
      <dgm:t>
        <a:bodyPr/>
        <a:lstStyle/>
        <a:p>
          <a:endParaRPr lang="en-US"/>
        </a:p>
      </dgm:t>
    </dgm:pt>
    <dgm:pt modelId="{6CF27D3E-BB6A-456F-97E6-2DD5042E5E77}">
      <dgm:prSet phldrT="[Text]" custT="1"/>
      <dgm:spPr/>
      <dgm:t>
        <a:bodyPr/>
        <a:lstStyle/>
        <a:p>
          <a:r>
            <a:rPr lang="en-US" sz="2000"/>
            <a:t>Item produced by the witness is the WITNESSES exhibit &amp; should be specified in the statement</a:t>
          </a:r>
          <a:endParaRPr lang="en-US" sz="2000" dirty="0"/>
        </a:p>
      </dgm:t>
    </dgm:pt>
    <dgm:pt modelId="{F4FB41C1-7AA6-425F-B8B2-3CEB36C8ED6F}" type="parTrans" cxnId="{C92BC592-CD40-4F93-8C2C-C10875F64756}">
      <dgm:prSet/>
      <dgm:spPr/>
      <dgm:t>
        <a:bodyPr/>
        <a:lstStyle/>
        <a:p>
          <a:endParaRPr lang="en-US"/>
        </a:p>
      </dgm:t>
    </dgm:pt>
    <dgm:pt modelId="{7254993E-6FF9-4B1D-A1FA-8765AB781A03}" type="sibTrans" cxnId="{C92BC592-CD40-4F93-8C2C-C10875F64756}">
      <dgm:prSet/>
      <dgm:spPr/>
      <dgm:t>
        <a:bodyPr/>
        <a:lstStyle/>
        <a:p>
          <a:endParaRPr lang="en-US"/>
        </a:p>
      </dgm:t>
    </dgm:pt>
    <dgm:pt modelId="{4A8D3DE4-32DC-4902-B727-B685A5128319}" type="pres">
      <dgm:prSet presAssocID="{0FD9542D-7C67-4741-8DE1-5365F79EB0F8}" presName="Name0" presStyleCnt="0">
        <dgm:presLayoutVars>
          <dgm:dir/>
          <dgm:resizeHandles val="exact"/>
        </dgm:presLayoutVars>
      </dgm:prSet>
      <dgm:spPr/>
    </dgm:pt>
    <dgm:pt modelId="{6D1179A8-49A2-4BB1-8879-AE05EBD0BD7A}" type="pres">
      <dgm:prSet presAssocID="{48FDD5B3-21DD-4C79-A8A4-0FEDF04637CE}" presName="node" presStyleLbl="node1" presStyleIdx="0" presStyleCnt="4">
        <dgm:presLayoutVars>
          <dgm:bulletEnabled val="1"/>
        </dgm:presLayoutVars>
      </dgm:prSet>
      <dgm:spPr/>
    </dgm:pt>
    <dgm:pt modelId="{10CFDDC4-3733-4EB8-84B2-6A8C42C6B2E0}" type="pres">
      <dgm:prSet presAssocID="{35ECE898-1C18-4831-87D2-F0E2F434571B}" presName="sibTrans" presStyleLbl="sibTrans2D1" presStyleIdx="0" presStyleCnt="3"/>
      <dgm:spPr/>
    </dgm:pt>
    <dgm:pt modelId="{21A6039E-D199-4C15-9139-6C37D3B832E9}" type="pres">
      <dgm:prSet presAssocID="{35ECE898-1C18-4831-87D2-F0E2F434571B}" presName="connectorText" presStyleLbl="sibTrans2D1" presStyleIdx="0" presStyleCnt="3"/>
      <dgm:spPr/>
    </dgm:pt>
    <dgm:pt modelId="{3EDE5348-3D10-4ACE-AD10-006E552217EB}" type="pres">
      <dgm:prSet presAssocID="{6117AAE6-CC9E-4B5F-B9E8-C957824ACA98}" presName="node" presStyleLbl="node1" presStyleIdx="1" presStyleCnt="4">
        <dgm:presLayoutVars>
          <dgm:bulletEnabled val="1"/>
        </dgm:presLayoutVars>
      </dgm:prSet>
      <dgm:spPr/>
    </dgm:pt>
    <dgm:pt modelId="{563D91FB-10DD-4DBA-B5A4-E04B23E538E6}" type="pres">
      <dgm:prSet presAssocID="{1BC64CFE-E77B-447D-8BFD-FBC9C4921C1F}" presName="sibTrans" presStyleLbl="sibTrans2D1" presStyleIdx="1" presStyleCnt="3"/>
      <dgm:spPr/>
    </dgm:pt>
    <dgm:pt modelId="{3C692C60-B7E4-4729-9DF5-345D92E84BE9}" type="pres">
      <dgm:prSet presAssocID="{1BC64CFE-E77B-447D-8BFD-FBC9C4921C1F}" presName="connectorText" presStyleLbl="sibTrans2D1" presStyleIdx="1" presStyleCnt="3"/>
      <dgm:spPr/>
    </dgm:pt>
    <dgm:pt modelId="{AB733E2D-3D93-4C2E-BF08-4FC686A6640A}" type="pres">
      <dgm:prSet presAssocID="{04CDA205-993D-40B8-B146-17B69002AA8B}" presName="node" presStyleLbl="node1" presStyleIdx="2" presStyleCnt="4">
        <dgm:presLayoutVars>
          <dgm:bulletEnabled val="1"/>
        </dgm:presLayoutVars>
      </dgm:prSet>
      <dgm:spPr/>
    </dgm:pt>
    <dgm:pt modelId="{FB5A6766-14A9-4E19-9EE7-A85EA5C5C81F}" type="pres">
      <dgm:prSet presAssocID="{1315EAA5-8119-4035-83C2-6554B721CCA8}" presName="sibTrans" presStyleLbl="sibTrans2D1" presStyleIdx="2" presStyleCnt="3"/>
      <dgm:spPr/>
    </dgm:pt>
    <dgm:pt modelId="{D228FC7A-9F71-4104-81F9-DA80A2E8AB1E}" type="pres">
      <dgm:prSet presAssocID="{1315EAA5-8119-4035-83C2-6554B721CCA8}" presName="connectorText" presStyleLbl="sibTrans2D1" presStyleIdx="2" presStyleCnt="3"/>
      <dgm:spPr/>
    </dgm:pt>
    <dgm:pt modelId="{74FBB3D4-4FAC-42CD-B4F5-57729F11444C}" type="pres">
      <dgm:prSet presAssocID="{6CF27D3E-BB6A-456F-97E6-2DD5042E5E77}" presName="node" presStyleLbl="node1" presStyleIdx="3" presStyleCnt="4">
        <dgm:presLayoutVars>
          <dgm:bulletEnabled val="1"/>
        </dgm:presLayoutVars>
      </dgm:prSet>
      <dgm:spPr/>
    </dgm:pt>
  </dgm:ptLst>
  <dgm:cxnLst>
    <dgm:cxn modelId="{38FE0702-5B7A-450F-B794-CB8907B1E863}" type="presOf" srcId="{35ECE898-1C18-4831-87D2-F0E2F434571B}" destId="{21A6039E-D199-4C15-9139-6C37D3B832E9}" srcOrd="1" destOrd="0" presId="urn:microsoft.com/office/officeart/2005/8/layout/process1"/>
    <dgm:cxn modelId="{DCDB1A04-CE08-4A7A-ACD5-9E57A2ED776E}" type="presOf" srcId="{1315EAA5-8119-4035-83C2-6554B721CCA8}" destId="{D228FC7A-9F71-4104-81F9-DA80A2E8AB1E}" srcOrd="1" destOrd="0" presId="urn:microsoft.com/office/officeart/2005/8/layout/process1"/>
    <dgm:cxn modelId="{5C98A40E-4552-4DCD-94EE-D1E6C89EF104}" srcId="{0FD9542D-7C67-4741-8DE1-5365F79EB0F8}" destId="{04CDA205-993D-40B8-B146-17B69002AA8B}" srcOrd="2" destOrd="0" parTransId="{D2CCA780-E1ED-4D60-A1D8-89F8212FC1F1}" sibTransId="{1315EAA5-8119-4035-83C2-6554B721CCA8}"/>
    <dgm:cxn modelId="{B5BC4B3C-0888-4008-AA03-C556F1C325D2}" type="presOf" srcId="{1BC64CFE-E77B-447D-8BFD-FBC9C4921C1F}" destId="{3C692C60-B7E4-4729-9DF5-345D92E84BE9}" srcOrd="1" destOrd="0" presId="urn:microsoft.com/office/officeart/2005/8/layout/process1"/>
    <dgm:cxn modelId="{BEE6573C-C661-44A2-B71A-B302163BAB8F}" type="presOf" srcId="{6CF27D3E-BB6A-456F-97E6-2DD5042E5E77}" destId="{74FBB3D4-4FAC-42CD-B4F5-57729F11444C}" srcOrd="0" destOrd="0" presId="urn:microsoft.com/office/officeart/2005/8/layout/process1"/>
    <dgm:cxn modelId="{B23DCC61-853B-4AF1-ACFA-0580DC9C2402}" srcId="{0FD9542D-7C67-4741-8DE1-5365F79EB0F8}" destId="{6117AAE6-CC9E-4B5F-B9E8-C957824ACA98}" srcOrd="1" destOrd="0" parTransId="{A0210DF1-0E60-4841-9810-28FA02A7BC0B}" sibTransId="{1BC64CFE-E77B-447D-8BFD-FBC9C4921C1F}"/>
    <dgm:cxn modelId="{88696C48-4060-44FA-BDAF-9685E64EE340}" type="presOf" srcId="{35ECE898-1C18-4831-87D2-F0E2F434571B}" destId="{10CFDDC4-3733-4EB8-84B2-6A8C42C6B2E0}" srcOrd="0" destOrd="0" presId="urn:microsoft.com/office/officeart/2005/8/layout/process1"/>
    <dgm:cxn modelId="{55C01E88-292F-4B42-9194-58D4F712B384}" type="presOf" srcId="{1315EAA5-8119-4035-83C2-6554B721CCA8}" destId="{FB5A6766-14A9-4E19-9EE7-A85EA5C5C81F}" srcOrd="0" destOrd="0" presId="urn:microsoft.com/office/officeart/2005/8/layout/process1"/>
    <dgm:cxn modelId="{4224B68F-3273-499D-9AD2-AAD344B38967}" type="presOf" srcId="{04CDA205-993D-40B8-B146-17B69002AA8B}" destId="{AB733E2D-3D93-4C2E-BF08-4FC686A6640A}" srcOrd="0" destOrd="0" presId="urn:microsoft.com/office/officeart/2005/8/layout/process1"/>
    <dgm:cxn modelId="{C92BC592-CD40-4F93-8C2C-C10875F64756}" srcId="{0FD9542D-7C67-4741-8DE1-5365F79EB0F8}" destId="{6CF27D3E-BB6A-456F-97E6-2DD5042E5E77}" srcOrd="3" destOrd="0" parTransId="{F4FB41C1-7AA6-425F-B8B2-3CEB36C8ED6F}" sibTransId="{7254993E-6FF9-4B1D-A1FA-8765AB781A03}"/>
    <dgm:cxn modelId="{EDCE0DAE-3937-4D0B-8E91-20359365E0BE}" type="presOf" srcId="{6117AAE6-CC9E-4B5F-B9E8-C957824ACA98}" destId="{3EDE5348-3D10-4ACE-AD10-006E552217EB}" srcOrd="0" destOrd="0" presId="urn:microsoft.com/office/officeart/2005/8/layout/process1"/>
    <dgm:cxn modelId="{0C46DCBE-839C-45A5-803B-C4CD2FF1396E}" type="presOf" srcId="{48FDD5B3-21DD-4C79-A8A4-0FEDF04637CE}" destId="{6D1179A8-49A2-4BB1-8879-AE05EBD0BD7A}" srcOrd="0" destOrd="0" presId="urn:microsoft.com/office/officeart/2005/8/layout/process1"/>
    <dgm:cxn modelId="{6F03B5CD-4163-4627-86C3-28FE09E5F4B6}" type="presOf" srcId="{0FD9542D-7C67-4741-8DE1-5365F79EB0F8}" destId="{4A8D3DE4-32DC-4902-B727-B685A5128319}" srcOrd="0" destOrd="0" presId="urn:microsoft.com/office/officeart/2005/8/layout/process1"/>
    <dgm:cxn modelId="{44ACCFD9-2FB4-4E50-BBB8-3E95A62EB34D}" srcId="{0FD9542D-7C67-4741-8DE1-5365F79EB0F8}" destId="{48FDD5B3-21DD-4C79-A8A4-0FEDF04637CE}" srcOrd="0" destOrd="0" parTransId="{EB798415-64BB-47B5-A5A7-42FA5B3BD908}" sibTransId="{35ECE898-1C18-4831-87D2-F0E2F434571B}"/>
    <dgm:cxn modelId="{0EDFE7F8-71FD-4D68-B758-120471BD37A6}" type="presOf" srcId="{1BC64CFE-E77B-447D-8BFD-FBC9C4921C1F}" destId="{563D91FB-10DD-4DBA-B5A4-E04B23E538E6}" srcOrd="0" destOrd="0" presId="urn:microsoft.com/office/officeart/2005/8/layout/process1"/>
    <dgm:cxn modelId="{B8FCB808-AFCE-48C1-9E97-A86545818453}" type="presParOf" srcId="{4A8D3DE4-32DC-4902-B727-B685A5128319}" destId="{6D1179A8-49A2-4BB1-8879-AE05EBD0BD7A}" srcOrd="0" destOrd="0" presId="urn:microsoft.com/office/officeart/2005/8/layout/process1"/>
    <dgm:cxn modelId="{6F5F097F-0C8E-4408-BA5C-E3233AF02049}" type="presParOf" srcId="{4A8D3DE4-32DC-4902-B727-B685A5128319}" destId="{10CFDDC4-3733-4EB8-84B2-6A8C42C6B2E0}" srcOrd="1" destOrd="0" presId="urn:microsoft.com/office/officeart/2005/8/layout/process1"/>
    <dgm:cxn modelId="{C988E94C-F437-4AAD-846F-FBF08BEB0217}" type="presParOf" srcId="{10CFDDC4-3733-4EB8-84B2-6A8C42C6B2E0}" destId="{21A6039E-D199-4C15-9139-6C37D3B832E9}" srcOrd="0" destOrd="0" presId="urn:microsoft.com/office/officeart/2005/8/layout/process1"/>
    <dgm:cxn modelId="{DCAA868C-7A7C-4E18-BDBC-7FEDDBC04A8D}" type="presParOf" srcId="{4A8D3DE4-32DC-4902-B727-B685A5128319}" destId="{3EDE5348-3D10-4ACE-AD10-006E552217EB}" srcOrd="2" destOrd="0" presId="urn:microsoft.com/office/officeart/2005/8/layout/process1"/>
    <dgm:cxn modelId="{BF4C2672-2ECA-4876-AFE6-EF15A3E74897}" type="presParOf" srcId="{4A8D3DE4-32DC-4902-B727-B685A5128319}" destId="{563D91FB-10DD-4DBA-B5A4-E04B23E538E6}" srcOrd="3" destOrd="0" presId="urn:microsoft.com/office/officeart/2005/8/layout/process1"/>
    <dgm:cxn modelId="{0A5C0DF5-3039-4855-A405-22704973A412}" type="presParOf" srcId="{563D91FB-10DD-4DBA-B5A4-E04B23E538E6}" destId="{3C692C60-B7E4-4729-9DF5-345D92E84BE9}" srcOrd="0" destOrd="0" presId="urn:microsoft.com/office/officeart/2005/8/layout/process1"/>
    <dgm:cxn modelId="{41870209-D810-44CD-8DDD-6D31F7129D2F}" type="presParOf" srcId="{4A8D3DE4-32DC-4902-B727-B685A5128319}" destId="{AB733E2D-3D93-4C2E-BF08-4FC686A6640A}" srcOrd="4" destOrd="0" presId="urn:microsoft.com/office/officeart/2005/8/layout/process1"/>
    <dgm:cxn modelId="{09D2D1EA-B44E-4E46-9B1C-D3E0972BF66E}" type="presParOf" srcId="{4A8D3DE4-32DC-4902-B727-B685A5128319}" destId="{FB5A6766-14A9-4E19-9EE7-A85EA5C5C81F}" srcOrd="5" destOrd="0" presId="urn:microsoft.com/office/officeart/2005/8/layout/process1"/>
    <dgm:cxn modelId="{5580CF4E-8405-4157-9D4A-363A63C34FB8}" type="presParOf" srcId="{FB5A6766-14A9-4E19-9EE7-A85EA5C5C81F}" destId="{D228FC7A-9F71-4104-81F9-DA80A2E8AB1E}" srcOrd="0" destOrd="0" presId="urn:microsoft.com/office/officeart/2005/8/layout/process1"/>
    <dgm:cxn modelId="{27191701-0A7C-41E0-871E-3D2D80D7126E}" type="presParOf" srcId="{4A8D3DE4-32DC-4902-B727-B685A5128319}" destId="{74FBB3D4-4FAC-42CD-B4F5-57729F11444C}"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9647C64A-158B-44E6-9C12-A360074F4ADF}" type="doc">
      <dgm:prSet loTypeId="urn:microsoft.com/office/officeart/2008/layout/LinedList" loCatId="process" qsTypeId="urn:microsoft.com/office/officeart/2005/8/quickstyle/simple1" qsCatId="simple" csTypeId="urn:microsoft.com/office/officeart/2005/8/colors/accent1_2" csCatId="accent1" phldr="1"/>
      <dgm:spPr/>
      <dgm:t>
        <a:bodyPr/>
        <a:lstStyle/>
        <a:p>
          <a:endParaRPr lang="en-US"/>
        </a:p>
      </dgm:t>
    </dgm:pt>
    <dgm:pt modelId="{380FC061-137E-423C-B83C-15C114BB922E}">
      <dgm:prSet phldrT="[Text]" phldr="1"/>
      <dgm:spPr>
        <a:solidFill>
          <a:schemeClr val="accent6">
            <a:lumMod val="60000"/>
            <a:lumOff val="40000"/>
          </a:schemeClr>
        </a:solidFill>
        <a:ln>
          <a:solidFill>
            <a:schemeClr val="tx1"/>
          </a:solidFill>
        </a:ln>
      </dgm:spPr>
      <dgm:t>
        <a:bodyPr/>
        <a:lstStyle/>
        <a:p>
          <a:endParaRPr lang="en-US" dirty="0"/>
        </a:p>
      </dgm:t>
    </dgm:pt>
    <dgm:pt modelId="{B737E89E-7014-4827-9A63-92F4B003BA06}" type="parTrans" cxnId="{85F101F6-37AE-4CED-BAD7-BB26C1EBB604}">
      <dgm:prSet/>
      <dgm:spPr/>
      <dgm:t>
        <a:bodyPr/>
        <a:lstStyle/>
        <a:p>
          <a:endParaRPr lang="en-US"/>
        </a:p>
      </dgm:t>
    </dgm:pt>
    <dgm:pt modelId="{7F42148F-084D-4499-988D-62D2A46DCA31}" type="sibTrans" cxnId="{85F101F6-37AE-4CED-BAD7-BB26C1EBB604}">
      <dgm:prSet/>
      <dgm:spPr/>
      <dgm:t>
        <a:bodyPr/>
        <a:lstStyle/>
        <a:p>
          <a:endParaRPr lang="en-US"/>
        </a:p>
      </dgm:t>
    </dgm:pt>
    <dgm:pt modelId="{F4A491E1-9EF1-4CD3-BBA7-94CC97273E53}">
      <dgm:prSet phldrT="[Text]" custT="1"/>
      <dgm:spPr>
        <a:solidFill>
          <a:schemeClr val="accent2">
            <a:lumMod val="40000"/>
            <a:lumOff val="60000"/>
          </a:schemeClr>
        </a:solidFill>
      </dgm:spPr>
      <dgm:t>
        <a:bodyPr/>
        <a:lstStyle/>
        <a:p>
          <a:r>
            <a:rPr lang="en-US" sz="2800" dirty="0">
              <a:solidFill>
                <a:schemeClr val="tx1"/>
              </a:solidFill>
            </a:rPr>
            <a:t>If you have reason to suspect a person may have committed the offence before you take the witness statement, you must not treat them as a witness and must interview them under caution</a:t>
          </a:r>
        </a:p>
      </dgm:t>
    </dgm:pt>
    <dgm:pt modelId="{73FB84F4-C8F4-4526-A5E1-F4831382BD88}" type="parTrans" cxnId="{B5DAF323-DB2F-4642-884A-E5ED8BD7E7BD}">
      <dgm:prSet/>
      <dgm:spPr/>
      <dgm:t>
        <a:bodyPr/>
        <a:lstStyle/>
        <a:p>
          <a:endParaRPr lang="en-US"/>
        </a:p>
      </dgm:t>
    </dgm:pt>
    <dgm:pt modelId="{C76C22E0-6BA0-4864-8767-3BEA38953855}" type="sibTrans" cxnId="{B5DAF323-DB2F-4642-884A-E5ED8BD7E7BD}">
      <dgm:prSet/>
      <dgm:spPr/>
      <dgm:t>
        <a:bodyPr/>
        <a:lstStyle/>
        <a:p>
          <a:endParaRPr lang="en-US"/>
        </a:p>
      </dgm:t>
    </dgm:pt>
    <dgm:pt modelId="{EB59D49A-0ACB-4882-86A3-503373D3318E}">
      <dgm:prSet phldrT="[Text]" phldr="1"/>
      <dgm:spPr>
        <a:solidFill>
          <a:schemeClr val="accent6">
            <a:lumMod val="60000"/>
            <a:lumOff val="40000"/>
          </a:schemeClr>
        </a:solidFill>
        <a:ln>
          <a:solidFill>
            <a:schemeClr val="tx1"/>
          </a:solidFill>
        </a:ln>
      </dgm:spPr>
      <dgm:t>
        <a:bodyPr/>
        <a:lstStyle/>
        <a:p>
          <a:endParaRPr lang="en-US" dirty="0"/>
        </a:p>
      </dgm:t>
    </dgm:pt>
    <dgm:pt modelId="{60A71C11-54A0-49FF-AFC0-254A09A2A0A7}" type="parTrans" cxnId="{D9885962-24CA-49C9-9DFD-507552886EDF}">
      <dgm:prSet/>
      <dgm:spPr/>
      <dgm:t>
        <a:bodyPr/>
        <a:lstStyle/>
        <a:p>
          <a:endParaRPr lang="en-US"/>
        </a:p>
      </dgm:t>
    </dgm:pt>
    <dgm:pt modelId="{0906EE31-D472-44E6-8F23-7B3AACAEF505}" type="sibTrans" cxnId="{D9885962-24CA-49C9-9DFD-507552886EDF}">
      <dgm:prSet/>
      <dgm:spPr/>
      <dgm:t>
        <a:bodyPr/>
        <a:lstStyle/>
        <a:p>
          <a:endParaRPr lang="en-US"/>
        </a:p>
      </dgm:t>
    </dgm:pt>
    <dgm:pt modelId="{9221F6C9-6866-43A2-ABFB-A442044F2989}">
      <dgm:prSet phldrT="[Text]" custT="1"/>
      <dgm:spPr>
        <a:solidFill>
          <a:schemeClr val="accent2">
            <a:lumMod val="60000"/>
            <a:lumOff val="40000"/>
          </a:schemeClr>
        </a:solidFill>
      </dgm:spPr>
      <dgm:t>
        <a:bodyPr/>
        <a:lstStyle/>
        <a:p>
          <a:r>
            <a:rPr lang="en-US" sz="2800" dirty="0">
              <a:solidFill>
                <a:schemeClr val="tx1"/>
              </a:solidFill>
            </a:rPr>
            <a:t>If a witness becomes a potential suspect in the course of you taking a witness statement, you must stop and offer to interview under caution</a:t>
          </a:r>
        </a:p>
      </dgm:t>
    </dgm:pt>
    <dgm:pt modelId="{6F6E5AE9-6B2C-40C8-B4F7-2F2DAC11B057}" type="parTrans" cxnId="{00460B8C-F3C4-4953-A467-7C8ADEDDA92F}">
      <dgm:prSet/>
      <dgm:spPr/>
      <dgm:t>
        <a:bodyPr/>
        <a:lstStyle/>
        <a:p>
          <a:endParaRPr lang="en-US"/>
        </a:p>
      </dgm:t>
    </dgm:pt>
    <dgm:pt modelId="{0DF383E3-04CF-4603-823E-EFF434E93218}" type="sibTrans" cxnId="{00460B8C-F3C4-4953-A467-7C8ADEDDA92F}">
      <dgm:prSet/>
      <dgm:spPr/>
      <dgm:t>
        <a:bodyPr/>
        <a:lstStyle/>
        <a:p>
          <a:endParaRPr lang="en-US"/>
        </a:p>
      </dgm:t>
    </dgm:pt>
    <dgm:pt modelId="{4AE3CB92-EBE1-5D43-9527-EE6530D0F0BF}" type="pres">
      <dgm:prSet presAssocID="{9647C64A-158B-44E6-9C12-A360074F4ADF}" presName="vert0" presStyleCnt="0">
        <dgm:presLayoutVars>
          <dgm:dir/>
          <dgm:animOne val="branch"/>
          <dgm:animLvl val="lvl"/>
        </dgm:presLayoutVars>
      </dgm:prSet>
      <dgm:spPr/>
    </dgm:pt>
    <dgm:pt modelId="{8CFBDC58-5CBB-0D43-BB13-15BFB33AB8A9}" type="pres">
      <dgm:prSet presAssocID="{380FC061-137E-423C-B83C-15C114BB922E}" presName="thickLine" presStyleLbl="alignNode1" presStyleIdx="0" presStyleCnt="2"/>
      <dgm:spPr/>
    </dgm:pt>
    <dgm:pt modelId="{47ED537B-8CBC-BE44-BE45-3F8D8C75FCB0}" type="pres">
      <dgm:prSet presAssocID="{380FC061-137E-423C-B83C-15C114BB922E}" presName="horz1" presStyleCnt="0"/>
      <dgm:spPr/>
    </dgm:pt>
    <dgm:pt modelId="{A49909EF-892B-0D48-ABAD-782D19AD0601}" type="pres">
      <dgm:prSet presAssocID="{380FC061-137E-423C-B83C-15C114BB922E}" presName="tx1" presStyleLbl="revTx" presStyleIdx="0" presStyleCnt="4"/>
      <dgm:spPr/>
    </dgm:pt>
    <dgm:pt modelId="{D48A9AC7-FA47-7342-9CC2-433388E52485}" type="pres">
      <dgm:prSet presAssocID="{380FC061-137E-423C-B83C-15C114BB922E}" presName="vert1" presStyleCnt="0"/>
      <dgm:spPr/>
    </dgm:pt>
    <dgm:pt modelId="{58ED9DEA-E615-C64D-8D7F-C6BABAFA1EDC}" type="pres">
      <dgm:prSet presAssocID="{F4A491E1-9EF1-4CD3-BBA7-94CC97273E53}" presName="vertSpace2a" presStyleCnt="0"/>
      <dgm:spPr/>
    </dgm:pt>
    <dgm:pt modelId="{7D7FD9F6-D916-654E-8EE9-C79FB763B5CC}" type="pres">
      <dgm:prSet presAssocID="{F4A491E1-9EF1-4CD3-BBA7-94CC97273E53}" presName="horz2" presStyleCnt="0"/>
      <dgm:spPr/>
    </dgm:pt>
    <dgm:pt modelId="{CE2BA181-8B1C-1E41-A280-66CCCD138FC0}" type="pres">
      <dgm:prSet presAssocID="{F4A491E1-9EF1-4CD3-BBA7-94CC97273E53}" presName="horzSpace2" presStyleCnt="0"/>
      <dgm:spPr/>
    </dgm:pt>
    <dgm:pt modelId="{ECD9F2DA-042D-9748-8587-0674FFFE8950}" type="pres">
      <dgm:prSet presAssocID="{F4A491E1-9EF1-4CD3-BBA7-94CC97273E53}" presName="tx2" presStyleLbl="revTx" presStyleIdx="1" presStyleCnt="4"/>
      <dgm:spPr/>
    </dgm:pt>
    <dgm:pt modelId="{8884C709-4A2F-AE48-86E6-08E15D71D036}" type="pres">
      <dgm:prSet presAssocID="{F4A491E1-9EF1-4CD3-BBA7-94CC97273E53}" presName="vert2" presStyleCnt="0"/>
      <dgm:spPr/>
    </dgm:pt>
    <dgm:pt modelId="{6CA0E5C0-116B-3849-95BA-AD3AAE284041}" type="pres">
      <dgm:prSet presAssocID="{F4A491E1-9EF1-4CD3-BBA7-94CC97273E53}" presName="thinLine2b" presStyleLbl="callout" presStyleIdx="0" presStyleCnt="2"/>
      <dgm:spPr/>
    </dgm:pt>
    <dgm:pt modelId="{08F7BA55-7900-1F4D-BAE7-6E7A3C3BF66B}" type="pres">
      <dgm:prSet presAssocID="{F4A491E1-9EF1-4CD3-BBA7-94CC97273E53}" presName="vertSpace2b" presStyleCnt="0"/>
      <dgm:spPr/>
    </dgm:pt>
    <dgm:pt modelId="{A079FCBE-8ECF-0240-A957-368F9A4C9DFA}" type="pres">
      <dgm:prSet presAssocID="{EB59D49A-0ACB-4882-86A3-503373D3318E}" presName="thickLine" presStyleLbl="alignNode1" presStyleIdx="1" presStyleCnt="2"/>
      <dgm:spPr/>
    </dgm:pt>
    <dgm:pt modelId="{CD4EEDD7-5823-5E49-ACDC-E5EA9CE376C0}" type="pres">
      <dgm:prSet presAssocID="{EB59D49A-0ACB-4882-86A3-503373D3318E}" presName="horz1" presStyleCnt="0"/>
      <dgm:spPr/>
    </dgm:pt>
    <dgm:pt modelId="{F5C4C53A-E064-A441-9271-A7A6387E5F9E}" type="pres">
      <dgm:prSet presAssocID="{EB59D49A-0ACB-4882-86A3-503373D3318E}" presName="tx1" presStyleLbl="revTx" presStyleIdx="2" presStyleCnt="4"/>
      <dgm:spPr/>
    </dgm:pt>
    <dgm:pt modelId="{A0F196E9-6C95-8348-BB31-D16FCF4AFB79}" type="pres">
      <dgm:prSet presAssocID="{EB59D49A-0ACB-4882-86A3-503373D3318E}" presName="vert1" presStyleCnt="0"/>
      <dgm:spPr/>
    </dgm:pt>
    <dgm:pt modelId="{C4BB0D63-B8EA-3A4B-B896-D241178D92C6}" type="pres">
      <dgm:prSet presAssocID="{9221F6C9-6866-43A2-ABFB-A442044F2989}" presName="vertSpace2a" presStyleCnt="0"/>
      <dgm:spPr/>
    </dgm:pt>
    <dgm:pt modelId="{AA705B1A-70A7-EF42-9A94-65EB58C96B0D}" type="pres">
      <dgm:prSet presAssocID="{9221F6C9-6866-43A2-ABFB-A442044F2989}" presName="horz2" presStyleCnt="0"/>
      <dgm:spPr/>
    </dgm:pt>
    <dgm:pt modelId="{FC7928DD-0A5F-064C-9E71-23F5ADE69A7A}" type="pres">
      <dgm:prSet presAssocID="{9221F6C9-6866-43A2-ABFB-A442044F2989}" presName="horzSpace2" presStyleCnt="0"/>
      <dgm:spPr/>
    </dgm:pt>
    <dgm:pt modelId="{2F7EDBE8-764A-4F4F-A267-FE301C0339C5}" type="pres">
      <dgm:prSet presAssocID="{9221F6C9-6866-43A2-ABFB-A442044F2989}" presName="tx2" presStyleLbl="revTx" presStyleIdx="3" presStyleCnt="4"/>
      <dgm:spPr/>
    </dgm:pt>
    <dgm:pt modelId="{9F1BADF4-4BA3-654D-AAEB-1897873DB3E0}" type="pres">
      <dgm:prSet presAssocID="{9221F6C9-6866-43A2-ABFB-A442044F2989}" presName="vert2" presStyleCnt="0"/>
      <dgm:spPr/>
    </dgm:pt>
    <dgm:pt modelId="{F86E0364-036C-684F-980B-9381424B4F10}" type="pres">
      <dgm:prSet presAssocID="{9221F6C9-6866-43A2-ABFB-A442044F2989}" presName="thinLine2b" presStyleLbl="callout" presStyleIdx="1" presStyleCnt="2"/>
      <dgm:spPr/>
    </dgm:pt>
    <dgm:pt modelId="{8E3BD91E-5A84-7A49-858A-E1C5A9E3F42D}" type="pres">
      <dgm:prSet presAssocID="{9221F6C9-6866-43A2-ABFB-A442044F2989}" presName="vertSpace2b" presStyleCnt="0"/>
      <dgm:spPr/>
    </dgm:pt>
  </dgm:ptLst>
  <dgm:cxnLst>
    <dgm:cxn modelId="{B5DAF323-DB2F-4642-884A-E5ED8BD7E7BD}" srcId="{380FC061-137E-423C-B83C-15C114BB922E}" destId="{F4A491E1-9EF1-4CD3-BBA7-94CC97273E53}" srcOrd="0" destOrd="0" parTransId="{73FB84F4-C8F4-4526-A5E1-F4831382BD88}" sibTransId="{C76C22E0-6BA0-4864-8767-3BEA38953855}"/>
    <dgm:cxn modelId="{99300E29-5E9D-6444-B252-F0CFC48F4795}" type="presOf" srcId="{380FC061-137E-423C-B83C-15C114BB922E}" destId="{A49909EF-892B-0D48-ABAD-782D19AD0601}" srcOrd="0" destOrd="0" presId="urn:microsoft.com/office/officeart/2008/layout/LinedList"/>
    <dgm:cxn modelId="{D9885962-24CA-49C9-9DFD-507552886EDF}" srcId="{9647C64A-158B-44E6-9C12-A360074F4ADF}" destId="{EB59D49A-0ACB-4882-86A3-503373D3318E}" srcOrd="1" destOrd="0" parTransId="{60A71C11-54A0-49FF-AFC0-254A09A2A0A7}" sibTransId="{0906EE31-D472-44E6-8F23-7B3AACAEF505}"/>
    <dgm:cxn modelId="{00460B8C-F3C4-4953-A467-7C8ADEDDA92F}" srcId="{EB59D49A-0ACB-4882-86A3-503373D3318E}" destId="{9221F6C9-6866-43A2-ABFB-A442044F2989}" srcOrd="0" destOrd="0" parTransId="{6F6E5AE9-6B2C-40C8-B4F7-2F2DAC11B057}" sibTransId="{0DF383E3-04CF-4603-823E-EFF434E93218}"/>
    <dgm:cxn modelId="{BC34B6B9-EAC9-264D-B7E0-C78C47C5B625}" type="presOf" srcId="{9221F6C9-6866-43A2-ABFB-A442044F2989}" destId="{2F7EDBE8-764A-4F4F-A267-FE301C0339C5}" srcOrd="0" destOrd="0" presId="urn:microsoft.com/office/officeart/2008/layout/LinedList"/>
    <dgm:cxn modelId="{45F73EBE-1097-9441-A78C-A4D3D44A321E}" type="presOf" srcId="{EB59D49A-0ACB-4882-86A3-503373D3318E}" destId="{F5C4C53A-E064-A441-9271-A7A6387E5F9E}" srcOrd="0" destOrd="0" presId="urn:microsoft.com/office/officeart/2008/layout/LinedList"/>
    <dgm:cxn modelId="{26F384CD-5E42-3943-BAE9-E41FA5C20198}" type="presOf" srcId="{9647C64A-158B-44E6-9C12-A360074F4ADF}" destId="{4AE3CB92-EBE1-5D43-9527-EE6530D0F0BF}" srcOrd="0" destOrd="0" presId="urn:microsoft.com/office/officeart/2008/layout/LinedList"/>
    <dgm:cxn modelId="{89A857D2-904A-004F-9C3E-51D9DA576395}" type="presOf" srcId="{F4A491E1-9EF1-4CD3-BBA7-94CC97273E53}" destId="{ECD9F2DA-042D-9748-8587-0674FFFE8950}" srcOrd="0" destOrd="0" presId="urn:microsoft.com/office/officeart/2008/layout/LinedList"/>
    <dgm:cxn modelId="{85F101F6-37AE-4CED-BAD7-BB26C1EBB604}" srcId="{9647C64A-158B-44E6-9C12-A360074F4ADF}" destId="{380FC061-137E-423C-B83C-15C114BB922E}" srcOrd="0" destOrd="0" parTransId="{B737E89E-7014-4827-9A63-92F4B003BA06}" sibTransId="{7F42148F-084D-4499-988D-62D2A46DCA31}"/>
    <dgm:cxn modelId="{DF6047D4-CF5D-9149-A7A4-BFABB7421903}" type="presParOf" srcId="{4AE3CB92-EBE1-5D43-9527-EE6530D0F0BF}" destId="{8CFBDC58-5CBB-0D43-BB13-15BFB33AB8A9}" srcOrd="0" destOrd="0" presId="urn:microsoft.com/office/officeart/2008/layout/LinedList"/>
    <dgm:cxn modelId="{5827FF47-BD1E-CC4D-864E-C9D24AA694BB}" type="presParOf" srcId="{4AE3CB92-EBE1-5D43-9527-EE6530D0F0BF}" destId="{47ED537B-8CBC-BE44-BE45-3F8D8C75FCB0}" srcOrd="1" destOrd="0" presId="urn:microsoft.com/office/officeart/2008/layout/LinedList"/>
    <dgm:cxn modelId="{E8DA473A-52B9-A542-B3C9-30DFA33DECF9}" type="presParOf" srcId="{47ED537B-8CBC-BE44-BE45-3F8D8C75FCB0}" destId="{A49909EF-892B-0D48-ABAD-782D19AD0601}" srcOrd="0" destOrd="0" presId="urn:microsoft.com/office/officeart/2008/layout/LinedList"/>
    <dgm:cxn modelId="{B56A5548-9F66-A74D-B148-EBB5BA11F8DE}" type="presParOf" srcId="{47ED537B-8CBC-BE44-BE45-3F8D8C75FCB0}" destId="{D48A9AC7-FA47-7342-9CC2-433388E52485}" srcOrd="1" destOrd="0" presId="urn:microsoft.com/office/officeart/2008/layout/LinedList"/>
    <dgm:cxn modelId="{A54B2D18-7EDB-4045-8344-81180ABFEDB1}" type="presParOf" srcId="{D48A9AC7-FA47-7342-9CC2-433388E52485}" destId="{58ED9DEA-E615-C64D-8D7F-C6BABAFA1EDC}" srcOrd="0" destOrd="0" presId="urn:microsoft.com/office/officeart/2008/layout/LinedList"/>
    <dgm:cxn modelId="{35FE0215-571C-CC4D-BD9E-C1F5559ACFB5}" type="presParOf" srcId="{D48A9AC7-FA47-7342-9CC2-433388E52485}" destId="{7D7FD9F6-D916-654E-8EE9-C79FB763B5CC}" srcOrd="1" destOrd="0" presId="urn:microsoft.com/office/officeart/2008/layout/LinedList"/>
    <dgm:cxn modelId="{EF24E898-0C08-4A41-A502-04549505459F}" type="presParOf" srcId="{7D7FD9F6-D916-654E-8EE9-C79FB763B5CC}" destId="{CE2BA181-8B1C-1E41-A280-66CCCD138FC0}" srcOrd="0" destOrd="0" presId="urn:microsoft.com/office/officeart/2008/layout/LinedList"/>
    <dgm:cxn modelId="{60589964-B41C-3B4A-83CE-3A6635726FAF}" type="presParOf" srcId="{7D7FD9F6-D916-654E-8EE9-C79FB763B5CC}" destId="{ECD9F2DA-042D-9748-8587-0674FFFE8950}" srcOrd="1" destOrd="0" presId="urn:microsoft.com/office/officeart/2008/layout/LinedList"/>
    <dgm:cxn modelId="{7EAF467A-C161-AB44-A89D-1F3D98068B70}" type="presParOf" srcId="{7D7FD9F6-D916-654E-8EE9-C79FB763B5CC}" destId="{8884C709-4A2F-AE48-86E6-08E15D71D036}" srcOrd="2" destOrd="0" presId="urn:microsoft.com/office/officeart/2008/layout/LinedList"/>
    <dgm:cxn modelId="{3DACD9CD-7986-4644-9402-8BCE181DB738}" type="presParOf" srcId="{D48A9AC7-FA47-7342-9CC2-433388E52485}" destId="{6CA0E5C0-116B-3849-95BA-AD3AAE284041}" srcOrd="2" destOrd="0" presId="urn:microsoft.com/office/officeart/2008/layout/LinedList"/>
    <dgm:cxn modelId="{15CF0221-3752-AE45-86A8-1DEE55403C5F}" type="presParOf" srcId="{D48A9AC7-FA47-7342-9CC2-433388E52485}" destId="{08F7BA55-7900-1F4D-BAE7-6E7A3C3BF66B}" srcOrd="3" destOrd="0" presId="urn:microsoft.com/office/officeart/2008/layout/LinedList"/>
    <dgm:cxn modelId="{8D12DCEA-AB9F-D141-9A75-BFE43C0FF90C}" type="presParOf" srcId="{4AE3CB92-EBE1-5D43-9527-EE6530D0F0BF}" destId="{A079FCBE-8ECF-0240-A957-368F9A4C9DFA}" srcOrd="2" destOrd="0" presId="urn:microsoft.com/office/officeart/2008/layout/LinedList"/>
    <dgm:cxn modelId="{9E80B095-49CD-F34B-9FE7-B751B3B0432E}" type="presParOf" srcId="{4AE3CB92-EBE1-5D43-9527-EE6530D0F0BF}" destId="{CD4EEDD7-5823-5E49-ACDC-E5EA9CE376C0}" srcOrd="3" destOrd="0" presId="urn:microsoft.com/office/officeart/2008/layout/LinedList"/>
    <dgm:cxn modelId="{031FD7BE-2B1D-164C-B458-F52226AF54BD}" type="presParOf" srcId="{CD4EEDD7-5823-5E49-ACDC-E5EA9CE376C0}" destId="{F5C4C53A-E064-A441-9271-A7A6387E5F9E}" srcOrd="0" destOrd="0" presId="urn:microsoft.com/office/officeart/2008/layout/LinedList"/>
    <dgm:cxn modelId="{B8A941AE-37F3-CA41-8141-42846CBBB7F8}" type="presParOf" srcId="{CD4EEDD7-5823-5E49-ACDC-E5EA9CE376C0}" destId="{A0F196E9-6C95-8348-BB31-D16FCF4AFB79}" srcOrd="1" destOrd="0" presId="urn:microsoft.com/office/officeart/2008/layout/LinedList"/>
    <dgm:cxn modelId="{8DEF7BBB-1C8F-FC4A-8AB1-84D5DF05AB21}" type="presParOf" srcId="{A0F196E9-6C95-8348-BB31-D16FCF4AFB79}" destId="{C4BB0D63-B8EA-3A4B-B896-D241178D92C6}" srcOrd="0" destOrd="0" presId="urn:microsoft.com/office/officeart/2008/layout/LinedList"/>
    <dgm:cxn modelId="{B2CF4A85-2D19-2247-938F-2DBB5364F923}" type="presParOf" srcId="{A0F196E9-6C95-8348-BB31-D16FCF4AFB79}" destId="{AA705B1A-70A7-EF42-9A94-65EB58C96B0D}" srcOrd="1" destOrd="0" presId="urn:microsoft.com/office/officeart/2008/layout/LinedList"/>
    <dgm:cxn modelId="{B7D46007-CE05-274C-9D15-1B50D5F27C75}" type="presParOf" srcId="{AA705B1A-70A7-EF42-9A94-65EB58C96B0D}" destId="{FC7928DD-0A5F-064C-9E71-23F5ADE69A7A}" srcOrd="0" destOrd="0" presId="urn:microsoft.com/office/officeart/2008/layout/LinedList"/>
    <dgm:cxn modelId="{8AAFEAE3-B6EE-584D-9E7E-1098CED91B46}" type="presParOf" srcId="{AA705B1A-70A7-EF42-9A94-65EB58C96B0D}" destId="{2F7EDBE8-764A-4F4F-A267-FE301C0339C5}" srcOrd="1" destOrd="0" presId="urn:microsoft.com/office/officeart/2008/layout/LinedList"/>
    <dgm:cxn modelId="{21B254FE-3170-F547-9BB6-5C64F8F92744}" type="presParOf" srcId="{AA705B1A-70A7-EF42-9A94-65EB58C96B0D}" destId="{9F1BADF4-4BA3-654D-AAEB-1897873DB3E0}" srcOrd="2" destOrd="0" presId="urn:microsoft.com/office/officeart/2008/layout/LinedList"/>
    <dgm:cxn modelId="{0E11C840-8890-D34A-970C-C3FE7DDC7FC1}" type="presParOf" srcId="{A0F196E9-6C95-8348-BB31-D16FCF4AFB79}" destId="{F86E0364-036C-684F-980B-9381424B4F10}" srcOrd="2" destOrd="0" presId="urn:microsoft.com/office/officeart/2008/layout/LinedList"/>
    <dgm:cxn modelId="{82019745-4B8F-ED4D-9656-C759D90082D8}" type="presParOf" srcId="{A0F196E9-6C95-8348-BB31-D16FCF4AFB79}" destId="{8E3BD91E-5A84-7A49-858A-E1C5A9E3F42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ADBC3BB8-3FCB-4A1C-929D-20799D81A9C8}" type="doc">
      <dgm:prSet loTypeId="urn:microsoft.com/office/officeart/2005/8/layout/process2" loCatId="process" qsTypeId="urn:microsoft.com/office/officeart/2005/8/quickstyle/simple1" qsCatId="simple" csTypeId="urn:microsoft.com/office/officeart/2005/8/colors/accent1_2" csCatId="accent1" phldr="1"/>
      <dgm:spPr/>
    </dgm:pt>
    <dgm:pt modelId="{E0166DB8-70C4-42BF-8B18-5D62F066E95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is the statement made by the victim of a criminal offence. It is recorded on the MG11 &amp; the content relates to the effect the offence has on them. It provides the victim with an opportunity to state how the offence has affected them </a:t>
          </a:r>
        </a:p>
      </dgm:t>
    </dgm:pt>
    <dgm:pt modelId="{1F5AE322-FD75-4DD6-A144-0A1EE522A0CB}" type="parTrans" cxnId="{7FE2FD98-6E15-48E2-B4AA-F16FA496E45C}">
      <dgm:prSet/>
      <dgm:spPr/>
      <dgm:t>
        <a:bodyPr/>
        <a:lstStyle/>
        <a:p>
          <a:endParaRPr lang="en-US"/>
        </a:p>
      </dgm:t>
    </dgm:pt>
    <dgm:pt modelId="{4C4FE9D5-9751-44FE-9162-5C175262C883}" type="sibTrans" cxnId="{7FE2FD98-6E15-48E2-B4AA-F16FA496E45C}">
      <dgm:prSet/>
      <dgm:spPr>
        <a:solidFill>
          <a:schemeClr val="accent2">
            <a:lumMod val="75000"/>
          </a:schemeClr>
        </a:solidFill>
        <a:ln>
          <a:solidFill>
            <a:schemeClr val="tx1"/>
          </a:solidFill>
        </a:ln>
      </dgm:spPr>
      <dgm:t>
        <a:bodyPr/>
        <a:lstStyle/>
        <a:p>
          <a:endParaRPr lang="en-US"/>
        </a:p>
      </dgm:t>
    </dgm:pt>
    <dgm:pt modelId="{C191ACCA-183C-46DA-B4F1-F586EFD036E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could be physically, emotionally, psychologically, financially or in any other way</a:t>
          </a:r>
          <a:r>
            <a:rPr lang="en-US" sz="2400" dirty="0"/>
            <a:t>.</a:t>
          </a:r>
        </a:p>
      </dgm:t>
    </dgm:pt>
    <dgm:pt modelId="{FF812F0F-C80A-432E-A2E5-BFD1E6765DB2}" type="parTrans" cxnId="{6A545CE3-5CE2-4CA2-9CD4-D7D888D8DF21}">
      <dgm:prSet/>
      <dgm:spPr/>
      <dgm:t>
        <a:bodyPr/>
        <a:lstStyle/>
        <a:p>
          <a:endParaRPr lang="en-US"/>
        </a:p>
      </dgm:t>
    </dgm:pt>
    <dgm:pt modelId="{29CD87B7-E2C4-49BF-83A3-C08112024491}" type="sibTrans" cxnId="{6A545CE3-5CE2-4CA2-9CD4-D7D888D8DF21}">
      <dgm:prSet/>
      <dgm:spPr>
        <a:solidFill>
          <a:schemeClr val="accent2">
            <a:lumMod val="75000"/>
          </a:schemeClr>
        </a:solidFill>
        <a:ln>
          <a:solidFill>
            <a:schemeClr val="tx1"/>
          </a:solidFill>
        </a:ln>
      </dgm:spPr>
      <dgm:t>
        <a:bodyPr/>
        <a:lstStyle/>
        <a:p>
          <a:endParaRPr lang="en-US"/>
        </a:p>
      </dgm:t>
    </dgm:pt>
    <dgm:pt modelId="{697A105D-879C-4C25-A5F3-292946925C2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victim also has the opportunity to say if they require further support, or wish to claim compensation. It also provides the court with information on the consequences of the offence on the victim</a:t>
          </a:r>
        </a:p>
      </dgm:t>
    </dgm:pt>
    <dgm:pt modelId="{C1B8C936-2972-47FC-94A0-36FB87B86353}" type="parTrans" cxnId="{2F951B0D-6156-49D1-AE7E-28F5D9DF4578}">
      <dgm:prSet/>
      <dgm:spPr/>
      <dgm:t>
        <a:bodyPr/>
        <a:lstStyle/>
        <a:p>
          <a:endParaRPr lang="en-US"/>
        </a:p>
      </dgm:t>
    </dgm:pt>
    <dgm:pt modelId="{9C2DF78C-A90D-42CC-901C-70391AAC1C13}" type="sibTrans" cxnId="{2F951B0D-6156-49D1-AE7E-28F5D9DF4578}">
      <dgm:prSet/>
      <dgm:spPr/>
      <dgm:t>
        <a:bodyPr/>
        <a:lstStyle/>
        <a:p>
          <a:endParaRPr lang="en-US"/>
        </a:p>
      </dgm:t>
    </dgm:pt>
    <dgm:pt modelId="{EBCDE6CB-CD63-4B93-86DC-EF57FC0E9E71}" type="pres">
      <dgm:prSet presAssocID="{ADBC3BB8-3FCB-4A1C-929D-20799D81A9C8}" presName="linearFlow" presStyleCnt="0">
        <dgm:presLayoutVars>
          <dgm:resizeHandles val="exact"/>
        </dgm:presLayoutVars>
      </dgm:prSet>
      <dgm:spPr/>
    </dgm:pt>
    <dgm:pt modelId="{C36D9BF0-904C-4437-82C4-84645016791B}" type="pres">
      <dgm:prSet presAssocID="{E0166DB8-70C4-42BF-8B18-5D62F066E95F}" presName="node" presStyleLbl="node1" presStyleIdx="0" presStyleCnt="3" custScaleX="296754">
        <dgm:presLayoutVars>
          <dgm:bulletEnabled val="1"/>
        </dgm:presLayoutVars>
      </dgm:prSet>
      <dgm:spPr/>
    </dgm:pt>
    <dgm:pt modelId="{E402CA83-E720-49C6-A1B2-715292309DD5}" type="pres">
      <dgm:prSet presAssocID="{4C4FE9D5-9751-44FE-9162-5C175262C883}" presName="sibTrans" presStyleLbl="sibTrans2D1" presStyleIdx="0" presStyleCnt="2"/>
      <dgm:spPr/>
    </dgm:pt>
    <dgm:pt modelId="{F458C9F9-23A0-4850-8F48-DC200D7A19DB}" type="pres">
      <dgm:prSet presAssocID="{4C4FE9D5-9751-44FE-9162-5C175262C883}" presName="connectorText" presStyleLbl="sibTrans2D1" presStyleIdx="0" presStyleCnt="2"/>
      <dgm:spPr/>
    </dgm:pt>
    <dgm:pt modelId="{DC7084EB-D84C-48E3-B25C-9187FA274CEE}" type="pres">
      <dgm:prSet presAssocID="{C191ACCA-183C-46DA-B4F1-F586EFD036E0}" presName="node" presStyleLbl="node1" presStyleIdx="1" presStyleCnt="3" custScaleX="296754" custScaleY="59011">
        <dgm:presLayoutVars>
          <dgm:bulletEnabled val="1"/>
        </dgm:presLayoutVars>
      </dgm:prSet>
      <dgm:spPr/>
    </dgm:pt>
    <dgm:pt modelId="{DE8C8266-900D-4EBF-B259-EDE569FAA46C}" type="pres">
      <dgm:prSet presAssocID="{29CD87B7-E2C4-49BF-83A3-C08112024491}" presName="sibTrans" presStyleLbl="sibTrans2D1" presStyleIdx="1" presStyleCnt="2"/>
      <dgm:spPr/>
    </dgm:pt>
    <dgm:pt modelId="{CDFF2CE0-9DB9-4C1A-BEB7-035D3F194D5B}" type="pres">
      <dgm:prSet presAssocID="{29CD87B7-E2C4-49BF-83A3-C08112024491}" presName="connectorText" presStyleLbl="sibTrans2D1" presStyleIdx="1" presStyleCnt="2"/>
      <dgm:spPr/>
    </dgm:pt>
    <dgm:pt modelId="{C885ED40-6BD8-47B2-9726-816649FD180C}" type="pres">
      <dgm:prSet presAssocID="{697A105D-879C-4C25-A5F3-292946925C23}" presName="node" presStyleLbl="node1" presStyleIdx="2" presStyleCnt="3" custScaleX="292269">
        <dgm:presLayoutVars>
          <dgm:bulletEnabled val="1"/>
        </dgm:presLayoutVars>
      </dgm:prSet>
      <dgm:spPr/>
    </dgm:pt>
  </dgm:ptLst>
  <dgm:cxnLst>
    <dgm:cxn modelId="{2F951B0D-6156-49D1-AE7E-28F5D9DF4578}" srcId="{ADBC3BB8-3FCB-4A1C-929D-20799D81A9C8}" destId="{697A105D-879C-4C25-A5F3-292946925C23}" srcOrd="2" destOrd="0" parTransId="{C1B8C936-2972-47FC-94A0-36FB87B86353}" sibTransId="{9C2DF78C-A90D-42CC-901C-70391AAC1C13}"/>
    <dgm:cxn modelId="{4499AA0F-8504-490A-B9D0-1F1A6B7A314A}" type="presOf" srcId="{4C4FE9D5-9751-44FE-9162-5C175262C883}" destId="{F458C9F9-23A0-4850-8F48-DC200D7A19DB}" srcOrd="1" destOrd="0" presId="urn:microsoft.com/office/officeart/2005/8/layout/process2"/>
    <dgm:cxn modelId="{F196174D-94ED-4DFE-822B-E926241AB90F}" type="presOf" srcId="{ADBC3BB8-3FCB-4A1C-929D-20799D81A9C8}" destId="{EBCDE6CB-CD63-4B93-86DC-EF57FC0E9E71}" srcOrd="0" destOrd="0" presId="urn:microsoft.com/office/officeart/2005/8/layout/process2"/>
    <dgm:cxn modelId="{495F3473-28DC-4652-B132-A0CC6BFCFC5B}" type="presOf" srcId="{29CD87B7-E2C4-49BF-83A3-C08112024491}" destId="{CDFF2CE0-9DB9-4C1A-BEB7-035D3F194D5B}" srcOrd="1" destOrd="0" presId="urn:microsoft.com/office/officeart/2005/8/layout/process2"/>
    <dgm:cxn modelId="{7FE2FD98-6E15-48E2-B4AA-F16FA496E45C}" srcId="{ADBC3BB8-3FCB-4A1C-929D-20799D81A9C8}" destId="{E0166DB8-70C4-42BF-8B18-5D62F066E95F}" srcOrd="0" destOrd="0" parTransId="{1F5AE322-FD75-4DD6-A144-0A1EE522A0CB}" sibTransId="{4C4FE9D5-9751-44FE-9162-5C175262C883}"/>
    <dgm:cxn modelId="{3A0BEAAE-E9FF-418D-ADF1-29D12E1FFFA8}" type="presOf" srcId="{4C4FE9D5-9751-44FE-9162-5C175262C883}" destId="{E402CA83-E720-49C6-A1B2-715292309DD5}" srcOrd="0" destOrd="0" presId="urn:microsoft.com/office/officeart/2005/8/layout/process2"/>
    <dgm:cxn modelId="{F0CACAB5-218B-4395-A2F6-75F996B78273}" type="presOf" srcId="{697A105D-879C-4C25-A5F3-292946925C23}" destId="{C885ED40-6BD8-47B2-9726-816649FD180C}" srcOrd="0" destOrd="0" presId="urn:microsoft.com/office/officeart/2005/8/layout/process2"/>
    <dgm:cxn modelId="{A46AB2CB-36E0-46B4-8086-DAB85EFA9851}" type="presOf" srcId="{29CD87B7-E2C4-49BF-83A3-C08112024491}" destId="{DE8C8266-900D-4EBF-B259-EDE569FAA46C}" srcOrd="0" destOrd="0" presId="urn:microsoft.com/office/officeart/2005/8/layout/process2"/>
    <dgm:cxn modelId="{6A545CE3-5CE2-4CA2-9CD4-D7D888D8DF21}" srcId="{ADBC3BB8-3FCB-4A1C-929D-20799D81A9C8}" destId="{C191ACCA-183C-46DA-B4F1-F586EFD036E0}" srcOrd="1" destOrd="0" parTransId="{FF812F0F-C80A-432E-A2E5-BFD1E6765DB2}" sibTransId="{29CD87B7-E2C4-49BF-83A3-C08112024491}"/>
    <dgm:cxn modelId="{E81395E8-4AC5-4CD5-A45E-3E32374FC980}" type="presOf" srcId="{E0166DB8-70C4-42BF-8B18-5D62F066E95F}" destId="{C36D9BF0-904C-4437-82C4-84645016791B}" srcOrd="0" destOrd="0" presId="urn:microsoft.com/office/officeart/2005/8/layout/process2"/>
    <dgm:cxn modelId="{BB7C37FE-A9B7-4E9F-BCB9-9D59EB8002C8}" type="presOf" srcId="{C191ACCA-183C-46DA-B4F1-F586EFD036E0}" destId="{DC7084EB-D84C-48E3-B25C-9187FA274CEE}" srcOrd="0" destOrd="0" presId="urn:microsoft.com/office/officeart/2005/8/layout/process2"/>
    <dgm:cxn modelId="{DEC8F866-93CF-45DC-A259-A3D86A029324}" type="presParOf" srcId="{EBCDE6CB-CD63-4B93-86DC-EF57FC0E9E71}" destId="{C36D9BF0-904C-4437-82C4-84645016791B}" srcOrd="0" destOrd="0" presId="urn:microsoft.com/office/officeart/2005/8/layout/process2"/>
    <dgm:cxn modelId="{A5660120-233D-4357-B077-F0A7309C637B}" type="presParOf" srcId="{EBCDE6CB-CD63-4B93-86DC-EF57FC0E9E71}" destId="{E402CA83-E720-49C6-A1B2-715292309DD5}" srcOrd="1" destOrd="0" presId="urn:microsoft.com/office/officeart/2005/8/layout/process2"/>
    <dgm:cxn modelId="{B895C757-CC58-407E-83FF-58E9070C75E4}" type="presParOf" srcId="{E402CA83-E720-49C6-A1B2-715292309DD5}" destId="{F458C9F9-23A0-4850-8F48-DC200D7A19DB}" srcOrd="0" destOrd="0" presId="urn:microsoft.com/office/officeart/2005/8/layout/process2"/>
    <dgm:cxn modelId="{24B0486A-495B-4E83-9335-5D7085C2741C}" type="presParOf" srcId="{EBCDE6CB-CD63-4B93-86DC-EF57FC0E9E71}" destId="{DC7084EB-D84C-48E3-B25C-9187FA274CEE}" srcOrd="2" destOrd="0" presId="urn:microsoft.com/office/officeart/2005/8/layout/process2"/>
    <dgm:cxn modelId="{E9875208-F8AC-4BE0-A6D6-6CC6AF61D692}" type="presParOf" srcId="{EBCDE6CB-CD63-4B93-86DC-EF57FC0E9E71}" destId="{DE8C8266-900D-4EBF-B259-EDE569FAA46C}" srcOrd="3" destOrd="0" presId="urn:microsoft.com/office/officeart/2005/8/layout/process2"/>
    <dgm:cxn modelId="{59494C5C-9F07-42AA-A07C-50CF8B8ED9FB}" type="presParOf" srcId="{DE8C8266-900D-4EBF-B259-EDE569FAA46C}" destId="{CDFF2CE0-9DB9-4C1A-BEB7-035D3F194D5B}" srcOrd="0" destOrd="0" presId="urn:microsoft.com/office/officeart/2005/8/layout/process2"/>
    <dgm:cxn modelId="{1DB58650-FC0A-4515-8CC9-08EACFAEC8FC}" type="presParOf" srcId="{EBCDE6CB-CD63-4B93-86DC-EF57FC0E9E71}" destId="{C885ED40-6BD8-47B2-9726-816649FD180C}"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7C65787D-7599-4832-8C8E-AD0B0164ADB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3F66F0D-3349-4E22-92BB-99435277F21B}">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Offer the victim a chance to provide a VPS at the time they provide their evidential statement/video interview</a:t>
          </a:r>
        </a:p>
      </dgm:t>
    </dgm:pt>
    <dgm:pt modelId="{FF737645-D8AC-4C95-80F8-DF15492BD585}" type="parTrans" cxnId="{5FE9CC78-0CBA-4B90-B437-F97D851048EB}">
      <dgm:prSet/>
      <dgm:spPr/>
      <dgm:t>
        <a:bodyPr/>
        <a:lstStyle/>
        <a:p>
          <a:endParaRPr lang="en-US"/>
        </a:p>
      </dgm:t>
    </dgm:pt>
    <dgm:pt modelId="{B265F8D8-040A-41C2-BD48-99BC711AA69E}" type="sibTrans" cxnId="{5FE9CC78-0CBA-4B90-B437-F97D851048EB}">
      <dgm:prSet/>
      <dgm:spPr/>
      <dgm:t>
        <a:bodyPr/>
        <a:lstStyle/>
        <a:p>
          <a:endParaRPr lang="en-US"/>
        </a:p>
      </dgm:t>
    </dgm:pt>
    <dgm:pt modelId="{3D87B50E-9357-43E2-9147-6DB8EE2EBF44}">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If it isn’t appropriate to take the VPS at that time then arrangements should be made to take it prior to any court proceedings</a:t>
          </a:r>
        </a:p>
      </dgm:t>
    </dgm:pt>
    <dgm:pt modelId="{3C91D338-904D-4E4D-8439-6143ED87FED7}" type="parTrans" cxnId="{3604B8D6-4010-498A-9EDB-D5B44DD51E7B}">
      <dgm:prSet/>
      <dgm:spPr/>
      <dgm:t>
        <a:bodyPr/>
        <a:lstStyle/>
        <a:p>
          <a:endParaRPr lang="en-US"/>
        </a:p>
      </dgm:t>
    </dgm:pt>
    <dgm:pt modelId="{79D2B501-09AD-4227-A87B-50938FD7300C}" type="sibTrans" cxnId="{3604B8D6-4010-498A-9EDB-D5B44DD51E7B}">
      <dgm:prSet/>
      <dgm:spPr/>
      <dgm:t>
        <a:bodyPr/>
        <a:lstStyle/>
        <a:p>
          <a:endParaRPr lang="en-US"/>
        </a:p>
      </dgm:t>
    </dgm:pt>
    <dgm:pt modelId="{38C4F1FE-C651-4389-ADD2-DF5D4ED23227}">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Take the VPS by ruling off at the end of their evidential statement then write…….</a:t>
          </a:r>
        </a:p>
      </dgm:t>
    </dgm:pt>
    <dgm:pt modelId="{CFCB0BC0-038C-4045-88DF-58772BD5130E}" type="parTrans" cxnId="{DC26A51E-3E3A-4C05-A934-5C6B712199F7}">
      <dgm:prSet/>
      <dgm:spPr/>
      <dgm:t>
        <a:bodyPr/>
        <a:lstStyle/>
        <a:p>
          <a:endParaRPr lang="en-US"/>
        </a:p>
      </dgm:t>
    </dgm:pt>
    <dgm:pt modelId="{C191BBFF-21F1-477C-908D-E3FC11399F86}" type="sibTrans" cxnId="{DC26A51E-3E3A-4C05-A934-5C6B712199F7}">
      <dgm:prSet/>
      <dgm:spPr/>
      <dgm:t>
        <a:bodyPr/>
        <a:lstStyle/>
        <a:p>
          <a:endParaRPr lang="en-US"/>
        </a:p>
      </dgm:t>
    </dgm:pt>
    <dgm:pt modelId="{F4FF6CE2-8883-4DC6-AC28-681EFE665D20}">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“The Victim Personal Statement Scheme has been explained to me &amp; the following is what I wish to say in regards to this matter”</a:t>
          </a:r>
        </a:p>
      </dgm:t>
    </dgm:pt>
    <dgm:pt modelId="{2A4C4ADF-D943-4446-AF4D-E052052BB188}" type="parTrans" cxnId="{58A35E1F-4D22-4177-8044-948AEDB51A2C}">
      <dgm:prSet/>
      <dgm:spPr/>
      <dgm:t>
        <a:bodyPr/>
        <a:lstStyle/>
        <a:p>
          <a:endParaRPr lang="en-US"/>
        </a:p>
      </dgm:t>
    </dgm:pt>
    <dgm:pt modelId="{EB4AD365-4A7A-4628-9A7F-7DF49D59BA84}" type="sibTrans" cxnId="{58A35E1F-4D22-4177-8044-948AEDB51A2C}">
      <dgm:prSet/>
      <dgm:spPr/>
      <dgm:t>
        <a:bodyPr/>
        <a:lstStyle/>
        <a:p>
          <a:endParaRPr lang="en-US"/>
        </a:p>
      </dgm:t>
    </dgm:pt>
    <dgm:pt modelId="{94DE2F69-6A4F-49FC-A392-FB282B698467}">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Alternatively the VPS can be written as a separate statement or video recorded</a:t>
          </a:r>
        </a:p>
      </dgm:t>
    </dgm:pt>
    <dgm:pt modelId="{ACD5521A-797D-46E5-B77B-475B930DE886}" type="parTrans" cxnId="{A06AE003-0696-485D-8ACD-72FFE6C8C63C}">
      <dgm:prSet/>
      <dgm:spPr/>
      <dgm:t>
        <a:bodyPr/>
        <a:lstStyle/>
        <a:p>
          <a:endParaRPr lang="en-US"/>
        </a:p>
      </dgm:t>
    </dgm:pt>
    <dgm:pt modelId="{23100E1C-6B46-43D6-8D19-5AC7E3948348}" type="sibTrans" cxnId="{A06AE003-0696-485D-8ACD-72FFE6C8C63C}">
      <dgm:prSet/>
      <dgm:spPr/>
      <dgm:t>
        <a:bodyPr/>
        <a:lstStyle/>
        <a:p>
          <a:endParaRPr lang="en-US"/>
        </a:p>
      </dgm:t>
    </dgm:pt>
    <dgm:pt modelId="{DB2C13ED-B0DB-47BE-A546-D76B36C16A34}" type="pres">
      <dgm:prSet presAssocID="{7C65787D-7599-4832-8C8E-AD0B0164ADBA}" presName="diagram" presStyleCnt="0">
        <dgm:presLayoutVars>
          <dgm:dir/>
          <dgm:resizeHandles val="exact"/>
        </dgm:presLayoutVars>
      </dgm:prSet>
      <dgm:spPr/>
    </dgm:pt>
    <dgm:pt modelId="{60446EC5-1E8C-429B-AC3A-EF476D11B3E1}" type="pres">
      <dgm:prSet presAssocID="{13F66F0D-3349-4E22-92BB-99435277F21B}" presName="node" presStyleLbl="node1" presStyleIdx="0" presStyleCnt="5">
        <dgm:presLayoutVars>
          <dgm:bulletEnabled val="1"/>
        </dgm:presLayoutVars>
      </dgm:prSet>
      <dgm:spPr/>
    </dgm:pt>
    <dgm:pt modelId="{4C47F007-B1AA-41B0-9CFA-525A21BBE22B}" type="pres">
      <dgm:prSet presAssocID="{B265F8D8-040A-41C2-BD48-99BC711AA69E}" presName="sibTrans" presStyleCnt="0"/>
      <dgm:spPr/>
    </dgm:pt>
    <dgm:pt modelId="{08A1D54C-A5B6-4B30-AF7B-7E5562526261}" type="pres">
      <dgm:prSet presAssocID="{3D87B50E-9357-43E2-9147-6DB8EE2EBF44}" presName="node" presStyleLbl="node1" presStyleIdx="1" presStyleCnt="5">
        <dgm:presLayoutVars>
          <dgm:bulletEnabled val="1"/>
        </dgm:presLayoutVars>
      </dgm:prSet>
      <dgm:spPr/>
    </dgm:pt>
    <dgm:pt modelId="{7BAB46BC-A3C6-4DD0-AB06-F3A0207E1106}" type="pres">
      <dgm:prSet presAssocID="{79D2B501-09AD-4227-A87B-50938FD7300C}" presName="sibTrans" presStyleCnt="0"/>
      <dgm:spPr/>
    </dgm:pt>
    <dgm:pt modelId="{3A739A3D-BF8D-4D27-9822-4A24A2653BC6}" type="pres">
      <dgm:prSet presAssocID="{38C4F1FE-C651-4389-ADD2-DF5D4ED23227}" presName="node" presStyleLbl="node1" presStyleIdx="2" presStyleCnt="5">
        <dgm:presLayoutVars>
          <dgm:bulletEnabled val="1"/>
        </dgm:presLayoutVars>
      </dgm:prSet>
      <dgm:spPr/>
    </dgm:pt>
    <dgm:pt modelId="{2E638F57-4044-4CCB-8E5F-1D43418FF1AF}" type="pres">
      <dgm:prSet presAssocID="{C191BBFF-21F1-477C-908D-E3FC11399F86}" presName="sibTrans" presStyleCnt="0"/>
      <dgm:spPr/>
    </dgm:pt>
    <dgm:pt modelId="{19B5EEAB-16FD-470D-9D5E-2A5B866ED9E2}" type="pres">
      <dgm:prSet presAssocID="{F4FF6CE2-8883-4DC6-AC28-681EFE665D20}" presName="node" presStyleLbl="node1" presStyleIdx="3" presStyleCnt="5">
        <dgm:presLayoutVars>
          <dgm:bulletEnabled val="1"/>
        </dgm:presLayoutVars>
      </dgm:prSet>
      <dgm:spPr/>
    </dgm:pt>
    <dgm:pt modelId="{3C41A9F4-25FD-4C3E-B067-44ECFB9B6BA3}" type="pres">
      <dgm:prSet presAssocID="{EB4AD365-4A7A-4628-9A7F-7DF49D59BA84}" presName="sibTrans" presStyleCnt="0"/>
      <dgm:spPr/>
    </dgm:pt>
    <dgm:pt modelId="{BF202AF9-5DE4-4545-922B-3884C5858232}" type="pres">
      <dgm:prSet presAssocID="{94DE2F69-6A4F-49FC-A392-FB282B698467}" presName="node" presStyleLbl="node1" presStyleIdx="4" presStyleCnt="5">
        <dgm:presLayoutVars>
          <dgm:bulletEnabled val="1"/>
        </dgm:presLayoutVars>
      </dgm:prSet>
      <dgm:spPr/>
    </dgm:pt>
  </dgm:ptLst>
  <dgm:cxnLst>
    <dgm:cxn modelId="{A06AE003-0696-485D-8ACD-72FFE6C8C63C}" srcId="{7C65787D-7599-4832-8C8E-AD0B0164ADBA}" destId="{94DE2F69-6A4F-49FC-A392-FB282B698467}" srcOrd="4" destOrd="0" parTransId="{ACD5521A-797D-46E5-B77B-475B930DE886}" sibTransId="{23100E1C-6B46-43D6-8D19-5AC7E3948348}"/>
    <dgm:cxn modelId="{DC26A51E-3E3A-4C05-A934-5C6B712199F7}" srcId="{7C65787D-7599-4832-8C8E-AD0B0164ADBA}" destId="{38C4F1FE-C651-4389-ADD2-DF5D4ED23227}" srcOrd="2" destOrd="0" parTransId="{CFCB0BC0-038C-4045-88DF-58772BD5130E}" sibTransId="{C191BBFF-21F1-477C-908D-E3FC11399F86}"/>
    <dgm:cxn modelId="{58A35E1F-4D22-4177-8044-948AEDB51A2C}" srcId="{7C65787D-7599-4832-8C8E-AD0B0164ADBA}" destId="{F4FF6CE2-8883-4DC6-AC28-681EFE665D20}" srcOrd="3" destOrd="0" parTransId="{2A4C4ADF-D943-4446-AF4D-E052052BB188}" sibTransId="{EB4AD365-4A7A-4628-9A7F-7DF49D59BA84}"/>
    <dgm:cxn modelId="{8DD5D03A-DB79-437F-8AFC-F941759375CF}" type="presOf" srcId="{F4FF6CE2-8883-4DC6-AC28-681EFE665D20}" destId="{19B5EEAB-16FD-470D-9D5E-2A5B866ED9E2}" srcOrd="0" destOrd="0" presId="urn:microsoft.com/office/officeart/2005/8/layout/default"/>
    <dgm:cxn modelId="{41982B76-F310-4552-B496-1E28722D33AA}" type="presOf" srcId="{7C65787D-7599-4832-8C8E-AD0B0164ADBA}" destId="{DB2C13ED-B0DB-47BE-A546-D76B36C16A34}" srcOrd="0" destOrd="0" presId="urn:microsoft.com/office/officeart/2005/8/layout/default"/>
    <dgm:cxn modelId="{5FE9CC78-0CBA-4B90-B437-F97D851048EB}" srcId="{7C65787D-7599-4832-8C8E-AD0B0164ADBA}" destId="{13F66F0D-3349-4E22-92BB-99435277F21B}" srcOrd="0" destOrd="0" parTransId="{FF737645-D8AC-4C95-80F8-DF15492BD585}" sibTransId="{B265F8D8-040A-41C2-BD48-99BC711AA69E}"/>
    <dgm:cxn modelId="{9E61D280-E42B-4A50-B24B-39C5E882F136}" type="presOf" srcId="{3D87B50E-9357-43E2-9147-6DB8EE2EBF44}" destId="{08A1D54C-A5B6-4B30-AF7B-7E5562526261}" srcOrd="0" destOrd="0" presId="urn:microsoft.com/office/officeart/2005/8/layout/default"/>
    <dgm:cxn modelId="{F881A3BB-A1F2-4514-B802-21033679E888}" type="presOf" srcId="{13F66F0D-3349-4E22-92BB-99435277F21B}" destId="{60446EC5-1E8C-429B-AC3A-EF476D11B3E1}" srcOrd="0" destOrd="0" presId="urn:microsoft.com/office/officeart/2005/8/layout/default"/>
    <dgm:cxn modelId="{6069DFBC-0C82-4E35-AD5E-E5CB7E6FD311}" type="presOf" srcId="{94DE2F69-6A4F-49FC-A392-FB282B698467}" destId="{BF202AF9-5DE4-4545-922B-3884C5858232}" srcOrd="0" destOrd="0" presId="urn:microsoft.com/office/officeart/2005/8/layout/default"/>
    <dgm:cxn modelId="{8F9FABC2-9D0C-4C4C-B962-1EEEDD60043D}" type="presOf" srcId="{38C4F1FE-C651-4389-ADD2-DF5D4ED23227}" destId="{3A739A3D-BF8D-4D27-9822-4A24A2653BC6}" srcOrd="0" destOrd="0" presId="urn:microsoft.com/office/officeart/2005/8/layout/default"/>
    <dgm:cxn modelId="{3604B8D6-4010-498A-9EDB-D5B44DD51E7B}" srcId="{7C65787D-7599-4832-8C8E-AD0B0164ADBA}" destId="{3D87B50E-9357-43E2-9147-6DB8EE2EBF44}" srcOrd="1" destOrd="0" parTransId="{3C91D338-904D-4E4D-8439-6143ED87FED7}" sibTransId="{79D2B501-09AD-4227-A87B-50938FD7300C}"/>
    <dgm:cxn modelId="{82BB8DF2-FC3B-4A23-B160-C451E550F5C6}" type="presParOf" srcId="{DB2C13ED-B0DB-47BE-A546-D76B36C16A34}" destId="{60446EC5-1E8C-429B-AC3A-EF476D11B3E1}" srcOrd="0" destOrd="0" presId="urn:microsoft.com/office/officeart/2005/8/layout/default"/>
    <dgm:cxn modelId="{7F359D1D-C9B7-44C8-BA09-6A303638C2EF}" type="presParOf" srcId="{DB2C13ED-B0DB-47BE-A546-D76B36C16A34}" destId="{4C47F007-B1AA-41B0-9CFA-525A21BBE22B}" srcOrd="1" destOrd="0" presId="urn:microsoft.com/office/officeart/2005/8/layout/default"/>
    <dgm:cxn modelId="{DC6BC556-E115-4C06-BD46-EB3DD97072E9}" type="presParOf" srcId="{DB2C13ED-B0DB-47BE-A546-D76B36C16A34}" destId="{08A1D54C-A5B6-4B30-AF7B-7E5562526261}" srcOrd="2" destOrd="0" presId="urn:microsoft.com/office/officeart/2005/8/layout/default"/>
    <dgm:cxn modelId="{B4BA2648-8732-469C-85AA-5889BB687491}" type="presParOf" srcId="{DB2C13ED-B0DB-47BE-A546-D76B36C16A34}" destId="{7BAB46BC-A3C6-4DD0-AB06-F3A0207E1106}" srcOrd="3" destOrd="0" presId="urn:microsoft.com/office/officeart/2005/8/layout/default"/>
    <dgm:cxn modelId="{A551E741-978D-4DD8-8032-511CB00D55E7}" type="presParOf" srcId="{DB2C13ED-B0DB-47BE-A546-D76B36C16A34}" destId="{3A739A3D-BF8D-4D27-9822-4A24A2653BC6}" srcOrd="4" destOrd="0" presId="urn:microsoft.com/office/officeart/2005/8/layout/default"/>
    <dgm:cxn modelId="{7D5E71F5-8A29-4064-82AF-E08737F4A33E}" type="presParOf" srcId="{DB2C13ED-B0DB-47BE-A546-D76B36C16A34}" destId="{2E638F57-4044-4CCB-8E5F-1D43418FF1AF}" srcOrd="5" destOrd="0" presId="urn:microsoft.com/office/officeart/2005/8/layout/default"/>
    <dgm:cxn modelId="{5B7765CE-1801-4995-8741-CC79AA52FD9A}" type="presParOf" srcId="{DB2C13ED-B0DB-47BE-A546-D76B36C16A34}" destId="{19B5EEAB-16FD-470D-9D5E-2A5B866ED9E2}" srcOrd="6" destOrd="0" presId="urn:microsoft.com/office/officeart/2005/8/layout/default"/>
    <dgm:cxn modelId="{6DA3B7FB-AA7D-4570-821E-BBB147B10567}" type="presParOf" srcId="{DB2C13ED-B0DB-47BE-A546-D76B36C16A34}" destId="{3C41A9F4-25FD-4C3E-B067-44ECFB9B6BA3}" srcOrd="7" destOrd="0" presId="urn:microsoft.com/office/officeart/2005/8/layout/default"/>
    <dgm:cxn modelId="{A7507402-E4A5-4D9D-8F9A-0F3CF5186894}" type="presParOf" srcId="{DB2C13ED-B0DB-47BE-A546-D76B36C16A34}" destId="{BF202AF9-5DE4-4545-922B-3884C5858232}" srcOrd="8" destOrd="0" presId="urn:microsoft.com/office/officeart/2005/8/layout/default"/>
  </dgm:cxnLst>
  <dgm:bg>
    <a:solidFill>
      <a:schemeClr val="accent6">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4D27A-3831-BE4A-9F81-F9A5C4CE9FC1}">
      <dsp:nvSpPr>
        <dsp:cNvPr id="0" name=""/>
        <dsp:cNvSpPr/>
      </dsp:nvSpPr>
      <dsp:spPr>
        <a:xfrm>
          <a:off x="0" y="432818"/>
          <a:ext cx="6263640" cy="4639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To understand the basics of witness interviewing </a:t>
          </a:r>
        </a:p>
      </dsp:txBody>
      <dsp:txXfrm>
        <a:off x="226460" y="659278"/>
        <a:ext cx="5810720" cy="4186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interviewing of victims, witnesses &amp; suspects is central to the success of any investigation. Why?</a:t>
          </a:r>
          <a:endParaRPr lang="en-US" sz="2400" kern="1200" dirty="0"/>
        </a:p>
      </dsp:txBody>
      <dsp:txXfrm>
        <a:off x="761219" y="51745"/>
        <a:ext cx="8480543" cy="1528000"/>
      </dsp:txXfrm>
    </dsp:sp>
    <dsp:sp modelId="{64A241A6-5EFB-45D2-8FAE-B705C44FE746}">
      <dsp:nvSpPr>
        <dsp:cNvPr id="0" name=""/>
        <dsp:cNvSpPr/>
      </dsp:nvSpPr>
      <dsp:spPr>
        <a:xfrm rot="5400000">
          <a:off x="4689686" y="1458539"/>
          <a:ext cx="660967"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4801054" y="1493248"/>
        <a:ext cx="438230" cy="462677"/>
      </dsp:txXfrm>
    </dsp:sp>
    <dsp:sp modelId="{F564125B-6F7B-46EF-AE25-7F0D12B1C1B1}">
      <dsp:nvSpPr>
        <dsp:cNvPr id="0" name=""/>
        <dsp:cNvSpPr/>
      </dsp:nvSpPr>
      <dsp:spPr>
        <a:xfrm>
          <a:off x="340113" y="2438821"/>
          <a:ext cx="9322754" cy="25231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kern="1200" dirty="0"/>
        </a:p>
      </dsp:txBody>
      <dsp:txXfrm>
        <a:off x="414012" y="2512720"/>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Home Office decision that the Police Service should have a national single model of investigative interviewing that:</a:t>
          </a:r>
          <a:endParaRPr lang="en-US" sz="2400" kern="1200" dirty="0"/>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Was not focused on obtaining confessions from suspects</a:t>
          </a:r>
        </a:p>
      </dsp:txBody>
      <dsp:txXfrm>
        <a:off x="1531350" y="1549888"/>
        <a:ext cx="7106533" cy="1056546"/>
      </dsp:txXfrm>
    </dsp:sp>
    <dsp:sp modelId="{4AA0D6CF-928D-4725-9D3F-D881CC5299CF}">
      <dsp:nvSpPr>
        <dsp:cNvPr id="0" name=""/>
        <dsp:cNvSpPr/>
      </dsp:nvSpPr>
      <dsp:spPr>
        <a:xfrm rot="5324630">
          <a:off x="5002038" y="2738469"/>
          <a:ext cx="198423" cy="196400"/>
        </a:xfrm>
        <a:prstGeom prst="rightArrow">
          <a:avLst>
            <a:gd name="adj1" fmla="val 66700"/>
            <a:gd name="adj2" fmla="val 50000"/>
          </a:avLst>
        </a:prstGeom>
        <a:solidFill>
          <a:schemeClr val="accent6">
            <a:shade val="90000"/>
            <a:hueOff val="321387"/>
            <a:satOff val="-12653"/>
            <a:lumOff val="251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2013273" y="3034034"/>
          <a:ext cx="6209217"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Increased the potential of witness interviewing</a:t>
          </a:r>
        </a:p>
      </dsp:txBody>
      <dsp:txXfrm>
        <a:off x="2046144" y="3066905"/>
        <a:ext cx="6143475" cy="1056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Cultural background</a:t>
          </a:r>
          <a:endParaRPr lang="en-US" sz="2400" kern="1200" dirty="0"/>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or belief</a:t>
          </a:r>
          <a:endParaRPr lang="en-US" sz="2400" kern="1200" dirty="0"/>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Domestic circumstances</a:t>
          </a:r>
          <a:endParaRPr lang="en-US" sz="2400" kern="1200" dirty="0"/>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&amp; mental health</a:t>
          </a:r>
          <a:endParaRPr lang="en-US" sz="2400" kern="1200" dirty="0"/>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Disability</a:t>
          </a:r>
          <a:endParaRPr lang="en-US" sz="2400" kern="1200" dirty="0"/>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Previous contact with the Police</a:t>
          </a:r>
          <a:endParaRPr lang="en-US" sz="2400" kern="1200" dirty="0"/>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Gender</a:t>
          </a:r>
          <a:endParaRPr lang="en-US" sz="2400" kern="1200" dirty="0"/>
        </a:p>
      </dsp:txBody>
      <dsp:txXfrm>
        <a:off x="81256" y="2075206"/>
        <a:ext cx="1967254" cy="11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122E2-F0D8-4347-9E8A-F5710CDA7A6A}">
      <dsp:nvSpPr>
        <dsp:cNvPr id="0" name=""/>
        <dsp:cNvSpPr/>
      </dsp:nvSpPr>
      <dsp:spPr>
        <a:xfrm>
          <a:off x="31946" y="1605"/>
          <a:ext cx="10788834" cy="8210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is one of the most important phases in effective interviewing. The success of the interview &amp; consequently the investigation could depend on it</a:t>
          </a:r>
          <a:endParaRPr lang="en-US" sz="2400" kern="1200" dirty="0"/>
        </a:p>
      </dsp:txBody>
      <dsp:txXfrm>
        <a:off x="55993" y="25652"/>
        <a:ext cx="10740740" cy="772919"/>
      </dsp:txXfrm>
    </dsp:sp>
    <dsp:sp modelId="{FF3C0D55-3765-4218-929E-C9B3994CF343}">
      <dsp:nvSpPr>
        <dsp:cNvPr id="0" name=""/>
        <dsp:cNvSpPr/>
      </dsp:nvSpPr>
      <dsp:spPr>
        <a:xfrm rot="5400000">
          <a:off x="5272423" y="843144"/>
          <a:ext cx="307880" cy="3694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873932"/>
        <a:ext cx="221674" cy="215516"/>
      </dsp:txXfrm>
    </dsp:sp>
    <dsp:sp modelId="{4B3EEC1F-490A-4982-BFCC-F37DDBDB65A1}">
      <dsp:nvSpPr>
        <dsp:cNvPr id="0" name=""/>
        <dsp:cNvSpPr/>
      </dsp:nvSpPr>
      <dsp:spPr>
        <a:xfrm>
          <a:off x="31946" y="1233126"/>
          <a:ext cx="10788834" cy="82101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planning session takes account of all the available information &amp; identifies key issues &amp; objectives required, even where it is essential an early interview takes place</a:t>
          </a:r>
          <a:endParaRPr lang="en-US" sz="2400" kern="1200" dirty="0"/>
        </a:p>
      </dsp:txBody>
      <dsp:txXfrm>
        <a:off x="55993" y="1257173"/>
        <a:ext cx="10740740" cy="772919"/>
      </dsp:txXfrm>
    </dsp:sp>
    <dsp:sp modelId="{A7ABDB6D-6E57-49C5-AFEA-E5FB73B21847}">
      <dsp:nvSpPr>
        <dsp:cNvPr id="0" name=""/>
        <dsp:cNvSpPr/>
      </dsp:nvSpPr>
      <dsp:spPr>
        <a:xfrm rot="5400000">
          <a:off x="5272423" y="2074665"/>
          <a:ext cx="307880" cy="36945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2105453"/>
        <a:ext cx="221674" cy="215516"/>
      </dsp:txXfrm>
    </dsp:sp>
    <dsp:sp modelId="{AA067447-E72C-4670-AFF2-45832AFA177D}">
      <dsp:nvSpPr>
        <dsp:cNvPr id="0" name=""/>
        <dsp:cNvSpPr/>
      </dsp:nvSpPr>
      <dsp:spPr>
        <a:xfrm>
          <a:off x="0" y="2464646"/>
          <a:ext cx="10852728" cy="82101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Interviewers should consider the following:</a:t>
          </a:r>
          <a:endParaRPr lang="en-US" sz="2400" kern="1200" dirty="0"/>
        </a:p>
      </dsp:txBody>
      <dsp:txXfrm>
        <a:off x="24047" y="2488693"/>
        <a:ext cx="10804634" cy="772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08A5-BACC-41D9-8510-2437D345DE25}">
      <dsp:nvSpPr>
        <dsp:cNvPr id="0" name=""/>
        <dsp:cNvSpPr/>
      </dsp:nvSpPr>
      <dsp:spPr>
        <a:xfrm>
          <a:off x="4330" y="1074078"/>
          <a:ext cx="1893565" cy="11361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Create &amp; record the interview plan</a:t>
          </a:r>
          <a:endParaRPr lang="en-US" sz="2000" kern="1200" dirty="0"/>
        </a:p>
      </dsp:txBody>
      <dsp:txXfrm>
        <a:off x="37606" y="1107354"/>
        <a:ext cx="1827013" cy="1069587"/>
      </dsp:txXfrm>
    </dsp:sp>
    <dsp:sp modelId="{D0CFFD7C-3A6D-4039-B1BF-B2FEB44AEA91}">
      <dsp:nvSpPr>
        <dsp:cNvPr id="0" name=""/>
        <dsp:cNvSpPr/>
      </dsp:nvSpPr>
      <dsp:spPr>
        <a:xfrm>
          <a:off x="2087252" y="1407346"/>
          <a:ext cx="401435" cy="46960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7252" y="1501267"/>
        <a:ext cx="281005" cy="281762"/>
      </dsp:txXfrm>
    </dsp:sp>
    <dsp:sp modelId="{15BD28FF-5B0B-498A-BB63-BE27154BD9C2}">
      <dsp:nvSpPr>
        <dsp:cNvPr id="0" name=""/>
        <dsp:cNvSpPr/>
      </dsp:nvSpPr>
      <dsp:spPr>
        <a:xfrm>
          <a:off x="2655322" y="1074078"/>
          <a:ext cx="1893565" cy="1136139"/>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Characteristics of the interviewee</a:t>
          </a:r>
          <a:endParaRPr lang="en-US" sz="2000" kern="1200" dirty="0"/>
        </a:p>
      </dsp:txBody>
      <dsp:txXfrm>
        <a:off x="2688598" y="1107354"/>
        <a:ext cx="1827013" cy="1069587"/>
      </dsp:txXfrm>
    </dsp:sp>
    <dsp:sp modelId="{9B7299FF-743E-445E-A216-BE0015BFCA1B}">
      <dsp:nvSpPr>
        <dsp:cNvPr id="0" name=""/>
        <dsp:cNvSpPr/>
      </dsp:nvSpPr>
      <dsp:spPr>
        <a:xfrm>
          <a:off x="4738243" y="1407346"/>
          <a:ext cx="401435" cy="469604"/>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38243" y="1501267"/>
        <a:ext cx="281005" cy="281762"/>
      </dsp:txXfrm>
    </dsp:sp>
    <dsp:sp modelId="{0FE6B238-9E45-42DA-AA8D-CE125FB9EFC5}">
      <dsp:nvSpPr>
        <dsp:cNvPr id="0" name=""/>
        <dsp:cNvSpPr/>
      </dsp:nvSpPr>
      <dsp:spPr>
        <a:xfrm>
          <a:off x="5306313" y="1074078"/>
          <a:ext cx="1893565" cy="1136139"/>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Practical arrangements</a:t>
          </a:r>
          <a:endParaRPr lang="en-US" sz="2000" kern="1200" dirty="0"/>
        </a:p>
      </dsp:txBody>
      <dsp:txXfrm>
        <a:off x="5339589" y="1107354"/>
        <a:ext cx="1827013" cy="1069587"/>
      </dsp:txXfrm>
    </dsp:sp>
    <dsp:sp modelId="{BF4F656D-5671-4A86-85C3-41AF78E0F5C6}">
      <dsp:nvSpPr>
        <dsp:cNvPr id="0" name=""/>
        <dsp:cNvSpPr/>
      </dsp:nvSpPr>
      <dsp:spPr>
        <a:xfrm>
          <a:off x="7389235" y="1407346"/>
          <a:ext cx="401435" cy="469604"/>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89235" y="1501267"/>
        <a:ext cx="281005" cy="281762"/>
      </dsp:txXfrm>
    </dsp:sp>
    <dsp:sp modelId="{F3724149-6CC2-489B-972F-8F5CB15EBEDA}">
      <dsp:nvSpPr>
        <dsp:cNvPr id="0" name=""/>
        <dsp:cNvSpPr/>
      </dsp:nvSpPr>
      <dsp:spPr>
        <a:xfrm>
          <a:off x="7957304" y="1074078"/>
          <a:ext cx="1893565" cy="1136139"/>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Making a written plan</a:t>
          </a:r>
          <a:endParaRPr lang="en-US" sz="2000" kern="1200" dirty="0"/>
        </a:p>
      </dsp:txBody>
      <dsp:txXfrm>
        <a:off x="7990580" y="1107354"/>
        <a:ext cx="1827013" cy="1069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Category of witness</a:t>
          </a:r>
          <a:endParaRPr lang="en-US" sz="2000" kern="1200" dirty="0"/>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4291717" y="2603482"/>
        <a:ext cx="2467875" cy="1444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E27B4-6260-4D96-BA9E-F24195262893}">
      <dsp:nvSpPr>
        <dsp:cNvPr id="0" name=""/>
        <dsp:cNvSpPr/>
      </dsp:nvSpPr>
      <dsp:spPr>
        <a:xfrm>
          <a:off x="3166"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Obtaining complete, accurate &amp; reliable information</a:t>
          </a:r>
        </a:p>
      </dsp:txBody>
      <dsp:txXfrm>
        <a:off x="3166" y="618037"/>
        <a:ext cx="2511876" cy="1507125"/>
      </dsp:txXfrm>
    </dsp:sp>
    <dsp:sp modelId="{A4A4BCD0-B6F2-493B-B679-ADD8E4087716}">
      <dsp:nvSpPr>
        <dsp:cNvPr id="0" name=""/>
        <dsp:cNvSpPr/>
      </dsp:nvSpPr>
      <dsp:spPr>
        <a:xfrm>
          <a:off x="2766230"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Maximising</a:t>
          </a:r>
          <a:r>
            <a:rPr lang="en-US" sz="2400" kern="1200" dirty="0">
              <a:solidFill>
                <a:schemeClr val="tx1"/>
              </a:solidFill>
            </a:rPr>
            <a:t> the amount of relevant reliable information</a:t>
          </a:r>
        </a:p>
      </dsp:txBody>
      <dsp:txXfrm>
        <a:off x="2766230" y="618037"/>
        <a:ext cx="2511876" cy="1507125"/>
      </dsp:txXfrm>
    </dsp:sp>
    <dsp:sp modelId="{B2BE5F88-02AF-406E-A430-B70AA8A9FC88}">
      <dsp:nvSpPr>
        <dsp:cNvPr id="0" name=""/>
        <dsp:cNvSpPr/>
      </dsp:nvSpPr>
      <dsp:spPr>
        <a:xfrm>
          <a:off x="5529293"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Ensuring the information gained is </a:t>
          </a:r>
          <a:r>
            <a:rPr lang="en-US" sz="2400" kern="1200" dirty="0" err="1">
              <a:solidFill>
                <a:schemeClr val="tx1"/>
              </a:solidFill>
            </a:rPr>
            <a:t>admissable</a:t>
          </a:r>
          <a:endParaRPr lang="en-US" sz="2400" kern="1200" dirty="0">
            <a:solidFill>
              <a:schemeClr val="tx1"/>
            </a:solidFill>
          </a:endParaRPr>
        </a:p>
      </dsp:txBody>
      <dsp:txXfrm>
        <a:off x="5529293" y="618037"/>
        <a:ext cx="2511876" cy="1507125"/>
      </dsp:txXfrm>
    </dsp:sp>
    <dsp:sp modelId="{81DDBD94-B3B1-447D-8F98-0DBE0CB808EB}">
      <dsp:nvSpPr>
        <dsp:cNvPr id="0" name=""/>
        <dsp:cNvSpPr/>
      </dsp:nvSpPr>
      <dsp:spPr>
        <a:xfrm>
          <a:off x="8292357"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Maintaining the trust &amp; confidence of the public</a:t>
          </a:r>
        </a:p>
      </dsp:txBody>
      <dsp:txXfrm>
        <a:off x="8292357" y="618037"/>
        <a:ext cx="2511876" cy="1507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06F02-8205-45B7-B931-76E850F0406A}">
      <dsp:nvSpPr>
        <dsp:cNvPr id="0" name=""/>
        <dsp:cNvSpPr/>
      </dsp:nvSpPr>
      <dsp:spPr>
        <a:xfrm>
          <a:off x="-836337" y="2407"/>
          <a:ext cx="8582407" cy="12312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Single</a:t>
          </a:r>
        </a:p>
        <a:p>
          <a:pPr marL="0" lvl="0" indent="0" algn="ctr" defTabSz="1244600">
            <a:lnSpc>
              <a:spcPct val="90000"/>
            </a:lnSpc>
            <a:spcBef>
              <a:spcPct val="0"/>
            </a:spcBef>
            <a:spcAft>
              <a:spcPct val="35000"/>
            </a:spcAft>
            <a:buNone/>
          </a:pPr>
          <a:r>
            <a:rPr lang="en-US" sz="2400" kern="1200" dirty="0"/>
            <a:t>Straightforward, to the point, not rambling or ‘all over the place,’ unambiguous </a:t>
          </a:r>
        </a:p>
      </dsp:txBody>
      <dsp:txXfrm>
        <a:off x="-800273" y="38471"/>
        <a:ext cx="8510279" cy="1159171"/>
      </dsp:txXfrm>
    </dsp:sp>
    <dsp:sp modelId="{A6D833B8-5B52-43AB-94DB-3838E75CA762}">
      <dsp:nvSpPr>
        <dsp:cNvPr id="0" name=""/>
        <dsp:cNvSpPr/>
      </dsp:nvSpPr>
      <dsp:spPr>
        <a:xfrm rot="5400000">
          <a:off x="3223997" y="1264489"/>
          <a:ext cx="461737" cy="5540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1310663"/>
        <a:ext cx="332450" cy="323216"/>
      </dsp:txXfrm>
    </dsp:sp>
    <dsp:sp modelId="{23650D98-879F-4765-A33D-BE552E68976A}">
      <dsp:nvSpPr>
        <dsp:cNvPr id="0" name=""/>
        <dsp:cNvSpPr/>
      </dsp:nvSpPr>
      <dsp:spPr>
        <a:xfrm>
          <a:off x="0" y="1849356"/>
          <a:ext cx="6909732" cy="123129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Simple:</a:t>
          </a:r>
        </a:p>
        <a:p>
          <a:pPr marL="0" lvl="0" indent="0" algn="ctr" defTabSz="1244600">
            <a:lnSpc>
              <a:spcPct val="90000"/>
            </a:lnSpc>
            <a:spcBef>
              <a:spcPct val="0"/>
            </a:spcBef>
            <a:spcAft>
              <a:spcPct val="35000"/>
            </a:spcAft>
            <a:buNone/>
          </a:pPr>
          <a:r>
            <a:rPr lang="en-US" sz="2400" kern="1200"/>
            <a:t>Free from pretense or deceit, not misleading</a:t>
          </a:r>
          <a:endParaRPr lang="en-US" sz="2400" kern="1200" dirty="0"/>
        </a:p>
      </dsp:txBody>
      <dsp:txXfrm>
        <a:off x="36064" y="1885420"/>
        <a:ext cx="6837604" cy="1159171"/>
      </dsp:txXfrm>
    </dsp:sp>
    <dsp:sp modelId="{7ADE3C86-1F6F-4D64-930E-6248304A7CB6}">
      <dsp:nvSpPr>
        <dsp:cNvPr id="0" name=""/>
        <dsp:cNvSpPr/>
      </dsp:nvSpPr>
      <dsp:spPr>
        <a:xfrm rot="5400000">
          <a:off x="3223997" y="3111438"/>
          <a:ext cx="461737" cy="55408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3157612"/>
        <a:ext cx="332450" cy="323216"/>
      </dsp:txXfrm>
    </dsp:sp>
    <dsp:sp modelId="{0E14FE09-7D5B-433C-9581-E3DF807686DC}">
      <dsp:nvSpPr>
        <dsp:cNvPr id="0" name=""/>
        <dsp:cNvSpPr/>
      </dsp:nvSpPr>
      <dsp:spPr>
        <a:xfrm>
          <a:off x="1780850" y="3696305"/>
          <a:ext cx="3348030" cy="12312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Sincere</a:t>
          </a:r>
          <a:endParaRPr lang="en-US" sz="2800" b="1" i="1" u="sng" kern="1200" dirty="0"/>
        </a:p>
      </dsp:txBody>
      <dsp:txXfrm>
        <a:off x="1816914" y="3732369"/>
        <a:ext cx="3275902" cy="11591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66907" y="1089784"/>
          <a:ext cx="1691168" cy="2047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116351" y="1936"/>
          <a:ext cx="2274625" cy="13647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Guggling</a:t>
          </a:r>
          <a:endParaRPr lang="en-US" sz="2800" kern="1200" dirty="0"/>
        </a:p>
      </dsp:txBody>
      <dsp:txXfrm>
        <a:off x="156324" y="41909"/>
        <a:ext cx="2194679" cy="1284829"/>
      </dsp:txXfrm>
    </dsp:sp>
    <dsp:sp modelId="{2C537FE3-FD7E-40D7-AF93-CB65584B3D4E}">
      <dsp:nvSpPr>
        <dsp:cNvPr id="0" name=""/>
        <dsp:cNvSpPr/>
      </dsp:nvSpPr>
      <dsp:spPr>
        <a:xfrm rot="5400000">
          <a:off x="-266907" y="2795753"/>
          <a:ext cx="1691168" cy="204716"/>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116351" y="1707906"/>
          <a:ext cx="2274625" cy="136477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Nodding</a:t>
          </a:r>
          <a:endParaRPr lang="en-US" sz="2800" kern="1200" dirty="0"/>
        </a:p>
      </dsp:txBody>
      <dsp:txXfrm>
        <a:off x="156324" y="1747879"/>
        <a:ext cx="2194679" cy="1284829"/>
      </dsp:txXfrm>
    </dsp:sp>
    <dsp:sp modelId="{9ABEDA98-E75E-4699-99A4-2E8271104F06}">
      <dsp:nvSpPr>
        <dsp:cNvPr id="0" name=""/>
        <dsp:cNvSpPr/>
      </dsp:nvSpPr>
      <dsp:spPr>
        <a:xfrm>
          <a:off x="586077" y="3648738"/>
          <a:ext cx="3010451" cy="204716"/>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116351" y="3413875"/>
          <a:ext cx="2274625" cy="136477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‘Yes’</a:t>
          </a:r>
          <a:endParaRPr lang="en-US" sz="2800" kern="1200" dirty="0"/>
        </a:p>
      </dsp:txBody>
      <dsp:txXfrm>
        <a:off x="156324" y="3453848"/>
        <a:ext cx="2194679" cy="1284829"/>
      </dsp:txXfrm>
    </dsp:sp>
    <dsp:sp modelId="{75E48670-BB2E-46BC-B533-F2822D1B675A}">
      <dsp:nvSpPr>
        <dsp:cNvPr id="0" name=""/>
        <dsp:cNvSpPr/>
      </dsp:nvSpPr>
      <dsp:spPr>
        <a:xfrm rot="16200000">
          <a:off x="2758345" y="2795753"/>
          <a:ext cx="1691168" cy="204716"/>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3141604" y="3413875"/>
          <a:ext cx="2274625" cy="136477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‘Go on’</a:t>
          </a:r>
          <a:endParaRPr lang="en-US" sz="2800" kern="1200" dirty="0"/>
        </a:p>
      </dsp:txBody>
      <dsp:txXfrm>
        <a:off x="3181577" y="3453848"/>
        <a:ext cx="2194679" cy="1284829"/>
      </dsp:txXfrm>
    </dsp:sp>
    <dsp:sp modelId="{DA8D44FD-9E52-44FD-A7E5-95C937A37DA9}">
      <dsp:nvSpPr>
        <dsp:cNvPr id="0" name=""/>
        <dsp:cNvSpPr/>
      </dsp:nvSpPr>
      <dsp:spPr>
        <a:xfrm rot="16200000">
          <a:off x="2758345" y="1089784"/>
          <a:ext cx="1691168" cy="204716"/>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3141604" y="1707906"/>
          <a:ext cx="2274625" cy="136477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‘Mmm’</a:t>
          </a:r>
          <a:endParaRPr lang="en-US" sz="2800" kern="1200" dirty="0"/>
        </a:p>
      </dsp:txBody>
      <dsp:txXfrm>
        <a:off x="3181577" y="1747879"/>
        <a:ext cx="2194679" cy="1284829"/>
      </dsp:txXfrm>
    </dsp:sp>
    <dsp:sp modelId="{0C42197D-7147-423B-B28A-A3BEDD4B1DA0}">
      <dsp:nvSpPr>
        <dsp:cNvPr id="0" name=""/>
        <dsp:cNvSpPr/>
      </dsp:nvSpPr>
      <dsp:spPr>
        <a:xfrm>
          <a:off x="3141604" y="1936"/>
          <a:ext cx="2274625" cy="136477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‘Ah ha’</a:t>
          </a:r>
          <a:endParaRPr lang="en-US" sz="2800" kern="1200" dirty="0"/>
        </a:p>
      </dsp:txBody>
      <dsp:txXfrm>
        <a:off x="3181577" y="41909"/>
        <a:ext cx="2194679" cy="1284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BFF3-7CDD-430B-8FE0-641DFBA4D471}">
      <dsp:nvSpPr>
        <dsp:cNvPr id="0" name=""/>
        <dsp:cNvSpPr/>
      </dsp:nvSpPr>
      <dsp:spPr>
        <a:xfrm>
          <a:off x="802084" y="4617"/>
          <a:ext cx="8648195" cy="18574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Hypothetical questions are suggestive questions about things that may not have actually happened. I.e. the ‘what if’ factor</a:t>
          </a:r>
          <a:endParaRPr lang="en-US" sz="2400" kern="1200" dirty="0"/>
        </a:p>
      </dsp:txBody>
      <dsp:txXfrm>
        <a:off x="856486" y="59019"/>
        <a:ext cx="8539391" cy="1748633"/>
      </dsp:txXfrm>
    </dsp:sp>
    <dsp:sp modelId="{A660FCD7-B9AE-48D4-9963-F969C3BCC03E}">
      <dsp:nvSpPr>
        <dsp:cNvPr id="0" name=""/>
        <dsp:cNvSpPr/>
      </dsp:nvSpPr>
      <dsp:spPr>
        <a:xfrm rot="5400000">
          <a:off x="4955964" y="1884750"/>
          <a:ext cx="340434" cy="4085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1918793"/>
        <a:ext cx="245113" cy="238304"/>
      </dsp:txXfrm>
    </dsp:sp>
    <dsp:sp modelId="{56B28C11-CD34-40B6-ABF7-14C2C9DA63D7}">
      <dsp:nvSpPr>
        <dsp:cNvPr id="0" name=""/>
        <dsp:cNvSpPr/>
      </dsp:nvSpPr>
      <dsp:spPr>
        <a:xfrm>
          <a:off x="1749181" y="2315967"/>
          <a:ext cx="6754000" cy="907825"/>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say you didn’t hit them, but if you did hit them, would you have injured them?</a:t>
          </a:r>
          <a:endParaRPr lang="en-US" sz="2400" kern="1200" dirty="0"/>
        </a:p>
      </dsp:txBody>
      <dsp:txXfrm>
        <a:off x="1775770" y="2342556"/>
        <a:ext cx="6700822" cy="854647"/>
      </dsp:txXfrm>
    </dsp:sp>
    <dsp:sp modelId="{C1C1337C-8FC0-4B35-AB05-B40BD09BF303}">
      <dsp:nvSpPr>
        <dsp:cNvPr id="0" name=""/>
        <dsp:cNvSpPr/>
      </dsp:nvSpPr>
      <dsp:spPr>
        <a:xfrm rot="5400000">
          <a:off x="4955964" y="3246488"/>
          <a:ext cx="340434" cy="40852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3280531"/>
        <a:ext cx="245113" cy="238304"/>
      </dsp:txXfrm>
    </dsp:sp>
    <dsp:sp modelId="{09A19A23-7586-4B82-8008-9B4587DBCE64}">
      <dsp:nvSpPr>
        <dsp:cNvPr id="0" name=""/>
        <dsp:cNvSpPr/>
      </dsp:nvSpPr>
      <dsp:spPr>
        <a:xfrm>
          <a:off x="2227859" y="3677705"/>
          <a:ext cx="5796644" cy="73820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you were the driver where do you think you would have gone?</a:t>
          </a:r>
          <a:endParaRPr lang="en-US" sz="2400" kern="1200" dirty="0"/>
        </a:p>
      </dsp:txBody>
      <dsp:txXfrm>
        <a:off x="2249480" y="3699326"/>
        <a:ext cx="5753402" cy="69496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P</a:t>
          </a:r>
          <a:r>
            <a:rPr lang="en-US" sz="3600" kern="1200"/>
            <a:t>eople</a:t>
          </a:r>
          <a:endParaRPr lang="en-US" sz="3600" kern="1200" dirty="0"/>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L</a:t>
          </a:r>
          <a:r>
            <a:rPr lang="en-US" sz="3600" kern="1200"/>
            <a:t>ocation</a:t>
          </a:r>
          <a:endParaRPr lang="en-US" sz="3600" kern="1200" dirty="0"/>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A</a:t>
          </a:r>
          <a:r>
            <a:rPr lang="en-US" sz="3600" b="0" i="0" u="none" kern="1200"/>
            <a:t>ction</a:t>
          </a:r>
          <a:endParaRPr lang="en-US" sz="3600" b="0" i="0" u="none" kern="1200" dirty="0"/>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a:t>T</a:t>
          </a:r>
          <a:r>
            <a:rPr lang="en-US" sz="3600" kern="1200"/>
            <a:t>ime</a:t>
          </a:r>
          <a:endParaRPr lang="en-US" sz="3600" kern="1200" dirty="0"/>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Personal Details</a:t>
          </a:r>
          <a:endParaRPr lang="en-US" sz="3500" kern="1200" dirty="0"/>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Addresses</a:t>
          </a:r>
          <a:endParaRPr lang="en-US" sz="3500" kern="1200" dirty="0"/>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Other information</a:t>
          </a:r>
          <a:endParaRPr lang="en-US" sz="3500" kern="1200" dirty="0"/>
        </a:p>
      </dsp:txBody>
      <dsp:txXfrm>
        <a:off x="5605877" y="1378018"/>
        <a:ext cx="2434967" cy="15566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80E5-CBD7-4EA3-B6AF-907506428863}">
      <dsp:nvSpPr>
        <dsp:cNvPr id="0" name=""/>
        <dsp:cNvSpPr/>
      </dsp:nvSpPr>
      <dsp:spPr>
        <a:xfrm>
          <a:off x="8710" y="1714344"/>
          <a:ext cx="2603472" cy="1989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whether any further action is necessary</a:t>
          </a:r>
          <a:endParaRPr lang="en-US" sz="2400" kern="1200" dirty="0"/>
        </a:p>
      </dsp:txBody>
      <dsp:txXfrm>
        <a:off x="66994" y="1772628"/>
        <a:ext cx="2486904" cy="1873410"/>
      </dsp:txXfrm>
    </dsp:sp>
    <dsp:sp modelId="{CAC6E8E7-B39C-490E-B6C0-E6260B8043B3}">
      <dsp:nvSpPr>
        <dsp:cNvPr id="0" name=""/>
        <dsp:cNvSpPr/>
      </dsp:nvSpPr>
      <dsp:spPr>
        <a:xfrm>
          <a:off x="2872530" y="2386502"/>
          <a:ext cx="551936" cy="64566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72530" y="2515634"/>
        <a:ext cx="386355" cy="387397"/>
      </dsp:txXfrm>
    </dsp:sp>
    <dsp:sp modelId="{ECCD2375-60B5-4939-B9A5-6B6993BA9F54}">
      <dsp:nvSpPr>
        <dsp:cNvPr id="0" name=""/>
        <dsp:cNvSpPr/>
      </dsp:nvSpPr>
      <dsp:spPr>
        <a:xfrm>
          <a:off x="3653572" y="1714344"/>
          <a:ext cx="2603472" cy="1989978"/>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how the interviewee’s account fits in with the rest of the investigation</a:t>
          </a:r>
          <a:endParaRPr lang="en-US" sz="2400" kern="1200" dirty="0"/>
        </a:p>
      </dsp:txBody>
      <dsp:txXfrm>
        <a:off x="3711856" y="1772628"/>
        <a:ext cx="2486904" cy="1873410"/>
      </dsp:txXfrm>
    </dsp:sp>
    <dsp:sp modelId="{83B34F74-76C5-4A1B-AB89-039C52EA1503}">
      <dsp:nvSpPr>
        <dsp:cNvPr id="0" name=""/>
        <dsp:cNvSpPr/>
      </dsp:nvSpPr>
      <dsp:spPr>
        <a:xfrm>
          <a:off x="6517392" y="2386502"/>
          <a:ext cx="551936" cy="64566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17392" y="2515634"/>
        <a:ext cx="386355" cy="387397"/>
      </dsp:txXfrm>
    </dsp:sp>
    <dsp:sp modelId="{1EC9356F-DD41-45FB-84E7-EBE09DFE056A}">
      <dsp:nvSpPr>
        <dsp:cNvPr id="0" name=""/>
        <dsp:cNvSpPr/>
      </dsp:nvSpPr>
      <dsp:spPr>
        <a:xfrm>
          <a:off x="7298434" y="1714344"/>
          <a:ext cx="2603472" cy="1989978"/>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Reflecting on the interviewer’s performance</a:t>
          </a:r>
          <a:endParaRPr lang="en-US" sz="2400" kern="1200" dirty="0"/>
        </a:p>
      </dsp:txBody>
      <dsp:txXfrm>
        <a:off x="7356718" y="1772628"/>
        <a:ext cx="2486904" cy="187341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F5593-8544-4822-9FE0-6BA19E3EA664}">
      <dsp:nvSpPr>
        <dsp:cNvPr id="0" name=""/>
        <dsp:cNvSpPr/>
      </dsp:nvSpPr>
      <dsp:spPr>
        <a:xfrm>
          <a:off x="0" y="0"/>
          <a:ext cx="5217461" cy="1213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understand memory is fragile</a:t>
          </a:r>
          <a:endParaRPr lang="en-US" sz="2400" kern="1200" dirty="0"/>
        </a:p>
      </dsp:txBody>
      <dsp:txXfrm>
        <a:off x="35551" y="35551"/>
        <a:ext cx="5146359" cy="1142695"/>
      </dsp:txXfrm>
    </dsp:sp>
    <dsp:sp modelId="{5401DE38-2342-49B7-9BFE-BC9BBB29F167}">
      <dsp:nvSpPr>
        <dsp:cNvPr id="0" name=""/>
        <dsp:cNvSpPr/>
      </dsp:nvSpPr>
      <dsp:spPr>
        <a:xfrm rot="5400000">
          <a:off x="2381143" y="1244142"/>
          <a:ext cx="455174" cy="54620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2444868" y="1289659"/>
        <a:ext cx="327724" cy="318622"/>
      </dsp:txXfrm>
    </dsp:sp>
    <dsp:sp modelId="{B146BAD2-1F3E-4E9C-978E-BE9CF03A3F5C}">
      <dsp:nvSpPr>
        <dsp:cNvPr id="0" name=""/>
        <dsp:cNvSpPr/>
      </dsp:nvSpPr>
      <dsp:spPr>
        <a:xfrm>
          <a:off x="38475" y="1820696"/>
          <a:ext cx="5140509" cy="12137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Memory can be influenced by the interviewer</a:t>
          </a:r>
          <a:endParaRPr lang="en-US" sz="2400" kern="1200" dirty="0"/>
        </a:p>
      </dsp:txBody>
      <dsp:txXfrm>
        <a:off x="74026" y="1856247"/>
        <a:ext cx="5069407" cy="1142695"/>
      </dsp:txXfrm>
    </dsp:sp>
    <dsp:sp modelId="{C70C2716-A727-4C55-B8B2-4F63E8F9C7A2}">
      <dsp:nvSpPr>
        <dsp:cNvPr id="0" name=""/>
        <dsp:cNvSpPr/>
      </dsp:nvSpPr>
      <dsp:spPr>
        <a:xfrm rot="5400000">
          <a:off x="2381143" y="3064839"/>
          <a:ext cx="455174" cy="546208"/>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2444868" y="3110356"/>
        <a:ext cx="327724" cy="318622"/>
      </dsp:txXfrm>
    </dsp:sp>
    <dsp:sp modelId="{7B92DFFD-7A33-428D-88F9-4BC8EF209B8A}">
      <dsp:nvSpPr>
        <dsp:cNvPr id="0" name=""/>
        <dsp:cNvSpPr/>
      </dsp:nvSpPr>
      <dsp:spPr>
        <a:xfrm>
          <a:off x="76966" y="3641393"/>
          <a:ext cx="5063527" cy="12137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Interviewee’s can be assisted to remember</a:t>
          </a:r>
          <a:endParaRPr lang="en-US" sz="2400" kern="1200" dirty="0"/>
        </a:p>
      </dsp:txBody>
      <dsp:txXfrm>
        <a:off x="112517" y="3676944"/>
        <a:ext cx="4992425" cy="114269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685AE-4AE2-4E10-AB95-4BA2DE91F09D}">
      <dsp:nvSpPr>
        <dsp:cNvPr id="0" name=""/>
        <dsp:cNvSpPr/>
      </dsp:nvSpPr>
      <dsp:spPr>
        <a:xfrm>
          <a:off x="0" y="642904"/>
          <a:ext cx="8256493" cy="1202557"/>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0906" numCol="1" spcCol="1270" anchor="ctr" anchorCtr="0">
          <a:noAutofit/>
        </a:bodyPr>
        <a:lstStyle/>
        <a:p>
          <a:pPr marL="0" lvl="0" indent="0" algn="l" defTabSz="1244600">
            <a:lnSpc>
              <a:spcPct val="90000"/>
            </a:lnSpc>
            <a:spcBef>
              <a:spcPct val="0"/>
            </a:spcBef>
            <a:spcAft>
              <a:spcPct val="35000"/>
            </a:spcAft>
            <a:buNone/>
          </a:pPr>
          <a:r>
            <a:rPr lang="en-US" sz="2800" kern="1200"/>
            <a:t>Recognition</a:t>
          </a:r>
          <a:endParaRPr lang="en-US" sz="2800" kern="1200" dirty="0"/>
        </a:p>
      </dsp:txBody>
      <dsp:txXfrm>
        <a:off x="0" y="943543"/>
        <a:ext cx="7955854" cy="601279"/>
      </dsp:txXfrm>
    </dsp:sp>
    <dsp:sp modelId="{2A7163A2-83D1-48B2-8362-04B79F9DD6C7}">
      <dsp:nvSpPr>
        <dsp:cNvPr id="0" name=""/>
        <dsp:cNvSpPr/>
      </dsp:nvSpPr>
      <dsp:spPr>
        <a:xfrm>
          <a:off x="0" y="1573230"/>
          <a:ext cx="3814500" cy="268417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is the retrieval of information based on a cue</a:t>
          </a:r>
        </a:p>
        <a:p>
          <a:pPr marL="0" lvl="0" indent="0" algn="l" defTabSz="1066800">
            <a:lnSpc>
              <a:spcPct val="90000"/>
            </a:lnSpc>
            <a:spcBef>
              <a:spcPct val="0"/>
            </a:spcBef>
            <a:spcAft>
              <a:spcPct val="35000"/>
            </a:spcAft>
            <a:buNone/>
          </a:pPr>
          <a:r>
            <a:rPr lang="en-US" sz="2400" kern="1200" dirty="0"/>
            <a:t>E.G We are shown a picture of a person or a place which you </a:t>
          </a:r>
          <a:r>
            <a:rPr lang="en-US" sz="2400" kern="1200" dirty="0" err="1"/>
            <a:t>recognise</a:t>
          </a:r>
          <a:r>
            <a:rPr lang="en-US" sz="2400" kern="1200" dirty="0"/>
            <a:t> from a prior experience </a:t>
          </a:r>
        </a:p>
      </dsp:txBody>
      <dsp:txXfrm>
        <a:off x="0" y="1573230"/>
        <a:ext cx="3814500" cy="2684173"/>
      </dsp:txXfrm>
    </dsp:sp>
    <dsp:sp modelId="{86B88D92-E6AA-421C-85F2-FC1B394F798B}">
      <dsp:nvSpPr>
        <dsp:cNvPr id="0" name=""/>
        <dsp:cNvSpPr/>
      </dsp:nvSpPr>
      <dsp:spPr>
        <a:xfrm>
          <a:off x="3814500" y="1043623"/>
          <a:ext cx="4441993" cy="1202557"/>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0906" numCol="1" spcCol="1270" anchor="ctr" anchorCtr="0">
          <a:noAutofit/>
        </a:bodyPr>
        <a:lstStyle/>
        <a:p>
          <a:pPr marL="0" lvl="0" indent="0" algn="l" defTabSz="1244600">
            <a:lnSpc>
              <a:spcPct val="90000"/>
            </a:lnSpc>
            <a:spcBef>
              <a:spcPct val="0"/>
            </a:spcBef>
            <a:spcAft>
              <a:spcPct val="35000"/>
            </a:spcAft>
            <a:buNone/>
          </a:pPr>
          <a:r>
            <a:rPr lang="en-US" sz="2800" kern="1200"/>
            <a:t>Recall</a:t>
          </a:r>
          <a:endParaRPr lang="en-US" sz="2800" kern="1200" dirty="0"/>
        </a:p>
      </dsp:txBody>
      <dsp:txXfrm>
        <a:off x="3814500" y="1344262"/>
        <a:ext cx="4141354" cy="601279"/>
      </dsp:txXfrm>
    </dsp:sp>
    <dsp:sp modelId="{99DFF960-6DF7-4633-8C98-88AA7FB1BE75}">
      <dsp:nvSpPr>
        <dsp:cNvPr id="0" name=""/>
        <dsp:cNvSpPr/>
      </dsp:nvSpPr>
      <dsp:spPr>
        <a:xfrm>
          <a:off x="3814500" y="1973949"/>
          <a:ext cx="3814500" cy="2684173"/>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is the retrieval of information without a cue.</a:t>
          </a:r>
        </a:p>
        <a:p>
          <a:pPr marL="0" lvl="0" indent="0" algn="l" defTabSz="1066800">
            <a:lnSpc>
              <a:spcPct val="90000"/>
            </a:lnSpc>
            <a:spcBef>
              <a:spcPct val="0"/>
            </a:spcBef>
            <a:spcAft>
              <a:spcPct val="35000"/>
            </a:spcAft>
            <a:buNone/>
          </a:pPr>
          <a:r>
            <a:rPr lang="en-US" sz="2400" kern="1200" dirty="0"/>
            <a:t>E.G We may be asked a question and we have to search our memory for the answers </a:t>
          </a:r>
        </a:p>
      </dsp:txBody>
      <dsp:txXfrm>
        <a:off x="3814500" y="1973949"/>
        <a:ext cx="3814500" cy="268417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84EF-BEFA-458D-9FE1-637FEE69FC18}">
      <dsp:nvSpPr>
        <dsp:cNvPr id="0" name=""/>
        <dsp:cNvSpPr/>
      </dsp:nvSpPr>
      <dsp:spPr>
        <a:xfrm>
          <a:off x="0" y="0"/>
          <a:ext cx="10391888" cy="2299447"/>
        </a:xfrm>
        <a:prstGeom prst="roundRect">
          <a:avLst>
            <a:gd name="adj" fmla="val 1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541607-E369-4A8B-816E-B805C2E9E6FE}">
      <dsp:nvSpPr>
        <dsp:cNvPr id="0" name=""/>
        <dsp:cNvSpPr/>
      </dsp:nvSpPr>
      <dsp:spPr>
        <a:xfrm>
          <a:off x="312949" y="306592"/>
          <a:ext cx="1502459" cy="168626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97D293-C58A-43A8-85C4-54C287C0A657}">
      <dsp:nvSpPr>
        <dsp:cNvPr id="0" name=""/>
        <dsp:cNvSpPr/>
      </dsp:nvSpPr>
      <dsp:spPr>
        <a:xfrm rot="10800000">
          <a:off x="312949" y="2299447"/>
          <a:ext cx="1502459" cy="2810435"/>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Ineffective encoding </a:t>
          </a:r>
        </a:p>
        <a:p>
          <a:pPr marL="0" lvl="0" indent="0" algn="ctr" defTabSz="800100">
            <a:lnSpc>
              <a:spcPct val="90000"/>
            </a:lnSpc>
            <a:spcBef>
              <a:spcPct val="0"/>
            </a:spcBef>
            <a:spcAft>
              <a:spcPct val="35000"/>
            </a:spcAft>
            <a:buNone/>
          </a:pPr>
          <a:r>
            <a:rPr lang="en-GB" sz="1800" kern="1200"/>
            <a:t> It was never encoded in the first place</a:t>
          </a:r>
          <a:endParaRPr lang="en-US" sz="1800" kern="1200" dirty="0"/>
        </a:p>
      </dsp:txBody>
      <dsp:txXfrm rot="10800000">
        <a:off x="359155" y="2299447"/>
        <a:ext cx="1410047" cy="2764229"/>
      </dsp:txXfrm>
    </dsp:sp>
    <dsp:sp modelId="{77462F66-6CBC-41A2-B94D-9785C9598BD1}">
      <dsp:nvSpPr>
        <dsp:cNvPr id="0" name=""/>
        <dsp:cNvSpPr/>
      </dsp:nvSpPr>
      <dsp:spPr>
        <a:xfrm>
          <a:off x="1965655" y="306592"/>
          <a:ext cx="1502459" cy="168626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5D7E29-0179-497D-8ABF-94868D3AC67C}">
      <dsp:nvSpPr>
        <dsp:cNvPr id="0" name=""/>
        <dsp:cNvSpPr/>
      </dsp:nvSpPr>
      <dsp:spPr>
        <a:xfrm rot="10800000">
          <a:off x="1965655" y="2299447"/>
          <a:ext cx="1502459" cy="2810435"/>
        </a:xfrm>
        <a:prstGeom prst="round2SameRect">
          <a:avLst>
            <a:gd name="adj1" fmla="val 10500"/>
            <a:gd name="adj2" fmla="val 0"/>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Interference</a:t>
          </a:r>
          <a:r>
            <a:rPr lang="en-GB" sz="1600" b="1" kern="1200"/>
            <a:t> </a:t>
          </a:r>
          <a:r>
            <a:rPr lang="en-GB" sz="1600" kern="1200"/>
            <a:t> </a:t>
          </a:r>
          <a:r>
            <a:rPr lang="en-GB" sz="1800" kern="1200"/>
            <a:t>When information gets confused with other information in the long term memory</a:t>
          </a:r>
          <a:endParaRPr lang="en-US" sz="1800" kern="1200" dirty="0"/>
        </a:p>
      </dsp:txBody>
      <dsp:txXfrm rot="10800000">
        <a:off x="2011861" y="2299447"/>
        <a:ext cx="1410047" cy="2764229"/>
      </dsp:txXfrm>
    </dsp:sp>
    <dsp:sp modelId="{2811CADE-4D96-4642-9879-0416EF864CC7}">
      <dsp:nvSpPr>
        <dsp:cNvPr id="0" name=""/>
        <dsp:cNvSpPr/>
      </dsp:nvSpPr>
      <dsp:spPr>
        <a:xfrm>
          <a:off x="3618361" y="306592"/>
          <a:ext cx="1502459" cy="168626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AC4690-DE6E-4433-B188-36F5D73677FE}">
      <dsp:nvSpPr>
        <dsp:cNvPr id="0" name=""/>
        <dsp:cNvSpPr/>
      </dsp:nvSpPr>
      <dsp:spPr>
        <a:xfrm rot="10800000">
          <a:off x="3618361" y="2299447"/>
          <a:ext cx="1502459" cy="2810435"/>
        </a:xfrm>
        <a:prstGeom prst="round2SameRect">
          <a:avLst>
            <a:gd name="adj1" fmla="val 10500"/>
            <a:gd name="adj2" fmla="val 0"/>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Fading </a:t>
          </a:r>
          <a:r>
            <a:rPr lang="en-GB" sz="1800" b="1" kern="1200"/>
            <a:t>     </a:t>
          </a:r>
          <a:r>
            <a:rPr lang="en-GB" sz="1800" b="0" i="0" u="none" kern="1200"/>
            <a:t>New</a:t>
          </a:r>
          <a:r>
            <a:rPr lang="en-GB" sz="1800" kern="1200"/>
            <a:t> memories trace over existing memories and unless used we lose the information</a:t>
          </a:r>
          <a:endParaRPr lang="en-US" sz="1800" kern="1200" dirty="0"/>
        </a:p>
      </dsp:txBody>
      <dsp:txXfrm rot="10800000">
        <a:off x="3664567" y="2299447"/>
        <a:ext cx="1410047" cy="2764229"/>
      </dsp:txXfrm>
    </dsp:sp>
    <dsp:sp modelId="{464FB482-6110-4217-8902-07667DABD9C9}">
      <dsp:nvSpPr>
        <dsp:cNvPr id="0" name=""/>
        <dsp:cNvSpPr/>
      </dsp:nvSpPr>
      <dsp:spPr>
        <a:xfrm>
          <a:off x="5271066" y="306592"/>
          <a:ext cx="1502459" cy="1686261"/>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E8B87D-DEA4-4A4F-9CAE-839E1F938463}">
      <dsp:nvSpPr>
        <dsp:cNvPr id="0" name=""/>
        <dsp:cNvSpPr/>
      </dsp:nvSpPr>
      <dsp:spPr>
        <a:xfrm rot="10800000">
          <a:off x="5271066" y="2299447"/>
          <a:ext cx="1502459" cy="2810435"/>
        </a:xfrm>
        <a:prstGeom prst="round2SameRect">
          <a:avLst>
            <a:gd name="adj1" fmla="val 10500"/>
            <a:gd name="adj2" fmla="val 0"/>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Motivated Forgetting  </a:t>
          </a:r>
          <a:r>
            <a:rPr lang="en-GB" sz="1800" kern="1200"/>
            <a:t>Traumatic, disturbing experiences we actively forget.</a:t>
          </a:r>
          <a:endParaRPr lang="en-GB" sz="1800" kern="1200" dirty="0"/>
        </a:p>
      </dsp:txBody>
      <dsp:txXfrm rot="10800000">
        <a:off x="5317272" y="2299447"/>
        <a:ext cx="1410047" cy="2764229"/>
      </dsp:txXfrm>
    </dsp:sp>
    <dsp:sp modelId="{7BF24123-8417-4327-8DCD-3224CEB7F466}">
      <dsp:nvSpPr>
        <dsp:cNvPr id="0" name=""/>
        <dsp:cNvSpPr/>
      </dsp:nvSpPr>
      <dsp:spPr>
        <a:xfrm>
          <a:off x="6923772" y="306592"/>
          <a:ext cx="1502459" cy="1686261"/>
        </a:xfrm>
        <a:prstGeom prst="roundRect">
          <a:avLst>
            <a:gd name="adj" fmla="val 10000"/>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F7DE5D-CA37-40C7-A397-81176757010A}">
      <dsp:nvSpPr>
        <dsp:cNvPr id="0" name=""/>
        <dsp:cNvSpPr/>
      </dsp:nvSpPr>
      <dsp:spPr>
        <a:xfrm rot="10800000">
          <a:off x="6923772" y="2299447"/>
          <a:ext cx="1502459" cy="2810435"/>
        </a:xfrm>
        <a:prstGeom prst="round2SameRect">
          <a:avLst>
            <a:gd name="adj1" fmla="val 10500"/>
            <a:gd name="adj2" fmla="val 0"/>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Physical Injury/</a:t>
          </a:r>
        </a:p>
        <a:p>
          <a:pPr marL="0" lvl="0" indent="0" algn="ctr" defTabSz="800100">
            <a:lnSpc>
              <a:spcPct val="90000"/>
            </a:lnSpc>
            <a:spcBef>
              <a:spcPct val="0"/>
            </a:spcBef>
            <a:spcAft>
              <a:spcPct val="35000"/>
            </a:spcAft>
            <a:buNone/>
          </a:pPr>
          <a:r>
            <a:rPr lang="en-GB" sz="1800" b="1" i="1" u="sng" kern="1200"/>
            <a:t>Trauma</a:t>
          </a:r>
        </a:p>
        <a:p>
          <a:pPr marL="0" lvl="0" indent="0" algn="ctr" defTabSz="800100">
            <a:lnSpc>
              <a:spcPct val="90000"/>
            </a:lnSpc>
            <a:spcBef>
              <a:spcPct val="0"/>
            </a:spcBef>
            <a:spcAft>
              <a:spcPct val="35000"/>
            </a:spcAft>
            <a:buNone/>
          </a:pPr>
          <a:r>
            <a:rPr lang="en-GB" sz="1800" b="1" kern="1200"/>
            <a:t> </a:t>
          </a:r>
          <a:r>
            <a:rPr lang="en-GB" sz="1800" kern="1200"/>
            <a:t> Inability to recall events before/after a traumatic experience.</a:t>
          </a:r>
          <a:endParaRPr lang="en-GB" sz="1800" kern="1200" dirty="0"/>
        </a:p>
      </dsp:txBody>
      <dsp:txXfrm rot="10800000">
        <a:off x="6969978" y="2299447"/>
        <a:ext cx="1410047" cy="2764229"/>
      </dsp:txXfrm>
    </dsp:sp>
    <dsp:sp modelId="{607EFAC1-B8B7-4E3D-999B-265C504B44E5}">
      <dsp:nvSpPr>
        <dsp:cNvPr id="0" name=""/>
        <dsp:cNvSpPr/>
      </dsp:nvSpPr>
      <dsp:spPr>
        <a:xfrm>
          <a:off x="8617135" y="236073"/>
          <a:ext cx="1502459" cy="1686261"/>
        </a:xfrm>
        <a:prstGeom prst="roundRect">
          <a:avLst>
            <a:gd name="adj" fmla="val 10000"/>
          </a:avLst>
        </a:prstGeom>
        <a:blipFill rotWithShape="1">
          <a:blip xmlns:r="http://schemas.openxmlformats.org/officeDocument/2006/relationships" r:embed="rId6"/>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9A4620-5FBF-4F5D-8FDE-733437F22C47}">
      <dsp:nvSpPr>
        <dsp:cNvPr id="0" name=""/>
        <dsp:cNvSpPr/>
      </dsp:nvSpPr>
      <dsp:spPr>
        <a:xfrm rot="10800000">
          <a:off x="8576478" y="2299447"/>
          <a:ext cx="1502459" cy="2810435"/>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GB" sz="1700" b="1" i="1" u="sng" kern="1200"/>
            <a:t>Organic Causes     </a:t>
          </a:r>
        </a:p>
        <a:p>
          <a:pPr marL="0" lvl="0" indent="0" algn="ctr" defTabSz="755650">
            <a:lnSpc>
              <a:spcPct val="90000"/>
            </a:lnSpc>
            <a:spcBef>
              <a:spcPct val="0"/>
            </a:spcBef>
            <a:spcAft>
              <a:spcPct val="35000"/>
            </a:spcAft>
            <a:buNone/>
          </a:pPr>
          <a:r>
            <a:rPr lang="en-GB" sz="1700" kern="1200"/>
            <a:t>Age causes the central nervous to slow and forgetfulness is a factor of this. </a:t>
          </a:r>
          <a:endParaRPr lang="en-GB" sz="1700" kern="1200" dirty="0"/>
        </a:p>
      </dsp:txBody>
      <dsp:txXfrm rot="10800000">
        <a:off x="8622684" y="2299447"/>
        <a:ext cx="1410047" cy="276422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F3674-41FC-4161-8EA6-BAB5C541329D}">
      <dsp:nvSpPr>
        <dsp:cNvPr id="0" name=""/>
        <dsp:cNvSpPr/>
      </dsp:nvSpPr>
      <dsp:spPr>
        <a:xfrm>
          <a:off x="0" y="895918"/>
          <a:ext cx="3311924" cy="198715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Cognitive Interviewing models are designed to help people with their recall</a:t>
          </a:r>
          <a:endParaRPr lang="en-US" sz="2400" kern="1200" dirty="0"/>
        </a:p>
      </dsp:txBody>
      <dsp:txXfrm>
        <a:off x="0" y="895918"/>
        <a:ext cx="3311924" cy="1987154"/>
      </dsp:txXfrm>
    </dsp:sp>
    <dsp:sp modelId="{4A11AC0E-D2B5-43D0-953F-49C823FD0310}">
      <dsp:nvSpPr>
        <dsp:cNvPr id="0" name=""/>
        <dsp:cNvSpPr/>
      </dsp:nvSpPr>
      <dsp:spPr>
        <a:xfrm>
          <a:off x="3643117" y="895918"/>
          <a:ext cx="3311924" cy="1987154"/>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Mental Reinstatement. Reinstate the victim to the scene</a:t>
          </a:r>
        </a:p>
      </dsp:txBody>
      <dsp:txXfrm>
        <a:off x="3643117" y="895918"/>
        <a:ext cx="3311924" cy="1987154"/>
      </dsp:txXfrm>
    </dsp:sp>
    <dsp:sp modelId="{CA318378-21AC-43B6-8AEA-6EB6FFA3B412}">
      <dsp:nvSpPr>
        <dsp:cNvPr id="0" name=""/>
        <dsp:cNvSpPr/>
      </dsp:nvSpPr>
      <dsp:spPr>
        <a:xfrm>
          <a:off x="7286234" y="895918"/>
          <a:ext cx="3311924" cy="1987154"/>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Get the witness to recall the events in a different narrative order. More recent events will always be recalled first.</a:t>
          </a:r>
          <a:endParaRPr lang="en-US" sz="2400" kern="1200" dirty="0"/>
        </a:p>
      </dsp:txBody>
      <dsp:txXfrm>
        <a:off x="7286234" y="895918"/>
        <a:ext cx="3311924" cy="1987154"/>
      </dsp:txXfrm>
    </dsp:sp>
    <dsp:sp modelId="{89331125-BFF6-42C2-A6D1-F63AF61D017C}">
      <dsp:nvSpPr>
        <dsp:cNvPr id="0" name=""/>
        <dsp:cNvSpPr/>
      </dsp:nvSpPr>
      <dsp:spPr>
        <a:xfrm>
          <a:off x="0" y="3214266"/>
          <a:ext cx="3311924" cy="1987154"/>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Reassure the victim not to leave any detail out regardless of how trivial they think it may be. Trivial details can be triggers for further recall</a:t>
          </a:r>
          <a:endParaRPr lang="en-US" sz="2400" kern="1200" dirty="0"/>
        </a:p>
      </dsp:txBody>
      <dsp:txXfrm>
        <a:off x="0" y="3214266"/>
        <a:ext cx="3311924" cy="1987154"/>
      </dsp:txXfrm>
    </dsp:sp>
    <dsp:sp modelId="{483521AF-C50C-469D-AF98-A47568CE2579}">
      <dsp:nvSpPr>
        <dsp:cNvPr id="0" name=""/>
        <dsp:cNvSpPr/>
      </dsp:nvSpPr>
      <dsp:spPr>
        <a:xfrm>
          <a:off x="3643117" y="3214266"/>
          <a:ext cx="3311924" cy="1987154"/>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patient, use of silence is effective as the process of recall can be hindered by stress or expectation</a:t>
          </a:r>
          <a:endParaRPr lang="en-US" sz="2400" kern="1200" dirty="0"/>
        </a:p>
      </dsp:txBody>
      <dsp:txXfrm>
        <a:off x="3643117" y="3214266"/>
        <a:ext cx="3311924" cy="1987154"/>
      </dsp:txXfrm>
    </dsp:sp>
    <dsp:sp modelId="{5680364D-AE09-4EC5-BBDC-6E701FBA6F46}">
      <dsp:nvSpPr>
        <dsp:cNvPr id="0" name=""/>
        <dsp:cNvSpPr/>
      </dsp:nvSpPr>
      <dsp:spPr>
        <a:xfrm>
          <a:off x="7286234" y="3214266"/>
          <a:ext cx="3311924" cy="198715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Reassure your witness that it is alright not to know the answer &amp; that you don’t want them to guess.</a:t>
          </a:r>
          <a:endParaRPr lang="en-US" sz="2400" kern="1200" dirty="0"/>
        </a:p>
      </dsp:txBody>
      <dsp:txXfrm>
        <a:off x="7286234" y="3214266"/>
        <a:ext cx="3311924" cy="198715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1720C-9BAA-4A9D-9562-6783EF4C5E69}">
      <dsp:nvSpPr>
        <dsp:cNvPr id="0" name=""/>
        <dsp:cNvSpPr/>
      </dsp:nvSpPr>
      <dsp:spPr>
        <a:xfrm>
          <a:off x="0" y="0"/>
          <a:ext cx="9368035" cy="2338497"/>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D271E7-70CB-4A2F-A218-73BF7886B430}">
      <dsp:nvSpPr>
        <dsp:cNvPr id="0" name=""/>
        <dsp:cNvSpPr/>
      </dsp:nvSpPr>
      <dsp:spPr>
        <a:xfrm>
          <a:off x="281041" y="311799"/>
          <a:ext cx="2751860" cy="171489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DD4B69-C1BF-4E3C-8822-6DE9DB96D838}">
      <dsp:nvSpPr>
        <dsp:cNvPr id="0" name=""/>
        <dsp:cNvSpPr/>
      </dsp:nvSpPr>
      <dsp:spPr>
        <a:xfrm rot="10800000">
          <a:off x="281041" y="2338497"/>
          <a:ext cx="2751860" cy="2858164"/>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a:t>Post incident anxiety, stress and trauma may momentarily affect recall but long term recall of a stressful/traumatic experience will remain accurate even some months after the event.</a:t>
          </a:r>
          <a:endParaRPr lang="en-US" sz="1800" kern="1200" dirty="0"/>
        </a:p>
      </dsp:txBody>
      <dsp:txXfrm rot="10800000">
        <a:off x="365670" y="2338497"/>
        <a:ext cx="2582602" cy="2773535"/>
      </dsp:txXfrm>
    </dsp:sp>
    <dsp:sp modelId="{567E53D0-F198-48AB-82DC-3159E99B9779}">
      <dsp:nvSpPr>
        <dsp:cNvPr id="0" name=""/>
        <dsp:cNvSpPr/>
      </dsp:nvSpPr>
      <dsp:spPr>
        <a:xfrm>
          <a:off x="3308087" y="311799"/>
          <a:ext cx="2751860" cy="171489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07EA73-4048-4839-B2AE-FE1409DB5958}">
      <dsp:nvSpPr>
        <dsp:cNvPr id="0" name=""/>
        <dsp:cNvSpPr/>
      </dsp:nvSpPr>
      <dsp:spPr>
        <a:xfrm rot="10800000">
          <a:off x="3308087" y="2338497"/>
          <a:ext cx="2751860" cy="2858164"/>
        </a:xfrm>
        <a:prstGeom prst="round2SameRect">
          <a:avLst>
            <a:gd name="adj1" fmla="val 10500"/>
            <a:gd name="adj2" fmla="val 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a:t>Where weapons have been used the witness is very weapon specific and may have little recall about the person holding the weapon or environment around them.</a:t>
          </a:r>
          <a:endParaRPr lang="en-GB" altLang="en-US" sz="1800" kern="1200" dirty="0"/>
        </a:p>
      </dsp:txBody>
      <dsp:txXfrm rot="10800000">
        <a:off x="3392716" y="2338497"/>
        <a:ext cx="2582602" cy="2773535"/>
      </dsp:txXfrm>
    </dsp:sp>
    <dsp:sp modelId="{01CC1007-E306-4E26-A749-9391D06AEF24}">
      <dsp:nvSpPr>
        <dsp:cNvPr id="0" name=""/>
        <dsp:cNvSpPr/>
      </dsp:nvSpPr>
      <dsp:spPr>
        <a:xfrm>
          <a:off x="6335133" y="311799"/>
          <a:ext cx="2751860" cy="171489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57CDEE-35EF-4578-B262-3304DB2E8B7F}">
      <dsp:nvSpPr>
        <dsp:cNvPr id="0" name=""/>
        <dsp:cNvSpPr/>
      </dsp:nvSpPr>
      <dsp:spPr>
        <a:xfrm rot="10800000">
          <a:off x="6335133" y="2338497"/>
          <a:ext cx="2751860" cy="2858164"/>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a:t>Recall can be subject to personal interpretation based on our learnt behavioural morals and values and that’s why two witnesses at the same event will have different perspective recall.</a:t>
          </a:r>
          <a:endParaRPr lang="en-US" sz="1800" kern="1200" dirty="0"/>
        </a:p>
      </dsp:txBody>
      <dsp:txXfrm rot="10800000">
        <a:off x="6419762" y="2338497"/>
        <a:ext cx="2582602" cy="277353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6919E-7FAB-4E49-8349-66527AD1ABB3}">
      <dsp:nvSpPr>
        <dsp:cNvPr id="0" name=""/>
        <dsp:cNvSpPr/>
      </dsp:nvSpPr>
      <dsp:spPr>
        <a:xfrm>
          <a:off x="500595" y="7424"/>
          <a:ext cx="2684384" cy="1849540"/>
        </a:xfrm>
        <a:prstGeom prst="roundRect">
          <a:avLst/>
        </a:prstGeom>
        <a:blipFill rotWithShape="1">
          <a:blip xmlns:r="http://schemas.openxmlformats.org/officeDocument/2006/relationships" r:embed="rId1"/>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DC565EDC-4E00-46D1-BC45-053D2448F400}">
      <dsp:nvSpPr>
        <dsp:cNvPr id="0" name=""/>
        <dsp:cNvSpPr/>
      </dsp:nvSpPr>
      <dsp:spPr>
        <a:xfrm>
          <a:off x="500595" y="1856965"/>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Media/Social Media</a:t>
          </a:r>
        </a:p>
      </dsp:txBody>
      <dsp:txXfrm>
        <a:off x="500595" y="1856965"/>
        <a:ext cx="2684384" cy="995906"/>
      </dsp:txXfrm>
    </dsp:sp>
    <dsp:sp modelId="{D377C87C-6063-4FBA-9425-E1C82B5193EB}">
      <dsp:nvSpPr>
        <dsp:cNvPr id="0" name=""/>
        <dsp:cNvSpPr/>
      </dsp:nvSpPr>
      <dsp:spPr>
        <a:xfrm>
          <a:off x="3453531" y="1381"/>
          <a:ext cx="2691417" cy="1873714"/>
        </a:xfrm>
        <a:prstGeom prst="roundRect">
          <a:avLst/>
        </a:prstGeom>
        <a:blipFill rotWithShape="1">
          <a:blip xmlns:r="http://schemas.openxmlformats.org/officeDocument/2006/relationships" r:embed="rId2"/>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87616280-51EF-4246-A2B4-FD6D4126CBC9}">
      <dsp:nvSpPr>
        <dsp:cNvPr id="0" name=""/>
        <dsp:cNvSpPr/>
      </dsp:nvSpPr>
      <dsp:spPr>
        <a:xfrm>
          <a:off x="3457047" y="1863008"/>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Discussions with other witnesses</a:t>
          </a:r>
        </a:p>
      </dsp:txBody>
      <dsp:txXfrm>
        <a:off x="3457047" y="1863008"/>
        <a:ext cx="2684384" cy="995906"/>
      </dsp:txXfrm>
    </dsp:sp>
    <dsp:sp modelId="{1FF9C079-E2D3-4215-A039-32DE70F4606A}">
      <dsp:nvSpPr>
        <dsp:cNvPr id="0" name=""/>
        <dsp:cNvSpPr/>
      </dsp:nvSpPr>
      <dsp:spPr>
        <a:xfrm>
          <a:off x="6413499" y="7424"/>
          <a:ext cx="2684384" cy="1849540"/>
        </a:xfrm>
        <a:prstGeom prst="roundRect">
          <a:avLst/>
        </a:prstGeom>
        <a:blipFill rotWithShape="1">
          <a:blip xmlns:r="http://schemas.openxmlformats.org/officeDocument/2006/relationships" r:embed="rId3"/>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E7B04686-9D34-452C-9CAC-C2E800D58961}">
      <dsp:nvSpPr>
        <dsp:cNvPr id="0" name=""/>
        <dsp:cNvSpPr/>
      </dsp:nvSpPr>
      <dsp:spPr>
        <a:xfrm>
          <a:off x="6413499" y="1856965"/>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Parents/</a:t>
          </a:r>
          <a:r>
            <a:rPr lang="en-US" sz="2400" kern="1200" dirty="0" err="1"/>
            <a:t>Carers</a:t>
          </a:r>
          <a:endParaRPr lang="en-US" sz="2400" kern="1200" dirty="0"/>
        </a:p>
      </dsp:txBody>
      <dsp:txXfrm>
        <a:off x="6413499" y="1856965"/>
        <a:ext cx="2684384" cy="9959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FDC4B-5040-458A-B31E-FD810F5A94C0}">
      <dsp:nvSpPr>
        <dsp:cNvPr id="0" name=""/>
        <dsp:cNvSpPr/>
      </dsp:nvSpPr>
      <dsp:spPr>
        <a:xfrm>
          <a:off x="0" y="0"/>
          <a:ext cx="9485854" cy="2597971"/>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C97C06-9DFE-4FD3-9DB3-728416538FAC}">
      <dsp:nvSpPr>
        <dsp:cNvPr id="0" name=""/>
        <dsp:cNvSpPr/>
      </dsp:nvSpPr>
      <dsp:spPr>
        <a:xfrm>
          <a:off x="287187" y="346396"/>
          <a:ext cx="2072436" cy="19051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1A446D-7DA9-44C4-839C-9C2F38654801}">
      <dsp:nvSpPr>
        <dsp:cNvPr id="0" name=""/>
        <dsp:cNvSpPr/>
      </dsp:nvSpPr>
      <dsp:spPr>
        <a:xfrm rot="10800000">
          <a:off x="287187" y="2597971"/>
          <a:ext cx="2072436" cy="3175298"/>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Listen to the witness</a:t>
          </a:r>
          <a:r>
            <a:rPr lang="en-GB" sz="2200" kern="1200"/>
            <a:t>.</a:t>
          </a:r>
          <a:endParaRPr lang="en-US" sz="2200" kern="1200" dirty="0"/>
        </a:p>
      </dsp:txBody>
      <dsp:txXfrm rot="10800000">
        <a:off x="350922" y="2597971"/>
        <a:ext cx="1944966" cy="3111563"/>
      </dsp:txXfrm>
    </dsp:sp>
    <dsp:sp modelId="{AA363CA3-3FF4-4F85-8C39-082C2CE4EE40}">
      <dsp:nvSpPr>
        <dsp:cNvPr id="0" name=""/>
        <dsp:cNvSpPr/>
      </dsp:nvSpPr>
      <dsp:spPr>
        <a:xfrm>
          <a:off x="2566868" y="346396"/>
          <a:ext cx="2072436" cy="19051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336DDA-04E2-4B2A-ABFC-F26447FF6CF9}">
      <dsp:nvSpPr>
        <dsp:cNvPr id="0" name=""/>
        <dsp:cNvSpPr/>
      </dsp:nvSpPr>
      <dsp:spPr>
        <a:xfrm rot="10800000">
          <a:off x="2566868" y="2597971"/>
          <a:ext cx="2072436" cy="3175298"/>
        </a:xfrm>
        <a:prstGeom prst="round2SameRect">
          <a:avLst>
            <a:gd name="adj1" fmla="val 10500"/>
            <a:gd name="adj2" fmla="val 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Do not stop a witness who is freely recalling significant events</a:t>
          </a:r>
          <a:r>
            <a:rPr lang="en-GB" sz="2200" kern="1200"/>
            <a:t>.</a:t>
          </a:r>
          <a:endParaRPr lang="en-GB" sz="2200" kern="1200" dirty="0"/>
        </a:p>
      </dsp:txBody>
      <dsp:txXfrm rot="10800000">
        <a:off x="2630603" y="2597971"/>
        <a:ext cx="1944966" cy="3111563"/>
      </dsp:txXfrm>
    </dsp:sp>
    <dsp:sp modelId="{91983A78-23AB-49E8-B3B0-4B4737F9A725}">
      <dsp:nvSpPr>
        <dsp:cNvPr id="0" name=""/>
        <dsp:cNvSpPr/>
      </dsp:nvSpPr>
      <dsp:spPr>
        <a:xfrm>
          <a:off x="4846548" y="346396"/>
          <a:ext cx="2072436" cy="19051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7FB853-459B-4FD5-95AE-ECFC055059F6}">
      <dsp:nvSpPr>
        <dsp:cNvPr id="0" name=""/>
        <dsp:cNvSpPr/>
      </dsp:nvSpPr>
      <dsp:spPr>
        <a:xfrm rot="10800000">
          <a:off x="4846548" y="2597971"/>
          <a:ext cx="2072436" cy="3175298"/>
        </a:xfrm>
        <a:prstGeom prst="round2SameRect">
          <a:avLst>
            <a:gd name="adj1" fmla="val 10500"/>
            <a:gd name="adj2" fmla="val 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Where it is necessary to ask questions, they should, as far as possible in the circumstances, be open-ended or specific-closed rather than forced-choice, leading or multiple.</a:t>
          </a:r>
          <a:endParaRPr lang="en-US" sz="1800" kern="1200" dirty="0"/>
        </a:p>
      </dsp:txBody>
      <dsp:txXfrm rot="10800000">
        <a:off x="4910283" y="2597971"/>
        <a:ext cx="1944966" cy="3111563"/>
      </dsp:txXfrm>
    </dsp:sp>
    <dsp:sp modelId="{12888B46-8BBA-4457-B7E5-E73A01F8A737}">
      <dsp:nvSpPr>
        <dsp:cNvPr id="0" name=""/>
        <dsp:cNvSpPr/>
      </dsp:nvSpPr>
      <dsp:spPr>
        <a:xfrm>
          <a:off x="7126229" y="346396"/>
          <a:ext cx="2072436" cy="1905179"/>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2C029B-62A6-4EF8-861C-7F9EB7D17F68}">
      <dsp:nvSpPr>
        <dsp:cNvPr id="0" name=""/>
        <dsp:cNvSpPr/>
      </dsp:nvSpPr>
      <dsp:spPr>
        <a:xfrm rot="10800000">
          <a:off x="7126229" y="2597971"/>
          <a:ext cx="2072436" cy="3175298"/>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Ask no more questions than are necessary in the circumstances to take immediate action</a:t>
          </a:r>
          <a:endParaRPr lang="en-US" sz="1800" kern="1200" dirty="0"/>
        </a:p>
      </dsp:txBody>
      <dsp:txXfrm rot="10800000">
        <a:off x="7189964" y="2597971"/>
        <a:ext cx="1944966" cy="311156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AE655-044F-4EC6-AA11-A1A6EFB4D317}">
      <dsp:nvSpPr>
        <dsp:cNvPr id="0" name=""/>
        <dsp:cNvSpPr/>
      </dsp:nvSpPr>
      <dsp:spPr>
        <a:xfrm>
          <a:off x="0" y="0"/>
          <a:ext cx="9493622" cy="2517289"/>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370B49-9BEE-4712-8033-867123DC6C17}">
      <dsp:nvSpPr>
        <dsp:cNvPr id="0" name=""/>
        <dsp:cNvSpPr/>
      </dsp:nvSpPr>
      <dsp:spPr>
        <a:xfrm>
          <a:off x="284808" y="335638"/>
          <a:ext cx="2788751" cy="184601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0F9341-968D-4C3E-8DC3-9BEB08BA2E4F}">
      <dsp:nvSpPr>
        <dsp:cNvPr id="0" name=""/>
        <dsp:cNvSpPr/>
      </dsp:nvSpPr>
      <dsp:spPr>
        <a:xfrm rot="10800000">
          <a:off x="284808" y="2517289"/>
          <a:ext cx="2788751" cy="3076687"/>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a:t>Make a comprehensive note of the discussion, taking care to record the timing, setting and people present as well as what was said by the witness and anybody else present (particularly the actual questions asked of the witness).</a:t>
          </a:r>
          <a:endParaRPr lang="en-US" sz="1900" kern="1200" dirty="0"/>
        </a:p>
      </dsp:txBody>
      <dsp:txXfrm rot="10800000">
        <a:off x="370572" y="2517289"/>
        <a:ext cx="2617223" cy="2990923"/>
      </dsp:txXfrm>
    </dsp:sp>
    <dsp:sp modelId="{36245424-26B0-485C-A76D-5A382AA1B316}">
      <dsp:nvSpPr>
        <dsp:cNvPr id="0" name=""/>
        <dsp:cNvSpPr/>
      </dsp:nvSpPr>
      <dsp:spPr>
        <a:xfrm>
          <a:off x="3352435" y="335638"/>
          <a:ext cx="2788751" cy="184601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339581-9EA2-4610-B43A-388CBE0ACB1D}">
      <dsp:nvSpPr>
        <dsp:cNvPr id="0" name=""/>
        <dsp:cNvSpPr/>
      </dsp:nvSpPr>
      <dsp:spPr>
        <a:xfrm rot="10800000">
          <a:off x="3352435" y="2517289"/>
          <a:ext cx="2788751" cy="3076687"/>
        </a:xfrm>
        <a:prstGeom prst="round2SameRect">
          <a:avLst>
            <a:gd name="adj1" fmla="val 10500"/>
            <a:gd name="adj2" fmla="val 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a:t>Make a note of the demeanour of the witness and anything else that might be relevant to any subsequent formal interview or the wider investigation.</a:t>
          </a:r>
          <a:endParaRPr lang="en-US" sz="1900" kern="1200" dirty="0"/>
        </a:p>
      </dsp:txBody>
      <dsp:txXfrm rot="10800000">
        <a:off x="3438199" y="2517289"/>
        <a:ext cx="2617223" cy="2990923"/>
      </dsp:txXfrm>
    </dsp:sp>
    <dsp:sp modelId="{14C5D2CB-6BFC-496D-8999-5A6C119F778C}">
      <dsp:nvSpPr>
        <dsp:cNvPr id="0" name=""/>
        <dsp:cNvSpPr/>
      </dsp:nvSpPr>
      <dsp:spPr>
        <a:xfrm>
          <a:off x="6420061" y="335638"/>
          <a:ext cx="2788751" cy="184601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1B7D92-A680-49A4-895E-58A044CE11CA}">
      <dsp:nvSpPr>
        <dsp:cNvPr id="0" name=""/>
        <dsp:cNvSpPr/>
      </dsp:nvSpPr>
      <dsp:spPr>
        <a:xfrm rot="10800000">
          <a:off x="6420061" y="2517289"/>
          <a:ext cx="2788751" cy="3076687"/>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a:t>Fully record any comments made by the witness or events that might be relevant to the legal process up to the time of the interview.</a:t>
          </a:r>
          <a:endParaRPr lang="en-US" sz="1900" kern="1200" dirty="0"/>
        </a:p>
      </dsp:txBody>
      <dsp:txXfrm rot="10800000">
        <a:off x="6505825" y="2517289"/>
        <a:ext cx="2617223" cy="299092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33526-5DCB-4F75-A10C-071D1FD8C1AA}">
      <dsp:nvSpPr>
        <dsp:cNvPr id="0" name=""/>
        <dsp:cNvSpPr/>
      </dsp:nvSpPr>
      <dsp:spPr>
        <a:xfrm>
          <a:off x="3548630" y="460232"/>
          <a:ext cx="7987916" cy="654293"/>
        </a:xfrm>
        <a:prstGeom prst="roundRect">
          <a:avLst>
            <a:gd name="adj" fmla="val 10000"/>
          </a:avLst>
        </a:prstGeom>
        <a:solidFill>
          <a:schemeClr val="accent6">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solidFill>
                <a:schemeClr val="bg1"/>
              </a:solidFill>
            </a:rPr>
            <a:t>Inconsistencies</a:t>
          </a:r>
        </a:p>
      </dsp:txBody>
      <dsp:txXfrm>
        <a:off x="3567794" y="479396"/>
        <a:ext cx="7949588" cy="615965"/>
      </dsp:txXfrm>
    </dsp:sp>
    <dsp:sp modelId="{6DD4EEC4-E99D-467D-AF78-919547481AEE}">
      <dsp:nvSpPr>
        <dsp:cNvPr id="0" name=""/>
        <dsp:cNvSpPr/>
      </dsp:nvSpPr>
      <dsp:spPr>
        <a:xfrm>
          <a:off x="1671046" y="2259761"/>
          <a:ext cx="2471948" cy="2544640"/>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endParaRPr lang="en-US" sz="6300" kern="1200" dirty="0"/>
        </a:p>
      </dsp:txBody>
      <dsp:txXfrm>
        <a:off x="1743447" y="2332162"/>
        <a:ext cx="2327146" cy="2399838"/>
      </dsp:txXfrm>
    </dsp:sp>
    <dsp:sp modelId="{93CD6C3D-AAE7-416A-8426-2A4D9037509A}">
      <dsp:nvSpPr>
        <dsp:cNvPr id="0" name=""/>
        <dsp:cNvSpPr/>
      </dsp:nvSpPr>
      <dsp:spPr>
        <a:xfrm>
          <a:off x="6880886" y="5206894"/>
          <a:ext cx="756397" cy="756397"/>
        </a:xfrm>
        <a:prstGeom prst="triangle">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90817069-4992-477F-89C0-30606F1A62AE}">
      <dsp:nvSpPr>
        <dsp:cNvPr id="0" name=""/>
        <dsp:cNvSpPr/>
      </dsp:nvSpPr>
      <dsp:spPr>
        <a:xfrm rot="240000">
          <a:off x="4843609" y="4850418"/>
          <a:ext cx="4539768" cy="317451"/>
        </a:xfrm>
        <a:prstGeom prst="rect">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188678A-0B24-4572-A01E-A0A2446122EB}">
      <dsp:nvSpPr>
        <dsp:cNvPr id="0" name=""/>
        <dsp:cNvSpPr/>
      </dsp:nvSpPr>
      <dsp:spPr>
        <a:xfrm rot="240000">
          <a:off x="7569346" y="4056711"/>
          <a:ext cx="1811324" cy="84389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Accounts of other witnesses</a:t>
          </a:r>
        </a:p>
      </dsp:txBody>
      <dsp:txXfrm>
        <a:off x="7610541" y="4097906"/>
        <a:ext cx="1728934" cy="761502"/>
      </dsp:txXfrm>
    </dsp:sp>
    <dsp:sp modelId="{57C517CE-4BF0-450F-BFD8-6491C4E52D0C}">
      <dsp:nvSpPr>
        <dsp:cNvPr id="0" name=""/>
        <dsp:cNvSpPr/>
      </dsp:nvSpPr>
      <dsp:spPr>
        <a:xfrm rot="240000">
          <a:off x="7634900" y="3149034"/>
          <a:ext cx="1811324" cy="84389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What was said on a previous occasion</a:t>
          </a:r>
        </a:p>
      </dsp:txBody>
      <dsp:txXfrm>
        <a:off x="7676095" y="3190229"/>
        <a:ext cx="1728934" cy="761502"/>
      </dsp:txXfrm>
    </dsp:sp>
    <dsp:sp modelId="{D83198A0-F883-4219-B205-9F6EF84733B7}">
      <dsp:nvSpPr>
        <dsp:cNvPr id="0" name=""/>
        <dsp:cNvSpPr/>
      </dsp:nvSpPr>
      <dsp:spPr>
        <a:xfrm rot="240000">
          <a:off x="7700455" y="2261528"/>
          <a:ext cx="1811324" cy="84389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Account during interview</a:t>
          </a:r>
        </a:p>
      </dsp:txBody>
      <dsp:txXfrm>
        <a:off x="7741650" y="2302723"/>
        <a:ext cx="1728934" cy="761502"/>
      </dsp:txXfrm>
    </dsp:sp>
    <dsp:sp modelId="{989F0CD6-9D40-4FB4-ADD5-2D1496222416}">
      <dsp:nvSpPr>
        <dsp:cNvPr id="0" name=""/>
        <dsp:cNvSpPr/>
      </dsp:nvSpPr>
      <dsp:spPr>
        <a:xfrm rot="240000">
          <a:off x="4972382" y="3875176"/>
          <a:ext cx="1811324" cy="843892"/>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Injuries sustained by suspect</a:t>
          </a:r>
        </a:p>
      </dsp:txBody>
      <dsp:txXfrm>
        <a:off x="5013577" y="3916371"/>
        <a:ext cx="1728934" cy="761502"/>
      </dsp:txXfrm>
    </dsp:sp>
    <dsp:sp modelId="{832F806D-2C15-43ED-BB3C-37CF738774E0}">
      <dsp:nvSpPr>
        <dsp:cNvPr id="0" name=""/>
        <dsp:cNvSpPr/>
      </dsp:nvSpPr>
      <dsp:spPr>
        <a:xfrm rot="240000">
          <a:off x="5037937" y="2967499"/>
          <a:ext cx="1811324" cy="843892"/>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Injuries sustained by victim</a:t>
          </a:r>
        </a:p>
      </dsp:txBody>
      <dsp:txXfrm>
        <a:off x="5079132" y="3008694"/>
        <a:ext cx="1728934" cy="76150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4BC-830E-4236-8130-B74913322497}">
      <dsp:nvSpPr>
        <dsp:cNvPr id="0" name=""/>
        <dsp:cNvSpPr/>
      </dsp:nvSpPr>
      <dsp:spPr>
        <a:xfrm>
          <a:off x="0" y="0"/>
          <a:ext cx="1916677" cy="433753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Timing of the interview</a:t>
          </a:r>
          <a:endParaRPr lang="en-US" sz="2400" kern="1200" dirty="0"/>
        </a:p>
      </dsp:txBody>
      <dsp:txXfrm>
        <a:off x="0" y="1735015"/>
        <a:ext cx="1916677" cy="1735015"/>
      </dsp:txXfrm>
    </dsp:sp>
    <dsp:sp modelId="{52635A97-B680-499C-B23B-D8A75F4E9795}">
      <dsp:nvSpPr>
        <dsp:cNvPr id="0" name=""/>
        <dsp:cNvSpPr/>
      </dsp:nvSpPr>
      <dsp:spPr>
        <a:xfrm>
          <a:off x="236138" y="260252"/>
          <a:ext cx="1444400" cy="1444400"/>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46994E-4CA3-468D-978E-3E09D2D5FFC8}">
      <dsp:nvSpPr>
        <dsp:cNvPr id="0" name=""/>
        <dsp:cNvSpPr/>
      </dsp:nvSpPr>
      <dsp:spPr>
        <a:xfrm>
          <a:off x="1974177" y="0"/>
          <a:ext cx="1916677" cy="4337539"/>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Duration of the interview</a:t>
          </a:r>
          <a:endParaRPr lang="en-US" sz="2400" kern="1200" dirty="0"/>
        </a:p>
      </dsp:txBody>
      <dsp:txXfrm>
        <a:off x="1974177" y="1735015"/>
        <a:ext cx="1916677" cy="1735015"/>
      </dsp:txXfrm>
    </dsp:sp>
    <dsp:sp modelId="{D22E2E00-5B1C-4EBB-B512-4A8B1ADA14C2}">
      <dsp:nvSpPr>
        <dsp:cNvPr id="0" name=""/>
        <dsp:cNvSpPr/>
      </dsp:nvSpPr>
      <dsp:spPr>
        <a:xfrm>
          <a:off x="2210316" y="260252"/>
          <a:ext cx="1444400" cy="1444400"/>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41E07D-FEAD-4983-A8BF-49AF500C3FCA}">
      <dsp:nvSpPr>
        <dsp:cNvPr id="0" name=""/>
        <dsp:cNvSpPr/>
      </dsp:nvSpPr>
      <dsp:spPr>
        <a:xfrm>
          <a:off x="3948355" y="0"/>
          <a:ext cx="1916677" cy="433753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Victim personal statements</a:t>
          </a:r>
          <a:endParaRPr lang="en-US" sz="2400" kern="1200" dirty="0"/>
        </a:p>
      </dsp:txBody>
      <dsp:txXfrm>
        <a:off x="3948355" y="1735015"/>
        <a:ext cx="1916677" cy="1735015"/>
      </dsp:txXfrm>
    </dsp:sp>
    <dsp:sp modelId="{9913D0DF-278C-4CC2-93E6-7D9B78B961D7}">
      <dsp:nvSpPr>
        <dsp:cNvPr id="0" name=""/>
        <dsp:cNvSpPr/>
      </dsp:nvSpPr>
      <dsp:spPr>
        <a:xfrm>
          <a:off x="4184493" y="260252"/>
          <a:ext cx="1444400" cy="1444400"/>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1770F8-4A2A-4BAD-9F1E-52ED909A159E}">
      <dsp:nvSpPr>
        <dsp:cNvPr id="0" name=""/>
        <dsp:cNvSpPr/>
      </dsp:nvSpPr>
      <dsp:spPr>
        <a:xfrm>
          <a:off x="5922532" y="0"/>
          <a:ext cx="1916677" cy="4337539"/>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Witness who becomes suspect</a:t>
          </a:r>
          <a:endParaRPr lang="en-US" sz="2400" kern="1200" dirty="0"/>
        </a:p>
      </dsp:txBody>
      <dsp:txXfrm>
        <a:off x="5922532" y="1735015"/>
        <a:ext cx="1916677" cy="1735015"/>
      </dsp:txXfrm>
    </dsp:sp>
    <dsp:sp modelId="{531D1FDD-9E04-40B3-827A-A6DAE4EC4E0E}">
      <dsp:nvSpPr>
        <dsp:cNvPr id="0" name=""/>
        <dsp:cNvSpPr/>
      </dsp:nvSpPr>
      <dsp:spPr>
        <a:xfrm>
          <a:off x="6158671" y="260252"/>
          <a:ext cx="1444400" cy="1444400"/>
        </a:xfrm>
        <a:prstGeom prst="ellipse">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A5F0FE-8A21-44A9-BA0D-6782118F696B}">
      <dsp:nvSpPr>
        <dsp:cNvPr id="0" name=""/>
        <dsp:cNvSpPr/>
      </dsp:nvSpPr>
      <dsp:spPr>
        <a:xfrm>
          <a:off x="7896710" y="0"/>
          <a:ext cx="1916677" cy="4337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Record the planning process</a:t>
          </a:r>
          <a:endParaRPr lang="en-US" sz="2400" kern="1200" dirty="0"/>
        </a:p>
      </dsp:txBody>
      <dsp:txXfrm>
        <a:off x="7896710" y="1735015"/>
        <a:ext cx="1916677" cy="1735015"/>
      </dsp:txXfrm>
    </dsp:sp>
    <dsp:sp modelId="{25F49BA0-3811-4864-9C27-EB8A4CE242C4}">
      <dsp:nvSpPr>
        <dsp:cNvPr id="0" name=""/>
        <dsp:cNvSpPr/>
      </dsp:nvSpPr>
      <dsp:spPr>
        <a:xfrm>
          <a:off x="8132849" y="260252"/>
          <a:ext cx="1444400" cy="1444400"/>
        </a:xfrm>
        <a:prstGeom prst="ellipse">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6D72F9-9364-44A5-8096-E189D077A341}">
      <dsp:nvSpPr>
        <dsp:cNvPr id="0" name=""/>
        <dsp:cNvSpPr/>
      </dsp:nvSpPr>
      <dsp:spPr>
        <a:xfrm>
          <a:off x="392535" y="3470031"/>
          <a:ext cx="9028316" cy="650630"/>
        </a:xfrm>
        <a:prstGeom prst="leftRightArrow">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F5D41-75E1-4E13-B859-0B6351EAD457}">
      <dsp:nvSpPr>
        <dsp:cNvPr id="0" name=""/>
        <dsp:cNvSpPr/>
      </dsp:nvSpPr>
      <dsp:spPr>
        <a:xfrm>
          <a:off x="818645" y="2820"/>
          <a:ext cx="9599545" cy="11828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Witnesses should always be interviewed in the language of their choice unless exceptional circumstances prevail (E.G availability of interpreters)</a:t>
          </a:r>
          <a:endParaRPr lang="en-US" sz="2400" kern="1200" dirty="0"/>
        </a:p>
      </dsp:txBody>
      <dsp:txXfrm>
        <a:off x="853289" y="37464"/>
        <a:ext cx="9530257" cy="1113562"/>
      </dsp:txXfrm>
    </dsp:sp>
    <dsp:sp modelId="{4061BC50-FD17-4846-80F8-EFC9EFE40985}">
      <dsp:nvSpPr>
        <dsp:cNvPr id="0" name=""/>
        <dsp:cNvSpPr/>
      </dsp:nvSpPr>
      <dsp:spPr>
        <a:xfrm rot="5400000">
          <a:off x="5396633" y="1215242"/>
          <a:ext cx="443569" cy="53228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458733" y="1259599"/>
        <a:ext cx="319370" cy="310498"/>
      </dsp:txXfrm>
    </dsp:sp>
    <dsp:sp modelId="{B5213A7D-3502-421C-8B4C-6EA5C2755614}">
      <dsp:nvSpPr>
        <dsp:cNvPr id="0" name=""/>
        <dsp:cNvSpPr/>
      </dsp:nvSpPr>
      <dsp:spPr>
        <a:xfrm>
          <a:off x="128522" y="1777096"/>
          <a:ext cx="10979790" cy="157775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will normally be the witness’s 1st language, unless specific circumstances result in their 2</a:t>
          </a:r>
          <a:r>
            <a:rPr lang="en-US" sz="2400" kern="1200" baseline="30000"/>
            <a:t>nd</a:t>
          </a:r>
          <a:r>
            <a:rPr lang="en-US" sz="2400" kern="1200"/>
            <a:t> language being more appropriate. Interviewers should be aware that some witnesses could be perfectly fluent in English but might use their 1</a:t>
          </a:r>
          <a:r>
            <a:rPr lang="en-US" sz="2400" kern="1200" baseline="30000"/>
            <a:t>st</a:t>
          </a:r>
          <a:r>
            <a:rPr lang="en-US" sz="2400" kern="1200"/>
            <a:t> language to express intimate or more complex concepts</a:t>
          </a:r>
          <a:endParaRPr lang="en-US" sz="2400" kern="1200" dirty="0"/>
        </a:p>
      </dsp:txBody>
      <dsp:txXfrm>
        <a:off x="174733" y="1823307"/>
        <a:ext cx="10887368" cy="1485335"/>
      </dsp:txXfrm>
    </dsp:sp>
    <dsp:sp modelId="{E6E9CA23-90F1-4D19-801D-1971969B86BB}">
      <dsp:nvSpPr>
        <dsp:cNvPr id="0" name=""/>
        <dsp:cNvSpPr/>
      </dsp:nvSpPr>
      <dsp:spPr>
        <a:xfrm rot="5400000">
          <a:off x="5396633" y="3384425"/>
          <a:ext cx="443569" cy="532282"/>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458733" y="3428782"/>
        <a:ext cx="319370" cy="310498"/>
      </dsp:txXfrm>
    </dsp:sp>
    <dsp:sp modelId="{C2ED49CC-3045-4D7F-BC73-FB75CBFD3A3F}">
      <dsp:nvSpPr>
        <dsp:cNvPr id="0" name=""/>
        <dsp:cNvSpPr/>
      </dsp:nvSpPr>
      <dsp:spPr>
        <a:xfrm>
          <a:off x="1311846" y="3946279"/>
          <a:ext cx="8613142" cy="118285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 a result, the possibility of using an interpreter should be considered while planning the interview even where a witness is bilingual. They should be involved in the planning process.</a:t>
          </a:r>
          <a:endParaRPr lang="en-US" sz="2400" kern="1200" dirty="0"/>
        </a:p>
      </dsp:txBody>
      <dsp:txXfrm>
        <a:off x="1346490" y="3980923"/>
        <a:ext cx="8543854" cy="111356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18BFF-6112-49BE-ACFE-E9845C578855}">
      <dsp:nvSpPr>
        <dsp:cNvPr id="0" name=""/>
        <dsp:cNvSpPr/>
      </dsp:nvSpPr>
      <dsp:spPr>
        <a:xfrm>
          <a:off x="-468223" y="3231"/>
          <a:ext cx="10847311" cy="13096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may need assistance from an interpreter when you take a witness statement from an individual who does not speak English as their 1</a:t>
          </a:r>
          <a:r>
            <a:rPr lang="en-US" sz="2400" kern="1200" baseline="30000"/>
            <a:t>st</a:t>
          </a:r>
          <a:r>
            <a:rPr lang="en-US" sz="2400" kern="1200"/>
            <a:t> language</a:t>
          </a:r>
          <a:endParaRPr lang="en-US" sz="2400" kern="1200" dirty="0"/>
        </a:p>
      </dsp:txBody>
      <dsp:txXfrm>
        <a:off x="-429865" y="41589"/>
        <a:ext cx="10770595" cy="1232934"/>
      </dsp:txXfrm>
    </dsp:sp>
    <dsp:sp modelId="{72DADE2C-8196-4FA9-9C77-4A1A4E8E8387}">
      <dsp:nvSpPr>
        <dsp:cNvPr id="0" name=""/>
        <dsp:cNvSpPr/>
      </dsp:nvSpPr>
      <dsp:spPr>
        <a:xfrm rot="5400000">
          <a:off x="4709873" y="1345623"/>
          <a:ext cx="491118" cy="5893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778630" y="1394735"/>
        <a:ext cx="353606" cy="343783"/>
      </dsp:txXfrm>
    </dsp:sp>
    <dsp:sp modelId="{00B17563-E972-4509-AF04-317BAC0DCE1C}">
      <dsp:nvSpPr>
        <dsp:cNvPr id="0" name=""/>
        <dsp:cNvSpPr/>
      </dsp:nvSpPr>
      <dsp:spPr>
        <a:xfrm>
          <a:off x="16190" y="1967707"/>
          <a:ext cx="9878484" cy="659435"/>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such cases you will need to use local procedure to contact an interpreter</a:t>
          </a:r>
          <a:endParaRPr lang="en-US" sz="2400" kern="1200" dirty="0"/>
        </a:p>
      </dsp:txBody>
      <dsp:txXfrm>
        <a:off x="35504" y="1987021"/>
        <a:ext cx="9839856" cy="620807"/>
      </dsp:txXfrm>
    </dsp:sp>
    <dsp:sp modelId="{673DD7B1-0508-4CB4-B784-E8E5C99A5408}">
      <dsp:nvSpPr>
        <dsp:cNvPr id="0" name=""/>
        <dsp:cNvSpPr/>
      </dsp:nvSpPr>
      <dsp:spPr>
        <a:xfrm rot="5400000">
          <a:off x="4709873" y="2659883"/>
          <a:ext cx="491118" cy="589342"/>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778630" y="2708995"/>
        <a:ext cx="353606" cy="343783"/>
      </dsp:txXfrm>
    </dsp:sp>
    <dsp:sp modelId="{C0108D6F-BA9E-4839-B556-FC0EA9FD996D}">
      <dsp:nvSpPr>
        <dsp:cNvPr id="0" name=""/>
        <dsp:cNvSpPr/>
      </dsp:nvSpPr>
      <dsp:spPr>
        <a:xfrm>
          <a:off x="16190" y="3281967"/>
          <a:ext cx="9878484" cy="147505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When a witness statement is recorded in another language the interpreter must make a translation into the English version onto a separate witness statement form MG11 to formally produce the translation as an exhibit which can be used in court </a:t>
          </a:r>
          <a:endParaRPr lang="en-US" sz="2400" kern="1200" dirty="0"/>
        </a:p>
      </dsp:txBody>
      <dsp:txXfrm>
        <a:off x="59393" y="3325170"/>
        <a:ext cx="9792078" cy="138865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BD7C-2264-4E67-9741-8D319E2EAFAE}">
      <dsp:nvSpPr>
        <dsp:cNvPr id="0" name=""/>
        <dsp:cNvSpPr/>
      </dsp:nvSpPr>
      <dsp:spPr>
        <a:xfrm>
          <a:off x="564787" y="2739"/>
          <a:ext cx="3171038" cy="21850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 To be able to understand &amp; be understood</a:t>
          </a:r>
          <a:endParaRPr lang="en-US" sz="2400" kern="1200" dirty="0"/>
        </a:p>
      </dsp:txBody>
      <dsp:txXfrm>
        <a:off x="564787" y="2739"/>
        <a:ext cx="3171038" cy="2185089"/>
      </dsp:txXfrm>
    </dsp:sp>
    <dsp:sp modelId="{68698327-39DC-4ECD-8E4D-F5841A72B693}">
      <dsp:nvSpPr>
        <dsp:cNvPr id="0" name=""/>
        <dsp:cNvSpPr/>
      </dsp:nvSpPr>
      <dsp:spPr>
        <a:xfrm>
          <a:off x="4100007" y="2739"/>
          <a:ext cx="3641816" cy="2185089"/>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2. To have the details of the crime recorded without unjustified delay (including additional support when being interviewed or providing a statement)</a:t>
          </a:r>
          <a:endParaRPr lang="en-US" sz="2400" kern="1200" dirty="0"/>
        </a:p>
      </dsp:txBody>
      <dsp:txXfrm>
        <a:off x="4100007" y="2739"/>
        <a:ext cx="3641816" cy="2185089"/>
      </dsp:txXfrm>
    </dsp:sp>
    <dsp:sp modelId="{FCDEDDDC-0D34-4028-AA30-05A8751D6094}">
      <dsp:nvSpPr>
        <dsp:cNvPr id="0" name=""/>
        <dsp:cNvSpPr/>
      </dsp:nvSpPr>
      <dsp:spPr>
        <a:xfrm>
          <a:off x="8106004" y="2739"/>
          <a:ext cx="3001257" cy="2185089"/>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3. To be provided with information when reporting a crime</a:t>
          </a:r>
          <a:endParaRPr lang="en-US" sz="2400" kern="1200" dirty="0"/>
        </a:p>
      </dsp:txBody>
      <dsp:txXfrm>
        <a:off x="8106004" y="2739"/>
        <a:ext cx="3001257" cy="2185089"/>
      </dsp:txXfrm>
    </dsp:sp>
    <dsp:sp modelId="{90D82627-43C7-444C-8202-4D0EEDDF66B8}">
      <dsp:nvSpPr>
        <dsp:cNvPr id="0" name=""/>
        <dsp:cNvSpPr/>
      </dsp:nvSpPr>
      <dsp:spPr>
        <a:xfrm>
          <a:off x="566007" y="2552010"/>
          <a:ext cx="3641816" cy="2185089"/>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***4. To be referred to services that support victims &amp; have services &amp; support tailored to your needs e.g Special Measures ***</a:t>
          </a:r>
          <a:endParaRPr lang="en-US" sz="2400" kern="1200" dirty="0"/>
        </a:p>
      </dsp:txBody>
      <dsp:txXfrm>
        <a:off x="566007" y="2552010"/>
        <a:ext cx="3641816" cy="2185089"/>
      </dsp:txXfrm>
    </dsp:sp>
    <dsp:sp modelId="{51CCAA29-AA3D-47D9-B939-8ABF87492568}">
      <dsp:nvSpPr>
        <dsp:cNvPr id="0" name=""/>
        <dsp:cNvSpPr/>
      </dsp:nvSpPr>
      <dsp:spPr>
        <a:xfrm>
          <a:off x="4572004" y="2552010"/>
          <a:ext cx="2528039" cy="2185089"/>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5. To be provided with information about compensation</a:t>
          </a:r>
          <a:endParaRPr lang="en-US" sz="2400" kern="1200" dirty="0"/>
        </a:p>
      </dsp:txBody>
      <dsp:txXfrm>
        <a:off x="4572004" y="2552010"/>
        <a:ext cx="2528039" cy="2185089"/>
      </dsp:txXfrm>
    </dsp:sp>
    <dsp:sp modelId="{3B04A85C-9433-4821-9B63-D1C9C5E21AB5}">
      <dsp:nvSpPr>
        <dsp:cNvPr id="0" name=""/>
        <dsp:cNvSpPr/>
      </dsp:nvSpPr>
      <dsp:spPr>
        <a:xfrm>
          <a:off x="7464225" y="2552010"/>
          <a:ext cx="3641816" cy="21850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6. To be provided with information about  the investigation &amp; prosecution</a:t>
          </a:r>
          <a:endParaRPr lang="en-US" sz="2400" kern="1200" dirty="0"/>
        </a:p>
      </dsp:txBody>
      <dsp:txXfrm>
        <a:off x="7464225" y="2552010"/>
        <a:ext cx="3641816" cy="218508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BD7C-2264-4E67-9741-8D319E2EAFAE}">
      <dsp:nvSpPr>
        <dsp:cNvPr id="0" name=""/>
        <dsp:cNvSpPr/>
      </dsp:nvSpPr>
      <dsp:spPr>
        <a:xfrm>
          <a:off x="564787" y="2739"/>
          <a:ext cx="3171038" cy="21850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7. To make a Victim Personal Statement</a:t>
          </a:r>
          <a:endParaRPr lang="en-US" sz="2400" kern="1200" dirty="0"/>
        </a:p>
      </dsp:txBody>
      <dsp:txXfrm>
        <a:off x="564787" y="2739"/>
        <a:ext cx="3171038" cy="2185089"/>
      </dsp:txXfrm>
    </dsp:sp>
    <dsp:sp modelId="{68698327-39DC-4ECD-8E4D-F5841A72B693}">
      <dsp:nvSpPr>
        <dsp:cNvPr id="0" name=""/>
        <dsp:cNvSpPr/>
      </dsp:nvSpPr>
      <dsp:spPr>
        <a:xfrm>
          <a:off x="4100007" y="2739"/>
          <a:ext cx="3641816" cy="2185089"/>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8. To be given information about the trial, trial process &amp; your role as a witness</a:t>
          </a:r>
          <a:endParaRPr lang="en-US" sz="2400" kern="1200" dirty="0"/>
        </a:p>
      </dsp:txBody>
      <dsp:txXfrm>
        <a:off x="4100007" y="2739"/>
        <a:ext cx="3641816" cy="2185089"/>
      </dsp:txXfrm>
    </dsp:sp>
    <dsp:sp modelId="{FCDEDDDC-0D34-4028-AA30-05A8751D6094}">
      <dsp:nvSpPr>
        <dsp:cNvPr id="0" name=""/>
        <dsp:cNvSpPr/>
      </dsp:nvSpPr>
      <dsp:spPr>
        <a:xfrm>
          <a:off x="8106004" y="2739"/>
          <a:ext cx="3001257" cy="2185089"/>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9. To be given information about the outcome of the case &amp; any appeals </a:t>
          </a:r>
          <a:endParaRPr lang="en-US" sz="2400" kern="1200" dirty="0"/>
        </a:p>
      </dsp:txBody>
      <dsp:txXfrm>
        <a:off x="8106004" y="2739"/>
        <a:ext cx="3001257" cy="2185089"/>
      </dsp:txXfrm>
    </dsp:sp>
    <dsp:sp modelId="{90D82627-43C7-444C-8202-4D0EEDDF66B8}">
      <dsp:nvSpPr>
        <dsp:cNvPr id="0" name=""/>
        <dsp:cNvSpPr/>
      </dsp:nvSpPr>
      <dsp:spPr>
        <a:xfrm>
          <a:off x="566007" y="2552010"/>
          <a:ext cx="3641816" cy="2185089"/>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10. To be paid expenses &amp; have property returned</a:t>
          </a:r>
          <a:endParaRPr lang="en-US" sz="2400" kern="1200" dirty="0"/>
        </a:p>
      </dsp:txBody>
      <dsp:txXfrm>
        <a:off x="566007" y="2552010"/>
        <a:ext cx="3641816" cy="2185089"/>
      </dsp:txXfrm>
    </dsp:sp>
    <dsp:sp modelId="{51CCAA29-AA3D-47D9-B939-8ABF87492568}">
      <dsp:nvSpPr>
        <dsp:cNvPr id="0" name=""/>
        <dsp:cNvSpPr/>
      </dsp:nvSpPr>
      <dsp:spPr>
        <a:xfrm>
          <a:off x="4572004" y="2552010"/>
          <a:ext cx="2528039" cy="2185089"/>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11.</a:t>
          </a:r>
          <a:r>
            <a:rPr lang="en-US" sz="2400" kern="1200" baseline="0"/>
            <a:t>  To be given information about the offender following a conviction</a:t>
          </a:r>
          <a:endParaRPr lang="en-US" sz="2400" kern="1200" dirty="0"/>
        </a:p>
      </dsp:txBody>
      <dsp:txXfrm>
        <a:off x="4572004" y="2552010"/>
        <a:ext cx="2528039" cy="2185089"/>
      </dsp:txXfrm>
    </dsp:sp>
    <dsp:sp modelId="{3B04A85C-9433-4821-9B63-D1C9C5E21AB5}">
      <dsp:nvSpPr>
        <dsp:cNvPr id="0" name=""/>
        <dsp:cNvSpPr/>
      </dsp:nvSpPr>
      <dsp:spPr>
        <a:xfrm>
          <a:off x="7464225" y="2552010"/>
          <a:ext cx="3641816" cy="21850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12. To make a complaint about your Rights not being met</a:t>
          </a:r>
          <a:endParaRPr lang="en-US" sz="2400" kern="1200" dirty="0"/>
        </a:p>
      </dsp:txBody>
      <dsp:txXfrm>
        <a:off x="7464225" y="2552010"/>
        <a:ext cx="3641816" cy="218508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64DD2-D267-4B0B-9ED2-128B7112FE24}">
      <dsp:nvSpPr>
        <dsp:cNvPr id="0" name=""/>
        <dsp:cNvSpPr/>
      </dsp:nvSpPr>
      <dsp:spPr>
        <a:xfrm>
          <a:off x="301677" y="2227"/>
          <a:ext cx="9516110" cy="113928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53(3) A person is not competent to give evidence in criminal proceedings if it appears to the court that he is not a person who is able to:-</a:t>
          </a:r>
        </a:p>
      </dsp:txBody>
      <dsp:txXfrm>
        <a:off x="335045" y="35595"/>
        <a:ext cx="9449374" cy="1072546"/>
      </dsp:txXfrm>
    </dsp:sp>
    <dsp:sp modelId="{10DA975C-1A83-4873-8572-9C3BDDF58F5A}">
      <dsp:nvSpPr>
        <dsp:cNvPr id="0" name=""/>
        <dsp:cNvSpPr/>
      </dsp:nvSpPr>
      <dsp:spPr>
        <a:xfrm rot="5400000">
          <a:off x="4846116" y="1169992"/>
          <a:ext cx="427231" cy="51267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05929" y="1212715"/>
        <a:ext cx="307607" cy="299062"/>
      </dsp:txXfrm>
    </dsp:sp>
    <dsp:sp modelId="{8A0F7193-3712-419A-9CDD-4E3E1A940DB3}">
      <dsp:nvSpPr>
        <dsp:cNvPr id="0" name=""/>
        <dsp:cNvSpPr/>
      </dsp:nvSpPr>
      <dsp:spPr>
        <a:xfrm>
          <a:off x="2781166" y="1711151"/>
          <a:ext cx="4557131" cy="1139282"/>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 understand questions put to him as a witness; and </a:t>
          </a:r>
          <a:endParaRPr lang="en-US" sz="2800" kern="1200" dirty="0"/>
        </a:p>
      </dsp:txBody>
      <dsp:txXfrm>
        <a:off x="2814534" y="1744519"/>
        <a:ext cx="4490395" cy="1072546"/>
      </dsp:txXfrm>
    </dsp:sp>
    <dsp:sp modelId="{2E9B74D4-2FF3-4410-BB53-22451E688203}">
      <dsp:nvSpPr>
        <dsp:cNvPr id="0" name=""/>
        <dsp:cNvSpPr/>
      </dsp:nvSpPr>
      <dsp:spPr>
        <a:xfrm rot="5400000">
          <a:off x="4846116" y="2878916"/>
          <a:ext cx="427231" cy="51267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05929" y="2921639"/>
        <a:ext cx="307607" cy="299062"/>
      </dsp:txXfrm>
    </dsp:sp>
    <dsp:sp modelId="{69FB3028-5F9D-4D98-A05D-FB4B98343E4E}">
      <dsp:nvSpPr>
        <dsp:cNvPr id="0" name=""/>
        <dsp:cNvSpPr/>
      </dsp:nvSpPr>
      <dsp:spPr>
        <a:xfrm>
          <a:off x="2781166" y="3420075"/>
          <a:ext cx="4557131" cy="113928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 Give answers to them which can be understood</a:t>
          </a:r>
          <a:endParaRPr lang="en-US" sz="2800" kern="1200" dirty="0"/>
        </a:p>
      </dsp:txBody>
      <dsp:txXfrm>
        <a:off x="2814534" y="3453443"/>
        <a:ext cx="4490395" cy="1072546"/>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D8311-7D4E-467D-AF34-4B6421CAC50F}">
      <dsp:nvSpPr>
        <dsp:cNvPr id="0" name=""/>
        <dsp:cNvSpPr/>
      </dsp:nvSpPr>
      <dsp:spPr>
        <a:xfrm>
          <a:off x="349626" y="2364"/>
          <a:ext cx="7637402" cy="120958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A witness must be legally competent to testify</a:t>
          </a:r>
          <a:endParaRPr lang="en-US" sz="2400" b="1" i="1" u="sng" kern="1200" dirty="0"/>
        </a:p>
      </dsp:txBody>
      <dsp:txXfrm>
        <a:off x="385054" y="37792"/>
        <a:ext cx="7566546" cy="1138733"/>
      </dsp:txXfrm>
    </dsp:sp>
    <dsp:sp modelId="{A9C56EAB-8353-4A9E-BE50-E0A26386596B}">
      <dsp:nvSpPr>
        <dsp:cNvPr id="0" name=""/>
        <dsp:cNvSpPr/>
      </dsp:nvSpPr>
      <dsp:spPr>
        <a:xfrm rot="5400000">
          <a:off x="3941529" y="1242193"/>
          <a:ext cx="453596" cy="5443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5033" y="1287553"/>
        <a:ext cx="326589" cy="317517"/>
      </dsp:txXfrm>
    </dsp:sp>
    <dsp:sp modelId="{36B21077-6105-4F5A-B395-F47A5B29833A}">
      <dsp:nvSpPr>
        <dsp:cNvPr id="0" name=""/>
        <dsp:cNvSpPr/>
      </dsp:nvSpPr>
      <dsp:spPr>
        <a:xfrm>
          <a:off x="0" y="1816748"/>
          <a:ext cx="8336656" cy="120958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53(1) of the YJCEA 1999 which applies to all witnesses provides </a:t>
          </a:r>
          <a:endParaRPr lang="en-US" sz="2400" kern="1200" dirty="0"/>
        </a:p>
      </dsp:txBody>
      <dsp:txXfrm>
        <a:off x="35428" y="1852176"/>
        <a:ext cx="8265800" cy="1138733"/>
      </dsp:txXfrm>
    </dsp:sp>
    <dsp:sp modelId="{6D823853-AA3B-4EE7-9F7A-4093AE814A36}">
      <dsp:nvSpPr>
        <dsp:cNvPr id="0" name=""/>
        <dsp:cNvSpPr/>
      </dsp:nvSpPr>
      <dsp:spPr>
        <a:xfrm rot="5400000">
          <a:off x="3941529" y="3056577"/>
          <a:ext cx="453596" cy="54431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005033" y="3101937"/>
        <a:ext cx="326589" cy="317517"/>
      </dsp:txXfrm>
    </dsp:sp>
    <dsp:sp modelId="{FE7ADE90-A753-4697-98B7-08C4E960AB2B}">
      <dsp:nvSpPr>
        <dsp:cNvPr id="0" name=""/>
        <dsp:cNvSpPr/>
      </dsp:nvSpPr>
      <dsp:spPr>
        <a:xfrm>
          <a:off x="0" y="3631132"/>
          <a:ext cx="8336656" cy="120958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every stage in criminal proceedings all persons are (whatever their age) competent to give evidence”</a:t>
          </a:r>
          <a:endParaRPr lang="en-US" sz="2400" kern="1200" dirty="0"/>
        </a:p>
      </dsp:txBody>
      <dsp:txXfrm>
        <a:off x="35428" y="3666560"/>
        <a:ext cx="8265800" cy="1138733"/>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C7438-E021-456C-A2A5-D3A72A4E23A5}">
      <dsp:nvSpPr>
        <dsp:cNvPr id="0" name=""/>
        <dsp:cNvSpPr/>
      </dsp:nvSpPr>
      <dsp:spPr>
        <a:xfrm>
          <a:off x="0" y="541877"/>
          <a:ext cx="3167435" cy="132737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Does not have to be a relative</a:t>
          </a:r>
        </a:p>
      </dsp:txBody>
      <dsp:txXfrm>
        <a:off x="0" y="541877"/>
        <a:ext cx="3167435" cy="1327377"/>
      </dsp:txXfrm>
    </dsp:sp>
    <dsp:sp modelId="{74DDD6BD-EB04-48A7-A786-C31C87AC4498}">
      <dsp:nvSpPr>
        <dsp:cNvPr id="0" name=""/>
        <dsp:cNvSpPr/>
      </dsp:nvSpPr>
      <dsp:spPr>
        <a:xfrm>
          <a:off x="3484179" y="568417"/>
          <a:ext cx="3167435" cy="127429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Cannot be associated or linked to the case. I.e. a witness</a:t>
          </a:r>
        </a:p>
      </dsp:txBody>
      <dsp:txXfrm>
        <a:off x="3484179" y="568417"/>
        <a:ext cx="3167435" cy="1274297"/>
      </dsp:txXfrm>
    </dsp:sp>
    <dsp:sp modelId="{0A45BDBB-B650-4337-9E2B-6850CE6EBDA5}">
      <dsp:nvSpPr>
        <dsp:cNvPr id="0" name=""/>
        <dsp:cNvSpPr/>
      </dsp:nvSpPr>
      <dsp:spPr>
        <a:xfrm>
          <a:off x="6968359" y="594957"/>
          <a:ext cx="3167435" cy="122121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 be social services</a:t>
          </a:r>
        </a:p>
      </dsp:txBody>
      <dsp:txXfrm>
        <a:off x="6968359" y="594957"/>
        <a:ext cx="3167435" cy="1221217"/>
      </dsp:txXfrm>
    </dsp:sp>
    <dsp:sp modelId="{39452D04-3FA8-4845-94BB-12D12D4CC809}">
      <dsp:nvSpPr>
        <dsp:cNvPr id="0" name=""/>
        <dsp:cNvSpPr/>
      </dsp:nvSpPr>
      <dsp:spPr>
        <a:xfrm>
          <a:off x="535185" y="2318726"/>
          <a:ext cx="4113263" cy="24250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Will assist with communication &amp; understanding however this needs to be monitored by the interviewer as they are not able to answer or speak for the witness</a:t>
          </a:r>
        </a:p>
      </dsp:txBody>
      <dsp:txXfrm>
        <a:off x="535185" y="2318726"/>
        <a:ext cx="4113263" cy="2425007"/>
      </dsp:txXfrm>
    </dsp:sp>
    <dsp:sp modelId="{805E0200-4B74-4B47-96E6-BEA451FF6B4A}">
      <dsp:nvSpPr>
        <dsp:cNvPr id="0" name=""/>
        <dsp:cNvSpPr/>
      </dsp:nvSpPr>
      <dsp:spPr>
        <a:xfrm>
          <a:off x="5549078" y="2292158"/>
          <a:ext cx="4051530" cy="247810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Appropriate adults will counter sign the statement</a:t>
          </a:r>
        </a:p>
      </dsp:txBody>
      <dsp:txXfrm>
        <a:off x="5549078" y="2292158"/>
        <a:ext cx="4051530" cy="2478106"/>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3912C-24D8-4A4F-B551-379D11282FC9}">
      <dsp:nvSpPr>
        <dsp:cNvPr id="0" name=""/>
        <dsp:cNvSpPr/>
      </dsp:nvSpPr>
      <dsp:spPr>
        <a:xfrm>
          <a:off x="0" y="548410"/>
          <a:ext cx="8887011" cy="1294392"/>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05485" numCol="1" spcCol="1270" anchor="ctr" anchorCtr="0">
          <a:noAutofit/>
        </a:bodyPr>
        <a:lstStyle/>
        <a:p>
          <a:pPr marL="0" lvl="0" indent="0" algn="l" defTabSz="1244600">
            <a:lnSpc>
              <a:spcPct val="90000"/>
            </a:lnSpc>
            <a:spcBef>
              <a:spcPct val="0"/>
            </a:spcBef>
            <a:spcAft>
              <a:spcPct val="35000"/>
            </a:spcAft>
            <a:buNone/>
          </a:pPr>
          <a:r>
            <a:rPr lang="en-US" sz="2800" kern="1200"/>
            <a:t>Section 16 Vulnerable</a:t>
          </a:r>
          <a:endParaRPr lang="en-US" sz="2800" kern="1200" dirty="0"/>
        </a:p>
      </dsp:txBody>
      <dsp:txXfrm>
        <a:off x="0" y="872008"/>
        <a:ext cx="8563413" cy="647196"/>
      </dsp:txXfrm>
    </dsp:sp>
    <dsp:sp modelId="{11C9C4A5-8B65-4712-9EF8-311E9D064252}">
      <dsp:nvSpPr>
        <dsp:cNvPr id="0" name=""/>
        <dsp:cNvSpPr/>
      </dsp:nvSpPr>
      <dsp:spPr>
        <a:xfrm>
          <a:off x="0" y="1549782"/>
          <a:ext cx="4105799" cy="2889154"/>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Under 18</a:t>
          </a:r>
        </a:p>
        <a:p>
          <a:pPr marL="0" lvl="0" indent="0" algn="l" defTabSz="1066800">
            <a:lnSpc>
              <a:spcPct val="90000"/>
            </a:lnSpc>
            <a:spcBef>
              <a:spcPct val="0"/>
            </a:spcBef>
            <a:spcAft>
              <a:spcPct val="35000"/>
            </a:spcAft>
            <a:buNone/>
          </a:pPr>
          <a:r>
            <a:rPr lang="en-US" sz="2400" kern="1200" dirty="0"/>
            <a:t>Mental Illness</a:t>
          </a:r>
        </a:p>
        <a:p>
          <a:pPr marL="0" lvl="0" indent="0" algn="l" defTabSz="1066800">
            <a:lnSpc>
              <a:spcPct val="90000"/>
            </a:lnSpc>
            <a:spcBef>
              <a:spcPct val="0"/>
            </a:spcBef>
            <a:spcAft>
              <a:spcPct val="35000"/>
            </a:spcAft>
            <a:buNone/>
          </a:pPr>
          <a:r>
            <a:rPr lang="en-US" sz="2400" kern="1200" dirty="0"/>
            <a:t>Learning Disability</a:t>
          </a:r>
        </a:p>
        <a:p>
          <a:pPr marL="0" lvl="0" indent="0" algn="l" defTabSz="1066800">
            <a:lnSpc>
              <a:spcPct val="90000"/>
            </a:lnSpc>
            <a:spcBef>
              <a:spcPct val="0"/>
            </a:spcBef>
            <a:spcAft>
              <a:spcPct val="35000"/>
            </a:spcAft>
            <a:buNone/>
          </a:pPr>
          <a:r>
            <a:rPr lang="en-US" sz="2400" kern="1200" dirty="0"/>
            <a:t>Physical Disability</a:t>
          </a:r>
        </a:p>
      </dsp:txBody>
      <dsp:txXfrm>
        <a:off x="0" y="1549782"/>
        <a:ext cx="4105799" cy="2889154"/>
      </dsp:txXfrm>
    </dsp:sp>
    <dsp:sp modelId="{B4F4EABC-B8FC-46E5-BE15-908AC3E57315}">
      <dsp:nvSpPr>
        <dsp:cNvPr id="0" name=""/>
        <dsp:cNvSpPr/>
      </dsp:nvSpPr>
      <dsp:spPr>
        <a:xfrm>
          <a:off x="4105799" y="979730"/>
          <a:ext cx="4781212" cy="1294392"/>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05485" numCol="1" spcCol="1270" anchor="ctr" anchorCtr="0">
          <a:noAutofit/>
        </a:bodyPr>
        <a:lstStyle/>
        <a:p>
          <a:pPr marL="0" lvl="0" indent="0" algn="l" defTabSz="1244600">
            <a:lnSpc>
              <a:spcPct val="90000"/>
            </a:lnSpc>
            <a:spcBef>
              <a:spcPct val="0"/>
            </a:spcBef>
            <a:spcAft>
              <a:spcPct val="35000"/>
            </a:spcAft>
            <a:buNone/>
          </a:pPr>
          <a:r>
            <a:rPr lang="en-US" sz="2800" kern="1200"/>
            <a:t>Section 17 Intimidated</a:t>
          </a:r>
          <a:endParaRPr lang="en-US" sz="2800" kern="1200" dirty="0"/>
        </a:p>
      </dsp:txBody>
      <dsp:txXfrm>
        <a:off x="4105799" y="1303328"/>
        <a:ext cx="4457614" cy="647196"/>
      </dsp:txXfrm>
    </dsp:sp>
    <dsp:sp modelId="{071FF939-D9D6-4955-81E3-875E414670E6}">
      <dsp:nvSpPr>
        <dsp:cNvPr id="0" name=""/>
        <dsp:cNvSpPr/>
      </dsp:nvSpPr>
      <dsp:spPr>
        <a:xfrm>
          <a:off x="4105799" y="1981102"/>
          <a:ext cx="4105799" cy="2889154"/>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Suffering from fear or distress</a:t>
          </a:r>
        </a:p>
      </dsp:txBody>
      <dsp:txXfrm>
        <a:off x="4105799" y="1981102"/>
        <a:ext cx="4105799" cy="2889154"/>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7F43E-AAC6-43E0-BB78-A9655CED99FC}">
      <dsp:nvSpPr>
        <dsp:cNvPr id="0" name=""/>
        <dsp:cNvSpPr/>
      </dsp:nvSpPr>
      <dsp:spPr>
        <a:xfrm>
          <a:off x="0" y="521906"/>
          <a:ext cx="9004596" cy="1311412"/>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a:t>Type of witness ?</a:t>
          </a:r>
          <a:endParaRPr lang="en-US" sz="2500" kern="1200" dirty="0"/>
        </a:p>
      </dsp:txBody>
      <dsp:txXfrm>
        <a:off x="0" y="849759"/>
        <a:ext cx="8676743" cy="655706"/>
      </dsp:txXfrm>
    </dsp:sp>
    <dsp:sp modelId="{642C2E16-FBCE-42FC-8FD5-1A191AFFA86E}">
      <dsp:nvSpPr>
        <dsp:cNvPr id="0" name=""/>
        <dsp:cNvSpPr/>
      </dsp:nvSpPr>
      <dsp:spPr>
        <a:xfrm>
          <a:off x="0" y="1533194"/>
          <a:ext cx="2773415" cy="2526262"/>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Must be a witness defined by S16 (Vulnerable) and S17(intimidated)</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0" y="1533194"/>
        <a:ext cx="2773415" cy="2526262"/>
      </dsp:txXfrm>
    </dsp:sp>
    <dsp:sp modelId="{0AE06BC2-BBB6-4C64-ADB2-FE97F40875E2}">
      <dsp:nvSpPr>
        <dsp:cNvPr id="0" name=""/>
        <dsp:cNvSpPr/>
      </dsp:nvSpPr>
      <dsp:spPr>
        <a:xfrm>
          <a:off x="2773415" y="959043"/>
          <a:ext cx="6231180" cy="1311412"/>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a:t>Improve Quality ?</a:t>
          </a:r>
          <a:endParaRPr lang="en-US" sz="2500" kern="1200" dirty="0"/>
        </a:p>
      </dsp:txBody>
      <dsp:txXfrm>
        <a:off x="2773415" y="1286896"/>
        <a:ext cx="5903327" cy="655706"/>
      </dsp:txXfrm>
    </dsp:sp>
    <dsp:sp modelId="{4011AAC1-9476-4C81-8394-90D0B5524F8D}">
      <dsp:nvSpPr>
        <dsp:cNvPr id="0" name=""/>
        <dsp:cNvSpPr/>
      </dsp:nvSpPr>
      <dsp:spPr>
        <a:xfrm>
          <a:off x="2773415" y="1970332"/>
          <a:ext cx="2773415" cy="2526262"/>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Will the Special measures improve the quality of the witnesses evidence?</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2773415" y="1970332"/>
        <a:ext cx="2773415" cy="2526262"/>
      </dsp:txXfrm>
    </dsp:sp>
    <dsp:sp modelId="{0A660858-5E94-41B7-AE85-BBE6D0A2E724}">
      <dsp:nvSpPr>
        <dsp:cNvPr id="0" name=""/>
        <dsp:cNvSpPr/>
      </dsp:nvSpPr>
      <dsp:spPr>
        <a:xfrm>
          <a:off x="5546831" y="1396181"/>
          <a:ext cx="3457764" cy="1311412"/>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a:t>Which Measure ?</a:t>
          </a:r>
          <a:endParaRPr lang="en-US" sz="2500" kern="1200" dirty="0"/>
        </a:p>
      </dsp:txBody>
      <dsp:txXfrm>
        <a:off x="5546831" y="1724034"/>
        <a:ext cx="3129911" cy="655706"/>
      </dsp:txXfrm>
    </dsp:sp>
    <dsp:sp modelId="{FA7EA190-7E14-476E-8470-330560A8D33D}">
      <dsp:nvSpPr>
        <dsp:cNvPr id="0" name=""/>
        <dsp:cNvSpPr/>
      </dsp:nvSpPr>
      <dsp:spPr>
        <a:xfrm>
          <a:off x="5546831" y="2407469"/>
          <a:ext cx="2773415" cy="2489291"/>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Which ones are most likely to maximise the quality of the witness’s evidence.</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5546831" y="2407469"/>
        <a:ext cx="2773415" cy="2489291"/>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A5AC6-9FD5-41C6-A684-56D49A02A14A}">
      <dsp:nvSpPr>
        <dsp:cNvPr id="0" name=""/>
        <dsp:cNvSpPr/>
      </dsp:nvSpPr>
      <dsp:spPr>
        <a:xfrm>
          <a:off x="9782" y="370312"/>
          <a:ext cx="2923775" cy="1754265"/>
        </a:xfrm>
        <a:prstGeom prst="roundRect">
          <a:avLst>
            <a:gd name="adj" fmla="val 10000"/>
          </a:avLst>
        </a:prstGeom>
        <a:solidFill>
          <a:schemeClr val="accent6">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 NOT PROMISE SPECIAL MEASURES</a:t>
          </a:r>
        </a:p>
      </dsp:txBody>
      <dsp:txXfrm>
        <a:off x="61163" y="421693"/>
        <a:ext cx="2821013" cy="1651503"/>
      </dsp:txXfrm>
    </dsp:sp>
    <dsp:sp modelId="{975B73E7-5493-4C5C-97C6-C7185287C53D}">
      <dsp:nvSpPr>
        <dsp:cNvPr id="0" name=""/>
        <dsp:cNvSpPr/>
      </dsp:nvSpPr>
      <dsp:spPr>
        <a:xfrm>
          <a:off x="3190850" y="884897"/>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90850" y="1029916"/>
        <a:ext cx="433888" cy="435058"/>
      </dsp:txXfrm>
    </dsp:sp>
    <dsp:sp modelId="{489E00C2-297D-4F4D-9945-E0386C553DE9}">
      <dsp:nvSpPr>
        <dsp:cNvPr id="0" name=""/>
        <dsp:cNvSpPr/>
      </dsp:nvSpPr>
      <dsp:spPr>
        <a:xfrm>
          <a:off x="4103068" y="370312"/>
          <a:ext cx="2923775" cy="175426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Discuss the special measures with the witness</a:t>
          </a:r>
        </a:p>
      </dsp:txBody>
      <dsp:txXfrm>
        <a:off x="4154449" y="421693"/>
        <a:ext cx="2821013" cy="1651503"/>
      </dsp:txXfrm>
    </dsp:sp>
    <dsp:sp modelId="{5BAB799C-5F7B-499F-A46B-0EA677787534}">
      <dsp:nvSpPr>
        <dsp:cNvPr id="0" name=""/>
        <dsp:cNvSpPr/>
      </dsp:nvSpPr>
      <dsp:spPr>
        <a:xfrm>
          <a:off x="7284136" y="884897"/>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84136" y="1029916"/>
        <a:ext cx="433888" cy="435058"/>
      </dsp:txXfrm>
    </dsp:sp>
    <dsp:sp modelId="{4435D2C0-13CF-4922-A78B-CFC6564266F0}">
      <dsp:nvSpPr>
        <dsp:cNvPr id="0" name=""/>
        <dsp:cNvSpPr/>
      </dsp:nvSpPr>
      <dsp:spPr>
        <a:xfrm>
          <a:off x="8196354" y="370312"/>
          <a:ext cx="2923775" cy="175426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Complete the MG2 outlining why the SM would assist witness &amp; submit to the CPS</a:t>
          </a:r>
        </a:p>
      </dsp:txBody>
      <dsp:txXfrm>
        <a:off x="8247735" y="421693"/>
        <a:ext cx="2821013" cy="1651503"/>
      </dsp:txXfrm>
    </dsp:sp>
    <dsp:sp modelId="{895CBB67-B434-47BE-9E61-23A9015548A7}">
      <dsp:nvSpPr>
        <dsp:cNvPr id="0" name=""/>
        <dsp:cNvSpPr/>
      </dsp:nvSpPr>
      <dsp:spPr>
        <a:xfrm rot="5400000">
          <a:off x="9348321" y="2329242"/>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9440712" y="2381870"/>
        <a:ext cx="435058" cy="433888"/>
      </dsp:txXfrm>
    </dsp:sp>
    <dsp:sp modelId="{D533CB4C-551C-4851-B282-6BFA5EDEC7FE}">
      <dsp:nvSpPr>
        <dsp:cNvPr id="0" name=""/>
        <dsp:cNvSpPr/>
      </dsp:nvSpPr>
      <dsp:spPr>
        <a:xfrm>
          <a:off x="8196354" y="3294088"/>
          <a:ext cx="2923775" cy="175426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Court will make the final decision in regards to who gets SM and which will be used</a:t>
          </a:r>
        </a:p>
      </dsp:txBody>
      <dsp:txXfrm>
        <a:off x="8247735" y="3345469"/>
        <a:ext cx="2821013" cy="1651503"/>
      </dsp:txXfrm>
    </dsp:sp>
    <dsp:sp modelId="{A17543D0-D603-4A5D-936E-88AE5BA6AFD7}">
      <dsp:nvSpPr>
        <dsp:cNvPr id="0" name=""/>
        <dsp:cNvSpPr/>
      </dsp:nvSpPr>
      <dsp:spPr>
        <a:xfrm rot="10800000">
          <a:off x="7319221" y="3808673"/>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7505173" y="3953692"/>
        <a:ext cx="433888" cy="435058"/>
      </dsp:txXfrm>
    </dsp:sp>
    <dsp:sp modelId="{6BDFF2C4-1D6C-4B27-BEB2-D0E0AC58A753}">
      <dsp:nvSpPr>
        <dsp:cNvPr id="0" name=""/>
        <dsp:cNvSpPr/>
      </dsp:nvSpPr>
      <dsp:spPr>
        <a:xfrm>
          <a:off x="4103068" y="3294088"/>
          <a:ext cx="2923775" cy="175426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THE POLICE DO NOT MAKE THIS DECISION</a:t>
          </a:r>
        </a:p>
      </dsp:txBody>
      <dsp:txXfrm>
        <a:off x="4154449" y="3345469"/>
        <a:ext cx="2821013" cy="1651503"/>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BD379-EB1A-4395-B30C-4A8EF8D014A0}">
      <dsp:nvSpPr>
        <dsp:cNvPr id="0" name=""/>
        <dsp:cNvSpPr/>
      </dsp:nvSpPr>
      <dsp:spPr>
        <a:xfrm>
          <a:off x="9339" y="0"/>
          <a:ext cx="3364054" cy="414476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Have/ claim to have witnessed visually or otherwise, an indictable offence, part of such an offence or events closely connected with it (including any incriminating comments made by the suspected offender either before or after the offence)</a:t>
          </a:r>
          <a:endParaRPr lang="en-US" sz="2100" kern="1200" dirty="0"/>
        </a:p>
      </dsp:txBody>
      <dsp:txXfrm>
        <a:off x="107869" y="98530"/>
        <a:ext cx="3166994" cy="3947701"/>
      </dsp:txXfrm>
    </dsp:sp>
    <dsp:sp modelId="{E62D2C55-5795-467C-9EFA-992052726340}">
      <dsp:nvSpPr>
        <dsp:cNvPr id="0" name=""/>
        <dsp:cNvSpPr/>
      </dsp:nvSpPr>
      <dsp:spPr>
        <a:xfrm>
          <a:off x="3618676" y="1768229"/>
          <a:ext cx="519999" cy="60830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618676" y="1889889"/>
        <a:ext cx="363999" cy="364981"/>
      </dsp:txXfrm>
    </dsp:sp>
    <dsp:sp modelId="{F08ABF60-8EA7-4BCF-A0C1-685B1DB66C31}">
      <dsp:nvSpPr>
        <dsp:cNvPr id="0" name=""/>
        <dsp:cNvSpPr/>
      </dsp:nvSpPr>
      <dsp:spPr>
        <a:xfrm>
          <a:off x="4354525" y="326888"/>
          <a:ext cx="1967707" cy="349098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And/ or have a particular relationship to the victim or have a central position into an investigation into an indicatable offence</a:t>
          </a:r>
          <a:endParaRPr lang="en-US" sz="2100" kern="1200" dirty="0"/>
        </a:p>
      </dsp:txBody>
      <dsp:txXfrm>
        <a:off x="4412157" y="384520"/>
        <a:ext cx="1852443" cy="3375720"/>
      </dsp:txXfrm>
    </dsp:sp>
    <dsp:sp modelId="{8E6AB8D6-0D8E-49CF-9667-E4716615E5A2}">
      <dsp:nvSpPr>
        <dsp:cNvPr id="0" name=""/>
        <dsp:cNvSpPr/>
      </dsp:nvSpPr>
      <dsp:spPr>
        <a:xfrm>
          <a:off x="6567516" y="1768229"/>
          <a:ext cx="519999" cy="60830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567516" y="1889889"/>
        <a:ext cx="363999" cy="364981"/>
      </dsp:txXfrm>
    </dsp:sp>
    <dsp:sp modelId="{DA6CC838-666F-41CE-A5A1-53E727749673}">
      <dsp:nvSpPr>
        <dsp:cNvPr id="0" name=""/>
        <dsp:cNvSpPr/>
      </dsp:nvSpPr>
      <dsp:spPr>
        <a:xfrm>
          <a:off x="7303364" y="0"/>
          <a:ext cx="3195765" cy="4144761"/>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Usually only indictable offences but you can designate as significant in any other serious case where it might be helpful</a:t>
          </a:r>
          <a:endParaRPr lang="en-US" sz="2100" kern="1200" dirty="0"/>
        </a:p>
      </dsp:txBody>
      <dsp:txXfrm>
        <a:off x="7396965" y="93601"/>
        <a:ext cx="3008563" cy="3957559"/>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966F2-7FF9-49B6-9891-716F2372EA5B}">
      <dsp:nvSpPr>
        <dsp:cNvPr id="0" name=""/>
        <dsp:cNvSpPr/>
      </dsp:nvSpPr>
      <dsp:spPr>
        <a:xfrm>
          <a:off x="4187" y="1334163"/>
          <a:ext cx="3149221" cy="27503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a formal written document of a person</a:t>
          </a:r>
          <a:endParaRPr lang="en-US" sz="2400" kern="1200" dirty="0"/>
        </a:p>
      </dsp:txBody>
      <dsp:txXfrm>
        <a:off x="84742" y="1414718"/>
        <a:ext cx="2988111" cy="2589230"/>
      </dsp:txXfrm>
    </dsp:sp>
    <dsp:sp modelId="{6AB514C0-37EE-4A44-B6E1-0B0364ABB7CB}">
      <dsp:nvSpPr>
        <dsp:cNvPr id="0" name=""/>
        <dsp:cNvSpPr/>
      </dsp:nvSpPr>
      <dsp:spPr>
        <a:xfrm>
          <a:off x="3468330" y="2318830"/>
          <a:ext cx="667634" cy="78100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3468330" y="2475031"/>
        <a:ext cx="467344" cy="468604"/>
      </dsp:txXfrm>
    </dsp:sp>
    <dsp:sp modelId="{7F4D86A1-8A19-4A2F-A798-35920FE80CBE}">
      <dsp:nvSpPr>
        <dsp:cNvPr id="0" name=""/>
        <dsp:cNvSpPr/>
      </dsp:nvSpPr>
      <dsp:spPr>
        <a:xfrm>
          <a:off x="4413097" y="1334163"/>
          <a:ext cx="1959099" cy="275034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a set of facts relating to a certain event, or events</a:t>
          </a:r>
          <a:endParaRPr lang="en-US" sz="2400" kern="1200" dirty="0"/>
        </a:p>
      </dsp:txBody>
      <dsp:txXfrm>
        <a:off x="4470477" y="1391543"/>
        <a:ext cx="1844339" cy="2635580"/>
      </dsp:txXfrm>
    </dsp:sp>
    <dsp:sp modelId="{D9409B68-7515-4571-A0CA-4A3AB9D06BBD}">
      <dsp:nvSpPr>
        <dsp:cNvPr id="0" name=""/>
        <dsp:cNvSpPr/>
      </dsp:nvSpPr>
      <dsp:spPr>
        <a:xfrm>
          <a:off x="6687118" y="2318830"/>
          <a:ext cx="667634" cy="78100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687118" y="2475031"/>
        <a:ext cx="467344" cy="468604"/>
      </dsp:txXfrm>
    </dsp:sp>
    <dsp:sp modelId="{09C79ADC-EF46-4C8A-AD41-92CFE85393DA}">
      <dsp:nvSpPr>
        <dsp:cNvPr id="0" name=""/>
        <dsp:cNvSpPr/>
      </dsp:nvSpPr>
      <dsp:spPr>
        <a:xfrm>
          <a:off x="7631885" y="1334163"/>
          <a:ext cx="3149221" cy="275034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signed by the person who makes it, to confirm that the contents of the document are true, this is known as a statement of truth </a:t>
          </a:r>
          <a:endParaRPr lang="en-US" sz="2400" kern="1200" dirty="0"/>
        </a:p>
      </dsp:txBody>
      <dsp:txXfrm>
        <a:off x="7712440" y="1414718"/>
        <a:ext cx="2988111" cy="2589230"/>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6ED58-9086-438C-8225-FCF6B14BBDCB}">
      <dsp:nvSpPr>
        <dsp:cNvPr id="0" name=""/>
        <dsp:cNvSpPr/>
      </dsp:nvSpPr>
      <dsp:spPr>
        <a:xfrm>
          <a:off x="770" y="1205256"/>
          <a:ext cx="3314395" cy="4736814"/>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a:t>Narrative Statement</a:t>
          </a:r>
          <a:endParaRPr lang="en-US" sz="2800" kern="1200" dirty="0"/>
        </a:p>
      </dsp:txBody>
      <dsp:txXfrm rot="16200000">
        <a:off x="-1609884" y="2815911"/>
        <a:ext cx="3884188" cy="662879"/>
      </dsp:txXfrm>
    </dsp:sp>
    <dsp:sp modelId="{EB452FCC-E477-41B1-B710-D5A7A873CC7C}">
      <dsp:nvSpPr>
        <dsp:cNvPr id="0" name=""/>
        <dsp:cNvSpPr/>
      </dsp:nvSpPr>
      <dsp:spPr>
        <a:xfrm>
          <a:off x="663649" y="1205256"/>
          <a:ext cx="2469224" cy="47368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Made by the people who have played a part in the event at issue</a:t>
          </a:r>
        </a:p>
      </dsp:txBody>
      <dsp:txXfrm>
        <a:off x="663649" y="1205256"/>
        <a:ext cx="2469224" cy="4736814"/>
      </dsp:txXfrm>
    </dsp:sp>
    <dsp:sp modelId="{043CFDD4-948F-456C-9B04-67EF17B3FC88}">
      <dsp:nvSpPr>
        <dsp:cNvPr id="0" name=""/>
        <dsp:cNvSpPr/>
      </dsp:nvSpPr>
      <dsp:spPr>
        <a:xfrm>
          <a:off x="3431169" y="1205256"/>
          <a:ext cx="3314395" cy="4797110"/>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a:t>Production Statement</a:t>
          </a:r>
          <a:endParaRPr lang="en-US" sz="2800" kern="1200" dirty="0"/>
        </a:p>
      </dsp:txBody>
      <dsp:txXfrm rot="16200000">
        <a:off x="1795793" y="2840632"/>
        <a:ext cx="3933630" cy="662879"/>
      </dsp:txXfrm>
    </dsp:sp>
    <dsp:sp modelId="{3FE9AEE2-6C87-4BF4-9317-0DA905980DD8}">
      <dsp:nvSpPr>
        <dsp:cNvPr id="0" name=""/>
        <dsp:cNvSpPr/>
      </dsp:nvSpPr>
      <dsp:spPr>
        <a:xfrm rot="5400000">
          <a:off x="3155334" y="4368092"/>
          <a:ext cx="584814" cy="49715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DE2429-DA52-4B2C-A3A0-C49B1CA49404}">
      <dsp:nvSpPr>
        <dsp:cNvPr id="0" name=""/>
        <dsp:cNvSpPr/>
      </dsp:nvSpPr>
      <dsp:spPr>
        <a:xfrm>
          <a:off x="4094048" y="1205256"/>
          <a:ext cx="2469224" cy="47971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Made by people who are employees, who have access to computer systems or documents, but who cannot testify as to how the information was entered onto the systems, as it may have been done by other people in the organisation</a:t>
          </a:r>
          <a:endParaRPr lang="en-US" sz="2400" kern="1200" dirty="0"/>
        </a:p>
      </dsp:txBody>
      <dsp:txXfrm>
        <a:off x="4094048" y="1205256"/>
        <a:ext cx="2469224" cy="4797110"/>
      </dsp:txXfrm>
    </dsp:sp>
    <dsp:sp modelId="{A5649509-561E-4FA7-A09C-C6703F0AFD03}">
      <dsp:nvSpPr>
        <dsp:cNvPr id="0" name=""/>
        <dsp:cNvSpPr/>
      </dsp:nvSpPr>
      <dsp:spPr>
        <a:xfrm>
          <a:off x="6861569" y="1205256"/>
          <a:ext cx="3314395" cy="4797110"/>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a:t>Expert Witness </a:t>
          </a:r>
          <a:endParaRPr lang="en-US" sz="2800" kern="1200" dirty="0"/>
        </a:p>
      </dsp:txBody>
      <dsp:txXfrm rot="16200000">
        <a:off x="5226193" y="2840632"/>
        <a:ext cx="3933630" cy="662879"/>
      </dsp:txXfrm>
    </dsp:sp>
    <dsp:sp modelId="{8FC4049F-687C-43A4-9C88-2F4AE2CB33D6}">
      <dsp:nvSpPr>
        <dsp:cNvPr id="0" name=""/>
        <dsp:cNvSpPr/>
      </dsp:nvSpPr>
      <dsp:spPr>
        <a:xfrm rot="5400000">
          <a:off x="6585734" y="4368092"/>
          <a:ext cx="584814" cy="497159"/>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6AE546-FEB2-41AE-AFF0-118FB9F6FF73}">
      <dsp:nvSpPr>
        <dsp:cNvPr id="0" name=""/>
        <dsp:cNvSpPr/>
      </dsp:nvSpPr>
      <dsp:spPr>
        <a:xfrm>
          <a:off x="7524448" y="1205256"/>
          <a:ext cx="2469224" cy="47971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Includes analysis and comments and can include personal opinion within their professional remit</a:t>
          </a:r>
          <a:endParaRPr lang="en-US" sz="2400" kern="1200" dirty="0"/>
        </a:p>
      </dsp:txBody>
      <dsp:txXfrm>
        <a:off x="7524448" y="1205256"/>
        <a:ext cx="2469224" cy="479711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16A99-14A7-45AD-A7B2-AC224A44D68A}">
      <dsp:nvSpPr>
        <dsp:cNvPr id="0" name=""/>
        <dsp:cNvSpPr/>
      </dsp:nvSpPr>
      <dsp:spPr>
        <a:xfrm>
          <a:off x="1593" y="889866"/>
          <a:ext cx="3398719" cy="20392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witness statement must only record what the witness has experienced through his/her senses</a:t>
          </a:r>
        </a:p>
      </dsp:txBody>
      <dsp:txXfrm>
        <a:off x="61320" y="949593"/>
        <a:ext cx="3279265" cy="1919777"/>
      </dsp:txXfrm>
    </dsp:sp>
    <dsp:sp modelId="{C326E172-BC36-4DB9-BECF-DB63FB2EB476}">
      <dsp:nvSpPr>
        <dsp:cNvPr id="0" name=""/>
        <dsp:cNvSpPr/>
      </dsp:nvSpPr>
      <dsp:spPr>
        <a:xfrm>
          <a:off x="3740185" y="1488041"/>
          <a:ext cx="720528" cy="8428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0185" y="1656617"/>
        <a:ext cx="504370" cy="505730"/>
      </dsp:txXfrm>
    </dsp:sp>
    <dsp:sp modelId="{C66BE199-EC20-40DF-8DA5-D2AFDA7B037C}">
      <dsp:nvSpPr>
        <dsp:cNvPr id="0" name=""/>
        <dsp:cNvSpPr/>
      </dsp:nvSpPr>
      <dsp:spPr>
        <a:xfrm>
          <a:off x="4759801" y="889866"/>
          <a:ext cx="3398719" cy="20392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Opinion should not be recorded unless expert opinion</a:t>
          </a:r>
        </a:p>
      </dsp:txBody>
      <dsp:txXfrm>
        <a:off x="4819528" y="949593"/>
        <a:ext cx="3279265" cy="1919777"/>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7A002-E9DF-4A39-8C93-049F636D4DDE}">
      <dsp:nvSpPr>
        <dsp:cNvPr id="0" name=""/>
        <dsp:cNvSpPr/>
      </dsp:nvSpPr>
      <dsp:spPr>
        <a:xfrm>
          <a:off x="0" y="0"/>
          <a:ext cx="6195698" cy="212082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Written by the interviewing officer after they have interviewed the witness &amp; they have agreed the facts together that are to be recorded</a:t>
          </a:r>
        </a:p>
      </dsp:txBody>
      <dsp:txXfrm>
        <a:off x="62117" y="62117"/>
        <a:ext cx="4003659" cy="1996591"/>
      </dsp:txXfrm>
    </dsp:sp>
    <dsp:sp modelId="{8334E607-5E66-4683-BE12-8AA22F318399}">
      <dsp:nvSpPr>
        <dsp:cNvPr id="0" name=""/>
        <dsp:cNvSpPr/>
      </dsp:nvSpPr>
      <dsp:spPr>
        <a:xfrm>
          <a:off x="1093358" y="2592119"/>
          <a:ext cx="6195698" cy="212082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Any reference to confidential information or sources in the witness statement should be avoided</a:t>
          </a:r>
        </a:p>
      </dsp:txBody>
      <dsp:txXfrm>
        <a:off x="1155475" y="2654236"/>
        <a:ext cx="3599569" cy="1996591"/>
      </dsp:txXfrm>
    </dsp:sp>
    <dsp:sp modelId="{081E7903-599D-480E-8237-2FD546403FA4}">
      <dsp:nvSpPr>
        <dsp:cNvPr id="0" name=""/>
        <dsp:cNvSpPr/>
      </dsp:nvSpPr>
      <dsp:spPr>
        <a:xfrm>
          <a:off x="4817162" y="1667204"/>
          <a:ext cx="1378536" cy="137853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27333" y="1667204"/>
        <a:ext cx="758194" cy="103734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9462D-9C17-4D8F-983D-5CAC6F5C10A5}">
      <dsp:nvSpPr>
        <dsp:cNvPr id="0" name=""/>
        <dsp:cNvSpPr/>
      </dsp:nvSpPr>
      <dsp:spPr>
        <a:xfrm>
          <a:off x="0" y="0"/>
          <a:ext cx="6104258" cy="18927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Outline to the witness the consequences of stating anything which is false or that he/she believes not to be true</a:t>
          </a:r>
        </a:p>
      </dsp:txBody>
      <dsp:txXfrm>
        <a:off x="55437" y="55437"/>
        <a:ext cx="4147954" cy="1781873"/>
      </dsp:txXfrm>
    </dsp:sp>
    <dsp:sp modelId="{112ABEA2-34CB-4261-8FCF-F0BF2906D231}">
      <dsp:nvSpPr>
        <dsp:cNvPr id="0" name=""/>
        <dsp:cNvSpPr/>
      </dsp:nvSpPr>
      <dsp:spPr>
        <a:xfrm>
          <a:off x="1077221" y="2313358"/>
          <a:ext cx="6104258" cy="18927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Draw the witnesses attention to  the need to sign a declaration to that effect at the end of the process</a:t>
          </a:r>
        </a:p>
      </dsp:txBody>
      <dsp:txXfrm>
        <a:off x="1132658" y="2368795"/>
        <a:ext cx="3685875" cy="1781873"/>
      </dsp:txXfrm>
    </dsp:sp>
    <dsp:sp modelId="{B8D03791-1CA8-45CC-A589-2B4E728F8ED8}">
      <dsp:nvSpPr>
        <dsp:cNvPr id="0" name=""/>
        <dsp:cNvSpPr/>
      </dsp:nvSpPr>
      <dsp:spPr>
        <a:xfrm>
          <a:off x="4873971" y="1487909"/>
          <a:ext cx="1230286" cy="123028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50785" y="1487909"/>
        <a:ext cx="676658" cy="925790"/>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08D58-B243-4861-B24D-8800ADD829A9}">
      <dsp:nvSpPr>
        <dsp:cNvPr id="0" name=""/>
        <dsp:cNvSpPr/>
      </dsp:nvSpPr>
      <dsp:spPr>
        <a:xfrm>
          <a:off x="0" y="0"/>
          <a:ext cx="4825999" cy="4445674"/>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8595" rIns="244475" bIns="0" numCol="1" spcCol="1270" anchor="t" anchorCtr="0">
          <a:noAutofit/>
        </a:bodyPr>
        <a:lstStyle/>
        <a:p>
          <a:pPr marL="0" lvl="0" indent="0" algn="r" defTabSz="2444750">
            <a:lnSpc>
              <a:spcPct val="90000"/>
            </a:lnSpc>
            <a:spcBef>
              <a:spcPct val="0"/>
            </a:spcBef>
            <a:spcAft>
              <a:spcPct val="35000"/>
            </a:spcAft>
            <a:buNone/>
          </a:pPr>
          <a:r>
            <a:rPr lang="en-US" sz="5500" b="1" kern="1200" dirty="0">
              <a:solidFill>
                <a:schemeClr val="tx1"/>
              </a:solidFill>
            </a:rPr>
            <a:t>INSIDE</a:t>
          </a:r>
        </a:p>
      </dsp:txBody>
      <dsp:txXfrm rot="16200000">
        <a:off x="-1340126" y="1340126"/>
        <a:ext cx="3645452" cy="965200"/>
      </dsp:txXfrm>
    </dsp:sp>
    <dsp:sp modelId="{C13315D5-7F67-4B76-A9BB-96AD21BC14AE}">
      <dsp:nvSpPr>
        <dsp:cNvPr id="0" name=""/>
        <dsp:cNvSpPr/>
      </dsp:nvSpPr>
      <dsp:spPr>
        <a:xfrm>
          <a:off x="965200" y="0"/>
          <a:ext cx="3595369" cy="44456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US" sz="3600" b="1" i="1" u="sng" kern="1200" dirty="0">
              <a:solidFill>
                <a:schemeClr val="tx1"/>
              </a:solidFill>
            </a:rPr>
            <a:t>In</a:t>
          </a:r>
          <a:r>
            <a:rPr lang="en-US" sz="2800" kern="1200" dirty="0">
              <a:solidFill>
                <a:schemeClr val="tx1"/>
              </a:solidFill>
            </a:rPr>
            <a:t>troduction or opening paragraph</a:t>
          </a:r>
        </a:p>
        <a:p>
          <a:pPr marL="0" lvl="0" indent="0" algn="l" defTabSz="1600200">
            <a:lnSpc>
              <a:spcPct val="90000"/>
            </a:lnSpc>
            <a:spcBef>
              <a:spcPct val="0"/>
            </a:spcBef>
            <a:spcAft>
              <a:spcPct val="35000"/>
            </a:spcAft>
            <a:buNone/>
          </a:pPr>
          <a:r>
            <a:rPr lang="en-US" sz="3600" b="1" i="1" u="sng" kern="1200" dirty="0">
              <a:solidFill>
                <a:schemeClr val="tx1"/>
              </a:solidFill>
            </a:rPr>
            <a:t>S</a:t>
          </a:r>
          <a:r>
            <a:rPr lang="en-US" sz="2800" kern="1200" dirty="0">
              <a:solidFill>
                <a:schemeClr val="tx1"/>
              </a:solidFill>
            </a:rPr>
            <a:t>cene setting</a:t>
          </a:r>
        </a:p>
        <a:p>
          <a:pPr marL="0" lvl="0" indent="0" algn="l" defTabSz="1600200">
            <a:lnSpc>
              <a:spcPct val="90000"/>
            </a:lnSpc>
            <a:spcBef>
              <a:spcPct val="0"/>
            </a:spcBef>
            <a:spcAft>
              <a:spcPct val="35000"/>
            </a:spcAft>
            <a:buNone/>
          </a:pPr>
          <a:r>
            <a:rPr lang="en-US" sz="3600" b="1" i="1" u="sng" kern="1200" dirty="0">
              <a:solidFill>
                <a:schemeClr val="tx1"/>
              </a:solidFill>
            </a:rPr>
            <a:t>I</a:t>
          </a:r>
          <a:r>
            <a:rPr lang="en-US" sz="2800" b="0" i="0" u="none" kern="1200" dirty="0">
              <a:solidFill>
                <a:schemeClr val="tx1"/>
              </a:solidFill>
            </a:rPr>
            <a:t>n</a:t>
          </a:r>
          <a:r>
            <a:rPr lang="en-US" sz="2800" kern="1200" dirty="0">
              <a:solidFill>
                <a:schemeClr val="tx1"/>
              </a:solidFill>
            </a:rPr>
            <a:t>cident</a:t>
          </a:r>
        </a:p>
        <a:p>
          <a:pPr marL="0" lvl="0" indent="0" algn="l" defTabSz="1600200">
            <a:lnSpc>
              <a:spcPct val="90000"/>
            </a:lnSpc>
            <a:spcBef>
              <a:spcPct val="0"/>
            </a:spcBef>
            <a:spcAft>
              <a:spcPct val="35000"/>
            </a:spcAft>
            <a:buNone/>
          </a:pPr>
          <a:r>
            <a:rPr lang="en-US" sz="3600" b="1" i="1" u="sng" kern="1200" dirty="0">
              <a:solidFill>
                <a:schemeClr val="tx1"/>
              </a:solidFill>
            </a:rPr>
            <a:t>D</a:t>
          </a:r>
          <a:r>
            <a:rPr lang="en-US" sz="2800" kern="1200" dirty="0">
              <a:solidFill>
                <a:schemeClr val="tx1"/>
              </a:solidFill>
            </a:rPr>
            <a:t>escription of persons &amp; vehicle</a:t>
          </a:r>
        </a:p>
        <a:p>
          <a:pPr marL="0" lvl="0" indent="0" algn="l" defTabSz="1600200">
            <a:lnSpc>
              <a:spcPct val="90000"/>
            </a:lnSpc>
            <a:spcBef>
              <a:spcPct val="0"/>
            </a:spcBef>
            <a:spcAft>
              <a:spcPct val="35000"/>
            </a:spcAft>
            <a:buNone/>
          </a:pPr>
          <a:r>
            <a:rPr lang="en-US" sz="3600" b="1" i="1" u="sng" kern="1200" dirty="0">
              <a:solidFill>
                <a:schemeClr val="tx1"/>
              </a:solidFill>
            </a:rPr>
            <a:t>E</a:t>
          </a:r>
          <a:r>
            <a:rPr lang="en-US" sz="2800" kern="1200" dirty="0">
              <a:solidFill>
                <a:schemeClr val="tx1"/>
              </a:solidFill>
            </a:rPr>
            <a:t>nding</a:t>
          </a:r>
        </a:p>
      </dsp:txBody>
      <dsp:txXfrm>
        <a:off x="965200" y="0"/>
        <a:ext cx="3595369" cy="4445674"/>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CE7B8-EC4A-4991-8224-9DDAA57C0600}">
      <dsp:nvSpPr>
        <dsp:cNvPr id="0" name=""/>
        <dsp:cNvSpPr/>
      </dsp:nvSpPr>
      <dsp:spPr>
        <a:xfrm>
          <a:off x="0" y="0"/>
          <a:ext cx="9412849" cy="5027529"/>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3444" rIns="160020" bIns="0" numCol="1" spcCol="1270" anchor="t" anchorCtr="0">
          <a:noAutofit/>
        </a:bodyPr>
        <a:lstStyle/>
        <a:p>
          <a:pPr marL="0" lvl="0" indent="0" algn="r" defTabSz="1600200">
            <a:lnSpc>
              <a:spcPct val="90000"/>
            </a:lnSpc>
            <a:spcBef>
              <a:spcPct val="0"/>
            </a:spcBef>
            <a:spcAft>
              <a:spcPct val="35000"/>
            </a:spcAft>
            <a:buNone/>
          </a:pPr>
          <a:r>
            <a:rPr lang="en-US" sz="3600" b="1" kern="1200" dirty="0">
              <a:solidFill>
                <a:schemeClr val="tx1"/>
              </a:solidFill>
            </a:rPr>
            <a:t>ADVOKATE</a:t>
          </a:r>
        </a:p>
      </dsp:txBody>
      <dsp:txXfrm rot="16200000">
        <a:off x="-1120001" y="1120001"/>
        <a:ext cx="4122573" cy="1882569"/>
      </dsp:txXfrm>
    </dsp:sp>
    <dsp:sp modelId="{889EB4F2-2DA4-47B5-A92A-62922D309103}">
      <dsp:nvSpPr>
        <dsp:cNvPr id="0" name=""/>
        <dsp:cNvSpPr/>
      </dsp:nvSpPr>
      <dsp:spPr>
        <a:xfrm>
          <a:off x="1959028" y="0"/>
          <a:ext cx="7012573" cy="502752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b="1" i="1" u="sng" kern="1200" dirty="0">
              <a:solidFill>
                <a:schemeClr val="tx1"/>
              </a:solidFill>
            </a:rPr>
            <a:t>A</a:t>
          </a:r>
          <a:r>
            <a:rPr lang="en-US" sz="2600" kern="1200" dirty="0">
              <a:solidFill>
                <a:schemeClr val="tx1"/>
              </a:solidFill>
            </a:rPr>
            <a:t>mount of time under observation</a:t>
          </a:r>
        </a:p>
        <a:p>
          <a:pPr marL="0" lvl="0" indent="0" algn="l" defTabSz="1244600">
            <a:lnSpc>
              <a:spcPct val="90000"/>
            </a:lnSpc>
            <a:spcBef>
              <a:spcPct val="0"/>
            </a:spcBef>
            <a:spcAft>
              <a:spcPct val="35000"/>
            </a:spcAft>
            <a:buNone/>
          </a:pPr>
          <a:r>
            <a:rPr lang="en-US" sz="2800" b="1" i="1" u="sng" kern="1200" dirty="0">
              <a:solidFill>
                <a:schemeClr val="tx1"/>
              </a:solidFill>
            </a:rPr>
            <a:t>D</a:t>
          </a:r>
          <a:r>
            <a:rPr lang="en-US" sz="2600" kern="1200" dirty="0">
              <a:solidFill>
                <a:schemeClr val="tx1"/>
              </a:solidFill>
            </a:rPr>
            <a:t>istance between witness &amp; suspect</a:t>
          </a:r>
        </a:p>
        <a:p>
          <a:pPr marL="0" lvl="0" indent="0" algn="l" defTabSz="1244600">
            <a:lnSpc>
              <a:spcPct val="90000"/>
            </a:lnSpc>
            <a:spcBef>
              <a:spcPct val="0"/>
            </a:spcBef>
            <a:spcAft>
              <a:spcPct val="35000"/>
            </a:spcAft>
            <a:buNone/>
          </a:pPr>
          <a:r>
            <a:rPr lang="en-US" sz="2800" b="1" i="1" u="sng" kern="1200" dirty="0">
              <a:solidFill>
                <a:schemeClr val="tx1"/>
              </a:solidFill>
            </a:rPr>
            <a:t>V</a:t>
          </a:r>
          <a:r>
            <a:rPr lang="en-US" sz="2600" kern="1200" dirty="0">
              <a:solidFill>
                <a:schemeClr val="tx1"/>
              </a:solidFill>
            </a:rPr>
            <a:t>isibility during observation</a:t>
          </a:r>
        </a:p>
        <a:p>
          <a:pPr marL="0" lvl="0" indent="0" algn="l" defTabSz="1244600">
            <a:lnSpc>
              <a:spcPct val="90000"/>
            </a:lnSpc>
            <a:spcBef>
              <a:spcPct val="0"/>
            </a:spcBef>
            <a:spcAft>
              <a:spcPct val="35000"/>
            </a:spcAft>
            <a:buNone/>
          </a:pPr>
          <a:r>
            <a:rPr lang="en-US" sz="2800" b="1" i="1" u="sng" kern="1200" dirty="0">
              <a:solidFill>
                <a:schemeClr val="tx1"/>
              </a:solidFill>
            </a:rPr>
            <a:t>O</a:t>
          </a:r>
          <a:r>
            <a:rPr lang="en-US" sz="2600" kern="1200" dirty="0">
              <a:solidFill>
                <a:schemeClr val="tx1"/>
              </a:solidFill>
            </a:rPr>
            <a:t>bstructions to the observation</a:t>
          </a:r>
        </a:p>
        <a:p>
          <a:pPr marL="0" lvl="0" indent="0" algn="l" defTabSz="1244600">
            <a:lnSpc>
              <a:spcPct val="90000"/>
            </a:lnSpc>
            <a:spcBef>
              <a:spcPct val="0"/>
            </a:spcBef>
            <a:spcAft>
              <a:spcPct val="35000"/>
            </a:spcAft>
            <a:buNone/>
          </a:pPr>
          <a:r>
            <a:rPr lang="en-US" sz="2800" b="1" i="1" u="sng" kern="1200" dirty="0">
              <a:solidFill>
                <a:schemeClr val="tx1"/>
              </a:solidFill>
            </a:rPr>
            <a:t>K</a:t>
          </a:r>
          <a:r>
            <a:rPr lang="en-US" sz="2600" kern="1200" dirty="0">
              <a:solidFill>
                <a:schemeClr val="tx1"/>
              </a:solidFill>
            </a:rPr>
            <a:t>nown or seen before by the witness</a:t>
          </a:r>
        </a:p>
        <a:p>
          <a:pPr marL="0" lvl="0" indent="0" algn="l" defTabSz="1244600">
            <a:lnSpc>
              <a:spcPct val="90000"/>
            </a:lnSpc>
            <a:spcBef>
              <a:spcPct val="0"/>
            </a:spcBef>
            <a:spcAft>
              <a:spcPct val="35000"/>
            </a:spcAft>
            <a:buNone/>
          </a:pPr>
          <a:r>
            <a:rPr lang="en-US" sz="2800" b="1" i="1" u="sng" kern="1200" dirty="0">
              <a:solidFill>
                <a:schemeClr val="tx1"/>
              </a:solidFill>
            </a:rPr>
            <a:t>A</a:t>
          </a:r>
          <a:r>
            <a:rPr lang="en-US" sz="2600" kern="1200" dirty="0">
              <a:solidFill>
                <a:schemeClr val="tx1"/>
              </a:solidFill>
            </a:rPr>
            <a:t>ny reason for remembering suspect</a:t>
          </a:r>
        </a:p>
        <a:p>
          <a:pPr marL="0" lvl="0" indent="0" algn="l" defTabSz="1244600">
            <a:lnSpc>
              <a:spcPct val="90000"/>
            </a:lnSpc>
            <a:spcBef>
              <a:spcPct val="0"/>
            </a:spcBef>
            <a:spcAft>
              <a:spcPct val="35000"/>
            </a:spcAft>
            <a:buNone/>
          </a:pPr>
          <a:r>
            <a:rPr lang="en-US" sz="2800" b="1" i="1" u="sng" kern="1200" dirty="0">
              <a:solidFill>
                <a:schemeClr val="tx1"/>
              </a:solidFill>
            </a:rPr>
            <a:t>T</a:t>
          </a:r>
          <a:r>
            <a:rPr lang="en-US" sz="2600" kern="1200" dirty="0">
              <a:solidFill>
                <a:schemeClr val="tx1"/>
              </a:solidFill>
            </a:rPr>
            <a:t>ime suspect was under observation &amp; amount of time since event</a:t>
          </a:r>
        </a:p>
        <a:p>
          <a:pPr marL="0" lvl="0" indent="0" algn="l" defTabSz="1244600">
            <a:lnSpc>
              <a:spcPct val="90000"/>
            </a:lnSpc>
            <a:spcBef>
              <a:spcPct val="0"/>
            </a:spcBef>
            <a:spcAft>
              <a:spcPct val="35000"/>
            </a:spcAft>
            <a:buNone/>
          </a:pPr>
          <a:r>
            <a:rPr lang="en-US" sz="2800" b="1" i="1" u="sng" kern="1200" dirty="0">
              <a:solidFill>
                <a:schemeClr val="tx1"/>
              </a:solidFill>
            </a:rPr>
            <a:t>E</a:t>
          </a:r>
          <a:r>
            <a:rPr lang="en-US" sz="2600" kern="1200" dirty="0">
              <a:solidFill>
                <a:schemeClr val="tx1"/>
              </a:solidFill>
            </a:rPr>
            <a:t>rrors in description compared with actual description</a:t>
          </a:r>
        </a:p>
      </dsp:txBody>
      <dsp:txXfrm>
        <a:off x="1959028" y="0"/>
        <a:ext cx="7012573" cy="5027529"/>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179A8-49A2-4BB1-8879-AE05EBD0BD7A}">
      <dsp:nvSpPr>
        <dsp:cNvPr id="0" name=""/>
        <dsp:cNvSpPr/>
      </dsp:nvSpPr>
      <dsp:spPr>
        <a:xfrm>
          <a:off x="5062" y="2451724"/>
          <a:ext cx="2213514" cy="19545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 to seize the item</a:t>
          </a:r>
          <a:endParaRPr lang="en-US" sz="2400" kern="1200" dirty="0"/>
        </a:p>
      </dsp:txBody>
      <dsp:txXfrm>
        <a:off x="62309" y="2508971"/>
        <a:ext cx="2099020" cy="1840056"/>
      </dsp:txXfrm>
    </dsp:sp>
    <dsp:sp modelId="{10CFDDC4-3733-4EB8-84B2-6A8C42C6B2E0}">
      <dsp:nvSpPr>
        <dsp:cNvPr id="0" name=""/>
        <dsp:cNvSpPr/>
      </dsp:nvSpPr>
      <dsp:spPr>
        <a:xfrm>
          <a:off x="2439928" y="3154524"/>
          <a:ext cx="469265" cy="54895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39928" y="3264314"/>
        <a:ext cx="328486" cy="329371"/>
      </dsp:txXfrm>
    </dsp:sp>
    <dsp:sp modelId="{3EDE5348-3D10-4ACE-AD10-006E552217EB}">
      <dsp:nvSpPr>
        <dsp:cNvPr id="0" name=""/>
        <dsp:cNvSpPr/>
      </dsp:nvSpPr>
      <dsp:spPr>
        <a:xfrm>
          <a:off x="3103982" y="2451724"/>
          <a:ext cx="2213514" cy="1954550"/>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 to package &amp; label the item</a:t>
          </a:r>
          <a:endParaRPr lang="en-US" sz="2400" kern="1200" dirty="0"/>
        </a:p>
      </dsp:txBody>
      <dsp:txXfrm>
        <a:off x="3161229" y="2508971"/>
        <a:ext cx="2099020" cy="1840056"/>
      </dsp:txXfrm>
    </dsp:sp>
    <dsp:sp modelId="{563D91FB-10DD-4DBA-B5A4-E04B23E538E6}">
      <dsp:nvSpPr>
        <dsp:cNvPr id="0" name=""/>
        <dsp:cNvSpPr/>
      </dsp:nvSpPr>
      <dsp:spPr>
        <a:xfrm>
          <a:off x="5538848" y="3154524"/>
          <a:ext cx="469265" cy="54895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5538848" y="3264314"/>
        <a:ext cx="328486" cy="329371"/>
      </dsp:txXfrm>
    </dsp:sp>
    <dsp:sp modelId="{AB733E2D-3D93-4C2E-BF08-4FC686A6640A}">
      <dsp:nvSpPr>
        <dsp:cNvPr id="0" name=""/>
        <dsp:cNvSpPr/>
      </dsp:nvSpPr>
      <dsp:spPr>
        <a:xfrm>
          <a:off x="6202902" y="2451724"/>
          <a:ext cx="2213514" cy="1954550"/>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 to refer to the item in the witness statement</a:t>
          </a:r>
          <a:endParaRPr lang="en-US" sz="2400" kern="1200" dirty="0"/>
        </a:p>
      </dsp:txBody>
      <dsp:txXfrm>
        <a:off x="6260149" y="2508971"/>
        <a:ext cx="2099020" cy="1840056"/>
      </dsp:txXfrm>
    </dsp:sp>
    <dsp:sp modelId="{FB5A6766-14A9-4E19-9EE7-A85EA5C5C81F}">
      <dsp:nvSpPr>
        <dsp:cNvPr id="0" name=""/>
        <dsp:cNvSpPr/>
      </dsp:nvSpPr>
      <dsp:spPr>
        <a:xfrm>
          <a:off x="8637767" y="3154524"/>
          <a:ext cx="469265" cy="54895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37767" y="3264314"/>
        <a:ext cx="328486" cy="329371"/>
      </dsp:txXfrm>
    </dsp:sp>
    <dsp:sp modelId="{74FBB3D4-4FAC-42CD-B4F5-57729F11444C}">
      <dsp:nvSpPr>
        <dsp:cNvPr id="0" name=""/>
        <dsp:cNvSpPr/>
      </dsp:nvSpPr>
      <dsp:spPr>
        <a:xfrm>
          <a:off x="9301822" y="2451724"/>
          <a:ext cx="2213514" cy="195455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Item produced by the witness is the WITNESSES exhibit &amp; should be specified in the statement</a:t>
          </a:r>
          <a:endParaRPr lang="en-US" sz="2000" kern="1200" dirty="0"/>
        </a:p>
      </dsp:txBody>
      <dsp:txXfrm>
        <a:off x="9359069" y="2508971"/>
        <a:ext cx="2099020" cy="1840056"/>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BDC58-5CBB-0D43-BB13-15BFB33AB8A9}">
      <dsp:nvSpPr>
        <dsp:cNvPr id="0" name=""/>
        <dsp:cNvSpPr/>
      </dsp:nvSpPr>
      <dsp:spPr>
        <a:xfrm>
          <a:off x="0" y="0"/>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909EF-892B-0D48-ABAD-782D19AD0601}">
      <dsp:nvSpPr>
        <dsp:cNvPr id="0" name=""/>
        <dsp:cNvSpPr/>
      </dsp:nvSpPr>
      <dsp:spPr>
        <a:xfrm>
          <a:off x="0" y="0"/>
          <a:ext cx="1625600" cy="2709333"/>
        </a:xfrm>
        <a:prstGeom prst="rect">
          <a:avLst/>
        </a:prstGeom>
        <a:solidFill>
          <a:schemeClr val="accent6">
            <a:lumMod val="60000"/>
            <a:lumOff val="4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endParaRPr lang="en-US" sz="4400" kern="1200" dirty="0"/>
        </a:p>
      </dsp:txBody>
      <dsp:txXfrm>
        <a:off x="0" y="0"/>
        <a:ext cx="1625600" cy="2709333"/>
      </dsp:txXfrm>
    </dsp:sp>
    <dsp:sp modelId="{ECD9F2DA-042D-9748-8587-0674FFFE8950}">
      <dsp:nvSpPr>
        <dsp:cNvPr id="0" name=""/>
        <dsp:cNvSpPr/>
      </dsp:nvSpPr>
      <dsp:spPr>
        <a:xfrm>
          <a:off x="1747520" y="123031"/>
          <a:ext cx="6380480" cy="2460625"/>
        </a:xfrm>
        <a:prstGeom prst="rect">
          <a:avLst/>
        </a:prstGeom>
        <a:solidFill>
          <a:schemeClr val="accent2">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you have reason to suspect a person may have committed the offence before you take the witness statement, you must not treat them as a witness and must interview them under caution</a:t>
          </a:r>
        </a:p>
      </dsp:txBody>
      <dsp:txXfrm>
        <a:off x="1747520" y="123031"/>
        <a:ext cx="6380480" cy="2460625"/>
      </dsp:txXfrm>
    </dsp:sp>
    <dsp:sp modelId="{6CA0E5C0-116B-3849-95BA-AD3AAE284041}">
      <dsp:nvSpPr>
        <dsp:cNvPr id="0" name=""/>
        <dsp:cNvSpPr/>
      </dsp:nvSpPr>
      <dsp:spPr>
        <a:xfrm>
          <a:off x="1625599" y="2583656"/>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79FCBE-8ECF-0240-A957-368F9A4C9DFA}">
      <dsp:nvSpPr>
        <dsp:cNvPr id="0" name=""/>
        <dsp:cNvSpPr/>
      </dsp:nvSpPr>
      <dsp:spPr>
        <a:xfrm>
          <a:off x="0" y="2709333"/>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4C53A-E064-A441-9271-A7A6387E5F9E}">
      <dsp:nvSpPr>
        <dsp:cNvPr id="0" name=""/>
        <dsp:cNvSpPr/>
      </dsp:nvSpPr>
      <dsp:spPr>
        <a:xfrm>
          <a:off x="0" y="2709333"/>
          <a:ext cx="1625600" cy="2709333"/>
        </a:xfrm>
        <a:prstGeom prst="rect">
          <a:avLst/>
        </a:prstGeom>
        <a:solidFill>
          <a:schemeClr val="accent6">
            <a:lumMod val="60000"/>
            <a:lumOff val="4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endParaRPr lang="en-US" sz="4400" kern="1200" dirty="0"/>
        </a:p>
      </dsp:txBody>
      <dsp:txXfrm>
        <a:off x="0" y="2709333"/>
        <a:ext cx="1625600" cy="2709333"/>
      </dsp:txXfrm>
    </dsp:sp>
    <dsp:sp modelId="{2F7EDBE8-764A-4F4F-A267-FE301C0339C5}">
      <dsp:nvSpPr>
        <dsp:cNvPr id="0" name=""/>
        <dsp:cNvSpPr/>
      </dsp:nvSpPr>
      <dsp:spPr>
        <a:xfrm>
          <a:off x="1747520" y="2832364"/>
          <a:ext cx="6380480" cy="2460625"/>
        </a:xfrm>
        <a:prstGeom prst="rect">
          <a:avLst/>
        </a:prstGeom>
        <a:solidFill>
          <a:schemeClr val="accent2">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a witness becomes a potential suspect in the course of you taking a witness statement, you must stop and offer to interview under caution</a:t>
          </a:r>
        </a:p>
      </dsp:txBody>
      <dsp:txXfrm>
        <a:off x="1747520" y="2832364"/>
        <a:ext cx="6380480" cy="2460625"/>
      </dsp:txXfrm>
    </dsp:sp>
    <dsp:sp modelId="{F86E0364-036C-684F-980B-9381424B4F10}">
      <dsp:nvSpPr>
        <dsp:cNvPr id="0" name=""/>
        <dsp:cNvSpPr/>
      </dsp:nvSpPr>
      <dsp:spPr>
        <a:xfrm>
          <a:off x="1625599" y="5292989"/>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D9BF0-904C-4437-82C4-84645016791B}">
      <dsp:nvSpPr>
        <dsp:cNvPr id="0" name=""/>
        <dsp:cNvSpPr/>
      </dsp:nvSpPr>
      <dsp:spPr>
        <a:xfrm>
          <a:off x="-80753" y="4055"/>
          <a:ext cx="10686302" cy="127030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the statement made by the victim of a criminal offence. It is recorded on the MG11 &amp; the content relates to the effect the offence has on them. It provides the victim with an opportunity to state how the offence has affected them </a:t>
          </a:r>
        </a:p>
      </dsp:txBody>
      <dsp:txXfrm>
        <a:off x="-43547" y="41261"/>
        <a:ext cx="10611890" cy="1195896"/>
      </dsp:txXfrm>
    </dsp:sp>
    <dsp:sp modelId="{E402CA83-E720-49C6-A1B2-715292309DD5}">
      <dsp:nvSpPr>
        <dsp:cNvPr id="0" name=""/>
        <dsp:cNvSpPr/>
      </dsp:nvSpPr>
      <dsp:spPr>
        <a:xfrm rot="5400000">
          <a:off x="5024214" y="1306121"/>
          <a:ext cx="476365" cy="57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090906" y="1353758"/>
        <a:ext cx="342982" cy="333456"/>
      </dsp:txXfrm>
    </dsp:sp>
    <dsp:sp modelId="{DC7084EB-D84C-48E3-B25C-9187FA274CEE}">
      <dsp:nvSpPr>
        <dsp:cNvPr id="0" name=""/>
        <dsp:cNvSpPr/>
      </dsp:nvSpPr>
      <dsp:spPr>
        <a:xfrm>
          <a:off x="-80753" y="1909518"/>
          <a:ext cx="10686302" cy="74962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could be physically, emotionally, psychologically, financially or in any other way</a:t>
          </a:r>
          <a:r>
            <a:rPr lang="en-US" sz="2400" kern="1200" dirty="0"/>
            <a:t>.</a:t>
          </a:r>
        </a:p>
      </dsp:txBody>
      <dsp:txXfrm>
        <a:off x="-58797" y="1931474"/>
        <a:ext cx="10642390" cy="705709"/>
      </dsp:txXfrm>
    </dsp:sp>
    <dsp:sp modelId="{DE8C8266-900D-4EBF-B259-EDE569FAA46C}">
      <dsp:nvSpPr>
        <dsp:cNvPr id="0" name=""/>
        <dsp:cNvSpPr/>
      </dsp:nvSpPr>
      <dsp:spPr>
        <a:xfrm rot="5400000">
          <a:off x="5024214" y="2690897"/>
          <a:ext cx="476365" cy="57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090906" y="2738534"/>
        <a:ext cx="342982" cy="333456"/>
      </dsp:txXfrm>
    </dsp:sp>
    <dsp:sp modelId="{C885ED40-6BD8-47B2-9726-816649FD180C}">
      <dsp:nvSpPr>
        <dsp:cNvPr id="0" name=""/>
        <dsp:cNvSpPr/>
      </dsp:nvSpPr>
      <dsp:spPr>
        <a:xfrm>
          <a:off x="0" y="3294294"/>
          <a:ext cx="10524795" cy="127030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victim also has the opportunity to say if they require further support, or wish to claim compensation. It also provides the court with information on the consequences of the offence on the victim</a:t>
          </a:r>
        </a:p>
      </dsp:txBody>
      <dsp:txXfrm>
        <a:off x="37206" y="3331500"/>
        <a:ext cx="10450383" cy="1195896"/>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46EC5-1E8C-429B-AC3A-EF476D11B3E1}">
      <dsp:nvSpPr>
        <dsp:cNvPr id="0" name=""/>
        <dsp:cNvSpPr/>
      </dsp:nvSpPr>
      <dsp:spPr>
        <a:xfrm>
          <a:off x="0" y="804030"/>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Offer the victim a chance to provide a VPS at the time they provide their evidential statement/video interview</a:t>
          </a:r>
        </a:p>
      </dsp:txBody>
      <dsp:txXfrm>
        <a:off x="0" y="804030"/>
        <a:ext cx="3541293" cy="2124776"/>
      </dsp:txXfrm>
    </dsp:sp>
    <dsp:sp modelId="{08A1D54C-A5B6-4B30-AF7B-7E5562526261}">
      <dsp:nvSpPr>
        <dsp:cNvPr id="0" name=""/>
        <dsp:cNvSpPr/>
      </dsp:nvSpPr>
      <dsp:spPr>
        <a:xfrm>
          <a:off x="3895422" y="804030"/>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it isn’t appropriate to take the VPS at that time then arrangements should be made to take it prior to any court proceedings</a:t>
          </a:r>
        </a:p>
      </dsp:txBody>
      <dsp:txXfrm>
        <a:off x="3895422" y="804030"/>
        <a:ext cx="3541293" cy="2124776"/>
      </dsp:txXfrm>
    </dsp:sp>
    <dsp:sp modelId="{3A739A3D-BF8D-4D27-9822-4A24A2653BC6}">
      <dsp:nvSpPr>
        <dsp:cNvPr id="0" name=""/>
        <dsp:cNvSpPr/>
      </dsp:nvSpPr>
      <dsp:spPr>
        <a:xfrm>
          <a:off x="7790845" y="804030"/>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Take the VPS by ruling off at the end of their evidential statement then write…….</a:t>
          </a:r>
        </a:p>
      </dsp:txBody>
      <dsp:txXfrm>
        <a:off x="7790845" y="804030"/>
        <a:ext cx="3541293" cy="2124776"/>
      </dsp:txXfrm>
    </dsp:sp>
    <dsp:sp modelId="{19B5EEAB-16FD-470D-9D5E-2A5B866ED9E2}">
      <dsp:nvSpPr>
        <dsp:cNvPr id="0" name=""/>
        <dsp:cNvSpPr/>
      </dsp:nvSpPr>
      <dsp:spPr>
        <a:xfrm>
          <a:off x="1947711" y="3282936"/>
          <a:ext cx="3541293" cy="21247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“The Victim Personal Statement Scheme has been explained to me &amp; the following is what I wish to say in regards to this matter”</a:t>
          </a:r>
        </a:p>
      </dsp:txBody>
      <dsp:txXfrm>
        <a:off x="1947711" y="3282936"/>
        <a:ext cx="3541293" cy="2124776"/>
      </dsp:txXfrm>
    </dsp:sp>
    <dsp:sp modelId="{BF202AF9-5DE4-4545-922B-3884C5858232}">
      <dsp:nvSpPr>
        <dsp:cNvPr id="0" name=""/>
        <dsp:cNvSpPr/>
      </dsp:nvSpPr>
      <dsp:spPr>
        <a:xfrm>
          <a:off x="5843134" y="3282936"/>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Alternatively the VPS can be written as a separate statement or video recorded</a:t>
          </a:r>
        </a:p>
      </dsp:txBody>
      <dsp:txXfrm>
        <a:off x="5843134" y="3282936"/>
        <a:ext cx="3541293" cy="21247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7.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28.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7.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02273F8-FE3C-834E-B9CF-45C33B8FFE76}" type="datetimeFigureOut">
              <a:rPr lang="en-US" smtClean="0"/>
              <a:t>4/23/2024</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BE6C4E7-1781-7B46-B0D6-78954A25388F}" type="slidenum">
              <a:rPr lang="en-US" smtClean="0"/>
              <a:t>‹#›</a:t>
            </a:fld>
            <a:endParaRPr lang="en-US"/>
          </a:p>
        </p:txBody>
      </p:sp>
    </p:spTree>
    <p:extLst>
      <p:ext uri="{BB962C8B-B14F-4D97-AF65-F5344CB8AC3E}">
        <p14:creationId xmlns:p14="http://schemas.microsoft.com/office/powerpoint/2010/main" val="37789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6</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7</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20</a:t>
            </a:fld>
            <a:endParaRPr lang="en-GB"/>
          </a:p>
        </p:txBody>
      </p:sp>
    </p:spTree>
    <p:extLst>
      <p:ext uri="{BB962C8B-B14F-4D97-AF65-F5344CB8AC3E}">
        <p14:creationId xmlns:p14="http://schemas.microsoft.com/office/powerpoint/2010/main" val="7287571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22</a:t>
            </a:fld>
            <a:endParaRPr lang="en-GB"/>
          </a:p>
        </p:txBody>
      </p:sp>
    </p:spTree>
    <p:extLst>
      <p:ext uri="{BB962C8B-B14F-4D97-AF65-F5344CB8AC3E}">
        <p14:creationId xmlns:p14="http://schemas.microsoft.com/office/powerpoint/2010/main" val="39177885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23</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24</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To formulate ideas to focus on, topics that can be gone over again, separately until all topics have been exhausted.</a:t>
            </a:r>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The areas in grey are topics which are those that are most impactful and will be questioned further.</a:t>
            </a:r>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these to sign post the witness to areas of discussion.</a:t>
            </a:r>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MTF- Material time frame </a:t>
            </a:r>
          </a:p>
        </p:txBody>
      </p:sp>
      <p:sp>
        <p:nvSpPr>
          <p:cNvPr id="4" name="Slide Number Placeholder 3"/>
          <p:cNvSpPr>
            <a:spLocks noGrp="1"/>
          </p:cNvSpPr>
          <p:nvPr>
            <p:ph type="sldNum" sz="quarter" idx="10"/>
          </p:nvPr>
        </p:nvSpPr>
        <p:spPr/>
        <p:txBody>
          <a:bodyPr/>
          <a:lstStyle/>
          <a:p>
            <a:fld id="{016051B0-A202-4E12-87BE-BCC1A5DEA038}" type="slidenum">
              <a:rPr lang="en-GB" smtClean="0"/>
              <a:t>30</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areas to question </a:t>
            </a:r>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276584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35</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36</a:t>
            </a:fld>
            <a:endParaRPr lang="en-GB"/>
          </a:p>
        </p:txBody>
      </p:sp>
    </p:spTree>
    <p:extLst>
      <p:ext uri="{BB962C8B-B14F-4D97-AF65-F5344CB8AC3E}">
        <p14:creationId xmlns:p14="http://schemas.microsoft.com/office/powerpoint/2010/main" val="8604523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37</a:t>
            </a:fld>
            <a:endParaRPr lang="en-GB"/>
          </a:p>
        </p:txBody>
      </p:sp>
    </p:spTree>
    <p:extLst>
      <p:ext uri="{BB962C8B-B14F-4D97-AF65-F5344CB8AC3E}">
        <p14:creationId xmlns:p14="http://schemas.microsoft.com/office/powerpoint/2010/main" val="34936855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38</a:t>
            </a:fld>
            <a:endParaRPr lang="en-GB"/>
          </a:p>
        </p:txBody>
      </p:sp>
    </p:spTree>
    <p:extLst>
      <p:ext uri="{BB962C8B-B14F-4D97-AF65-F5344CB8AC3E}">
        <p14:creationId xmlns:p14="http://schemas.microsoft.com/office/powerpoint/2010/main" val="10552970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39</a:t>
            </a:fld>
            <a:endParaRPr lang="en-GB"/>
          </a:p>
        </p:txBody>
      </p:sp>
    </p:spTree>
    <p:extLst>
      <p:ext uri="{BB962C8B-B14F-4D97-AF65-F5344CB8AC3E}">
        <p14:creationId xmlns:p14="http://schemas.microsoft.com/office/powerpoint/2010/main" val="39990534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5593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41</a:t>
            </a:fld>
            <a:endParaRPr lang="en-GB"/>
          </a:p>
        </p:txBody>
      </p:sp>
    </p:spTree>
    <p:extLst>
      <p:ext uri="{BB962C8B-B14F-4D97-AF65-F5344CB8AC3E}">
        <p14:creationId xmlns:p14="http://schemas.microsoft.com/office/powerpoint/2010/main" val="34965545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42</a:t>
            </a:fld>
            <a:endParaRPr lang="en-GB"/>
          </a:p>
        </p:txBody>
      </p:sp>
    </p:spTree>
    <p:extLst>
      <p:ext uri="{BB962C8B-B14F-4D97-AF65-F5344CB8AC3E}">
        <p14:creationId xmlns:p14="http://schemas.microsoft.com/office/powerpoint/2010/main" val="6541750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43</a:t>
            </a:fld>
            <a:endParaRPr lang="en-GB"/>
          </a:p>
        </p:txBody>
      </p:sp>
    </p:spTree>
    <p:extLst>
      <p:ext uri="{BB962C8B-B14F-4D97-AF65-F5344CB8AC3E}">
        <p14:creationId xmlns:p14="http://schemas.microsoft.com/office/powerpoint/2010/main" val="21835024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44</a:t>
            </a:fld>
            <a:endParaRPr lang="en-GB"/>
          </a:p>
        </p:txBody>
      </p:sp>
    </p:spTree>
    <p:extLst>
      <p:ext uri="{BB962C8B-B14F-4D97-AF65-F5344CB8AC3E}">
        <p14:creationId xmlns:p14="http://schemas.microsoft.com/office/powerpoint/2010/main" val="25792431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45</a:t>
            </a:fld>
            <a:endParaRPr lang="en-GB"/>
          </a:p>
        </p:txBody>
      </p:sp>
    </p:spTree>
    <p:extLst>
      <p:ext uri="{BB962C8B-B14F-4D97-AF65-F5344CB8AC3E}">
        <p14:creationId xmlns:p14="http://schemas.microsoft.com/office/powerpoint/2010/main" val="203581607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46</a:t>
            </a:fld>
            <a:endParaRPr lang="en-GB"/>
          </a:p>
        </p:txBody>
      </p:sp>
    </p:spTree>
    <p:extLst>
      <p:ext uri="{BB962C8B-B14F-4D97-AF65-F5344CB8AC3E}">
        <p14:creationId xmlns:p14="http://schemas.microsoft.com/office/powerpoint/2010/main" val="8805455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47</a:t>
            </a:fld>
            <a:endParaRPr lang="en-GB"/>
          </a:p>
        </p:txBody>
      </p:sp>
    </p:spTree>
    <p:extLst>
      <p:ext uri="{BB962C8B-B14F-4D97-AF65-F5344CB8AC3E}">
        <p14:creationId xmlns:p14="http://schemas.microsoft.com/office/powerpoint/2010/main" val="9375935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48</a:t>
            </a:fld>
            <a:endParaRPr lang="en-GB"/>
          </a:p>
        </p:txBody>
      </p:sp>
    </p:spTree>
    <p:extLst>
      <p:ext uri="{BB962C8B-B14F-4D97-AF65-F5344CB8AC3E}">
        <p14:creationId xmlns:p14="http://schemas.microsoft.com/office/powerpoint/2010/main" val="35820778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49</a:t>
            </a:fld>
            <a:endParaRPr lang="en-GB"/>
          </a:p>
        </p:txBody>
      </p:sp>
    </p:spTree>
    <p:extLst>
      <p:ext uri="{BB962C8B-B14F-4D97-AF65-F5344CB8AC3E}">
        <p14:creationId xmlns:p14="http://schemas.microsoft.com/office/powerpoint/2010/main" val="108948629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1211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484602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7103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53</a:t>
            </a:fld>
            <a:endParaRPr lang="en-GB"/>
          </a:p>
        </p:txBody>
      </p:sp>
    </p:spTree>
    <p:extLst>
      <p:ext uri="{BB962C8B-B14F-4D97-AF65-F5344CB8AC3E}">
        <p14:creationId xmlns:p14="http://schemas.microsoft.com/office/powerpoint/2010/main" val="176199388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54</a:t>
            </a:fld>
            <a:endParaRPr lang="en-GB"/>
          </a:p>
        </p:txBody>
      </p:sp>
    </p:spTree>
    <p:extLst>
      <p:ext uri="{BB962C8B-B14F-4D97-AF65-F5344CB8AC3E}">
        <p14:creationId xmlns:p14="http://schemas.microsoft.com/office/powerpoint/2010/main" val="30643773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578124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56</a:t>
            </a:fld>
            <a:endParaRPr lang="en-GB"/>
          </a:p>
        </p:txBody>
      </p:sp>
    </p:spTree>
    <p:extLst>
      <p:ext uri="{BB962C8B-B14F-4D97-AF65-F5344CB8AC3E}">
        <p14:creationId xmlns:p14="http://schemas.microsoft.com/office/powerpoint/2010/main" val="3508793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286945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58</a:t>
            </a:fld>
            <a:endParaRPr lang="en-GB"/>
          </a:p>
        </p:txBody>
      </p:sp>
    </p:spTree>
    <p:extLst>
      <p:ext uri="{BB962C8B-B14F-4D97-AF65-F5344CB8AC3E}">
        <p14:creationId xmlns:p14="http://schemas.microsoft.com/office/powerpoint/2010/main" val="322806640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 </a:t>
            </a:r>
          </a:p>
          <a:p>
            <a:r>
              <a:rPr lang="en-GB" dirty="0"/>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61926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07976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61</a:t>
            </a:fld>
            <a:endParaRPr lang="en-GB"/>
          </a:p>
        </p:txBody>
      </p:sp>
    </p:spTree>
    <p:extLst>
      <p:ext uri="{BB962C8B-B14F-4D97-AF65-F5344CB8AC3E}">
        <p14:creationId xmlns:p14="http://schemas.microsoft.com/office/powerpoint/2010/main" val="73855746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62</a:t>
            </a:fld>
            <a:endParaRPr lang="en-GB"/>
          </a:p>
        </p:txBody>
      </p:sp>
    </p:spTree>
    <p:extLst>
      <p:ext uri="{BB962C8B-B14F-4D97-AF65-F5344CB8AC3E}">
        <p14:creationId xmlns:p14="http://schemas.microsoft.com/office/powerpoint/2010/main" val="139652196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Any questions so far?</a:t>
            </a:r>
          </a:p>
        </p:txBody>
      </p:sp>
      <p:sp>
        <p:nvSpPr>
          <p:cNvPr id="4" name="Slide Number Placeholder 3"/>
          <p:cNvSpPr>
            <a:spLocks noGrp="1"/>
          </p:cNvSpPr>
          <p:nvPr>
            <p:ph type="sldNum" sz="quarter" idx="10"/>
          </p:nvPr>
        </p:nvSpPr>
        <p:spPr/>
        <p:txBody>
          <a:bodyPr/>
          <a:lstStyle/>
          <a:p>
            <a:fld id="{20779756-0621-4B22-8656-6E8645E497B5}" type="slidenum">
              <a:rPr lang="en-GB" smtClean="0"/>
              <a:t>63</a:t>
            </a:fld>
            <a:endParaRPr lang="en-GB"/>
          </a:p>
        </p:txBody>
      </p:sp>
    </p:spTree>
    <p:extLst>
      <p:ext uri="{BB962C8B-B14F-4D97-AF65-F5344CB8AC3E}">
        <p14:creationId xmlns:p14="http://schemas.microsoft.com/office/powerpoint/2010/main" val="343682646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020290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65</a:t>
            </a:fld>
            <a:endParaRPr lang="en-GB"/>
          </a:p>
        </p:txBody>
      </p:sp>
    </p:spTree>
    <p:extLst>
      <p:ext uri="{BB962C8B-B14F-4D97-AF65-F5344CB8AC3E}">
        <p14:creationId xmlns:p14="http://schemas.microsoft.com/office/powerpoint/2010/main" val="331062350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5030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527869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69455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992983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70</a:t>
            </a:fld>
            <a:endParaRPr lang="en-GB"/>
          </a:p>
        </p:txBody>
      </p:sp>
    </p:spTree>
    <p:extLst>
      <p:ext uri="{BB962C8B-B14F-4D97-AF65-F5344CB8AC3E}">
        <p14:creationId xmlns:p14="http://schemas.microsoft.com/office/powerpoint/2010/main" val="367114807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5637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713517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85153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56684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75</a:t>
            </a:fld>
            <a:endParaRPr lang="en-GB"/>
          </a:p>
        </p:txBody>
      </p:sp>
    </p:spTree>
    <p:extLst>
      <p:ext uri="{BB962C8B-B14F-4D97-AF65-F5344CB8AC3E}">
        <p14:creationId xmlns:p14="http://schemas.microsoft.com/office/powerpoint/2010/main" val="3569925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38945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6382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09144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91654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66262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96638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03032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359906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620160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25025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4/23/2024</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8644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4/23/2024</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415132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2.png"/><Relationship Id="rId7" Type="http://schemas.openxmlformats.org/officeDocument/2006/relationships/diagramLayout" Target="../diagrams/layout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Data" Target="../diagrams/data11.xml"/><Relationship Id="rId5" Type="http://schemas.openxmlformats.org/officeDocument/2006/relationships/image" Target="../media/image14.png"/><Relationship Id="rId10" Type="http://schemas.microsoft.com/office/2007/relationships/diagramDrawing" Target="../diagrams/drawing11.xml"/><Relationship Id="rId4" Type="http://schemas.openxmlformats.org/officeDocument/2006/relationships/image" Target="../media/image13.png"/><Relationship Id="rId9" Type="http://schemas.openxmlformats.org/officeDocument/2006/relationships/diagramColors" Target="../diagrams/colors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5.png"/><Relationship Id="rId7" Type="http://schemas.openxmlformats.org/officeDocument/2006/relationships/diagramColors" Target="../diagrams/colors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6.png"/><Relationship Id="rId7" Type="http://schemas.openxmlformats.org/officeDocument/2006/relationships/diagramColors" Target="../diagrams/colors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7.png"/><Relationship Id="rId7" Type="http://schemas.openxmlformats.org/officeDocument/2006/relationships/diagramQuickStyle" Target="../diagrams/quickStyle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18.png"/><Relationship Id="rId9" Type="http://schemas.microsoft.com/office/2007/relationships/diagramDrawing" Target="../diagrams/drawing14.xml"/></Relationships>
</file>

<file path=ppt/slides/_rels/slide22.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9.jpeg"/><Relationship Id="rId7" Type="http://schemas.openxmlformats.org/officeDocument/2006/relationships/diagramColors" Target="../diagrams/colors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image" Target="../media/image22.png"/><Relationship Id="rId7" Type="http://schemas.openxmlformats.org/officeDocument/2006/relationships/diagramData" Target="../diagrams/data1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5.png"/><Relationship Id="rId11" Type="http://schemas.microsoft.com/office/2007/relationships/diagramDrawing" Target="../diagrams/drawing16.xml"/><Relationship Id="rId5" Type="http://schemas.openxmlformats.org/officeDocument/2006/relationships/image" Target="../media/image24.png"/><Relationship Id="rId10" Type="http://schemas.openxmlformats.org/officeDocument/2006/relationships/diagramColors" Target="../diagrams/colors16.xml"/><Relationship Id="rId4" Type="http://schemas.openxmlformats.org/officeDocument/2006/relationships/image" Target="../media/image23.png"/><Relationship Id="rId9"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0.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0.png"/><Relationship Id="rId4" Type="http://schemas.openxmlformats.org/officeDocument/2006/relationships/notesSlide" Target="../notesSlides/notesSlide2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8.pn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7.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39.png"/><Relationship Id="rId7" Type="http://schemas.openxmlformats.org/officeDocument/2006/relationships/diagramColors" Target="../diagrams/colors19.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42.pn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4.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5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5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3.xml"/><Relationship Id="rId1" Type="http://schemas.openxmlformats.org/officeDocument/2006/relationships/slideLayout" Target="../slideLayouts/slideLayout7.xml"/><Relationship Id="rId4" Type="http://schemas.openxmlformats.org/officeDocument/2006/relationships/image" Target="../media/image73.png"/></Relationships>
</file>

<file path=ppt/slides/_rels/slide5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5.xml"/><Relationship Id="rId1" Type="http://schemas.openxmlformats.org/officeDocument/2006/relationships/slideLayout" Target="../slideLayouts/slideLayout7.xml"/><Relationship Id="rId4" Type="http://schemas.openxmlformats.org/officeDocument/2006/relationships/image" Target="../media/image76.png"/></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62.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66.xml.rels><?xml version="1.0" encoding="UTF-8" standalone="yes"?>
<Relationships xmlns="http://schemas.openxmlformats.org/package/2006/relationships"><Relationship Id="rId8" Type="http://schemas.microsoft.com/office/2007/relationships/diagramDrawing" Target="../diagrams/drawing42.xml"/><Relationship Id="rId3" Type="http://schemas.openxmlformats.org/officeDocument/2006/relationships/image" Target="../media/image78.png"/><Relationship Id="rId7" Type="http://schemas.openxmlformats.org/officeDocument/2006/relationships/diagramColors" Target="../diagrams/colors42.xml"/><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diagramQuickStyle" Target="../diagrams/quickStyle42.xml"/><Relationship Id="rId5" Type="http://schemas.openxmlformats.org/officeDocument/2006/relationships/diagramLayout" Target="../diagrams/layout42.xml"/><Relationship Id="rId4" Type="http://schemas.openxmlformats.org/officeDocument/2006/relationships/diagramData" Target="../diagrams/data42.xml"/></Relationships>
</file>

<file path=ppt/slides/_rels/slide67.xml.rels><?xml version="1.0" encoding="UTF-8" standalone="yes"?>
<Relationships xmlns="http://schemas.openxmlformats.org/package/2006/relationships"><Relationship Id="rId8" Type="http://schemas.openxmlformats.org/officeDocument/2006/relationships/diagramColors" Target="../diagrams/colors43.xml"/><Relationship Id="rId3" Type="http://schemas.openxmlformats.org/officeDocument/2006/relationships/image" Target="../media/image79.png"/><Relationship Id="rId7" Type="http://schemas.openxmlformats.org/officeDocument/2006/relationships/diagramQuickStyle" Target="../diagrams/quickStyle43.xm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diagramLayout" Target="../diagrams/layout43.xml"/><Relationship Id="rId5" Type="http://schemas.openxmlformats.org/officeDocument/2006/relationships/diagramData" Target="../diagrams/data43.xml"/><Relationship Id="rId4" Type="http://schemas.openxmlformats.org/officeDocument/2006/relationships/image" Target="../media/image80.png"/><Relationship Id="rId9" Type="http://schemas.microsoft.com/office/2007/relationships/diagramDrawing" Target="../diagrams/drawing43.xml"/></Relationships>
</file>

<file path=ppt/slides/_rels/slide68.xml.rels><?xml version="1.0" encoding="UTF-8" standalone="yes"?>
<Relationships xmlns="http://schemas.openxmlformats.org/package/2006/relationships"><Relationship Id="rId8" Type="http://schemas.microsoft.com/office/2007/relationships/diagramDrawing" Target="../diagrams/drawing44.xml"/><Relationship Id="rId3" Type="http://schemas.openxmlformats.org/officeDocument/2006/relationships/image" Target="../media/image81.png"/><Relationship Id="rId7" Type="http://schemas.openxmlformats.org/officeDocument/2006/relationships/diagramColors" Target="../diagrams/colors44.xml"/><Relationship Id="rId2" Type="http://schemas.openxmlformats.org/officeDocument/2006/relationships/notesSlide" Target="../notesSlides/notesSlide63.xml"/><Relationship Id="rId1" Type="http://schemas.openxmlformats.org/officeDocument/2006/relationships/slideLayout" Target="../slideLayouts/slideLayout7.xml"/><Relationship Id="rId6" Type="http://schemas.openxmlformats.org/officeDocument/2006/relationships/diagramQuickStyle" Target="../diagrams/quickStyle44.xml"/><Relationship Id="rId5" Type="http://schemas.openxmlformats.org/officeDocument/2006/relationships/diagramLayout" Target="../diagrams/layout44.xml"/><Relationship Id="rId4" Type="http://schemas.openxmlformats.org/officeDocument/2006/relationships/diagramData" Target="../diagrams/data44.xml"/></Relationships>
</file>

<file path=ppt/slides/_rels/slide69.xml.rels><?xml version="1.0" encoding="UTF-8" standalone="yes"?>
<Relationships xmlns="http://schemas.openxmlformats.org/package/2006/relationships"><Relationship Id="rId8" Type="http://schemas.microsoft.com/office/2007/relationships/diagramDrawing" Target="../diagrams/drawing45.xml"/><Relationship Id="rId3" Type="http://schemas.openxmlformats.org/officeDocument/2006/relationships/image" Target="../media/image82.png"/><Relationship Id="rId7" Type="http://schemas.openxmlformats.org/officeDocument/2006/relationships/diagramColors" Target="../diagrams/colors45.xml"/><Relationship Id="rId2" Type="http://schemas.openxmlformats.org/officeDocument/2006/relationships/notesSlide" Target="../notesSlides/notesSlide64.xml"/><Relationship Id="rId1" Type="http://schemas.openxmlformats.org/officeDocument/2006/relationships/slideLayout" Target="../slideLayouts/slideLayout7.xml"/><Relationship Id="rId6" Type="http://schemas.openxmlformats.org/officeDocument/2006/relationships/diagramQuickStyle" Target="../diagrams/quickStyle45.xml"/><Relationship Id="rId5" Type="http://schemas.openxmlformats.org/officeDocument/2006/relationships/diagramLayout" Target="../diagrams/layout45.xml"/><Relationship Id="rId4" Type="http://schemas.openxmlformats.org/officeDocument/2006/relationships/diagramData" Target="../diagrams/data45.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46.xml"/><Relationship Id="rId7" Type="http://schemas.microsoft.com/office/2007/relationships/diagramDrawing" Target="../diagrams/drawing46.xml"/><Relationship Id="rId2" Type="http://schemas.openxmlformats.org/officeDocument/2006/relationships/notesSlide" Target="../notesSlides/notesSlide65.xml"/><Relationship Id="rId1" Type="http://schemas.openxmlformats.org/officeDocument/2006/relationships/slideLayout" Target="../slideLayouts/slideLayout7.xml"/><Relationship Id="rId6" Type="http://schemas.openxmlformats.org/officeDocument/2006/relationships/diagramColors" Target="../diagrams/colors46.xml"/><Relationship Id="rId5" Type="http://schemas.openxmlformats.org/officeDocument/2006/relationships/diagramQuickStyle" Target="../diagrams/quickStyle46.xml"/><Relationship Id="rId4" Type="http://schemas.openxmlformats.org/officeDocument/2006/relationships/diagramLayout" Target="../diagrams/layout46.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47.xml"/><Relationship Id="rId7" Type="http://schemas.microsoft.com/office/2007/relationships/diagramDrawing" Target="../diagrams/drawing47.xml"/><Relationship Id="rId2" Type="http://schemas.openxmlformats.org/officeDocument/2006/relationships/notesSlide" Target="../notesSlides/notesSlide66.xml"/><Relationship Id="rId1" Type="http://schemas.openxmlformats.org/officeDocument/2006/relationships/slideLayout" Target="../slideLayouts/slideLayout7.xml"/><Relationship Id="rId6" Type="http://schemas.openxmlformats.org/officeDocument/2006/relationships/diagramColors" Target="../diagrams/colors47.xml"/><Relationship Id="rId5" Type="http://schemas.openxmlformats.org/officeDocument/2006/relationships/diagramQuickStyle" Target="../diagrams/quickStyle47.xml"/><Relationship Id="rId4" Type="http://schemas.openxmlformats.org/officeDocument/2006/relationships/diagramLayout" Target="../diagrams/layout47.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48.xml"/><Relationship Id="rId7" Type="http://schemas.microsoft.com/office/2007/relationships/diagramDrawing" Target="../diagrams/drawing48.xml"/><Relationship Id="rId2" Type="http://schemas.openxmlformats.org/officeDocument/2006/relationships/notesSlide" Target="../notesSlides/notesSlide67.xml"/><Relationship Id="rId1" Type="http://schemas.openxmlformats.org/officeDocument/2006/relationships/slideLayout" Target="../slideLayouts/slideLayout7.xml"/><Relationship Id="rId6" Type="http://schemas.openxmlformats.org/officeDocument/2006/relationships/diagramColors" Target="../diagrams/colors48.xml"/><Relationship Id="rId5" Type="http://schemas.openxmlformats.org/officeDocument/2006/relationships/diagramQuickStyle" Target="../diagrams/quickStyle48.xml"/><Relationship Id="rId4" Type="http://schemas.openxmlformats.org/officeDocument/2006/relationships/diagramLayout" Target="../diagrams/layout48.xml"/></Relationships>
</file>

<file path=ppt/slides/_rels/slide7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49.xml"/><Relationship Id="rId7" Type="http://schemas.microsoft.com/office/2007/relationships/diagramDrawing" Target="../diagrams/drawing49.xml"/><Relationship Id="rId2" Type="http://schemas.openxmlformats.org/officeDocument/2006/relationships/notesSlide" Target="../notesSlides/notesSlide69.xml"/><Relationship Id="rId1" Type="http://schemas.openxmlformats.org/officeDocument/2006/relationships/slideLayout" Target="../slideLayouts/slideLayout7.xml"/><Relationship Id="rId6" Type="http://schemas.openxmlformats.org/officeDocument/2006/relationships/diagramColors" Target="../diagrams/colors49.xml"/><Relationship Id="rId5" Type="http://schemas.openxmlformats.org/officeDocument/2006/relationships/diagramQuickStyle" Target="../diagrams/quickStyle49.xml"/><Relationship Id="rId4" Type="http://schemas.openxmlformats.org/officeDocument/2006/relationships/diagramLayout" Target="../diagrams/layout49.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50.xml"/><Relationship Id="rId7" Type="http://schemas.microsoft.com/office/2007/relationships/diagramDrawing" Target="../diagrams/drawing50.xml"/><Relationship Id="rId2" Type="http://schemas.openxmlformats.org/officeDocument/2006/relationships/notesSlide" Target="../notesSlides/notesSlide70.xml"/><Relationship Id="rId1" Type="http://schemas.openxmlformats.org/officeDocument/2006/relationships/slideLayout" Target="../slideLayouts/slideLayout7.xml"/><Relationship Id="rId6" Type="http://schemas.openxmlformats.org/officeDocument/2006/relationships/diagramColors" Target="../diagrams/colors50.xml"/><Relationship Id="rId5" Type="http://schemas.openxmlformats.org/officeDocument/2006/relationships/diagramQuickStyle" Target="../diagrams/quickStyle50.xml"/><Relationship Id="rId4" Type="http://schemas.openxmlformats.org/officeDocument/2006/relationships/diagramLayout" Target="../diagrams/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615460" y="2218173"/>
            <a:ext cx="4826795" cy="2858363"/>
          </a:xfrm>
        </p:spPr>
        <p:txBody>
          <a:bodyPr>
            <a:normAutofit fontScale="90000"/>
          </a:bodyPr>
          <a:lstStyle/>
          <a:p>
            <a:r>
              <a:rPr lang="en-US" sz="7200" dirty="0">
                <a:solidFill>
                  <a:srgbClr val="00B050"/>
                </a:solidFill>
              </a:rPr>
              <a:t>Conducting Investigations </a:t>
            </a:r>
            <a:br>
              <a:rPr lang="en-US" sz="7200" dirty="0">
                <a:solidFill>
                  <a:srgbClr val="00B050"/>
                </a:solidFill>
              </a:rPr>
            </a:br>
            <a:br>
              <a:rPr lang="en-US" sz="7200" dirty="0">
                <a:solidFill>
                  <a:srgbClr val="00B050"/>
                </a:solidFill>
              </a:rPr>
            </a:br>
            <a:r>
              <a:rPr lang="en-US" sz="3600" dirty="0">
                <a:solidFill>
                  <a:srgbClr val="00B050"/>
                </a:solidFill>
              </a:rPr>
              <a:t>An introduction to Witness Interviewing </a:t>
            </a:r>
            <a:endParaRPr lang="en-US" sz="7200" dirty="0">
              <a:solidFill>
                <a:srgbClr val="00B050"/>
              </a:solidFill>
            </a:endParaRP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34308576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7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C4DF4F-A5C4-6843-9525-5836382726E2}"/>
              </a:ext>
            </a:extLst>
          </p:cNvPr>
          <p:cNvSpPr>
            <a:spLocks noGrp="1"/>
          </p:cNvSpPr>
          <p:nvPr>
            <p:ph type="subTitle" idx="1"/>
          </p:nvPr>
        </p:nvSpPr>
        <p:spPr>
          <a:xfrm>
            <a:off x="566345" y="5462570"/>
            <a:ext cx="10906061" cy="458470"/>
          </a:xfrm>
          <a:noFill/>
        </p:spPr>
        <p:txBody>
          <a:bodyPr>
            <a:normAutofit/>
          </a:bodyPr>
          <a:lstStyle/>
          <a:p>
            <a:r>
              <a:rPr lang="en-US" dirty="0"/>
              <a:t>Witness Interviewing </a:t>
            </a:r>
          </a:p>
        </p:txBody>
      </p:sp>
      <p:sp>
        <p:nvSpPr>
          <p:cNvPr id="1029"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RIPA Training, Surveillance Training &amp; Trainer and Assessor Courses | Baron  Training">
            <a:extLst>
              <a:ext uri="{FF2B5EF4-FFF2-40B4-BE49-F238E27FC236}">
                <a16:creationId xmlns:a16="http://schemas.microsoft.com/office/drawing/2014/main" id="{B9D844CF-7C5C-9E4D-893D-A102C34D7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63"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1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1DB2-A910-FF79-41D0-912590574B22}"/>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6250623D-FCD5-3C27-5BD9-1446DCAE1D27}"/>
              </a:ext>
            </a:extLst>
          </p:cNvPr>
          <p:cNvSpPr txBox="1"/>
          <p:nvPr/>
        </p:nvSpPr>
        <p:spPr>
          <a:xfrm>
            <a:off x="838200" y="2128602"/>
            <a:ext cx="10359452" cy="3231654"/>
          </a:xfrm>
          <a:prstGeom prst="rect">
            <a:avLst/>
          </a:prstGeom>
          <a:noFill/>
        </p:spPr>
        <p:txBody>
          <a:bodyPr wrap="square" rtlCol="0">
            <a:spAutoFit/>
          </a:bodyPr>
          <a:lstStyle/>
          <a:p>
            <a:endParaRPr lang="en-GB" sz="2400" dirty="0"/>
          </a:p>
          <a:p>
            <a:r>
              <a:rPr lang="en-GB" sz="3600" dirty="0"/>
              <a:t>“</a:t>
            </a:r>
            <a:r>
              <a:rPr lang="en-GB" sz="3600" b="0" i="0" dirty="0">
                <a:solidFill>
                  <a:srgbClr val="000000"/>
                </a:solidFill>
                <a:effectLst/>
                <a:latin typeface="Gotham"/>
              </a:rPr>
              <a:t>Investigators must act fairly when questioning victims, witnesses or suspects. They must ensure that they comply with all the provisions and duties under the </a:t>
            </a:r>
            <a:r>
              <a:rPr lang="en-GB" sz="3600" b="1" i="0" u="sng" dirty="0">
                <a:solidFill>
                  <a:srgbClr val="2E2C70"/>
                </a:solidFill>
                <a:effectLst/>
                <a:latin typeface="Gotham"/>
                <a:hlinkClick r:id="rId2"/>
              </a:rPr>
              <a:t>Equality Act 2010</a:t>
            </a:r>
            <a:r>
              <a:rPr lang="en-GB" sz="3600" b="0" i="0" dirty="0">
                <a:solidFill>
                  <a:srgbClr val="000000"/>
                </a:solidFill>
                <a:effectLst/>
                <a:latin typeface="Gotham"/>
              </a:rPr>
              <a:t> and the </a:t>
            </a:r>
            <a:r>
              <a:rPr lang="en-GB" sz="3600" b="1" i="0" u="sng" dirty="0">
                <a:solidFill>
                  <a:srgbClr val="2E2C70"/>
                </a:solidFill>
                <a:effectLst/>
                <a:latin typeface="Gotham"/>
                <a:hlinkClick r:id="rId3"/>
              </a:rPr>
              <a:t>Human Rights Act 1998</a:t>
            </a:r>
            <a:r>
              <a:rPr lang="en-GB" sz="3600" b="1" i="0" u="sng" dirty="0">
                <a:solidFill>
                  <a:srgbClr val="2E2C70"/>
                </a:solidFill>
                <a:effectLst/>
                <a:latin typeface="Gotham"/>
              </a:rPr>
              <a:t>” </a:t>
            </a:r>
            <a:r>
              <a:rPr lang="en-GB" sz="2800" i="0" dirty="0">
                <a:effectLst/>
                <a:latin typeface="Gotham"/>
              </a:rPr>
              <a:t>(College of Policing, 2022)</a:t>
            </a:r>
            <a:endParaRPr lang="en-GB" sz="2800" dirty="0"/>
          </a:p>
        </p:txBody>
      </p:sp>
      <p:sp>
        <p:nvSpPr>
          <p:cNvPr id="4" name="Rectangle 3">
            <a:extLst>
              <a:ext uri="{FF2B5EF4-FFF2-40B4-BE49-F238E27FC236}">
                <a16:creationId xmlns:a16="http://schemas.microsoft.com/office/drawing/2014/main" id="{C83B7C6D-1003-4262-0026-0ECABAD3AB44}"/>
              </a:ext>
            </a:extLst>
          </p:cNvPr>
          <p:cNvSpPr/>
          <p:nvPr/>
        </p:nvSpPr>
        <p:spPr>
          <a:xfrm>
            <a:off x="600854" y="599607"/>
            <a:ext cx="10440650" cy="8981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2795970-3C97-664D-0031-F89CE154DC19}"/>
              </a:ext>
            </a:extLst>
          </p:cNvPr>
          <p:cNvSpPr txBox="1"/>
          <p:nvPr/>
        </p:nvSpPr>
        <p:spPr>
          <a:xfrm>
            <a:off x="764498" y="725331"/>
            <a:ext cx="4721902" cy="707886"/>
          </a:xfrm>
          <a:prstGeom prst="rect">
            <a:avLst/>
          </a:prstGeom>
          <a:noFill/>
        </p:spPr>
        <p:txBody>
          <a:bodyPr wrap="square" rtlCol="0">
            <a:spAutoFit/>
          </a:bodyPr>
          <a:lstStyle/>
          <a:p>
            <a:r>
              <a:rPr lang="en-GB" sz="4000" dirty="0">
                <a:solidFill>
                  <a:schemeClr val="bg1"/>
                </a:solidFill>
              </a:rPr>
              <a:t>Fairness</a:t>
            </a:r>
          </a:p>
        </p:txBody>
      </p:sp>
    </p:spTree>
    <p:extLst>
      <p:ext uri="{BB962C8B-B14F-4D97-AF65-F5344CB8AC3E}">
        <p14:creationId xmlns:p14="http://schemas.microsoft.com/office/powerpoint/2010/main" val="366880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6"/>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Witness Interviewing</a:t>
            </a:r>
          </a:p>
        </p:txBody>
      </p:sp>
      <p:graphicFrame>
        <p:nvGraphicFramePr>
          <p:cNvPr id="2" name="Diagram 1"/>
          <p:cNvGraphicFramePr/>
          <p:nvPr>
            <p:extLst>
              <p:ext uri="{D42A27DB-BD31-4B8C-83A1-F6EECF244321}">
                <p14:modId xmlns:p14="http://schemas.microsoft.com/office/powerpoint/2010/main" val="3558123111"/>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8145" y="415636"/>
            <a:ext cx="10584873" cy="646331"/>
          </a:xfrm>
          <a:prstGeom prst="rect">
            <a:avLst/>
          </a:prstGeom>
          <a:solidFill>
            <a:schemeClr val="accent6"/>
          </a:solidFill>
        </p:spPr>
        <p:txBody>
          <a:bodyPr wrap="square" rtlCol="0">
            <a:spAutoFit/>
          </a:bodyPr>
          <a:lstStyle/>
          <a:p>
            <a:pPr algn="ctr"/>
            <a:r>
              <a:rPr lang="en-GB" sz="3600" b="1" dirty="0">
                <a:solidFill>
                  <a:schemeClr val="bg1"/>
                </a:solidFill>
              </a:rPr>
              <a:t>History Matters</a:t>
            </a:r>
          </a:p>
        </p:txBody>
      </p:sp>
      <p:pic>
        <p:nvPicPr>
          <p:cNvPr id="7" name="Picture 6"/>
          <p:cNvPicPr>
            <a:picLocks noChangeAspect="1"/>
          </p:cNvPicPr>
          <p:nvPr/>
        </p:nvPicPr>
        <p:blipFill>
          <a:blip r:embed="rId3"/>
          <a:stretch>
            <a:fillRect/>
          </a:stretch>
        </p:blipFill>
        <p:spPr>
          <a:xfrm>
            <a:off x="5465458" y="1743871"/>
            <a:ext cx="4780252" cy="3580575"/>
          </a:xfrm>
          <a:prstGeom prst="rect">
            <a:avLst/>
          </a:prstGeom>
        </p:spPr>
      </p:pic>
      <p:pic>
        <p:nvPicPr>
          <p:cNvPr id="8" name="Picture 7"/>
          <p:cNvPicPr>
            <a:picLocks noChangeAspect="1"/>
          </p:cNvPicPr>
          <p:nvPr/>
        </p:nvPicPr>
        <p:blipFill>
          <a:blip r:embed="rId4"/>
          <a:stretch>
            <a:fillRect/>
          </a:stretch>
        </p:blipFill>
        <p:spPr>
          <a:xfrm>
            <a:off x="2294633" y="1252901"/>
            <a:ext cx="2555009" cy="4562516"/>
          </a:xfrm>
          <a:prstGeom prst="rect">
            <a:avLst/>
          </a:prstGeom>
        </p:spPr>
      </p:pic>
    </p:spTree>
    <p:extLst>
      <p:ext uri="{BB962C8B-B14F-4D97-AF65-F5344CB8AC3E}">
        <p14:creationId xmlns:p14="http://schemas.microsoft.com/office/powerpoint/2010/main" val="37305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The History …..</a:t>
            </a:r>
          </a:p>
        </p:txBody>
      </p:sp>
      <p:graphicFrame>
        <p:nvGraphicFramePr>
          <p:cNvPr id="3" name="Diagram 2"/>
          <p:cNvGraphicFramePr/>
          <p:nvPr>
            <p:extLst>
              <p:ext uri="{D42A27DB-BD31-4B8C-83A1-F6EECF244321}">
                <p14:modId xmlns:p14="http://schemas.microsoft.com/office/powerpoint/2010/main" val="2210260179"/>
              </p:ext>
            </p:extLst>
          </p:nvPr>
        </p:nvGraphicFramePr>
        <p:xfrm>
          <a:off x="864542" y="1219240"/>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796145" y="5888141"/>
            <a:ext cx="4599709" cy="523220"/>
          </a:xfrm>
          <a:prstGeom prst="rect">
            <a:avLst/>
          </a:prstGeom>
          <a:solidFill>
            <a:schemeClr val="accent6"/>
          </a:solidFill>
          <a:ln>
            <a:solidFill>
              <a:schemeClr val="tx1"/>
            </a:solidFill>
          </a:ln>
        </p:spPr>
        <p:txBody>
          <a:bodyPr wrap="square" rtlCol="0">
            <a:spAutoFit/>
          </a:bodyPr>
          <a:lstStyle/>
          <a:p>
            <a:pPr algn="ctr"/>
            <a:r>
              <a:rPr lang="en-GB" sz="2800" dirty="0"/>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6"/>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chemeClr val="accent6"/>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6"/>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2164038705"/>
              </p:ext>
            </p:extLst>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1891" y="186791"/>
            <a:ext cx="10972799"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2309199451"/>
              </p:ext>
            </p:extLst>
          </p:nvPr>
        </p:nvGraphicFramePr>
        <p:xfrm>
          <a:off x="581891" y="977721"/>
          <a:ext cx="10852728" cy="3287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797781350"/>
              </p:ext>
            </p:extLst>
          </p:nvPr>
        </p:nvGraphicFramePr>
        <p:xfrm>
          <a:off x="1080654" y="3573703"/>
          <a:ext cx="9855201" cy="3284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04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F122E2-F0D8-4347-9E8A-F5710CDA7A6A}"/>
                                            </p:graphicEl>
                                          </p:spTgt>
                                        </p:tgtEl>
                                        <p:attrNameLst>
                                          <p:attrName>style.visibility</p:attrName>
                                        </p:attrNameLst>
                                      </p:cBhvr>
                                      <p:to>
                                        <p:strVal val="visible"/>
                                      </p:to>
                                    </p:set>
                                    <p:animEffect transition="in" filter="fade">
                                      <p:cBhvr>
                                        <p:cTn id="7" dur="500"/>
                                        <p:tgtEl>
                                          <p:spTgt spid="2">
                                            <p:graphicEl>
                                              <a:dgm id="{57F122E2-F0D8-4347-9E8A-F5710CDA7A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F3C0D55-3765-4218-929E-C9B3994CF343}"/>
                                            </p:graphicEl>
                                          </p:spTgt>
                                        </p:tgtEl>
                                        <p:attrNameLst>
                                          <p:attrName>style.visibility</p:attrName>
                                        </p:attrNameLst>
                                      </p:cBhvr>
                                      <p:to>
                                        <p:strVal val="visible"/>
                                      </p:to>
                                    </p:set>
                                    <p:animEffect transition="in" filter="fade">
                                      <p:cBhvr>
                                        <p:cTn id="12" dur="500"/>
                                        <p:tgtEl>
                                          <p:spTgt spid="2">
                                            <p:graphicEl>
                                              <a:dgm id="{FF3C0D55-3765-4218-929E-C9B3994CF3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B3EEC1F-490A-4982-BFCC-F37DDBDB65A1}"/>
                                            </p:graphicEl>
                                          </p:spTgt>
                                        </p:tgtEl>
                                        <p:attrNameLst>
                                          <p:attrName>style.visibility</p:attrName>
                                        </p:attrNameLst>
                                      </p:cBhvr>
                                      <p:to>
                                        <p:strVal val="visible"/>
                                      </p:to>
                                    </p:set>
                                    <p:animEffect transition="in" filter="fade">
                                      <p:cBhvr>
                                        <p:cTn id="15" dur="500"/>
                                        <p:tgtEl>
                                          <p:spTgt spid="2">
                                            <p:graphicEl>
                                              <a:dgm id="{4B3EEC1F-490A-4982-BFCC-F37DDBDB65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7ABDB6D-6E57-49C5-AFEA-E5FB73B21847}"/>
                                            </p:graphicEl>
                                          </p:spTgt>
                                        </p:tgtEl>
                                        <p:attrNameLst>
                                          <p:attrName>style.visibility</p:attrName>
                                        </p:attrNameLst>
                                      </p:cBhvr>
                                      <p:to>
                                        <p:strVal val="visible"/>
                                      </p:to>
                                    </p:set>
                                    <p:animEffect transition="in" filter="fade">
                                      <p:cBhvr>
                                        <p:cTn id="20" dur="500"/>
                                        <p:tgtEl>
                                          <p:spTgt spid="2">
                                            <p:graphicEl>
                                              <a:dgm id="{A7ABDB6D-6E57-49C5-AFEA-E5FB73B2184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A067447-E72C-4670-AFF2-45832AFA177D}"/>
                                            </p:graphicEl>
                                          </p:spTgt>
                                        </p:tgtEl>
                                        <p:attrNameLst>
                                          <p:attrName>style.visibility</p:attrName>
                                        </p:attrNameLst>
                                      </p:cBhvr>
                                      <p:to>
                                        <p:strVal val="visible"/>
                                      </p:to>
                                    </p:set>
                                    <p:animEffect transition="in" filter="fade">
                                      <p:cBhvr>
                                        <p:cTn id="23" dur="500"/>
                                        <p:tgtEl>
                                          <p:spTgt spid="2">
                                            <p:graphicEl>
                                              <a:dgm id="{AA067447-E72C-4670-AFF2-45832AFA17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B1D08A5-BACC-41D9-8510-2437D345DE25}"/>
                                            </p:graphicEl>
                                          </p:spTgt>
                                        </p:tgtEl>
                                        <p:attrNameLst>
                                          <p:attrName>style.visibility</p:attrName>
                                        </p:attrNameLst>
                                      </p:cBhvr>
                                      <p:to>
                                        <p:strVal val="visible"/>
                                      </p:to>
                                    </p:set>
                                    <p:animEffect transition="in" filter="fade">
                                      <p:cBhvr>
                                        <p:cTn id="28" dur="500"/>
                                        <p:tgtEl>
                                          <p:spTgt spid="3">
                                            <p:graphicEl>
                                              <a:dgm id="{0B1D08A5-BACC-41D9-8510-2437D345DE2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0CFFD7C-3A6D-4039-B1BF-B2FEB44AEA91}"/>
                                            </p:graphicEl>
                                          </p:spTgt>
                                        </p:tgtEl>
                                        <p:attrNameLst>
                                          <p:attrName>style.visibility</p:attrName>
                                        </p:attrNameLst>
                                      </p:cBhvr>
                                      <p:to>
                                        <p:strVal val="visible"/>
                                      </p:to>
                                    </p:set>
                                    <p:animEffect transition="in" filter="fade">
                                      <p:cBhvr>
                                        <p:cTn id="33" dur="500"/>
                                        <p:tgtEl>
                                          <p:spTgt spid="3">
                                            <p:graphicEl>
                                              <a:dgm id="{D0CFFD7C-3A6D-4039-B1BF-B2FEB44AEA9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5BD28FF-5B0B-498A-BB63-BE27154BD9C2}"/>
                                            </p:graphicEl>
                                          </p:spTgt>
                                        </p:tgtEl>
                                        <p:attrNameLst>
                                          <p:attrName>style.visibility</p:attrName>
                                        </p:attrNameLst>
                                      </p:cBhvr>
                                      <p:to>
                                        <p:strVal val="visible"/>
                                      </p:to>
                                    </p:set>
                                    <p:animEffect transition="in" filter="fade">
                                      <p:cBhvr>
                                        <p:cTn id="36" dur="500"/>
                                        <p:tgtEl>
                                          <p:spTgt spid="3">
                                            <p:graphicEl>
                                              <a:dgm id="{15BD28FF-5B0B-498A-BB63-BE27154BD9C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B7299FF-743E-445E-A216-BE0015BFCA1B}"/>
                                            </p:graphicEl>
                                          </p:spTgt>
                                        </p:tgtEl>
                                        <p:attrNameLst>
                                          <p:attrName>style.visibility</p:attrName>
                                        </p:attrNameLst>
                                      </p:cBhvr>
                                      <p:to>
                                        <p:strVal val="visible"/>
                                      </p:to>
                                    </p:set>
                                    <p:animEffect transition="in" filter="fade">
                                      <p:cBhvr>
                                        <p:cTn id="41" dur="500"/>
                                        <p:tgtEl>
                                          <p:spTgt spid="3">
                                            <p:graphicEl>
                                              <a:dgm id="{9B7299FF-743E-445E-A216-BE0015BFCA1B}"/>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0FE6B238-9E45-42DA-AA8D-CE125FB9EFC5}"/>
                                            </p:graphicEl>
                                          </p:spTgt>
                                        </p:tgtEl>
                                        <p:attrNameLst>
                                          <p:attrName>style.visibility</p:attrName>
                                        </p:attrNameLst>
                                      </p:cBhvr>
                                      <p:to>
                                        <p:strVal val="visible"/>
                                      </p:to>
                                    </p:set>
                                    <p:animEffect transition="in" filter="fade">
                                      <p:cBhvr>
                                        <p:cTn id="44" dur="500"/>
                                        <p:tgtEl>
                                          <p:spTgt spid="3">
                                            <p:graphicEl>
                                              <a:dgm id="{0FE6B238-9E45-42DA-AA8D-CE125FB9EFC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F4F656D-5671-4A86-85C3-41AF78E0F5C6}"/>
                                            </p:graphicEl>
                                          </p:spTgt>
                                        </p:tgtEl>
                                        <p:attrNameLst>
                                          <p:attrName>style.visibility</p:attrName>
                                        </p:attrNameLst>
                                      </p:cBhvr>
                                      <p:to>
                                        <p:strVal val="visible"/>
                                      </p:to>
                                    </p:set>
                                    <p:animEffect transition="in" filter="fade">
                                      <p:cBhvr>
                                        <p:cTn id="49" dur="500"/>
                                        <p:tgtEl>
                                          <p:spTgt spid="3">
                                            <p:graphicEl>
                                              <a:dgm id="{BF4F656D-5671-4A86-85C3-41AF78E0F5C6}"/>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F3724149-6CC2-489B-972F-8F5CB15EBEDA}"/>
                                            </p:graphicEl>
                                          </p:spTgt>
                                        </p:tgtEl>
                                        <p:attrNameLst>
                                          <p:attrName>style.visibility</p:attrName>
                                        </p:attrNameLst>
                                      </p:cBhvr>
                                      <p:to>
                                        <p:strVal val="visible"/>
                                      </p:to>
                                    </p:set>
                                    <p:animEffect transition="in" filter="fade">
                                      <p:cBhvr>
                                        <p:cTn id="52" dur="500"/>
                                        <p:tgtEl>
                                          <p:spTgt spid="3">
                                            <p:graphicEl>
                                              <a:dgm id="{F3724149-6CC2-489B-972F-8F5CB15EBE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Written Interview Plan</a:t>
            </a:r>
          </a:p>
        </p:txBody>
      </p:sp>
      <p:sp>
        <p:nvSpPr>
          <p:cNvPr id="2" name="TextBox 1"/>
          <p:cNvSpPr txBox="1"/>
          <p:nvPr/>
        </p:nvSpPr>
        <p:spPr>
          <a:xfrm>
            <a:off x="928940" y="1056236"/>
            <a:ext cx="11166763"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3155323706"/>
              </p:ext>
            </p:extLst>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70C0"/>
          </a:solidFill>
        </p:spPr>
        <p:txBody>
          <a:bodyPr wrap="square" rtlCol="0">
            <a:spAutoFit/>
          </a:bodyPr>
          <a:lstStyle/>
          <a:p>
            <a:pPr algn="ctr"/>
            <a:r>
              <a:rPr lang="en-GB" sz="3200" b="1" dirty="0">
                <a:solidFill>
                  <a:schemeClr val="bg1"/>
                </a:solidFill>
              </a:rPr>
              <a:t>Engage and Explain</a:t>
            </a:r>
          </a:p>
        </p:txBody>
      </p:sp>
    </p:spTree>
    <p:extLst>
      <p:ext uri="{BB962C8B-B14F-4D97-AF65-F5344CB8AC3E}">
        <p14:creationId xmlns:p14="http://schemas.microsoft.com/office/powerpoint/2010/main" val="117162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323528"/>
            <a:ext cx="10778836" cy="646331"/>
          </a:xfrm>
          <a:prstGeom prst="rect">
            <a:avLst/>
          </a:prstGeom>
          <a:solidFill>
            <a:srgbClr val="0070C0"/>
          </a:solidFill>
        </p:spPr>
        <p:txBody>
          <a:bodyPr wrap="square" rtlCol="0">
            <a:spAutoFit/>
          </a:bodyPr>
          <a:lstStyle/>
          <a:p>
            <a:pPr algn="ctr"/>
            <a:r>
              <a:rPr lang="en-GB" sz="36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1642133451"/>
              </p:ext>
            </p:extLst>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27956020"/>
              </p:ext>
            </p:extLst>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340274"/>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646331"/>
          </a:xfrm>
          <a:prstGeom prst="rect">
            <a:avLst/>
          </a:prstGeom>
          <a:solidFill>
            <a:srgbClr val="FFC000"/>
          </a:solidFill>
        </p:spPr>
        <p:txBody>
          <a:bodyPr wrap="square" rtlCol="0">
            <a:spAutoFit/>
          </a:bodyPr>
          <a:lstStyle/>
          <a:p>
            <a:pPr algn="ctr"/>
            <a:r>
              <a:rPr lang="en-GB" sz="3600" b="1" dirty="0">
                <a:solidFill>
                  <a:schemeClr val="bg1"/>
                </a:solidFill>
              </a:rPr>
              <a:t>Account</a:t>
            </a:r>
          </a:p>
        </p:txBody>
      </p:sp>
      <p:graphicFrame>
        <p:nvGraphicFramePr>
          <p:cNvPr id="6" name="Diagram 5"/>
          <p:cNvGraphicFramePr/>
          <p:nvPr>
            <p:extLst>
              <p:ext uri="{D42A27DB-BD31-4B8C-83A1-F6EECF244321}">
                <p14:modId xmlns:p14="http://schemas.microsoft.com/office/powerpoint/2010/main" val="1686518546"/>
              </p:ext>
            </p:extLst>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46909" y="323528"/>
            <a:ext cx="9947563" cy="646331"/>
          </a:xfrm>
          <a:prstGeom prst="rect">
            <a:avLst/>
          </a:prstGeom>
          <a:solidFill>
            <a:srgbClr val="FFC000"/>
          </a:solidFill>
        </p:spPr>
        <p:txBody>
          <a:bodyPr wrap="square" rtlCol="0">
            <a:spAutoFit/>
          </a:bodyPr>
          <a:lstStyle/>
          <a:p>
            <a:pPr algn="ctr"/>
            <a:r>
              <a:rPr lang="en-GB" sz="3600" b="1" dirty="0">
                <a:solidFill>
                  <a:schemeClr val="bg1"/>
                </a:solidFill>
              </a:rPr>
              <a:t>Your Ability to Question</a:t>
            </a:r>
          </a:p>
        </p:txBody>
      </p:sp>
      <p:pic>
        <p:nvPicPr>
          <p:cNvPr id="6" name="Picture 5"/>
          <p:cNvPicPr>
            <a:picLocks noChangeAspect="1"/>
          </p:cNvPicPr>
          <p:nvPr/>
        </p:nvPicPr>
        <p:blipFill>
          <a:blip r:embed="rId3"/>
          <a:stretch>
            <a:fillRect/>
          </a:stretch>
        </p:blipFill>
        <p:spPr>
          <a:xfrm>
            <a:off x="10073141" y="2059621"/>
            <a:ext cx="1981168" cy="1975459"/>
          </a:xfrm>
          <a:prstGeom prst="rect">
            <a:avLst/>
          </a:prstGeom>
        </p:spPr>
      </p:pic>
      <p:sp>
        <p:nvSpPr>
          <p:cNvPr id="2" name="Down Arrow Callout 1"/>
          <p:cNvSpPr/>
          <p:nvPr/>
        </p:nvSpPr>
        <p:spPr>
          <a:xfrm>
            <a:off x="1500336" y="1140041"/>
            <a:ext cx="8862106" cy="1995055"/>
          </a:xfrm>
          <a:prstGeom prst="downArrow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789637" y="1337932"/>
            <a:ext cx="8862106" cy="954107"/>
          </a:xfrm>
          <a:prstGeom prst="rect">
            <a:avLst/>
          </a:prstGeom>
          <a:noFill/>
        </p:spPr>
        <p:txBody>
          <a:bodyPr wrap="square" rtlCol="0">
            <a:spAutoFit/>
          </a:bodyPr>
          <a:lstStyle/>
          <a:p>
            <a:pPr algn="ctr"/>
            <a:r>
              <a:rPr lang="en-GB" sz="2800" dirty="0"/>
              <a:t>Your ability to construct appropriate questions prior to &amp; during an investigative interview is vital to:</a:t>
            </a:r>
          </a:p>
        </p:txBody>
      </p:sp>
      <p:graphicFrame>
        <p:nvGraphicFramePr>
          <p:cNvPr id="7" name="Diagram 6"/>
          <p:cNvGraphicFramePr/>
          <p:nvPr>
            <p:extLst>
              <p:ext uri="{D42A27DB-BD31-4B8C-83A1-F6EECF244321}">
                <p14:modId xmlns:p14="http://schemas.microsoft.com/office/powerpoint/2010/main" val="2128945523"/>
              </p:ext>
            </p:extLst>
          </p:nvPr>
        </p:nvGraphicFramePr>
        <p:xfrm>
          <a:off x="527689" y="3305278"/>
          <a:ext cx="108074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4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5BE27B4-6260-4D96-BA9E-F24195262893}"/>
                                            </p:graphicEl>
                                          </p:spTgt>
                                        </p:tgtEl>
                                        <p:attrNameLst>
                                          <p:attrName>style.visibility</p:attrName>
                                        </p:attrNameLst>
                                      </p:cBhvr>
                                      <p:to>
                                        <p:strVal val="visible"/>
                                      </p:to>
                                    </p:set>
                                    <p:animEffect transition="in" filter="fade">
                                      <p:cBhvr>
                                        <p:cTn id="22" dur="500"/>
                                        <p:tgtEl>
                                          <p:spTgt spid="7">
                                            <p:graphicEl>
                                              <a:dgm id="{E5BE27B4-6260-4D96-BA9E-F241952628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4A4BCD0-B6F2-493B-B679-ADD8E4087716}"/>
                                            </p:graphicEl>
                                          </p:spTgt>
                                        </p:tgtEl>
                                        <p:attrNameLst>
                                          <p:attrName>style.visibility</p:attrName>
                                        </p:attrNameLst>
                                      </p:cBhvr>
                                      <p:to>
                                        <p:strVal val="visible"/>
                                      </p:to>
                                    </p:set>
                                    <p:animEffect transition="in" filter="fade">
                                      <p:cBhvr>
                                        <p:cTn id="27" dur="500"/>
                                        <p:tgtEl>
                                          <p:spTgt spid="7">
                                            <p:graphicEl>
                                              <a:dgm id="{A4A4BCD0-B6F2-493B-B679-ADD8E408771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B2BE5F88-02AF-406E-A430-B70AA8A9FC88}"/>
                                            </p:graphicEl>
                                          </p:spTgt>
                                        </p:tgtEl>
                                        <p:attrNameLst>
                                          <p:attrName>style.visibility</p:attrName>
                                        </p:attrNameLst>
                                      </p:cBhvr>
                                      <p:to>
                                        <p:strVal val="visible"/>
                                      </p:to>
                                    </p:set>
                                    <p:animEffect transition="in" filter="fade">
                                      <p:cBhvr>
                                        <p:cTn id="32" dur="500"/>
                                        <p:tgtEl>
                                          <p:spTgt spid="7">
                                            <p:graphicEl>
                                              <a:dgm id="{B2BE5F88-02AF-406E-A430-B70AA8A9FC8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81DDBD94-B3B1-447D-8F98-0DBE0CB808EB}"/>
                                            </p:graphicEl>
                                          </p:spTgt>
                                        </p:tgtEl>
                                        <p:attrNameLst>
                                          <p:attrName>style.visibility</p:attrName>
                                        </p:attrNameLst>
                                      </p:cBhvr>
                                      <p:to>
                                        <p:strVal val="visible"/>
                                      </p:to>
                                    </p:set>
                                    <p:animEffect transition="in" filter="fade">
                                      <p:cBhvr>
                                        <p:cTn id="37" dur="500"/>
                                        <p:tgtEl>
                                          <p:spTgt spid="7">
                                            <p:graphicEl>
                                              <a:dgm id="{81DDBD94-B3B1-447D-8F98-0DBE0CB808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151" y="323528"/>
            <a:ext cx="10620957" cy="646331"/>
          </a:xfrm>
          <a:prstGeom prst="rect">
            <a:avLst/>
          </a:prstGeom>
          <a:solidFill>
            <a:schemeClr val="accent4"/>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700655" y="3290835"/>
            <a:ext cx="2909453" cy="2185133"/>
          </a:xfrm>
          <a:prstGeom prst="rect">
            <a:avLst/>
          </a:prstGeom>
        </p:spPr>
      </p:pic>
      <p:graphicFrame>
        <p:nvGraphicFramePr>
          <p:cNvPr id="2" name="Diagram 1"/>
          <p:cNvGraphicFramePr/>
          <p:nvPr>
            <p:extLst>
              <p:ext uri="{D42A27DB-BD31-4B8C-83A1-F6EECF244321}">
                <p14:modId xmlns:p14="http://schemas.microsoft.com/office/powerpoint/2010/main" val="3004817839"/>
              </p:ext>
            </p:extLst>
          </p:nvPr>
        </p:nvGraphicFramePr>
        <p:xfrm>
          <a:off x="1304035" y="1469873"/>
          <a:ext cx="6909732" cy="4930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52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B06F02-8205-45B7-B931-76E850F0406A}"/>
                                            </p:graphicEl>
                                          </p:spTgt>
                                        </p:tgtEl>
                                        <p:attrNameLst>
                                          <p:attrName>style.visibility</p:attrName>
                                        </p:attrNameLst>
                                      </p:cBhvr>
                                      <p:to>
                                        <p:strVal val="visible"/>
                                      </p:to>
                                    </p:set>
                                    <p:animEffect transition="in" filter="fade">
                                      <p:cBhvr>
                                        <p:cTn id="7" dur="500"/>
                                        <p:tgtEl>
                                          <p:spTgt spid="2">
                                            <p:graphicEl>
                                              <a:dgm id="{8EB06F02-8205-45B7-B931-76E850F040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D833B8-5B52-43AB-94DB-3838E75CA762}"/>
                                            </p:graphicEl>
                                          </p:spTgt>
                                        </p:tgtEl>
                                        <p:attrNameLst>
                                          <p:attrName>style.visibility</p:attrName>
                                        </p:attrNameLst>
                                      </p:cBhvr>
                                      <p:to>
                                        <p:strVal val="visible"/>
                                      </p:to>
                                    </p:set>
                                    <p:animEffect transition="in" filter="fade">
                                      <p:cBhvr>
                                        <p:cTn id="12" dur="500"/>
                                        <p:tgtEl>
                                          <p:spTgt spid="2">
                                            <p:graphicEl>
                                              <a:dgm id="{A6D833B8-5B52-43AB-94DB-3838E75CA7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3650D98-879F-4765-A33D-BE552E68976A}"/>
                                            </p:graphicEl>
                                          </p:spTgt>
                                        </p:tgtEl>
                                        <p:attrNameLst>
                                          <p:attrName>style.visibility</p:attrName>
                                        </p:attrNameLst>
                                      </p:cBhvr>
                                      <p:to>
                                        <p:strVal val="visible"/>
                                      </p:to>
                                    </p:set>
                                    <p:animEffect transition="in" filter="fade">
                                      <p:cBhvr>
                                        <p:cTn id="15" dur="500"/>
                                        <p:tgtEl>
                                          <p:spTgt spid="2">
                                            <p:graphicEl>
                                              <a:dgm id="{23650D98-879F-4765-A33D-BE552E6897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DE3C86-1F6F-4D64-930E-6248304A7CB6}"/>
                                            </p:graphicEl>
                                          </p:spTgt>
                                        </p:tgtEl>
                                        <p:attrNameLst>
                                          <p:attrName>style.visibility</p:attrName>
                                        </p:attrNameLst>
                                      </p:cBhvr>
                                      <p:to>
                                        <p:strVal val="visible"/>
                                      </p:to>
                                    </p:set>
                                    <p:animEffect transition="in" filter="fade">
                                      <p:cBhvr>
                                        <p:cTn id="20" dur="500"/>
                                        <p:tgtEl>
                                          <p:spTgt spid="2">
                                            <p:graphicEl>
                                              <a:dgm id="{7ADE3C86-1F6F-4D64-930E-6248304A7C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E14FE09-7D5B-433C-9581-E3DF807686DC}"/>
                                            </p:graphicEl>
                                          </p:spTgt>
                                        </p:tgtEl>
                                        <p:attrNameLst>
                                          <p:attrName>style.visibility</p:attrName>
                                        </p:attrNameLst>
                                      </p:cBhvr>
                                      <p:to>
                                        <p:strVal val="visible"/>
                                      </p:to>
                                    </p:set>
                                    <p:animEffect transition="in" filter="fade">
                                      <p:cBhvr>
                                        <p:cTn id="23" dur="500"/>
                                        <p:tgtEl>
                                          <p:spTgt spid="2">
                                            <p:graphicEl>
                                              <a:dgm id="{0E14FE09-7D5B-433C-9581-E3DF807686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658676" y="3680411"/>
            <a:ext cx="3341353" cy="2225287"/>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37080" y="1031020"/>
            <a:ext cx="3584544" cy="2390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97527" y="323528"/>
            <a:ext cx="10474037" cy="646331"/>
          </a:xfrm>
          <a:prstGeom prst="rect">
            <a:avLst/>
          </a:prstGeom>
          <a:solidFill>
            <a:schemeClr val="accent4"/>
          </a:solidFill>
        </p:spPr>
        <p:txBody>
          <a:bodyPr wrap="square" rtlCol="0">
            <a:spAutoFit/>
          </a:bodyPr>
          <a:lstStyle/>
          <a:p>
            <a:pPr algn="ctr"/>
            <a:r>
              <a:rPr lang="en-GB" sz="3600" b="1" dirty="0">
                <a:solidFill>
                  <a:schemeClr val="bg1"/>
                </a:solidFill>
              </a:rPr>
              <a:t>Effective Listening…how do you do it?</a:t>
            </a:r>
          </a:p>
        </p:txBody>
      </p:sp>
      <p:graphicFrame>
        <p:nvGraphicFramePr>
          <p:cNvPr id="2" name="Diagram 1"/>
          <p:cNvGraphicFramePr/>
          <p:nvPr>
            <p:extLst>
              <p:ext uri="{D42A27DB-BD31-4B8C-83A1-F6EECF244321}">
                <p14:modId xmlns:p14="http://schemas.microsoft.com/office/powerpoint/2010/main" val="3310865305"/>
              </p:ext>
            </p:extLst>
          </p:nvPr>
        </p:nvGraphicFramePr>
        <p:xfrm>
          <a:off x="1191971" y="1290117"/>
          <a:ext cx="5532582" cy="4780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17" dur="500"/>
                                        <p:tgtEl>
                                          <p:spTgt spid="2">
                                            <p:graphicEl>
                                              <a:dgm id="{30BE903D-FD22-4FDA-AE11-A02408ED00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22" dur="500"/>
                                        <p:tgtEl>
                                          <p:spTgt spid="2">
                                            <p:graphicEl>
                                              <a:dgm id="{CA7B689F-1673-45CE-8684-767C17CA50D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25" dur="500"/>
                                        <p:tgtEl>
                                          <p:spTgt spid="2">
                                            <p:graphicEl>
                                              <a:dgm id="{6989FA6F-08AC-4AA9-9179-80F2540037E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30" dur="500"/>
                                        <p:tgtEl>
                                          <p:spTgt spid="2">
                                            <p:graphicEl>
                                              <a:dgm id="{2C537FE3-FD7E-40D7-AF93-CB65584B3D4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33" dur="500"/>
                                        <p:tgtEl>
                                          <p:spTgt spid="2">
                                            <p:graphicEl>
                                              <a:dgm id="{35F2BA36-00B2-41D9-BBB2-45F756151F3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38" dur="500"/>
                                        <p:tgtEl>
                                          <p:spTgt spid="2">
                                            <p:graphicEl>
                                              <a:dgm id="{9ABEDA98-E75E-4699-99A4-2E8271104F06}"/>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41" dur="500"/>
                                        <p:tgtEl>
                                          <p:spTgt spid="2">
                                            <p:graphicEl>
                                              <a:dgm id="{CBA5F169-DE55-405A-A248-FAFEC5C55F8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46" dur="500"/>
                                        <p:tgtEl>
                                          <p:spTgt spid="2">
                                            <p:graphicEl>
                                              <a:dgm id="{75E48670-BB2E-46BC-B533-F2822D1B675A}"/>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49" dur="500"/>
                                        <p:tgtEl>
                                          <p:spTgt spid="2">
                                            <p:graphicEl>
                                              <a:dgm id="{43EF28E2-9042-46E9-96B7-522DA84B56F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54" dur="500"/>
                                        <p:tgtEl>
                                          <p:spTgt spid="2">
                                            <p:graphicEl>
                                              <a:dgm id="{DA8D44FD-9E52-44FD-A7E5-95C937A37DA9}"/>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5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38733" y="3497563"/>
            <a:ext cx="3055956" cy="1871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886691" y="471054"/>
            <a:ext cx="10730907" cy="646331"/>
          </a:xfrm>
          <a:prstGeom prst="rect">
            <a:avLst/>
          </a:prstGeom>
          <a:solidFill>
            <a:schemeClr val="accent4"/>
          </a:solidFill>
        </p:spPr>
        <p:txBody>
          <a:bodyPr wrap="square" rtlCol="0">
            <a:spAutoFit/>
          </a:bodyPr>
          <a:lstStyle/>
          <a:p>
            <a:pPr algn="ctr"/>
            <a:r>
              <a:rPr lang="en-GB" sz="3600" b="1" dirty="0">
                <a:solidFill>
                  <a:schemeClr val="bg1"/>
                </a:solidFill>
              </a:rPr>
              <a:t>Hypothetical Questions</a:t>
            </a:r>
          </a:p>
        </p:txBody>
      </p:sp>
      <p:graphicFrame>
        <p:nvGraphicFramePr>
          <p:cNvPr id="2" name="Diagram 1"/>
          <p:cNvGraphicFramePr/>
          <p:nvPr>
            <p:extLst>
              <p:ext uri="{D42A27DB-BD31-4B8C-83A1-F6EECF244321}">
                <p14:modId xmlns:p14="http://schemas.microsoft.com/office/powerpoint/2010/main" val="2774285992"/>
              </p:ext>
            </p:extLst>
          </p:nvPr>
        </p:nvGraphicFramePr>
        <p:xfrm>
          <a:off x="-162744" y="1287298"/>
          <a:ext cx="10252364" cy="4420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957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6FBFF3-7CDD-430B-8FE0-641DFBA4D471}"/>
                                            </p:graphicEl>
                                          </p:spTgt>
                                        </p:tgtEl>
                                        <p:attrNameLst>
                                          <p:attrName>style.visibility</p:attrName>
                                        </p:attrNameLst>
                                      </p:cBhvr>
                                      <p:to>
                                        <p:strVal val="visible"/>
                                      </p:to>
                                    </p:set>
                                    <p:animEffect transition="in" filter="fade">
                                      <p:cBhvr>
                                        <p:cTn id="7" dur="500"/>
                                        <p:tgtEl>
                                          <p:spTgt spid="2">
                                            <p:graphicEl>
                                              <a:dgm id="{2D6FBFF3-7CDD-430B-8FE0-641DFBA4D4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60FCD7-B9AE-48D4-9963-F969C3BCC03E}"/>
                                            </p:graphicEl>
                                          </p:spTgt>
                                        </p:tgtEl>
                                        <p:attrNameLst>
                                          <p:attrName>style.visibility</p:attrName>
                                        </p:attrNameLst>
                                      </p:cBhvr>
                                      <p:to>
                                        <p:strVal val="visible"/>
                                      </p:to>
                                    </p:set>
                                    <p:animEffect transition="in" filter="fade">
                                      <p:cBhvr>
                                        <p:cTn id="12" dur="500"/>
                                        <p:tgtEl>
                                          <p:spTgt spid="2">
                                            <p:graphicEl>
                                              <a:dgm id="{A660FCD7-B9AE-48D4-9963-F969C3BCC03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B28C11-CD34-40B6-ABF7-14C2C9DA63D7}"/>
                                            </p:graphicEl>
                                          </p:spTgt>
                                        </p:tgtEl>
                                        <p:attrNameLst>
                                          <p:attrName>style.visibility</p:attrName>
                                        </p:attrNameLst>
                                      </p:cBhvr>
                                      <p:to>
                                        <p:strVal val="visible"/>
                                      </p:to>
                                    </p:set>
                                    <p:animEffect transition="in" filter="fade">
                                      <p:cBhvr>
                                        <p:cTn id="15" dur="500"/>
                                        <p:tgtEl>
                                          <p:spTgt spid="2">
                                            <p:graphicEl>
                                              <a:dgm id="{56B28C11-CD34-40B6-ABF7-14C2C9DA63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1C1337C-8FC0-4B35-AB05-B40BD09BF303}"/>
                                            </p:graphicEl>
                                          </p:spTgt>
                                        </p:tgtEl>
                                        <p:attrNameLst>
                                          <p:attrName>style.visibility</p:attrName>
                                        </p:attrNameLst>
                                      </p:cBhvr>
                                      <p:to>
                                        <p:strVal val="visible"/>
                                      </p:to>
                                    </p:set>
                                    <p:animEffect transition="in" filter="fade">
                                      <p:cBhvr>
                                        <p:cTn id="20" dur="500"/>
                                        <p:tgtEl>
                                          <p:spTgt spid="2">
                                            <p:graphicEl>
                                              <a:dgm id="{C1C1337C-8FC0-4B35-AB05-B40BD09BF3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A19A23-7586-4B82-8008-9B4587DBCE64}"/>
                                            </p:graphicEl>
                                          </p:spTgt>
                                        </p:tgtEl>
                                        <p:attrNameLst>
                                          <p:attrName>style.visibility</p:attrName>
                                        </p:attrNameLst>
                                      </p:cBhvr>
                                      <p:to>
                                        <p:strVal val="visible"/>
                                      </p:to>
                                    </p:set>
                                    <p:animEffect transition="in" filter="fade">
                                      <p:cBhvr>
                                        <p:cTn id="23" dur="500"/>
                                        <p:tgtEl>
                                          <p:spTgt spid="2">
                                            <p:graphicEl>
                                              <a:dgm id="{09A19A23-7586-4B82-8008-9B4587DBCE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chemeClr val="accent4"/>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1943556621"/>
              </p:ext>
            </p:extLst>
          </p:nvPr>
        </p:nvGraphicFramePr>
        <p:xfrm>
          <a:off x="2073563" y="1219235"/>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MTF / ACTION</a:t>
              </a:r>
              <a:endParaRPr lang="en-US" altLang="en-US" sz="675" dirty="0"/>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CLIP LivingRoom Topic V1 2016">
            <a:hlinkClick r:id="" action="ppaction://media"/>
            <a:extLst>
              <a:ext uri="{FF2B5EF4-FFF2-40B4-BE49-F238E27FC236}">
                <a16:creationId xmlns:a16="http://schemas.microsoft.com/office/drawing/2014/main" id="{153AD6FA-7118-BA92-A803-8E44837D8F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9158" y="2188509"/>
            <a:ext cx="609600" cy="609600"/>
          </a:xfrm>
          <a:prstGeom prst="rect">
            <a:avLst/>
          </a:prstGeom>
        </p:spPr>
      </p:pic>
      <p:sp>
        <p:nvSpPr>
          <p:cNvPr id="3" name="TextBox 2">
            <a:extLst>
              <a:ext uri="{FF2B5EF4-FFF2-40B4-BE49-F238E27FC236}">
                <a16:creationId xmlns:a16="http://schemas.microsoft.com/office/drawing/2014/main" id="{23B30B41-8A21-BE00-932F-0B78C689D296}"/>
              </a:ext>
            </a:extLst>
          </p:cNvPr>
          <p:cNvSpPr txBox="1"/>
          <p:nvPr/>
        </p:nvSpPr>
        <p:spPr>
          <a:xfrm>
            <a:off x="798286" y="856343"/>
            <a:ext cx="8824685" cy="646331"/>
          </a:xfrm>
          <a:prstGeom prst="rect">
            <a:avLst/>
          </a:prstGeom>
          <a:solidFill>
            <a:srgbClr val="FFC000"/>
          </a:solidFill>
          <a:ln>
            <a:solidFill>
              <a:srgbClr val="FFC000"/>
            </a:solidFill>
          </a:ln>
        </p:spPr>
        <p:txBody>
          <a:bodyPr wrap="square" rtlCol="0">
            <a:spAutoFit/>
          </a:bodyPr>
          <a:lstStyle/>
          <a:p>
            <a:r>
              <a:rPr lang="en-GB" sz="3600" dirty="0"/>
              <a:t>About the assault </a:t>
            </a:r>
          </a:p>
        </p:txBody>
      </p:sp>
    </p:spTree>
    <p:extLst>
      <p:ext uri="{BB962C8B-B14F-4D97-AF65-F5344CB8AC3E}">
        <p14:creationId xmlns:p14="http://schemas.microsoft.com/office/powerpoint/2010/main" val="1123942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62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dirty="0"/>
                <a:t>Held hands in front of my face</a:t>
              </a:r>
              <a:endParaRPr lang="en-US" altLang="en-US" sz="675" dirty="0"/>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2" name="Title 1"/>
          <p:cNvSpPr>
            <a:spLocks noGrp="1"/>
          </p:cNvSpPr>
          <p:nvPr>
            <p:ph type="title"/>
          </p:nvPr>
        </p:nvSpPr>
        <p:spPr>
          <a:xfrm>
            <a:off x="1136073" y="365126"/>
            <a:ext cx="10335491" cy="699400"/>
          </a:xfrm>
          <a:solidFill>
            <a:schemeClr val="accent4"/>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3778939853"/>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chemeClr val="bg2">
              <a:lumMod val="50000"/>
            </a:schemeClr>
          </a:solidFill>
        </p:spPr>
        <p:txBody>
          <a:bodyPr wrap="square" rtlCol="0">
            <a:spAutoFit/>
          </a:bodyPr>
          <a:lstStyle/>
          <a:p>
            <a:pPr algn="ctr"/>
            <a:r>
              <a:rPr lang="en-GB" sz="3200" b="1" dirty="0">
                <a:solidFill>
                  <a:schemeClr val="bg1"/>
                </a:solidFill>
              </a:rPr>
              <a:t>Closure</a:t>
            </a:r>
          </a:p>
        </p:txBody>
      </p:sp>
    </p:spTree>
    <p:extLst>
      <p:ext uri="{BB962C8B-B14F-4D97-AF65-F5344CB8AC3E}">
        <p14:creationId xmlns:p14="http://schemas.microsoft.com/office/powerpoint/2010/main" val="162417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2109" y="200158"/>
            <a:ext cx="1034656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pic>
        <p:nvPicPr>
          <p:cNvPr id="5" name="Picture 4"/>
          <p:cNvPicPr>
            <a:picLocks noChangeAspect="1"/>
          </p:cNvPicPr>
          <p:nvPr/>
        </p:nvPicPr>
        <p:blipFill>
          <a:blip r:embed="rId3"/>
          <a:stretch>
            <a:fillRect/>
          </a:stretch>
        </p:blipFill>
        <p:spPr>
          <a:xfrm>
            <a:off x="4208405" y="5094817"/>
            <a:ext cx="4249923" cy="1543050"/>
          </a:xfrm>
          <a:prstGeom prst="rect">
            <a:avLst/>
          </a:prstGeom>
        </p:spPr>
      </p:pic>
      <p:sp>
        <p:nvSpPr>
          <p:cNvPr id="2" name="Down Arrow Callout 1"/>
          <p:cNvSpPr/>
          <p:nvPr/>
        </p:nvSpPr>
        <p:spPr>
          <a:xfrm>
            <a:off x="1717964" y="1219200"/>
            <a:ext cx="9254836" cy="149629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717964" y="1219200"/>
            <a:ext cx="9254836" cy="830997"/>
          </a:xfrm>
          <a:prstGeom prst="rect">
            <a:avLst/>
          </a:prstGeom>
          <a:noFill/>
        </p:spPr>
        <p:txBody>
          <a:bodyPr wrap="square" rtlCol="0">
            <a:spAutoFit/>
          </a:bodyPr>
          <a:lstStyle/>
          <a:p>
            <a:pPr algn="ctr"/>
            <a:r>
              <a:rPr lang="en-GB" sz="2400" dirty="0"/>
              <a:t>Following an interview, the interviewer needs to evaluate what has been said with a view to:</a:t>
            </a:r>
          </a:p>
        </p:txBody>
      </p:sp>
      <p:graphicFrame>
        <p:nvGraphicFramePr>
          <p:cNvPr id="7" name="Diagram 6"/>
          <p:cNvGraphicFramePr/>
          <p:nvPr>
            <p:extLst>
              <p:ext uri="{D42A27DB-BD31-4B8C-83A1-F6EECF244321}">
                <p14:modId xmlns:p14="http://schemas.microsoft.com/office/powerpoint/2010/main" val="3628023710"/>
              </p:ext>
            </p:extLst>
          </p:nvPr>
        </p:nvGraphicFramePr>
        <p:xfrm>
          <a:off x="1390073" y="1219200"/>
          <a:ext cx="991061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910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BDD80E5-CBD7-4EA3-B6AF-907506428863}"/>
                                            </p:graphicEl>
                                          </p:spTgt>
                                        </p:tgtEl>
                                        <p:attrNameLst>
                                          <p:attrName>style.visibility</p:attrName>
                                        </p:attrNameLst>
                                      </p:cBhvr>
                                      <p:to>
                                        <p:strVal val="visible"/>
                                      </p:to>
                                    </p:set>
                                    <p:animEffect transition="in" filter="fade">
                                      <p:cBhvr>
                                        <p:cTn id="17" dur="500"/>
                                        <p:tgtEl>
                                          <p:spTgt spid="7">
                                            <p:graphicEl>
                                              <a:dgm id="{1BDD80E5-CBD7-4EA3-B6AF-90750642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AC6E8E7-B39C-490E-B6C0-E6260B8043B3}"/>
                                            </p:graphicEl>
                                          </p:spTgt>
                                        </p:tgtEl>
                                        <p:attrNameLst>
                                          <p:attrName>style.visibility</p:attrName>
                                        </p:attrNameLst>
                                      </p:cBhvr>
                                      <p:to>
                                        <p:strVal val="visible"/>
                                      </p:to>
                                    </p:set>
                                    <p:animEffect transition="in" filter="fade">
                                      <p:cBhvr>
                                        <p:cTn id="22" dur="500"/>
                                        <p:tgtEl>
                                          <p:spTgt spid="7">
                                            <p:graphicEl>
                                              <a:dgm id="{CAC6E8E7-B39C-490E-B6C0-E6260B8043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ECCD2375-60B5-4939-B9A5-6B6993BA9F54}"/>
                                            </p:graphicEl>
                                          </p:spTgt>
                                        </p:tgtEl>
                                        <p:attrNameLst>
                                          <p:attrName>style.visibility</p:attrName>
                                        </p:attrNameLst>
                                      </p:cBhvr>
                                      <p:to>
                                        <p:strVal val="visible"/>
                                      </p:to>
                                    </p:set>
                                    <p:animEffect transition="in" filter="fade">
                                      <p:cBhvr>
                                        <p:cTn id="25" dur="500"/>
                                        <p:tgtEl>
                                          <p:spTgt spid="7">
                                            <p:graphicEl>
                                              <a:dgm id="{ECCD2375-60B5-4939-B9A5-6B6993BA9F5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83B34F74-76C5-4A1B-AB89-039C52EA1503}"/>
                                            </p:graphicEl>
                                          </p:spTgt>
                                        </p:tgtEl>
                                        <p:attrNameLst>
                                          <p:attrName>style.visibility</p:attrName>
                                        </p:attrNameLst>
                                      </p:cBhvr>
                                      <p:to>
                                        <p:strVal val="visible"/>
                                      </p:to>
                                    </p:set>
                                    <p:animEffect transition="in" filter="fade">
                                      <p:cBhvr>
                                        <p:cTn id="30" dur="500"/>
                                        <p:tgtEl>
                                          <p:spTgt spid="7">
                                            <p:graphicEl>
                                              <a:dgm id="{83B34F74-76C5-4A1B-AB89-039C52EA1503}"/>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1EC9356F-DD41-45FB-84E7-EBE09DFE056A}"/>
                                            </p:graphicEl>
                                          </p:spTgt>
                                        </p:tgtEl>
                                        <p:attrNameLst>
                                          <p:attrName>style.visibility</p:attrName>
                                        </p:attrNameLst>
                                      </p:cBhvr>
                                      <p:to>
                                        <p:strVal val="visible"/>
                                      </p:to>
                                    </p:set>
                                    <p:animEffect transition="in" filter="fade">
                                      <p:cBhvr>
                                        <p:cTn id="33" dur="500"/>
                                        <p:tgtEl>
                                          <p:spTgt spid="7">
                                            <p:graphicEl>
                                              <a:dgm id="{1EC9356F-DD41-45FB-84E7-EBE09DFE0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723527" y="1790060"/>
            <a:ext cx="4351142" cy="3083095"/>
          </a:xfrm>
          <a:prstGeom prst="rect">
            <a:avLst/>
          </a:prstGeom>
        </p:spPr>
      </p:pic>
      <p:sp>
        <p:nvSpPr>
          <p:cNvPr id="6" name="TextBox 5"/>
          <p:cNvSpPr txBox="1"/>
          <p:nvPr/>
        </p:nvSpPr>
        <p:spPr>
          <a:xfrm>
            <a:off x="1093777" y="336975"/>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Why do Interviewers need to know about Memory?</a:t>
            </a:r>
          </a:p>
        </p:txBody>
      </p:sp>
      <p:graphicFrame>
        <p:nvGraphicFramePr>
          <p:cNvPr id="2" name="Diagram 1"/>
          <p:cNvGraphicFramePr/>
          <p:nvPr>
            <p:extLst>
              <p:ext uri="{D42A27DB-BD31-4B8C-83A1-F6EECF244321}">
                <p14:modId xmlns:p14="http://schemas.microsoft.com/office/powerpoint/2010/main" val="2729106831"/>
              </p:ext>
            </p:extLst>
          </p:nvPr>
        </p:nvGraphicFramePr>
        <p:xfrm>
          <a:off x="964683" y="1268314"/>
          <a:ext cx="5217461" cy="48551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5014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1F5593-8544-4822-9FE0-6BA19E3EA664}"/>
                                            </p:graphicEl>
                                          </p:spTgt>
                                        </p:tgtEl>
                                        <p:attrNameLst>
                                          <p:attrName>style.visibility</p:attrName>
                                        </p:attrNameLst>
                                      </p:cBhvr>
                                      <p:to>
                                        <p:strVal val="visible"/>
                                      </p:to>
                                    </p:set>
                                    <p:animEffect transition="in" filter="fade">
                                      <p:cBhvr>
                                        <p:cTn id="7" dur="500"/>
                                        <p:tgtEl>
                                          <p:spTgt spid="2">
                                            <p:graphicEl>
                                              <a:dgm id="{D71F5593-8544-4822-9FE0-6BA19E3EA66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401DE38-2342-49B7-9BFE-BC9BBB29F167}"/>
                                            </p:graphicEl>
                                          </p:spTgt>
                                        </p:tgtEl>
                                        <p:attrNameLst>
                                          <p:attrName>style.visibility</p:attrName>
                                        </p:attrNameLst>
                                      </p:cBhvr>
                                      <p:to>
                                        <p:strVal val="visible"/>
                                      </p:to>
                                    </p:set>
                                    <p:animEffect transition="in" filter="fade">
                                      <p:cBhvr>
                                        <p:cTn id="12" dur="500"/>
                                        <p:tgtEl>
                                          <p:spTgt spid="2">
                                            <p:graphicEl>
                                              <a:dgm id="{5401DE38-2342-49B7-9BFE-BC9BBB29F16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146BAD2-1F3E-4E9C-978E-BE9CF03A3F5C}"/>
                                            </p:graphicEl>
                                          </p:spTgt>
                                        </p:tgtEl>
                                        <p:attrNameLst>
                                          <p:attrName>style.visibility</p:attrName>
                                        </p:attrNameLst>
                                      </p:cBhvr>
                                      <p:to>
                                        <p:strVal val="visible"/>
                                      </p:to>
                                    </p:set>
                                    <p:animEffect transition="in" filter="fade">
                                      <p:cBhvr>
                                        <p:cTn id="15" dur="500"/>
                                        <p:tgtEl>
                                          <p:spTgt spid="2">
                                            <p:graphicEl>
                                              <a:dgm id="{B146BAD2-1F3E-4E9C-978E-BE9CF03A3F5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70C2716-A727-4C55-B8B2-4F63E8F9C7A2}"/>
                                            </p:graphicEl>
                                          </p:spTgt>
                                        </p:tgtEl>
                                        <p:attrNameLst>
                                          <p:attrName>style.visibility</p:attrName>
                                        </p:attrNameLst>
                                      </p:cBhvr>
                                      <p:to>
                                        <p:strVal val="visible"/>
                                      </p:to>
                                    </p:set>
                                    <p:animEffect transition="in" filter="fade">
                                      <p:cBhvr>
                                        <p:cTn id="20" dur="500"/>
                                        <p:tgtEl>
                                          <p:spTgt spid="2">
                                            <p:graphicEl>
                                              <a:dgm id="{C70C2716-A727-4C55-B8B2-4F63E8F9C7A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B92DFFD-7A33-428D-88F9-4BC8EF209B8A}"/>
                                            </p:graphicEl>
                                          </p:spTgt>
                                        </p:tgtEl>
                                        <p:attrNameLst>
                                          <p:attrName>style.visibility</p:attrName>
                                        </p:attrNameLst>
                                      </p:cBhvr>
                                      <p:to>
                                        <p:strVal val="visible"/>
                                      </p:to>
                                    </p:set>
                                    <p:animEffect transition="in" filter="fade">
                                      <p:cBhvr>
                                        <p:cTn id="23" dur="500"/>
                                        <p:tgtEl>
                                          <p:spTgt spid="2">
                                            <p:graphicEl>
                                              <a:dgm id="{7B92DFFD-7A33-428D-88F9-4BC8EF209B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43953" y="519953"/>
            <a:ext cx="8016948" cy="4811677"/>
          </a:xfrm>
          <a:prstGeom prst="rect">
            <a:avLst/>
          </a:prstGeom>
        </p:spPr>
      </p:pic>
    </p:spTree>
    <p:extLst>
      <p:ext uri="{BB962C8B-B14F-4D97-AF65-F5344CB8AC3E}">
        <p14:creationId xmlns:p14="http://schemas.microsoft.com/office/powerpoint/2010/main" val="17063574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14400" y="377317"/>
            <a:ext cx="10986247" cy="1200329"/>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do we retrieve information from our long-term memory?</a:t>
            </a:r>
          </a:p>
        </p:txBody>
      </p:sp>
      <p:graphicFrame>
        <p:nvGraphicFramePr>
          <p:cNvPr id="2" name="Diagram 1"/>
          <p:cNvGraphicFramePr/>
          <p:nvPr>
            <p:extLst>
              <p:ext uri="{D42A27DB-BD31-4B8C-83A1-F6EECF244321}">
                <p14:modId xmlns:p14="http://schemas.microsoft.com/office/powerpoint/2010/main" val="4260704411"/>
              </p:ext>
            </p:extLst>
          </p:nvPr>
        </p:nvGraphicFramePr>
        <p:xfrm>
          <a:off x="914400" y="1019090"/>
          <a:ext cx="8256494" cy="5301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9668923" y="3586071"/>
            <a:ext cx="1787971" cy="1787971"/>
          </a:xfrm>
          <a:prstGeom prst="rect">
            <a:avLst/>
          </a:prstGeom>
        </p:spPr>
      </p:pic>
      <p:pic>
        <p:nvPicPr>
          <p:cNvPr id="6" name="Picture 5"/>
          <p:cNvPicPr>
            <a:picLocks noChangeAspect="1"/>
          </p:cNvPicPr>
          <p:nvPr/>
        </p:nvPicPr>
        <p:blipFill>
          <a:blip r:embed="rId9"/>
          <a:stretch>
            <a:fillRect/>
          </a:stretch>
        </p:blipFill>
        <p:spPr>
          <a:xfrm>
            <a:off x="9668923" y="1687873"/>
            <a:ext cx="1787971" cy="1787971"/>
          </a:xfrm>
          <a:prstGeom prst="rect">
            <a:avLst/>
          </a:prstGeom>
        </p:spPr>
      </p:pic>
    </p:spTree>
    <p:extLst>
      <p:ext uri="{BB962C8B-B14F-4D97-AF65-F5344CB8AC3E}">
        <p14:creationId xmlns:p14="http://schemas.microsoft.com/office/powerpoint/2010/main" val="21870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3685AE-4AE2-4E10-AB95-4BA2DE91F09D}"/>
                                            </p:graphicEl>
                                          </p:spTgt>
                                        </p:tgtEl>
                                        <p:attrNameLst>
                                          <p:attrName>style.visibility</p:attrName>
                                        </p:attrNameLst>
                                      </p:cBhvr>
                                      <p:to>
                                        <p:strVal val="visible"/>
                                      </p:to>
                                    </p:set>
                                    <p:animEffect transition="in" filter="fade">
                                      <p:cBhvr>
                                        <p:cTn id="7" dur="500"/>
                                        <p:tgtEl>
                                          <p:spTgt spid="2">
                                            <p:graphicEl>
                                              <a:dgm id="{683685AE-4AE2-4E10-AB95-4BA2DE91F0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A7163A2-83D1-48B2-8362-04B79F9DD6C7}"/>
                                            </p:graphicEl>
                                          </p:spTgt>
                                        </p:tgtEl>
                                        <p:attrNameLst>
                                          <p:attrName>style.visibility</p:attrName>
                                        </p:attrNameLst>
                                      </p:cBhvr>
                                      <p:to>
                                        <p:strVal val="visible"/>
                                      </p:to>
                                    </p:set>
                                    <p:animEffect transition="in" filter="fade">
                                      <p:cBhvr>
                                        <p:cTn id="12" dur="500"/>
                                        <p:tgtEl>
                                          <p:spTgt spid="2">
                                            <p:graphicEl>
                                              <a:dgm id="{2A7163A2-83D1-48B2-8362-04B79F9DD6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6B88D92-E6AA-421C-85F2-FC1B394F798B}"/>
                                            </p:graphicEl>
                                          </p:spTgt>
                                        </p:tgtEl>
                                        <p:attrNameLst>
                                          <p:attrName>style.visibility</p:attrName>
                                        </p:attrNameLst>
                                      </p:cBhvr>
                                      <p:to>
                                        <p:strVal val="visible"/>
                                      </p:to>
                                    </p:set>
                                    <p:animEffect transition="in" filter="fade">
                                      <p:cBhvr>
                                        <p:cTn id="17" dur="500"/>
                                        <p:tgtEl>
                                          <p:spTgt spid="2">
                                            <p:graphicEl>
                                              <a:dgm id="{86B88D92-E6AA-421C-85F2-FC1B394F798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9DFF960-6DF7-4633-8C98-88AA7FB1BE75}"/>
                                            </p:graphicEl>
                                          </p:spTgt>
                                        </p:tgtEl>
                                        <p:attrNameLst>
                                          <p:attrName>style.visibility</p:attrName>
                                        </p:attrNameLst>
                                      </p:cBhvr>
                                      <p:to>
                                        <p:strVal val="visible"/>
                                      </p:to>
                                    </p:set>
                                    <p:animEffect transition="in" filter="fade">
                                      <p:cBhvr>
                                        <p:cTn id="22" dur="500"/>
                                        <p:tgtEl>
                                          <p:spTgt spid="2">
                                            <p:graphicEl>
                                              <a:dgm id="{99DFF960-6DF7-4633-8C98-88AA7FB1BE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986363754"/>
              </p:ext>
            </p:extLst>
          </p:nvPr>
        </p:nvGraphicFramePr>
        <p:xfrm>
          <a:off x="878624" y="998424"/>
          <a:ext cx="10391888"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What affects our ability to recall?</a:t>
            </a:r>
          </a:p>
        </p:txBody>
      </p:sp>
    </p:spTree>
    <p:extLst>
      <p:ext uri="{BB962C8B-B14F-4D97-AF65-F5344CB8AC3E}">
        <p14:creationId xmlns:p14="http://schemas.microsoft.com/office/powerpoint/2010/main" val="274072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6A84EF-BEFA-458D-9FE1-637FEE69FC18}"/>
                                            </p:graphicEl>
                                          </p:spTgt>
                                        </p:tgtEl>
                                        <p:attrNameLst>
                                          <p:attrName>style.visibility</p:attrName>
                                        </p:attrNameLst>
                                      </p:cBhvr>
                                      <p:to>
                                        <p:strVal val="visible"/>
                                      </p:to>
                                    </p:set>
                                    <p:animEffect transition="in" filter="fade">
                                      <p:cBhvr>
                                        <p:cTn id="7" dur="500"/>
                                        <p:tgtEl>
                                          <p:spTgt spid="3">
                                            <p:graphicEl>
                                              <a:dgm id="{AA6A84EF-BEFA-458D-9FE1-637FEE69FC1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8541607-E369-4A8B-816E-B805C2E9E6FE}"/>
                                            </p:graphicEl>
                                          </p:spTgt>
                                        </p:tgtEl>
                                        <p:attrNameLst>
                                          <p:attrName>style.visibility</p:attrName>
                                        </p:attrNameLst>
                                      </p:cBhvr>
                                      <p:to>
                                        <p:strVal val="visible"/>
                                      </p:to>
                                    </p:set>
                                    <p:animEffect transition="in" filter="fade">
                                      <p:cBhvr>
                                        <p:cTn id="12" dur="500"/>
                                        <p:tgtEl>
                                          <p:spTgt spid="3">
                                            <p:graphicEl>
                                              <a:dgm id="{E8541607-E369-4A8B-816E-B805C2E9E6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297D293-C58A-43A8-85C4-54C287C0A657}"/>
                                            </p:graphicEl>
                                          </p:spTgt>
                                        </p:tgtEl>
                                        <p:attrNameLst>
                                          <p:attrName>style.visibility</p:attrName>
                                        </p:attrNameLst>
                                      </p:cBhvr>
                                      <p:to>
                                        <p:strVal val="visible"/>
                                      </p:to>
                                    </p:set>
                                    <p:animEffect transition="in" filter="fade">
                                      <p:cBhvr>
                                        <p:cTn id="15" dur="500"/>
                                        <p:tgtEl>
                                          <p:spTgt spid="3">
                                            <p:graphicEl>
                                              <a:dgm id="{6297D293-C58A-43A8-85C4-54C287C0A6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7462F66-6CBC-41A2-B94D-9785C9598BD1}"/>
                                            </p:graphicEl>
                                          </p:spTgt>
                                        </p:tgtEl>
                                        <p:attrNameLst>
                                          <p:attrName>style.visibility</p:attrName>
                                        </p:attrNameLst>
                                      </p:cBhvr>
                                      <p:to>
                                        <p:strVal val="visible"/>
                                      </p:to>
                                    </p:set>
                                    <p:animEffect transition="in" filter="fade">
                                      <p:cBhvr>
                                        <p:cTn id="20" dur="500"/>
                                        <p:tgtEl>
                                          <p:spTgt spid="3">
                                            <p:graphicEl>
                                              <a:dgm id="{77462F66-6CBC-41A2-B94D-9785C9598B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D5D7E29-0179-497D-8ABF-94868D3AC67C}"/>
                                            </p:graphicEl>
                                          </p:spTgt>
                                        </p:tgtEl>
                                        <p:attrNameLst>
                                          <p:attrName>style.visibility</p:attrName>
                                        </p:attrNameLst>
                                      </p:cBhvr>
                                      <p:to>
                                        <p:strVal val="visible"/>
                                      </p:to>
                                    </p:set>
                                    <p:animEffect transition="in" filter="fade">
                                      <p:cBhvr>
                                        <p:cTn id="23" dur="500"/>
                                        <p:tgtEl>
                                          <p:spTgt spid="3">
                                            <p:graphicEl>
                                              <a:dgm id="{FD5D7E29-0179-497D-8ABF-94868D3AC67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811CADE-4D96-4642-9879-0416EF864CC7}"/>
                                            </p:graphicEl>
                                          </p:spTgt>
                                        </p:tgtEl>
                                        <p:attrNameLst>
                                          <p:attrName>style.visibility</p:attrName>
                                        </p:attrNameLst>
                                      </p:cBhvr>
                                      <p:to>
                                        <p:strVal val="visible"/>
                                      </p:to>
                                    </p:set>
                                    <p:animEffect transition="in" filter="fade">
                                      <p:cBhvr>
                                        <p:cTn id="28" dur="500"/>
                                        <p:tgtEl>
                                          <p:spTgt spid="3">
                                            <p:graphicEl>
                                              <a:dgm id="{2811CADE-4D96-4642-9879-0416EF864CC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DAC4690-DE6E-4433-B188-36F5D73677FE}"/>
                                            </p:graphicEl>
                                          </p:spTgt>
                                        </p:tgtEl>
                                        <p:attrNameLst>
                                          <p:attrName>style.visibility</p:attrName>
                                        </p:attrNameLst>
                                      </p:cBhvr>
                                      <p:to>
                                        <p:strVal val="visible"/>
                                      </p:to>
                                    </p:set>
                                    <p:animEffect transition="in" filter="fade">
                                      <p:cBhvr>
                                        <p:cTn id="31" dur="500"/>
                                        <p:tgtEl>
                                          <p:spTgt spid="3">
                                            <p:graphicEl>
                                              <a:dgm id="{EDAC4690-DE6E-4433-B188-36F5D73677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464FB482-6110-4217-8902-07667DABD9C9}"/>
                                            </p:graphicEl>
                                          </p:spTgt>
                                        </p:tgtEl>
                                        <p:attrNameLst>
                                          <p:attrName>style.visibility</p:attrName>
                                        </p:attrNameLst>
                                      </p:cBhvr>
                                      <p:to>
                                        <p:strVal val="visible"/>
                                      </p:to>
                                    </p:set>
                                    <p:animEffect transition="in" filter="fade">
                                      <p:cBhvr>
                                        <p:cTn id="36" dur="500"/>
                                        <p:tgtEl>
                                          <p:spTgt spid="3">
                                            <p:graphicEl>
                                              <a:dgm id="{464FB482-6110-4217-8902-07667DABD9C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1E8B87D-DEA4-4A4F-9CAE-839E1F938463}"/>
                                            </p:graphicEl>
                                          </p:spTgt>
                                        </p:tgtEl>
                                        <p:attrNameLst>
                                          <p:attrName>style.visibility</p:attrName>
                                        </p:attrNameLst>
                                      </p:cBhvr>
                                      <p:to>
                                        <p:strVal val="visible"/>
                                      </p:to>
                                    </p:set>
                                    <p:animEffect transition="in" filter="fade">
                                      <p:cBhvr>
                                        <p:cTn id="39" dur="500"/>
                                        <p:tgtEl>
                                          <p:spTgt spid="3">
                                            <p:graphicEl>
                                              <a:dgm id="{F1E8B87D-DEA4-4A4F-9CAE-839E1F93846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7BF24123-8417-4327-8DCD-3224CEB7F466}"/>
                                            </p:graphicEl>
                                          </p:spTgt>
                                        </p:tgtEl>
                                        <p:attrNameLst>
                                          <p:attrName>style.visibility</p:attrName>
                                        </p:attrNameLst>
                                      </p:cBhvr>
                                      <p:to>
                                        <p:strVal val="visible"/>
                                      </p:to>
                                    </p:set>
                                    <p:animEffect transition="in" filter="fade">
                                      <p:cBhvr>
                                        <p:cTn id="44" dur="500"/>
                                        <p:tgtEl>
                                          <p:spTgt spid="3">
                                            <p:graphicEl>
                                              <a:dgm id="{7BF24123-8417-4327-8DCD-3224CEB7F46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7EF7DE5D-CA37-40C7-A397-81176757010A}"/>
                                            </p:graphicEl>
                                          </p:spTgt>
                                        </p:tgtEl>
                                        <p:attrNameLst>
                                          <p:attrName>style.visibility</p:attrName>
                                        </p:attrNameLst>
                                      </p:cBhvr>
                                      <p:to>
                                        <p:strVal val="visible"/>
                                      </p:to>
                                    </p:set>
                                    <p:animEffect transition="in" filter="fade">
                                      <p:cBhvr>
                                        <p:cTn id="47" dur="500"/>
                                        <p:tgtEl>
                                          <p:spTgt spid="3">
                                            <p:graphicEl>
                                              <a:dgm id="{7EF7DE5D-CA37-40C7-A397-81176757010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607EFAC1-B8B7-4E3D-999B-265C504B44E5}"/>
                                            </p:graphicEl>
                                          </p:spTgt>
                                        </p:tgtEl>
                                        <p:attrNameLst>
                                          <p:attrName>style.visibility</p:attrName>
                                        </p:attrNameLst>
                                      </p:cBhvr>
                                      <p:to>
                                        <p:strVal val="visible"/>
                                      </p:to>
                                    </p:set>
                                    <p:animEffect transition="in" filter="fade">
                                      <p:cBhvr>
                                        <p:cTn id="52" dur="500"/>
                                        <p:tgtEl>
                                          <p:spTgt spid="3">
                                            <p:graphicEl>
                                              <a:dgm id="{607EFAC1-B8B7-4E3D-999B-265C504B44E5}"/>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DB9A4620-5FBF-4F5D-8FDE-733437F22C47}"/>
                                            </p:graphicEl>
                                          </p:spTgt>
                                        </p:tgtEl>
                                        <p:attrNameLst>
                                          <p:attrName>style.visibility</p:attrName>
                                        </p:attrNameLst>
                                      </p:cBhvr>
                                      <p:to>
                                        <p:strVal val="visible"/>
                                      </p:to>
                                    </p:set>
                                    <p:animEffect transition="in" filter="fade">
                                      <p:cBhvr>
                                        <p:cTn id="55" dur="500"/>
                                        <p:tgtEl>
                                          <p:spTgt spid="3">
                                            <p:graphicEl>
                                              <a:dgm id="{DB9A4620-5FBF-4F5D-8FDE-733437F22C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93777" y="396500"/>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can we assist our memory?</a:t>
            </a:r>
          </a:p>
        </p:txBody>
      </p:sp>
      <p:graphicFrame>
        <p:nvGraphicFramePr>
          <p:cNvPr id="2" name="Diagram 1"/>
          <p:cNvGraphicFramePr/>
          <p:nvPr>
            <p:extLst>
              <p:ext uri="{D42A27DB-BD31-4B8C-83A1-F6EECF244321}">
                <p14:modId xmlns:p14="http://schemas.microsoft.com/office/powerpoint/2010/main" val="4025817662"/>
              </p:ext>
            </p:extLst>
          </p:nvPr>
        </p:nvGraphicFramePr>
        <p:xfrm>
          <a:off x="883064" y="545507"/>
          <a:ext cx="10598159" cy="6097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4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D0F3674-41FC-4161-8EA6-BAB5C541329D}"/>
                                            </p:graphicEl>
                                          </p:spTgt>
                                        </p:tgtEl>
                                        <p:attrNameLst>
                                          <p:attrName>style.visibility</p:attrName>
                                        </p:attrNameLst>
                                      </p:cBhvr>
                                      <p:to>
                                        <p:strVal val="visible"/>
                                      </p:to>
                                    </p:set>
                                    <p:animEffect transition="in" filter="fade">
                                      <p:cBhvr>
                                        <p:cTn id="7" dur="500"/>
                                        <p:tgtEl>
                                          <p:spTgt spid="2">
                                            <p:graphicEl>
                                              <a:dgm id="{AD0F3674-41FC-4161-8EA6-BAB5C54132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A11AC0E-D2B5-43D0-953F-49C823FD0310}"/>
                                            </p:graphicEl>
                                          </p:spTgt>
                                        </p:tgtEl>
                                        <p:attrNameLst>
                                          <p:attrName>style.visibility</p:attrName>
                                        </p:attrNameLst>
                                      </p:cBhvr>
                                      <p:to>
                                        <p:strVal val="visible"/>
                                      </p:to>
                                    </p:set>
                                    <p:animEffect transition="in" filter="fade">
                                      <p:cBhvr>
                                        <p:cTn id="12" dur="500"/>
                                        <p:tgtEl>
                                          <p:spTgt spid="2">
                                            <p:graphicEl>
                                              <a:dgm id="{4A11AC0E-D2B5-43D0-953F-49C823FD031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318378-21AC-43B6-8AEA-6EB6FFA3B412}"/>
                                            </p:graphicEl>
                                          </p:spTgt>
                                        </p:tgtEl>
                                        <p:attrNameLst>
                                          <p:attrName>style.visibility</p:attrName>
                                        </p:attrNameLst>
                                      </p:cBhvr>
                                      <p:to>
                                        <p:strVal val="visible"/>
                                      </p:to>
                                    </p:set>
                                    <p:animEffect transition="in" filter="fade">
                                      <p:cBhvr>
                                        <p:cTn id="17" dur="500"/>
                                        <p:tgtEl>
                                          <p:spTgt spid="2">
                                            <p:graphicEl>
                                              <a:dgm id="{CA318378-21AC-43B6-8AEA-6EB6FFA3B41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9331125-BFF6-42C2-A6D1-F63AF61D017C}"/>
                                            </p:graphicEl>
                                          </p:spTgt>
                                        </p:tgtEl>
                                        <p:attrNameLst>
                                          <p:attrName>style.visibility</p:attrName>
                                        </p:attrNameLst>
                                      </p:cBhvr>
                                      <p:to>
                                        <p:strVal val="visible"/>
                                      </p:to>
                                    </p:set>
                                    <p:animEffect transition="in" filter="fade">
                                      <p:cBhvr>
                                        <p:cTn id="22" dur="500"/>
                                        <p:tgtEl>
                                          <p:spTgt spid="2">
                                            <p:graphicEl>
                                              <a:dgm id="{89331125-BFF6-42C2-A6D1-F63AF61D017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83521AF-C50C-469D-AF98-A47568CE2579}"/>
                                            </p:graphicEl>
                                          </p:spTgt>
                                        </p:tgtEl>
                                        <p:attrNameLst>
                                          <p:attrName>style.visibility</p:attrName>
                                        </p:attrNameLst>
                                      </p:cBhvr>
                                      <p:to>
                                        <p:strVal val="visible"/>
                                      </p:to>
                                    </p:set>
                                    <p:animEffect transition="in" filter="fade">
                                      <p:cBhvr>
                                        <p:cTn id="27" dur="500"/>
                                        <p:tgtEl>
                                          <p:spTgt spid="2">
                                            <p:graphicEl>
                                              <a:dgm id="{483521AF-C50C-469D-AF98-A47568CE257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5680364D-AE09-4EC5-BBDC-6E701FBA6F46}"/>
                                            </p:graphicEl>
                                          </p:spTgt>
                                        </p:tgtEl>
                                        <p:attrNameLst>
                                          <p:attrName>style.visibility</p:attrName>
                                        </p:attrNameLst>
                                      </p:cBhvr>
                                      <p:to>
                                        <p:strVal val="visible"/>
                                      </p:to>
                                    </p:set>
                                    <p:animEffect transition="in" filter="fade">
                                      <p:cBhvr>
                                        <p:cTn id="32" dur="500"/>
                                        <p:tgtEl>
                                          <p:spTgt spid="2">
                                            <p:graphicEl>
                                              <a:dgm id="{5680364D-AE09-4EC5-BBDC-6E701FBA6F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91317129"/>
              </p:ext>
            </p:extLst>
          </p:nvPr>
        </p:nvGraphicFramePr>
        <p:xfrm>
          <a:off x="1498126" y="1062682"/>
          <a:ext cx="9368035" cy="5196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3777" y="261972"/>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 / Witness recall: Considerations</a:t>
            </a:r>
          </a:p>
        </p:txBody>
      </p:sp>
    </p:spTree>
    <p:extLst>
      <p:ext uri="{BB962C8B-B14F-4D97-AF65-F5344CB8AC3E}">
        <p14:creationId xmlns:p14="http://schemas.microsoft.com/office/powerpoint/2010/main" val="36186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201720C-9BAA-4A9D-9562-6783EF4C5E69}"/>
                                            </p:graphicEl>
                                          </p:spTgt>
                                        </p:tgtEl>
                                        <p:attrNameLst>
                                          <p:attrName>style.visibility</p:attrName>
                                        </p:attrNameLst>
                                      </p:cBhvr>
                                      <p:to>
                                        <p:strVal val="visible"/>
                                      </p:to>
                                    </p:set>
                                    <p:animEffect transition="in" filter="fade">
                                      <p:cBhvr>
                                        <p:cTn id="7" dur="500"/>
                                        <p:tgtEl>
                                          <p:spTgt spid="4">
                                            <p:graphicEl>
                                              <a:dgm id="{E201720C-9BAA-4A9D-9562-6783EF4C5E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CD271E7-70CB-4A2F-A218-73BF7886B430}"/>
                                            </p:graphicEl>
                                          </p:spTgt>
                                        </p:tgtEl>
                                        <p:attrNameLst>
                                          <p:attrName>style.visibility</p:attrName>
                                        </p:attrNameLst>
                                      </p:cBhvr>
                                      <p:to>
                                        <p:strVal val="visible"/>
                                      </p:to>
                                    </p:set>
                                    <p:animEffect transition="in" filter="fade">
                                      <p:cBhvr>
                                        <p:cTn id="12" dur="500"/>
                                        <p:tgtEl>
                                          <p:spTgt spid="4">
                                            <p:graphicEl>
                                              <a:dgm id="{3CD271E7-70CB-4A2F-A218-73BF7886B43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8DD4B69-C1BF-4E3C-8822-6DE9DB96D838}"/>
                                            </p:graphicEl>
                                          </p:spTgt>
                                        </p:tgtEl>
                                        <p:attrNameLst>
                                          <p:attrName>style.visibility</p:attrName>
                                        </p:attrNameLst>
                                      </p:cBhvr>
                                      <p:to>
                                        <p:strVal val="visible"/>
                                      </p:to>
                                    </p:set>
                                    <p:animEffect transition="in" filter="fade">
                                      <p:cBhvr>
                                        <p:cTn id="15" dur="500"/>
                                        <p:tgtEl>
                                          <p:spTgt spid="4">
                                            <p:graphicEl>
                                              <a:dgm id="{D8DD4B69-C1BF-4E3C-8822-6DE9DB96D83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567E53D0-F198-48AB-82DC-3159E99B9779}"/>
                                            </p:graphicEl>
                                          </p:spTgt>
                                        </p:tgtEl>
                                        <p:attrNameLst>
                                          <p:attrName>style.visibility</p:attrName>
                                        </p:attrNameLst>
                                      </p:cBhvr>
                                      <p:to>
                                        <p:strVal val="visible"/>
                                      </p:to>
                                    </p:set>
                                    <p:animEffect transition="in" filter="fade">
                                      <p:cBhvr>
                                        <p:cTn id="20" dur="500"/>
                                        <p:tgtEl>
                                          <p:spTgt spid="4">
                                            <p:graphicEl>
                                              <a:dgm id="{567E53D0-F198-48AB-82DC-3159E99B977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C07EA73-4048-4839-B2AE-FE1409DB5958}"/>
                                            </p:graphicEl>
                                          </p:spTgt>
                                        </p:tgtEl>
                                        <p:attrNameLst>
                                          <p:attrName>style.visibility</p:attrName>
                                        </p:attrNameLst>
                                      </p:cBhvr>
                                      <p:to>
                                        <p:strVal val="visible"/>
                                      </p:to>
                                    </p:set>
                                    <p:animEffect transition="in" filter="fade">
                                      <p:cBhvr>
                                        <p:cTn id="23" dur="500"/>
                                        <p:tgtEl>
                                          <p:spTgt spid="4">
                                            <p:graphicEl>
                                              <a:dgm id="{CC07EA73-4048-4839-B2AE-FE1409DB595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01CC1007-E306-4E26-A749-9391D06AEF24}"/>
                                            </p:graphicEl>
                                          </p:spTgt>
                                        </p:tgtEl>
                                        <p:attrNameLst>
                                          <p:attrName>style.visibility</p:attrName>
                                        </p:attrNameLst>
                                      </p:cBhvr>
                                      <p:to>
                                        <p:strVal val="visible"/>
                                      </p:to>
                                    </p:set>
                                    <p:animEffect transition="in" filter="fade">
                                      <p:cBhvr>
                                        <p:cTn id="28" dur="500"/>
                                        <p:tgtEl>
                                          <p:spTgt spid="4">
                                            <p:graphicEl>
                                              <a:dgm id="{01CC1007-E306-4E26-A749-9391D06AEF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4757CDEE-35EF-4578-B262-3304DB2E8B7F}"/>
                                            </p:graphicEl>
                                          </p:spTgt>
                                        </p:tgtEl>
                                        <p:attrNameLst>
                                          <p:attrName>style.visibility</p:attrName>
                                        </p:attrNameLst>
                                      </p:cBhvr>
                                      <p:to>
                                        <p:strVal val="visible"/>
                                      </p:to>
                                    </p:set>
                                    <p:animEffect transition="in" filter="fade">
                                      <p:cBhvr>
                                        <p:cTn id="31" dur="500"/>
                                        <p:tgtEl>
                                          <p:spTgt spid="4">
                                            <p:graphicEl>
                                              <a:dgm id="{4757CDEE-35EF-4578-B262-3304DB2E8B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Post Event Inference</a:t>
            </a:r>
          </a:p>
        </p:txBody>
      </p:sp>
      <p:sp>
        <p:nvSpPr>
          <p:cNvPr id="3" name="Down Arrow Callout 2"/>
          <p:cNvSpPr/>
          <p:nvPr/>
        </p:nvSpPr>
        <p:spPr>
          <a:xfrm>
            <a:off x="1093777" y="1179289"/>
            <a:ext cx="10409965" cy="156248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We need to be aware of how witness recall can be interfered with by</a:t>
            </a:r>
          </a:p>
        </p:txBody>
      </p:sp>
      <p:graphicFrame>
        <p:nvGraphicFramePr>
          <p:cNvPr id="5" name="Diagram 4"/>
          <p:cNvGraphicFramePr/>
          <p:nvPr/>
        </p:nvGraphicFramePr>
        <p:xfrm>
          <a:off x="1382904" y="2966205"/>
          <a:ext cx="9598480" cy="2860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409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96919E-7FAB-4E49-8349-66527AD1ABB3}"/>
                                            </p:graphicEl>
                                          </p:spTgt>
                                        </p:tgtEl>
                                        <p:attrNameLst>
                                          <p:attrName>style.visibility</p:attrName>
                                        </p:attrNameLst>
                                      </p:cBhvr>
                                      <p:to>
                                        <p:strVal val="visible"/>
                                      </p:to>
                                    </p:set>
                                    <p:animEffect transition="in" filter="fade">
                                      <p:cBhvr>
                                        <p:cTn id="12" dur="500"/>
                                        <p:tgtEl>
                                          <p:spTgt spid="5">
                                            <p:graphicEl>
                                              <a:dgm id="{A196919E-7FAB-4E49-8349-66527AD1ABB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C565EDC-4E00-46D1-BC45-053D2448F400}"/>
                                            </p:graphicEl>
                                          </p:spTgt>
                                        </p:tgtEl>
                                        <p:attrNameLst>
                                          <p:attrName>style.visibility</p:attrName>
                                        </p:attrNameLst>
                                      </p:cBhvr>
                                      <p:to>
                                        <p:strVal val="visible"/>
                                      </p:to>
                                    </p:set>
                                    <p:animEffect transition="in" filter="fade">
                                      <p:cBhvr>
                                        <p:cTn id="15" dur="500"/>
                                        <p:tgtEl>
                                          <p:spTgt spid="5">
                                            <p:graphicEl>
                                              <a:dgm id="{DC565EDC-4E00-46D1-BC45-053D2448F40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377C87C-6063-4FBA-9425-E1C82B5193EB}"/>
                                            </p:graphicEl>
                                          </p:spTgt>
                                        </p:tgtEl>
                                        <p:attrNameLst>
                                          <p:attrName>style.visibility</p:attrName>
                                        </p:attrNameLst>
                                      </p:cBhvr>
                                      <p:to>
                                        <p:strVal val="visible"/>
                                      </p:to>
                                    </p:set>
                                    <p:animEffect transition="in" filter="fade">
                                      <p:cBhvr>
                                        <p:cTn id="20" dur="500"/>
                                        <p:tgtEl>
                                          <p:spTgt spid="5">
                                            <p:graphicEl>
                                              <a:dgm id="{D377C87C-6063-4FBA-9425-E1C82B5193E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87616280-51EF-4246-A2B4-FD6D4126CBC9}"/>
                                            </p:graphicEl>
                                          </p:spTgt>
                                        </p:tgtEl>
                                        <p:attrNameLst>
                                          <p:attrName>style.visibility</p:attrName>
                                        </p:attrNameLst>
                                      </p:cBhvr>
                                      <p:to>
                                        <p:strVal val="visible"/>
                                      </p:to>
                                    </p:set>
                                    <p:animEffect transition="in" filter="fade">
                                      <p:cBhvr>
                                        <p:cTn id="23" dur="500"/>
                                        <p:tgtEl>
                                          <p:spTgt spid="5">
                                            <p:graphicEl>
                                              <a:dgm id="{87616280-51EF-4246-A2B4-FD6D4126CBC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1FF9C079-E2D3-4215-A039-32DE70F4606A}"/>
                                            </p:graphicEl>
                                          </p:spTgt>
                                        </p:tgtEl>
                                        <p:attrNameLst>
                                          <p:attrName>style.visibility</p:attrName>
                                        </p:attrNameLst>
                                      </p:cBhvr>
                                      <p:to>
                                        <p:strVal val="visible"/>
                                      </p:to>
                                    </p:set>
                                    <p:animEffect transition="in" filter="fade">
                                      <p:cBhvr>
                                        <p:cTn id="28" dur="500"/>
                                        <p:tgtEl>
                                          <p:spTgt spid="5">
                                            <p:graphicEl>
                                              <a:dgm id="{1FF9C079-E2D3-4215-A039-32DE70F4606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7B04686-9D34-452C-9CAC-C2E800D58961}"/>
                                            </p:graphicEl>
                                          </p:spTgt>
                                        </p:tgtEl>
                                        <p:attrNameLst>
                                          <p:attrName>style.visibility</p:attrName>
                                        </p:attrNameLst>
                                      </p:cBhvr>
                                      <p:to>
                                        <p:strVal val="visible"/>
                                      </p:to>
                                    </p:set>
                                    <p:animEffect transition="in" filter="fade">
                                      <p:cBhvr>
                                        <p:cTn id="31" dur="500"/>
                                        <p:tgtEl>
                                          <p:spTgt spid="5">
                                            <p:graphicEl>
                                              <a:dgm id="{E7B04686-9D34-452C-9CAC-C2E800D589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74719" y="2081251"/>
            <a:ext cx="4291956" cy="3206774"/>
          </a:xfrm>
          <a:prstGeom prst="rect">
            <a:avLst/>
          </a:prstGeom>
          <a:ln>
            <a:solidFill>
              <a:schemeClr val="tx1"/>
            </a:solidFill>
          </a:ln>
        </p:spPr>
      </p:pic>
      <p:sp>
        <p:nvSpPr>
          <p:cNvPr id="5" name="TextBox 4"/>
          <p:cNvSpPr txBox="1"/>
          <p:nvPr/>
        </p:nvSpPr>
        <p:spPr>
          <a:xfrm>
            <a:off x="1053435" y="619363"/>
            <a:ext cx="10176735"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Initial Contact</a:t>
            </a:r>
          </a:p>
        </p:txBody>
      </p:sp>
    </p:spTree>
    <p:extLst>
      <p:ext uri="{BB962C8B-B14F-4D97-AF65-F5344CB8AC3E}">
        <p14:creationId xmlns:p14="http://schemas.microsoft.com/office/powerpoint/2010/main" val="10714217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743780967"/>
              </p:ext>
            </p:extLst>
          </p:nvPr>
        </p:nvGraphicFramePr>
        <p:xfrm>
          <a:off x="1244899" y="304801"/>
          <a:ext cx="9485854" cy="5773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702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57FDC4B-5040-458A-B31E-FD810F5A94C0}"/>
                                            </p:graphicEl>
                                          </p:spTgt>
                                        </p:tgtEl>
                                        <p:attrNameLst>
                                          <p:attrName>style.visibility</p:attrName>
                                        </p:attrNameLst>
                                      </p:cBhvr>
                                      <p:to>
                                        <p:strVal val="visible"/>
                                      </p:to>
                                    </p:set>
                                    <p:animEffect transition="in" filter="fade">
                                      <p:cBhvr>
                                        <p:cTn id="7" dur="500"/>
                                        <p:tgtEl>
                                          <p:spTgt spid="2">
                                            <p:graphicEl>
                                              <a:dgm id="{457FDC4B-5040-458A-B31E-FD810F5A94C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0C97C06-9DFE-4FD3-9DB3-728416538FAC}"/>
                                            </p:graphicEl>
                                          </p:spTgt>
                                        </p:tgtEl>
                                        <p:attrNameLst>
                                          <p:attrName>style.visibility</p:attrName>
                                        </p:attrNameLst>
                                      </p:cBhvr>
                                      <p:to>
                                        <p:strVal val="visible"/>
                                      </p:to>
                                    </p:set>
                                    <p:animEffect transition="in" filter="fade">
                                      <p:cBhvr>
                                        <p:cTn id="12" dur="500"/>
                                        <p:tgtEl>
                                          <p:spTgt spid="2">
                                            <p:graphicEl>
                                              <a:dgm id="{00C97C06-9DFE-4FD3-9DB3-728416538FA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C1A446D-7DA9-44C4-839C-9C2F38654801}"/>
                                            </p:graphicEl>
                                          </p:spTgt>
                                        </p:tgtEl>
                                        <p:attrNameLst>
                                          <p:attrName>style.visibility</p:attrName>
                                        </p:attrNameLst>
                                      </p:cBhvr>
                                      <p:to>
                                        <p:strVal val="visible"/>
                                      </p:to>
                                    </p:set>
                                    <p:animEffect transition="in" filter="fade">
                                      <p:cBhvr>
                                        <p:cTn id="15" dur="500"/>
                                        <p:tgtEl>
                                          <p:spTgt spid="2">
                                            <p:graphicEl>
                                              <a:dgm id="{AC1A446D-7DA9-44C4-839C-9C2F3865480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363CA3-3FF4-4F85-8C39-082C2CE4EE40}"/>
                                            </p:graphicEl>
                                          </p:spTgt>
                                        </p:tgtEl>
                                        <p:attrNameLst>
                                          <p:attrName>style.visibility</p:attrName>
                                        </p:attrNameLst>
                                      </p:cBhvr>
                                      <p:to>
                                        <p:strVal val="visible"/>
                                      </p:to>
                                    </p:set>
                                    <p:animEffect transition="in" filter="fade">
                                      <p:cBhvr>
                                        <p:cTn id="20" dur="500"/>
                                        <p:tgtEl>
                                          <p:spTgt spid="2">
                                            <p:graphicEl>
                                              <a:dgm id="{AA363CA3-3FF4-4F85-8C39-082C2CE4EE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F336DDA-04E2-4B2A-ABFC-F26447FF6CF9}"/>
                                            </p:graphicEl>
                                          </p:spTgt>
                                        </p:tgtEl>
                                        <p:attrNameLst>
                                          <p:attrName>style.visibility</p:attrName>
                                        </p:attrNameLst>
                                      </p:cBhvr>
                                      <p:to>
                                        <p:strVal val="visible"/>
                                      </p:to>
                                    </p:set>
                                    <p:animEffect transition="in" filter="fade">
                                      <p:cBhvr>
                                        <p:cTn id="23" dur="500"/>
                                        <p:tgtEl>
                                          <p:spTgt spid="2">
                                            <p:graphicEl>
                                              <a:dgm id="{DF336DDA-04E2-4B2A-ABFC-F26447FF6CF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1983A78-23AB-49E8-B3B0-4B4737F9A725}"/>
                                            </p:graphicEl>
                                          </p:spTgt>
                                        </p:tgtEl>
                                        <p:attrNameLst>
                                          <p:attrName>style.visibility</p:attrName>
                                        </p:attrNameLst>
                                      </p:cBhvr>
                                      <p:to>
                                        <p:strVal val="visible"/>
                                      </p:to>
                                    </p:set>
                                    <p:animEffect transition="in" filter="fade">
                                      <p:cBhvr>
                                        <p:cTn id="28" dur="500"/>
                                        <p:tgtEl>
                                          <p:spTgt spid="2">
                                            <p:graphicEl>
                                              <a:dgm id="{91983A78-23AB-49E8-B3B0-4B4737F9A7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D7FB853-459B-4FD5-95AE-ECFC055059F6}"/>
                                            </p:graphicEl>
                                          </p:spTgt>
                                        </p:tgtEl>
                                        <p:attrNameLst>
                                          <p:attrName>style.visibility</p:attrName>
                                        </p:attrNameLst>
                                      </p:cBhvr>
                                      <p:to>
                                        <p:strVal val="visible"/>
                                      </p:to>
                                    </p:set>
                                    <p:animEffect transition="in" filter="fade">
                                      <p:cBhvr>
                                        <p:cTn id="31" dur="500"/>
                                        <p:tgtEl>
                                          <p:spTgt spid="2">
                                            <p:graphicEl>
                                              <a:dgm id="{6D7FB853-459B-4FD5-95AE-ECFC055059F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2888B46-8BBA-4457-B7E5-E73A01F8A737}"/>
                                            </p:graphicEl>
                                          </p:spTgt>
                                        </p:tgtEl>
                                        <p:attrNameLst>
                                          <p:attrName>style.visibility</p:attrName>
                                        </p:attrNameLst>
                                      </p:cBhvr>
                                      <p:to>
                                        <p:strVal val="visible"/>
                                      </p:to>
                                    </p:set>
                                    <p:animEffect transition="in" filter="fade">
                                      <p:cBhvr>
                                        <p:cTn id="36" dur="500"/>
                                        <p:tgtEl>
                                          <p:spTgt spid="2">
                                            <p:graphicEl>
                                              <a:dgm id="{12888B46-8BBA-4457-B7E5-E73A01F8A73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12C029B-62A6-4EF8-861C-7F9EB7D17F68}"/>
                                            </p:graphicEl>
                                          </p:spTgt>
                                        </p:tgtEl>
                                        <p:attrNameLst>
                                          <p:attrName>style.visibility</p:attrName>
                                        </p:attrNameLst>
                                      </p:cBhvr>
                                      <p:to>
                                        <p:strVal val="visible"/>
                                      </p:to>
                                    </p:set>
                                    <p:animEffect transition="in" filter="fade">
                                      <p:cBhvr>
                                        <p:cTn id="39" dur="500"/>
                                        <p:tgtEl>
                                          <p:spTgt spid="2">
                                            <p:graphicEl>
                                              <a:dgm id="{312C029B-62A6-4EF8-861C-7F9EB7D17F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9849411"/>
              </p:ext>
            </p:extLst>
          </p:nvPr>
        </p:nvGraphicFramePr>
        <p:xfrm>
          <a:off x="1264025" y="349624"/>
          <a:ext cx="9493622" cy="559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90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2AE655-044F-4EC6-AA11-A1A6EFB4D317}"/>
                                            </p:graphicEl>
                                          </p:spTgt>
                                        </p:tgtEl>
                                        <p:attrNameLst>
                                          <p:attrName>style.visibility</p:attrName>
                                        </p:attrNameLst>
                                      </p:cBhvr>
                                      <p:to>
                                        <p:strVal val="visible"/>
                                      </p:to>
                                    </p:set>
                                    <p:animEffect transition="in" filter="fade">
                                      <p:cBhvr>
                                        <p:cTn id="7" dur="500"/>
                                        <p:tgtEl>
                                          <p:spTgt spid="2">
                                            <p:graphicEl>
                                              <a:dgm id="{3F2AE655-044F-4EC6-AA11-A1A6EFB4D31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370B49-9BEE-4712-8033-867123DC6C17}"/>
                                            </p:graphicEl>
                                          </p:spTgt>
                                        </p:tgtEl>
                                        <p:attrNameLst>
                                          <p:attrName>style.visibility</p:attrName>
                                        </p:attrNameLst>
                                      </p:cBhvr>
                                      <p:to>
                                        <p:strVal val="visible"/>
                                      </p:to>
                                    </p:set>
                                    <p:animEffect transition="in" filter="fade">
                                      <p:cBhvr>
                                        <p:cTn id="12" dur="500"/>
                                        <p:tgtEl>
                                          <p:spTgt spid="2">
                                            <p:graphicEl>
                                              <a:dgm id="{CB370B49-9BEE-4712-8033-867123DC6C1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C0F9341-968D-4C3E-8DC3-9BEB08BA2E4F}"/>
                                            </p:graphicEl>
                                          </p:spTgt>
                                        </p:tgtEl>
                                        <p:attrNameLst>
                                          <p:attrName>style.visibility</p:attrName>
                                        </p:attrNameLst>
                                      </p:cBhvr>
                                      <p:to>
                                        <p:strVal val="visible"/>
                                      </p:to>
                                    </p:set>
                                    <p:animEffect transition="in" filter="fade">
                                      <p:cBhvr>
                                        <p:cTn id="15" dur="500"/>
                                        <p:tgtEl>
                                          <p:spTgt spid="2">
                                            <p:graphicEl>
                                              <a:dgm id="{6C0F9341-968D-4C3E-8DC3-9BEB08BA2E4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6245424-26B0-485C-A76D-5A382AA1B316}"/>
                                            </p:graphicEl>
                                          </p:spTgt>
                                        </p:tgtEl>
                                        <p:attrNameLst>
                                          <p:attrName>style.visibility</p:attrName>
                                        </p:attrNameLst>
                                      </p:cBhvr>
                                      <p:to>
                                        <p:strVal val="visible"/>
                                      </p:to>
                                    </p:set>
                                    <p:animEffect transition="in" filter="fade">
                                      <p:cBhvr>
                                        <p:cTn id="20" dur="500"/>
                                        <p:tgtEl>
                                          <p:spTgt spid="2">
                                            <p:graphicEl>
                                              <a:dgm id="{36245424-26B0-485C-A76D-5A382AA1B31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2339581-9EA2-4610-B43A-388CBE0ACB1D}"/>
                                            </p:graphicEl>
                                          </p:spTgt>
                                        </p:tgtEl>
                                        <p:attrNameLst>
                                          <p:attrName>style.visibility</p:attrName>
                                        </p:attrNameLst>
                                      </p:cBhvr>
                                      <p:to>
                                        <p:strVal val="visible"/>
                                      </p:to>
                                    </p:set>
                                    <p:animEffect transition="in" filter="fade">
                                      <p:cBhvr>
                                        <p:cTn id="23" dur="500"/>
                                        <p:tgtEl>
                                          <p:spTgt spid="2">
                                            <p:graphicEl>
                                              <a:dgm id="{52339581-9EA2-4610-B43A-388CBE0ACB1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C5D2CB-6BFC-496D-8999-5A6C119F778C}"/>
                                            </p:graphicEl>
                                          </p:spTgt>
                                        </p:tgtEl>
                                        <p:attrNameLst>
                                          <p:attrName>style.visibility</p:attrName>
                                        </p:attrNameLst>
                                      </p:cBhvr>
                                      <p:to>
                                        <p:strVal val="visible"/>
                                      </p:to>
                                    </p:set>
                                    <p:animEffect transition="in" filter="fade">
                                      <p:cBhvr>
                                        <p:cTn id="28" dur="500"/>
                                        <p:tgtEl>
                                          <p:spTgt spid="2">
                                            <p:graphicEl>
                                              <a:dgm id="{14C5D2CB-6BFC-496D-8999-5A6C119F778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21B7D92-A680-49A4-895E-58A044CE11CA}"/>
                                            </p:graphicEl>
                                          </p:spTgt>
                                        </p:tgtEl>
                                        <p:attrNameLst>
                                          <p:attrName>style.visibility</p:attrName>
                                        </p:attrNameLst>
                                      </p:cBhvr>
                                      <p:to>
                                        <p:strVal val="visible"/>
                                      </p:to>
                                    </p:set>
                                    <p:animEffect transition="in" filter="fade">
                                      <p:cBhvr>
                                        <p:cTn id="31" dur="500"/>
                                        <p:tgtEl>
                                          <p:spTgt spid="2">
                                            <p:graphicEl>
                                              <a:dgm id="{E21B7D92-A680-49A4-895E-58A044CE11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p:cNvGraphicFramePr>
          <p:nvPr>
            <p:extLst>
              <p:ext uri="{D42A27DB-BD31-4B8C-83A1-F6EECF244321}">
                <p14:modId xmlns:p14="http://schemas.microsoft.com/office/powerpoint/2010/main" val="1178455078"/>
              </p:ext>
            </p:extLst>
          </p:nvPr>
        </p:nvGraphicFramePr>
        <p:xfrm>
          <a:off x="-914399" y="-1"/>
          <a:ext cx="14226988" cy="6051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43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0817069-4992-477F-89C0-30606F1A62AE}"/>
                                            </p:graphicEl>
                                          </p:spTgt>
                                        </p:tgtEl>
                                        <p:attrNameLst>
                                          <p:attrName>style.visibility</p:attrName>
                                        </p:attrNameLst>
                                      </p:cBhvr>
                                      <p:to>
                                        <p:strVal val="visible"/>
                                      </p:to>
                                    </p:set>
                                    <p:animEffect transition="in" filter="fade">
                                      <p:cBhvr>
                                        <p:cTn id="7" dur="500"/>
                                        <p:tgtEl>
                                          <p:spTgt spid="5">
                                            <p:graphicEl>
                                              <a:dgm id="{90817069-4992-477F-89C0-30606F1A62A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3CD6C3D-AAE7-416A-8426-2A4D9037509A}"/>
                                            </p:graphicEl>
                                          </p:spTgt>
                                        </p:tgtEl>
                                        <p:attrNameLst>
                                          <p:attrName>style.visibility</p:attrName>
                                        </p:attrNameLst>
                                      </p:cBhvr>
                                      <p:to>
                                        <p:strVal val="visible"/>
                                      </p:to>
                                    </p:set>
                                    <p:animEffect transition="in" filter="fade">
                                      <p:cBhvr>
                                        <p:cTn id="10" dur="500"/>
                                        <p:tgtEl>
                                          <p:spTgt spid="5">
                                            <p:graphicEl>
                                              <a:dgm id="{93CD6C3D-AAE7-416A-8426-2A4D9037509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67733526-5DCB-4F75-A10C-071D1FD8C1AA}"/>
                                            </p:graphicEl>
                                          </p:spTgt>
                                        </p:tgtEl>
                                        <p:attrNameLst>
                                          <p:attrName>style.visibility</p:attrName>
                                        </p:attrNameLst>
                                      </p:cBhvr>
                                      <p:to>
                                        <p:strVal val="visible"/>
                                      </p:to>
                                    </p:set>
                                    <p:animEffect transition="in" filter="fade">
                                      <p:cBhvr>
                                        <p:cTn id="15" dur="500"/>
                                        <p:tgtEl>
                                          <p:spTgt spid="5">
                                            <p:graphicEl>
                                              <a:dgm id="{67733526-5DCB-4F75-A10C-071D1FD8C1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989F0CD6-9D40-4FB4-ADD5-2D1496222416}"/>
                                            </p:graphicEl>
                                          </p:spTgt>
                                        </p:tgtEl>
                                        <p:attrNameLst>
                                          <p:attrName>style.visibility</p:attrName>
                                        </p:attrNameLst>
                                      </p:cBhvr>
                                      <p:to>
                                        <p:strVal val="visible"/>
                                      </p:to>
                                    </p:set>
                                    <p:animEffect transition="in" filter="fade">
                                      <p:cBhvr>
                                        <p:cTn id="20" dur="500"/>
                                        <p:tgtEl>
                                          <p:spTgt spid="5">
                                            <p:graphicEl>
                                              <a:dgm id="{989F0CD6-9D40-4FB4-ADD5-2D149622241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32F806D-2C15-43ED-BB3C-37CF738774E0}"/>
                                            </p:graphicEl>
                                          </p:spTgt>
                                        </p:tgtEl>
                                        <p:attrNameLst>
                                          <p:attrName>style.visibility</p:attrName>
                                        </p:attrNameLst>
                                      </p:cBhvr>
                                      <p:to>
                                        <p:strVal val="visible"/>
                                      </p:to>
                                    </p:set>
                                    <p:animEffect transition="in" filter="fade">
                                      <p:cBhvr>
                                        <p:cTn id="25" dur="500"/>
                                        <p:tgtEl>
                                          <p:spTgt spid="5">
                                            <p:graphicEl>
                                              <a:dgm id="{832F806D-2C15-43ED-BB3C-37CF738774E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6DD4EEC4-E99D-467D-AF78-919547481AEE}"/>
                                            </p:graphicEl>
                                          </p:spTgt>
                                        </p:tgtEl>
                                        <p:attrNameLst>
                                          <p:attrName>style.visibility</p:attrName>
                                        </p:attrNameLst>
                                      </p:cBhvr>
                                      <p:to>
                                        <p:strVal val="visible"/>
                                      </p:to>
                                    </p:set>
                                    <p:animEffect transition="in" filter="fade">
                                      <p:cBhvr>
                                        <p:cTn id="30" dur="500"/>
                                        <p:tgtEl>
                                          <p:spTgt spid="5">
                                            <p:graphicEl>
                                              <a:dgm id="{6DD4EEC4-E99D-467D-AF78-919547481AEE}"/>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8188678A-0B24-4572-A01E-A0A2446122EB}"/>
                                            </p:graphicEl>
                                          </p:spTgt>
                                        </p:tgtEl>
                                        <p:attrNameLst>
                                          <p:attrName>style.visibility</p:attrName>
                                        </p:attrNameLst>
                                      </p:cBhvr>
                                      <p:to>
                                        <p:strVal val="visible"/>
                                      </p:to>
                                    </p:set>
                                    <p:animEffect transition="in" filter="fade">
                                      <p:cBhvr>
                                        <p:cTn id="35" dur="500"/>
                                        <p:tgtEl>
                                          <p:spTgt spid="5">
                                            <p:graphicEl>
                                              <a:dgm id="{8188678A-0B24-4572-A01E-A0A2446122EB}"/>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5">
                                            <p:graphicEl>
                                              <a:dgm id="{57C517CE-4BF0-450F-BFD8-6491C4E52D0C}"/>
                                            </p:graphicEl>
                                          </p:spTgt>
                                        </p:tgtEl>
                                        <p:attrNameLst>
                                          <p:attrName>style.visibility</p:attrName>
                                        </p:attrNameLst>
                                      </p:cBhvr>
                                      <p:to>
                                        <p:strVal val="visible"/>
                                      </p:to>
                                    </p:set>
                                    <p:animEffect transition="in" filter="fade">
                                      <p:cBhvr>
                                        <p:cTn id="40" dur="500"/>
                                        <p:tgtEl>
                                          <p:spTgt spid="5">
                                            <p:graphicEl>
                                              <a:dgm id="{57C517CE-4BF0-450F-BFD8-6491C4E52D0C}"/>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
                                            <p:graphicEl>
                                              <a:dgm id="{D83198A0-F883-4219-B205-9F6EF84733B7}"/>
                                            </p:graphicEl>
                                          </p:spTgt>
                                        </p:tgtEl>
                                        <p:attrNameLst>
                                          <p:attrName>style.visibility</p:attrName>
                                        </p:attrNameLst>
                                      </p:cBhvr>
                                      <p:to>
                                        <p:strVal val="visible"/>
                                      </p:to>
                                    </p:set>
                                    <p:animEffect transition="in" filter="fade">
                                      <p:cBhvr>
                                        <p:cTn id="45" dur="500"/>
                                        <p:tgtEl>
                                          <p:spTgt spid="5">
                                            <p:graphicEl>
                                              <a:dgm id="{D83198A0-F883-4219-B205-9F6EF84733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p:cNvGraphicFramePr>
            <a:graphicFrameLocks/>
          </p:cNvGraphicFramePr>
          <p:nvPr>
            <p:extLst>
              <p:ext uri="{D42A27DB-BD31-4B8C-83A1-F6EECF244321}">
                <p14:modId xmlns:p14="http://schemas.microsoft.com/office/powerpoint/2010/main" val="1141699532"/>
              </p:ext>
            </p:extLst>
          </p:nvPr>
        </p:nvGraphicFramePr>
        <p:xfrm>
          <a:off x="1112520" y="1219199"/>
          <a:ext cx="9813388" cy="4337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Considerations</a:t>
            </a:r>
          </a:p>
        </p:txBody>
      </p:sp>
    </p:spTree>
    <p:extLst>
      <p:ext uri="{BB962C8B-B14F-4D97-AF65-F5344CB8AC3E}">
        <p14:creationId xmlns:p14="http://schemas.microsoft.com/office/powerpoint/2010/main" val="349770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076D72F9-9364-44A5-8096-E189D077A341}"/>
                                            </p:graphicEl>
                                          </p:spTgt>
                                        </p:tgtEl>
                                        <p:attrNameLst>
                                          <p:attrName>style.visibility</p:attrName>
                                        </p:attrNameLst>
                                      </p:cBhvr>
                                      <p:to>
                                        <p:strVal val="visible"/>
                                      </p:to>
                                    </p:set>
                                    <p:animEffect transition="in" filter="fade">
                                      <p:cBhvr>
                                        <p:cTn id="7" dur="500"/>
                                        <p:tgtEl>
                                          <p:spTgt spid="8">
                                            <p:graphicEl>
                                              <a:dgm id="{076D72F9-9364-44A5-8096-E189D077A34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52635A97-B680-499C-B23B-D8A75F4E9795}"/>
                                            </p:graphicEl>
                                          </p:spTgt>
                                        </p:tgtEl>
                                        <p:attrNameLst>
                                          <p:attrName>style.visibility</p:attrName>
                                        </p:attrNameLst>
                                      </p:cBhvr>
                                      <p:to>
                                        <p:strVal val="visible"/>
                                      </p:to>
                                    </p:set>
                                    <p:animEffect transition="in" filter="fade">
                                      <p:cBhvr>
                                        <p:cTn id="12" dur="500"/>
                                        <p:tgtEl>
                                          <p:spTgt spid="8">
                                            <p:graphicEl>
                                              <a:dgm id="{52635A97-B680-499C-B23B-D8A75F4E979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24A2E4BC-830E-4236-8130-B74913322497}"/>
                                            </p:graphicEl>
                                          </p:spTgt>
                                        </p:tgtEl>
                                        <p:attrNameLst>
                                          <p:attrName>style.visibility</p:attrName>
                                        </p:attrNameLst>
                                      </p:cBhvr>
                                      <p:to>
                                        <p:strVal val="visible"/>
                                      </p:to>
                                    </p:set>
                                    <p:animEffect transition="in" filter="fade">
                                      <p:cBhvr>
                                        <p:cTn id="15" dur="500"/>
                                        <p:tgtEl>
                                          <p:spTgt spid="8">
                                            <p:graphicEl>
                                              <a:dgm id="{24A2E4BC-830E-4236-8130-B7491332249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D22E2E00-5B1C-4EBB-B512-4A8B1ADA14C2}"/>
                                            </p:graphicEl>
                                          </p:spTgt>
                                        </p:tgtEl>
                                        <p:attrNameLst>
                                          <p:attrName>style.visibility</p:attrName>
                                        </p:attrNameLst>
                                      </p:cBhvr>
                                      <p:to>
                                        <p:strVal val="visible"/>
                                      </p:to>
                                    </p:set>
                                    <p:animEffect transition="in" filter="fade">
                                      <p:cBhvr>
                                        <p:cTn id="20" dur="500"/>
                                        <p:tgtEl>
                                          <p:spTgt spid="8">
                                            <p:graphicEl>
                                              <a:dgm id="{D22E2E00-5B1C-4EBB-B512-4A8B1ADA14C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9846994E-4CA3-468D-978E-3E09D2D5FFC8}"/>
                                            </p:graphicEl>
                                          </p:spTgt>
                                        </p:tgtEl>
                                        <p:attrNameLst>
                                          <p:attrName>style.visibility</p:attrName>
                                        </p:attrNameLst>
                                      </p:cBhvr>
                                      <p:to>
                                        <p:strVal val="visible"/>
                                      </p:to>
                                    </p:set>
                                    <p:animEffect transition="in" filter="fade">
                                      <p:cBhvr>
                                        <p:cTn id="23" dur="500"/>
                                        <p:tgtEl>
                                          <p:spTgt spid="8">
                                            <p:graphicEl>
                                              <a:dgm id="{9846994E-4CA3-468D-978E-3E09D2D5FFC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913D0DF-278C-4CC2-93E6-7D9B78B961D7}"/>
                                            </p:graphicEl>
                                          </p:spTgt>
                                        </p:tgtEl>
                                        <p:attrNameLst>
                                          <p:attrName>style.visibility</p:attrName>
                                        </p:attrNameLst>
                                      </p:cBhvr>
                                      <p:to>
                                        <p:strVal val="visible"/>
                                      </p:to>
                                    </p:set>
                                    <p:animEffect transition="in" filter="fade">
                                      <p:cBhvr>
                                        <p:cTn id="28" dur="500"/>
                                        <p:tgtEl>
                                          <p:spTgt spid="8">
                                            <p:graphicEl>
                                              <a:dgm id="{9913D0DF-278C-4CC2-93E6-7D9B78B961D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B41E07D-FEAD-4983-A8BF-49AF500C3FCA}"/>
                                            </p:graphicEl>
                                          </p:spTgt>
                                        </p:tgtEl>
                                        <p:attrNameLst>
                                          <p:attrName>style.visibility</p:attrName>
                                        </p:attrNameLst>
                                      </p:cBhvr>
                                      <p:to>
                                        <p:strVal val="visible"/>
                                      </p:to>
                                    </p:set>
                                    <p:animEffect transition="in" filter="fade">
                                      <p:cBhvr>
                                        <p:cTn id="31" dur="500"/>
                                        <p:tgtEl>
                                          <p:spTgt spid="8">
                                            <p:graphicEl>
                                              <a:dgm id="{8B41E07D-FEAD-4983-A8BF-49AF500C3FC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531D1FDD-9E04-40B3-827A-A6DAE4EC4E0E}"/>
                                            </p:graphicEl>
                                          </p:spTgt>
                                        </p:tgtEl>
                                        <p:attrNameLst>
                                          <p:attrName>style.visibility</p:attrName>
                                        </p:attrNameLst>
                                      </p:cBhvr>
                                      <p:to>
                                        <p:strVal val="visible"/>
                                      </p:to>
                                    </p:set>
                                    <p:animEffect transition="in" filter="fade">
                                      <p:cBhvr>
                                        <p:cTn id="36" dur="500"/>
                                        <p:tgtEl>
                                          <p:spTgt spid="8">
                                            <p:graphicEl>
                                              <a:dgm id="{531D1FDD-9E04-40B3-827A-A6DAE4EC4E0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1F1770F8-4A2A-4BAD-9F1E-52ED909A159E}"/>
                                            </p:graphicEl>
                                          </p:spTgt>
                                        </p:tgtEl>
                                        <p:attrNameLst>
                                          <p:attrName>style.visibility</p:attrName>
                                        </p:attrNameLst>
                                      </p:cBhvr>
                                      <p:to>
                                        <p:strVal val="visible"/>
                                      </p:to>
                                    </p:set>
                                    <p:animEffect transition="in" filter="fade">
                                      <p:cBhvr>
                                        <p:cTn id="39" dur="500"/>
                                        <p:tgtEl>
                                          <p:spTgt spid="8">
                                            <p:graphicEl>
                                              <a:dgm id="{1F1770F8-4A2A-4BAD-9F1E-52ED909A159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graphicEl>
                                              <a:dgm id="{25F49BA0-3811-4864-9C27-EB8A4CE242C4}"/>
                                            </p:graphicEl>
                                          </p:spTgt>
                                        </p:tgtEl>
                                        <p:attrNameLst>
                                          <p:attrName>style.visibility</p:attrName>
                                        </p:attrNameLst>
                                      </p:cBhvr>
                                      <p:to>
                                        <p:strVal val="visible"/>
                                      </p:to>
                                    </p:set>
                                    <p:animEffect transition="in" filter="fade">
                                      <p:cBhvr>
                                        <p:cTn id="44" dur="500"/>
                                        <p:tgtEl>
                                          <p:spTgt spid="8">
                                            <p:graphicEl>
                                              <a:dgm id="{25F49BA0-3811-4864-9C27-EB8A4CE242C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graphicEl>
                                              <a:dgm id="{BEA5F0FE-8A21-44A9-BA0D-6782118F696B}"/>
                                            </p:graphicEl>
                                          </p:spTgt>
                                        </p:tgtEl>
                                        <p:attrNameLst>
                                          <p:attrName>style.visibility</p:attrName>
                                        </p:attrNameLst>
                                      </p:cBhvr>
                                      <p:to>
                                        <p:strVal val="visible"/>
                                      </p:to>
                                    </p:set>
                                    <p:animEffect transition="in" filter="fade">
                                      <p:cBhvr>
                                        <p:cTn id="47" dur="500"/>
                                        <p:tgtEl>
                                          <p:spTgt spid="8">
                                            <p:graphicEl>
                                              <a:dgm id="{BEA5F0FE-8A21-44A9-BA0D-6782118F69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Presence of Other Persons</a:t>
            </a:r>
          </a:p>
        </p:txBody>
      </p:sp>
      <p:graphicFrame>
        <p:nvGraphicFramePr>
          <p:cNvPr id="2" name="Diagram 1"/>
          <p:cNvGraphicFramePr/>
          <p:nvPr>
            <p:extLst>
              <p:ext uri="{D42A27DB-BD31-4B8C-83A1-F6EECF244321}">
                <p14:modId xmlns:p14="http://schemas.microsoft.com/office/powerpoint/2010/main" val="4212147291"/>
              </p:ext>
            </p:extLst>
          </p:nvPr>
        </p:nvGraphicFramePr>
        <p:xfrm>
          <a:off x="563726" y="969859"/>
          <a:ext cx="11236836" cy="5131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650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38F5D41-75E1-4E13-B859-0B6351EAD457}"/>
                                            </p:graphicEl>
                                          </p:spTgt>
                                        </p:tgtEl>
                                        <p:attrNameLst>
                                          <p:attrName>style.visibility</p:attrName>
                                        </p:attrNameLst>
                                      </p:cBhvr>
                                      <p:to>
                                        <p:strVal val="visible"/>
                                      </p:to>
                                    </p:set>
                                    <p:animEffect transition="in" filter="fade">
                                      <p:cBhvr>
                                        <p:cTn id="7" dur="500"/>
                                        <p:tgtEl>
                                          <p:spTgt spid="2">
                                            <p:graphicEl>
                                              <a:dgm id="{E38F5D41-75E1-4E13-B859-0B6351EAD4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061BC50-FD17-4846-80F8-EFC9EFE40985}"/>
                                            </p:graphicEl>
                                          </p:spTgt>
                                        </p:tgtEl>
                                        <p:attrNameLst>
                                          <p:attrName>style.visibility</p:attrName>
                                        </p:attrNameLst>
                                      </p:cBhvr>
                                      <p:to>
                                        <p:strVal val="visible"/>
                                      </p:to>
                                    </p:set>
                                    <p:animEffect transition="in" filter="fade">
                                      <p:cBhvr>
                                        <p:cTn id="12" dur="500"/>
                                        <p:tgtEl>
                                          <p:spTgt spid="2">
                                            <p:graphicEl>
                                              <a:dgm id="{4061BC50-FD17-4846-80F8-EFC9EFE4098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5213A7D-3502-421C-8B4C-6EA5C2755614}"/>
                                            </p:graphicEl>
                                          </p:spTgt>
                                        </p:tgtEl>
                                        <p:attrNameLst>
                                          <p:attrName>style.visibility</p:attrName>
                                        </p:attrNameLst>
                                      </p:cBhvr>
                                      <p:to>
                                        <p:strVal val="visible"/>
                                      </p:to>
                                    </p:set>
                                    <p:animEffect transition="in" filter="fade">
                                      <p:cBhvr>
                                        <p:cTn id="15" dur="500"/>
                                        <p:tgtEl>
                                          <p:spTgt spid="2">
                                            <p:graphicEl>
                                              <a:dgm id="{B5213A7D-3502-421C-8B4C-6EA5C27556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6E9CA23-90F1-4D19-801D-1971969B86BB}"/>
                                            </p:graphicEl>
                                          </p:spTgt>
                                        </p:tgtEl>
                                        <p:attrNameLst>
                                          <p:attrName>style.visibility</p:attrName>
                                        </p:attrNameLst>
                                      </p:cBhvr>
                                      <p:to>
                                        <p:strVal val="visible"/>
                                      </p:to>
                                    </p:set>
                                    <p:animEffect transition="in" filter="fade">
                                      <p:cBhvr>
                                        <p:cTn id="20" dur="500"/>
                                        <p:tgtEl>
                                          <p:spTgt spid="2">
                                            <p:graphicEl>
                                              <a:dgm id="{E6E9CA23-90F1-4D19-801D-1971969B86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2ED49CC-3045-4D7F-BC73-FB75CBFD3A3F}"/>
                                            </p:graphicEl>
                                          </p:spTgt>
                                        </p:tgtEl>
                                        <p:attrNameLst>
                                          <p:attrName>style.visibility</p:attrName>
                                        </p:attrNameLst>
                                      </p:cBhvr>
                                      <p:to>
                                        <p:strVal val="visible"/>
                                      </p:to>
                                    </p:set>
                                    <p:animEffect transition="in" filter="fade">
                                      <p:cBhvr>
                                        <p:cTn id="23" dur="500"/>
                                        <p:tgtEl>
                                          <p:spTgt spid="2">
                                            <p:graphicEl>
                                              <a:dgm id="{C2ED49CC-3045-4D7F-BC73-FB75CBFD3A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Taking a Witness Statement using an Interpreter</a:t>
            </a:r>
          </a:p>
        </p:txBody>
      </p:sp>
      <p:graphicFrame>
        <p:nvGraphicFramePr>
          <p:cNvPr id="2" name="Diagram 1"/>
          <p:cNvGraphicFramePr/>
          <p:nvPr>
            <p:extLst>
              <p:ext uri="{D42A27DB-BD31-4B8C-83A1-F6EECF244321}">
                <p14:modId xmlns:p14="http://schemas.microsoft.com/office/powerpoint/2010/main" val="1625884949"/>
              </p:ext>
            </p:extLst>
          </p:nvPr>
        </p:nvGraphicFramePr>
        <p:xfrm>
          <a:off x="1093777" y="1124322"/>
          <a:ext cx="9910865" cy="4760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138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5518BFF-6112-49BE-ACFE-E9845C578855}"/>
                                            </p:graphicEl>
                                          </p:spTgt>
                                        </p:tgtEl>
                                        <p:attrNameLst>
                                          <p:attrName>style.visibility</p:attrName>
                                        </p:attrNameLst>
                                      </p:cBhvr>
                                      <p:to>
                                        <p:strVal val="visible"/>
                                      </p:to>
                                    </p:set>
                                    <p:animEffect transition="in" filter="fade">
                                      <p:cBhvr>
                                        <p:cTn id="7" dur="500"/>
                                        <p:tgtEl>
                                          <p:spTgt spid="2">
                                            <p:graphicEl>
                                              <a:dgm id="{E5518BFF-6112-49BE-ACFE-E9845C57885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2DADE2C-8196-4FA9-9C77-4A1A4E8E8387}"/>
                                            </p:graphicEl>
                                          </p:spTgt>
                                        </p:tgtEl>
                                        <p:attrNameLst>
                                          <p:attrName>style.visibility</p:attrName>
                                        </p:attrNameLst>
                                      </p:cBhvr>
                                      <p:to>
                                        <p:strVal val="visible"/>
                                      </p:to>
                                    </p:set>
                                    <p:animEffect transition="in" filter="fade">
                                      <p:cBhvr>
                                        <p:cTn id="12" dur="500"/>
                                        <p:tgtEl>
                                          <p:spTgt spid="2">
                                            <p:graphicEl>
                                              <a:dgm id="{72DADE2C-8196-4FA9-9C77-4A1A4E8E83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0B17563-E972-4509-AF04-317BAC0DCE1C}"/>
                                            </p:graphicEl>
                                          </p:spTgt>
                                        </p:tgtEl>
                                        <p:attrNameLst>
                                          <p:attrName>style.visibility</p:attrName>
                                        </p:attrNameLst>
                                      </p:cBhvr>
                                      <p:to>
                                        <p:strVal val="visible"/>
                                      </p:to>
                                    </p:set>
                                    <p:animEffect transition="in" filter="fade">
                                      <p:cBhvr>
                                        <p:cTn id="15" dur="500"/>
                                        <p:tgtEl>
                                          <p:spTgt spid="2">
                                            <p:graphicEl>
                                              <a:dgm id="{00B17563-E972-4509-AF04-317BAC0DCE1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73DD7B1-0508-4CB4-B784-E8E5C99A5408}"/>
                                            </p:graphicEl>
                                          </p:spTgt>
                                        </p:tgtEl>
                                        <p:attrNameLst>
                                          <p:attrName>style.visibility</p:attrName>
                                        </p:attrNameLst>
                                      </p:cBhvr>
                                      <p:to>
                                        <p:strVal val="visible"/>
                                      </p:to>
                                    </p:set>
                                    <p:animEffect transition="in" filter="fade">
                                      <p:cBhvr>
                                        <p:cTn id="20" dur="500"/>
                                        <p:tgtEl>
                                          <p:spTgt spid="2">
                                            <p:graphicEl>
                                              <a:dgm id="{673DD7B1-0508-4CB4-B784-E8E5C99A540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0108D6F-BA9E-4839-B556-FC0EA9FD996D}"/>
                                            </p:graphicEl>
                                          </p:spTgt>
                                        </p:tgtEl>
                                        <p:attrNameLst>
                                          <p:attrName>style.visibility</p:attrName>
                                        </p:attrNameLst>
                                      </p:cBhvr>
                                      <p:to>
                                        <p:strVal val="visible"/>
                                      </p:to>
                                    </p:set>
                                    <p:animEffect transition="in" filter="fade">
                                      <p:cBhvr>
                                        <p:cTn id="23" dur="500"/>
                                        <p:tgtEl>
                                          <p:spTgt spid="2">
                                            <p:graphicEl>
                                              <a:dgm id="{C0108D6F-BA9E-4839-B556-FC0EA9FD99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745" y="323528"/>
            <a:ext cx="1116456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Victim’s Code and Special Measures</a:t>
            </a:r>
          </a:p>
        </p:txBody>
      </p:sp>
      <p:graphicFrame>
        <p:nvGraphicFramePr>
          <p:cNvPr id="2" name="Diagram 1"/>
          <p:cNvGraphicFramePr/>
          <p:nvPr>
            <p:extLst>
              <p:ext uri="{D42A27DB-BD31-4B8C-83A1-F6EECF244321}">
                <p14:modId xmlns:p14="http://schemas.microsoft.com/office/powerpoint/2010/main" val="1960262058"/>
              </p:ext>
            </p:extLst>
          </p:nvPr>
        </p:nvGraphicFramePr>
        <p:xfrm>
          <a:off x="188259" y="968188"/>
          <a:ext cx="11672049" cy="4739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150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6ADBD7C-2264-4E67-9741-8D319E2EAFAE}"/>
                                            </p:graphicEl>
                                          </p:spTgt>
                                        </p:tgtEl>
                                        <p:attrNameLst>
                                          <p:attrName>style.visibility</p:attrName>
                                        </p:attrNameLst>
                                      </p:cBhvr>
                                      <p:to>
                                        <p:strVal val="visible"/>
                                      </p:to>
                                    </p:set>
                                    <p:animEffect transition="in" filter="fade">
                                      <p:cBhvr>
                                        <p:cTn id="7" dur="500"/>
                                        <p:tgtEl>
                                          <p:spTgt spid="2">
                                            <p:graphicEl>
                                              <a:dgm id="{A6ADBD7C-2264-4E67-9741-8D319E2EAF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698327-39DC-4ECD-8E4D-F5841A72B693}"/>
                                            </p:graphicEl>
                                          </p:spTgt>
                                        </p:tgtEl>
                                        <p:attrNameLst>
                                          <p:attrName>style.visibility</p:attrName>
                                        </p:attrNameLst>
                                      </p:cBhvr>
                                      <p:to>
                                        <p:strVal val="visible"/>
                                      </p:to>
                                    </p:set>
                                    <p:animEffect transition="in" filter="fade">
                                      <p:cBhvr>
                                        <p:cTn id="12" dur="500"/>
                                        <p:tgtEl>
                                          <p:spTgt spid="2">
                                            <p:graphicEl>
                                              <a:dgm id="{68698327-39DC-4ECD-8E4D-F5841A72B6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DEDDDC-0D34-4028-AA30-05A8751D6094}"/>
                                            </p:graphicEl>
                                          </p:spTgt>
                                        </p:tgtEl>
                                        <p:attrNameLst>
                                          <p:attrName>style.visibility</p:attrName>
                                        </p:attrNameLst>
                                      </p:cBhvr>
                                      <p:to>
                                        <p:strVal val="visible"/>
                                      </p:to>
                                    </p:set>
                                    <p:animEffect transition="in" filter="fade">
                                      <p:cBhvr>
                                        <p:cTn id="17" dur="500"/>
                                        <p:tgtEl>
                                          <p:spTgt spid="2">
                                            <p:graphicEl>
                                              <a:dgm id="{FCDEDDDC-0D34-4028-AA30-05A8751D609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D82627-43C7-444C-8202-4D0EEDDF66B8}"/>
                                            </p:graphicEl>
                                          </p:spTgt>
                                        </p:tgtEl>
                                        <p:attrNameLst>
                                          <p:attrName>style.visibility</p:attrName>
                                        </p:attrNameLst>
                                      </p:cBhvr>
                                      <p:to>
                                        <p:strVal val="visible"/>
                                      </p:to>
                                    </p:set>
                                    <p:animEffect transition="in" filter="fade">
                                      <p:cBhvr>
                                        <p:cTn id="22" dur="500"/>
                                        <p:tgtEl>
                                          <p:spTgt spid="2">
                                            <p:graphicEl>
                                              <a:dgm id="{90D82627-43C7-444C-8202-4D0EEDDF66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1CCAA29-AA3D-47D9-B939-8ABF87492568}"/>
                                            </p:graphicEl>
                                          </p:spTgt>
                                        </p:tgtEl>
                                        <p:attrNameLst>
                                          <p:attrName>style.visibility</p:attrName>
                                        </p:attrNameLst>
                                      </p:cBhvr>
                                      <p:to>
                                        <p:strVal val="visible"/>
                                      </p:to>
                                    </p:set>
                                    <p:animEffect transition="in" filter="fade">
                                      <p:cBhvr>
                                        <p:cTn id="27" dur="500"/>
                                        <p:tgtEl>
                                          <p:spTgt spid="2">
                                            <p:graphicEl>
                                              <a:dgm id="{51CCAA29-AA3D-47D9-B939-8ABF874925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B04A85C-9433-4821-9B63-D1C9C5E21AB5}"/>
                                            </p:graphicEl>
                                          </p:spTgt>
                                        </p:tgtEl>
                                        <p:attrNameLst>
                                          <p:attrName>style.visibility</p:attrName>
                                        </p:attrNameLst>
                                      </p:cBhvr>
                                      <p:to>
                                        <p:strVal val="visible"/>
                                      </p:to>
                                    </p:set>
                                    <p:animEffect transition="in" filter="fade">
                                      <p:cBhvr>
                                        <p:cTn id="32" dur="500"/>
                                        <p:tgtEl>
                                          <p:spTgt spid="2">
                                            <p:graphicEl>
                                              <a:dgm id="{3B04A85C-9433-4821-9B63-D1C9C5E21A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745" y="323528"/>
            <a:ext cx="1116456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Victim’s Code and Special Measures</a:t>
            </a:r>
          </a:p>
        </p:txBody>
      </p:sp>
      <p:graphicFrame>
        <p:nvGraphicFramePr>
          <p:cNvPr id="2" name="Diagram 1"/>
          <p:cNvGraphicFramePr/>
          <p:nvPr>
            <p:extLst>
              <p:ext uri="{D42A27DB-BD31-4B8C-83A1-F6EECF244321}">
                <p14:modId xmlns:p14="http://schemas.microsoft.com/office/powerpoint/2010/main" val="2948743235"/>
              </p:ext>
            </p:extLst>
          </p:nvPr>
        </p:nvGraphicFramePr>
        <p:xfrm>
          <a:off x="188259" y="968188"/>
          <a:ext cx="11672049" cy="4739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335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6ADBD7C-2264-4E67-9741-8D319E2EAFAE}"/>
                                            </p:graphicEl>
                                          </p:spTgt>
                                        </p:tgtEl>
                                        <p:attrNameLst>
                                          <p:attrName>style.visibility</p:attrName>
                                        </p:attrNameLst>
                                      </p:cBhvr>
                                      <p:to>
                                        <p:strVal val="visible"/>
                                      </p:to>
                                    </p:set>
                                    <p:animEffect transition="in" filter="fade">
                                      <p:cBhvr>
                                        <p:cTn id="7" dur="500"/>
                                        <p:tgtEl>
                                          <p:spTgt spid="2">
                                            <p:graphicEl>
                                              <a:dgm id="{A6ADBD7C-2264-4E67-9741-8D319E2EAF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698327-39DC-4ECD-8E4D-F5841A72B693}"/>
                                            </p:graphicEl>
                                          </p:spTgt>
                                        </p:tgtEl>
                                        <p:attrNameLst>
                                          <p:attrName>style.visibility</p:attrName>
                                        </p:attrNameLst>
                                      </p:cBhvr>
                                      <p:to>
                                        <p:strVal val="visible"/>
                                      </p:to>
                                    </p:set>
                                    <p:animEffect transition="in" filter="fade">
                                      <p:cBhvr>
                                        <p:cTn id="12" dur="500"/>
                                        <p:tgtEl>
                                          <p:spTgt spid="2">
                                            <p:graphicEl>
                                              <a:dgm id="{68698327-39DC-4ECD-8E4D-F5841A72B6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DEDDDC-0D34-4028-AA30-05A8751D6094}"/>
                                            </p:graphicEl>
                                          </p:spTgt>
                                        </p:tgtEl>
                                        <p:attrNameLst>
                                          <p:attrName>style.visibility</p:attrName>
                                        </p:attrNameLst>
                                      </p:cBhvr>
                                      <p:to>
                                        <p:strVal val="visible"/>
                                      </p:to>
                                    </p:set>
                                    <p:animEffect transition="in" filter="fade">
                                      <p:cBhvr>
                                        <p:cTn id="17" dur="500"/>
                                        <p:tgtEl>
                                          <p:spTgt spid="2">
                                            <p:graphicEl>
                                              <a:dgm id="{FCDEDDDC-0D34-4028-AA30-05A8751D609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D82627-43C7-444C-8202-4D0EEDDF66B8}"/>
                                            </p:graphicEl>
                                          </p:spTgt>
                                        </p:tgtEl>
                                        <p:attrNameLst>
                                          <p:attrName>style.visibility</p:attrName>
                                        </p:attrNameLst>
                                      </p:cBhvr>
                                      <p:to>
                                        <p:strVal val="visible"/>
                                      </p:to>
                                    </p:set>
                                    <p:animEffect transition="in" filter="fade">
                                      <p:cBhvr>
                                        <p:cTn id="22" dur="500"/>
                                        <p:tgtEl>
                                          <p:spTgt spid="2">
                                            <p:graphicEl>
                                              <a:dgm id="{90D82627-43C7-444C-8202-4D0EEDDF66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1CCAA29-AA3D-47D9-B939-8ABF87492568}"/>
                                            </p:graphicEl>
                                          </p:spTgt>
                                        </p:tgtEl>
                                        <p:attrNameLst>
                                          <p:attrName>style.visibility</p:attrName>
                                        </p:attrNameLst>
                                      </p:cBhvr>
                                      <p:to>
                                        <p:strVal val="visible"/>
                                      </p:to>
                                    </p:set>
                                    <p:animEffect transition="in" filter="fade">
                                      <p:cBhvr>
                                        <p:cTn id="27" dur="500"/>
                                        <p:tgtEl>
                                          <p:spTgt spid="2">
                                            <p:graphicEl>
                                              <a:dgm id="{51CCAA29-AA3D-47D9-B939-8ABF874925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B04A85C-9433-4821-9B63-D1C9C5E21AB5}"/>
                                            </p:graphicEl>
                                          </p:spTgt>
                                        </p:tgtEl>
                                        <p:attrNameLst>
                                          <p:attrName>style.visibility</p:attrName>
                                        </p:attrNameLst>
                                      </p:cBhvr>
                                      <p:to>
                                        <p:strVal val="visible"/>
                                      </p:to>
                                    </p:set>
                                    <p:animEffect transition="in" filter="fade">
                                      <p:cBhvr>
                                        <p:cTn id="32" dur="500"/>
                                        <p:tgtEl>
                                          <p:spTgt spid="2">
                                            <p:graphicEl>
                                              <a:dgm id="{3B04A85C-9433-4821-9B63-D1C9C5E21A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7882" y="44681"/>
            <a:ext cx="11134164" cy="1200329"/>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Competence of Witness – Section 53 of the Youth Justice and Criminal Evidence Act 1999</a:t>
            </a:r>
          </a:p>
        </p:txBody>
      </p:sp>
      <p:graphicFrame>
        <p:nvGraphicFramePr>
          <p:cNvPr id="3" name="Diagram 2"/>
          <p:cNvGraphicFramePr/>
          <p:nvPr>
            <p:extLst>
              <p:ext uri="{D42A27DB-BD31-4B8C-83A1-F6EECF244321}">
                <p14:modId xmlns:p14="http://schemas.microsoft.com/office/powerpoint/2010/main" val="687211360"/>
              </p:ext>
            </p:extLst>
          </p:nvPr>
        </p:nvGraphicFramePr>
        <p:xfrm>
          <a:off x="1257613" y="1485253"/>
          <a:ext cx="10119465" cy="4561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985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9364DD2-D267-4B0B-9ED2-128B7112FE24}"/>
                                            </p:graphicEl>
                                          </p:spTgt>
                                        </p:tgtEl>
                                        <p:attrNameLst>
                                          <p:attrName>style.visibility</p:attrName>
                                        </p:attrNameLst>
                                      </p:cBhvr>
                                      <p:to>
                                        <p:strVal val="visible"/>
                                      </p:to>
                                    </p:set>
                                    <p:animEffect transition="in" filter="fade">
                                      <p:cBhvr>
                                        <p:cTn id="7" dur="500"/>
                                        <p:tgtEl>
                                          <p:spTgt spid="3">
                                            <p:graphicEl>
                                              <a:dgm id="{89364DD2-D267-4B0B-9ED2-128B7112FE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0DA975C-1A83-4873-8572-9C3BDDF58F5A}"/>
                                            </p:graphicEl>
                                          </p:spTgt>
                                        </p:tgtEl>
                                        <p:attrNameLst>
                                          <p:attrName>style.visibility</p:attrName>
                                        </p:attrNameLst>
                                      </p:cBhvr>
                                      <p:to>
                                        <p:strVal val="visible"/>
                                      </p:to>
                                    </p:set>
                                    <p:animEffect transition="in" filter="fade">
                                      <p:cBhvr>
                                        <p:cTn id="12" dur="500"/>
                                        <p:tgtEl>
                                          <p:spTgt spid="3">
                                            <p:graphicEl>
                                              <a:dgm id="{10DA975C-1A83-4873-8572-9C3BDDF58F5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8A0F7193-3712-419A-9CDD-4E3E1A940DB3}"/>
                                            </p:graphicEl>
                                          </p:spTgt>
                                        </p:tgtEl>
                                        <p:attrNameLst>
                                          <p:attrName>style.visibility</p:attrName>
                                        </p:attrNameLst>
                                      </p:cBhvr>
                                      <p:to>
                                        <p:strVal val="visible"/>
                                      </p:to>
                                    </p:set>
                                    <p:animEffect transition="in" filter="fade">
                                      <p:cBhvr>
                                        <p:cTn id="15" dur="500"/>
                                        <p:tgtEl>
                                          <p:spTgt spid="3">
                                            <p:graphicEl>
                                              <a:dgm id="{8A0F7193-3712-419A-9CDD-4E3E1A940DB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E9B74D4-2FF3-4410-BB53-22451E688203}"/>
                                            </p:graphicEl>
                                          </p:spTgt>
                                        </p:tgtEl>
                                        <p:attrNameLst>
                                          <p:attrName>style.visibility</p:attrName>
                                        </p:attrNameLst>
                                      </p:cBhvr>
                                      <p:to>
                                        <p:strVal val="visible"/>
                                      </p:to>
                                    </p:set>
                                    <p:animEffect transition="in" filter="fade">
                                      <p:cBhvr>
                                        <p:cTn id="20" dur="500"/>
                                        <p:tgtEl>
                                          <p:spTgt spid="3">
                                            <p:graphicEl>
                                              <a:dgm id="{2E9B74D4-2FF3-4410-BB53-22451E6882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9FB3028-5F9D-4D98-A05D-FB4B98343E4E}"/>
                                            </p:graphicEl>
                                          </p:spTgt>
                                        </p:tgtEl>
                                        <p:attrNameLst>
                                          <p:attrName>style.visibility</p:attrName>
                                        </p:attrNameLst>
                                      </p:cBhvr>
                                      <p:to>
                                        <p:strVal val="visible"/>
                                      </p:to>
                                    </p:set>
                                    <p:animEffect transition="in" filter="fade">
                                      <p:cBhvr>
                                        <p:cTn id="23" dur="500"/>
                                        <p:tgtEl>
                                          <p:spTgt spid="3">
                                            <p:graphicEl>
                                              <a:dgm id="{69FB3028-5F9D-4D98-A05D-FB4B98343E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Competence of Witnesses</a:t>
            </a:r>
          </a:p>
        </p:txBody>
      </p:sp>
      <p:graphicFrame>
        <p:nvGraphicFramePr>
          <p:cNvPr id="2" name="Diagram 1"/>
          <p:cNvGraphicFramePr/>
          <p:nvPr>
            <p:extLst>
              <p:ext uri="{D42A27DB-BD31-4B8C-83A1-F6EECF244321}">
                <p14:modId xmlns:p14="http://schemas.microsoft.com/office/powerpoint/2010/main" val="3887990058"/>
              </p:ext>
            </p:extLst>
          </p:nvPr>
        </p:nvGraphicFramePr>
        <p:xfrm>
          <a:off x="1093777" y="1132894"/>
          <a:ext cx="8336656" cy="4843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9681882" y="1132894"/>
            <a:ext cx="2143125" cy="2429715"/>
          </a:xfrm>
          <a:prstGeom prst="rect">
            <a:avLst/>
          </a:prstGeom>
        </p:spPr>
      </p:pic>
      <p:sp>
        <p:nvSpPr>
          <p:cNvPr id="6" name="TextBox 5"/>
          <p:cNvSpPr txBox="1"/>
          <p:nvPr/>
        </p:nvSpPr>
        <p:spPr>
          <a:xfrm>
            <a:off x="9807606" y="3926542"/>
            <a:ext cx="1891676" cy="523220"/>
          </a:xfrm>
          <a:prstGeom prst="rect">
            <a:avLst/>
          </a:prstGeom>
          <a:solidFill>
            <a:schemeClr val="accent6">
              <a:lumMod val="60000"/>
              <a:lumOff val="40000"/>
            </a:schemeClr>
          </a:solidFill>
          <a:ln>
            <a:solidFill>
              <a:schemeClr val="tx1"/>
            </a:solidFill>
          </a:ln>
        </p:spPr>
        <p:txBody>
          <a:bodyPr wrap="square" rtlCol="0">
            <a:spAutoFit/>
          </a:bodyPr>
          <a:lstStyle/>
          <a:p>
            <a:r>
              <a:rPr lang="en-GB" sz="2800" dirty="0"/>
              <a:t>Thoughts??</a:t>
            </a:r>
          </a:p>
        </p:txBody>
      </p:sp>
    </p:spTree>
    <p:extLst>
      <p:ext uri="{BB962C8B-B14F-4D97-AF65-F5344CB8AC3E}">
        <p14:creationId xmlns:p14="http://schemas.microsoft.com/office/powerpoint/2010/main" val="279751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5CD8311-7D4E-467D-AF34-4B6421CAC50F}"/>
                                            </p:graphicEl>
                                          </p:spTgt>
                                        </p:tgtEl>
                                        <p:attrNameLst>
                                          <p:attrName>style.visibility</p:attrName>
                                        </p:attrNameLst>
                                      </p:cBhvr>
                                      <p:to>
                                        <p:strVal val="visible"/>
                                      </p:to>
                                    </p:set>
                                    <p:animEffect transition="in" filter="fade">
                                      <p:cBhvr>
                                        <p:cTn id="7" dur="500"/>
                                        <p:tgtEl>
                                          <p:spTgt spid="2">
                                            <p:graphicEl>
                                              <a:dgm id="{85CD8311-7D4E-467D-AF34-4B6421CAC50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9C56EAB-8353-4A9E-BE50-E0A26386596B}"/>
                                            </p:graphicEl>
                                          </p:spTgt>
                                        </p:tgtEl>
                                        <p:attrNameLst>
                                          <p:attrName>style.visibility</p:attrName>
                                        </p:attrNameLst>
                                      </p:cBhvr>
                                      <p:to>
                                        <p:strVal val="visible"/>
                                      </p:to>
                                    </p:set>
                                    <p:animEffect transition="in" filter="fade">
                                      <p:cBhvr>
                                        <p:cTn id="12" dur="500"/>
                                        <p:tgtEl>
                                          <p:spTgt spid="2">
                                            <p:graphicEl>
                                              <a:dgm id="{A9C56EAB-8353-4A9E-BE50-E0A26386596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6B21077-6105-4F5A-B395-F47A5B29833A}"/>
                                            </p:graphicEl>
                                          </p:spTgt>
                                        </p:tgtEl>
                                        <p:attrNameLst>
                                          <p:attrName>style.visibility</p:attrName>
                                        </p:attrNameLst>
                                      </p:cBhvr>
                                      <p:to>
                                        <p:strVal val="visible"/>
                                      </p:to>
                                    </p:set>
                                    <p:animEffect transition="in" filter="fade">
                                      <p:cBhvr>
                                        <p:cTn id="15" dur="500"/>
                                        <p:tgtEl>
                                          <p:spTgt spid="2">
                                            <p:graphicEl>
                                              <a:dgm id="{36B21077-6105-4F5A-B395-F47A5B29833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D823853-AA3B-4EE7-9F7A-4093AE814A36}"/>
                                            </p:graphicEl>
                                          </p:spTgt>
                                        </p:tgtEl>
                                        <p:attrNameLst>
                                          <p:attrName>style.visibility</p:attrName>
                                        </p:attrNameLst>
                                      </p:cBhvr>
                                      <p:to>
                                        <p:strVal val="visible"/>
                                      </p:to>
                                    </p:set>
                                    <p:animEffect transition="in" filter="fade">
                                      <p:cBhvr>
                                        <p:cTn id="20" dur="500"/>
                                        <p:tgtEl>
                                          <p:spTgt spid="2">
                                            <p:graphicEl>
                                              <a:dgm id="{6D823853-AA3B-4EE7-9F7A-4093AE814A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E7ADE90-A753-4697-98B7-08C4E960AB2B}"/>
                                            </p:graphicEl>
                                          </p:spTgt>
                                        </p:tgtEl>
                                        <p:attrNameLst>
                                          <p:attrName>style.visibility</p:attrName>
                                        </p:attrNameLst>
                                      </p:cBhvr>
                                      <p:to>
                                        <p:strVal val="visible"/>
                                      </p:to>
                                    </p:set>
                                    <p:animEffect transition="in" filter="fade">
                                      <p:cBhvr>
                                        <p:cTn id="23" dur="500"/>
                                        <p:tgtEl>
                                          <p:spTgt spid="2">
                                            <p:graphicEl>
                                              <a:dgm id="{FE7ADE90-A753-4697-98B7-08C4E960AB2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5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5657" y="1158461"/>
            <a:ext cx="10189029" cy="584775"/>
          </a:xfrm>
          <a:prstGeom prst="rect">
            <a:avLst/>
          </a:prstGeom>
        </p:spPr>
        <p:txBody>
          <a:bodyPr wrap="square">
            <a:spAutoFit/>
          </a:bodyPr>
          <a:lstStyle/>
          <a:p>
            <a:endParaRPr lang="en-GB" sz="1200" dirty="0">
              <a:solidFill>
                <a:srgbClr val="000000"/>
              </a:solidFill>
              <a:latin typeface="Trebuchet MS" panose="020B0603020202020204" pitchFamily="34" charset="0"/>
            </a:endParaRPr>
          </a:p>
          <a:p>
            <a:r>
              <a:rPr lang="en-GB" sz="2000" dirty="0">
                <a:solidFill>
                  <a:srgbClr val="000000"/>
                </a:solidFill>
              </a:rPr>
              <a:t> </a:t>
            </a:r>
            <a:endParaRPr lang="en-GB" sz="2000" dirty="0"/>
          </a:p>
        </p:txBody>
      </p:sp>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Appropriate Adult</a:t>
            </a:r>
          </a:p>
        </p:txBody>
      </p:sp>
      <p:graphicFrame>
        <p:nvGraphicFramePr>
          <p:cNvPr id="3" name="Diagram 2"/>
          <p:cNvGraphicFramePr/>
          <p:nvPr/>
        </p:nvGraphicFramePr>
        <p:xfrm>
          <a:off x="1134717" y="753035"/>
          <a:ext cx="10135795" cy="5205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39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DFC7438-E021-456C-A2A5-D3A72A4E23A5}"/>
                                            </p:graphicEl>
                                          </p:spTgt>
                                        </p:tgtEl>
                                        <p:attrNameLst>
                                          <p:attrName>style.visibility</p:attrName>
                                        </p:attrNameLst>
                                      </p:cBhvr>
                                      <p:to>
                                        <p:strVal val="visible"/>
                                      </p:to>
                                    </p:set>
                                    <p:animEffect transition="in" filter="fade">
                                      <p:cBhvr>
                                        <p:cTn id="12" dur="500"/>
                                        <p:tgtEl>
                                          <p:spTgt spid="3">
                                            <p:graphicEl>
                                              <a:dgm id="{4DFC7438-E021-456C-A2A5-D3A72A4E23A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4DDD6BD-EB04-48A7-A786-C31C87AC4498}"/>
                                            </p:graphicEl>
                                          </p:spTgt>
                                        </p:tgtEl>
                                        <p:attrNameLst>
                                          <p:attrName>style.visibility</p:attrName>
                                        </p:attrNameLst>
                                      </p:cBhvr>
                                      <p:to>
                                        <p:strVal val="visible"/>
                                      </p:to>
                                    </p:set>
                                    <p:animEffect transition="in" filter="fade">
                                      <p:cBhvr>
                                        <p:cTn id="17" dur="500"/>
                                        <p:tgtEl>
                                          <p:spTgt spid="3">
                                            <p:graphicEl>
                                              <a:dgm id="{74DDD6BD-EB04-48A7-A786-C31C87AC44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A45BDBB-B650-4337-9E2B-6850CE6EBDA5}"/>
                                            </p:graphicEl>
                                          </p:spTgt>
                                        </p:tgtEl>
                                        <p:attrNameLst>
                                          <p:attrName>style.visibility</p:attrName>
                                        </p:attrNameLst>
                                      </p:cBhvr>
                                      <p:to>
                                        <p:strVal val="visible"/>
                                      </p:to>
                                    </p:set>
                                    <p:animEffect transition="in" filter="fade">
                                      <p:cBhvr>
                                        <p:cTn id="22" dur="500"/>
                                        <p:tgtEl>
                                          <p:spTgt spid="3">
                                            <p:graphicEl>
                                              <a:dgm id="{0A45BDBB-B650-4337-9E2B-6850CE6EBDA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39452D04-3FA8-4845-94BB-12D12D4CC809}"/>
                                            </p:graphicEl>
                                          </p:spTgt>
                                        </p:tgtEl>
                                        <p:attrNameLst>
                                          <p:attrName>style.visibility</p:attrName>
                                        </p:attrNameLst>
                                      </p:cBhvr>
                                      <p:to>
                                        <p:strVal val="visible"/>
                                      </p:to>
                                    </p:set>
                                    <p:animEffect transition="in" filter="fade">
                                      <p:cBhvr>
                                        <p:cTn id="27" dur="500"/>
                                        <p:tgtEl>
                                          <p:spTgt spid="3">
                                            <p:graphicEl>
                                              <a:dgm id="{39452D04-3FA8-4845-94BB-12D12D4CC80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5E0200-4B74-4B47-96E6-BEA451FF6B4A}"/>
                                            </p:graphicEl>
                                          </p:spTgt>
                                        </p:tgtEl>
                                        <p:attrNameLst>
                                          <p:attrName>style.visibility</p:attrName>
                                        </p:attrNameLst>
                                      </p:cBhvr>
                                      <p:to>
                                        <p:strVal val="visible"/>
                                      </p:to>
                                    </p:set>
                                    <p:animEffect transition="in" filter="fade">
                                      <p:cBhvr>
                                        <p:cTn id="32" dur="500"/>
                                        <p:tgtEl>
                                          <p:spTgt spid="3">
                                            <p:graphicEl>
                                              <a:dgm id="{805E0200-4B74-4B47-96E6-BEA451FF6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87138" y="323527"/>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Vulnerable Witnesses – S16 YJCE Act 1999</a:t>
            </a:r>
          </a:p>
        </p:txBody>
      </p:sp>
      <p:graphicFrame>
        <p:nvGraphicFramePr>
          <p:cNvPr id="2" name="Diagram 1"/>
          <p:cNvGraphicFramePr/>
          <p:nvPr>
            <p:extLst>
              <p:ext uri="{D42A27DB-BD31-4B8C-83A1-F6EECF244321}">
                <p14:modId xmlns:p14="http://schemas.microsoft.com/office/powerpoint/2010/main" val="896330557"/>
              </p:ext>
            </p:extLst>
          </p:nvPr>
        </p:nvGraphicFramePr>
        <p:xfrm>
          <a:off x="1709271" y="621031"/>
          <a:ext cx="88870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353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2E3912C-24D8-4A4F-B551-379D11282FC9}"/>
                                            </p:graphicEl>
                                          </p:spTgt>
                                        </p:tgtEl>
                                        <p:attrNameLst>
                                          <p:attrName>style.visibility</p:attrName>
                                        </p:attrNameLst>
                                      </p:cBhvr>
                                      <p:to>
                                        <p:strVal val="visible"/>
                                      </p:to>
                                    </p:set>
                                    <p:animEffect transition="in" filter="fade">
                                      <p:cBhvr>
                                        <p:cTn id="7" dur="500"/>
                                        <p:tgtEl>
                                          <p:spTgt spid="2">
                                            <p:graphicEl>
                                              <a:dgm id="{02E3912C-24D8-4A4F-B551-379D11282F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F4EABC-B8FC-46E5-BE15-908AC3E57315}"/>
                                            </p:graphicEl>
                                          </p:spTgt>
                                        </p:tgtEl>
                                        <p:attrNameLst>
                                          <p:attrName>style.visibility</p:attrName>
                                        </p:attrNameLst>
                                      </p:cBhvr>
                                      <p:to>
                                        <p:strVal val="visible"/>
                                      </p:to>
                                    </p:set>
                                    <p:animEffect transition="in" filter="fade">
                                      <p:cBhvr>
                                        <p:cTn id="12" dur="500"/>
                                        <p:tgtEl>
                                          <p:spTgt spid="2">
                                            <p:graphicEl>
                                              <a:dgm id="{B4F4EABC-B8FC-46E5-BE15-908AC3E573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1C9C4A5-8B65-4712-9EF8-311E9D064252}"/>
                                            </p:graphicEl>
                                          </p:spTgt>
                                        </p:tgtEl>
                                        <p:attrNameLst>
                                          <p:attrName>style.visibility</p:attrName>
                                        </p:attrNameLst>
                                      </p:cBhvr>
                                      <p:to>
                                        <p:strVal val="visible"/>
                                      </p:to>
                                    </p:set>
                                    <p:animEffect transition="in" filter="fade">
                                      <p:cBhvr>
                                        <p:cTn id="17" dur="500"/>
                                        <p:tgtEl>
                                          <p:spTgt spid="2">
                                            <p:graphicEl>
                                              <a:dgm id="{11C9C4A5-8B65-4712-9EF8-311E9D0642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71FF939-D9D6-4955-81E3-875E414670E6}"/>
                                            </p:graphicEl>
                                          </p:spTgt>
                                        </p:tgtEl>
                                        <p:attrNameLst>
                                          <p:attrName>style.visibility</p:attrName>
                                        </p:attrNameLst>
                                      </p:cBhvr>
                                      <p:to>
                                        <p:strVal val="visible"/>
                                      </p:to>
                                    </p:set>
                                    <p:animEffect transition="in" filter="fade">
                                      <p:cBhvr>
                                        <p:cTn id="22" dur="500"/>
                                        <p:tgtEl>
                                          <p:spTgt spid="2">
                                            <p:graphicEl>
                                              <a:dgm id="{071FF939-D9D6-4955-81E3-875E414670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433715" y="1322525"/>
            <a:ext cx="4602879" cy="3755461"/>
          </a:xfrm>
          <a:prstGeom prst="rect">
            <a:avLst/>
          </a:prstGeom>
          <a:ln>
            <a:solidFill>
              <a:schemeClr val="tx1"/>
            </a:solidFill>
          </a:ln>
        </p:spPr>
      </p:pic>
      <p:sp>
        <p:nvSpPr>
          <p:cNvPr id="5" name="TextBox 4"/>
          <p:cNvSpPr txBox="1"/>
          <p:nvPr/>
        </p:nvSpPr>
        <p:spPr>
          <a:xfrm>
            <a:off x="1348025" y="5380891"/>
            <a:ext cx="3633143"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Screens</a:t>
            </a:r>
          </a:p>
        </p:txBody>
      </p:sp>
      <p:sp>
        <p:nvSpPr>
          <p:cNvPr id="7" name="TextBox 6"/>
          <p:cNvSpPr txBox="1"/>
          <p:nvPr/>
        </p:nvSpPr>
        <p:spPr>
          <a:xfrm>
            <a:off x="6433715" y="5380891"/>
            <a:ext cx="4602879"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Giving evidence via live link</a:t>
            </a:r>
          </a:p>
        </p:txBody>
      </p:sp>
      <p:sp>
        <p:nvSpPr>
          <p:cNvPr id="8" name="TextBox 7"/>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pic>
        <p:nvPicPr>
          <p:cNvPr id="2" name="Picture 1"/>
          <p:cNvPicPr>
            <a:picLocks noChangeAspect="1"/>
          </p:cNvPicPr>
          <p:nvPr/>
        </p:nvPicPr>
        <p:blipFill>
          <a:blip r:embed="rId4"/>
          <a:stretch>
            <a:fillRect/>
          </a:stretch>
        </p:blipFill>
        <p:spPr>
          <a:xfrm>
            <a:off x="973386" y="1310085"/>
            <a:ext cx="4382422" cy="3730580"/>
          </a:xfrm>
          <a:prstGeom prst="rect">
            <a:avLst/>
          </a:prstGeom>
        </p:spPr>
      </p:pic>
    </p:spTree>
    <p:extLst>
      <p:ext uri="{BB962C8B-B14F-4D97-AF65-F5344CB8AC3E}">
        <p14:creationId xmlns:p14="http://schemas.microsoft.com/office/powerpoint/2010/main" val="19683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349862" y="1644138"/>
            <a:ext cx="3865199" cy="3218967"/>
          </a:xfrm>
          <a:prstGeom prst="rect">
            <a:avLst/>
          </a:prstGeom>
          <a:ln>
            <a:solidFill>
              <a:schemeClr val="tx1"/>
            </a:solidFill>
          </a:ln>
        </p:spPr>
      </p:pic>
      <p:pic>
        <p:nvPicPr>
          <p:cNvPr id="5" name="Picture 4"/>
          <p:cNvPicPr>
            <a:picLocks noChangeAspect="1"/>
          </p:cNvPicPr>
          <p:nvPr/>
        </p:nvPicPr>
        <p:blipFill>
          <a:blip r:embed="rId4"/>
          <a:stretch>
            <a:fillRect/>
          </a:stretch>
        </p:blipFill>
        <p:spPr>
          <a:xfrm>
            <a:off x="6883154" y="1619752"/>
            <a:ext cx="3865199" cy="3243353"/>
          </a:xfrm>
          <a:prstGeom prst="rect">
            <a:avLst/>
          </a:prstGeom>
          <a:ln>
            <a:solidFill>
              <a:schemeClr val="tx1"/>
            </a:solidFill>
          </a:ln>
        </p:spPr>
      </p:pic>
      <p:sp>
        <p:nvSpPr>
          <p:cNvPr id="6" name="TextBox 5"/>
          <p:cNvSpPr txBox="1"/>
          <p:nvPr/>
        </p:nvSpPr>
        <p:spPr>
          <a:xfrm>
            <a:off x="1142318" y="5167700"/>
            <a:ext cx="4072743"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Giving evidence in private</a:t>
            </a:r>
          </a:p>
        </p:txBody>
      </p:sp>
      <p:sp>
        <p:nvSpPr>
          <p:cNvPr id="7" name="TextBox 6"/>
          <p:cNvSpPr txBox="1"/>
          <p:nvPr/>
        </p:nvSpPr>
        <p:spPr>
          <a:xfrm>
            <a:off x="6655982" y="5167700"/>
            <a:ext cx="4380614"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Removal of gowns and wigs</a:t>
            </a:r>
          </a:p>
        </p:txBody>
      </p:sp>
      <p:sp>
        <p:nvSpPr>
          <p:cNvPr id="8" name="TextBox 7"/>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sp>
        <p:nvSpPr>
          <p:cNvPr id="3" name="TextBox 2">
            <a:extLst>
              <a:ext uri="{FF2B5EF4-FFF2-40B4-BE49-F238E27FC236}">
                <a16:creationId xmlns:a16="http://schemas.microsoft.com/office/drawing/2014/main" id="{3A473540-DF94-2422-C655-B7498F9B9FFD}"/>
              </a:ext>
            </a:extLst>
          </p:cNvPr>
          <p:cNvSpPr txBox="1"/>
          <p:nvPr/>
        </p:nvSpPr>
        <p:spPr>
          <a:xfrm>
            <a:off x="3313555" y="6165140"/>
            <a:ext cx="610001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The Youth Justice and Criminal Evidence Act 1999</a:t>
            </a:r>
            <a:endParaRPr lang="en-US" dirty="0"/>
          </a:p>
        </p:txBody>
      </p:sp>
    </p:spTree>
    <p:extLst>
      <p:ext uri="{BB962C8B-B14F-4D97-AF65-F5344CB8AC3E}">
        <p14:creationId xmlns:p14="http://schemas.microsoft.com/office/powerpoint/2010/main" val="2977035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7860" y="1250822"/>
            <a:ext cx="5316278" cy="3532584"/>
          </a:xfrm>
          <a:prstGeom prst="rect">
            <a:avLst/>
          </a:prstGeom>
          <a:ln>
            <a:solidFill>
              <a:schemeClr val="tx1"/>
            </a:solidFill>
          </a:ln>
        </p:spPr>
      </p:pic>
      <p:sp>
        <p:nvSpPr>
          <p:cNvPr id="4" name="TextBox 3"/>
          <p:cNvSpPr txBox="1"/>
          <p:nvPr/>
        </p:nvSpPr>
        <p:spPr>
          <a:xfrm>
            <a:off x="3437860" y="5064369"/>
            <a:ext cx="5316278"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Video recorded evidence-in-chief</a:t>
            </a:r>
          </a:p>
        </p:txBody>
      </p:sp>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spTree>
    <p:extLst>
      <p:ext uri="{BB962C8B-B14F-4D97-AF65-F5344CB8AC3E}">
        <p14:creationId xmlns:p14="http://schemas.microsoft.com/office/powerpoint/2010/main" val="116375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11112" y="1121677"/>
            <a:ext cx="9261231" cy="769441"/>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GB" sz="4400" dirty="0"/>
              <a:t>Vulnerable witnesses only</a:t>
            </a:r>
          </a:p>
        </p:txBody>
      </p:sp>
      <p:pic>
        <p:nvPicPr>
          <p:cNvPr id="4" name="Picture 3"/>
          <p:cNvPicPr>
            <a:picLocks noChangeAspect="1"/>
          </p:cNvPicPr>
          <p:nvPr/>
        </p:nvPicPr>
        <p:blipFill>
          <a:blip r:embed="rId3"/>
          <a:stretch>
            <a:fillRect/>
          </a:stretch>
        </p:blipFill>
        <p:spPr>
          <a:xfrm>
            <a:off x="1511112" y="2130040"/>
            <a:ext cx="3926164" cy="2615411"/>
          </a:xfrm>
          <a:prstGeom prst="rect">
            <a:avLst/>
          </a:prstGeom>
        </p:spPr>
      </p:pic>
      <p:sp>
        <p:nvSpPr>
          <p:cNvPr id="5" name="TextBox 4"/>
          <p:cNvSpPr txBox="1"/>
          <p:nvPr/>
        </p:nvSpPr>
        <p:spPr>
          <a:xfrm>
            <a:off x="1511112" y="5310554"/>
            <a:ext cx="3926164"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Aids to communication</a:t>
            </a:r>
          </a:p>
        </p:txBody>
      </p:sp>
      <p:pic>
        <p:nvPicPr>
          <p:cNvPr id="6" name="Picture 5"/>
          <p:cNvPicPr>
            <a:picLocks noChangeAspect="1"/>
          </p:cNvPicPr>
          <p:nvPr/>
        </p:nvPicPr>
        <p:blipFill>
          <a:blip r:embed="rId4"/>
          <a:stretch>
            <a:fillRect/>
          </a:stretch>
        </p:blipFill>
        <p:spPr>
          <a:xfrm>
            <a:off x="6613295" y="2130039"/>
            <a:ext cx="3936000" cy="2615411"/>
          </a:xfrm>
          <a:prstGeom prst="rect">
            <a:avLst/>
          </a:prstGeom>
        </p:spPr>
      </p:pic>
      <p:sp>
        <p:nvSpPr>
          <p:cNvPr id="7" name="TextBox 6"/>
          <p:cNvSpPr txBox="1"/>
          <p:nvPr/>
        </p:nvSpPr>
        <p:spPr>
          <a:xfrm>
            <a:off x="6613295" y="5187443"/>
            <a:ext cx="3936000" cy="830997"/>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Giving evidence through </a:t>
            </a:r>
          </a:p>
          <a:p>
            <a:pPr algn="ctr"/>
            <a:r>
              <a:rPr lang="en-GB" sz="2400" dirty="0"/>
              <a:t>intermediary</a:t>
            </a:r>
          </a:p>
        </p:txBody>
      </p:sp>
      <p:sp>
        <p:nvSpPr>
          <p:cNvPr id="8" name="TextBox 7"/>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spTree>
    <p:extLst>
      <p:ext uri="{BB962C8B-B14F-4D97-AF65-F5344CB8AC3E}">
        <p14:creationId xmlns:p14="http://schemas.microsoft.com/office/powerpoint/2010/main" val="187107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16874395"/>
              </p:ext>
            </p:extLst>
          </p:nvPr>
        </p:nvGraphicFramePr>
        <p:xfrm>
          <a:off x="1445930" y="969859"/>
          <a:ext cx="900459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859861" y="323528"/>
            <a:ext cx="10176735"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Who gets Special Measures?</a:t>
            </a:r>
          </a:p>
        </p:txBody>
      </p:sp>
    </p:spTree>
    <p:extLst>
      <p:ext uri="{BB962C8B-B14F-4D97-AF65-F5344CB8AC3E}">
        <p14:creationId xmlns:p14="http://schemas.microsoft.com/office/powerpoint/2010/main" val="53602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847F43E-AAC6-43E0-BB78-A9655CED99FC}"/>
                                            </p:graphicEl>
                                          </p:spTgt>
                                        </p:tgtEl>
                                        <p:attrNameLst>
                                          <p:attrName>style.visibility</p:attrName>
                                        </p:attrNameLst>
                                      </p:cBhvr>
                                      <p:to>
                                        <p:strVal val="visible"/>
                                      </p:to>
                                    </p:set>
                                    <p:animEffect transition="in" filter="fade">
                                      <p:cBhvr>
                                        <p:cTn id="7" dur="500"/>
                                        <p:tgtEl>
                                          <p:spTgt spid="4">
                                            <p:graphicEl>
                                              <a:dgm id="{B847F43E-AAC6-43E0-BB78-A9655CED99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42C2E16-FBCE-42FC-8FD5-1A191AFFA86E}"/>
                                            </p:graphicEl>
                                          </p:spTgt>
                                        </p:tgtEl>
                                        <p:attrNameLst>
                                          <p:attrName>style.visibility</p:attrName>
                                        </p:attrNameLst>
                                      </p:cBhvr>
                                      <p:to>
                                        <p:strVal val="visible"/>
                                      </p:to>
                                    </p:set>
                                    <p:animEffect transition="in" filter="fade">
                                      <p:cBhvr>
                                        <p:cTn id="12" dur="500"/>
                                        <p:tgtEl>
                                          <p:spTgt spid="4">
                                            <p:graphicEl>
                                              <a:dgm id="{642C2E16-FBCE-42FC-8FD5-1A191AFFA8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AE06BC2-BBB6-4C64-ADB2-FE97F40875E2}"/>
                                            </p:graphicEl>
                                          </p:spTgt>
                                        </p:tgtEl>
                                        <p:attrNameLst>
                                          <p:attrName>style.visibility</p:attrName>
                                        </p:attrNameLst>
                                      </p:cBhvr>
                                      <p:to>
                                        <p:strVal val="visible"/>
                                      </p:to>
                                    </p:set>
                                    <p:animEffect transition="in" filter="fade">
                                      <p:cBhvr>
                                        <p:cTn id="17" dur="500"/>
                                        <p:tgtEl>
                                          <p:spTgt spid="4">
                                            <p:graphicEl>
                                              <a:dgm id="{0AE06BC2-BBB6-4C64-ADB2-FE97F40875E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4011AAC1-9476-4C81-8394-90D0B5524F8D}"/>
                                            </p:graphicEl>
                                          </p:spTgt>
                                        </p:tgtEl>
                                        <p:attrNameLst>
                                          <p:attrName>style.visibility</p:attrName>
                                        </p:attrNameLst>
                                      </p:cBhvr>
                                      <p:to>
                                        <p:strVal val="visible"/>
                                      </p:to>
                                    </p:set>
                                    <p:animEffect transition="in" filter="fade">
                                      <p:cBhvr>
                                        <p:cTn id="22" dur="500"/>
                                        <p:tgtEl>
                                          <p:spTgt spid="4">
                                            <p:graphicEl>
                                              <a:dgm id="{4011AAC1-9476-4C81-8394-90D0B5524F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0A660858-5E94-41B7-AE85-BBE6D0A2E724}"/>
                                            </p:graphicEl>
                                          </p:spTgt>
                                        </p:tgtEl>
                                        <p:attrNameLst>
                                          <p:attrName>style.visibility</p:attrName>
                                        </p:attrNameLst>
                                      </p:cBhvr>
                                      <p:to>
                                        <p:strVal val="visible"/>
                                      </p:to>
                                    </p:set>
                                    <p:animEffect transition="in" filter="fade">
                                      <p:cBhvr>
                                        <p:cTn id="27" dur="500"/>
                                        <p:tgtEl>
                                          <p:spTgt spid="4">
                                            <p:graphicEl>
                                              <a:dgm id="{0A660858-5E94-41B7-AE85-BBE6D0A2E72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FA7EA190-7E14-476E-8470-330560A8D33D}"/>
                                            </p:graphicEl>
                                          </p:spTgt>
                                        </p:tgtEl>
                                        <p:attrNameLst>
                                          <p:attrName>style.visibility</p:attrName>
                                        </p:attrNameLst>
                                      </p:cBhvr>
                                      <p:to>
                                        <p:strVal val="visible"/>
                                      </p:to>
                                    </p:set>
                                    <p:animEffect transition="in" filter="fade">
                                      <p:cBhvr>
                                        <p:cTn id="32" dur="500"/>
                                        <p:tgtEl>
                                          <p:spTgt spid="4">
                                            <p:graphicEl>
                                              <a:dgm id="{FA7EA190-7E14-476E-8470-330560A8D3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Who Decides?</a:t>
            </a:r>
          </a:p>
        </p:txBody>
      </p:sp>
      <p:graphicFrame>
        <p:nvGraphicFramePr>
          <p:cNvPr id="2" name="Diagram 1"/>
          <p:cNvGraphicFramePr/>
          <p:nvPr>
            <p:extLst>
              <p:ext uri="{D42A27DB-BD31-4B8C-83A1-F6EECF244321}">
                <p14:modId xmlns:p14="http://schemas.microsoft.com/office/powerpoint/2010/main" val="251449955"/>
              </p:ext>
            </p:extLst>
          </p:nvPr>
        </p:nvGraphicFramePr>
        <p:xfrm>
          <a:off x="383272" y="1115805"/>
          <a:ext cx="111299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383272" y="3603812"/>
            <a:ext cx="3401293" cy="1913021"/>
          </a:xfrm>
          <a:prstGeom prst="rect">
            <a:avLst/>
          </a:prstGeom>
        </p:spPr>
      </p:pic>
    </p:spTree>
    <p:extLst>
      <p:ext uri="{BB962C8B-B14F-4D97-AF65-F5344CB8AC3E}">
        <p14:creationId xmlns:p14="http://schemas.microsoft.com/office/powerpoint/2010/main" val="2780966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BA5AC6-9FD5-41C6-A684-56D49A02A14A}"/>
                                            </p:graphicEl>
                                          </p:spTgt>
                                        </p:tgtEl>
                                        <p:attrNameLst>
                                          <p:attrName>style.visibility</p:attrName>
                                        </p:attrNameLst>
                                      </p:cBhvr>
                                      <p:to>
                                        <p:strVal val="visible"/>
                                      </p:to>
                                    </p:set>
                                    <p:animEffect transition="in" filter="fade">
                                      <p:cBhvr>
                                        <p:cTn id="7" dur="500"/>
                                        <p:tgtEl>
                                          <p:spTgt spid="2">
                                            <p:graphicEl>
                                              <a:dgm id="{4CBA5AC6-9FD5-41C6-A684-56D49A02A14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75B73E7-5493-4C5C-97C6-C7185287C53D}"/>
                                            </p:graphicEl>
                                          </p:spTgt>
                                        </p:tgtEl>
                                        <p:attrNameLst>
                                          <p:attrName>style.visibility</p:attrName>
                                        </p:attrNameLst>
                                      </p:cBhvr>
                                      <p:to>
                                        <p:strVal val="visible"/>
                                      </p:to>
                                    </p:set>
                                    <p:animEffect transition="in" filter="fade">
                                      <p:cBhvr>
                                        <p:cTn id="12" dur="500"/>
                                        <p:tgtEl>
                                          <p:spTgt spid="2">
                                            <p:graphicEl>
                                              <a:dgm id="{975B73E7-5493-4C5C-97C6-C7185287C5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89E00C2-297D-4F4D-9945-E0386C553DE9}"/>
                                            </p:graphicEl>
                                          </p:spTgt>
                                        </p:tgtEl>
                                        <p:attrNameLst>
                                          <p:attrName>style.visibility</p:attrName>
                                        </p:attrNameLst>
                                      </p:cBhvr>
                                      <p:to>
                                        <p:strVal val="visible"/>
                                      </p:to>
                                    </p:set>
                                    <p:animEffect transition="in" filter="fade">
                                      <p:cBhvr>
                                        <p:cTn id="15" dur="500"/>
                                        <p:tgtEl>
                                          <p:spTgt spid="2">
                                            <p:graphicEl>
                                              <a:dgm id="{489E00C2-297D-4F4D-9945-E0386C553DE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BAB799C-5F7B-499F-A46B-0EA677787534}"/>
                                            </p:graphicEl>
                                          </p:spTgt>
                                        </p:tgtEl>
                                        <p:attrNameLst>
                                          <p:attrName>style.visibility</p:attrName>
                                        </p:attrNameLst>
                                      </p:cBhvr>
                                      <p:to>
                                        <p:strVal val="visible"/>
                                      </p:to>
                                    </p:set>
                                    <p:animEffect transition="in" filter="fade">
                                      <p:cBhvr>
                                        <p:cTn id="20" dur="500"/>
                                        <p:tgtEl>
                                          <p:spTgt spid="2">
                                            <p:graphicEl>
                                              <a:dgm id="{5BAB799C-5F7B-499F-A46B-0EA6777875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4435D2C0-13CF-4922-A78B-CFC6564266F0}"/>
                                            </p:graphicEl>
                                          </p:spTgt>
                                        </p:tgtEl>
                                        <p:attrNameLst>
                                          <p:attrName>style.visibility</p:attrName>
                                        </p:attrNameLst>
                                      </p:cBhvr>
                                      <p:to>
                                        <p:strVal val="visible"/>
                                      </p:to>
                                    </p:set>
                                    <p:animEffect transition="in" filter="fade">
                                      <p:cBhvr>
                                        <p:cTn id="23" dur="500"/>
                                        <p:tgtEl>
                                          <p:spTgt spid="2">
                                            <p:graphicEl>
                                              <a:dgm id="{4435D2C0-13CF-4922-A78B-CFC6564266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95CBB67-B434-47BE-9E61-23A9015548A7}"/>
                                            </p:graphicEl>
                                          </p:spTgt>
                                        </p:tgtEl>
                                        <p:attrNameLst>
                                          <p:attrName>style.visibility</p:attrName>
                                        </p:attrNameLst>
                                      </p:cBhvr>
                                      <p:to>
                                        <p:strVal val="visible"/>
                                      </p:to>
                                    </p:set>
                                    <p:animEffect transition="in" filter="fade">
                                      <p:cBhvr>
                                        <p:cTn id="28" dur="500"/>
                                        <p:tgtEl>
                                          <p:spTgt spid="2">
                                            <p:graphicEl>
                                              <a:dgm id="{895CBB67-B434-47BE-9E61-23A9015548A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D533CB4C-551C-4851-B282-6BFA5EDEC7FE}"/>
                                            </p:graphicEl>
                                          </p:spTgt>
                                        </p:tgtEl>
                                        <p:attrNameLst>
                                          <p:attrName>style.visibility</p:attrName>
                                        </p:attrNameLst>
                                      </p:cBhvr>
                                      <p:to>
                                        <p:strVal val="visible"/>
                                      </p:to>
                                    </p:set>
                                    <p:animEffect transition="in" filter="fade">
                                      <p:cBhvr>
                                        <p:cTn id="31" dur="500"/>
                                        <p:tgtEl>
                                          <p:spTgt spid="2">
                                            <p:graphicEl>
                                              <a:dgm id="{D533CB4C-551C-4851-B282-6BFA5EDEC7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17543D0-D603-4A5D-936E-88AE5BA6AFD7}"/>
                                            </p:graphicEl>
                                          </p:spTgt>
                                        </p:tgtEl>
                                        <p:attrNameLst>
                                          <p:attrName>style.visibility</p:attrName>
                                        </p:attrNameLst>
                                      </p:cBhvr>
                                      <p:to>
                                        <p:strVal val="visible"/>
                                      </p:to>
                                    </p:set>
                                    <p:animEffect transition="in" filter="fade">
                                      <p:cBhvr>
                                        <p:cTn id="36" dur="500"/>
                                        <p:tgtEl>
                                          <p:spTgt spid="2">
                                            <p:graphicEl>
                                              <a:dgm id="{A17543D0-D603-4A5D-936E-88AE5BA6AFD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BDFF2C4-1D6C-4B27-BEB2-D0E0AC58A753}"/>
                                            </p:graphicEl>
                                          </p:spTgt>
                                        </p:tgtEl>
                                        <p:attrNameLst>
                                          <p:attrName>style.visibility</p:attrName>
                                        </p:attrNameLst>
                                      </p:cBhvr>
                                      <p:to>
                                        <p:strVal val="visible"/>
                                      </p:to>
                                    </p:set>
                                    <p:animEffect transition="in" filter="fade">
                                      <p:cBhvr>
                                        <p:cTn id="39" dur="500"/>
                                        <p:tgtEl>
                                          <p:spTgt spid="2">
                                            <p:graphicEl>
                                              <a:dgm id="{6BDFF2C4-1D6C-4B27-BEB2-D0E0AC58A75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Significant Witnesses</a:t>
            </a:r>
          </a:p>
        </p:txBody>
      </p:sp>
      <p:sp>
        <p:nvSpPr>
          <p:cNvPr id="2" name="Rectangle 1"/>
          <p:cNvSpPr/>
          <p:nvPr/>
        </p:nvSpPr>
        <p:spPr>
          <a:xfrm>
            <a:off x="757288" y="1082862"/>
            <a:ext cx="10381880" cy="70534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Significant witnesses sometimes referred to as ‘key’ witnesses are those who:</a:t>
            </a:r>
          </a:p>
        </p:txBody>
      </p:sp>
      <p:graphicFrame>
        <p:nvGraphicFramePr>
          <p:cNvPr id="5" name="Diagram 4"/>
          <p:cNvGraphicFramePr/>
          <p:nvPr>
            <p:extLst>
              <p:ext uri="{D42A27DB-BD31-4B8C-83A1-F6EECF244321}">
                <p14:modId xmlns:p14="http://schemas.microsoft.com/office/powerpoint/2010/main" val="2716934843"/>
              </p:ext>
            </p:extLst>
          </p:nvPr>
        </p:nvGraphicFramePr>
        <p:xfrm>
          <a:off x="757288" y="1901208"/>
          <a:ext cx="10508470" cy="4144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415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4BD379-EB1A-4395-B30C-4A8EF8D014A0}"/>
                                            </p:graphicEl>
                                          </p:spTgt>
                                        </p:tgtEl>
                                        <p:attrNameLst>
                                          <p:attrName>style.visibility</p:attrName>
                                        </p:attrNameLst>
                                      </p:cBhvr>
                                      <p:to>
                                        <p:strVal val="visible"/>
                                      </p:to>
                                    </p:set>
                                    <p:animEffect transition="in" filter="fade">
                                      <p:cBhvr>
                                        <p:cTn id="12" dur="500"/>
                                        <p:tgtEl>
                                          <p:spTgt spid="5">
                                            <p:graphicEl>
                                              <a:dgm id="{6C4BD379-EB1A-4395-B30C-4A8EF8D014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62D2C55-5795-467C-9EFA-992052726340}"/>
                                            </p:graphicEl>
                                          </p:spTgt>
                                        </p:tgtEl>
                                        <p:attrNameLst>
                                          <p:attrName>style.visibility</p:attrName>
                                        </p:attrNameLst>
                                      </p:cBhvr>
                                      <p:to>
                                        <p:strVal val="visible"/>
                                      </p:to>
                                    </p:set>
                                    <p:animEffect transition="in" filter="fade">
                                      <p:cBhvr>
                                        <p:cTn id="17" dur="500"/>
                                        <p:tgtEl>
                                          <p:spTgt spid="5">
                                            <p:graphicEl>
                                              <a:dgm id="{E62D2C55-5795-467C-9EFA-99205272634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08ABF60-8EA7-4BCF-A0C1-685B1DB66C31}"/>
                                            </p:graphicEl>
                                          </p:spTgt>
                                        </p:tgtEl>
                                        <p:attrNameLst>
                                          <p:attrName>style.visibility</p:attrName>
                                        </p:attrNameLst>
                                      </p:cBhvr>
                                      <p:to>
                                        <p:strVal val="visible"/>
                                      </p:to>
                                    </p:set>
                                    <p:animEffect transition="in" filter="fade">
                                      <p:cBhvr>
                                        <p:cTn id="20" dur="500"/>
                                        <p:tgtEl>
                                          <p:spTgt spid="5">
                                            <p:graphicEl>
                                              <a:dgm id="{F08ABF60-8EA7-4BCF-A0C1-685B1DB66C3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E6AB8D6-0D8E-49CF-9667-E4716615E5A2}"/>
                                            </p:graphicEl>
                                          </p:spTgt>
                                        </p:tgtEl>
                                        <p:attrNameLst>
                                          <p:attrName>style.visibility</p:attrName>
                                        </p:attrNameLst>
                                      </p:cBhvr>
                                      <p:to>
                                        <p:strVal val="visible"/>
                                      </p:to>
                                    </p:set>
                                    <p:animEffect transition="in" filter="fade">
                                      <p:cBhvr>
                                        <p:cTn id="25" dur="500"/>
                                        <p:tgtEl>
                                          <p:spTgt spid="5">
                                            <p:graphicEl>
                                              <a:dgm id="{8E6AB8D6-0D8E-49CF-9667-E4716615E5A2}"/>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DA6CC838-666F-41CE-A5A1-53E727749673}"/>
                                            </p:graphicEl>
                                          </p:spTgt>
                                        </p:tgtEl>
                                        <p:attrNameLst>
                                          <p:attrName>style.visibility</p:attrName>
                                        </p:attrNameLst>
                                      </p:cBhvr>
                                      <p:to>
                                        <p:strVal val="visible"/>
                                      </p:to>
                                    </p:set>
                                    <p:animEffect transition="in" filter="fade">
                                      <p:cBhvr>
                                        <p:cTn id="28" dur="500"/>
                                        <p:tgtEl>
                                          <p:spTgt spid="5">
                                            <p:graphicEl>
                                              <a:dgm id="{DA6CC838-666F-41CE-A5A1-53E7277496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0" y="104918"/>
            <a:ext cx="105163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Structure of a Statement</a:t>
            </a:r>
          </a:p>
        </p:txBody>
      </p:sp>
      <p:sp>
        <p:nvSpPr>
          <p:cNvPr id="5" name="TextBox 4"/>
          <p:cNvSpPr txBox="1"/>
          <p:nvPr/>
        </p:nvSpPr>
        <p:spPr>
          <a:xfrm>
            <a:off x="2593342" y="813996"/>
            <a:ext cx="6655982"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Definition of an ‘admissible witness statement</a:t>
            </a:r>
            <a:r>
              <a:rPr lang="en-GB" sz="2400" b="1" dirty="0"/>
              <a:t>’</a:t>
            </a:r>
          </a:p>
        </p:txBody>
      </p:sp>
      <p:graphicFrame>
        <p:nvGraphicFramePr>
          <p:cNvPr id="6" name="Diagram 5"/>
          <p:cNvGraphicFramePr/>
          <p:nvPr>
            <p:extLst>
              <p:ext uri="{D42A27DB-BD31-4B8C-83A1-F6EECF244321}">
                <p14:modId xmlns:p14="http://schemas.microsoft.com/office/powerpoint/2010/main" val="3772130093"/>
              </p:ext>
            </p:extLst>
          </p:nvPr>
        </p:nvGraphicFramePr>
        <p:xfrm>
          <a:off x="725388" y="1439333"/>
          <a:ext cx="1078529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859860" y="1419090"/>
            <a:ext cx="10785294" cy="1237129"/>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To be admissible in court section 9 of the Criminal Justice Act (CJA) 1967 states for a witness statement to be used as evidence in any criminal proceeding, other than committal proceedings it must:-</a:t>
            </a:r>
          </a:p>
        </p:txBody>
      </p:sp>
    </p:spTree>
    <p:extLst>
      <p:ext uri="{BB962C8B-B14F-4D97-AF65-F5344CB8AC3E}">
        <p14:creationId xmlns:p14="http://schemas.microsoft.com/office/powerpoint/2010/main" val="7997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85966F2-7FF9-49B6-9891-716F2372EA5B}"/>
                                            </p:graphicEl>
                                          </p:spTgt>
                                        </p:tgtEl>
                                        <p:attrNameLst>
                                          <p:attrName>style.visibility</p:attrName>
                                        </p:attrNameLst>
                                      </p:cBhvr>
                                      <p:to>
                                        <p:strVal val="visible"/>
                                      </p:to>
                                    </p:set>
                                    <p:animEffect transition="in" filter="fade">
                                      <p:cBhvr>
                                        <p:cTn id="17" dur="500"/>
                                        <p:tgtEl>
                                          <p:spTgt spid="6">
                                            <p:graphicEl>
                                              <a:dgm id="{D85966F2-7FF9-49B6-9891-716F2372EA5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AB514C0-37EE-4A44-B6E1-0B0364ABB7CB}"/>
                                            </p:graphicEl>
                                          </p:spTgt>
                                        </p:tgtEl>
                                        <p:attrNameLst>
                                          <p:attrName>style.visibility</p:attrName>
                                        </p:attrNameLst>
                                      </p:cBhvr>
                                      <p:to>
                                        <p:strVal val="visible"/>
                                      </p:to>
                                    </p:set>
                                    <p:animEffect transition="in" filter="fade">
                                      <p:cBhvr>
                                        <p:cTn id="22" dur="500"/>
                                        <p:tgtEl>
                                          <p:spTgt spid="6">
                                            <p:graphicEl>
                                              <a:dgm id="{6AB514C0-37EE-4A44-B6E1-0B0364ABB7C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7F4D86A1-8A19-4A2F-A798-35920FE80CBE}"/>
                                            </p:graphicEl>
                                          </p:spTgt>
                                        </p:tgtEl>
                                        <p:attrNameLst>
                                          <p:attrName>style.visibility</p:attrName>
                                        </p:attrNameLst>
                                      </p:cBhvr>
                                      <p:to>
                                        <p:strVal val="visible"/>
                                      </p:to>
                                    </p:set>
                                    <p:animEffect transition="in" filter="fade">
                                      <p:cBhvr>
                                        <p:cTn id="25" dur="500"/>
                                        <p:tgtEl>
                                          <p:spTgt spid="6">
                                            <p:graphicEl>
                                              <a:dgm id="{7F4D86A1-8A19-4A2F-A798-35920FE80CB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9409B68-7515-4571-A0CA-4A3AB9D06BBD}"/>
                                            </p:graphicEl>
                                          </p:spTgt>
                                        </p:tgtEl>
                                        <p:attrNameLst>
                                          <p:attrName>style.visibility</p:attrName>
                                        </p:attrNameLst>
                                      </p:cBhvr>
                                      <p:to>
                                        <p:strVal val="visible"/>
                                      </p:to>
                                    </p:set>
                                    <p:animEffect transition="in" filter="fade">
                                      <p:cBhvr>
                                        <p:cTn id="30" dur="500"/>
                                        <p:tgtEl>
                                          <p:spTgt spid="6">
                                            <p:graphicEl>
                                              <a:dgm id="{D9409B68-7515-4571-A0CA-4A3AB9D06BBD}"/>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09C79ADC-EF46-4C8A-AD41-92CFE85393DA}"/>
                                            </p:graphicEl>
                                          </p:spTgt>
                                        </p:tgtEl>
                                        <p:attrNameLst>
                                          <p:attrName>style.visibility</p:attrName>
                                        </p:attrNameLst>
                                      </p:cBhvr>
                                      <p:to>
                                        <p:strVal val="visible"/>
                                      </p:to>
                                    </p:set>
                                    <p:animEffect transition="in" filter="fade">
                                      <p:cBhvr>
                                        <p:cTn id="33" dur="500"/>
                                        <p:tgtEl>
                                          <p:spTgt spid="6">
                                            <p:graphicEl>
                                              <a:dgm id="{09C79ADC-EF46-4C8A-AD41-92CFE85393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P spid="7"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rgbClr val="002060"/>
          </a:solidFill>
        </p:spPr>
        <p:txBody>
          <a:bodyPr wrap="square" rtlCol="0">
            <a:spAutoFit/>
          </a:bodyPr>
          <a:lstStyle/>
          <a:p>
            <a:pPr algn="ctr"/>
            <a:r>
              <a:rPr lang="en-GB" sz="3600" b="1" dirty="0">
                <a:solidFill>
                  <a:schemeClr val="bg1"/>
                </a:solidFill>
              </a:rPr>
              <a:t>Types of Witness Statement…..3 types</a:t>
            </a:r>
          </a:p>
        </p:txBody>
      </p:sp>
      <p:graphicFrame>
        <p:nvGraphicFramePr>
          <p:cNvPr id="2" name="Diagram 1"/>
          <p:cNvGraphicFramePr/>
          <p:nvPr>
            <p:extLst>
              <p:ext uri="{D42A27DB-BD31-4B8C-83A1-F6EECF244321}">
                <p14:modId xmlns:p14="http://schemas.microsoft.com/office/powerpoint/2010/main" val="609123588"/>
              </p:ext>
            </p:extLst>
          </p:nvPr>
        </p:nvGraphicFramePr>
        <p:xfrm>
          <a:off x="859861" y="0"/>
          <a:ext cx="10176735" cy="7207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0537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16ED58-9086-438C-8225-FCF6B14BBDCB}"/>
                                            </p:graphicEl>
                                          </p:spTgt>
                                        </p:tgtEl>
                                        <p:attrNameLst>
                                          <p:attrName>style.visibility</p:attrName>
                                        </p:attrNameLst>
                                      </p:cBhvr>
                                      <p:to>
                                        <p:strVal val="visible"/>
                                      </p:to>
                                    </p:set>
                                    <p:animEffect transition="in" filter="fade">
                                      <p:cBhvr>
                                        <p:cTn id="7" dur="500"/>
                                        <p:tgtEl>
                                          <p:spTgt spid="2">
                                            <p:graphicEl>
                                              <a:dgm id="{7D16ED58-9086-438C-8225-FCF6B14BBD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B452FCC-E477-41B1-B710-D5A7A873CC7C}"/>
                                            </p:graphicEl>
                                          </p:spTgt>
                                        </p:tgtEl>
                                        <p:attrNameLst>
                                          <p:attrName>style.visibility</p:attrName>
                                        </p:attrNameLst>
                                      </p:cBhvr>
                                      <p:to>
                                        <p:strVal val="visible"/>
                                      </p:to>
                                    </p:set>
                                    <p:animEffect transition="in" filter="fade">
                                      <p:cBhvr>
                                        <p:cTn id="12" dur="500"/>
                                        <p:tgtEl>
                                          <p:spTgt spid="2">
                                            <p:graphicEl>
                                              <a:dgm id="{EB452FCC-E477-41B1-B710-D5A7A873CC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FE9AEE2-6C87-4BF4-9317-0DA905980DD8}"/>
                                            </p:graphicEl>
                                          </p:spTgt>
                                        </p:tgtEl>
                                        <p:attrNameLst>
                                          <p:attrName>style.visibility</p:attrName>
                                        </p:attrNameLst>
                                      </p:cBhvr>
                                      <p:to>
                                        <p:strVal val="visible"/>
                                      </p:to>
                                    </p:set>
                                    <p:animEffect transition="in" filter="fade">
                                      <p:cBhvr>
                                        <p:cTn id="17" dur="500"/>
                                        <p:tgtEl>
                                          <p:spTgt spid="2">
                                            <p:graphicEl>
                                              <a:dgm id="{3FE9AEE2-6C87-4BF4-9317-0DA905980DD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043CFDD4-948F-456C-9B04-67EF17B3FC88}"/>
                                            </p:graphicEl>
                                          </p:spTgt>
                                        </p:tgtEl>
                                        <p:attrNameLst>
                                          <p:attrName>style.visibility</p:attrName>
                                        </p:attrNameLst>
                                      </p:cBhvr>
                                      <p:to>
                                        <p:strVal val="visible"/>
                                      </p:to>
                                    </p:set>
                                    <p:animEffect transition="in" filter="fade">
                                      <p:cBhvr>
                                        <p:cTn id="20" dur="500"/>
                                        <p:tgtEl>
                                          <p:spTgt spid="2">
                                            <p:graphicEl>
                                              <a:dgm id="{043CFDD4-948F-456C-9B04-67EF17B3FC8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8DE2429-DA52-4B2C-A3A0-C49B1CA49404}"/>
                                            </p:graphicEl>
                                          </p:spTgt>
                                        </p:tgtEl>
                                        <p:attrNameLst>
                                          <p:attrName>style.visibility</p:attrName>
                                        </p:attrNameLst>
                                      </p:cBhvr>
                                      <p:to>
                                        <p:strVal val="visible"/>
                                      </p:to>
                                    </p:set>
                                    <p:animEffect transition="in" filter="fade">
                                      <p:cBhvr>
                                        <p:cTn id="25" dur="500"/>
                                        <p:tgtEl>
                                          <p:spTgt spid="2">
                                            <p:graphicEl>
                                              <a:dgm id="{68DE2429-DA52-4B2C-A3A0-C49B1CA4940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8FC4049F-687C-43A4-9C88-2F4AE2CB33D6}"/>
                                            </p:graphicEl>
                                          </p:spTgt>
                                        </p:tgtEl>
                                        <p:attrNameLst>
                                          <p:attrName>style.visibility</p:attrName>
                                        </p:attrNameLst>
                                      </p:cBhvr>
                                      <p:to>
                                        <p:strVal val="visible"/>
                                      </p:to>
                                    </p:set>
                                    <p:animEffect transition="in" filter="fade">
                                      <p:cBhvr>
                                        <p:cTn id="30" dur="500"/>
                                        <p:tgtEl>
                                          <p:spTgt spid="2">
                                            <p:graphicEl>
                                              <a:dgm id="{8FC4049F-687C-43A4-9C88-2F4AE2CB33D6}"/>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A5649509-561E-4FA7-A09C-C6703F0AFD03}"/>
                                            </p:graphicEl>
                                          </p:spTgt>
                                        </p:tgtEl>
                                        <p:attrNameLst>
                                          <p:attrName>style.visibility</p:attrName>
                                        </p:attrNameLst>
                                      </p:cBhvr>
                                      <p:to>
                                        <p:strVal val="visible"/>
                                      </p:to>
                                    </p:set>
                                    <p:animEffect transition="in" filter="fade">
                                      <p:cBhvr>
                                        <p:cTn id="33" dur="500"/>
                                        <p:tgtEl>
                                          <p:spTgt spid="2">
                                            <p:graphicEl>
                                              <a:dgm id="{A5649509-561E-4FA7-A09C-C6703F0AFD03}"/>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5B6AE546-FEB2-41AE-AFF0-118FB9F6FF73}"/>
                                            </p:graphicEl>
                                          </p:spTgt>
                                        </p:tgtEl>
                                        <p:attrNameLst>
                                          <p:attrName>style.visibility</p:attrName>
                                        </p:attrNameLst>
                                      </p:cBhvr>
                                      <p:to>
                                        <p:strVal val="visible"/>
                                      </p:to>
                                    </p:set>
                                    <p:animEffect transition="in" filter="fade">
                                      <p:cBhvr>
                                        <p:cTn id="38" dur="500"/>
                                        <p:tgtEl>
                                          <p:spTgt spid="2">
                                            <p:graphicEl>
                                              <a:dgm id="{5B6AE546-FEB2-41AE-AFF0-118FB9F6FF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742121" y="3579578"/>
            <a:ext cx="2660700" cy="2326295"/>
          </a:xfrm>
          <a:prstGeom prst="rect">
            <a:avLst/>
          </a:prstGeom>
        </p:spPr>
      </p:pic>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Witness Statement</a:t>
            </a:r>
          </a:p>
        </p:txBody>
      </p:sp>
      <p:graphicFrame>
        <p:nvGraphicFramePr>
          <p:cNvPr id="2" name="Diagram 1"/>
          <p:cNvGraphicFramePr/>
          <p:nvPr/>
        </p:nvGraphicFramePr>
        <p:xfrm>
          <a:off x="1790708" y="323528"/>
          <a:ext cx="8160115" cy="38189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553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0E16A99-14A7-45AD-A7B2-AC224A44D68A}"/>
                                            </p:graphicEl>
                                          </p:spTgt>
                                        </p:tgtEl>
                                        <p:attrNameLst>
                                          <p:attrName>style.visibility</p:attrName>
                                        </p:attrNameLst>
                                      </p:cBhvr>
                                      <p:to>
                                        <p:strVal val="visible"/>
                                      </p:to>
                                    </p:set>
                                    <p:animEffect transition="in" filter="fade">
                                      <p:cBhvr>
                                        <p:cTn id="7" dur="500"/>
                                        <p:tgtEl>
                                          <p:spTgt spid="2">
                                            <p:graphicEl>
                                              <a:dgm id="{20E16A99-14A7-45AD-A7B2-AC224A44D68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326E172-BC36-4DB9-BECF-DB63FB2EB476}"/>
                                            </p:graphicEl>
                                          </p:spTgt>
                                        </p:tgtEl>
                                        <p:attrNameLst>
                                          <p:attrName>style.visibility</p:attrName>
                                        </p:attrNameLst>
                                      </p:cBhvr>
                                      <p:to>
                                        <p:strVal val="visible"/>
                                      </p:to>
                                    </p:set>
                                    <p:animEffect transition="in" filter="fade">
                                      <p:cBhvr>
                                        <p:cTn id="12" dur="500"/>
                                        <p:tgtEl>
                                          <p:spTgt spid="2">
                                            <p:graphicEl>
                                              <a:dgm id="{C326E172-BC36-4DB9-BECF-DB63FB2EB47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66BE199-EC20-40DF-8DA5-D2AFDA7B037C}"/>
                                            </p:graphicEl>
                                          </p:spTgt>
                                        </p:tgtEl>
                                        <p:attrNameLst>
                                          <p:attrName>style.visibility</p:attrName>
                                        </p:attrNameLst>
                                      </p:cBhvr>
                                      <p:to>
                                        <p:strVal val="visible"/>
                                      </p:to>
                                    </p:set>
                                    <p:animEffect transition="in" filter="fade">
                                      <p:cBhvr>
                                        <p:cTn id="15" dur="500"/>
                                        <p:tgtEl>
                                          <p:spTgt spid="2">
                                            <p:graphicEl>
                                              <a:dgm id="{C66BE199-EC20-40DF-8DA5-D2AFDA7B03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126217" y="1212577"/>
            <a:ext cx="1946722" cy="1946722"/>
          </a:xfrm>
          <a:prstGeom prst="rect">
            <a:avLst/>
          </a:prstGeom>
        </p:spPr>
      </p:pic>
      <p:pic>
        <p:nvPicPr>
          <p:cNvPr id="5" name="Picture 4"/>
          <p:cNvPicPr>
            <a:picLocks noChangeAspect="1"/>
          </p:cNvPicPr>
          <p:nvPr/>
        </p:nvPicPr>
        <p:blipFill>
          <a:blip r:embed="rId4"/>
          <a:stretch>
            <a:fillRect/>
          </a:stretch>
        </p:blipFill>
        <p:spPr>
          <a:xfrm>
            <a:off x="8417208" y="3728669"/>
            <a:ext cx="2090947" cy="2090947"/>
          </a:xfrm>
          <a:prstGeom prst="rect">
            <a:avLst/>
          </a:prstGeom>
        </p:spPr>
      </p:pic>
      <p:sp>
        <p:nvSpPr>
          <p:cNvPr id="6" name="TextBox 5"/>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Witness Statement</a:t>
            </a:r>
          </a:p>
        </p:txBody>
      </p:sp>
      <p:graphicFrame>
        <p:nvGraphicFramePr>
          <p:cNvPr id="2" name="Diagram 1"/>
          <p:cNvGraphicFramePr/>
          <p:nvPr/>
        </p:nvGraphicFramePr>
        <p:xfrm>
          <a:off x="859861" y="1106671"/>
          <a:ext cx="7289057" cy="47129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3241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6F7A002-E9DF-4A39-8C93-049F636D4DDE}"/>
                                            </p:graphicEl>
                                          </p:spTgt>
                                        </p:tgtEl>
                                        <p:attrNameLst>
                                          <p:attrName>style.visibility</p:attrName>
                                        </p:attrNameLst>
                                      </p:cBhvr>
                                      <p:to>
                                        <p:strVal val="visible"/>
                                      </p:to>
                                    </p:set>
                                    <p:animEffect transition="in" filter="fade">
                                      <p:cBhvr>
                                        <p:cTn id="7" dur="500"/>
                                        <p:tgtEl>
                                          <p:spTgt spid="2">
                                            <p:graphicEl>
                                              <a:dgm id="{06F7A002-E9DF-4A39-8C93-049F636D4D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81E7903-599D-480E-8237-2FD546403FA4}"/>
                                            </p:graphicEl>
                                          </p:spTgt>
                                        </p:tgtEl>
                                        <p:attrNameLst>
                                          <p:attrName>style.visibility</p:attrName>
                                        </p:attrNameLst>
                                      </p:cBhvr>
                                      <p:to>
                                        <p:strVal val="visible"/>
                                      </p:to>
                                    </p:set>
                                    <p:animEffect transition="in" filter="fade">
                                      <p:cBhvr>
                                        <p:cTn id="12" dur="500"/>
                                        <p:tgtEl>
                                          <p:spTgt spid="2">
                                            <p:graphicEl>
                                              <a:dgm id="{081E7903-599D-480E-8237-2FD546403FA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334E607-5E66-4683-BE12-8AA22F318399}"/>
                                            </p:graphicEl>
                                          </p:spTgt>
                                        </p:tgtEl>
                                        <p:attrNameLst>
                                          <p:attrName>style.visibility</p:attrName>
                                        </p:attrNameLst>
                                      </p:cBhvr>
                                      <p:to>
                                        <p:strVal val="visible"/>
                                      </p:to>
                                    </p:set>
                                    <p:animEffect transition="in" filter="fade">
                                      <p:cBhvr>
                                        <p:cTn id="15" dur="500"/>
                                        <p:tgtEl>
                                          <p:spTgt spid="2">
                                            <p:graphicEl>
                                              <a:dgm id="{8334E607-5E66-4683-BE12-8AA22F31839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590713" y="3352454"/>
            <a:ext cx="2664183" cy="2219006"/>
          </a:xfrm>
          <a:prstGeom prst="rect">
            <a:avLst/>
          </a:prstGeom>
        </p:spPr>
      </p:pic>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Duties of the Interviewing Officer</a:t>
            </a:r>
          </a:p>
        </p:txBody>
      </p:sp>
      <p:graphicFrame>
        <p:nvGraphicFramePr>
          <p:cNvPr id="2" name="Diagram 1"/>
          <p:cNvGraphicFramePr/>
          <p:nvPr/>
        </p:nvGraphicFramePr>
        <p:xfrm>
          <a:off x="859861" y="1477926"/>
          <a:ext cx="7181480" cy="42061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1341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E99462D-9C17-4D8F-983D-5CAC6F5C10A5}"/>
                                            </p:graphicEl>
                                          </p:spTgt>
                                        </p:tgtEl>
                                        <p:attrNameLst>
                                          <p:attrName>style.visibility</p:attrName>
                                        </p:attrNameLst>
                                      </p:cBhvr>
                                      <p:to>
                                        <p:strVal val="visible"/>
                                      </p:to>
                                    </p:set>
                                    <p:animEffect transition="in" filter="fade">
                                      <p:cBhvr>
                                        <p:cTn id="7" dur="500"/>
                                        <p:tgtEl>
                                          <p:spTgt spid="2">
                                            <p:graphicEl>
                                              <a:dgm id="{BE99462D-9C17-4D8F-983D-5CAC6F5C10A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8D03791-1CA8-45CC-A589-2B4E728F8ED8}"/>
                                            </p:graphicEl>
                                          </p:spTgt>
                                        </p:tgtEl>
                                        <p:attrNameLst>
                                          <p:attrName>style.visibility</p:attrName>
                                        </p:attrNameLst>
                                      </p:cBhvr>
                                      <p:to>
                                        <p:strVal val="visible"/>
                                      </p:to>
                                    </p:set>
                                    <p:animEffect transition="in" filter="fade">
                                      <p:cBhvr>
                                        <p:cTn id="12" dur="500"/>
                                        <p:tgtEl>
                                          <p:spTgt spid="2">
                                            <p:graphicEl>
                                              <a:dgm id="{B8D03791-1CA8-45CC-A589-2B4E728F8ED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2ABEA2-34CB-4261-8FCF-F0BF2906D231}"/>
                                            </p:graphicEl>
                                          </p:spTgt>
                                        </p:tgtEl>
                                        <p:attrNameLst>
                                          <p:attrName>style.visibility</p:attrName>
                                        </p:attrNameLst>
                                      </p:cBhvr>
                                      <p:to>
                                        <p:strVal val="visible"/>
                                      </p:to>
                                    </p:set>
                                    <p:animEffect transition="in" filter="fade">
                                      <p:cBhvr>
                                        <p:cTn id="15" dur="500"/>
                                        <p:tgtEl>
                                          <p:spTgt spid="2">
                                            <p:graphicEl>
                                              <a:dgm id="{112ABEA2-34CB-4261-8FCF-F0BF2906D2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974932" y="2434751"/>
            <a:ext cx="3572566" cy="2231329"/>
          </a:xfrm>
          <a:prstGeom prst="rect">
            <a:avLst/>
          </a:prstGeom>
        </p:spPr>
      </p:pic>
      <p:sp>
        <p:nvSpPr>
          <p:cNvPr id="6" name="TextBox 5"/>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IN.S.I.D.E</a:t>
            </a:r>
          </a:p>
        </p:txBody>
      </p:sp>
      <p:graphicFrame>
        <p:nvGraphicFramePr>
          <p:cNvPr id="2" name="Diagram 1"/>
          <p:cNvGraphicFramePr/>
          <p:nvPr/>
        </p:nvGraphicFramePr>
        <p:xfrm>
          <a:off x="1386541" y="1317812"/>
          <a:ext cx="4826000" cy="4445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01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C308D58-B243-4861-B24D-8800ADD829A9}"/>
                                            </p:graphicEl>
                                          </p:spTgt>
                                        </p:tgtEl>
                                        <p:attrNameLst>
                                          <p:attrName>style.visibility</p:attrName>
                                        </p:attrNameLst>
                                      </p:cBhvr>
                                      <p:to>
                                        <p:strVal val="visible"/>
                                      </p:to>
                                    </p:set>
                                    <p:animEffect transition="in" filter="fade">
                                      <p:cBhvr>
                                        <p:cTn id="7" dur="500"/>
                                        <p:tgtEl>
                                          <p:spTgt spid="2">
                                            <p:graphicEl>
                                              <a:dgm id="{DC308D58-B243-4861-B24D-8800ADD82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13315D5-7F67-4B76-A9BB-96AD21BC14AE}"/>
                                            </p:graphicEl>
                                          </p:spTgt>
                                        </p:tgtEl>
                                        <p:attrNameLst>
                                          <p:attrName>style.visibility</p:attrName>
                                        </p:attrNameLst>
                                      </p:cBhvr>
                                      <p:to>
                                        <p:strVal val="visible"/>
                                      </p:to>
                                    </p:set>
                                    <p:animEffect transition="in" filter="fade">
                                      <p:cBhvr>
                                        <p:cTn id="12" dur="500"/>
                                        <p:tgtEl>
                                          <p:spTgt spid="2">
                                            <p:graphicEl>
                                              <a:dgm id="{C13315D5-7F67-4B76-A9BB-96AD21BC14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9433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Identification Issues: A.D.V.O.K.A.T.E.</a:t>
            </a:r>
          </a:p>
        </p:txBody>
      </p:sp>
      <p:graphicFrame>
        <p:nvGraphicFramePr>
          <p:cNvPr id="2" name="Diagram 1"/>
          <p:cNvGraphicFramePr/>
          <p:nvPr/>
        </p:nvGraphicFramePr>
        <p:xfrm>
          <a:off x="1446649" y="969859"/>
          <a:ext cx="10467445" cy="5027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270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7DCE7B8-EC4A-4991-8224-9DDAA57C0600}"/>
                                            </p:graphicEl>
                                          </p:spTgt>
                                        </p:tgtEl>
                                        <p:attrNameLst>
                                          <p:attrName>style.visibility</p:attrName>
                                        </p:attrNameLst>
                                      </p:cBhvr>
                                      <p:to>
                                        <p:strVal val="visible"/>
                                      </p:to>
                                    </p:set>
                                    <p:animEffect transition="in" filter="fade">
                                      <p:cBhvr>
                                        <p:cTn id="7" dur="500"/>
                                        <p:tgtEl>
                                          <p:spTgt spid="2">
                                            <p:graphicEl>
                                              <a:dgm id="{07DCE7B8-EC4A-4991-8224-9DDAA57C060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89EB4F2-2DA4-47B5-A92A-62922D309103}"/>
                                            </p:graphicEl>
                                          </p:spTgt>
                                        </p:tgtEl>
                                        <p:attrNameLst>
                                          <p:attrName>style.visibility</p:attrName>
                                        </p:attrNameLst>
                                      </p:cBhvr>
                                      <p:to>
                                        <p:strVal val="visible"/>
                                      </p:to>
                                    </p:set>
                                    <p:animEffect transition="in" filter="fade">
                                      <p:cBhvr>
                                        <p:cTn id="12" dur="500"/>
                                        <p:tgtEl>
                                          <p:spTgt spid="2">
                                            <p:graphicEl>
                                              <a:dgm id="{889EB4F2-2DA4-47B5-A92A-62922D3091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rgbClr val="002060"/>
          </a:solidFill>
        </p:spPr>
        <p:txBody>
          <a:bodyPr wrap="square" rtlCol="0">
            <a:spAutoFit/>
          </a:bodyPr>
          <a:lstStyle/>
          <a:p>
            <a:pPr algn="ctr"/>
            <a:r>
              <a:rPr lang="en-GB" sz="3600" b="1" dirty="0">
                <a:solidFill>
                  <a:schemeClr val="bg1"/>
                </a:solidFill>
              </a:rPr>
              <a:t>Introducing Exhibits</a:t>
            </a:r>
          </a:p>
        </p:txBody>
      </p:sp>
      <p:sp>
        <p:nvSpPr>
          <p:cNvPr id="2" name="Rectangle 1"/>
          <p:cNvSpPr/>
          <p:nvPr/>
        </p:nvSpPr>
        <p:spPr>
          <a:xfrm>
            <a:off x="383458" y="969859"/>
            <a:ext cx="11474245" cy="89385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a witness is providing an item to an officer as evidence, </a:t>
            </a:r>
            <a:r>
              <a:rPr lang="en-GB" sz="2400" dirty="0" err="1">
                <a:solidFill>
                  <a:schemeClr val="tx1"/>
                </a:solidFill>
              </a:rPr>
              <a:t>e.g</a:t>
            </a:r>
            <a:r>
              <a:rPr lang="en-GB" sz="2400" dirty="0">
                <a:solidFill>
                  <a:schemeClr val="tx1"/>
                </a:solidFill>
              </a:rPr>
              <a:t> their mobile phone, weapons, photographs</a:t>
            </a:r>
          </a:p>
        </p:txBody>
      </p:sp>
      <p:graphicFrame>
        <p:nvGraphicFramePr>
          <p:cNvPr id="5" name="Diagram 4"/>
          <p:cNvGraphicFramePr/>
          <p:nvPr>
            <p:extLst>
              <p:ext uri="{D42A27DB-BD31-4B8C-83A1-F6EECF244321}">
                <p14:modId xmlns:p14="http://schemas.microsoft.com/office/powerpoint/2010/main" val="1091333416"/>
              </p:ext>
            </p:extLst>
          </p:nvPr>
        </p:nvGraphicFramePr>
        <p:xfrm>
          <a:off x="311364" y="-501999"/>
          <a:ext cx="1152039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317812" y="4041058"/>
            <a:ext cx="9507504" cy="2010118"/>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EG “The mobile phone I have referred to through my statement I now produce to the court as an exhibit (Produced Police Ref DES1)(Exhibit No….”</a:t>
            </a:r>
          </a:p>
          <a:p>
            <a:pPr algn="ctr"/>
            <a:r>
              <a:rPr lang="en-GB" sz="2200" dirty="0">
                <a:solidFill>
                  <a:schemeClr val="tx1"/>
                </a:solidFill>
              </a:rPr>
              <a:t>“ now produce my mobile phone to the court as evidence (Exhibit No….)(Ref DES1</a:t>
            </a:r>
            <a:r>
              <a:rPr lang="en-GB" sz="2400" dirty="0">
                <a:solidFill>
                  <a:schemeClr val="tx1"/>
                </a:solidFill>
              </a:rPr>
              <a:t>)</a:t>
            </a:r>
          </a:p>
          <a:p>
            <a:pPr algn="ctr"/>
            <a:endParaRPr lang="en-GB" sz="2400" dirty="0"/>
          </a:p>
        </p:txBody>
      </p:sp>
    </p:spTree>
    <p:extLst>
      <p:ext uri="{BB962C8B-B14F-4D97-AF65-F5344CB8AC3E}">
        <p14:creationId xmlns:p14="http://schemas.microsoft.com/office/powerpoint/2010/main" val="46475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D1179A8-49A2-4BB1-8879-AE05EBD0BD7A}"/>
                                            </p:graphicEl>
                                          </p:spTgt>
                                        </p:tgtEl>
                                        <p:attrNameLst>
                                          <p:attrName>style.visibility</p:attrName>
                                        </p:attrNameLst>
                                      </p:cBhvr>
                                      <p:to>
                                        <p:strVal val="visible"/>
                                      </p:to>
                                    </p:set>
                                    <p:animEffect transition="in" filter="fade">
                                      <p:cBhvr>
                                        <p:cTn id="12" dur="500"/>
                                        <p:tgtEl>
                                          <p:spTgt spid="5">
                                            <p:graphicEl>
                                              <a:dgm id="{6D1179A8-49A2-4BB1-8879-AE05EBD0BD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0CFDDC4-3733-4EB8-84B2-6A8C42C6B2E0}"/>
                                            </p:graphicEl>
                                          </p:spTgt>
                                        </p:tgtEl>
                                        <p:attrNameLst>
                                          <p:attrName>style.visibility</p:attrName>
                                        </p:attrNameLst>
                                      </p:cBhvr>
                                      <p:to>
                                        <p:strVal val="visible"/>
                                      </p:to>
                                    </p:set>
                                    <p:animEffect transition="in" filter="fade">
                                      <p:cBhvr>
                                        <p:cTn id="17" dur="500"/>
                                        <p:tgtEl>
                                          <p:spTgt spid="5">
                                            <p:graphicEl>
                                              <a:dgm id="{10CFDDC4-3733-4EB8-84B2-6A8C42C6B2E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EDE5348-3D10-4ACE-AD10-006E552217EB}"/>
                                            </p:graphicEl>
                                          </p:spTgt>
                                        </p:tgtEl>
                                        <p:attrNameLst>
                                          <p:attrName>style.visibility</p:attrName>
                                        </p:attrNameLst>
                                      </p:cBhvr>
                                      <p:to>
                                        <p:strVal val="visible"/>
                                      </p:to>
                                    </p:set>
                                    <p:animEffect transition="in" filter="fade">
                                      <p:cBhvr>
                                        <p:cTn id="20" dur="500"/>
                                        <p:tgtEl>
                                          <p:spTgt spid="5">
                                            <p:graphicEl>
                                              <a:dgm id="{3EDE5348-3D10-4ACE-AD10-006E552217E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563D91FB-10DD-4DBA-B5A4-E04B23E538E6}"/>
                                            </p:graphicEl>
                                          </p:spTgt>
                                        </p:tgtEl>
                                        <p:attrNameLst>
                                          <p:attrName>style.visibility</p:attrName>
                                        </p:attrNameLst>
                                      </p:cBhvr>
                                      <p:to>
                                        <p:strVal val="visible"/>
                                      </p:to>
                                    </p:set>
                                    <p:animEffect transition="in" filter="fade">
                                      <p:cBhvr>
                                        <p:cTn id="25" dur="500"/>
                                        <p:tgtEl>
                                          <p:spTgt spid="5">
                                            <p:graphicEl>
                                              <a:dgm id="{563D91FB-10DD-4DBA-B5A4-E04B23E538E6}"/>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AB733E2D-3D93-4C2E-BF08-4FC686A6640A}"/>
                                            </p:graphicEl>
                                          </p:spTgt>
                                        </p:tgtEl>
                                        <p:attrNameLst>
                                          <p:attrName>style.visibility</p:attrName>
                                        </p:attrNameLst>
                                      </p:cBhvr>
                                      <p:to>
                                        <p:strVal val="visible"/>
                                      </p:to>
                                    </p:set>
                                    <p:animEffect transition="in" filter="fade">
                                      <p:cBhvr>
                                        <p:cTn id="28" dur="500"/>
                                        <p:tgtEl>
                                          <p:spTgt spid="5">
                                            <p:graphicEl>
                                              <a:dgm id="{AB733E2D-3D93-4C2E-BF08-4FC686A6640A}"/>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FB5A6766-14A9-4E19-9EE7-A85EA5C5C81F}"/>
                                            </p:graphicEl>
                                          </p:spTgt>
                                        </p:tgtEl>
                                        <p:attrNameLst>
                                          <p:attrName>style.visibility</p:attrName>
                                        </p:attrNameLst>
                                      </p:cBhvr>
                                      <p:to>
                                        <p:strVal val="visible"/>
                                      </p:to>
                                    </p:set>
                                    <p:animEffect transition="in" filter="fade">
                                      <p:cBhvr>
                                        <p:cTn id="33" dur="500"/>
                                        <p:tgtEl>
                                          <p:spTgt spid="5">
                                            <p:graphicEl>
                                              <a:dgm id="{FB5A6766-14A9-4E19-9EE7-A85EA5C5C81F}"/>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74FBB3D4-4FAC-42CD-B4F5-57729F11444C}"/>
                                            </p:graphicEl>
                                          </p:spTgt>
                                        </p:tgtEl>
                                        <p:attrNameLst>
                                          <p:attrName>style.visibility</p:attrName>
                                        </p:attrNameLst>
                                      </p:cBhvr>
                                      <p:to>
                                        <p:strVal val="visible"/>
                                      </p:to>
                                    </p:set>
                                    <p:animEffect transition="in" filter="fade">
                                      <p:cBhvr>
                                        <p:cTn id="36" dur="500"/>
                                        <p:tgtEl>
                                          <p:spTgt spid="5">
                                            <p:graphicEl>
                                              <a:dgm id="{74FBB3D4-4FAC-42CD-B4F5-57729F11444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Caution</a:t>
            </a:r>
          </a:p>
        </p:txBody>
      </p:sp>
      <p:graphicFrame>
        <p:nvGraphicFramePr>
          <p:cNvPr id="2" name="Diagram 1"/>
          <p:cNvGraphicFramePr/>
          <p:nvPr>
            <p:extLst>
              <p:ext uri="{D42A27DB-BD31-4B8C-83A1-F6EECF244321}">
                <p14:modId xmlns:p14="http://schemas.microsoft.com/office/powerpoint/2010/main" val="2094905044"/>
              </p:ext>
            </p:extLst>
          </p:nvPr>
        </p:nvGraphicFramePr>
        <p:xfrm>
          <a:off x="1746992" y="120655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27173A2-E99D-804B-82CB-60AE98C7131F}"/>
              </a:ext>
            </a:extLst>
          </p:cNvPr>
          <p:cNvSpPr txBox="1"/>
          <p:nvPr/>
        </p:nvSpPr>
        <p:spPr>
          <a:xfrm>
            <a:off x="9357756" y="1140031"/>
            <a:ext cx="184731" cy="369332"/>
          </a:xfrm>
          <a:prstGeom prst="rect">
            <a:avLst/>
          </a:prstGeom>
          <a:solidFill>
            <a:schemeClr val="accent6">
              <a:lumMod val="60000"/>
              <a:lumOff val="40000"/>
            </a:schemeClr>
          </a:solidFill>
        </p:spPr>
        <p:txBody>
          <a:bodyPr wrap="none" rtlCol="0">
            <a:spAutoFit/>
          </a:bodyPr>
          <a:lstStyle/>
          <a:p>
            <a:endParaRPr lang="en-US" dirty="0"/>
          </a:p>
        </p:txBody>
      </p:sp>
      <p:sp>
        <p:nvSpPr>
          <p:cNvPr id="4" name="Rectangle 3">
            <a:extLst>
              <a:ext uri="{FF2B5EF4-FFF2-40B4-BE49-F238E27FC236}">
                <a16:creationId xmlns:a16="http://schemas.microsoft.com/office/drawing/2014/main" id="{50950949-D3E1-7F4F-972C-4E912CABDCFC}"/>
              </a:ext>
            </a:extLst>
          </p:cNvPr>
          <p:cNvSpPr/>
          <p:nvPr/>
        </p:nvSpPr>
        <p:spPr>
          <a:xfrm>
            <a:off x="1436914" y="1206554"/>
            <a:ext cx="1816925" cy="104975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100B9EE-14A0-7F45-8C77-D7CF42421C13}"/>
              </a:ext>
            </a:extLst>
          </p:cNvPr>
          <p:cNvSpPr/>
          <p:nvPr/>
        </p:nvSpPr>
        <p:spPr>
          <a:xfrm>
            <a:off x="1408545" y="3915887"/>
            <a:ext cx="1816925" cy="104975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967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CFBDC58-5CBB-0D43-BB13-15BFB33AB8A9}"/>
                                            </p:graphicEl>
                                          </p:spTgt>
                                        </p:tgtEl>
                                        <p:attrNameLst>
                                          <p:attrName>style.visibility</p:attrName>
                                        </p:attrNameLst>
                                      </p:cBhvr>
                                      <p:to>
                                        <p:strVal val="visible"/>
                                      </p:to>
                                    </p:set>
                                    <p:animEffect transition="in" filter="fade">
                                      <p:cBhvr>
                                        <p:cTn id="7" dur="500"/>
                                        <p:tgtEl>
                                          <p:spTgt spid="2">
                                            <p:graphicEl>
                                              <a:dgm id="{8CFBDC58-5CBB-0D43-BB13-15BFB33AB8A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A49909EF-892B-0D48-ABAD-782D19AD0601}"/>
                                            </p:graphicEl>
                                          </p:spTgt>
                                        </p:tgtEl>
                                        <p:attrNameLst>
                                          <p:attrName>style.visibility</p:attrName>
                                        </p:attrNameLst>
                                      </p:cBhvr>
                                      <p:to>
                                        <p:strVal val="visible"/>
                                      </p:to>
                                    </p:set>
                                    <p:animEffect transition="in" filter="fade">
                                      <p:cBhvr>
                                        <p:cTn id="10" dur="500"/>
                                        <p:tgtEl>
                                          <p:spTgt spid="2">
                                            <p:graphicEl>
                                              <a:dgm id="{A49909EF-892B-0D48-ABAD-782D19AD060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CA0E5C0-116B-3849-95BA-AD3AAE284041}"/>
                                            </p:graphicEl>
                                          </p:spTgt>
                                        </p:tgtEl>
                                        <p:attrNameLst>
                                          <p:attrName>style.visibility</p:attrName>
                                        </p:attrNameLst>
                                      </p:cBhvr>
                                      <p:to>
                                        <p:strVal val="visible"/>
                                      </p:to>
                                    </p:set>
                                    <p:animEffect transition="in" filter="fade">
                                      <p:cBhvr>
                                        <p:cTn id="15" dur="500"/>
                                        <p:tgtEl>
                                          <p:spTgt spid="2">
                                            <p:graphicEl>
                                              <a:dgm id="{6CA0E5C0-116B-3849-95BA-AD3AAE28404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ECD9F2DA-042D-9748-8587-0674FFFE8950}"/>
                                            </p:graphicEl>
                                          </p:spTgt>
                                        </p:tgtEl>
                                        <p:attrNameLst>
                                          <p:attrName>style.visibility</p:attrName>
                                        </p:attrNameLst>
                                      </p:cBhvr>
                                      <p:to>
                                        <p:strVal val="visible"/>
                                      </p:to>
                                    </p:set>
                                    <p:animEffect transition="in" filter="fade">
                                      <p:cBhvr>
                                        <p:cTn id="18" dur="500"/>
                                        <p:tgtEl>
                                          <p:spTgt spid="2">
                                            <p:graphicEl>
                                              <a:dgm id="{ECD9F2DA-042D-9748-8587-0674FFFE895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A079FCBE-8ECF-0240-A957-368F9A4C9DFA}"/>
                                            </p:graphicEl>
                                          </p:spTgt>
                                        </p:tgtEl>
                                        <p:attrNameLst>
                                          <p:attrName>style.visibility</p:attrName>
                                        </p:attrNameLst>
                                      </p:cBhvr>
                                      <p:to>
                                        <p:strVal val="visible"/>
                                      </p:to>
                                    </p:set>
                                    <p:animEffect transition="in" filter="fade">
                                      <p:cBhvr>
                                        <p:cTn id="23" dur="500"/>
                                        <p:tgtEl>
                                          <p:spTgt spid="2">
                                            <p:graphicEl>
                                              <a:dgm id="{A079FCBE-8ECF-0240-A957-368F9A4C9DF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F5C4C53A-E064-A441-9271-A7A6387E5F9E}"/>
                                            </p:graphicEl>
                                          </p:spTgt>
                                        </p:tgtEl>
                                        <p:attrNameLst>
                                          <p:attrName>style.visibility</p:attrName>
                                        </p:attrNameLst>
                                      </p:cBhvr>
                                      <p:to>
                                        <p:strVal val="visible"/>
                                      </p:to>
                                    </p:set>
                                    <p:animEffect transition="in" filter="fade">
                                      <p:cBhvr>
                                        <p:cTn id="26" dur="500"/>
                                        <p:tgtEl>
                                          <p:spTgt spid="2">
                                            <p:graphicEl>
                                              <a:dgm id="{F5C4C53A-E064-A441-9271-A7A6387E5F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graphicEl>
                                              <a:dgm id="{F86E0364-036C-684F-980B-9381424B4F10}"/>
                                            </p:graphicEl>
                                          </p:spTgt>
                                        </p:tgtEl>
                                        <p:attrNameLst>
                                          <p:attrName>style.visibility</p:attrName>
                                        </p:attrNameLst>
                                      </p:cBhvr>
                                      <p:to>
                                        <p:strVal val="visible"/>
                                      </p:to>
                                    </p:set>
                                    <p:animEffect transition="in" filter="fade">
                                      <p:cBhvr>
                                        <p:cTn id="31" dur="500"/>
                                        <p:tgtEl>
                                          <p:spTgt spid="2">
                                            <p:graphicEl>
                                              <a:dgm id="{F86E0364-036C-684F-980B-9381424B4F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graphicEl>
                                              <a:dgm id="{2F7EDBE8-764A-4F4F-A267-FE301C0339C5}"/>
                                            </p:graphicEl>
                                          </p:spTgt>
                                        </p:tgtEl>
                                        <p:attrNameLst>
                                          <p:attrName>style.visibility</p:attrName>
                                        </p:attrNameLst>
                                      </p:cBhvr>
                                      <p:to>
                                        <p:strVal val="visible"/>
                                      </p:to>
                                    </p:set>
                                    <p:animEffect transition="in" filter="fade">
                                      <p:cBhvr>
                                        <p:cTn id="34" dur="500"/>
                                        <p:tgtEl>
                                          <p:spTgt spid="2">
                                            <p:graphicEl>
                                              <a:dgm id="{2F7EDBE8-764A-4F4F-A267-FE301C0339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At Conclusion</a:t>
            </a:r>
          </a:p>
        </p:txBody>
      </p:sp>
      <p:sp>
        <p:nvSpPr>
          <p:cNvPr id="2" name="Down Arrow Callout 1"/>
          <p:cNvSpPr/>
          <p:nvPr/>
        </p:nvSpPr>
        <p:spPr>
          <a:xfrm>
            <a:off x="1129553" y="1156447"/>
            <a:ext cx="9907043" cy="2407572"/>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After the officer has written the statement the witness reads through it and signs it if he/she agrees with what has been written</a:t>
            </a:r>
          </a:p>
        </p:txBody>
      </p:sp>
      <p:sp>
        <p:nvSpPr>
          <p:cNvPr id="6" name="Horizontal Scroll 5"/>
          <p:cNvSpPr/>
          <p:nvPr/>
        </p:nvSpPr>
        <p:spPr>
          <a:xfrm>
            <a:off x="2412027" y="3470438"/>
            <a:ext cx="7342094" cy="2461934"/>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a:stretch>
            <a:fillRect/>
          </a:stretch>
        </p:blipFill>
        <p:spPr>
          <a:xfrm>
            <a:off x="4221714" y="3927146"/>
            <a:ext cx="3722720" cy="1548518"/>
          </a:xfrm>
          <a:prstGeom prst="rect">
            <a:avLst/>
          </a:prstGeom>
          <a:solidFill>
            <a:schemeClr val="accent2">
              <a:lumMod val="20000"/>
              <a:lumOff val="80000"/>
            </a:schemeClr>
          </a:solidFill>
          <a:ln>
            <a:solidFill>
              <a:schemeClr val="tx1"/>
            </a:solidFill>
          </a:ln>
        </p:spPr>
      </p:pic>
    </p:spTree>
    <p:extLst>
      <p:ext uri="{BB962C8B-B14F-4D97-AF65-F5344CB8AC3E}">
        <p14:creationId xmlns:p14="http://schemas.microsoft.com/office/powerpoint/2010/main" val="336440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 Personal Statements</a:t>
            </a:r>
          </a:p>
        </p:txBody>
      </p:sp>
      <p:graphicFrame>
        <p:nvGraphicFramePr>
          <p:cNvPr id="2" name="Diagram 1"/>
          <p:cNvGraphicFramePr/>
          <p:nvPr/>
        </p:nvGraphicFramePr>
        <p:xfrm>
          <a:off x="685830" y="1025319"/>
          <a:ext cx="10524795" cy="4568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380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36D9BF0-904C-4437-82C4-84645016791B}"/>
                                            </p:graphicEl>
                                          </p:spTgt>
                                        </p:tgtEl>
                                        <p:attrNameLst>
                                          <p:attrName>style.visibility</p:attrName>
                                        </p:attrNameLst>
                                      </p:cBhvr>
                                      <p:to>
                                        <p:strVal val="visible"/>
                                      </p:to>
                                    </p:set>
                                    <p:animEffect transition="in" filter="fade">
                                      <p:cBhvr>
                                        <p:cTn id="7" dur="500"/>
                                        <p:tgtEl>
                                          <p:spTgt spid="2">
                                            <p:graphicEl>
                                              <a:dgm id="{C36D9BF0-904C-4437-82C4-8464501679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402CA83-E720-49C6-A1B2-715292309DD5}"/>
                                            </p:graphicEl>
                                          </p:spTgt>
                                        </p:tgtEl>
                                        <p:attrNameLst>
                                          <p:attrName>style.visibility</p:attrName>
                                        </p:attrNameLst>
                                      </p:cBhvr>
                                      <p:to>
                                        <p:strVal val="visible"/>
                                      </p:to>
                                    </p:set>
                                    <p:animEffect transition="in" filter="fade">
                                      <p:cBhvr>
                                        <p:cTn id="12" dur="500"/>
                                        <p:tgtEl>
                                          <p:spTgt spid="2">
                                            <p:graphicEl>
                                              <a:dgm id="{E402CA83-E720-49C6-A1B2-715292309DD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7084EB-D84C-48E3-B25C-9187FA274CEE}"/>
                                            </p:graphicEl>
                                          </p:spTgt>
                                        </p:tgtEl>
                                        <p:attrNameLst>
                                          <p:attrName>style.visibility</p:attrName>
                                        </p:attrNameLst>
                                      </p:cBhvr>
                                      <p:to>
                                        <p:strVal val="visible"/>
                                      </p:to>
                                    </p:set>
                                    <p:animEffect transition="in" filter="fade">
                                      <p:cBhvr>
                                        <p:cTn id="15" dur="500"/>
                                        <p:tgtEl>
                                          <p:spTgt spid="2">
                                            <p:graphicEl>
                                              <a:dgm id="{DC7084EB-D84C-48E3-B25C-9187FA274CE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E8C8266-900D-4EBF-B259-EDE569FAA46C}"/>
                                            </p:graphicEl>
                                          </p:spTgt>
                                        </p:tgtEl>
                                        <p:attrNameLst>
                                          <p:attrName>style.visibility</p:attrName>
                                        </p:attrNameLst>
                                      </p:cBhvr>
                                      <p:to>
                                        <p:strVal val="visible"/>
                                      </p:to>
                                    </p:set>
                                    <p:animEffect transition="in" filter="fade">
                                      <p:cBhvr>
                                        <p:cTn id="20" dur="500"/>
                                        <p:tgtEl>
                                          <p:spTgt spid="2">
                                            <p:graphicEl>
                                              <a:dgm id="{DE8C8266-900D-4EBF-B259-EDE569FAA46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85ED40-6BD8-47B2-9726-816649FD180C}"/>
                                            </p:graphicEl>
                                          </p:spTgt>
                                        </p:tgtEl>
                                        <p:attrNameLst>
                                          <p:attrName>style.visibility</p:attrName>
                                        </p:attrNameLst>
                                      </p:cBhvr>
                                      <p:to>
                                        <p:strVal val="visible"/>
                                      </p:to>
                                    </p:set>
                                    <p:animEffect transition="in" filter="fade">
                                      <p:cBhvr>
                                        <p:cTn id="23" dur="500"/>
                                        <p:tgtEl>
                                          <p:spTgt spid="2">
                                            <p:graphicEl>
                                              <a:dgm id="{C885ED40-6BD8-47B2-9726-816649FD180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rgbClr val="002060"/>
          </a:solidFill>
        </p:spPr>
        <p:txBody>
          <a:bodyPr wrap="square" rtlCol="0">
            <a:spAutoFit/>
          </a:bodyPr>
          <a:lstStyle/>
          <a:p>
            <a:pPr algn="ctr"/>
            <a:r>
              <a:rPr lang="en-GB" sz="3600" b="1" dirty="0">
                <a:solidFill>
                  <a:schemeClr val="bg1"/>
                </a:solidFill>
              </a:rPr>
              <a:t>Procedure</a:t>
            </a:r>
          </a:p>
        </p:txBody>
      </p:sp>
      <p:graphicFrame>
        <p:nvGraphicFramePr>
          <p:cNvPr id="2" name="Diagram 1"/>
          <p:cNvGraphicFramePr/>
          <p:nvPr>
            <p:extLst>
              <p:ext uri="{D42A27DB-BD31-4B8C-83A1-F6EECF244321}">
                <p14:modId xmlns:p14="http://schemas.microsoft.com/office/powerpoint/2010/main" val="2020333848"/>
              </p:ext>
            </p:extLst>
          </p:nvPr>
        </p:nvGraphicFramePr>
        <p:xfrm>
          <a:off x="456449" y="323528"/>
          <a:ext cx="11332139" cy="6211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66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446EC5-1E8C-429B-AC3A-EF476D11B3E1}"/>
                                            </p:graphicEl>
                                          </p:spTgt>
                                        </p:tgtEl>
                                        <p:attrNameLst>
                                          <p:attrName>style.visibility</p:attrName>
                                        </p:attrNameLst>
                                      </p:cBhvr>
                                      <p:to>
                                        <p:strVal val="visible"/>
                                      </p:to>
                                    </p:set>
                                    <p:animEffect transition="in" filter="fade">
                                      <p:cBhvr>
                                        <p:cTn id="7" dur="500"/>
                                        <p:tgtEl>
                                          <p:spTgt spid="2">
                                            <p:graphicEl>
                                              <a:dgm id="{60446EC5-1E8C-429B-AC3A-EF476D11B3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8A1D54C-A5B6-4B30-AF7B-7E5562526261}"/>
                                            </p:graphicEl>
                                          </p:spTgt>
                                        </p:tgtEl>
                                        <p:attrNameLst>
                                          <p:attrName>style.visibility</p:attrName>
                                        </p:attrNameLst>
                                      </p:cBhvr>
                                      <p:to>
                                        <p:strVal val="visible"/>
                                      </p:to>
                                    </p:set>
                                    <p:animEffect transition="in" filter="fade">
                                      <p:cBhvr>
                                        <p:cTn id="12" dur="500"/>
                                        <p:tgtEl>
                                          <p:spTgt spid="2">
                                            <p:graphicEl>
                                              <a:dgm id="{08A1D54C-A5B6-4B30-AF7B-7E556252626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A739A3D-BF8D-4D27-9822-4A24A2653BC6}"/>
                                            </p:graphicEl>
                                          </p:spTgt>
                                        </p:tgtEl>
                                        <p:attrNameLst>
                                          <p:attrName>style.visibility</p:attrName>
                                        </p:attrNameLst>
                                      </p:cBhvr>
                                      <p:to>
                                        <p:strVal val="visible"/>
                                      </p:to>
                                    </p:set>
                                    <p:animEffect transition="in" filter="fade">
                                      <p:cBhvr>
                                        <p:cTn id="17" dur="500"/>
                                        <p:tgtEl>
                                          <p:spTgt spid="2">
                                            <p:graphicEl>
                                              <a:dgm id="{3A739A3D-BF8D-4D27-9822-4A24A2653BC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9B5EEAB-16FD-470D-9D5E-2A5B866ED9E2}"/>
                                            </p:graphicEl>
                                          </p:spTgt>
                                        </p:tgtEl>
                                        <p:attrNameLst>
                                          <p:attrName>style.visibility</p:attrName>
                                        </p:attrNameLst>
                                      </p:cBhvr>
                                      <p:to>
                                        <p:strVal val="visible"/>
                                      </p:to>
                                    </p:set>
                                    <p:animEffect transition="in" filter="fade">
                                      <p:cBhvr>
                                        <p:cTn id="22" dur="500"/>
                                        <p:tgtEl>
                                          <p:spTgt spid="2">
                                            <p:graphicEl>
                                              <a:dgm id="{19B5EEAB-16FD-470D-9D5E-2A5B866ED9E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F202AF9-5DE4-4545-922B-3884C5858232}"/>
                                            </p:graphicEl>
                                          </p:spTgt>
                                        </p:tgtEl>
                                        <p:attrNameLst>
                                          <p:attrName>style.visibility</p:attrName>
                                        </p:attrNameLst>
                                      </p:cBhvr>
                                      <p:to>
                                        <p:strVal val="visible"/>
                                      </p:to>
                                    </p:set>
                                    <p:animEffect transition="in" filter="fade">
                                      <p:cBhvr>
                                        <p:cTn id="27" dur="500"/>
                                        <p:tgtEl>
                                          <p:spTgt spid="2">
                                            <p:graphicEl>
                                              <a:dgm id="{BF202AF9-5DE4-4545-922B-3884C58582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3529</Words>
  <Application>Microsoft Office PowerPoint</Application>
  <PresentationFormat>Widescreen</PresentationFormat>
  <Paragraphs>514</Paragraphs>
  <Slides>75</Slides>
  <Notes>70</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75</vt:i4>
      </vt:variant>
    </vt:vector>
  </HeadingPairs>
  <TitlesOfParts>
    <vt:vector size="82" baseType="lpstr">
      <vt:lpstr>Gotham</vt:lpstr>
      <vt:lpstr>Arial</vt:lpstr>
      <vt:lpstr>Calibri</vt:lpstr>
      <vt:lpstr>Calibri Light</vt:lpstr>
      <vt:lpstr>Helvetica</vt:lpstr>
      <vt:lpstr>Trebuchet MS</vt:lpstr>
      <vt:lpstr>Office Theme</vt:lpstr>
      <vt:lpstr>Conducting Investigations   An introduction to Witness Interviewing </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Sadie France</cp:lastModifiedBy>
  <cp:revision>15</cp:revision>
  <cp:lastPrinted>2024-04-18T09:41:46Z</cp:lastPrinted>
  <dcterms:created xsi:type="dcterms:W3CDTF">2022-03-10T21:43:11Z</dcterms:created>
  <dcterms:modified xsi:type="dcterms:W3CDTF">2024-04-23T13:33:36Z</dcterms:modified>
</cp:coreProperties>
</file>