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3" r:id="rId4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20638CD-1DA2-4C81-96C7-8672431FA420}">
          <p14:sldIdLst>
            <p14:sldId id="256"/>
          </p14:sldIdLst>
        </p14:section>
        <p14:section name="Untitled Section" id="{77C03B23-42BB-4A00-8BC8-293784CB5C99}">
          <p14:sldIdLst>
            <p14:sldId id="261"/>
            <p14:sldId id="263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2A2962-33C5-4F07-B8F1-75C89B3FA3C7}" v="19" dt="2026-07-09T18:07:13.1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0" autoAdjust="0"/>
    <p:restoredTop sz="94660"/>
  </p:normalViewPr>
  <p:slideViewPr>
    <p:cSldViewPr snapToGrid="0">
      <p:cViewPr varScale="1">
        <p:scale>
          <a:sx n="79" d="100"/>
          <a:sy n="79" d="100"/>
        </p:scale>
        <p:origin x="59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erson Villanueva" userId="f5d373fc519fbf1b" providerId="LiveId" clId="{C52C7516-8479-4EA7-BF55-012532C0F800}"/>
    <pc:docChg chg="undo custSel modSld">
      <pc:chgData name="Anderson Villanueva" userId="f5d373fc519fbf1b" providerId="LiveId" clId="{C52C7516-8479-4EA7-BF55-012532C0F800}" dt="2026-07-14T09:10:41.079" v="2517" actId="121"/>
      <pc:docMkLst>
        <pc:docMk/>
      </pc:docMkLst>
      <pc:sldChg chg="modSp mod">
        <pc:chgData name="Anderson Villanueva" userId="f5d373fc519fbf1b" providerId="LiveId" clId="{C52C7516-8479-4EA7-BF55-012532C0F800}" dt="2026-07-09T18:32:39.893" v="2199" actId="14100"/>
        <pc:sldMkLst>
          <pc:docMk/>
          <pc:sldMk cId="2406273178" sldId="256"/>
        </pc:sldMkLst>
        <pc:spChg chg="mod">
          <ac:chgData name="Anderson Villanueva" userId="f5d373fc519fbf1b" providerId="LiveId" clId="{C52C7516-8479-4EA7-BF55-012532C0F800}" dt="2026-07-09T18:32:39.893" v="2199" actId="14100"/>
          <ac:spMkLst>
            <pc:docMk/>
            <pc:sldMk cId="2406273178" sldId="256"/>
            <ac:spMk id="18" creationId="{EC0F5261-3F8F-369B-3D7F-87E738BC7D67}"/>
          </ac:spMkLst>
        </pc:spChg>
        <pc:graphicFrameChg chg="mod">
          <ac:chgData name="Anderson Villanueva" userId="f5d373fc519fbf1b" providerId="LiveId" clId="{C52C7516-8479-4EA7-BF55-012532C0F800}" dt="2026-07-09T18:31:55.197" v="2188" actId="14100"/>
          <ac:graphicFrameMkLst>
            <pc:docMk/>
            <pc:sldMk cId="2406273178" sldId="256"/>
            <ac:graphicFrameMk id="16" creationId="{A9876C88-4001-E3FB-675B-BF6C1B7272E0}"/>
          </ac:graphicFrameMkLst>
        </pc:graphicFrameChg>
        <pc:picChg chg="mod">
          <ac:chgData name="Anderson Villanueva" userId="f5d373fc519fbf1b" providerId="LiveId" clId="{C52C7516-8479-4EA7-BF55-012532C0F800}" dt="2026-07-07T19:49:28.889" v="2149" actId="14100"/>
          <ac:picMkLst>
            <pc:docMk/>
            <pc:sldMk cId="2406273178" sldId="256"/>
            <ac:picMk id="11" creationId="{84BB4C7A-A251-0997-423D-878C9986861F}"/>
          </ac:picMkLst>
        </pc:picChg>
      </pc:sldChg>
      <pc:sldChg chg="addSp delSp modSp mod">
        <pc:chgData name="Anderson Villanueva" userId="f5d373fc519fbf1b" providerId="LiveId" clId="{C52C7516-8479-4EA7-BF55-012532C0F800}" dt="2026-07-14T09:10:41.079" v="2517" actId="121"/>
        <pc:sldMkLst>
          <pc:docMk/>
          <pc:sldMk cId="531086080" sldId="261"/>
        </pc:sldMkLst>
        <pc:spChg chg="mod">
          <ac:chgData name="Anderson Villanueva" userId="f5d373fc519fbf1b" providerId="LiveId" clId="{C52C7516-8479-4EA7-BF55-012532C0F800}" dt="2026-07-07T19:47:59.762" v="2141" actId="14100"/>
          <ac:spMkLst>
            <pc:docMk/>
            <pc:sldMk cId="531086080" sldId="261"/>
            <ac:spMk id="2" creationId="{E6EDE4D7-E5DB-5854-2C54-58DE17CBAE7C}"/>
          </ac:spMkLst>
        </pc:spChg>
        <pc:spChg chg="mod">
          <ac:chgData name="Anderson Villanueva" userId="f5d373fc519fbf1b" providerId="LiveId" clId="{C52C7516-8479-4EA7-BF55-012532C0F800}" dt="2026-07-05T13:01:08.512" v="535" actId="14100"/>
          <ac:spMkLst>
            <pc:docMk/>
            <pc:sldMk cId="531086080" sldId="261"/>
            <ac:spMk id="3" creationId="{C8B703ED-7BE7-AD1D-5C76-349AC66245A2}"/>
          </ac:spMkLst>
        </pc:spChg>
        <pc:spChg chg="mod">
          <ac:chgData name="Anderson Villanueva" userId="f5d373fc519fbf1b" providerId="LiveId" clId="{C52C7516-8479-4EA7-BF55-012532C0F800}" dt="2026-07-14T09:09:33.391" v="2514" actId="20577"/>
          <ac:spMkLst>
            <pc:docMk/>
            <pc:sldMk cId="531086080" sldId="261"/>
            <ac:spMk id="4" creationId="{445A24BA-23D0-389B-9C96-39883BA95D24}"/>
          </ac:spMkLst>
        </pc:spChg>
        <pc:spChg chg="mod">
          <ac:chgData name="Anderson Villanueva" userId="f5d373fc519fbf1b" providerId="LiveId" clId="{C52C7516-8479-4EA7-BF55-012532C0F800}" dt="2026-07-07T19:32:41.710" v="2059" actId="20577"/>
          <ac:spMkLst>
            <pc:docMk/>
            <pc:sldMk cId="531086080" sldId="261"/>
            <ac:spMk id="5" creationId="{925EA422-02CF-EC85-AE1E-9F501EE4E390}"/>
          </ac:spMkLst>
        </pc:spChg>
        <pc:spChg chg="mod">
          <ac:chgData name="Anderson Villanueva" userId="f5d373fc519fbf1b" providerId="LiveId" clId="{C52C7516-8479-4EA7-BF55-012532C0F800}" dt="2026-07-05T13:52:27.433" v="887" actId="2711"/>
          <ac:spMkLst>
            <pc:docMk/>
            <pc:sldMk cId="531086080" sldId="261"/>
            <ac:spMk id="6" creationId="{17D374F2-DF33-39C4-AE9E-EC19FF534CA6}"/>
          </ac:spMkLst>
        </pc:spChg>
        <pc:spChg chg="mod">
          <ac:chgData name="Anderson Villanueva" userId="f5d373fc519fbf1b" providerId="LiveId" clId="{C52C7516-8479-4EA7-BF55-012532C0F800}" dt="2026-07-07T07:54:51.816" v="1500" actId="14100"/>
          <ac:spMkLst>
            <pc:docMk/>
            <pc:sldMk cId="531086080" sldId="261"/>
            <ac:spMk id="8" creationId="{F39F00D5-5C38-D6F2-6606-6A41E051B19F}"/>
          </ac:spMkLst>
        </pc:spChg>
        <pc:spChg chg="mod">
          <ac:chgData name="Anderson Villanueva" userId="f5d373fc519fbf1b" providerId="LiveId" clId="{C52C7516-8479-4EA7-BF55-012532C0F800}" dt="2026-07-14T09:05:33.379" v="2490" actId="14100"/>
          <ac:spMkLst>
            <pc:docMk/>
            <pc:sldMk cId="531086080" sldId="261"/>
            <ac:spMk id="9" creationId="{527F632F-F998-135E-0524-86D375FC5D18}"/>
          </ac:spMkLst>
        </pc:spChg>
        <pc:spChg chg="mod">
          <ac:chgData name="Anderson Villanueva" userId="f5d373fc519fbf1b" providerId="LiveId" clId="{C52C7516-8479-4EA7-BF55-012532C0F800}" dt="2026-07-14T09:05:42.248" v="2492" actId="14100"/>
          <ac:spMkLst>
            <pc:docMk/>
            <pc:sldMk cId="531086080" sldId="261"/>
            <ac:spMk id="10" creationId="{5BB92EB9-4C7E-3A15-04B6-67A9C82BD3DD}"/>
          </ac:spMkLst>
        </pc:spChg>
        <pc:spChg chg="mod">
          <ac:chgData name="Anderson Villanueva" userId="f5d373fc519fbf1b" providerId="LiveId" clId="{C52C7516-8479-4EA7-BF55-012532C0F800}" dt="2026-07-14T08:58:44.175" v="2424" actId="14100"/>
          <ac:spMkLst>
            <pc:docMk/>
            <pc:sldMk cId="531086080" sldId="261"/>
            <ac:spMk id="11" creationId="{E623E73B-A818-ECAD-449D-B4BA29C89431}"/>
          </ac:spMkLst>
        </pc:spChg>
        <pc:spChg chg="mod">
          <ac:chgData name="Anderson Villanueva" userId="f5d373fc519fbf1b" providerId="LiveId" clId="{C52C7516-8479-4EA7-BF55-012532C0F800}" dt="2026-07-14T09:04:41.261" v="2481" actId="14100"/>
          <ac:spMkLst>
            <pc:docMk/>
            <pc:sldMk cId="531086080" sldId="261"/>
            <ac:spMk id="12" creationId="{0FD3AFCE-81A9-6CA3-7186-12D9C355F948}"/>
          </ac:spMkLst>
        </pc:spChg>
        <pc:spChg chg="mod">
          <ac:chgData name="Anderson Villanueva" userId="f5d373fc519fbf1b" providerId="LiveId" clId="{C52C7516-8479-4EA7-BF55-012532C0F800}" dt="2026-07-07T19:47:43.492" v="2140" actId="14100"/>
          <ac:spMkLst>
            <pc:docMk/>
            <pc:sldMk cId="531086080" sldId="261"/>
            <ac:spMk id="15" creationId="{A70C907E-7905-7BDC-E66E-90047768310D}"/>
          </ac:spMkLst>
        </pc:spChg>
        <pc:spChg chg="add mod">
          <ac:chgData name="Anderson Villanueva" userId="f5d373fc519fbf1b" providerId="LiveId" clId="{C52C7516-8479-4EA7-BF55-012532C0F800}" dt="2026-07-14T09:10:41.079" v="2517" actId="121"/>
          <ac:spMkLst>
            <pc:docMk/>
            <pc:sldMk cId="531086080" sldId="261"/>
            <ac:spMk id="16" creationId="{0F5457BE-19A8-ACC0-5A6E-23988BEA3D6E}"/>
          </ac:spMkLst>
        </pc:spChg>
        <pc:spChg chg="mod">
          <ac:chgData name="Anderson Villanueva" userId="f5d373fc519fbf1b" providerId="LiveId" clId="{C52C7516-8479-4EA7-BF55-012532C0F800}" dt="2026-07-14T08:59:12.204" v="2432"/>
          <ac:spMkLst>
            <pc:docMk/>
            <pc:sldMk cId="531086080" sldId="261"/>
            <ac:spMk id="17" creationId="{48D3574B-9CFC-4B83-1C3B-42BD2A74FB76}"/>
          </ac:spMkLst>
        </pc:spChg>
        <pc:spChg chg="add del mod">
          <ac:chgData name="Anderson Villanueva" userId="f5d373fc519fbf1b" providerId="LiveId" clId="{C52C7516-8479-4EA7-BF55-012532C0F800}" dt="2026-07-14T09:03:09.475" v="2461" actId="478"/>
          <ac:spMkLst>
            <pc:docMk/>
            <pc:sldMk cId="531086080" sldId="261"/>
            <ac:spMk id="21" creationId="{05DB373B-0CF8-4FBB-9DDE-1500F3CEB65C}"/>
          </ac:spMkLst>
        </pc:spChg>
        <pc:spChg chg="add del mod">
          <ac:chgData name="Anderson Villanueva" userId="f5d373fc519fbf1b" providerId="LiveId" clId="{C52C7516-8479-4EA7-BF55-012532C0F800}" dt="2026-07-14T09:04:04.307" v="2476" actId="22"/>
          <ac:spMkLst>
            <pc:docMk/>
            <pc:sldMk cId="531086080" sldId="261"/>
            <ac:spMk id="23" creationId="{08386A3E-3F62-B13D-B255-A02F2E06FE4A}"/>
          </ac:spMkLst>
        </pc:spChg>
        <pc:spChg chg="add del mod">
          <ac:chgData name="Anderson Villanueva" userId="f5d373fc519fbf1b" providerId="LiveId" clId="{C52C7516-8479-4EA7-BF55-012532C0F800}" dt="2026-07-14T09:07:36.465" v="2501" actId="478"/>
          <ac:spMkLst>
            <pc:docMk/>
            <pc:sldMk cId="531086080" sldId="261"/>
            <ac:spMk id="25" creationId="{FF3699DF-2A51-627D-2B59-A0BBCB54AC34}"/>
          </ac:spMkLst>
        </pc:spChg>
        <pc:spChg chg="add del">
          <ac:chgData name="Anderson Villanueva" userId="f5d373fc519fbf1b" providerId="LiveId" clId="{C52C7516-8479-4EA7-BF55-012532C0F800}" dt="2026-07-14T09:05:56.394" v="2494" actId="22"/>
          <ac:spMkLst>
            <pc:docMk/>
            <pc:sldMk cId="531086080" sldId="261"/>
            <ac:spMk id="29" creationId="{7A6C1B86-1A9E-2A70-8D74-849FC4EB73F2}"/>
          </ac:spMkLst>
        </pc:spChg>
        <pc:spChg chg="add del">
          <ac:chgData name="Anderson Villanueva" userId="f5d373fc519fbf1b" providerId="LiveId" clId="{C52C7516-8479-4EA7-BF55-012532C0F800}" dt="2026-07-14T09:07:42.508" v="2503" actId="22"/>
          <ac:spMkLst>
            <pc:docMk/>
            <pc:sldMk cId="531086080" sldId="261"/>
            <ac:spMk id="31" creationId="{887B0613-FA5F-608C-E215-1E98068A6530}"/>
          </ac:spMkLst>
        </pc:spChg>
        <pc:spChg chg="add mod">
          <ac:chgData name="Anderson Villanueva" userId="f5d373fc519fbf1b" providerId="LiveId" clId="{C52C7516-8479-4EA7-BF55-012532C0F800}" dt="2026-07-14T09:09:19.449" v="2512" actId="2711"/>
          <ac:spMkLst>
            <pc:docMk/>
            <pc:sldMk cId="531086080" sldId="261"/>
            <ac:spMk id="33" creationId="{6FAEAD99-9B12-FF89-65DE-B913E1675669}"/>
          </ac:spMkLst>
        </pc:spChg>
        <pc:picChg chg="add mod">
          <ac:chgData name="Anderson Villanueva" userId="f5d373fc519fbf1b" providerId="LiveId" clId="{C52C7516-8479-4EA7-BF55-012532C0F800}" dt="2026-07-14T08:35:23.184" v="2348" actId="14100"/>
          <ac:picMkLst>
            <pc:docMk/>
            <pc:sldMk cId="531086080" sldId="261"/>
            <ac:picMk id="13" creationId="{A362F873-A86C-1B72-1976-F9BF308124E9}"/>
          </ac:picMkLst>
        </pc:picChg>
        <pc:picChg chg="add mod">
          <ac:chgData name="Anderson Villanueva" userId="f5d373fc519fbf1b" providerId="LiveId" clId="{C52C7516-8479-4EA7-BF55-012532C0F800}" dt="2026-07-13T07:57:01.238" v="2200" actId="1076"/>
          <ac:picMkLst>
            <pc:docMk/>
            <pc:sldMk cId="531086080" sldId="261"/>
            <ac:picMk id="14" creationId="{AB507973-ED2B-4DA2-1546-2AD8B5F21138}"/>
          </ac:picMkLst>
        </pc:picChg>
        <pc:picChg chg="add mod">
          <ac:chgData name="Anderson Villanueva" userId="f5d373fc519fbf1b" providerId="LiveId" clId="{C52C7516-8479-4EA7-BF55-012532C0F800}" dt="2026-07-04T16:58:15.420" v="249" actId="1076"/>
          <ac:picMkLst>
            <pc:docMk/>
            <pc:sldMk cId="531086080" sldId="261"/>
            <ac:picMk id="18" creationId="{AD99BE12-4971-F321-38D3-588DD7994965}"/>
          </ac:picMkLst>
        </pc:picChg>
        <pc:picChg chg="add mod">
          <ac:chgData name="Anderson Villanueva" userId="f5d373fc519fbf1b" providerId="LiveId" clId="{C52C7516-8479-4EA7-BF55-012532C0F800}" dt="2026-07-05T13:07:10.634" v="637" actId="1076"/>
          <ac:picMkLst>
            <pc:docMk/>
            <pc:sldMk cId="531086080" sldId="261"/>
            <ac:picMk id="26" creationId="{64F218FC-AA4A-A518-BC60-CC95B9DBB65F}"/>
          </ac:picMkLst>
        </pc:picChg>
        <pc:picChg chg="add mod">
          <ac:chgData name="Anderson Villanueva" userId="f5d373fc519fbf1b" providerId="LiveId" clId="{C52C7516-8479-4EA7-BF55-012532C0F800}" dt="2026-07-14T09:08:15.620" v="2505" actId="14100"/>
          <ac:picMkLst>
            <pc:docMk/>
            <pc:sldMk cId="531086080" sldId="261"/>
            <ac:picMk id="28" creationId="{21D7CDE2-8702-F040-1B43-6524796D43D6}"/>
          </ac:picMkLst>
        </pc:picChg>
      </pc:sldChg>
      <pc:sldChg chg="modSp mod">
        <pc:chgData name="Anderson Villanueva" userId="f5d373fc519fbf1b" providerId="LiveId" clId="{C52C7516-8479-4EA7-BF55-012532C0F800}" dt="2026-07-07T19:34:28.016" v="2065" actId="114"/>
        <pc:sldMkLst>
          <pc:docMk/>
          <pc:sldMk cId="1893528957" sldId="263"/>
        </pc:sldMkLst>
        <pc:spChg chg="mod">
          <ac:chgData name="Anderson Villanueva" userId="f5d373fc519fbf1b" providerId="LiveId" clId="{C52C7516-8479-4EA7-BF55-012532C0F800}" dt="2026-07-05T13:03:03.002" v="545" actId="14100"/>
          <ac:spMkLst>
            <pc:docMk/>
            <pc:sldMk cId="1893528957" sldId="263"/>
            <ac:spMk id="2" creationId="{F39FE8E2-B3F5-789C-AF82-9415429F3233}"/>
          </ac:spMkLst>
        </pc:spChg>
        <pc:spChg chg="mod">
          <ac:chgData name="Anderson Villanueva" userId="f5d373fc519fbf1b" providerId="LiveId" clId="{C52C7516-8479-4EA7-BF55-012532C0F800}" dt="2026-07-07T19:34:28.016" v="2065" actId="114"/>
          <ac:spMkLst>
            <pc:docMk/>
            <pc:sldMk cId="1893528957" sldId="263"/>
            <ac:spMk id="3" creationId="{16424500-1659-E0F9-0613-CC5E37C8BAC3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1D898D-8769-4152-AA57-30F762DD1CF0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1C79B66-FC79-4848-94A0-726FA4999282}">
      <dgm:prSet/>
      <dgm:spPr>
        <a:xfrm rot="10800000">
          <a:off x="2079244" y="1537"/>
          <a:ext cx="7419820" cy="841371"/>
        </a:xfrm>
        <a:prstGeom prst="homePlate">
          <a:avLst/>
        </a:prstGeom>
        <a:solidFill>
          <a:srgbClr val="156082">
            <a:hueOff val="0"/>
            <a:satOff val="0"/>
            <a:lumOff val="0"/>
            <a:alphaOff val="0"/>
          </a:srgbClr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" lastClr="FFFFFF"/>
              </a:solidFill>
              <a:latin typeface="Aptos" panose="02110004020202020204"/>
              <a:ea typeface="+mn-ea"/>
              <a:cs typeface="+mn-cs"/>
            </a:rPr>
            <a:t>Student Name: Anderson Villanueva</a:t>
          </a:r>
        </a:p>
      </dgm:t>
    </dgm:pt>
    <dgm:pt modelId="{567DD92E-0FCF-4042-BFF1-A7B4E22FB766}" type="sibTrans" cxnId="{37DFBBDA-DB3E-4989-B243-9DA2F19EB6B7}">
      <dgm:prSet/>
      <dgm:spPr/>
      <dgm:t>
        <a:bodyPr/>
        <a:lstStyle/>
        <a:p>
          <a:endParaRPr lang="en-GB"/>
        </a:p>
      </dgm:t>
    </dgm:pt>
    <dgm:pt modelId="{0CCF65ED-D5E5-434C-BA17-1DFD8E46E630}" type="parTrans" cxnId="{37DFBBDA-DB3E-4989-B243-9DA2F19EB6B7}">
      <dgm:prSet/>
      <dgm:spPr/>
      <dgm:t>
        <a:bodyPr/>
        <a:lstStyle/>
        <a:p>
          <a:endParaRPr lang="en-GB"/>
        </a:p>
      </dgm:t>
    </dgm:pt>
    <dgm:pt modelId="{8309E6E2-C667-4B59-900F-9FB2B5BB4DA5}">
      <dgm:prSet/>
      <dgm:spPr>
        <a:xfrm rot="10800000">
          <a:off x="2128809" y="3211387"/>
          <a:ext cx="7419820" cy="841371"/>
        </a:xfrm>
        <a:prstGeom prst="homePlate">
          <a:avLst/>
        </a:prstGeom>
        <a:solidFill>
          <a:srgbClr val="156082">
            <a:hueOff val="0"/>
            <a:satOff val="0"/>
            <a:lumOff val="0"/>
            <a:alphaOff val="0"/>
          </a:srgbClr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" lastClr="FFFFFF"/>
              </a:solidFill>
              <a:latin typeface="Aptos" panose="02110004020202020204"/>
              <a:ea typeface="+mn-ea"/>
              <a:cs typeface="+mn-cs"/>
            </a:rPr>
            <a:t>Lecturer Name: Bianca Sanfilipo</a:t>
          </a:r>
        </a:p>
      </dgm:t>
    </dgm:pt>
    <dgm:pt modelId="{69EFA461-2E66-41B2-A79E-7AB5399D05CB}" type="sibTrans" cxnId="{271CFE93-D4E8-4CC3-8D59-D67C3CF78295}">
      <dgm:prSet/>
      <dgm:spPr/>
      <dgm:t>
        <a:bodyPr/>
        <a:lstStyle/>
        <a:p>
          <a:endParaRPr lang="en-GB"/>
        </a:p>
      </dgm:t>
    </dgm:pt>
    <dgm:pt modelId="{F5B6E3CB-E9FC-4753-B20F-27AB6608386D}" type="parTrans" cxnId="{271CFE93-D4E8-4CC3-8D59-D67C3CF78295}">
      <dgm:prSet/>
      <dgm:spPr/>
      <dgm:t>
        <a:bodyPr/>
        <a:lstStyle/>
        <a:p>
          <a:endParaRPr lang="en-GB"/>
        </a:p>
      </dgm:t>
    </dgm:pt>
    <dgm:pt modelId="{487A9A7D-FA1B-4C96-9021-C4325EA5C4A7}">
      <dgm:prSet/>
      <dgm:spPr>
        <a:xfrm rot="10800000">
          <a:off x="2079244" y="2140412"/>
          <a:ext cx="7419820" cy="841371"/>
        </a:xfrm>
        <a:prstGeom prst="homePlate">
          <a:avLst/>
        </a:prstGeom>
        <a:solidFill>
          <a:srgbClr val="156082">
            <a:hueOff val="0"/>
            <a:satOff val="0"/>
            <a:lumOff val="0"/>
            <a:alphaOff val="0"/>
          </a:srgbClr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n-GB" dirty="0">
              <a:solidFill>
                <a:sysClr val="window" lastClr="FFFFFF"/>
              </a:solidFill>
              <a:latin typeface="Aptos" panose="02110004020202020204"/>
              <a:ea typeface="+mn-ea"/>
              <a:cs typeface="+mn-cs"/>
            </a:rPr>
            <a:t>Code Module: BMHP6029 </a:t>
          </a:r>
        </a:p>
      </dgm:t>
    </dgm:pt>
    <dgm:pt modelId="{8698485E-7E90-49F4-90B8-E732C0D829AC}" type="sibTrans" cxnId="{6E399C58-108F-48ED-9B08-33809C76B9D4}">
      <dgm:prSet/>
      <dgm:spPr/>
      <dgm:t>
        <a:bodyPr/>
        <a:lstStyle/>
        <a:p>
          <a:endParaRPr lang="en-GB"/>
        </a:p>
      </dgm:t>
    </dgm:pt>
    <dgm:pt modelId="{F235D852-271B-4A5C-8A2F-06C9C0550581}" type="parTrans" cxnId="{6E399C58-108F-48ED-9B08-33809C76B9D4}">
      <dgm:prSet/>
      <dgm:spPr/>
      <dgm:t>
        <a:bodyPr/>
        <a:lstStyle/>
        <a:p>
          <a:endParaRPr lang="en-GB"/>
        </a:p>
      </dgm:t>
    </dgm:pt>
    <dgm:pt modelId="{E87B3C96-B769-40E7-9DF8-ED52F5FD38D9}">
      <dgm:prSet/>
      <dgm:spPr>
        <a:xfrm rot="10800000">
          <a:off x="2079244" y="1070975"/>
          <a:ext cx="7419820" cy="841371"/>
        </a:xfrm>
        <a:prstGeom prst="homePlate">
          <a:avLst/>
        </a:prstGeom>
        <a:solidFill>
          <a:srgbClr val="156082">
            <a:hueOff val="0"/>
            <a:satOff val="0"/>
            <a:lumOff val="0"/>
            <a:alphaOff val="0"/>
          </a:srgbClr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  <dgm:t>
        <a:bodyPr/>
        <a:lstStyle/>
        <a:p>
          <a:pPr>
            <a:buNone/>
          </a:pPr>
          <a:r>
            <a:rPr lang="es-ES" dirty="0">
              <a:solidFill>
                <a:sysClr val="window" lastClr="FFFFFF"/>
              </a:solidFill>
              <a:latin typeface="Aptos" panose="02110004020202020204"/>
              <a:ea typeface="+mn-ea"/>
              <a:cs typeface="+mn-cs"/>
            </a:rPr>
            <a:t>Student ID: 2337296</a:t>
          </a:r>
          <a:endParaRPr lang="en-GB" dirty="0">
            <a:solidFill>
              <a:sysClr val="window" lastClr="FFFFFF"/>
            </a:solidFill>
            <a:latin typeface="Aptos" panose="02110004020202020204"/>
            <a:ea typeface="+mn-ea"/>
            <a:cs typeface="+mn-cs"/>
          </a:endParaRPr>
        </a:p>
      </dgm:t>
    </dgm:pt>
    <dgm:pt modelId="{77512B08-9E03-4CB0-BE65-8BFB5E78D8B3}" type="sibTrans" cxnId="{4460D991-4374-42A6-9E75-43DCE63297F7}">
      <dgm:prSet/>
      <dgm:spPr/>
      <dgm:t>
        <a:bodyPr/>
        <a:lstStyle/>
        <a:p>
          <a:endParaRPr lang="en-GB"/>
        </a:p>
      </dgm:t>
    </dgm:pt>
    <dgm:pt modelId="{FDD48E01-A246-4EB8-868B-468B53E17ECE}" type="parTrans" cxnId="{4460D991-4374-42A6-9E75-43DCE63297F7}">
      <dgm:prSet/>
      <dgm:spPr/>
      <dgm:t>
        <a:bodyPr/>
        <a:lstStyle/>
        <a:p>
          <a:endParaRPr lang="en-GB"/>
        </a:p>
      </dgm:t>
    </dgm:pt>
    <dgm:pt modelId="{04DEBB31-911E-4868-A2E4-F69C4D77DAE2}" type="pres">
      <dgm:prSet presAssocID="{441D898D-8769-4152-AA57-30F762DD1CF0}" presName="linearFlow" presStyleCnt="0">
        <dgm:presLayoutVars>
          <dgm:dir/>
          <dgm:resizeHandles val="exact"/>
        </dgm:presLayoutVars>
      </dgm:prSet>
      <dgm:spPr/>
    </dgm:pt>
    <dgm:pt modelId="{5EE6F48A-C046-4F7A-8F0E-E938463ABF1F}" type="pres">
      <dgm:prSet presAssocID="{81C79B66-FC79-4848-94A0-726FA4999282}" presName="composite" presStyleCnt="0"/>
      <dgm:spPr/>
    </dgm:pt>
    <dgm:pt modelId="{3D3B6706-757C-4B8B-9028-2DAC776B33F9}" type="pres">
      <dgm:prSet presAssocID="{81C79B66-FC79-4848-94A0-726FA4999282}" presName="imgShp" presStyleLbl="fgImgPlace1" presStyleIdx="0" presStyleCnt="4" custLinFactNeighborX="2125" custLinFactNeighborY="3768"/>
      <dgm:spPr>
        <a:xfrm>
          <a:off x="1676438" y="33240"/>
          <a:ext cx="841371" cy="841371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6000" b="-6000"/>
          </a:stretch>
        </a:blip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</dgm:pt>
    <dgm:pt modelId="{50FE5DB7-F998-42B1-9CE7-40911E947081}" type="pres">
      <dgm:prSet presAssocID="{81C79B66-FC79-4848-94A0-726FA4999282}" presName="txShp" presStyleLbl="node1" presStyleIdx="0" presStyleCnt="4">
        <dgm:presLayoutVars>
          <dgm:bulletEnabled val="1"/>
        </dgm:presLayoutVars>
      </dgm:prSet>
      <dgm:spPr/>
    </dgm:pt>
    <dgm:pt modelId="{69FDEBB3-3D73-472D-A026-5785F1A98CA9}" type="pres">
      <dgm:prSet presAssocID="{567DD92E-0FCF-4042-BFF1-A7B4E22FB766}" presName="spacing" presStyleCnt="0"/>
      <dgm:spPr/>
    </dgm:pt>
    <dgm:pt modelId="{B811B04B-E2E0-4039-8872-3563AE11D6E4}" type="pres">
      <dgm:prSet presAssocID="{E87B3C96-B769-40E7-9DF8-ED52F5FD38D9}" presName="composite" presStyleCnt="0"/>
      <dgm:spPr/>
    </dgm:pt>
    <dgm:pt modelId="{DA501BA5-ED07-4CF6-8032-0226379FCCE1}" type="pres">
      <dgm:prSet presAssocID="{E87B3C96-B769-40E7-9DF8-ED52F5FD38D9}" presName="imgShp" presStyleLbl="fgImgPlace1" presStyleIdx="1" presStyleCnt="4"/>
      <dgm:spPr>
        <a:xfrm>
          <a:off x="1658559" y="1070975"/>
          <a:ext cx="841371" cy="841371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6000" b="-6000"/>
          </a:stretch>
        </a:blip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</dgm:pt>
    <dgm:pt modelId="{F7F0B662-C1DD-47AD-B09E-86DB83D54362}" type="pres">
      <dgm:prSet presAssocID="{E87B3C96-B769-40E7-9DF8-ED52F5FD38D9}" presName="txShp" presStyleLbl="node1" presStyleIdx="1" presStyleCnt="4">
        <dgm:presLayoutVars>
          <dgm:bulletEnabled val="1"/>
        </dgm:presLayoutVars>
      </dgm:prSet>
      <dgm:spPr/>
    </dgm:pt>
    <dgm:pt modelId="{F27E8FA4-2B32-4F0D-B9CF-E419AF33E894}" type="pres">
      <dgm:prSet presAssocID="{77512B08-9E03-4CB0-BE65-8BFB5E78D8B3}" presName="spacing" presStyleCnt="0"/>
      <dgm:spPr/>
    </dgm:pt>
    <dgm:pt modelId="{A5781CE1-7160-4615-82D8-A0895DC3363E}" type="pres">
      <dgm:prSet presAssocID="{487A9A7D-FA1B-4C96-9021-C4325EA5C4A7}" presName="composite" presStyleCnt="0"/>
      <dgm:spPr/>
    </dgm:pt>
    <dgm:pt modelId="{999C0337-1A54-488A-B037-712E310469C3}" type="pres">
      <dgm:prSet presAssocID="{487A9A7D-FA1B-4C96-9021-C4325EA5C4A7}" presName="imgShp" presStyleLbl="fgImgPlace1" presStyleIdx="2" presStyleCnt="4"/>
      <dgm:spPr>
        <a:xfrm>
          <a:off x="1658559" y="2140412"/>
          <a:ext cx="841371" cy="841371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6000" b="-6000"/>
          </a:stretch>
        </a:blip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</dgm:pt>
    <dgm:pt modelId="{FACEB169-0260-4518-8437-93FD5DD11F60}" type="pres">
      <dgm:prSet presAssocID="{487A9A7D-FA1B-4C96-9021-C4325EA5C4A7}" presName="txShp" presStyleLbl="node1" presStyleIdx="2" presStyleCnt="4">
        <dgm:presLayoutVars>
          <dgm:bulletEnabled val="1"/>
        </dgm:presLayoutVars>
      </dgm:prSet>
      <dgm:spPr/>
    </dgm:pt>
    <dgm:pt modelId="{0A528444-B735-4EA3-8F38-6284477AFBB2}" type="pres">
      <dgm:prSet presAssocID="{8698485E-7E90-49F4-90B8-E732C0D829AC}" presName="spacing" presStyleCnt="0"/>
      <dgm:spPr/>
    </dgm:pt>
    <dgm:pt modelId="{52E0C1FA-C922-4F17-A44D-FECD908D925E}" type="pres">
      <dgm:prSet presAssocID="{8309E6E2-C667-4B59-900F-9FB2B5BB4DA5}" presName="composite" presStyleCnt="0"/>
      <dgm:spPr/>
    </dgm:pt>
    <dgm:pt modelId="{9BCC47D0-E9A8-404D-9256-25AEA7E2BF46}" type="pres">
      <dgm:prSet presAssocID="{8309E6E2-C667-4B59-900F-9FB2B5BB4DA5}" presName="imgShp" presStyleLbl="fgImgPlace1" presStyleIdx="3" presStyleCnt="4"/>
      <dgm:spPr>
        <a:xfrm>
          <a:off x="1658559" y="3209850"/>
          <a:ext cx="841371" cy="841371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6000" b="-6000"/>
          </a:stretch>
        </a:blip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gm:spPr>
    </dgm:pt>
    <dgm:pt modelId="{160128A7-F9CE-421E-8525-F52D28D89806}" type="pres">
      <dgm:prSet presAssocID="{8309E6E2-C667-4B59-900F-9FB2B5BB4DA5}" presName="txShp" presStyleLbl="node1" presStyleIdx="3" presStyleCnt="4" custLinFactNeighborX="668" custLinFactNeighborY="247">
        <dgm:presLayoutVars>
          <dgm:bulletEnabled val="1"/>
        </dgm:presLayoutVars>
      </dgm:prSet>
      <dgm:spPr/>
    </dgm:pt>
  </dgm:ptLst>
  <dgm:cxnLst>
    <dgm:cxn modelId="{F78AD51A-E8FC-4B44-B6DA-F5153182B89F}" type="presOf" srcId="{E87B3C96-B769-40E7-9DF8-ED52F5FD38D9}" destId="{F7F0B662-C1DD-47AD-B09E-86DB83D54362}" srcOrd="0" destOrd="0" presId="urn:microsoft.com/office/officeart/2005/8/layout/vList3"/>
    <dgm:cxn modelId="{ADCE556F-F073-453D-ACA0-B9448F3FF158}" type="presOf" srcId="{487A9A7D-FA1B-4C96-9021-C4325EA5C4A7}" destId="{FACEB169-0260-4518-8437-93FD5DD11F60}" srcOrd="0" destOrd="0" presId="urn:microsoft.com/office/officeart/2005/8/layout/vList3"/>
    <dgm:cxn modelId="{0B31A251-E7B0-48BA-B59F-E79A3E3773AE}" type="presOf" srcId="{8309E6E2-C667-4B59-900F-9FB2B5BB4DA5}" destId="{160128A7-F9CE-421E-8525-F52D28D89806}" srcOrd="0" destOrd="0" presId="urn:microsoft.com/office/officeart/2005/8/layout/vList3"/>
    <dgm:cxn modelId="{6E399C58-108F-48ED-9B08-33809C76B9D4}" srcId="{441D898D-8769-4152-AA57-30F762DD1CF0}" destId="{487A9A7D-FA1B-4C96-9021-C4325EA5C4A7}" srcOrd="2" destOrd="0" parTransId="{F235D852-271B-4A5C-8A2F-06C9C0550581}" sibTransId="{8698485E-7E90-49F4-90B8-E732C0D829AC}"/>
    <dgm:cxn modelId="{0D90F888-5E4E-48A6-BF38-4CD9D8A7B4F3}" type="presOf" srcId="{441D898D-8769-4152-AA57-30F762DD1CF0}" destId="{04DEBB31-911E-4868-A2E4-F69C4D77DAE2}" srcOrd="0" destOrd="0" presId="urn:microsoft.com/office/officeart/2005/8/layout/vList3"/>
    <dgm:cxn modelId="{4460D991-4374-42A6-9E75-43DCE63297F7}" srcId="{441D898D-8769-4152-AA57-30F762DD1CF0}" destId="{E87B3C96-B769-40E7-9DF8-ED52F5FD38D9}" srcOrd="1" destOrd="0" parTransId="{FDD48E01-A246-4EB8-868B-468B53E17ECE}" sibTransId="{77512B08-9E03-4CB0-BE65-8BFB5E78D8B3}"/>
    <dgm:cxn modelId="{271CFE93-D4E8-4CC3-8D59-D67C3CF78295}" srcId="{441D898D-8769-4152-AA57-30F762DD1CF0}" destId="{8309E6E2-C667-4B59-900F-9FB2B5BB4DA5}" srcOrd="3" destOrd="0" parTransId="{F5B6E3CB-E9FC-4753-B20F-27AB6608386D}" sibTransId="{69EFA461-2E66-41B2-A79E-7AB5399D05CB}"/>
    <dgm:cxn modelId="{C1F7EA95-A03B-4D45-B3E3-2F70336DFACA}" type="presOf" srcId="{81C79B66-FC79-4848-94A0-726FA4999282}" destId="{50FE5DB7-F998-42B1-9CE7-40911E947081}" srcOrd="0" destOrd="0" presId="urn:microsoft.com/office/officeart/2005/8/layout/vList3"/>
    <dgm:cxn modelId="{37DFBBDA-DB3E-4989-B243-9DA2F19EB6B7}" srcId="{441D898D-8769-4152-AA57-30F762DD1CF0}" destId="{81C79B66-FC79-4848-94A0-726FA4999282}" srcOrd="0" destOrd="0" parTransId="{0CCF65ED-D5E5-434C-BA17-1DFD8E46E630}" sibTransId="{567DD92E-0FCF-4042-BFF1-A7B4E22FB766}"/>
    <dgm:cxn modelId="{E94FB31D-7BAF-44EB-84DF-DF6C47E6BD94}" type="presParOf" srcId="{04DEBB31-911E-4868-A2E4-F69C4D77DAE2}" destId="{5EE6F48A-C046-4F7A-8F0E-E938463ABF1F}" srcOrd="0" destOrd="0" presId="urn:microsoft.com/office/officeart/2005/8/layout/vList3"/>
    <dgm:cxn modelId="{261D96AB-03FE-415D-A175-E7A411241D16}" type="presParOf" srcId="{5EE6F48A-C046-4F7A-8F0E-E938463ABF1F}" destId="{3D3B6706-757C-4B8B-9028-2DAC776B33F9}" srcOrd="0" destOrd="0" presId="urn:microsoft.com/office/officeart/2005/8/layout/vList3"/>
    <dgm:cxn modelId="{16C2E503-CEC5-4599-B599-EB04E072F033}" type="presParOf" srcId="{5EE6F48A-C046-4F7A-8F0E-E938463ABF1F}" destId="{50FE5DB7-F998-42B1-9CE7-40911E947081}" srcOrd="1" destOrd="0" presId="urn:microsoft.com/office/officeart/2005/8/layout/vList3"/>
    <dgm:cxn modelId="{DF9B63FB-67E5-4161-92B8-461598329FE0}" type="presParOf" srcId="{04DEBB31-911E-4868-A2E4-F69C4D77DAE2}" destId="{69FDEBB3-3D73-472D-A026-5785F1A98CA9}" srcOrd="1" destOrd="0" presId="urn:microsoft.com/office/officeart/2005/8/layout/vList3"/>
    <dgm:cxn modelId="{3C842206-E18A-48AD-BEE3-786B8E16B52B}" type="presParOf" srcId="{04DEBB31-911E-4868-A2E4-F69C4D77DAE2}" destId="{B811B04B-E2E0-4039-8872-3563AE11D6E4}" srcOrd="2" destOrd="0" presId="urn:microsoft.com/office/officeart/2005/8/layout/vList3"/>
    <dgm:cxn modelId="{CCDC9DD0-D95D-454C-93E2-3B8F5A83E3B6}" type="presParOf" srcId="{B811B04B-E2E0-4039-8872-3563AE11D6E4}" destId="{DA501BA5-ED07-4CF6-8032-0226379FCCE1}" srcOrd="0" destOrd="0" presId="urn:microsoft.com/office/officeart/2005/8/layout/vList3"/>
    <dgm:cxn modelId="{9949074C-48FD-4508-BFFF-2D0B7379F7A8}" type="presParOf" srcId="{B811B04B-E2E0-4039-8872-3563AE11D6E4}" destId="{F7F0B662-C1DD-47AD-B09E-86DB83D54362}" srcOrd="1" destOrd="0" presId="urn:microsoft.com/office/officeart/2005/8/layout/vList3"/>
    <dgm:cxn modelId="{D30594E7-0FAB-4B7D-A679-1D6C5E57F5D2}" type="presParOf" srcId="{04DEBB31-911E-4868-A2E4-F69C4D77DAE2}" destId="{F27E8FA4-2B32-4F0D-B9CF-E419AF33E894}" srcOrd="3" destOrd="0" presId="urn:microsoft.com/office/officeart/2005/8/layout/vList3"/>
    <dgm:cxn modelId="{6F91856E-D7D9-418C-B8A2-08C89DDE7FEC}" type="presParOf" srcId="{04DEBB31-911E-4868-A2E4-F69C4D77DAE2}" destId="{A5781CE1-7160-4615-82D8-A0895DC3363E}" srcOrd="4" destOrd="0" presId="urn:microsoft.com/office/officeart/2005/8/layout/vList3"/>
    <dgm:cxn modelId="{AA51B6C0-114D-4E26-89F1-292F82A86B8F}" type="presParOf" srcId="{A5781CE1-7160-4615-82D8-A0895DC3363E}" destId="{999C0337-1A54-488A-B037-712E310469C3}" srcOrd="0" destOrd="0" presId="urn:microsoft.com/office/officeart/2005/8/layout/vList3"/>
    <dgm:cxn modelId="{71B99504-8A1A-4022-BEB3-21C5EF47C985}" type="presParOf" srcId="{A5781CE1-7160-4615-82D8-A0895DC3363E}" destId="{FACEB169-0260-4518-8437-93FD5DD11F60}" srcOrd="1" destOrd="0" presId="urn:microsoft.com/office/officeart/2005/8/layout/vList3"/>
    <dgm:cxn modelId="{90FCCB6B-B437-4A2E-AF0B-B467E9CE7910}" type="presParOf" srcId="{04DEBB31-911E-4868-A2E4-F69C4D77DAE2}" destId="{0A528444-B735-4EA3-8F38-6284477AFBB2}" srcOrd="5" destOrd="0" presId="urn:microsoft.com/office/officeart/2005/8/layout/vList3"/>
    <dgm:cxn modelId="{904BD39E-BD79-4B67-A3F1-7BDD81CA84A6}" type="presParOf" srcId="{04DEBB31-911E-4868-A2E4-F69C4D77DAE2}" destId="{52E0C1FA-C922-4F17-A44D-FECD908D925E}" srcOrd="6" destOrd="0" presId="urn:microsoft.com/office/officeart/2005/8/layout/vList3"/>
    <dgm:cxn modelId="{A9929F17-0987-4F10-BA22-DE292BB75F28}" type="presParOf" srcId="{52E0C1FA-C922-4F17-A44D-FECD908D925E}" destId="{9BCC47D0-E9A8-404D-9256-25AEA7E2BF46}" srcOrd="0" destOrd="0" presId="urn:microsoft.com/office/officeart/2005/8/layout/vList3"/>
    <dgm:cxn modelId="{46D6F53E-A80B-4290-87E1-05C429C272AF}" type="presParOf" srcId="{52E0C1FA-C922-4F17-A44D-FECD908D925E}" destId="{160128A7-F9CE-421E-8525-F52D28D89806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FE5DB7-F998-42B1-9CE7-40911E947081}">
      <dsp:nvSpPr>
        <dsp:cNvPr id="0" name=""/>
        <dsp:cNvSpPr/>
      </dsp:nvSpPr>
      <dsp:spPr>
        <a:xfrm rot="10800000">
          <a:off x="2219584" y="2129"/>
          <a:ext cx="7892049" cy="926950"/>
        </a:xfrm>
        <a:prstGeom prst="homePlate">
          <a:avLst/>
        </a:prstGeom>
        <a:solidFill>
          <a:srgbClr val="156082">
            <a:hueOff val="0"/>
            <a:satOff val="0"/>
            <a:lumOff val="0"/>
            <a:alphaOff val="0"/>
          </a:srgbClr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8759" tIns="133350" rIns="24892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solidFill>
                <a:sysClr val="window" lastClr="FFFFFF"/>
              </a:solidFill>
              <a:latin typeface="Aptos" panose="02110004020202020204"/>
              <a:ea typeface="+mn-ea"/>
              <a:cs typeface="+mn-cs"/>
            </a:rPr>
            <a:t>Student Name: Anderson Villanueva</a:t>
          </a:r>
        </a:p>
      </dsp:txBody>
      <dsp:txXfrm rot="10800000">
        <a:off x="2451321" y="2129"/>
        <a:ext cx="7660312" cy="926950"/>
      </dsp:txXfrm>
    </dsp:sp>
    <dsp:sp modelId="{3D3B6706-757C-4B8B-9028-2DAC776B33F9}">
      <dsp:nvSpPr>
        <dsp:cNvPr id="0" name=""/>
        <dsp:cNvSpPr/>
      </dsp:nvSpPr>
      <dsp:spPr>
        <a:xfrm>
          <a:off x="1775807" y="37056"/>
          <a:ext cx="926950" cy="926950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6000" b="-6000"/>
          </a:stretch>
        </a:blip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F0B662-C1DD-47AD-B09E-86DB83D54362}">
      <dsp:nvSpPr>
        <dsp:cNvPr id="0" name=""/>
        <dsp:cNvSpPr/>
      </dsp:nvSpPr>
      <dsp:spPr>
        <a:xfrm rot="10800000">
          <a:off x="2219584" y="1191303"/>
          <a:ext cx="7892049" cy="926950"/>
        </a:xfrm>
        <a:prstGeom prst="homePlate">
          <a:avLst/>
        </a:prstGeom>
        <a:solidFill>
          <a:srgbClr val="156082">
            <a:hueOff val="0"/>
            <a:satOff val="0"/>
            <a:lumOff val="0"/>
            <a:alphaOff val="0"/>
          </a:srgbClr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8759" tIns="133350" rIns="24892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3500" kern="1200" dirty="0">
              <a:solidFill>
                <a:sysClr val="window" lastClr="FFFFFF"/>
              </a:solidFill>
              <a:latin typeface="Aptos" panose="02110004020202020204"/>
              <a:ea typeface="+mn-ea"/>
              <a:cs typeface="+mn-cs"/>
            </a:rPr>
            <a:t>Student ID: 2337296</a:t>
          </a:r>
          <a:endParaRPr lang="en-GB" sz="3500" kern="1200" dirty="0">
            <a:solidFill>
              <a:sysClr val="window" lastClr="FFFFFF"/>
            </a:solidFill>
            <a:latin typeface="Aptos" panose="02110004020202020204"/>
            <a:ea typeface="+mn-ea"/>
            <a:cs typeface="+mn-cs"/>
          </a:endParaRPr>
        </a:p>
      </dsp:txBody>
      <dsp:txXfrm rot="10800000">
        <a:off x="2451321" y="1191303"/>
        <a:ext cx="7660312" cy="926950"/>
      </dsp:txXfrm>
    </dsp:sp>
    <dsp:sp modelId="{DA501BA5-ED07-4CF6-8032-0226379FCCE1}">
      <dsp:nvSpPr>
        <dsp:cNvPr id="0" name=""/>
        <dsp:cNvSpPr/>
      </dsp:nvSpPr>
      <dsp:spPr>
        <a:xfrm>
          <a:off x="1756109" y="1191303"/>
          <a:ext cx="926950" cy="926950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6000" b="-6000"/>
          </a:stretch>
        </a:blip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CEB169-0260-4518-8437-93FD5DD11F60}">
      <dsp:nvSpPr>
        <dsp:cNvPr id="0" name=""/>
        <dsp:cNvSpPr/>
      </dsp:nvSpPr>
      <dsp:spPr>
        <a:xfrm rot="10800000">
          <a:off x="2219584" y="2380478"/>
          <a:ext cx="7892049" cy="926950"/>
        </a:xfrm>
        <a:prstGeom prst="homePlate">
          <a:avLst/>
        </a:prstGeom>
        <a:solidFill>
          <a:srgbClr val="156082">
            <a:hueOff val="0"/>
            <a:satOff val="0"/>
            <a:lumOff val="0"/>
            <a:alphaOff val="0"/>
          </a:srgbClr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8759" tIns="133350" rIns="24892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solidFill>
                <a:sysClr val="window" lastClr="FFFFFF"/>
              </a:solidFill>
              <a:latin typeface="Aptos" panose="02110004020202020204"/>
              <a:ea typeface="+mn-ea"/>
              <a:cs typeface="+mn-cs"/>
            </a:rPr>
            <a:t>Code Module: BMHP6029 </a:t>
          </a:r>
        </a:p>
      </dsp:txBody>
      <dsp:txXfrm rot="10800000">
        <a:off x="2451321" y="2380478"/>
        <a:ext cx="7660312" cy="926950"/>
      </dsp:txXfrm>
    </dsp:sp>
    <dsp:sp modelId="{999C0337-1A54-488A-B037-712E310469C3}">
      <dsp:nvSpPr>
        <dsp:cNvPr id="0" name=""/>
        <dsp:cNvSpPr/>
      </dsp:nvSpPr>
      <dsp:spPr>
        <a:xfrm>
          <a:off x="1756109" y="2380478"/>
          <a:ext cx="926950" cy="926950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6000" b="-6000"/>
          </a:stretch>
        </a:blip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0128A7-F9CE-421E-8525-F52D28D89806}">
      <dsp:nvSpPr>
        <dsp:cNvPr id="0" name=""/>
        <dsp:cNvSpPr/>
      </dsp:nvSpPr>
      <dsp:spPr>
        <a:xfrm rot="10800000">
          <a:off x="2272303" y="3571782"/>
          <a:ext cx="7892049" cy="926950"/>
        </a:xfrm>
        <a:prstGeom prst="homePlate">
          <a:avLst/>
        </a:prstGeom>
        <a:solidFill>
          <a:srgbClr val="156082">
            <a:hueOff val="0"/>
            <a:satOff val="0"/>
            <a:lumOff val="0"/>
            <a:alphaOff val="0"/>
          </a:srgbClr>
        </a:solid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8759" tIns="133350" rIns="24892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solidFill>
                <a:sysClr val="window" lastClr="FFFFFF"/>
              </a:solidFill>
              <a:latin typeface="Aptos" panose="02110004020202020204"/>
              <a:ea typeface="+mn-ea"/>
              <a:cs typeface="+mn-cs"/>
            </a:rPr>
            <a:t>Lecturer Name: Bianca Sanfilipo</a:t>
          </a:r>
        </a:p>
      </dsp:txBody>
      <dsp:txXfrm rot="10800000">
        <a:off x="2504040" y="3571782"/>
        <a:ext cx="7660312" cy="926950"/>
      </dsp:txXfrm>
    </dsp:sp>
    <dsp:sp modelId="{9BCC47D0-E9A8-404D-9256-25AEA7E2BF46}">
      <dsp:nvSpPr>
        <dsp:cNvPr id="0" name=""/>
        <dsp:cNvSpPr/>
      </dsp:nvSpPr>
      <dsp:spPr>
        <a:xfrm>
          <a:off x="1756109" y="3569653"/>
          <a:ext cx="926950" cy="926950"/>
        </a:xfrm>
        <a:prstGeom prst="ellipse">
          <a:avLst/>
        </a:prstGeom>
        <a:blipFill>
          <a:blip xmlns:r="http://schemas.openxmlformats.org/officeDocument/2006/relationships" r:embed="rId1"/>
          <a:srcRect/>
          <a:stretch>
            <a:fillRect t="-6000" b="-6000"/>
          </a:stretch>
        </a:blipFill>
        <a:ln w="1905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881914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98174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339700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79029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Marcador de fech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8" name="Marcador de pie de página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Marcador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752394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30658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82375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60449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posición de imagen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el estilo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83603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41863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71E8B-6CA5-40B2-8038-0E112F3DAC1C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150962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Without Quick Gu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127687" y="1146631"/>
            <a:ext cx="2793559" cy="533778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132730" y="973771"/>
            <a:ext cx="2791354" cy="292123"/>
          </a:xfrm>
          <a:prstGeom prst="rect">
            <a:avLst/>
          </a:prstGeom>
          <a:noFill/>
        </p:spPr>
        <p:txBody>
          <a:bodyPr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(click to edit) INTRODUCTION or ABSTRACT</a:t>
            </a:r>
          </a:p>
        </p:txBody>
      </p:sp>
      <p:sp>
        <p:nvSpPr>
          <p:cNvPr id="20" name="Text Placeholder 5"/>
          <p:cNvSpPr>
            <a:spLocks noGrp="1"/>
          </p:cNvSpPr>
          <p:nvPr>
            <p:ph type="body" sz="quarter" idx="20" hasCustomPrompt="1"/>
          </p:nvPr>
        </p:nvSpPr>
        <p:spPr>
          <a:xfrm>
            <a:off x="132729" y="2778721"/>
            <a:ext cx="2788517" cy="292123"/>
          </a:xfrm>
          <a:prstGeom prst="rect">
            <a:avLst/>
          </a:prstGeom>
          <a:noFill/>
        </p:spPr>
        <p:txBody>
          <a:bodyPr wrap="square"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(click to edit)  OBJECTIVES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quarter" idx="21" hasCustomPrompt="1"/>
          </p:nvPr>
        </p:nvSpPr>
        <p:spPr>
          <a:xfrm>
            <a:off x="3174558" y="1146631"/>
            <a:ext cx="2791354" cy="533778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22" name="Text Placeholder 5"/>
          <p:cNvSpPr>
            <a:spLocks noGrp="1"/>
          </p:cNvSpPr>
          <p:nvPr>
            <p:ph type="body" sz="quarter" idx="22" hasCustomPrompt="1"/>
          </p:nvPr>
        </p:nvSpPr>
        <p:spPr>
          <a:xfrm>
            <a:off x="3174559" y="973771"/>
            <a:ext cx="2791354" cy="292123"/>
          </a:xfrm>
          <a:prstGeom prst="rect">
            <a:avLst/>
          </a:prstGeom>
          <a:noFill/>
        </p:spPr>
        <p:txBody>
          <a:bodyPr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(click to edit)  MATERIALS &amp; METHODS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quarter" idx="23" hasCustomPrompt="1"/>
          </p:nvPr>
        </p:nvSpPr>
        <p:spPr>
          <a:xfrm>
            <a:off x="6235790" y="1146631"/>
            <a:ext cx="2791354" cy="533778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24" name="Text Placeholder 5"/>
          <p:cNvSpPr>
            <a:spLocks noGrp="1"/>
          </p:cNvSpPr>
          <p:nvPr>
            <p:ph type="body" sz="quarter" idx="24" hasCustomPrompt="1"/>
          </p:nvPr>
        </p:nvSpPr>
        <p:spPr>
          <a:xfrm>
            <a:off x="6233585" y="973771"/>
            <a:ext cx="2794000" cy="292123"/>
          </a:xfrm>
          <a:prstGeom prst="rect">
            <a:avLst/>
          </a:prstGeom>
          <a:noFill/>
        </p:spPr>
        <p:txBody>
          <a:bodyPr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(click to edit)  RESULTS</a:t>
            </a:r>
          </a:p>
        </p:txBody>
      </p:sp>
      <p:sp>
        <p:nvSpPr>
          <p:cNvPr id="25" name="Text Placeholder 5"/>
          <p:cNvSpPr>
            <a:spLocks noGrp="1"/>
          </p:cNvSpPr>
          <p:nvPr>
            <p:ph type="body" sz="quarter" idx="25" hasCustomPrompt="1"/>
          </p:nvPr>
        </p:nvSpPr>
        <p:spPr>
          <a:xfrm>
            <a:off x="9283901" y="973771"/>
            <a:ext cx="2790838" cy="292123"/>
          </a:xfrm>
          <a:prstGeom prst="rect">
            <a:avLst/>
          </a:prstGeom>
          <a:noFill/>
        </p:spPr>
        <p:txBody>
          <a:bodyPr wrap="square"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(click to edit)  CONCLUSIONS</a:t>
            </a:r>
          </a:p>
        </p:txBody>
      </p:sp>
      <p:sp>
        <p:nvSpPr>
          <p:cNvPr id="26" name="Text Placeholder 3"/>
          <p:cNvSpPr>
            <a:spLocks noGrp="1"/>
          </p:cNvSpPr>
          <p:nvPr>
            <p:ph type="body" sz="quarter" idx="26" hasCustomPrompt="1"/>
          </p:nvPr>
        </p:nvSpPr>
        <p:spPr>
          <a:xfrm>
            <a:off x="9283901" y="1146631"/>
            <a:ext cx="2790838" cy="533778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27" name="Text Placeholder 5"/>
          <p:cNvSpPr>
            <a:spLocks noGrp="1"/>
          </p:cNvSpPr>
          <p:nvPr>
            <p:ph type="body" sz="quarter" idx="27" hasCustomPrompt="1"/>
          </p:nvPr>
        </p:nvSpPr>
        <p:spPr>
          <a:xfrm>
            <a:off x="9283901" y="2791268"/>
            <a:ext cx="2790838" cy="292123"/>
          </a:xfrm>
          <a:prstGeom prst="rect">
            <a:avLst/>
          </a:prstGeom>
          <a:noFill/>
        </p:spPr>
        <p:txBody>
          <a:bodyPr wrap="square"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(click to edit)  REFERENCES</a:t>
            </a:r>
          </a:p>
        </p:txBody>
      </p:sp>
      <p:sp>
        <p:nvSpPr>
          <p:cNvPr id="28" name="Text Placeholder 3"/>
          <p:cNvSpPr>
            <a:spLocks noGrp="1"/>
          </p:cNvSpPr>
          <p:nvPr>
            <p:ph type="body" sz="quarter" idx="28" hasCustomPrompt="1"/>
          </p:nvPr>
        </p:nvSpPr>
        <p:spPr>
          <a:xfrm>
            <a:off x="9283901" y="2945157"/>
            <a:ext cx="2792236" cy="533778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29" name="Text Placeholder 5"/>
          <p:cNvSpPr>
            <a:spLocks noGrp="1"/>
          </p:cNvSpPr>
          <p:nvPr>
            <p:ph type="body" sz="quarter" idx="29" hasCustomPrompt="1"/>
          </p:nvPr>
        </p:nvSpPr>
        <p:spPr>
          <a:xfrm>
            <a:off x="9283901" y="5167656"/>
            <a:ext cx="2790838" cy="292123"/>
          </a:xfrm>
          <a:prstGeom prst="rect">
            <a:avLst/>
          </a:prstGeom>
          <a:noFill/>
        </p:spPr>
        <p:txBody>
          <a:bodyPr wrap="square" lIns="91436" tIns="91436" rIns="91436" bIns="91436" anchor="t" anchorCtr="0">
            <a:spAutoFit/>
          </a:bodyPr>
          <a:lstStyle>
            <a:lvl1pPr marL="0" indent="0" algn="ctr">
              <a:buNone/>
              <a:defRPr sz="771" b="1" u="sng" baseline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(click to edit)  ACKNOWLEDGEMENTS or  CONTACT</a:t>
            </a:r>
          </a:p>
        </p:txBody>
      </p:sp>
      <p:sp>
        <p:nvSpPr>
          <p:cNvPr id="30" name="Text Placeholder 3"/>
          <p:cNvSpPr>
            <a:spLocks noGrp="1"/>
          </p:cNvSpPr>
          <p:nvPr>
            <p:ph type="body" sz="quarter" idx="30" hasCustomPrompt="1"/>
          </p:nvPr>
        </p:nvSpPr>
        <p:spPr>
          <a:xfrm>
            <a:off x="9283901" y="5324749"/>
            <a:ext cx="2792236" cy="533778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60" name="Text Placeholder 3"/>
          <p:cNvSpPr>
            <a:spLocks noGrp="1"/>
          </p:cNvSpPr>
          <p:nvPr>
            <p:ph type="body" sz="quarter" idx="96" hasCustomPrompt="1"/>
          </p:nvPr>
        </p:nvSpPr>
        <p:spPr>
          <a:xfrm>
            <a:off x="127687" y="2932688"/>
            <a:ext cx="2793559" cy="533778"/>
          </a:xfrm>
          <a:prstGeom prst="rect">
            <a:avLst/>
          </a:prstGeom>
        </p:spPr>
        <p:txBody>
          <a:bodyPr wrap="square" lIns="228589" tIns="228589" rIns="228589" bIns="228589" anchor="t" anchorCtr="0">
            <a:spAutoFit/>
          </a:bodyPr>
          <a:lstStyle>
            <a:lvl1pPr marL="0" indent="0">
              <a:buNone/>
              <a:defRPr sz="52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309497" indent="-119037">
              <a:defRPr sz="521">
                <a:latin typeface="Trebuchet MS" pitchFamily="34" charset="0"/>
              </a:defRPr>
            </a:lvl2pPr>
            <a:lvl3pPr marL="428535" indent="-119037">
              <a:defRPr sz="521">
                <a:latin typeface="Trebuchet MS" pitchFamily="34" charset="0"/>
              </a:defRPr>
            </a:lvl3pPr>
            <a:lvl4pPr marL="559476" indent="-130941">
              <a:defRPr sz="521">
                <a:latin typeface="Trebuchet MS" pitchFamily="34" charset="0"/>
              </a:defRPr>
            </a:lvl4pPr>
            <a:lvl5pPr marL="654706" indent="-95230">
              <a:defRPr sz="521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19" name="Text Placeholder 76">
            <a:extLst>
              <a:ext uri="{FF2B5EF4-FFF2-40B4-BE49-F238E27FC236}">
                <a16:creationId xmlns:a16="http://schemas.microsoft.com/office/drawing/2014/main" id="{76E875DB-924A-7E40-BC3B-C78A241B7941}"/>
              </a:ext>
            </a:extLst>
          </p:cNvPr>
          <p:cNvSpPr>
            <a:spLocks noGrp="1"/>
          </p:cNvSpPr>
          <p:nvPr>
            <p:ph type="body" sz="quarter" idx="150" hasCustomPrompt="1"/>
          </p:nvPr>
        </p:nvSpPr>
        <p:spPr>
          <a:xfrm>
            <a:off x="1647943" y="640390"/>
            <a:ext cx="8888602" cy="220188"/>
          </a:xfrm>
          <a:prstGeom prst="rect">
            <a:avLst/>
          </a:prstGeom>
        </p:spPr>
        <p:txBody>
          <a:bodyPr anchor="t" anchorCtr="0">
            <a:spAutoFit/>
          </a:bodyPr>
          <a:lstStyle>
            <a:lvl1pPr marL="0" indent="0" algn="ctr">
              <a:buFontTx/>
              <a:buNone/>
              <a:defRPr sz="917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1500"/>
            </a:lvl2pPr>
            <a:lvl3pPr>
              <a:buFontTx/>
              <a:buNone/>
              <a:defRPr sz="1500"/>
            </a:lvl3pPr>
            <a:lvl4pPr>
              <a:buFontTx/>
              <a:buNone/>
              <a:defRPr sz="1500"/>
            </a:lvl4pPr>
            <a:lvl5pPr>
              <a:buFontTx/>
              <a:buNone/>
              <a:defRPr sz="1500"/>
            </a:lvl5pPr>
          </a:lstStyle>
          <a:p>
            <a:pPr lvl="0"/>
            <a:r>
              <a:rPr lang="en-US" dirty="0"/>
              <a:t>Click here to add affiliations</a:t>
            </a:r>
          </a:p>
        </p:txBody>
      </p:sp>
      <p:sp>
        <p:nvSpPr>
          <p:cNvPr id="31" name="Text Placeholder 76">
            <a:extLst>
              <a:ext uri="{FF2B5EF4-FFF2-40B4-BE49-F238E27FC236}">
                <a16:creationId xmlns:a16="http://schemas.microsoft.com/office/drawing/2014/main" id="{83D8C485-82D1-A04A-AA78-C554A9ECB43D}"/>
              </a:ext>
            </a:extLst>
          </p:cNvPr>
          <p:cNvSpPr>
            <a:spLocks noGrp="1"/>
          </p:cNvSpPr>
          <p:nvPr>
            <p:ph type="body" sz="quarter" idx="151" hasCustomPrompt="1"/>
          </p:nvPr>
        </p:nvSpPr>
        <p:spPr>
          <a:xfrm>
            <a:off x="1647943" y="388439"/>
            <a:ext cx="8888602" cy="266548"/>
          </a:xfrm>
          <a:prstGeom prst="rect">
            <a:avLst/>
          </a:prstGeom>
        </p:spPr>
        <p:txBody>
          <a:bodyPr anchor="t" anchorCtr="0">
            <a:spAutoFit/>
          </a:bodyPr>
          <a:lstStyle>
            <a:lvl1pPr marL="0" indent="0" algn="ctr">
              <a:buFontTx/>
              <a:buNone/>
              <a:defRPr sz="1250" b="1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1500"/>
            </a:lvl2pPr>
            <a:lvl3pPr>
              <a:buFontTx/>
              <a:buNone/>
              <a:defRPr sz="1500"/>
            </a:lvl3pPr>
            <a:lvl4pPr>
              <a:buFontTx/>
              <a:buNone/>
              <a:defRPr sz="1500"/>
            </a:lvl4pPr>
            <a:lvl5pPr>
              <a:buFontTx/>
              <a:buNone/>
              <a:defRPr sz="1500"/>
            </a:lvl5pPr>
          </a:lstStyle>
          <a:p>
            <a:pPr lvl="0"/>
            <a:r>
              <a:rPr lang="en-US" dirty="0"/>
              <a:t>Click here to add authors</a:t>
            </a:r>
          </a:p>
        </p:txBody>
      </p:sp>
      <p:sp>
        <p:nvSpPr>
          <p:cNvPr id="32" name="Text Placeholder 76">
            <a:extLst>
              <a:ext uri="{FF2B5EF4-FFF2-40B4-BE49-F238E27FC236}">
                <a16:creationId xmlns:a16="http://schemas.microsoft.com/office/drawing/2014/main" id="{CBC470FB-9A4D-1549-9DD0-8846678DDA54}"/>
              </a:ext>
            </a:extLst>
          </p:cNvPr>
          <p:cNvSpPr>
            <a:spLocks noGrp="1"/>
          </p:cNvSpPr>
          <p:nvPr>
            <p:ph type="body" sz="quarter" idx="153" hasCustomPrompt="1"/>
          </p:nvPr>
        </p:nvSpPr>
        <p:spPr>
          <a:xfrm>
            <a:off x="1647943" y="81167"/>
            <a:ext cx="8888602" cy="347852"/>
          </a:xfrm>
          <a:prstGeom prst="rect">
            <a:avLst/>
          </a:prstGeom>
        </p:spPr>
        <p:txBody>
          <a:bodyPr anchor="t" anchorCtr="0">
            <a:spAutoFit/>
          </a:bodyPr>
          <a:lstStyle>
            <a:lvl1pPr marL="0" indent="0" algn="ctr">
              <a:buFontTx/>
              <a:buNone/>
              <a:defRPr sz="1833" b="1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1500"/>
            </a:lvl2pPr>
            <a:lvl3pPr>
              <a:buFontTx/>
              <a:buNone/>
              <a:defRPr sz="1500"/>
            </a:lvl3pPr>
            <a:lvl4pPr>
              <a:buFontTx/>
              <a:buNone/>
              <a:defRPr sz="1500"/>
            </a:lvl4pPr>
            <a:lvl5pPr>
              <a:buFontTx/>
              <a:buNone/>
              <a:defRPr sz="1500"/>
            </a:lvl5pPr>
          </a:lstStyle>
          <a:p>
            <a:pPr lvl="0"/>
            <a:r>
              <a:rPr lang="en-US" dirty="0"/>
              <a:t>Click here to add title</a:t>
            </a:r>
          </a:p>
        </p:txBody>
      </p:sp>
    </p:spTree>
    <p:extLst>
      <p:ext uri="{BB962C8B-B14F-4D97-AF65-F5344CB8AC3E}">
        <p14:creationId xmlns:p14="http://schemas.microsoft.com/office/powerpoint/2010/main" val="1887619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el estilo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771E8B-6CA5-40B2-8038-0E112F3DAC1C}" type="datetimeFigureOut">
              <a:rPr lang="es-ES" smtClean="0"/>
              <a:t>14/07/2026</a:t>
            </a:fld>
            <a:endParaRPr lang="es-ES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F1556C4-DFC3-4611-A7CC-780699185E26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933118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pn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inform.scot/illnesses-and-conditions/adhd/managing-adhd-symptoms-in-work-and-education/" TargetMode="External"/><Relationship Id="rId3" Type="http://schemas.openxmlformats.org/officeDocument/2006/relationships/hyperlink" Target="https://www.nice.org.uk/guidance/ng87" TargetMode="External"/><Relationship Id="rId7" Type="http://schemas.openxmlformats.org/officeDocument/2006/relationships/hyperlink" Target="https://www.nhsinform.scot/illnesses-and-conditions/adhd/lifestyle-changes-for-people-with-adhd/" TargetMode="External"/><Relationship Id="rId2" Type="http://schemas.openxmlformats.org/officeDocument/2006/relationships/hyperlink" Target="https://www.enherts-tr.nhs.uk/services/adhd-add/psycho-education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nhsinform.scot/illnesses-and-conditions/adhd/clinical-treatments-for-adhd/" TargetMode="External"/><Relationship Id="rId5" Type="http://schemas.openxmlformats.org/officeDocument/2006/relationships/hyperlink" Target="https://www.nhs.uk/tests-and-treatments/cognitive-behavioural-therapy-cbt/" TargetMode="External"/><Relationship Id="rId4" Type="http://schemas.openxmlformats.org/officeDocument/2006/relationships/hyperlink" Target="https://www.nhs.uk/conditions/adhd-adults/" TargetMode="External"/><Relationship Id="rId9" Type="http://schemas.openxmlformats.org/officeDocument/2006/relationships/hyperlink" Target="https://www.nhsinform.scot/illnesses-and-conditions/adhd/managing-the-symptoms-of-adh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4" descr="A black text on a white background">
            <a:extLst>
              <a:ext uri="{FF2B5EF4-FFF2-40B4-BE49-F238E27FC236}">
                <a16:creationId xmlns:a16="http://schemas.microsoft.com/office/drawing/2014/main" id="{84BB4C7A-A251-0997-423D-878C998686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974" y="79513"/>
            <a:ext cx="3955070" cy="2067339"/>
          </a:xfrm>
          <a:prstGeom prst="rect">
            <a:avLst/>
          </a:prstGeom>
        </p:spPr>
      </p:pic>
      <p:graphicFrame>
        <p:nvGraphicFramePr>
          <p:cNvPr id="16" name="Content Placeholder 6">
            <a:extLst>
              <a:ext uri="{FF2B5EF4-FFF2-40B4-BE49-F238E27FC236}">
                <a16:creationId xmlns:a16="http://schemas.microsoft.com/office/drawing/2014/main" id="{A9876C88-4001-E3FB-675B-BF6C1B7272E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05751053"/>
              </p:ext>
            </p:extLst>
          </p:nvPr>
        </p:nvGraphicFramePr>
        <p:xfrm>
          <a:off x="204282" y="2146853"/>
          <a:ext cx="11867744" cy="4498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EC0F5261-3F8F-369B-3D7F-87E738BC7D67}"/>
              </a:ext>
            </a:extLst>
          </p:cNvPr>
          <p:cNvSpPr txBox="1"/>
          <p:nvPr/>
        </p:nvSpPr>
        <p:spPr>
          <a:xfrm>
            <a:off x="4075044" y="212414"/>
            <a:ext cx="7996982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/>
              <a:t>Psychopathological Classifications and Provisions</a:t>
            </a:r>
          </a:p>
        </p:txBody>
      </p:sp>
    </p:spTree>
    <p:extLst>
      <p:ext uri="{BB962C8B-B14F-4D97-AF65-F5344CB8AC3E}">
        <p14:creationId xmlns:p14="http://schemas.microsoft.com/office/powerpoint/2010/main" val="24062731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6EDE4D7-E5DB-5854-2C54-58DE17CBAE7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0" y="996278"/>
            <a:ext cx="3463047" cy="2407174"/>
          </a:xfrm>
        </p:spPr>
        <p:txBody>
          <a:bodyPr/>
          <a:lstStyle/>
          <a:p>
            <a:pPr algn="just"/>
            <a:r>
              <a:rPr lang="en-GB" sz="9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Mental, behavioural or neurodevelopmental disorder </a:t>
            </a:r>
          </a:p>
          <a:p>
            <a:pPr algn="just"/>
            <a:r>
              <a:rPr lang="en-GB" sz="900" kern="100" dirty="0">
                <a:solidFill>
                  <a:srgbClr val="FF0000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9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Attention Deficit Hyperactivity Disorder (ADHD)</a:t>
            </a:r>
          </a:p>
          <a:p>
            <a:pPr algn="just">
              <a:buNone/>
            </a:pPr>
            <a:r>
              <a:rPr lang="en-GB" sz="9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ADHD is a developmental disorder characterized by an ongoing pattern of one or more of the following types of symptoms: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GB" sz="9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High levels of hyperactivity, Impulsive behaviours, Inconsistency with age, direct interference with performance, Difficulties in daily functioning (</a:t>
            </a:r>
            <a:r>
              <a:rPr lang="en-GB" sz="8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NICE, 2018).</a:t>
            </a:r>
            <a:endParaRPr lang="en-GB" sz="900" kern="100" dirty="0">
              <a:solidFill>
                <a:srgbClr val="FF0000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GB" sz="9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Prevalence (How common is it?)</a:t>
            </a:r>
          </a:p>
          <a:p>
            <a:pPr algn="just"/>
            <a:r>
              <a:rPr lang="en-GB" sz="9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Affects 5% of children, Affects 2.5% of adults, More frequent in males, 129 million worldwide, High persistence into adulthood </a:t>
            </a:r>
            <a:r>
              <a:rPr lang="en-GB" sz="8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((NHS England, 2024).</a:t>
            </a:r>
          </a:p>
          <a:p>
            <a:endParaRPr lang="en-GB" sz="833" kern="100" dirty="0">
              <a:latin typeface="Arial Nova" panose="020B05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B703ED-7BE7-AD1D-5C76-349AC66245A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05409" y="973771"/>
            <a:ext cx="2796208" cy="324055"/>
          </a:xfrm>
        </p:spPr>
        <p:txBody>
          <a:bodyPr/>
          <a:lstStyle/>
          <a:p>
            <a:r>
              <a:rPr lang="en-GB" sz="1000" u="none" dirty="0">
                <a:latin typeface="Aptos" panose="020B0004020202020204" pitchFamily="34" charset="0"/>
              </a:rPr>
              <a:t>Introduction</a:t>
            </a:r>
            <a:r>
              <a:rPr lang="en-GB" sz="1000" dirty="0">
                <a:latin typeface="Aptos" panose="020B0004020202020204" pitchFamily="34" charset="0"/>
              </a:rPr>
              <a:t>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5A24BA-23D0-389B-9C96-39883BA95D2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0" y="3846138"/>
            <a:ext cx="3717063" cy="780014"/>
          </a:xfrm>
        </p:spPr>
        <p:txBody>
          <a:bodyPr/>
          <a:lstStyle/>
          <a:p>
            <a:r>
              <a:rPr lang="en-GB" sz="800" b="0" u="none" dirty="0">
                <a:latin typeface="Arial" panose="020B0604020202020204" pitchFamily="34" charset="0"/>
                <a:cs typeface="Arial" panose="020B0604020202020204" pitchFamily="34" charset="0"/>
              </a:rPr>
              <a:t>            (NHS, 2024). </a:t>
            </a:r>
          </a:p>
          <a:p>
            <a:r>
              <a:rPr lang="en-GB" sz="900" u="none" dirty="0">
                <a:latin typeface="Arial" panose="020B0604020202020204" pitchFamily="34" charset="0"/>
                <a:cs typeface="Arial" panose="020B0604020202020204" pitchFamily="34" charset="0"/>
              </a:rPr>
              <a:t>Causes, Symptoms, Diagnosis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5EA422-02CF-EC85-AE1E-9F501EE4E39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3371850" y="1146630"/>
            <a:ext cx="2943225" cy="5611770"/>
          </a:xfrm>
        </p:spPr>
        <p:txBody>
          <a:bodyPr/>
          <a:lstStyle/>
          <a:p>
            <a:pPr algn="just"/>
            <a:r>
              <a:rPr lang="en-GB" sz="9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Historically</a:t>
            </a:r>
            <a:r>
              <a:rPr lang="en-GB" sz="9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people with Attention Deficit Hyperactivity Disorder (ADHD) were not viewed as having a neurological condition; instead, they were labeled as aggressive, rude, or stupid. Socially, the blame was placed on the parents </a:t>
            </a:r>
            <a:r>
              <a:rPr lang="en-GB" sz="8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(NHS England, 2025). </a:t>
            </a:r>
          </a:p>
          <a:p>
            <a:pPr algn="just"/>
            <a:r>
              <a:rPr lang="en-GB" sz="9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How has this changed? </a:t>
            </a:r>
            <a:r>
              <a:rPr lang="en-GB" sz="9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ADHD is acknowledged as a neurodevelopmental condition, not a moral failing. Advances in neuroscience, psychology, and social media have clarified that individuals with ADHD exhibit different behaviours due to inherent brain structural and chemical differences  </a:t>
            </a:r>
            <a:r>
              <a:rPr lang="en-GB" sz="8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(NHS Inform, 2026).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From blame to neurobiology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Visibility among adults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neurodiversity movement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9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current challenge (misinformation)</a:t>
            </a:r>
          </a:p>
          <a:p>
            <a:r>
              <a:rPr lang="en-GB" sz="10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Historical Perspectives and Evolution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Sir Alexander Crichton (1798) describes it as agitation or restlessness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George Still (1902) called it a defect of moral control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Medical evolution: 1950s "Minimal Brain Dysfunction“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DSM-II (1968) termed it "Hyperkinetic reaction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sz="1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DSM-III (1980) prioritized the attention deficit </a:t>
            </a:r>
            <a:r>
              <a:rPr lang="en-GB" sz="8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((Dalrymple et al., 2020).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7D374F2-DF33-39C4-AE9E-EC19FF534CA6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904919" y="973771"/>
            <a:ext cx="2093516" cy="462554"/>
          </a:xfrm>
        </p:spPr>
        <p:txBody>
          <a:bodyPr/>
          <a:lstStyle/>
          <a:p>
            <a:r>
              <a:rPr lang="en-GB" sz="1000" u="none" dirty="0">
                <a:latin typeface="Arial" panose="020B0604020202020204" pitchFamily="34" charset="0"/>
                <a:cs typeface="Arial" panose="020B0604020202020204" pitchFamily="34" charset="0"/>
              </a:rPr>
              <a:t>Historical perspectives and treatments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39F00D5-5C38-D6F2-6606-6A41E051B19F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6200842" y="2901587"/>
            <a:ext cx="2554473" cy="3956411"/>
          </a:xfrm>
        </p:spPr>
        <p:txBody>
          <a:bodyPr/>
          <a:lstStyle/>
          <a:p>
            <a:r>
              <a:rPr lang="en-GB" sz="1000" u="none" dirty="0">
                <a:latin typeface="Arial" panose="020B0604020202020204" pitchFamily="34" charset="0"/>
                <a:cs typeface="Arial" panose="020B0604020202020204" pitchFamily="34" charset="0"/>
              </a:rPr>
              <a:t>Current services and treatments </a:t>
            </a:r>
          </a:p>
          <a:p>
            <a:pPr algn="just"/>
            <a:r>
              <a:rPr lang="en-GB" sz="900" u="none" dirty="0">
                <a:latin typeface="Arial" panose="020B0604020202020204" pitchFamily="34" charset="0"/>
                <a:cs typeface="Arial" panose="020B0604020202020204" pitchFamily="34" charset="0"/>
              </a:rPr>
              <a:t>Pharmacological treatment: </a:t>
            </a:r>
            <a:r>
              <a:rPr lang="en-GB" sz="900" b="0" u="none" dirty="0">
                <a:latin typeface="Arial" panose="020B0604020202020204" pitchFamily="34" charset="0"/>
                <a:cs typeface="Arial" panose="020B0604020202020204" pitchFamily="34" charset="0"/>
              </a:rPr>
              <a:t>This consists of the medical prescription of psychostimulants or non-stimulant medications to modulate neurotransmitter levels in the prefrontal cortex </a:t>
            </a:r>
            <a:r>
              <a:rPr lang="en-GB" sz="800" b="0" u="none" dirty="0">
                <a:latin typeface="Arial" panose="020B0604020202020204" pitchFamily="34" charset="0"/>
                <a:cs typeface="Arial" panose="020B0604020202020204" pitchFamily="34" charset="0"/>
              </a:rPr>
              <a:t>(NHS Inform, 2026).</a:t>
            </a:r>
          </a:p>
          <a:p>
            <a:pPr algn="just"/>
            <a:r>
              <a:rPr lang="en-GB" sz="900" u="none" dirty="0">
                <a:latin typeface="Arial" panose="020B0604020202020204" pitchFamily="34" charset="0"/>
                <a:cs typeface="Arial" panose="020B0604020202020204" pitchFamily="34" charset="0"/>
              </a:rPr>
              <a:t>Behavioural-psychological therapy: </a:t>
            </a:r>
            <a:r>
              <a:rPr lang="en-GB" sz="900" b="0" u="none" dirty="0">
                <a:latin typeface="Arial" panose="020B0604020202020204" pitchFamily="34" charset="0"/>
                <a:cs typeface="Arial" panose="020B0604020202020204" pitchFamily="34" charset="0"/>
              </a:rPr>
              <a:t>focused on habit formation, time-management techniques, problem-solving, and adaptive emotion management (Pomodoro Technique) </a:t>
            </a:r>
            <a:r>
              <a:rPr lang="en-GB" sz="800" b="0" u="none" dirty="0">
                <a:latin typeface="Arial" panose="020B0604020202020204" pitchFamily="34" charset="0"/>
                <a:cs typeface="Arial" panose="020B0604020202020204" pitchFamily="34" charset="0"/>
              </a:rPr>
              <a:t>(NHS, 2025).</a:t>
            </a:r>
          </a:p>
          <a:p>
            <a:pPr algn="just"/>
            <a:r>
              <a:rPr lang="en-GB" sz="900" u="none" dirty="0">
                <a:latin typeface="Arial" panose="020B0604020202020204" pitchFamily="34" charset="0"/>
                <a:cs typeface="Arial" panose="020B0604020202020204" pitchFamily="34" charset="0"/>
              </a:rPr>
              <a:t>Psychoeducation and community support</a:t>
            </a:r>
            <a:r>
              <a:rPr lang="en-GB" sz="900" b="0" u="none" dirty="0">
                <a:latin typeface="Arial" panose="020B0604020202020204" pitchFamily="34" charset="0"/>
                <a:cs typeface="Arial" panose="020B0604020202020204" pitchFamily="34" charset="0"/>
              </a:rPr>
              <a:t>: Specialized training for parents and adaptations in the school or work environment to reduce the affected individual's cognitive load </a:t>
            </a:r>
            <a:r>
              <a:rPr lang="en-GB" sz="800" b="0" u="none" dirty="0">
                <a:latin typeface="Arial" panose="020B0604020202020204" pitchFamily="34" charset="0"/>
                <a:cs typeface="Arial" panose="020B0604020202020204" pitchFamily="34" charset="0"/>
              </a:rPr>
              <a:t>(NHS Trust, 2023).</a:t>
            </a:r>
            <a:endParaRPr lang="en-GB" sz="900" b="0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GB" sz="900" u="none" dirty="0">
                <a:latin typeface="Arial" panose="020B0604020202020204" pitchFamily="34" charset="0"/>
                <a:cs typeface="Arial" panose="020B0604020202020204" pitchFamily="34" charset="0"/>
              </a:rPr>
              <a:t>In the school setting: </a:t>
            </a:r>
            <a:r>
              <a:rPr lang="en-GB" sz="900" b="0" u="none" dirty="0">
                <a:latin typeface="Arial" panose="020B0604020202020204" pitchFamily="34" charset="0"/>
                <a:cs typeface="Arial" panose="020B0604020202020204" pitchFamily="34" charset="0"/>
              </a:rPr>
              <a:t>Individualized support plans, including exams in quiet environments, extended deadlines for assignments, and active breaks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GB" sz="900" u="none" dirty="0">
                <a:latin typeface="Arial" panose="020B0604020202020204" pitchFamily="34" charset="0"/>
                <a:cs typeface="Arial" panose="020B0604020202020204" pitchFamily="34" charset="0"/>
              </a:rPr>
              <a:t>In the workplace: </a:t>
            </a:r>
            <a:r>
              <a:rPr lang="en-GB" sz="900" b="0" u="none" dirty="0">
                <a:latin typeface="Arial" panose="020B0604020202020204" pitchFamily="34" charset="0"/>
                <a:cs typeface="Arial" panose="020B0604020202020204" pitchFamily="34" charset="0"/>
              </a:rPr>
              <a:t>Reasonable accommodations, such as the use of noise-canceling headphones, flexible scheduling, short breaks during the workday, and coaching for adults (</a:t>
            </a:r>
            <a:r>
              <a:rPr lang="en-GB" sz="800" b="0" u="none" dirty="0">
                <a:latin typeface="Arial" panose="020B0604020202020204" pitchFamily="34" charset="0"/>
                <a:cs typeface="Arial" panose="020B0604020202020204" pitchFamily="34" charset="0"/>
              </a:rPr>
              <a:t>NHS Inform, 2026)</a:t>
            </a:r>
            <a:endParaRPr lang="en-GB" sz="900" b="0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900" b="0" u="none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000" b="0" u="none" dirty="0">
              <a:solidFill>
                <a:srgbClr val="FF0000"/>
              </a:solidFill>
              <a:latin typeface="Aptos" panose="020B0004020202020204" pitchFamily="34" charset="0"/>
            </a:endParaRPr>
          </a:p>
          <a:p>
            <a:endParaRPr lang="en-GB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27F632F-F998-135E-0524-86D375FC5D18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8486926" y="973771"/>
            <a:ext cx="3380396" cy="284675"/>
          </a:xfrm>
        </p:spPr>
        <p:txBody>
          <a:bodyPr/>
          <a:lstStyle/>
          <a:p>
            <a:r>
              <a:rPr lang="en-GB" sz="1000" u="none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5BB92EB9-4C7E-3A15-04B6-67A9C82BD3DD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8835672" y="1061135"/>
            <a:ext cx="3150919" cy="2222447"/>
          </a:xfrm>
        </p:spPr>
        <p:txBody>
          <a:bodyPr/>
          <a:lstStyle/>
          <a:p>
            <a:pPr algn="just">
              <a:spcAft>
                <a:spcPts val="229"/>
              </a:spcAft>
            </a:pPr>
            <a:r>
              <a:rPr lang="en-GB" sz="900" b="1" dirty="0">
                <a:latin typeface="Arial" panose="020B0604020202020204" pitchFamily="34" charset="0"/>
                <a:ea typeface="Century Schoolbook" panose="02040604050505020304" pitchFamily="18" charset="0"/>
                <a:cs typeface="Arial" panose="020B0604020202020204" pitchFamily="34" charset="0"/>
              </a:rPr>
              <a:t>Promote early detection</a:t>
            </a:r>
            <a:r>
              <a:rPr lang="en-GB" sz="1000" dirty="0">
                <a:latin typeface="Aptos" panose="020B0004020202020204" pitchFamily="34" charset="0"/>
                <a:ea typeface="Century Schoolbook" panose="02040604050505020304" pitchFamily="18" charset="0"/>
              </a:rPr>
              <a:t>: Implement standardized protocols at the primary education level to detect symptoms early and reduce school failure</a:t>
            </a:r>
          </a:p>
          <a:p>
            <a:pPr algn="just">
              <a:spcAft>
                <a:spcPts val="229"/>
              </a:spcAft>
            </a:pPr>
            <a:r>
              <a:rPr lang="en-GB" sz="900" b="1" dirty="0">
                <a:latin typeface="Arial" panose="020B0604020202020204" pitchFamily="34" charset="0"/>
                <a:ea typeface="Century Schoolbook" panose="02040604050505020304" pitchFamily="18" charset="0"/>
                <a:cs typeface="Arial" panose="020B0604020202020204" pitchFamily="34" charset="0"/>
              </a:rPr>
              <a:t>Continuous teacher training: </a:t>
            </a:r>
            <a:r>
              <a:rPr lang="en-GB" sz="1000" dirty="0">
                <a:latin typeface="Aptos" panose="020B0004020202020204" pitchFamily="34" charset="0"/>
                <a:ea typeface="Century Schoolbook" panose="02040604050505020304" pitchFamily="18" charset="0"/>
              </a:rPr>
              <a:t>Providing specific methodological tools to teachers at all educational levels</a:t>
            </a:r>
          </a:p>
          <a:p>
            <a:pPr algn="just">
              <a:spcAft>
                <a:spcPts val="229"/>
              </a:spcAft>
            </a:pPr>
            <a:r>
              <a:rPr lang="en-GB" sz="900" b="1" dirty="0">
                <a:latin typeface="Arial" panose="020B0604020202020204" pitchFamily="34" charset="0"/>
                <a:ea typeface="Century Schoolbook" panose="02040604050505020304" pitchFamily="18" charset="0"/>
                <a:cs typeface="Arial" panose="020B0604020202020204" pitchFamily="34" charset="0"/>
              </a:rPr>
              <a:t>Therapeutic continuity: </a:t>
            </a:r>
            <a:r>
              <a:rPr lang="en-GB" sz="1000" dirty="0">
                <a:latin typeface="Aptos" panose="020B0004020202020204" pitchFamily="34" charset="0"/>
                <a:ea typeface="Century Schoolbook" panose="02040604050505020304" pitchFamily="18" charset="0"/>
              </a:rPr>
              <a:t>Structuring specialized mental health services that provide guided support during the transition from adolescence to adulthood—a stage when involuntary discontinuation of treatment often occurs</a:t>
            </a:r>
          </a:p>
          <a:p>
            <a:pPr algn="just">
              <a:spcAft>
                <a:spcPts val="229"/>
              </a:spcAft>
            </a:pPr>
            <a:endParaRPr lang="en-GB" sz="1000" dirty="0">
              <a:latin typeface="Aptos" panose="020B0004020202020204" pitchFamily="34" charset="0"/>
              <a:ea typeface="Century Schoolbook" panose="020406040505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E623E73B-A818-ECAD-449D-B4BA29C89431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9081299" y="3249039"/>
            <a:ext cx="2905292" cy="340468"/>
          </a:xfrm>
        </p:spPr>
        <p:txBody>
          <a:bodyPr/>
          <a:lstStyle/>
          <a:p>
            <a:r>
              <a:rPr lang="en-GB" sz="1000" dirty="0">
                <a:latin typeface="Aptos" panose="020B0004020202020204" pitchFamily="34" charset="0"/>
              </a:rPr>
              <a:t>Conclusions 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0FD3AFCE-81A9-6CA3-7186-12D9C355F948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8835672" y="5445393"/>
            <a:ext cx="3269656" cy="1412607"/>
          </a:xfrm>
        </p:spPr>
        <p:txBody>
          <a:bodyPr/>
          <a:lstStyle/>
          <a:p>
            <a:pPr algn="just">
              <a:spcAft>
                <a:spcPts val="229"/>
              </a:spcAft>
            </a:pPr>
            <a:r>
              <a:rPr lang="en-US" sz="1000" dirty="0">
                <a:latin typeface="Arial" panose="020B0604020202020204" pitchFamily="34" charset="0"/>
                <a:ea typeface="Century Schoolbook" panose="02040604050505020304" pitchFamily="18" charset="0"/>
                <a:cs typeface="Arial" panose="020B0604020202020204" pitchFamily="34" charset="0"/>
              </a:rPr>
              <a:t>ADHD is a neurodevelopmental disorder with a strong genetic basis; its diagnosis is exclusively clinical. Effective management requires a multimodal and comprehensive approach, combining pharmacological treatments, psychological therapy, and psychoeducational support</a:t>
            </a:r>
          </a:p>
          <a:p>
            <a:pPr>
              <a:spcAft>
                <a:spcPts val="229"/>
              </a:spcAft>
            </a:pPr>
            <a:endParaRPr lang="en-GB" sz="1000" dirty="0">
              <a:latin typeface="Aptos" panose="020B0004020202020204" pitchFamily="34" charset="0"/>
              <a:ea typeface="Century Schoolbook" panose="02040604050505020304" pitchFamily="18" charset="0"/>
            </a:endParaRP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A70C907E-7905-7BDC-E66E-90047768310D}"/>
              </a:ext>
            </a:extLst>
          </p:cNvPr>
          <p:cNvSpPr>
            <a:spLocks noGrp="1"/>
          </p:cNvSpPr>
          <p:nvPr>
            <p:ph type="body" sz="quarter" idx="96"/>
          </p:nvPr>
        </p:nvSpPr>
        <p:spPr>
          <a:xfrm>
            <a:off x="0" y="4172187"/>
            <a:ext cx="3717063" cy="2677003"/>
          </a:xfrm>
        </p:spPr>
        <p:txBody>
          <a:bodyPr/>
          <a:lstStyle/>
          <a:p>
            <a:r>
              <a:rPr lang="en-GB" sz="9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There is no single or specific cause The global medical community defines it as a neurodevelopmental disorder of multifactorial origin, in which genetic factors play a significant role (</a:t>
            </a:r>
            <a:r>
              <a:rPr lang="en-GB" sz="8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Inform, 2026).</a:t>
            </a:r>
          </a:p>
          <a:p>
            <a:pPr algn="just"/>
            <a:r>
              <a:rPr lang="en-GB" sz="9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Primary factor: Genetic heritability close to 74%–80%</a:t>
            </a:r>
          </a:p>
          <a:p>
            <a:pPr algn="just"/>
            <a:r>
              <a:rPr lang="en-GB" sz="9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Environmental factor and perinatal risk: Alcohol, tobacco, drugs</a:t>
            </a:r>
            <a:endParaRPr lang="en-GB" sz="900" kern="100" dirty="0">
              <a:solidFill>
                <a:srgbClr val="FF0000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9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Symptoms: </a:t>
            </a:r>
            <a:r>
              <a:rPr lang="en-GB" sz="9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Difficulty maintaining attention, Frequently losing objects, Inability to sit still, Excessive or loud talking, Interrupting others' conversations, Cognitive and motor impulsivity</a:t>
            </a:r>
          </a:p>
          <a:p>
            <a:pPr algn="just"/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Diagnosis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: The diagnosis of ADHD is exclusively clinical. This means it is not made using blood tests, X-rays, or brain scans</a:t>
            </a:r>
          </a:p>
          <a:p>
            <a:pPr algn="just"/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The medical community is guided by reference manuals such as the American Psychiatric Association's DSM-5-TR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(NHS England, 2025).</a:t>
            </a:r>
          </a:p>
          <a:p>
            <a:endParaRPr lang="en-GB" sz="917" kern="100" dirty="0">
              <a:solidFill>
                <a:srgbClr val="FF0000"/>
              </a:solidFill>
              <a:latin typeface="Aptos" panose="020B0004020202020204" pitchFamily="34" charset="0"/>
              <a:ea typeface="Aptos" panose="020B0004020202020204" pitchFamily="34" charset="0"/>
            </a:endParaRPr>
          </a:p>
          <a:p>
            <a:endParaRPr lang="en-GB" sz="833" kern="100" dirty="0">
              <a:latin typeface="Aptos" panose="020B0004020202020204" pitchFamily="34" charset="0"/>
              <a:ea typeface="Aptos" panose="020B0004020202020204" pitchFamily="34" charset="0"/>
            </a:endParaRP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48D3574B-9CFC-4B83-1C3B-42BD2A74FB76}"/>
              </a:ext>
            </a:extLst>
          </p:cNvPr>
          <p:cNvSpPr>
            <a:spLocks noGrp="1"/>
          </p:cNvSpPr>
          <p:nvPr>
            <p:ph type="body" sz="quarter" idx="151"/>
          </p:nvPr>
        </p:nvSpPr>
        <p:spPr>
          <a:xfrm>
            <a:off x="0" y="1"/>
            <a:ext cx="12192000" cy="997966"/>
          </a:xfrm>
        </p:spPr>
        <p:txBody>
          <a:bodyPr/>
          <a:lstStyle/>
          <a:p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0F0302020204030204"/>
                <a:ea typeface="+mj-ea"/>
                <a:cs typeface="+mj-cs"/>
              </a:rPr>
              <a:t>Neurodevelopmental disorders </a:t>
            </a:r>
            <a:b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0F0302020204030204"/>
                <a:ea typeface="+mj-ea"/>
                <a:cs typeface="+mj-cs"/>
              </a:rPr>
            </a:b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 Display" panose="020F0302020204030204"/>
                <a:ea typeface="+mj-ea"/>
                <a:cs typeface="+mj-cs"/>
              </a:rPr>
              <a:t>Attention deficit hyperactivity disorder (6A05)</a:t>
            </a:r>
            <a:endParaRPr lang="en-GB" sz="1800" b="0" dirty="0">
              <a:solidFill>
                <a:prstClr val="black"/>
              </a:solidFill>
              <a:latin typeface="Aptos Display" panose="020F0302020204030204"/>
              <a:ea typeface="+mj-ea"/>
              <a:cs typeface="+mj-cs"/>
            </a:endParaRPr>
          </a:p>
          <a:p>
            <a:r>
              <a:rPr lang="en-GB" sz="2000" b="0" dirty="0">
                <a:solidFill>
                  <a:prstClr val="black"/>
                </a:solidFill>
                <a:latin typeface="Aptos Display" panose="020F0302020204030204"/>
                <a:ea typeface="+mj-ea"/>
                <a:cs typeface="+mj-cs"/>
              </a:rPr>
              <a:t>                                   </a:t>
            </a:r>
            <a:r>
              <a:rPr lang="en-GB" sz="1600" b="0" dirty="0">
                <a:solidFill>
                  <a:prstClr val="black"/>
                </a:solidFill>
                <a:latin typeface="Aptos Display" panose="020F0302020204030204"/>
                <a:ea typeface="+mj-ea"/>
                <a:cs typeface="+mj-cs"/>
              </a:rPr>
              <a:t>Affiliations: 6A05.0- 6A05.1- 6A05.2 – 6A05.Y – 6A05-Z </a:t>
            </a:r>
            <a:r>
              <a:rPr lang="en-GB" sz="2000" dirty="0"/>
              <a:t>DISORDER)R)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875ED09-4E4A-9E07-67CF-B667B77E48B3}"/>
              </a:ext>
            </a:extLst>
          </p:cNvPr>
          <p:cNvSpPr txBox="1"/>
          <p:nvPr/>
        </p:nvSpPr>
        <p:spPr>
          <a:xfrm>
            <a:off x="8650941" y="1524000"/>
            <a:ext cx="184731" cy="1500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375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B507973-ED2B-4DA2-1546-2AD8B5F211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673" y="33701"/>
            <a:ext cx="2199860" cy="99796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D99BE12-4971-F321-38D3-588DD79949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13062" y="33701"/>
            <a:ext cx="1792265" cy="993734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64F218FC-AA4A-A518-BC60-CC95B9DBB65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8477" y="3503049"/>
            <a:ext cx="1335013" cy="602038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21D7CDE2-8702-F040-1B43-6524796D43D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0046" y="3514593"/>
            <a:ext cx="3014404" cy="162487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362F873-A86C-1B72-1976-F9BF308124E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7181" y="1027436"/>
            <a:ext cx="2162507" cy="162821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F5457BE-19A8-ACC0-5A6E-23988BEA3D6E}"/>
              </a:ext>
            </a:extLst>
          </p:cNvPr>
          <p:cNvSpPr txBox="1"/>
          <p:nvPr/>
        </p:nvSpPr>
        <p:spPr>
          <a:xfrm>
            <a:off x="6234533" y="2630312"/>
            <a:ext cx="2707337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(Medicine for world, 2026).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FAEAD99-9B12-FF89-65DE-B913E1675669}"/>
              </a:ext>
            </a:extLst>
          </p:cNvPr>
          <p:cNvSpPr txBox="1"/>
          <p:nvPr/>
        </p:nvSpPr>
        <p:spPr>
          <a:xfrm>
            <a:off x="7924866" y="5131371"/>
            <a:ext cx="4180461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(Northland child psychiatry, 2026).</a:t>
            </a:r>
          </a:p>
        </p:txBody>
      </p:sp>
    </p:spTree>
    <p:extLst>
      <p:ext uri="{BB962C8B-B14F-4D97-AF65-F5344CB8AC3E}">
        <p14:creationId xmlns:p14="http://schemas.microsoft.com/office/powerpoint/2010/main" val="5310860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FE8E2-B3F5-789C-AF82-9415429F32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"/>
            <a:ext cx="12192000" cy="787939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424500-1659-E0F9-0613-CC5E37C8BA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619432"/>
            <a:ext cx="12192000" cy="6238567"/>
          </a:xfrm>
        </p:spPr>
        <p:txBody>
          <a:bodyPr>
            <a:norm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Dalrymple, R.A., McKenna Maxwell, L., Russell, S. y Duthie, J. (2020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) 'NICE guideline review: Attention deficit hyperactivity disorder: diagnosis and management (NG87)'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Archives of Disease in Childhood - Education and Practice Edition, 105(5), pp. 289–293.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10.1136/archdischild-2019-316928.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East and North Hertfordshire NHS Trust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ADHD psycho-education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https://www.enherts-tr.nhs.uk/services/adhd-add/psycho-education/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Accessed on 08 July 2026).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(2018)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Attention deficit hyperactivity disorder: diagnosis and management. NICE guideline NG87.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https://www.nice.org.uk/guidance/ng87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on 05 July 2026).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ADHD in adults.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https://www.nhs.uk/conditions/adhd-adults/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on 06 July 2026).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(2024)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ADHD taskforce.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https://www.england.nhs.uk/mental-health/adhd/ (Accessed on 05 July 2026).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Cognitive behavioural therapy (CBT)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https://www.nhs.uk/tests-and-treatments/cognitive-behavioural-therapy-cbt/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on 09 July 2026) </a:t>
            </a:r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(2025)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Report of the independent ADHD Taskforce: Part 1.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Available at: https://www.england.nhs.uk/long-read/report-of-the-independent-adhd-taskforce-part-1/ (Accessed on 06 July 2026).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Inform (2026)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Clinical treatments for ADHD.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https://www.nhsinform.scot/illnesses-and-conditions/adhd/clinical-treatments-for-adhd/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on 08 July 2026).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Inform (2026)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Lifestyle changes for people with ADHD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https://www.nhsinform.scot/illnesses-and-conditions/adhd/lifestyle-changes-for-people-with-adhd/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on: 06 July 2026).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Inform (2026)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Managing ADHD symptoms in work and education. Available at: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https://www.nhsinform.scot/illnesses-and-conditions/adhd/managing-adhd-symptoms-in-work-and-education/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(Accessed on 09 July 2026).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Inform (2026)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Managing the symptoms of ADHD.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https://www.nhsinform.scot/illnesses-and-conditions/adhd/managing-the-symptoms-of-adhd/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 on: 05 July 2026).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3528957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3013</TotalTime>
  <Words>1154</Words>
  <Application>Microsoft Office PowerPoint</Application>
  <PresentationFormat>Widescreen</PresentationFormat>
  <Paragraphs>63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1" baseType="lpstr">
      <vt:lpstr>Aptos</vt:lpstr>
      <vt:lpstr>Aptos Display</vt:lpstr>
      <vt:lpstr>Arial</vt:lpstr>
      <vt:lpstr>Arial Nova</vt:lpstr>
      <vt:lpstr>Times New Roman</vt:lpstr>
      <vt:lpstr>Trebuchet MS</vt:lpstr>
      <vt:lpstr>Wingdings</vt:lpstr>
      <vt:lpstr>Tema de Office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Anderson Villanueva</cp:lastModifiedBy>
  <cp:revision>24</cp:revision>
  <dcterms:created xsi:type="dcterms:W3CDTF">2026-06-25T15:11:32Z</dcterms:created>
  <dcterms:modified xsi:type="dcterms:W3CDTF">2026-07-14T09:10:49Z</dcterms:modified>
</cp:coreProperties>
</file>