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5" r:id="rId4"/>
  </p:sldMasterIdLst>
  <p:notesMasterIdLst>
    <p:notesMasterId r:id="rId15"/>
  </p:notesMasterIdLst>
  <p:sldIdLst>
    <p:sldId id="317" r:id="rId5"/>
    <p:sldId id="318" r:id="rId6"/>
    <p:sldId id="319" r:id="rId7"/>
    <p:sldId id="321" r:id="rId8"/>
    <p:sldId id="320" r:id="rId9"/>
    <p:sldId id="322" r:id="rId10"/>
    <p:sldId id="323" r:id="rId11"/>
    <p:sldId id="324" r:id="rId12"/>
    <p:sldId id="325" r:id="rId13"/>
    <p:sldId id="32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9C9C4F"/>
    <a:srgbClr val="D3D579"/>
    <a:srgbClr val="D4D677"/>
    <a:srgbClr val="B5B56B"/>
    <a:srgbClr val="8D8A16"/>
    <a:srgbClr val="F07D5D"/>
    <a:srgbClr val="EF7857"/>
    <a:srgbClr val="EF7452"/>
    <a:srgbClr val="EC57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56CAFD-76DA-A6CF-A76E-302774208D74}" v="1" dt="2026-06-14T17:33:42.843"/>
    <p1510:client id="{52987F3A-1CDC-ACB3-7D0A-EF8D6473176A}" v="1808" dt="2026-06-14T19:16:56.349"/>
    <p1510:client id="{9FA5BCDB-D0EA-69C0-4AD4-FC3D670160DB}" v="1113" dt="2026-06-14T18:32:07.3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64"/>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EFD7C5-DD2A-4BD9-BB27-92FD2BFA99E9}" type="datetimeFigureOut">
              <a:rPr lang="en-US" smtClean="0"/>
              <a:t>6/14/2026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5C9BC3-7E77-4A65-8374-7D83CD3A02B3}" type="slidenum">
              <a:rPr lang="en-US" smtClean="0"/>
              <a:t>‹#›</a:t>
            </a:fld>
            <a:endParaRPr lang="en-US"/>
          </a:p>
        </p:txBody>
      </p:sp>
    </p:spTree>
    <p:extLst>
      <p:ext uri="{BB962C8B-B14F-4D97-AF65-F5344CB8AC3E}">
        <p14:creationId xmlns:p14="http://schemas.microsoft.com/office/powerpoint/2010/main" val="1868256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2964516" y="2587938"/>
            <a:ext cx="6244798" cy="1682124"/>
          </a:xfrm>
        </p:spPr>
        <p:txBody>
          <a:bodyPr anchor="ctr">
            <a:normAutofit/>
          </a:bodyPr>
          <a:lstStyle>
            <a:lvl1pPr algn="ctr">
              <a:defRPr sz="23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3385460" y="4270062"/>
            <a:ext cx="5427667" cy="98773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84524" y="1563624"/>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63512" y="6301384"/>
            <a:ext cx="2046806" cy="365125"/>
          </a:xfrm>
        </p:spPr>
        <p:txBody>
          <a:bodyPr/>
          <a:lstStyle>
            <a:lvl1pPr algn="ctr">
              <a:defRPr/>
            </a:lvl1pPr>
          </a:lstStyle>
          <a:p>
            <a:pPr algn="ctr"/>
            <a:fld id="{10CC850A-9414-4098-BA8E-1C27CC275DF5}"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22" name="Rectangle 21">
            <a:extLst>
              <a:ext uri="{FF2B5EF4-FFF2-40B4-BE49-F238E27FC236}">
                <a16:creationId xmlns:a16="http://schemas.microsoft.com/office/drawing/2014/main" id="{50A7D247-5A6B-EA2D-8332-7D5210B861F6}"/>
              </a:ext>
            </a:extLst>
          </p:cNvPr>
          <p:cNvSpPr/>
          <p:nvPr userDrawn="1"/>
        </p:nvSpPr>
        <p:spPr>
          <a:xfrm rot="10800000">
            <a:off x="11199371" y="732290"/>
            <a:ext cx="260487" cy="5160020"/>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B991CC9-78E1-21EB-06E9-BB8C7EDD3B28}"/>
              </a:ext>
            </a:extLst>
          </p:cNvPr>
          <p:cNvSpPr/>
          <p:nvPr userDrawn="1"/>
        </p:nvSpPr>
        <p:spPr>
          <a:xfrm rot="5400000">
            <a:off x="5841119" y="-4365474"/>
            <a:ext cx="260487" cy="10456017"/>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37B076F-609B-38C5-149F-BEDABF7C43FC}"/>
              </a:ext>
            </a:extLst>
          </p:cNvPr>
          <p:cNvSpPr/>
          <p:nvPr userDrawn="1"/>
        </p:nvSpPr>
        <p:spPr>
          <a:xfrm rot="10800000">
            <a:off x="732141" y="732289"/>
            <a:ext cx="260487" cy="5160022"/>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4617636-6503-9335-D312-DFC0FBDC2CC6}"/>
              </a:ext>
            </a:extLst>
          </p:cNvPr>
          <p:cNvSpPr/>
          <p:nvPr userDrawn="1"/>
        </p:nvSpPr>
        <p:spPr>
          <a:xfrm rot="5400000">
            <a:off x="5965757" y="638377"/>
            <a:ext cx="260487" cy="1072771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5304766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0F99E84C-3BEE-4893-86EC-80726E22BF57}"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66737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57711519-6FD8-B638-4FC4-18C7FA332A8F}"/>
              </a:ext>
            </a:extLst>
          </p:cNvPr>
          <p:cNvSpPr/>
          <p:nvPr userDrawn="1"/>
        </p:nvSpPr>
        <p:spPr>
          <a:xfrm rot="10800000">
            <a:off x="11672332" y="1"/>
            <a:ext cx="528747" cy="6858001"/>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8B795162-13F8-216A-5716-55C30D31D729}"/>
              </a:ext>
            </a:extLst>
          </p:cNvPr>
          <p:cNvSpPr/>
          <p:nvPr userDrawn="1"/>
        </p:nvSpPr>
        <p:spPr>
          <a:xfrm rot="5400000">
            <a:off x="5831626" y="-5831626"/>
            <a:ext cx="528747" cy="12192003"/>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0BB6E9A9-B600-3BF3-85A2-6E948B54C40F}"/>
              </a:ext>
            </a:extLst>
          </p:cNvPr>
          <p:cNvSpPr/>
          <p:nvPr userDrawn="1"/>
        </p:nvSpPr>
        <p:spPr>
          <a:xfrm rot="10800000">
            <a:off x="25" y="4"/>
            <a:ext cx="528747" cy="6329250"/>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AD4C4924-05E9-3E96-DD8A-19EB6FDCBE76}"/>
              </a:ext>
            </a:extLst>
          </p:cNvPr>
          <p:cNvSpPr/>
          <p:nvPr userDrawn="1"/>
        </p:nvSpPr>
        <p:spPr>
          <a:xfrm rot="5400000">
            <a:off x="5569864" y="755535"/>
            <a:ext cx="528747" cy="1167618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3182436" y="2480368"/>
            <a:ext cx="5836232" cy="1666525"/>
          </a:xfrm>
        </p:spPr>
        <p:txBody>
          <a:bodyPr anchor="ctr">
            <a:normAutofit/>
          </a:bodyPr>
          <a:lstStyle>
            <a:lvl1pPr algn="ctr">
              <a:defRPr sz="23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3386719" y="4270062"/>
            <a:ext cx="5427667" cy="987738"/>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98161" y="1080271"/>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77149" y="5657555"/>
            <a:ext cx="2046806" cy="365125"/>
          </a:xfrm>
        </p:spPr>
        <p:txBody>
          <a:bodyPr/>
          <a:lstStyle>
            <a:lvl1pPr algn="ctr">
              <a:defRPr/>
            </a:lvl1pPr>
          </a:lstStyle>
          <a:p>
            <a:pPr algn="ctr"/>
            <a:fld id="{19DA8944-DCEF-48F1-B7A6-C744C27AB001}"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a:xfrm>
            <a:off x="11172586" y="590702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57165300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7BD0770-7604-2739-6C75-F43B049826D1}"/>
              </a:ext>
            </a:extLst>
          </p:cNvPr>
          <p:cNvSpPr/>
          <p:nvPr userDrawn="1"/>
        </p:nvSpPr>
        <p:spPr>
          <a:xfrm rot="10800000">
            <a:off x="10949389" y="717892"/>
            <a:ext cx="528747" cy="5174420"/>
          </a:xfrm>
          <a:prstGeom prst="rect">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FAF72C6-1CCF-4F68-7741-E653D0B5F78D}"/>
              </a:ext>
            </a:extLst>
          </p:cNvPr>
          <p:cNvSpPr/>
          <p:nvPr userDrawn="1"/>
        </p:nvSpPr>
        <p:spPr>
          <a:xfrm rot="10800000">
            <a:off x="721771" y="717891"/>
            <a:ext cx="528747" cy="545938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7E4519A-B676-5497-CFED-B2D909F6C53E}"/>
              </a:ext>
            </a:extLst>
          </p:cNvPr>
          <p:cNvSpPr/>
          <p:nvPr userDrawn="1"/>
        </p:nvSpPr>
        <p:spPr>
          <a:xfrm rot="5400000">
            <a:off x="6099938" y="799084"/>
            <a:ext cx="528747" cy="10227648"/>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3181837" y="2671482"/>
            <a:ext cx="5836232" cy="1475411"/>
          </a:xfrm>
        </p:spPr>
        <p:txBody>
          <a:bodyPr anchor="ctr">
            <a:normAutofit/>
          </a:bodyPr>
          <a:lstStyle>
            <a:lvl1pPr algn="ctr">
              <a:defRPr sz="23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3181837" y="4270062"/>
            <a:ext cx="5836231" cy="812926"/>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93609" y="193294"/>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72597" y="6323214"/>
            <a:ext cx="2046806" cy="365125"/>
          </a:xfrm>
        </p:spPr>
        <p:txBody>
          <a:bodyPr/>
          <a:lstStyle>
            <a:lvl1pPr algn="ctr">
              <a:defRPr/>
            </a:lvl1pPr>
          </a:lstStyle>
          <a:p>
            <a:pPr algn="ctr"/>
            <a:fld id="{C0983607-D150-4841-B8A4-7AFE8B52F7F5}"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13DA6715-0C43-E712-11E7-6F173E68B53B}"/>
              </a:ext>
            </a:extLst>
          </p:cNvPr>
          <p:cNvSpPr/>
          <p:nvPr userDrawn="1"/>
        </p:nvSpPr>
        <p:spPr>
          <a:xfrm rot="5400000">
            <a:off x="5571192" y="-4131554"/>
            <a:ext cx="528747" cy="10227647"/>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619155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3796553" y="2752166"/>
            <a:ext cx="4598894" cy="1355328"/>
          </a:xfrm>
        </p:spPr>
        <p:txBody>
          <a:bodyPr anchor="ctr">
            <a:normAutofit/>
          </a:bodyPr>
          <a:lstStyle>
            <a:lvl1pPr algn="ctr">
              <a:defRPr sz="23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4009727" y="4107494"/>
            <a:ext cx="4174435" cy="821467"/>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4793609" y="561180"/>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5072597" y="5931695"/>
            <a:ext cx="2046806" cy="365125"/>
          </a:xfrm>
        </p:spPr>
        <p:txBody>
          <a:bodyPr/>
          <a:lstStyle>
            <a:lvl1pPr algn="ctr">
              <a:defRPr/>
            </a:lvl1pPr>
          </a:lstStyle>
          <a:p>
            <a:pPr algn="ctr"/>
            <a:fld id="{D275B1C0-751A-4CB6-9401-549B6A26D9DA}"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DA2FD08F-21D9-FEB7-0D0D-FB9EFDF9620C}"/>
              </a:ext>
            </a:extLst>
          </p:cNvPr>
          <p:cNvSpPr/>
          <p:nvPr userDrawn="1"/>
        </p:nvSpPr>
        <p:spPr>
          <a:xfrm>
            <a:off x="9272689" y="1376329"/>
            <a:ext cx="260487" cy="409064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BA71169-44A1-414D-D161-3712B5E016AC}"/>
              </a:ext>
            </a:extLst>
          </p:cNvPr>
          <p:cNvSpPr/>
          <p:nvPr userDrawn="1"/>
        </p:nvSpPr>
        <p:spPr>
          <a:xfrm>
            <a:off x="2677735" y="1376329"/>
            <a:ext cx="260487" cy="409064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3636AFC-AA7A-ED7B-EB88-6F51012CDDEB}"/>
              </a:ext>
            </a:extLst>
          </p:cNvPr>
          <p:cNvSpPr/>
          <p:nvPr userDrawn="1"/>
        </p:nvSpPr>
        <p:spPr>
          <a:xfrm rot="16200000">
            <a:off x="5844456" y="2038741"/>
            <a:ext cx="260487" cy="659597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C53EB0A-D506-58FE-09A1-04A6BD50B680}"/>
              </a:ext>
            </a:extLst>
          </p:cNvPr>
          <p:cNvSpPr/>
          <p:nvPr userDrawn="1"/>
        </p:nvSpPr>
        <p:spPr>
          <a:xfrm rot="16200000">
            <a:off x="6104174" y="-1792183"/>
            <a:ext cx="260487" cy="6597512"/>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10387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E3823556-05ED-7B26-7F40-F48B0896C3FF}"/>
              </a:ext>
            </a:extLst>
          </p:cNvPr>
          <p:cNvSpPr/>
          <p:nvPr/>
        </p:nvSpPr>
        <p:spPr>
          <a:xfrm rot="5400000">
            <a:off x="9430048" y="4360917"/>
            <a:ext cx="260487" cy="3324784"/>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CF07C5A-022E-B765-100E-E4158EFDE593}"/>
              </a:ext>
            </a:extLst>
          </p:cNvPr>
          <p:cNvSpPr/>
          <p:nvPr/>
        </p:nvSpPr>
        <p:spPr>
          <a:xfrm rot="5400000">
            <a:off x="9560292" y="-957943"/>
            <a:ext cx="260487" cy="3585271"/>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6FD45943-ADB7-0453-AF76-8F4C8D0C93B1}"/>
              </a:ext>
            </a:extLst>
          </p:cNvPr>
          <p:cNvSpPr/>
          <p:nvPr/>
        </p:nvSpPr>
        <p:spPr>
          <a:xfrm>
            <a:off x="7897901" y="705987"/>
            <a:ext cx="260487" cy="518861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F2F227B9-67B6-6A30-C46C-62374AA517D7}"/>
              </a:ext>
            </a:extLst>
          </p:cNvPr>
          <p:cNvSpPr/>
          <p:nvPr/>
        </p:nvSpPr>
        <p:spPr>
          <a:xfrm>
            <a:off x="11222686" y="964935"/>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userDrawn="1">
            <p:ph type="ctrTitle"/>
          </p:nvPr>
        </p:nvSpPr>
        <p:spPr>
          <a:xfrm>
            <a:off x="8423330" y="2081208"/>
            <a:ext cx="2558436" cy="2084412"/>
          </a:xfrm>
        </p:spPr>
        <p:txBody>
          <a:bodyPr anchor="ctr">
            <a:normAutofit/>
          </a:bodyPr>
          <a:lstStyle>
            <a:lvl1pPr algn="ctr">
              <a:defRPr sz="19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userDrawn="1">
            <p:ph type="subTitle" idx="1"/>
          </p:nvPr>
        </p:nvSpPr>
        <p:spPr>
          <a:xfrm>
            <a:off x="8624807" y="4492487"/>
            <a:ext cx="2167047" cy="906755"/>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7" name="Picture Placeholder 66">
            <a:extLst>
              <a:ext uri="{FF2B5EF4-FFF2-40B4-BE49-F238E27FC236}">
                <a16:creationId xmlns:a16="http://schemas.microsoft.com/office/drawing/2014/main" id="{1A61A04E-0E40-CD3E-84E3-2472746A7DB5}"/>
              </a:ext>
            </a:extLst>
          </p:cNvPr>
          <p:cNvSpPr>
            <a:spLocks noGrp="1"/>
          </p:cNvSpPr>
          <p:nvPr userDrawn="1">
            <p:ph type="pic" sz="quarter" idx="13" hasCustomPrompt="1"/>
          </p:nvPr>
        </p:nvSpPr>
        <p:spPr>
          <a:xfrm>
            <a:off x="-4082" y="0"/>
            <a:ext cx="7196646" cy="6858000"/>
          </a:xfrm>
          <a:blipFill>
            <a:blip r:embed="rId2">
              <a:alphaModFix amt="60000"/>
            </a:blip>
            <a:stretch>
              <a:fillRect/>
            </a:stretch>
          </a:blipFill>
        </p:spPr>
        <p:txBody>
          <a:bodyPr/>
          <a:lstStyle>
            <a:lvl1pPr>
              <a:buNone/>
              <a:defRPr/>
            </a:lvl1pPr>
          </a:lstStyle>
          <a:p>
            <a:r>
              <a:rPr lang="en-US"/>
              <a:t>  </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userDrawn="1">
            <p:ph type="ftr" sz="quarter" idx="11"/>
          </p:nvPr>
        </p:nvSpPr>
        <p:spPr>
          <a:xfrm>
            <a:off x="8388143" y="189570"/>
            <a:ext cx="2604782" cy="365125"/>
          </a:xfrm>
        </p:spPr>
        <p:txBody>
          <a:bodyPr/>
          <a:lstStyle>
            <a:lvl1pPr algn="ctr">
              <a:defRPr>
                <a:solidFill>
                  <a:schemeClr val="tx2"/>
                </a:solidFill>
                <a:effectLst/>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userDrawn="1">
            <p:ph type="dt" sz="half" idx="10"/>
          </p:nvPr>
        </p:nvSpPr>
        <p:spPr>
          <a:xfrm>
            <a:off x="8667131" y="6323214"/>
            <a:ext cx="2046806" cy="365125"/>
          </a:xfrm>
        </p:spPr>
        <p:txBody>
          <a:bodyPr/>
          <a:lstStyle>
            <a:lvl1pPr algn="ctr">
              <a:defRPr/>
            </a:lvl1pPr>
          </a:lstStyle>
          <a:p>
            <a:pPr algn="ctr"/>
            <a:fld id="{722DC380-2CCC-4637-9D81-2D9985B2B85C}"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userDrawn="1">
            <p:ph type="sldNum" sz="quarter" idx="12"/>
          </p:nvPr>
        </p:nvSpPr>
        <p:spPr>
          <a:xfrm>
            <a:off x="11610576" y="632321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73418345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690393" y="1928100"/>
            <a:ext cx="2905511" cy="2342722"/>
          </a:xfrm>
        </p:spPr>
        <p:txBody>
          <a:bodyPr anchor="ctr">
            <a:normAutofit/>
          </a:bodyPr>
          <a:lstStyle>
            <a:lvl1pPr algn="ctr">
              <a:defRPr sz="20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775824" y="4270822"/>
            <a:ext cx="2734648" cy="1379207"/>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840757" y="458889"/>
            <a:ext cx="2604782"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1119745" y="6323214"/>
            <a:ext cx="2046806" cy="365125"/>
          </a:xfrm>
        </p:spPr>
        <p:txBody>
          <a:bodyPr/>
          <a:lstStyle>
            <a:lvl1pPr algn="ctr">
              <a:defRPr/>
            </a:lvl1pPr>
          </a:lstStyle>
          <a:p>
            <a:pPr algn="ctr"/>
            <a:fld id="{38EF09F4-CF1A-4468-AFD3-5B7E971D872A}" type="datetime1">
              <a:rPr lang="en-US" smtClean="0"/>
              <a:t>6/14/2026</a:t>
            </a:fld>
            <a:endParaRPr lang="en-US"/>
          </a:p>
        </p:txBody>
      </p:sp>
      <p:sp>
        <p:nvSpPr>
          <p:cNvPr id="7" name="Picture Placeholder 10">
            <a:extLst>
              <a:ext uri="{FF2B5EF4-FFF2-40B4-BE49-F238E27FC236}">
                <a16:creationId xmlns:a16="http://schemas.microsoft.com/office/drawing/2014/main" id="{A36B8F3E-31D5-9069-F589-295DD0854E53}"/>
              </a:ext>
            </a:extLst>
          </p:cNvPr>
          <p:cNvSpPr>
            <a:spLocks noGrp="1"/>
          </p:cNvSpPr>
          <p:nvPr>
            <p:ph type="pic" sz="quarter" idx="13" hasCustomPrompt="1"/>
          </p:nvPr>
        </p:nvSpPr>
        <p:spPr>
          <a:xfrm>
            <a:off x="4546786" y="964933"/>
            <a:ext cx="6675899" cy="492813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a:xfrm>
            <a:off x="11172586" y="6323214"/>
            <a:ext cx="437990" cy="365125"/>
          </a:xfrm>
        </p:spPr>
        <p:txBody>
          <a:bodyPr/>
          <a:lstStyle/>
          <a:p>
            <a:fld id="{70EC1AA3-E190-46A4-AF04-8889F5477E2A}" type="slidenum">
              <a:rPr lang="en-US" smtClean="0"/>
              <a:t>‹#›</a:t>
            </a:fld>
            <a:endParaRPr lang="en-US"/>
          </a:p>
        </p:txBody>
      </p:sp>
      <p:sp>
        <p:nvSpPr>
          <p:cNvPr id="29" name="Rectangle 28">
            <a:extLst>
              <a:ext uri="{FF2B5EF4-FFF2-40B4-BE49-F238E27FC236}">
                <a16:creationId xmlns:a16="http://schemas.microsoft.com/office/drawing/2014/main" id="{2A8A3A05-F0CE-F4CB-9E89-846053CABB84}"/>
              </a:ext>
            </a:extLst>
          </p:cNvPr>
          <p:cNvSpPr/>
          <p:nvPr userDrawn="1"/>
        </p:nvSpPr>
        <p:spPr>
          <a:xfrm rot="5400000">
            <a:off x="7624248" y="2555116"/>
            <a:ext cx="260487" cy="693638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CA94D4A-7A27-6A89-4DA9-DB8EFE325DF0}"/>
              </a:ext>
            </a:extLst>
          </p:cNvPr>
          <p:cNvSpPr/>
          <p:nvPr userDrawn="1"/>
        </p:nvSpPr>
        <p:spPr>
          <a:xfrm rot="5400000">
            <a:off x="7754491" y="-2763744"/>
            <a:ext cx="260487" cy="719687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DC08BF3-0523-8F0E-DA7C-3764C6BABA4F}"/>
              </a:ext>
            </a:extLst>
          </p:cNvPr>
          <p:cNvSpPr/>
          <p:nvPr userDrawn="1"/>
        </p:nvSpPr>
        <p:spPr>
          <a:xfrm>
            <a:off x="4286299" y="704449"/>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9ECC469-0F4D-B183-444F-680250C0C1F7}"/>
              </a:ext>
            </a:extLst>
          </p:cNvPr>
          <p:cNvSpPr/>
          <p:nvPr userDrawn="1"/>
        </p:nvSpPr>
        <p:spPr>
          <a:xfrm>
            <a:off x="11222686" y="964935"/>
            <a:ext cx="260487" cy="518861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02886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E3823556-05ED-7B26-7F40-F48B0896C3FF}"/>
              </a:ext>
            </a:extLst>
          </p:cNvPr>
          <p:cNvSpPr/>
          <p:nvPr/>
        </p:nvSpPr>
        <p:spPr>
          <a:xfrm rot="5400000">
            <a:off x="9701889" y="4372331"/>
            <a:ext cx="260487" cy="471085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CF07C5A-022E-B765-100E-E4158EFDE593}"/>
              </a:ext>
            </a:extLst>
          </p:cNvPr>
          <p:cNvSpPr/>
          <p:nvPr/>
        </p:nvSpPr>
        <p:spPr>
          <a:xfrm rot="5400000">
            <a:off x="9704106" y="-2227402"/>
            <a:ext cx="260487" cy="471529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6FD45943-ADB7-0453-AF76-8F4C8D0C93B1}"/>
              </a:ext>
            </a:extLst>
          </p:cNvPr>
          <p:cNvSpPr/>
          <p:nvPr/>
        </p:nvSpPr>
        <p:spPr>
          <a:xfrm>
            <a:off x="7476705" y="1538"/>
            <a:ext cx="260487" cy="659597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F2F227B9-67B6-6A30-C46C-62374AA517D7}"/>
              </a:ext>
            </a:extLst>
          </p:cNvPr>
          <p:cNvSpPr/>
          <p:nvPr/>
        </p:nvSpPr>
        <p:spPr>
          <a:xfrm>
            <a:off x="11932955" y="260488"/>
            <a:ext cx="260487" cy="6597512"/>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userDrawn="1">
            <p:ph type="ctrTitle"/>
          </p:nvPr>
        </p:nvSpPr>
        <p:spPr>
          <a:xfrm>
            <a:off x="8390683" y="2081208"/>
            <a:ext cx="2922776" cy="2084412"/>
          </a:xfrm>
        </p:spPr>
        <p:txBody>
          <a:bodyPr anchor="ctr">
            <a:normAutofit/>
          </a:bodyPr>
          <a:lstStyle>
            <a:lvl1pPr algn="ctr">
              <a:defRPr sz="20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userDrawn="1">
            <p:ph type="subTitle" idx="1"/>
          </p:nvPr>
        </p:nvSpPr>
        <p:spPr>
          <a:xfrm>
            <a:off x="8489921" y="4492487"/>
            <a:ext cx="2724301" cy="906755"/>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Picture Placeholder 9">
            <a:extLst>
              <a:ext uri="{FF2B5EF4-FFF2-40B4-BE49-F238E27FC236}">
                <a16:creationId xmlns:a16="http://schemas.microsoft.com/office/drawing/2014/main" id="{BAB06F69-1398-C3F8-1FE4-23D4CCAAA6D6}"/>
              </a:ext>
            </a:extLst>
          </p:cNvPr>
          <p:cNvSpPr>
            <a:spLocks noGrp="1"/>
          </p:cNvSpPr>
          <p:nvPr>
            <p:ph type="pic" sz="quarter" idx="13"/>
          </p:nvPr>
        </p:nvSpPr>
        <p:spPr>
          <a:xfrm>
            <a:off x="0" y="0"/>
            <a:ext cx="7476420" cy="6858000"/>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6A734A26-C5F2-8C7B-68E7-4090FE3D63EB}"/>
              </a:ext>
            </a:extLst>
          </p:cNvPr>
          <p:cNvSpPr>
            <a:spLocks noGrp="1"/>
          </p:cNvSpPr>
          <p:nvPr userDrawn="1">
            <p:ph type="ftr" sz="quarter" idx="11"/>
          </p:nvPr>
        </p:nvSpPr>
        <p:spPr>
          <a:xfrm>
            <a:off x="8549680" y="567084"/>
            <a:ext cx="2604782" cy="365125"/>
          </a:xfrm>
        </p:spPr>
        <p:txBody>
          <a:bodyPr/>
          <a:lstStyle>
            <a:lvl1pPr algn="ctr">
              <a:defRPr>
                <a:solidFill>
                  <a:schemeClr val="tx2"/>
                </a:solidFill>
                <a:effectLst/>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8660145" y="5998134"/>
            <a:ext cx="2383852" cy="365125"/>
          </a:xfrm>
        </p:spPr>
        <p:txBody>
          <a:bodyPr/>
          <a:lstStyle>
            <a:lvl1pPr algn="ctr">
              <a:defRPr/>
            </a:lvl1pPr>
          </a:lstStyle>
          <a:p>
            <a:pPr algn="ctr"/>
            <a:fld id="{4BABFC0F-A3A1-421A-96A1-F0C5E3A82676}" type="datetime1">
              <a:rPr lang="en-US" smtClean="0"/>
              <a:t>6/14/2026</a:t>
            </a:fld>
            <a:endParaRPr lang="en-US"/>
          </a:p>
        </p:txBody>
      </p:sp>
    </p:spTree>
    <p:extLst>
      <p:ext uri="{BB962C8B-B14F-4D97-AF65-F5344CB8AC3E}">
        <p14:creationId xmlns:p14="http://schemas.microsoft.com/office/powerpoint/2010/main" val="14511011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4565A-1A39-761E-4226-1579646E2522}"/>
              </a:ext>
            </a:extLst>
          </p:cNvPr>
          <p:cNvSpPr>
            <a:spLocks noGrp="1"/>
          </p:cNvSpPr>
          <p:nvPr>
            <p:ph type="ctrTitle"/>
          </p:nvPr>
        </p:nvSpPr>
        <p:spPr>
          <a:xfrm>
            <a:off x="6363353" y="2479636"/>
            <a:ext cx="4014653" cy="1890898"/>
          </a:xfrm>
        </p:spPr>
        <p:txBody>
          <a:bodyPr anchor="ctr">
            <a:normAutofit/>
          </a:bodyPr>
          <a:lstStyle>
            <a:lvl1pPr algn="ctr">
              <a:defRPr sz="2300" spc="350" baseline="0"/>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p:ph type="subTitle" idx="1"/>
          </p:nvPr>
        </p:nvSpPr>
        <p:spPr>
          <a:xfrm>
            <a:off x="6587440" y="4510577"/>
            <a:ext cx="3566478" cy="906755"/>
          </a:xfrm>
        </p:spPr>
        <p:txBody>
          <a:bodyPr>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Picture Placeholder 13">
            <a:extLst>
              <a:ext uri="{FF2B5EF4-FFF2-40B4-BE49-F238E27FC236}">
                <a16:creationId xmlns:a16="http://schemas.microsoft.com/office/drawing/2014/main" id="{C7C75822-0130-32C5-B041-8DE4A8F55C7D}"/>
              </a:ext>
            </a:extLst>
          </p:cNvPr>
          <p:cNvSpPr>
            <a:spLocks noGrp="1"/>
          </p:cNvSpPr>
          <p:nvPr>
            <p:ph type="pic" sz="quarter" idx="14" hasCustomPrompt="1"/>
          </p:nvPr>
        </p:nvSpPr>
        <p:spPr>
          <a:xfrm>
            <a:off x="0" y="0"/>
            <a:ext cx="4504917"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6A734A26-C5F2-8C7B-68E7-4090FE3D63EB}"/>
              </a:ext>
            </a:extLst>
          </p:cNvPr>
          <p:cNvSpPr>
            <a:spLocks noGrp="1"/>
          </p:cNvSpPr>
          <p:nvPr>
            <p:ph type="ftr" sz="quarter" idx="11"/>
          </p:nvPr>
        </p:nvSpPr>
        <p:spPr>
          <a:xfrm>
            <a:off x="6804035" y="169661"/>
            <a:ext cx="3133289" cy="365125"/>
          </a:xfrm>
        </p:spPr>
        <p:txBody>
          <a:bodyPr/>
          <a:lstStyle>
            <a:lvl1pPr algn="ctr">
              <a:defRPr/>
            </a:lvl1pPr>
          </a:lstStyle>
          <a:p>
            <a:pPr algn="ctr"/>
            <a:r>
              <a:rPr lang="en-US"/>
              <a:t>Sample Footer Text</a:t>
            </a:r>
          </a:p>
        </p:txBody>
      </p:sp>
      <p:sp>
        <p:nvSpPr>
          <p:cNvPr id="4" name="Date Placeholder 3">
            <a:extLst>
              <a:ext uri="{FF2B5EF4-FFF2-40B4-BE49-F238E27FC236}">
                <a16:creationId xmlns:a16="http://schemas.microsoft.com/office/drawing/2014/main" id="{DBA057FB-2CCD-99E9-95C4-673FE314ED90}"/>
              </a:ext>
            </a:extLst>
          </p:cNvPr>
          <p:cNvSpPr>
            <a:spLocks noGrp="1"/>
          </p:cNvSpPr>
          <p:nvPr>
            <p:ph type="dt" sz="half" idx="10"/>
          </p:nvPr>
        </p:nvSpPr>
        <p:spPr>
          <a:xfrm>
            <a:off x="7347276" y="6323214"/>
            <a:ext cx="2046806" cy="365125"/>
          </a:xfrm>
        </p:spPr>
        <p:txBody>
          <a:bodyPr/>
          <a:lstStyle>
            <a:lvl1pPr algn="ctr">
              <a:defRPr/>
            </a:lvl1pPr>
          </a:lstStyle>
          <a:p>
            <a:pPr algn="ctr"/>
            <a:fld id="{D5AE1AD8-8304-4B6E-8218-01C09EAEB0A2}"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p:ph type="sldNum" sz="quarter" idx="12"/>
          </p:nvPr>
        </p:nvSpPr>
        <p:spPr/>
        <p:txBody>
          <a:bodyPr/>
          <a:lstStyle/>
          <a:p>
            <a:fld id="{70EC1AA3-E190-46A4-AF04-8889F5477E2A}" type="slidenum">
              <a:rPr lang="en-US" smtClean="0"/>
              <a:t>‹#›</a:t>
            </a:fld>
            <a:endParaRPr lang="en-US"/>
          </a:p>
        </p:txBody>
      </p:sp>
      <p:grpSp>
        <p:nvGrpSpPr>
          <p:cNvPr id="30" name="Group 29">
            <a:extLst>
              <a:ext uri="{FF2B5EF4-FFF2-40B4-BE49-F238E27FC236}">
                <a16:creationId xmlns:a16="http://schemas.microsoft.com/office/drawing/2014/main" id="{2D46EDC2-ADB5-0AEE-C33D-C3AFB0C56B60}"/>
              </a:ext>
            </a:extLst>
          </p:cNvPr>
          <p:cNvGrpSpPr/>
          <p:nvPr userDrawn="1"/>
        </p:nvGrpSpPr>
        <p:grpSpPr>
          <a:xfrm>
            <a:off x="5228861" y="704448"/>
            <a:ext cx="6254312" cy="5449103"/>
            <a:chOff x="5228861" y="704448"/>
            <a:chExt cx="6254312" cy="5449103"/>
          </a:xfrm>
        </p:grpSpPr>
        <p:sp>
          <p:nvSpPr>
            <p:cNvPr id="31" name="Rectangle 30">
              <a:extLst>
                <a:ext uri="{FF2B5EF4-FFF2-40B4-BE49-F238E27FC236}">
                  <a16:creationId xmlns:a16="http://schemas.microsoft.com/office/drawing/2014/main" id="{EBAD14C5-7923-7F16-A706-C6E4DD475CD7}"/>
                </a:ext>
              </a:extLst>
            </p:cNvPr>
            <p:cNvSpPr/>
            <p:nvPr/>
          </p:nvSpPr>
          <p:spPr>
            <a:xfrm rot="5400000">
              <a:off x="8095529" y="3026396"/>
              <a:ext cx="260487" cy="5993824"/>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57682B2E-D8B8-0C2F-B912-5BDE7C27DF16}"/>
                </a:ext>
              </a:extLst>
            </p:cNvPr>
            <p:cNvSpPr/>
            <p:nvPr/>
          </p:nvSpPr>
          <p:spPr>
            <a:xfrm rot="5400000">
              <a:off x="8356530" y="-2161706"/>
              <a:ext cx="260487" cy="599279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671E2A3-7895-49CF-B3C7-1EB04AD30B04}"/>
                </a:ext>
              </a:extLst>
            </p:cNvPr>
            <p:cNvSpPr/>
            <p:nvPr/>
          </p:nvSpPr>
          <p:spPr>
            <a:xfrm>
              <a:off x="5229890" y="704449"/>
              <a:ext cx="260487" cy="518861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16360063-F872-39D8-4690-FF9CBF3E15FD}"/>
                </a:ext>
              </a:extLst>
            </p:cNvPr>
            <p:cNvSpPr/>
            <p:nvPr/>
          </p:nvSpPr>
          <p:spPr>
            <a:xfrm>
              <a:off x="11222686" y="964935"/>
              <a:ext cx="260487" cy="518861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848685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with Picture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5A6D580-84F4-88B9-38B6-604B5837CA97}"/>
              </a:ext>
            </a:extLst>
          </p:cNvPr>
          <p:cNvSpPr/>
          <p:nvPr userDrawn="1"/>
        </p:nvSpPr>
        <p:spPr>
          <a:xfrm rot="5400000">
            <a:off x="5502408" y="173087"/>
            <a:ext cx="1450382" cy="119287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7CBBA534-1BED-C246-5001-61BB9E82C790}"/>
              </a:ext>
            </a:extLst>
          </p:cNvPr>
          <p:cNvSpPr/>
          <p:nvPr userDrawn="1"/>
        </p:nvSpPr>
        <p:spPr>
          <a:xfrm rot="10800000">
            <a:off x="-1173" y="-3"/>
            <a:ext cx="528747" cy="687337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1456C0B-1979-6D86-EE6B-CC778A0C5C0A}"/>
              </a:ext>
            </a:extLst>
          </p:cNvPr>
          <p:cNvSpPr/>
          <p:nvPr userDrawn="1"/>
        </p:nvSpPr>
        <p:spPr>
          <a:xfrm rot="10800000">
            <a:off x="11663248" y="0"/>
            <a:ext cx="528747" cy="5430218"/>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773B0E1-76A3-040C-7A1E-CB39A0251077}"/>
              </a:ext>
            </a:extLst>
          </p:cNvPr>
          <p:cNvSpPr/>
          <p:nvPr userDrawn="1"/>
        </p:nvSpPr>
        <p:spPr>
          <a:xfrm rot="5400000">
            <a:off x="5565305" y="-5566929"/>
            <a:ext cx="528747" cy="11667152"/>
          </a:xfrm>
          <a:custGeom>
            <a:avLst/>
            <a:gdLst>
              <a:gd name="csX0" fmla="*/ 0 w 528747"/>
              <a:gd name="csY0" fmla="*/ 10253751 h 10253751"/>
              <a:gd name="csX1" fmla="*/ 0 w 528747"/>
              <a:gd name="csY1" fmla="*/ 0 h 10253751"/>
              <a:gd name="csX2" fmla="*/ 528747 w 528747"/>
              <a:gd name="csY2" fmla="*/ 0 h 10253751"/>
              <a:gd name="csX3" fmla="*/ 528747 w 528747"/>
              <a:gd name="csY3" fmla="*/ 10253751 h 10253751"/>
            </a:gdLst>
            <a:ahLst/>
            <a:cxnLst>
              <a:cxn ang="0">
                <a:pos x="csX0" y="csY0"/>
              </a:cxn>
              <a:cxn ang="0">
                <a:pos x="csX1" y="csY1"/>
              </a:cxn>
              <a:cxn ang="0">
                <a:pos x="csX2" y="csY2"/>
              </a:cxn>
              <a:cxn ang="0">
                <a:pos x="csX3" y="csY3"/>
              </a:cxn>
            </a:cxnLst>
            <a:rect l="l" t="t" r="r" b="b"/>
            <a:pathLst>
              <a:path w="528747" h="10253751">
                <a:moveTo>
                  <a:pt x="0" y="10253751"/>
                </a:moveTo>
                <a:lnTo>
                  <a:pt x="0" y="0"/>
                </a:lnTo>
                <a:lnTo>
                  <a:pt x="528747" y="0"/>
                </a:lnTo>
                <a:lnTo>
                  <a:pt x="528747" y="10253751"/>
                </a:ln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A4565A-1A39-761E-4226-1579646E2522}"/>
              </a:ext>
            </a:extLst>
          </p:cNvPr>
          <p:cNvSpPr>
            <a:spLocks noGrp="1"/>
          </p:cNvSpPr>
          <p:nvPr userDrawn="1">
            <p:ph type="ctrTitle"/>
          </p:nvPr>
        </p:nvSpPr>
        <p:spPr>
          <a:xfrm>
            <a:off x="1383127" y="5517136"/>
            <a:ext cx="9447915" cy="634658"/>
          </a:xfrm>
        </p:spPr>
        <p:txBody>
          <a:bodyPr anchor="b">
            <a:normAutofit/>
          </a:bodyPr>
          <a:lstStyle>
            <a:lvl1pPr algn="ctr">
              <a:defRPr sz="2300" spc="3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ABC95216-EAFB-9A38-B614-D9C5B9A25FF3}"/>
              </a:ext>
            </a:extLst>
          </p:cNvPr>
          <p:cNvSpPr>
            <a:spLocks noGrp="1"/>
          </p:cNvSpPr>
          <p:nvPr userDrawn="1">
            <p:ph type="subTitle" idx="1"/>
          </p:nvPr>
        </p:nvSpPr>
        <p:spPr>
          <a:xfrm>
            <a:off x="1383126" y="6151794"/>
            <a:ext cx="9447916" cy="365125"/>
          </a:xfrm>
        </p:spPr>
        <p:txBody>
          <a:bodyPr>
            <a:normAutofit/>
          </a:bodyPr>
          <a:lstStyle>
            <a:lvl1pPr marL="0" indent="0" algn="ctr">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1" name="Picture Placeholder 30">
            <a:extLst>
              <a:ext uri="{FF2B5EF4-FFF2-40B4-BE49-F238E27FC236}">
                <a16:creationId xmlns:a16="http://schemas.microsoft.com/office/drawing/2014/main" id="{F2539BC0-84FB-830A-00EE-E75AB30C35C3}"/>
              </a:ext>
            </a:extLst>
          </p:cNvPr>
          <p:cNvSpPr>
            <a:spLocks noGrp="1"/>
          </p:cNvSpPr>
          <p:nvPr>
            <p:ph type="pic" sz="quarter" idx="13"/>
          </p:nvPr>
        </p:nvSpPr>
        <p:spPr>
          <a:xfrm>
            <a:off x="527050" y="525374"/>
            <a:ext cx="11136194" cy="4897613"/>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6A734A26-C5F2-8C7B-68E7-4090FE3D63EB}"/>
              </a:ext>
            </a:extLst>
          </p:cNvPr>
          <p:cNvSpPr>
            <a:spLocks noGrp="1"/>
          </p:cNvSpPr>
          <p:nvPr userDrawn="1">
            <p:ph type="ftr" sz="quarter" idx="11"/>
          </p:nvPr>
        </p:nvSpPr>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DBA057FB-2CCD-99E9-95C4-673FE314ED90}"/>
              </a:ext>
            </a:extLst>
          </p:cNvPr>
          <p:cNvSpPr>
            <a:spLocks noGrp="1"/>
          </p:cNvSpPr>
          <p:nvPr userDrawn="1">
            <p:ph type="dt" sz="half" idx="10"/>
          </p:nvPr>
        </p:nvSpPr>
        <p:spPr/>
        <p:txBody>
          <a:bodyPr/>
          <a:lstStyle>
            <a:lvl1pPr>
              <a:defRPr>
                <a:solidFill>
                  <a:schemeClr val="bg1"/>
                </a:solidFill>
              </a:defRPr>
            </a:lvl1pPr>
          </a:lstStyle>
          <a:p>
            <a:fld id="{BE33E96C-00F9-4FAD-8290-DE86B4724CD3}" type="datetime1">
              <a:rPr lang="en-US" smtClean="0"/>
              <a:t>6/14/2026</a:t>
            </a:fld>
            <a:endParaRPr lang="en-US"/>
          </a:p>
        </p:txBody>
      </p:sp>
      <p:sp>
        <p:nvSpPr>
          <p:cNvPr id="6" name="Slide Number Placeholder 5">
            <a:extLst>
              <a:ext uri="{FF2B5EF4-FFF2-40B4-BE49-F238E27FC236}">
                <a16:creationId xmlns:a16="http://schemas.microsoft.com/office/drawing/2014/main" id="{958A83F1-AF28-669A-F518-1EEE54DC8311}"/>
              </a:ext>
            </a:extLst>
          </p:cNvPr>
          <p:cNvSpPr>
            <a:spLocks noGrp="1"/>
          </p:cNvSpPr>
          <p:nvPr userDrawn="1">
            <p:ph type="sldNum" sz="quarter" idx="12"/>
          </p:nvPr>
        </p:nvSpPr>
        <p:spPr/>
        <p:txBody>
          <a:bodyPr/>
          <a:lstStyle>
            <a:lvl1pPr>
              <a:defRPr>
                <a:solidFill>
                  <a:schemeClr val="bg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364977626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C2EBB-5190-A530-BF7E-FC821AE849FF}"/>
              </a:ext>
            </a:extLst>
          </p:cNvPr>
          <p:cNvSpPr>
            <a:spLocks noGrp="1"/>
          </p:cNvSpPr>
          <p:nvPr>
            <p:ph type="title"/>
          </p:nvPr>
        </p:nvSpPr>
        <p:spPr>
          <a:xfrm>
            <a:off x="2778759" y="2113664"/>
            <a:ext cx="6634480" cy="2630672"/>
          </a:xfrm>
        </p:spPr>
        <p:txBody>
          <a:bodyPr anchor="ctr">
            <a:normAutofit/>
          </a:bodyPr>
          <a:lstStyle>
            <a:lvl1pPr algn="ctr">
              <a:lnSpc>
                <a:spcPct val="100000"/>
              </a:lnSpc>
              <a:defRPr sz="4400" cap="none" spc="0" baseline="0">
                <a:solidFill>
                  <a:schemeClr val="bg1"/>
                </a:solidFill>
                <a:latin typeface="+mj-lt"/>
              </a:defRPr>
            </a:lvl1pPr>
          </a:lstStyle>
          <a:p>
            <a:r>
              <a:rPr lang="en-US"/>
              <a:t>Click to edit Master title style</a:t>
            </a:r>
          </a:p>
        </p:txBody>
      </p:sp>
      <p:sp>
        <p:nvSpPr>
          <p:cNvPr id="5" name="Footer Placeholder 4">
            <a:extLst>
              <a:ext uri="{FF2B5EF4-FFF2-40B4-BE49-F238E27FC236}">
                <a16:creationId xmlns:a16="http://schemas.microsoft.com/office/drawing/2014/main" id="{96E36F16-ABF8-E5D7-33C8-A6D75D49BC50}"/>
              </a:ext>
            </a:extLst>
          </p:cNvPr>
          <p:cNvSpPr>
            <a:spLocks noGrp="1"/>
          </p:cNvSpPr>
          <p:nvPr>
            <p:ph type="ftr" sz="quarter" idx="11"/>
          </p:nvPr>
        </p:nvSpPr>
        <p:spPr>
          <a:xfrm>
            <a:off x="4793608" y="511926"/>
            <a:ext cx="2604782" cy="365125"/>
          </a:xfrm>
        </p:spPr>
        <p:txBody>
          <a:bodyPr/>
          <a:lstStyle>
            <a:lvl1pPr algn="ctr">
              <a:defRPr>
                <a:solidFill>
                  <a:schemeClr val="tx1"/>
                </a:solidFill>
              </a:defRPr>
            </a:lvl1pPr>
          </a:lstStyle>
          <a:p>
            <a:r>
              <a:rPr lang="en-US"/>
              <a:t>Sample Footer Text</a:t>
            </a:r>
            <a:endParaRPr lang="en-US">
              <a:solidFill>
                <a:schemeClr val="tx1"/>
              </a:solidFill>
            </a:endParaRPr>
          </a:p>
        </p:txBody>
      </p:sp>
      <p:sp>
        <p:nvSpPr>
          <p:cNvPr id="4" name="Date Placeholder 3">
            <a:extLst>
              <a:ext uri="{FF2B5EF4-FFF2-40B4-BE49-F238E27FC236}">
                <a16:creationId xmlns:a16="http://schemas.microsoft.com/office/drawing/2014/main" id="{47EEA6C4-FE3E-122E-7382-545D49BE859F}"/>
              </a:ext>
            </a:extLst>
          </p:cNvPr>
          <p:cNvSpPr>
            <a:spLocks noGrp="1"/>
          </p:cNvSpPr>
          <p:nvPr>
            <p:ph type="dt" sz="half" idx="10"/>
          </p:nvPr>
        </p:nvSpPr>
        <p:spPr>
          <a:xfrm>
            <a:off x="5072596" y="5958089"/>
            <a:ext cx="2046806" cy="365125"/>
          </a:xfrm>
        </p:spPr>
        <p:txBody>
          <a:bodyPr/>
          <a:lstStyle>
            <a:lvl1pPr algn="ctr">
              <a:defRPr>
                <a:solidFill>
                  <a:schemeClr val="tx1"/>
                </a:solidFill>
              </a:defRPr>
            </a:lvl1pPr>
          </a:lstStyle>
          <a:p>
            <a:fld id="{7AC3EE5A-F4BB-4292-AEB7-B5B5C40DC01B}" type="datetime1">
              <a:rPr lang="en-US" smtClean="0"/>
              <a:t>6/14/2026</a:t>
            </a:fld>
            <a:endParaRPr lang="en-US"/>
          </a:p>
        </p:txBody>
      </p:sp>
      <p:sp>
        <p:nvSpPr>
          <p:cNvPr id="6" name="Slide Number Placeholder 5">
            <a:extLst>
              <a:ext uri="{FF2B5EF4-FFF2-40B4-BE49-F238E27FC236}">
                <a16:creationId xmlns:a16="http://schemas.microsoft.com/office/drawing/2014/main" id="{70F34E25-1888-39B8-2240-AB82BE4C515A}"/>
              </a:ext>
            </a:extLst>
          </p:cNvPr>
          <p:cNvSpPr>
            <a:spLocks noGrp="1"/>
          </p:cNvSpPr>
          <p:nvPr>
            <p:ph type="sldNum" sz="quarter" idx="12"/>
          </p:nvPr>
        </p:nvSpPr>
        <p:spPr>
          <a:xfrm>
            <a:off x="11172586" y="5958089"/>
            <a:ext cx="437990" cy="365125"/>
          </a:xfrm>
        </p:spPr>
        <p:txBody>
          <a:bodyPr/>
          <a:lstStyle>
            <a:lvl1pPr>
              <a:defRPr>
                <a:solidFill>
                  <a:schemeClr val="tx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34757280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B5207BD-C7F2-525E-DAB6-E634FE77E20D}"/>
              </a:ext>
            </a:extLst>
          </p:cNvPr>
          <p:cNvSpPr/>
          <p:nvPr userDrawn="1"/>
        </p:nvSpPr>
        <p:spPr>
          <a:xfrm rot="5400000">
            <a:off x="5524498" y="190501"/>
            <a:ext cx="1143001" cy="12192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548BDDF-B3B0-7053-26B7-95EDAAC0FF5B}"/>
              </a:ext>
            </a:extLst>
          </p:cNvPr>
          <p:cNvSpPr/>
          <p:nvPr userDrawn="1"/>
        </p:nvSpPr>
        <p:spPr>
          <a:xfrm rot="5400000">
            <a:off x="-499020" y="481562"/>
            <a:ext cx="5721096" cy="4745783"/>
          </a:xfrm>
          <a:custGeom>
            <a:avLst/>
            <a:gdLst>
              <a:gd name="csX0" fmla="*/ 0 w 528747"/>
              <a:gd name="csY0" fmla="*/ 10253751 h 10253751"/>
              <a:gd name="csX1" fmla="*/ 0 w 528747"/>
              <a:gd name="csY1" fmla="*/ 0 h 10253751"/>
              <a:gd name="csX2" fmla="*/ 528747 w 528747"/>
              <a:gd name="csY2" fmla="*/ 0 h 10253751"/>
              <a:gd name="csX3" fmla="*/ 528747 w 528747"/>
              <a:gd name="csY3" fmla="*/ 10253751 h 10253751"/>
            </a:gdLst>
            <a:ahLst/>
            <a:cxnLst>
              <a:cxn ang="0">
                <a:pos x="csX0" y="csY0"/>
              </a:cxn>
              <a:cxn ang="0">
                <a:pos x="csX1" y="csY1"/>
              </a:cxn>
              <a:cxn ang="0">
                <a:pos x="csX2" y="csY2"/>
              </a:cxn>
              <a:cxn ang="0">
                <a:pos x="csX3" y="csY3"/>
              </a:cxn>
            </a:cxnLst>
            <a:rect l="l" t="t" r="r" b="b"/>
            <a:pathLst>
              <a:path w="528747" h="10253751">
                <a:moveTo>
                  <a:pt x="0" y="10253751"/>
                </a:moveTo>
                <a:lnTo>
                  <a:pt x="0" y="0"/>
                </a:lnTo>
                <a:lnTo>
                  <a:pt x="528747" y="0"/>
                </a:lnTo>
                <a:lnTo>
                  <a:pt x="528747" y="10253751"/>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17925" y="1419206"/>
            <a:ext cx="3063195" cy="3033052"/>
          </a:xfrm>
        </p:spPr>
        <p:txBody>
          <a:bodyPr anchor="ctr">
            <a:normAutofit/>
          </a:bodyPr>
          <a:lstStyle>
            <a:lvl1pPr algn="ctr">
              <a:lnSpc>
                <a:spcPct val="120000"/>
              </a:lnSpc>
              <a:defRPr sz="2400" cap="all" spc="600" baseline="0">
                <a:solidFill>
                  <a:schemeClr val="bg1"/>
                </a:solidFill>
                <a:latin typeface="+mj-lt"/>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98776" y="1055915"/>
            <a:ext cx="5233050" cy="3690256"/>
          </a:xfrm>
        </p:spPr>
        <p:txBody>
          <a:bodyPr anchor="ctr">
            <a:normAutofit/>
          </a:bodyPr>
          <a:lstStyle>
            <a:lvl1pPr marL="457200" indent="-457200">
              <a:lnSpc>
                <a:spcPct val="120000"/>
              </a:lnSpc>
              <a:buFont typeface="+mj-lt"/>
              <a:buAutoNum type="arabicPeriod"/>
              <a:defRPr sz="2000" cap="none" spc="0" baseline="0">
                <a:solidFill>
                  <a:schemeClr val="tx2"/>
                </a:solidFill>
                <a:latin typeface="+mn-lt"/>
              </a:defRPr>
            </a:lvl1pPr>
            <a:lvl2pPr marL="685800" indent="-457200">
              <a:lnSpc>
                <a:spcPct val="120000"/>
              </a:lnSpc>
              <a:buFont typeface="+mj-lt"/>
              <a:buAutoNum type="arabicPeriod"/>
              <a:defRPr sz="2000" cap="none" spc="0" baseline="0">
                <a:solidFill>
                  <a:schemeClr val="tx2"/>
                </a:solidFill>
                <a:latin typeface="+mn-lt"/>
              </a:defRPr>
            </a:lvl2pPr>
            <a:lvl3pPr marL="800100" indent="-342900">
              <a:lnSpc>
                <a:spcPct val="120000"/>
              </a:lnSpc>
              <a:buFont typeface="+mj-lt"/>
              <a:buAutoNum type="arabicPeriod"/>
              <a:defRPr sz="2000" cap="none" spc="0" baseline="0">
                <a:solidFill>
                  <a:schemeClr val="tx2"/>
                </a:solidFill>
                <a:latin typeface="+mn-lt"/>
              </a:defRPr>
            </a:lvl3pPr>
            <a:lvl4pPr marL="1028700" indent="-342900">
              <a:lnSpc>
                <a:spcPct val="120000"/>
              </a:lnSpc>
              <a:buFont typeface="+mj-lt"/>
              <a:buAutoNum type="arabicPeriod"/>
              <a:defRPr sz="2000" cap="none" spc="0" baseline="0">
                <a:solidFill>
                  <a:schemeClr val="tx2"/>
                </a:solidFill>
                <a:latin typeface="+mn-lt"/>
              </a:defRPr>
            </a:lvl4pPr>
            <a:lvl5pPr marL="1257300" indent="-342900">
              <a:lnSpc>
                <a:spcPct val="120000"/>
              </a:lnSpc>
              <a:buFont typeface="+mj-lt"/>
              <a:buAutoNum type="arabicPeriod"/>
              <a:defRPr sz="2000" cap="none" spc="0" baseline="0">
                <a:solidFill>
                  <a:schemeClr val="tx2"/>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3BB74AB0-0D0A-4A0B-9DCA-3ADE534648EF}" type="datetime1">
              <a:rPr lang="en-US" smtClean="0"/>
              <a:t>6/14/2026</a:t>
            </a:fld>
            <a:endParaRPr lang="en-US"/>
          </a:p>
        </p:txBody>
      </p:sp>
    </p:spTree>
    <p:extLst>
      <p:ext uri="{BB962C8B-B14F-4D97-AF65-F5344CB8AC3E}">
        <p14:creationId xmlns:p14="http://schemas.microsoft.com/office/powerpoint/2010/main" val="5606889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10DFABE-5BD3-ABE1-4A14-B1BD07EDED24}"/>
              </a:ext>
            </a:extLst>
          </p:cNvPr>
          <p:cNvSpPr/>
          <p:nvPr userDrawn="1"/>
        </p:nvSpPr>
        <p:spPr>
          <a:xfrm rot="10800000">
            <a:off x="6848317" y="-4412"/>
            <a:ext cx="528747" cy="6858001"/>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9996845-55B7-18A5-27BB-DB4D313D5F4C}"/>
              </a:ext>
            </a:extLst>
          </p:cNvPr>
          <p:cNvSpPr/>
          <p:nvPr userDrawn="1"/>
        </p:nvSpPr>
        <p:spPr>
          <a:xfrm rot="5400000">
            <a:off x="3426081" y="-3426639"/>
            <a:ext cx="528747" cy="73732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599C02-4524-9119-3AA5-33403F3B3FE9}"/>
              </a:ext>
            </a:extLst>
          </p:cNvPr>
          <p:cNvSpPr/>
          <p:nvPr userDrawn="1"/>
        </p:nvSpPr>
        <p:spPr>
          <a:xfrm rot="10800000">
            <a:off x="3880" y="-4411"/>
            <a:ext cx="528747" cy="685800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7703549-6BC7-0BF2-CCD7-E33F6C33A584}"/>
              </a:ext>
            </a:extLst>
          </p:cNvPr>
          <p:cNvSpPr/>
          <p:nvPr userDrawn="1"/>
        </p:nvSpPr>
        <p:spPr>
          <a:xfrm rot="5400000">
            <a:off x="3159783" y="3165065"/>
            <a:ext cx="528747" cy="684831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1FD93710-E3F1-FFC1-1ADE-92C2702E40B7}"/>
              </a:ext>
            </a:extLst>
          </p:cNvPr>
          <p:cNvSpPr>
            <a:spLocks noGrp="1"/>
          </p:cNvSpPr>
          <p:nvPr>
            <p:ph type="title"/>
          </p:nvPr>
        </p:nvSpPr>
        <p:spPr>
          <a:xfrm>
            <a:off x="8120059" y="824097"/>
            <a:ext cx="3397592" cy="1041155"/>
          </a:xfrm>
        </p:spPr>
        <p:txBody>
          <a:bodyPr>
            <a:noAutofit/>
          </a:bodyPr>
          <a:lstStyle>
            <a:lvl1pPr>
              <a:lnSpc>
                <a:spcPct val="90000"/>
              </a:lnSpc>
              <a:defRPr sz="2200"/>
            </a:lvl1pPr>
          </a:lstStyle>
          <a:p>
            <a:r>
              <a:rPr lang="en-US"/>
              <a:t>Click to edit Master title style</a:t>
            </a:r>
          </a:p>
        </p:txBody>
      </p:sp>
      <p:sp>
        <p:nvSpPr>
          <p:cNvPr id="14" name="Footer Placeholder 13">
            <a:extLst>
              <a:ext uri="{FF2B5EF4-FFF2-40B4-BE49-F238E27FC236}">
                <a16:creationId xmlns:a16="http://schemas.microsoft.com/office/drawing/2014/main" id="{2537FC92-646E-2044-A4CD-81E4CC8D6658}"/>
              </a:ext>
            </a:extLst>
          </p:cNvPr>
          <p:cNvSpPr>
            <a:spLocks noGrp="1"/>
          </p:cNvSpPr>
          <p:nvPr>
            <p:ph type="ftr" sz="quarter" idx="16"/>
          </p:nvPr>
        </p:nvSpPr>
        <p:spPr>
          <a:xfrm>
            <a:off x="8120060" y="182274"/>
            <a:ext cx="2604782" cy="365125"/>
          </a:xfrm>
        </p:spPr>
        <p:txBody>
          <a:bodyPr/>
          <a:lstStyle/>
          <a:p>
            <a:r>
              <a:rPr lang="en-US"/>
              <a:t>Sample Footer Text</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532628" y="524341"/>
            <a:ext cx="6315687" cy="5800506"/>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8120061" y="2141950"/>
            <a:ext cx="3301625" cy="3735147"/>
          </a:xfrm>
        </p:spPr>
        <p:txBody>
          <a:bodyPr anchor="t">
            <a:normAutofit/>
          </a:bodyPr>
          <a:lstStyle>
            <a:lvl1pPr marL="457200" indent="-457200">
              <a:lnSpc>
                <a:spcPct val="120000"/>
              </a:lnSpc>
              <a:buFont typeface="+mj-lt"/>
              <a:buAutoNum type="arabicPeriod"/>
              <a:defRPr sz="1500" cap="none" spc="0" baseline="0">
                <a:latin typeface="+mn-lt"/>
              </a:defRPr>
            </a:lvl1pPr>
            <a:lvl2pPr marL="685800" indent="-457200">
              <a:lnSpc>
                <a:spcPct val="120000"/>
              </a:lnSpc>
              <a:buFont typeface="+mj-lt"/>
              <a:buAutoNum type="arabicPeriod"/>
              <a:defRPr sz="1400" cap="none" spc="0" baseline="0">
                <a:latin typeface="+mn-lt"/>
              </a:defRPr>
            </a:lvl2pPr>
            <a:lvl3pPr marL="800100" indent="-342900">
              <a:lnSpc>
                <a:spcPct val="120000"/>
              </a:lnSpc>
              <a:buFont typeface="+mj-lt"/>
              <a:buAutoNum type="arabicPeriod"/>
              <a:defRPr sz="1400" cap="none" spc="0" baseline="0">
                <a:latin typeface="+mn-lt"/>
              </a:defRPr>
            </a:lvl3pPr>
            <a:lvl4pPr marL="1028700" indent="-342900">
              <a:lnSpc>
                <a:spcPct val="120000"/>
              </a:lnSpc>
              <a:buFont typeface="+mj-lt"/>
              <a:buAutoNum type="arabicPeriod"/>
              <a:defRPr sz="1400" cap="none" spc="0" baseline="0">
                <a:latin typeface="+mn-lt"/>
              </a:defRPr>
            </a:lvl4pPr>
            <a:lvl5pPr marL="1257300" indent="-342900">
              <a:lnSpc>
                <a:spcPct val="120000"/>
              </a:lnSpc>
              <a:buFont typeface="+mj-lt"/>
              <a:buAutoNum type="arabicPeriod"/>
              <a:defRPr sz="1400" cap="none" spc="0" baseline="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8">
            <a:extLst>
              <a:ext uri="{FF2B5EF4-FFF2-40B4-BE49-F238E27FC236}">
                <a16:creationId xmlns:a16="http://schemas.microsoft.com/office/drawing/2014/main" id="{77E7A7C3-7137-9EE7-CFF7-4EB398DCBCB8}"/>
              </a:ext>
            </a:extLst>
          </p:cNvPr>
          <p:cNvSpPr>
            <a:spLocks noGrp="1"/>
          </p:cNvSpPr>
          <p:nvPr>
            <p:ph type="dt" sz="half" idx="15"/>
          </p:nvPr>
        </p:nvSpPr>
        <p:spPr>
          <a:xfrm>
            <a:off x="8120060" y="6323214"/>
            <a:ext cx="2046806" cy="365125"/>
          </a:xfrm>
        </p:spPr>
        <p:txBody>
          <a:bodyPr/>
          <a:lstStyle/>
          <a:p>
            <a:fld id="{7F460F04-7E27-42E9-8E66-4BD5C4878F99}" type="datetime1">
              <a:rPr lang="en-US" smtClean="0"/>
              <a:t>6/14/2026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573920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545547-D03B-F547-5B46-F5435F4D1F63}"/>
              </a:ext>
            </a:extLst>
          </p:cNvPr>
          <p:cNvSpPr/>
          <p:nvPr userDrawn="1"/>
        </p:nvSpPr>
        <p:spPr>
          <a:xfrm rot="10800000" flipH="1">
            <a:off x="4244975" y="0"/>
            <a:ext cx="260487"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EDEA278-BBB2-FCB4-9C12-06E30660FF04}"/>
              </a:ext>
            </a:extLst>
          </p:cNvPr>
          <p:cNvSpPr/>
          <p:nvPr userDrawn="1"/>
        </p:nvSpPr>
        <p:spPr>
          <a:xfrm rot="16200000" flipH="1">
            <a:off x="8088243" y="2754246"/>
            <a:ext cx="260487" cy="7947026"/>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BD7E36-FB19-3F29-E0B5-C18B29431178}"/>
              </a:ext>
            </a:extLst>
          </p:cNvPr>
          <p:cNvSpPr/>
          <p:nvPr userDrawn="1"/>
        </p:nvSpPr>
        <p:spPr>
          <a:xfrm rot="10800000" flipH="1">
            <a:off x="11930492"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29611B1-EA3D-49A4-4103-2E12A7B5001B}"/>
              </a:ext>
            </a:extLst>
          </p:cNvPr>
          <p:cNvSpPr/>
          <p:nvPr userDrawn="1"/>
        </p:nvSpPr>
        <p:spPr>
          <a:xfrm rot="16200000" flipH="1">
            <a:off x="8218488" y="-3713546"/>
            <a:ext cx="260487" cy="7686538"/>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1C1566CB-AF6C-6D9A-9604-D30F1B861629}"/>
              </a:ext>
            </a:extLst>
          </p:cNvPr>
          <p:cNvSpPr>
            <a:spLocks noGrp="1"/>
          </p:cNvSpPr>
          <p:nvPr>
            <p:ph type="title"/>
          </p:nvPr>
        </p:nvSpPr>
        <p:spPr>
          <a:xfrm>
            <a:off x="5308856" y="812800"/>
            <a:ext cx="5588442" cy="1019696"/>
          </a:xfrm>
        </p:spPr>
        <p:txBody>
          <a:bodyPr>
            <a:noAutofit/>
          </a:bodyPr>
          <a:lstStyle>
            <a:lvl1pPr>
              <a:lnSpc>
                <a:spcPct val="100000"/>
              </a:lnSpc>
              <a:defRPr sz="3400" cap="none" spc="0" baseline="0">
                <a:latin typeface="+mn-lt"/>
              </a:defRPr>
            </a:lvl1pPr>
          </a:lstStyle>
          <a:p>
            <a:r>
              <a:rPr lang="en-US"/>
              <a:t>Click to edit Master title style</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1" y="0"/>
            <a:ext cx="4244692" cy="6858000"/>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09879" y="2213108"/>
            <a:ext cx="5587420" cy="3591613"/>
          </a:xfrm>
        </p:spPr>
        <p:txBody>
          <a:bodyPr anchor="t">
            <a:normAutofit/>
          </a:bodyPr>
          <a:lstStyle>
            <a:lvl1pPr marL="457200" indent="-457200">
              <a:lnSpc>
                <a:spcPct val="120000"/>
              </a:lnSpc>
              <a:buFont typeface="+mj-lt"/>
              <a:buAutoNum type="arabicPeriod"/>
              <a:defRPr sz="1400" cap="all" spc="300" baseline="0">
                <a:latin typeface="+mj-lt"/>
              </a:defRPr>
            </a:lvl1pPr>
            <a:lvl2pPr marL="685800" indent="-457200">
              <a:lnSpc>
                <a:spcPct val="120000"/>
              </a:lnSpc>
              <a:buFont typeface="+mj-lt"/>
              <a:buAutoNum type="arabicPeriod"/>
              <a:defRPr sz="1400" cap="all" spc="300" baseline="0">
                <a:latin typeface="+mj-lt"/>
              </a:defRPr>
            </a:lvl2pPr>
            <a:lvl3pPr marL="800100" indent="-342900">
              <a:lnSpc>
                <a:spcPct val="120000"/>
              </a:lnSpc>
              <a:buFont typeface="+mj-lt"/>
              <a:buAutoNum type="arabicPeriod"/>
              <a:defRPr sz="1400" cap="all" spc="300" baseline="0">
                <a:latin typeface="+mj-lt"/>
              </a:defRPr>
            </a:lvl3pPr>
            <a:lvl4pPr marL="1028700" indent="-342900">
              <a:lnSpc>
                <a:spcPct val="120000"/>
              </a:lnSpc>
              <a:buFont typeface="+mj-lt"/>
              <a:buAutoNum type="arabicPeriod"/>
              <a:defRPr sz="1400" cap="all" spc="300" baseline="0">
                <a:latin typeface="+mj-lt"/>
              </a:defRPr>
            </a:lvl4pPr>
            <a:lvl5pPr marL="1257300" indent="-342900">
              <a:lnSpc>
                <a:spcPct val="120000"/>
              </a:lnSpc>
              <a:buFont typeface="+mj-lt"/>
              <a:buAutoNum type="arabicPeriod"/>
              <a:defRPr sz="1400" cap="all" spc="300" baseline="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280874" y="6063155"/>
            <a:ext cx="3133289"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8510069" y="6063155"/>
            <a:ext cx="2580069" cy="365125"/>
          </a:xfrm>
        </p:spPr>
        <p:txBody>
          <a:bodyPr/>
          <a:lstStyle/>
          <a:p>
            <a:fld id="{FD8DC020-D211-45A2-9F9F-A0C111FACB24}" type="datetime1">
              <a:rPr lang="en-US" smtClean="0"/>
              <a:t>6/14/2026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72586" y="6063155"/>
            <a:ext cx="43799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22857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genda with Picture 3">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CE0F04F-ACF3-CF69-D58D-1F3EB93D0BC0}"/>
              </a:ext>
            </a:extLst>
          </p:cNvPr>
          <p:cNvSpPr/>
          <p:nvPr userDrawn="1"/>
        </p:nvSpPr>
        <p:spPr>
          <a:xfrm rot="16200000" flipH="1">
            <a:off x="4985204" y="-352243"/>
            <a:ext cx="6855369" cy="755985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3" name="Rectangle 22">
            <a:extLst>
              <a:ext uri="{FF2B5EF4-FFF2-40B4-BE49-F238E27FC236}">
                <a16:creationId xmlns:a16="http://schemas.microsoft.com/office/drawing/2014/main" id="{EB929B7B-BD45-5749-E3F7-C780081D4118}"/>
              </a:ext>
            </a:extLst>
          </p:cNvPr>
          <p:cNvSpPr/>
          <p:nvPr userDrawn="1"/>
        </p:nvSpPr>
        <p:spPr>
          <a:xfrm rot="16200000" flipH="1">
            <a:off x="5249364" y="-5267620"/>
            <a:ext cx="1694089" cy="1219281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730191A8-642D-A50F-5501-056BA59F093A}"/>
              </a:ext>
            </a:extLst>
          </p:cNvPr>
          <p:cNvSpPr>
            <a:spLocks noGrp="1"/>
          </p:cNvSpPr>
          <p:nvPr>
            <p:ph type="title"/>
          </p:nvPr>
        </p:nvSpPr>
        <p:spPr>
          <a:xfrm>
            <a:off x="817927" y="407088"/>
            <a:ext cx="5929131" cy="899758"/>
          </a:xfrm>
        </p:spPr>
        <p:txBody>
          <a:bodyPr anchor="ctr"/>
          <a:lstStyle>
            <a:lvl1pPr>
              <a:lnSpc>
                <a:spcPct val="90000"/>
              </a:lnSpc>
              <a:defRPr sz="2600" baseline="0">
                <a:solidFill>
                  <a:schemeClr val="bg1"/>
                </a:solidFill>
                <a:latin typeface="+mn-lt"/>
              </a:defRPr>
            </a:lvl1pPr>
          </a:lstStyle>
          <a:p>
            <a:r>
              <a:rPr lang="en-US"/>
              <a:t>Click to edit Master title style</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20301" y="1667616"/>
            <a:ext cx="4653262" cy="5187753"/>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98988" y="2369517"/>
            <a:ext cx="5811520" cy="3546727"/>
          </a:xfrm>
        </p:spPr>
        <p:txBody>
          <a:bodyPr anchor="ctr">
            <a:normAutofit/>
          </a:bodyPr>
          <a:lstStyle>
            <a:lvl1pPr marL="457200" indent="-457200">
              <a:lnSpc>
                <a:spcPct val="120000"/>
              </a:lnSpc>
              <a:buFont typeface="+mj-lt"/>
              <a:buAutoNum type="arabicPeriod"/>
              <a:defRPr sz="1800" cap="none" spc="0" baseline="0">
                <a:solidFill>
                  <a:schemeClr val="bg1"/>
                </a:solidFill>
                <a:latin typeface="+mn-lt"/>
              </a:defRPr>
            </a:lvl1pPr>
            <a:lvl2pPr marL="685800" indent="-457200">
              <a:lnSpc>
                <a:spcPct val="120000"/>
              </a:lnSpc>
              <a:buFont typeface="+mj-lt"/>
              <a:buAutoNum type="arabicPeriod"/>
              <a:defRPr sz="1600" cap="none" spc="0" baseline="0">
                <a:solidFill>
                  <a:schemeClr val="bg1"/>
                </a:solidFill>
                <a:latin typeface="+mn-lt"/>
              </a:defRPr>
            </a:lvl2pPr>
            <a:lvl3pPr marL="800100" indent="-342900">
              <a:lnSpc>
                <a:spcPct val="120000"/>
              </a:lnSpc>
              <a:buFont typeface="+mj-lt"/>
              <a:buAutoNum type="arabicPeriod"/>
              <a:defRPr sz="1600" cap="none" spc="0" baseline="0">
                <a:solidFill>
                  <a:schemeClr val="bg1"/>
                </a:solidFill>
                <a:latin typeface="+mn-lt"/>
              </a:defRPr>
            </a:lvl3pPr>
            <a:lvl4pPr marL="1028700" indent="-342900">
              <a:lnSpc>
                <a:spcPct val="120000"/>
              </a:lnSpc>
              <a:buFont typeface="+mj-lt"/>
              <a:buAutoNum type="arabicPeriod"/>
              <a:defRPr sz="1600" cap="none" spc="0" baseline="0">
                <a:solidFill>
                  <a:schemeClr val="bg1"/>
                </a:solidFill>
                <a:latin typeface="+mn-lt"/>
              </a:defRPr>
            </a:lvl4pPr>
            <a:lvl5pPr marL="1257300" indent="-342900">
              <a:lnSpc>
                <a:spcPct val="120000"/>
              </a:lnSpc>
              <a:buFont typeface="+mj-lt"/>
              <a:buAutoNum type="arabicPeriod"/>
              <a:defRPr sz="1600" cap="none" spc="0" baseline="0">
                <a:solidFill>
                  <a:schemeClr val="bg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498988" y="6323214"/>
            <a:ext cx="3011081" cy="365125"/>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2E40485F-B680-43DA-8EFD-ACA3786FC64F}" type="datetime1">
              <a:rPr lang="en-US" smtClean="0"/>
              <a:t>6/14/2026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74398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895B0D3-73E8-41F6-748A-3A5480BB860E}"/>
              </a:ext>
            </a:extLst>
          </p:cNvPr>
          <p:cNvSpPr/>
          <p:nvPr userDrawn="1"/>
        </p:nvSpPr>
        <p:spPr>
          <a:xfrm rot="16200000">
            <a:off x="2917755" y="3438538"/>
            <a:ext cx="260487" cy="6096002"/>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5337611-CF6E-AE7A-AEAC-F0186DAB3784}"/>
              </a:ext>
            </a:extLst>
          </p:cNvPr>
          <p:cNvSpPr/>
          <p:nvPr userDrawn="1"/>
        </p:nvSpPr>
        <p:spPr>
          <a:xfrm rot="16200000">
            <a:off x="2917755" y="3698768"/>
            <a:ext cx="260487" cy="6096002"/>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4F3FE8-E5F0-7A50-18F6-41F999EFED71}"/>
              </a:ext>
            </a:extLst>
          </p:cNvPr>
          <p:cNvSpPr/>
          <p:nvPr userDrawn="1"/>
        </p:nvSpPr>
        <p:spPr>
          <a:xfrm rot="16200000">
            <a:off x="9013757" y="3438538"/>
            <a:ext cx="260487" cy="6096002"/>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AF66E45-9426-F3ED-84AB-55C20CF777C3}"/>
              </a:ext>
            </a:extLst>
          </p:cNvPr>
          <p:cNvSpPr/>
          <p:nvPr userDrawn="1"/>
        </p:nvSpPr>
        <p:spPr>
          <a:xfrm rot="16200000">
            <a:off x="9013757" y="3698768"/>
            <a:ext cx="260487" cy="609600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3812891" y="1754909"/>
            <a:ext cx="4570407" cy="1293521"/>
          </a:xfrm>
        </p:spPr>
        <p:txBody>
          <a:bodyPr/>
          <a:lstStyle>
            <a:lvl1pPr algn="ctr">
              <a:buFont typeface="Arial" panose="020B0604020202020204" pitchFamily="34" charset="0"/>
              <a:buNone/>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3812891" y="3218203"/>
            <a:ext cx="4570407" cy="1715138"/>
          </a:xfrm>
        </p:spPr>
        <p:txBody>
          <a:bodyPr/>
          <a:lstStyle>
            <a:lvl1pPr algn="ctr">
              <a:buNone/>
              <a:defRPr/>
            </a:lvl1pPr>
            <a:lvl2pPr algn="ctr">
              <a:buNone/>
              <a:defRPr/>
            </a:lvl2pPr>
            <a:lvl3pPr algn="ctr">
              <a:buNone/>
              <a:defRPr/>
            </a:lvl3pPr>
            <a:lvl4pPr algn="ctr">
              <a:buNone/>
              <a:defRPr/>
            </a:lvl4pPr>
            <a:lvl5pPr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5903764"/>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5903764"/>
            <a:ext cx="2046806" cy="365125"/>
          </a:xfrm>
        </p:spPr>
        <p:txBody>
          <a:bodyPr/>
          <a:lstStyle/>
          <a:p>
            <a:fld id="{3CA16254-30CD-4C33-B2BD-B36A0C60242E}"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590376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2245499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C72590E-3303-902C-040C-762AA28DF608}"/>
              </a:ext>
            </a:extLst>
          </p:cNvPr>
          <p:cNvSpPr/>
          <p:nvPr userDrawn="1"/>
        </p:nvSpPr>
        <p:spPr>
          <a:xfrm>
            <a:off x="9016383" y="1347534"/>
            <a:ext cx="260487" cy="4183343"/>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073AF3B-9BE2-DAB5-D3AD-3C915CD925F2}"/>
              </a:ext>
            </a:extLst>
          </p:cNvPr>
          <p:cNvSpPr/>
          <p:nvPr userDrawn="1"/>
        </p:nvSpPr>
        <p:spPr>
          <a:xfrm>
            <a:off x="2964588" y="1485363"/>
            <a:ext cx="260487" cy="404551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F256B9C-FA30-EFA5-39DD-9A8BFDC1CB0C}"/>
              </a:ext>
            </a:extLst>
          </p:cNvPr>
          <p:cNvSpPr/>
          <p:nvPr userDrawn="1"/>
        </p:nvSpPr>
        <p:spPr>
          <a:xfrm rot="16200000">
            <a:off x="5990487" y="2244492"/>
            <a:ext cx="260487" cy="6312282"/>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70DE41A-7E0D-3F83-9028-E653ED31254D}"/>
              </a:ext>
            </a:extLst>
          </p:cNvPr>
          <p:cNvSpPr/>
          <p:nvPr userDrawn="1"/>
        </p:nvSpPr>
        <p:spPr>
          <a:xfrm rot="16200000">
            <a:off x="5990486" y="-1678364"/>
            <a:ext cx="260487" cy="6312283"/>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4355285" y="2039281"/>
            <a:ext cx="3481430" cy="1036044"/>
          </a:xfrm>
        </p:spPr>
        <p:txBody>
          <a:bodyPr/>
          <a:lstStyle>
            <a:lvl1pPr algn="ctr">
              <a:buFont typeface="Arial" panose="020B0604020202020204" pitchFamily="34" charset="0"/>
              <a:buNone/>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374074" y="3245098"/>
            <a:ext cx="3443852" cy="1597150"/>
          </a:xfrm>
        </p:spPr>
        <p:txBody>
          <a:bodyPr/>
          <a:lstStyle>
            <a:lvl1pPr algn="ctr">
              <a:buNone/>
              <a:defRPr/>
            </a:lvl1pPr>
            <a:lvl2pPr algn="ctr">
              <a:buNone/>
              <a:defRPr/>
            </a:lvl2pPr>
            <a:lvl3pPr algn="ctr">
              <a:buNone/>
              <a:defRPr/>
            </a:lvl3pPr>
            <a:lvl4pPr algn="ctr">
              <a:buNone/>
              <a:defRPr/>
            </a:lvl4pPr>
            <a:lvl5pPr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6D27CAE6-134A-4DF9-899A-96F1EFEAFCB2}"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0319794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1889682" y="2471003"/>
            <a:ext cx="2735611" cy="1915995"/>
          </a:xfrm>
        </p:spPr>
        <p:txBody>
          <a:bodyPr anchor="ctr"/>
          <a:lstStyle>
            <a:lvl1pPr algn="ctr">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6362240" y="1106714"/>
            <a:ext cx="4651841" cy="464457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E8367C19-CBB7-402B-A28E-2EEE9B0D5727}"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F3E47B9D-A549-A781-28EF-D1FE419706B8}"/>
              </a:ext>
            </a:extLst>
          </p:cNvPr>
          <p:cNvSpPr/>
          <p:nvPr userDrawn="1"/>
        </p:nvSpPr>
        <p:spPr>
          <a:xfrm>
            <a:off x="5066555" y="1608021"/>
            <a:ext cx="260487" cy="3566942"/>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B13AA64-1B88-9010-AE9A-319D6F2F7AD6}"/>
              </a:ext>
            </a:extLst>
          </p:cNvPr>
          <p:cNvSpPr/>
          <p:nvPr userDrawn="1"/>
        </p:nvSpPr>
        <p:spPr>
          <a:xfrm>
            <a:off x="1187933" y="1608019"/>
            <a:ext cx="260487" cy="3566943"/>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B7C58FB-14CC-0774-B4BA-D662E9D0E9B7}"/>
              </a:ext>
            </a:extLst>
          </p:cNvPr>
          <p:cNvSpPr/>
          <p:nvPr userDrawn="1"/>
        </p:nvSpPr>
        <p:spPr>
          <a:xfrm rot="16200000">
            <a:off x="3257489" y="3105408"/>
            <a:ext cx="260487" cy="387862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42290B0-0C46-F1D9-2DC7-A64DDEC214ED}"/>
              </a:ext>
            </a:extLst>
          </p:cNvPr>
          <p:cNvSpPr/>
          <p:nvPr userDrawn="1"/>
        </p:nvSpPr>
        <p:spPr>
          <a:xfrm rot="16200000">
            <a:off x="2997002" y="-201046"/>
            <a:ext cx="260487" cy="3878622"/>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949205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1765F6-2E78-2FCD-F87D-71403313FAA3}"/>
              </a:ext>
            </a:extLst>
          </p:cNvPr>
          <p:cNvSpPr/>
          <p:nvPr userDrawn="1"/>
        </p:nvSpPr>
        <p:spPr>
          <a:xfrm rot="16200000">
            <a:off x="2599987" y="3999545"/>
            <a:ext cx="260487" cy="5460465"/>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AE7F5B5-B681-6A6C-23F1-EEF2E59D422B}"/>
              </a:ext>
            </a:extLst>
          </p:cNvPr>
          <p:cNvSpPr/>
          <p:nvPr userDrawn="1"/>
        </p:nvSpPr>
        <p:spPr>
          <a:xfrm rot="16200000">
            <a:off x="8695989" y="3364009"/>
            <a:ext cx="260487" cy="673153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E406C09-13A3-1418-3894-70E1B23A8AB6}"/>
              </a:ext>
            </a:extLst>
          </p:cNvPr>
          <p:cNvSpPr/>
          <p:nvPr userDrawn="1"/>
        </p:nvSpPr>
        <p:spPr>
          <a:xfrm rot="16200000">
            <a:off x="2599990" y="3745541"/>
            <a:ext cx="260487" cy="5460465"/>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5D1E525-4411-1D93-A96C-21C174766467}"/>
              </a:ext>
            </a:extLst>
          </p:cNvPr>
          <p:cNvSpPr/>
          <p:nvPr userDrawn="1"/>
        </p:nvSpPr>
        <p:spPr>
          <a:xfrm rot="16200000">
            <a:off x="8695992" y="3110005"/>
            <a:ext cx="260487" cy="673153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1665514" y="1716383"/>
            <a:ext cx="3022600" cy="1915995"/>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5401701" y="1716383"/>
            <a:ext cx="4874414" cy="34339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5907024"/>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5907024"/>
            <a:ext cx="2046806" cy="365125"/>
          </a:xfrm>
        </p:spPr>
        <p:txBody>
          <a:bodyPr/>
          <a:lstStyle/>
          <a:p>
            <a:fld id="{AB0A3A98-6E55-451E-82A3-D602C57D3308}"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590702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5451722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1665514" y="1716383"/>
            <a:ext cx="3022600" cy="1915995"/>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5401701" y="1716383"/>
            <a:ext cx="4874414" cy="34339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6152500"/>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p>
            <a:fld id="{CBE40BAB-681A-4897-A5C0-AFDFAECCDF53}"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p>
            <a:fld id="{70EC1AA3-E190-46A4-AF04-8889F5477E2A}" type="slidenum">
              <a:rPr lang="en-US" smtClean="0"/>
              <a:t>‹#›</a:t>
            </a:fld>
            <a:endParaRPr lang="en-US"/>
          </a:p>
        </p:txBody>
      </p:sp>
      <p:sp>
        <p:nvSpPr>
          <p:cNvPr id="9" name="Rectangle 8">
            <a:extLst>
              <a:ext uri="{FF2B5EF4-FFF2-40B4-BE49-F238E27FC236}">
                <a16:creationId xmlns:a16="http://schemas.microsoft.com/office/drawing/2014/main" id="{BEEF0A60-6A5E-949C-BA69-49D5A378CF74}"/>
              </a:ext>
            </a:extLst>
          </p:cNvPr>
          <p:cNvSpPr/>
          <p:nvPr userDrawn="1"/>
        </p:nvSpPr>
        <p:spPr>
          <a:xfrm rot="5400000">
            <a:off x="5965757" y="635333"/>
            <a:ext cx="260487" cy="12191998"/>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32509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942563"/>
            <a:ext cx="3196905" cy="1915995"/>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851610" y="973823"/>
            <a:ext cx="5247888" cy="45639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A09EE1A9-8578-4263-AA11-B0367CBB1C55}"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B3BE5A2B-A078-B65C-2851-0D739785F09A}"/>
              </a:ext>
            </a:extLst>
          </p:cNvPr>
          <p:cNvSpPr/>
          <p:nvPr userDrawn="1"/>
        </p:nvSpPr>
        <p:spPr>
          <a:xfrm>
            <a:off x="11931513" y="0"/>
            <a:ext cx="260487" cy="685800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83439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1" y="937374"/>
            <a:ext cx="2958548" cy="1915995"/>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310744" y="968634"/>
            <a:ext cx="6603999" cy="48775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317C7AAE-F35A-484C-AA7B-5B705B47CD90}"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30F147B2-23FF-954B-855A-8B1FB491D809}"/>
              </a:ext>
            </a:extLst>
          </p:cNvPr>
          <p:cNvSpPr/>
          <p:nvPr userDrawn="1"/>
        </p:nvSpPr>
        <p:spPr>
          <a:xfrm>
            <a:off x="11931513"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31893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295525"/>
            <a:ext cx="8073571" cy="721054"/>
          </a:xfrm>
        </p:spPr>
        <p:txBody>
          <a:bodyPr/>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199" y="2568160"/>
            <a:ext cx="8915401" cy="2998806"/>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0ED70B26-BB51-4670-8CA0-8843DF1D3018}"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F98F2C2B-9E27-BD75-ADE5-9B96F0BDB279}"/>
              </a:ext>
            </a:extLst>
          </p:cNvPr>
          <p:cNvSpPr/>
          <p:nvPr userDrawn="1"/>
        </p:nvSpPr>
        <p:spPr>
          <a:xfrm rot="10800000" flipH="1">
            <a:off x="11932221" y="4479480"/>
            <a:ext cx="260487" cy="237851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F9F78586-18D0-FDD1-6CB8-1FF134CE96B9}"/>
              </a:ext>
            </a:extLst>
          </p:cNvPr>
          <p:cNvSpPr/>
          <p:nvPr userDrawn="1"/>
        </p:nvSpPr>
        <p:spPr>
          <a:xfrm rot="10800000" flipH="1">
            <a:off x="11671991" y="4479480"/>
            <a:ext cx="260487" cy="2378519"/>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9198703-05D1-F891-5103-0C0691DF0F79}"/>
              </a:ext>
            </a:extLst>
          </p:cNvPr>
          <p:cNvSpPr/>
          <p:nvPr userDrawn="1"/>
        </p:nvSpPr>
        <p:spPr>
          <a:xfrm rot="10800000" flipH="1">
            <a:off x="11932221" y="0"/>
            <a:ext cx="260487" cy="447948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5F8C1D1-E259-9C6E-3B6F-FFB6978A2B94}"/>
              </a:ext>
            </a:extLst>
          </p:cNvPr>
          <p:cNvSpPr/>
          <p:nvPr userDrawn="1"/>
        </p:nvSpPr>
        <p:spPr>
          <a:xfrm rot="10800000" flipH="1">
            <a:off x="11671991" y="0"/>
            <a:ext cx="260487" cy="447948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58998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Content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17925" y="575567"/>
            <a:ext cx="10500655" cy="778647"/>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17926" y="1502584"/>
            <a:ext cx="10500656" cy="4198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6153912"/>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p>
            <a:fld id="{D124819C-A3B6-4A74-A72E-028129076CAE}"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F75EA6E7-27A3-6475-62BB-9C01444CBCAF}"/>
              </a:ext>
            </a:extLst>
          </p:cNvPr>
          <p:cNvSpPr/>
          <p:nvPr userDrawn="1"/>
        </p:nvSpPr>
        <p:spPr>
          <a:xfrm rot="5400000">
            <a:off x="5965757" y="635333"/>
            <a:ext cx="260487" cy="12191998"/>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467932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Content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897202"/>
            <a:ext cx="7484390" cy="778647"/>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1825241"/>
            <a:ext cx="7484390" cy="39370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53C8E746-21A0-4991-928E-68B8211ABD33}"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97C2025E-9787-E49A-D113-384B8BFCF584}"/>
              </a:ext>
            </a:extLst>
          </p:cNvPr>
          <p:cNvSpPr/>
          <p:nvPr userDrawn="1"/>
        </p:nvSpPr>
        <p:spPr>
          <a:xfrm>
            <a:off x="11931513" y="0"/>
            <a:ext cx="260487" cy="685800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660797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12265"/>
            <a:ext cx="4242732" cy="132417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1374"/>
            <a:ext cx="4242732" cy="3974361"/>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6281148" y="983048"/>
            <a:ext cx="4942405" cy="4906714"/>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ED6F906C-3073-4CC2-913F-7E7D35FB8D87}"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4A6D1CE5-05FD-0C26-F05F-9ABF9F579818}"/>
              </a:ext>
            </a:extLst>
          </p:cNvPr>
          <p:cNvSpPr/>
          <p:nvPr userDrawn="1"/>
        </p:nvSpPr>
        <p:spPr>
          <a:xfrm rot="5400000">
            <a:off x="8491863" y="3414045"/>
            <a:ext cx="260487" cy="520289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853B0A7-AAA5-4FC2-0F22-16A54FF8F90B}"/>
              </a:ext>
            </a:extLst>
          </p:cNvPr>
          <p:cNvSpPr/>
          <p:nvPr userDrawn="1"/>
        </p:nvSpPr>
        <p:spPr>
          <a:xfrm>
            <a:off x="6020662" y="716779"/>
            <a:ext cx="260487" cy="543347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3E82A0C-0F86-1B28-1CBC-31328A23ED75}"/>
              </a:ext>
            </a:extLst>
          </p:cNvPr>
          <p:cNvSpPr/>
          <p:nvPr userDrawn="1"/>
        </p:nvSpPr>
        <p:spPr>
          <a:xfrm>
            <a:off x="11223556" y="722560"/>
            <a:ext cx="260487" cy="5423175"/>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2D349FE-CA84-FCC4-3044-219C24372DFF}"/>
              </a:ext>
            </a:extLst>
          </p:cNvPr>
          <p:cNvSpPr/>
          <p:nvPr userDrawn="1"/>
        </p:nvSpPr>
        <p:spPr>
          <a:xfrm rot="5400000">
            <a:off x="8752351" y="-1753258"/>
            <a:ext cx="260487" cy="5202893"/>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907049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6506919" y="701001"/>
            <a:ext cx="4682492" cy="975661"/>
          </a:xfrm>
        </p:spPr>
        <p:txBody>
          <a:bodyPr/>
          <a:lstStyle/>
          <a:p>
            <a:r>
              <a:rPr lang="en-US"/>
              <a:t>Click to edit Master title style</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996761" y="975776"/>
            <a:ext cx="4333645" cy="4928130"/>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6506919" y="1823175"/>
            <a:ext cx="4682492" cy="43109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53A89D7D-92A0-4C93-B043-9AAD52A88181}"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26" name="Rectangle 25">
            <a:extLst>
              <a:ext uri="{FF2B5EF4-FFF2-40B4-BE49-F238E27FC236}">
                <a16:creationId xmlns:a16="http://schemas.microsoft.com/office/drawing/2014/main" id="{784341E8-AC21-2374-68D1-E5B152FF1CE3}"/>
              </a:ext>
            </a:extLst>
          </p:cNvPr>
          <p:cNvSpPr/>
          <p:nvPr/>
        </p:nvSpPr>
        <p:spPr>
          <a:xfrm rot="5400000">
            <a:off x="3033223" y="-1586311"/>
            <a:ext cx="260487" cy="486369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7B6273D-856F-2FD6-A1C0-127DB7D88C7F}"/>
              </a:ext>
            </a:extLst>
          </p:cNvPr>
          <p:cNvSpPr/>
          <p:nvPr/>
        </p:nvSpPr>
        <p:spPr>
          <a:xfrm>
            <a:off x="731624" y="716828"/>
            <a:ext cx="260487" cy="518861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15C787A-CF1C-DB8A-C1F4-885E963FAEFB}"/>
              </a:ext>
            </a:extLst>
          </p:cNvPr>
          <p:cNvSpPr/>
          <p:nvPr/>
        </p:nvSpPr>
        <p:spPr>
          <a:xfrm>
            <a:off x="5334824" y="975776"/>
            <a:ext cx="260487" cy="518861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BC1F2C4-E2C2-14AF-63AE-F440DA498BF3}"/>
              </a:ext>
            </a:extLst>
          </p:cNvPr>
          <p:cNvSpPr/>
          <p:nvPr/>
        </p:nvSpPr>
        <p:spPr>
          <a:xfrm rot="5400000">
            <a:off x="2902978" y="3732551"/>
            <a:ext cx="260487" cy="4603202"/>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78981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1F552F73-C2C2-9883-1CE4-1E32939A148D}"/>
              </a:ext>
            </a:extLst>
          </p:cNvPr>
          <p:cNvSpPr/>
          <p:nvPr userDrawn="1"/>
        </p:nvSpPr>
        <p:spPr>
          <a:xfrm>
            <a:off x="4056269" y="0"/>
            <a:ext cx="269076" cy="661133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FA9D6FF-4367-AEA2-2856-7C15113BEB40}"/>
              </a:ext>
            </a:extLst>
          </p:cNvPr>
          <p:cNvSpPr/>
          <p:nvPr userDrawn="1"/>
        </p:nvSpPr>
        <p:spPr>
          <a:xfrm rot="5400000">
            <a:off x="8128427" y="-3803084"/>
            <a:ext cx="260487" cy="7866657"/>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106905"/>
            <a:ext cx="2585720" cy="18928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3192411"/>
            <a:ext cx="2453194" cy="2352014"/>
          </a:xfrm>
        </p:spPr>
        <p:txBody>
          <a:bodyPr/>
          <a:lstStyle>
            <a:lvl1pPr marL="228600">
              <a:buNone/>
              <a:defRPr/>
            </a:lvl1pPr>
            <a:lvl2pPr marL="365760">
              <a:buNone/>
              <a:defRPr/>
            </a:lvl2pPr>
            <a:lvl3pPr marL="365760">
              <a:buNone/>
              <a:defRPr/>
            </a:lvl3pPr>
            <a:lvl4pPr marL="365760">
              <a:buNone/>
              <a:defRPr/>
            </a:lvl4pPr>
            <a:lvl5pPr marL="36576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28" name="Picture Placeholder 27">
            <a:extLst>
              <a:ext uri="{FF2B5EF4-FFF2-40B4-BE49-F238E27FC236}">
                <a16:creationId xmlns:a16="http://schemas.microsoft.com/office/drawing/2014/main" id="{205F29AB-2AF5-8FD7-774F-818371086A79}"/>
              </a:ext>
            </a:extLst>
          </p:cNvPr>
          <p:cNvSpPr>
            <a:spLocks noGrp="1"/>
          </p:cNvSpPr>
          <p:nvPr>
            <p:ph type="pic" sz="quarter" idx="13"/>
          </p:nvPr>
        </p:nvSpPr>
        <p:spPr>
          <a:xfrm>
            <a:off x="4325341" y="260488"/>
            <a:ext cx="7597581" cy="6350842"/>
          </a:xfrm>
          <a:blipFill>
            <a:blip r:embed="rId2">
              <a:alphaModFix amt="60000"/>
            </a:blip>
            <a:stretch>
              <a:fillRect/>
            </a:stretch>
          </a:blipFill>
        </p:spPr>
        <p:txBody>
          <a:bodyPr/>
          <a:lstStyle>
            <a:lvl1pPr>
              <a:buNone/>
              <a:defRPr/>
            </a:lvl1pPr>
          </a:lstStyle>
          <a:p>
            <a:endParaRPr lang="en-US"/>
          </a:p>
        </p:txBody>
      </p:sp>
      <p:sp>
        <p:nvSpPr>
          <p:cNvPr id="29" name="Rectangle 28">
            <a:extLst>
              <a:ext uri="{FF2B5EF4-FFF2-40B4-BE49-F238E27FC236}">
                <a16:creationId xmlns:a16="http://schemas.microsoft.com/office/drawing/2014/main" id="{365C6F1F-9BDA-574C-1452-7F997F814D70}"/>
              </a:ext>
            </a:extLst>
          </p:cNvPr>
          <p:cNvSpPr/>
          <p:nvPr userDrawn="1"/>
        </p:nvSpPr>
        <p:spPr>
          <a:xfrm rot="5400000">
            <a:off x="7860573" y="2808245"/>
            <a:ext cx="260487" cy="7866657"/>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6DF79D7-2E79-7747-95B4-15579B7A9134}"/>
              </a:ext>
            </a:extLst>
          </p:cNvPr>
          <p:cNvSpPr/>
          <p:nvPr userDrawn="1"/>
        </p:nvSpPr>
        <p:spPr>
          <a:xfrm>
            <a:off x="11922923" y="260488"/>
            <a:ext cx="269076" cy="661133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6279186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7829751" y="713606"/>
            <a:ext cx="3377235" cy="1322334"/>
          </a:xfrm>
        </p:spPr>
        <p:txBody>
          <a:bodyPr/>
          <a:lstStyle/>
          <a:p>
            <a:r>
              <a:rPr lang="en-US"/>
              <a:t>Click to edit Master title style</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1001279" y="974092"/>
            <a:ext cx="5715121" cy="4917009"/>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7829752" y="2170877"/>
            <a:ext cx="3360986" cy="3896917"/>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FD690BC5-63F1-40D5-8076-8B4C09F9560E}"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2318C175-596B-9E77-22A2-18336A44EEA4}"/>
              </a:ext>
            </a:extLst>
          </p:cNvPr>
          <p:cNvSpPr/>
          <p:nvPr userDrawn="1"/>
        </p:nvSpPr>
        <p:spPr>
          <a:xfrm rot="5400000">
            <a:off x="3728591" y="3163788"/>
            <a:ext cx="260487" cy="571512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196F74F-C66F-BB6F-443B-AA5EADF118EF}"/>
              </a:ext>
            </a:extLst>
          </p:cNvPr>
          <p:cNvSpPr/>
          <p:nvPr userDrawn="1"/>
        </p:nvSpPr>
        <p:spPr>
          <a:xfrm>
            <a:off x="740792" y="718119"/>
            <a:ext cx="260487" cy="543347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741CA67-8E3B-F070-FB8A-CCBAAFD21468}"/>
              </a:ext>
            </a:extLst>
          </p:cNvPr>
          <p:cNvSpPr/>
          <p:nvPr userDrawn="1"/>
        </p:nvSpPr>
        <p:spPr>
          <a:xfrm>
            <a:off x="6716400" y="723900"/>
            <a:ext cx="260487" cy="542769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74D670F-4FDB-5040-A6C8-D2773755F822}"/>
              </a:ext>
            </a:extLst>
          </p:cNvPr>
          <p:cNvSpPr/>
          <p:nvPr userDrawn="1"/>
        </p:nvSpPr>
        <p:spPr>
          <a:xfrm rot="5400000">
            <a:off x="3858835" y="-2143957"/>
            <a:ext cx="260487" cy="597561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215349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09161"/>
            <a:ext cx="3695298" cy="132680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0899"/>
            <a:ext cx="3695299" cy="3974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3429552" y="6323214"/>
            <a:ext cx="1229090" cy="365125"/>
          </a:xfrm>
        </p:spPr>
        <p:txBody>
          <a:bodyPr/>
          <a:lstStyle/>
          <a:p>
            <a:fld id="{AC74A619-298C-465F-9CB7-313B8ED5925E}"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4741090"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5718495" y="263407"/>
            <a:ext cx="6206175" cy="6334105"/>
          </a:xfrm>
          <a:blipFill>
            <a:blip r:embed="rId2">
              <a:alphaModFix amt="60000"/>
            </a:blip>
            <a:stretch>
              <a:fillRect/>
            </a:stretch>
          </a:blipFill>
        </p:spPr>
        <p:txBody>
          <a:bodyPr/>
          <a:lstStyle>
            <a:lvl1pPr>
              <a:buNone/>
              <a:defRPr/>
            </a:lvl1pPr>
          </a:lstStyle>
          <a:p>
            <a:endParaRPr lang="en-US"/>
          </a:p>
        </p:txBody>
      </p:sp>
      <p:sp>
        <p:nvSpPr>
          <p:cNvPr id="28" name="Rectangle 27">
            <a:extLst>
              <a:ext uri="{FF2B5EF4-FFF2-40B4-BE49-F238E27FC236}">
                <a16:creationId xmlns:a16="http://schemas.microsoft.com/office/drawing/2014/main" id="{97CD47A8-AEF0-E707-CCB3-523EEE68BA42}"/>
              </a:ext>
            </a:extLst>
          </p:cNvPr>
          <p:cNvSpPr/>
          <p:nvPr userDrawn="1"/>
        </p:nvSpPr>
        <p:spPr>
          <a:xfrm rot="5400000">
            <a:off x="8564513" y="3491003"/>
            <a:ext cx="260487" cy="6473508"/>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DD05415-F123-9595-6EA4-29350501DF48}"/>
              </a:ext>
            </a:extLst>
          </p:cNvPr>
          <p:cNvSpPr/>
          <p:nvPr userDrawn="1"/>
        </p:nvSpPr>
        <p:spPr>
          <a:xfrm>
            <a:off x="5458008" y="-5781"/>
            <a:ext cx="260487" cy="660329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4D9E307-5B8C-96D5-F531-9756C0F4FCC5}"/>
              </a:ext>
            </a:extLst>
          </p:cNvPr>
          <p:cNvSpPr/>
          <p:nvPr userDrawn="1"/>
        </p:nvSpPr>
        <p:spPr>
          <a:xfrm>
            <a:off x="11931513" y="0"/>
            <a:ext cx="260487"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331F98B-9BB3-5C71-2B27-7959F603283A}"/>
              </a:ext>
            </a:extLst>
          </p:cNvPr>
          <p:cNvSpPr/>
          <p:nvPr userDrawn="1"/>
        </p:nvSpPr>
        <p:spPr>
          <a:xfrm rot="5400000">
            <a:off x="8825004" y="-3106508"/>
            <a:ext cx="260487" cy="647350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11124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E7D95F21-4D28-7593-DC4F-6860DAB548E0}"/>
              </a:ext>
            </a:extLst>
          </p:cNvPr>
          <p:cNvSpPr/>
          <p:nvPr userDrawn="1"/>
        </p:nvSpPr>
        <p:spPr>
          <a:xfrm>
            <a:off x="4056269" y="716370"/>
            <a:ext cx="269076" cy="5424986"/>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A9027C-D523-1CF0-5F5B-12CE89CEBCE0}"/>
              </a:ext>
            </a:extLst>
          </p:cNvPr>
          <p:cNvSpPr/>
          <p:nvPr userDrawn="1"/>
        </p:nvSpPr>
        <p:spPr>
          <a:xfrm rot="5400000">
            <a:off x="7634581" y="-2861942"/>
            <a:ext cx="260487" cy="7417113"/>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53B7B38-8370-1382-64EF-CF1EA3237EC1}"/>
              </a:ext>
            </a:extLst>
          </p:cNvPr>
          <p:cNvSpPr/>
          <p:nvPr userDrawn="1"/>
        </p:nvSpPr>
        <p:spPr>
          <a:xfrm rot="5400000">
            <a:off x="7761818" y="2429792"/>
            <a:ext cx="260487" cy="716263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F9F270E-7D5E-6955-3985-6CE88726FBF6}"/>
              </a:ext>
            </a:extLst>
          </p:cNvPr>
          <p:cNvSpPr/>
          <p:nvPr userDrawn="1"/>
        </p:nvSpPr>
        <p:spPr>
          <a:xfrm>
            <a:off x="11204307" y="716370"/>
            <a:ext cx="269076" cy="5164222"/>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106905"/>
            <a:ext cx="2453194" cy="18928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3192411"/>
            <a:ext cx="2453194" cy="2352014"/>
          </a:xfrm>
        </p:spPr>
        <p:txBody>
          <a:bodyPr/>
          <a:lstStyle>
            <a:lvl1pPr>
              <a:buFont typeface="Arial" panose="020B0604020202020204" pitchFamily="34" charset="0"/>
              <a:buNone/>
              <a:defRPr/>
            </a:lvl1pPr>
            <a:lvl2pPr>
              <a:buFont typeface="Arial" panose="020B0604020202020204" pitchFamily="34" charset="0"/>
              <a:buNone/>
              <a:defRPr/>
            </a:lvl2pPr>
            <a:lvl3pPr>
              <a:buFont typeface="Arial" panose="020B0604020202020204" pitchFamily="34" charset="0"/>
              <a:buNone/>
              <a:defRPr/>
            </a:lvl3pPr>
            <a:lvl4pPr>
              <a:buFont typeface="Arial" panose="020B0604020202020204" pitchFamily="34" charset="0"/>
              <a:buNone/>
              <a:defRPr/>
            </a:lvl4pPr>
            <a:lvl5pPr>
              <a:buFont typeface="Arial" panose="020B0604020202020204" pitchFamily="34" charse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Picture Placeholder 27">
            <a:extLst>
              <a:ext uri="{FF2B5EF4-FFF2-40B4-BE49-F238E27FC236}">
                <a16:creationId xmlns:a16="http://schemas.microsoft.com/office/drawing/2014/main" id="{205F29AB-2AF5-8FD7-774F-818371086A79}"/>
              </a:ext>
            </a:extLst>
          </p:cNvPr>
          <p:cNvSpPr>
            <a:spLocks noGrp="1"/>
          </p:cNvSpPr>
          <p:nvPr>
            <p:ph type="pic" sz="quarter" idx="13"/>
          </p:nvPr>
        </p:nvSpPr>
        <p:spPr>
          <a:xfrm>
            <a:off x="4325345" y="976857"/>
            <a:ext cx="6878961" cy="4903735"/>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59E054F0-3A32-4578-86E3-895E0E8600A7}"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6498512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1" y="4293221"/>
            <a:ext cx="2778578" cy="1826245"/>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47048F40-4809-43D9-F1E4-2F138494905A}"/>
              </a:ext>
            </a:extLst>
          </p:cNvPr>
          <p:cNvSpPr>
            <a:spLocks noGrp="1"/>
          </p:cNvSpPr>
          <p:nvPr>
            <p:ph type="pic" sz="quarter" idx="13"/>
          </p:nvPr>
        </p:nvSpPr>
        <p:spPr>
          <a:xfrm>
            <a:off x="260484" y="250193"/>
            <a:ext cx="11671024" cy="3277548"/>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106636" y="4293221"/>
            <a:ext cx="7361464" cy="18262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4F70ECA3-6A26-4B6B-8F24-5966C3612B96}"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BC57CE11-FAFE-1587-E6AB-1AEF26641EDD}"/>
              </a:ext>
            </a:extLst>
          </p:cNvPr>
          <p:cNvSpPr/>
          <p:nvPr userDrawn="1"/>
        </p:nvSpPr>
        <p:spPr>
          <a:xfrm>
            <a:off x="-2" y="-5781"/>
            <a:ext cx="260487" cy="379401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E8EF558-607F-872A-9482-262B28A98B7D}"/>
              </a:ext>
            </a:extLst>
          </p:cNvPr>
          <p:cNvSpPr/>
          <p:nvPr userDrawn="1"/>
        </p:nvSpPr>
        <p:spPr>
          <a:xfrm>
            <a:off x="11931513" y="0"/>
            <a:ext cx="260487" cy="3788229"/>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982847-1DBB-9409-B44B-AC816B117439}"/>
              </a:ext>
            </a:extLst>
          </p:cNvPr>
          <p:cNvSpPr/>
          <p:nvPr userDrawn="1"/>
        </p:nvSpPr>
        <p:spPr>
          <a:xfrm rot="5400000">
            <a:off x="6095996" y="-5845806"/>
            <a:ext cx="260487" cy="11931511"/>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1BA1B7D-C252-2526-9232-AB1DE2875F94}"/>
              </a:ext>
            </a:extLst>
          </p:cNvPr>
          <p:cNvSpPr/>
          <p:nvPr userDrawn="1"/>
        </p:nvSpPr>
        <p:spPr>
          <a:xfrm rot="5400000">
            <a:off x="5835510" y="-2307769"/>
            <a:ext cx="260487" cy="1193151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1395600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686009"/>
            <a:ext cx="4784048" cy="132680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2170899"/>
            <a:ext cx="4784048" cy="3766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3641141" y="6323214"/>
            <a:ext cx="2046806" cy="365125"/>
          </a:xfrm>
        </p:spPr>
        <p:txBody>
          <a:bodyPr/>
          <a:lstStyle/>
          <a:p>
            <a:fld id="{5FBF8CAE-8C47-4F11-981F-D1D90DB728CC}"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5770395"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6798272" y="253469"/>
            <a:ext cx="5133239" cy="6344043"/>
          </a:xfrm>
          <a:blipFill>
            <a:blip r:embed="rId2">
              <a:alphaModFix amt="60000"/>
            </a:blip>
            <a:stretch>
              <a:fillRect/>
            </a:stretch>
          </a:blipFill>
        </p:spPr>
        <p:txBody>
          <a:bodyPr/>
          <a:lstStyle>
            <a:lvl1pPr>
              <a:buNone/>
              <a:defRPr/>
            </a:lvl1pPr>
          </a:lstStyle>
          <a:p>
            <a:endParaRPr lang="en-US"/>
          </a:p>
        </p:txBody>
      </p:sp>
      <p:sp>
        <p:nvSpPr>
          <p:cNvPr id="8" name="Rectangle 7">
            <a:extLst>
              <a:ext uri="{FF2B5EF4-FFF2-40B4-BE49-F238E27FC236}">
                <a16:creationId xmlns:a16="http://schemas.microsoft.com/office/drawing/2014/main" id="{61569131-C494-F2D9-B308-662F0810157F}"/>
              </a:ext>
            </a:extLst>
          </p:cNvPr>
          <p:cNvSpPr/>
          <p:nvPr/>
        </p:nvSpPr>
        <p:spPr>
          <a:xfrm rot="5400000">
            <a:off x="9104405" y="4030894"/>
            <a:ext cx="260487" cy="539372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D1761B-3B2A-DE95-589E-65D9E53BB518}"/>
              </a:ext>
            </a:extLst>
          </p:cNvPr>
          <p:cNvSpPr/>
          <p:nvPr userDrawn="1"/>
        </p:nvSpPr>
        <p:spPr>
          <a:xfrm>
            <a:off x="6537787" y="-5781"/>
            <a:ext cx="260487" cy="6603294"/>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583555-FC5C-89A0-A950-E371C5C6EDED}"/>
              </a:ext>
            </a:extLst>
          </p:cNvPr>
          <p:cNvSpPr/>
          <p:nvPr/>
        </p:nvSpPr>
        <p:spPr>
          <a:xfrm>
            <a:off x="11931513" y="0"/>
            <a:ext cx="260487" cy="685800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09222D3-3B8B-1783-93C2-AAF4824D9124}"/>
              </a:ext>
            </a:extLst>
          </p:cNvPr>
          <p:cNvSpPr/>
          <p:nvPr userDrawn="1"/>
        </p:nvSpPr>
        <p:spPr>
          <a:xfrm rot="5400000">
            <a:off x="9364892" y="-2576914"/>
            <a:ext cx="260487" cy="539372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22908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679535"/>
            <a:ext cx="5597236" cy="99869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1824738"/>
            <a:ext cx="5597236" cy="43093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7560445" y="963397"/>
            <a:ext cx="3662239" cy="4929668"/>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15D0CDEE-1FEF-451C-80AB-E91AE40C01CD}"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25" name="Rectangle 24">
            <a:extLst>
              <a:ext uri="{FF2B5EF4-FFF2-40B4-BE49-F238E27FC236}">
                <a16:creationId xmlns:a16="http://schemas.microsoft.com/office/drawing/2014/main" id="{4DC8A574-FAC4-90F3-87D6-08F9DA08A6D4}"/>
              </a:ext>
            </a:extLst>
          </p:cNvPr>
          <p:cNvSpPr/>
          <p:nvPr/>
        </p:nvSpPr>
        <p:spPr>
          <a:xfrm rot="5400000">
            <a:off x="9131077" y="4061947"/>
            <a:ext cx="260487" cy="392272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83F2235-485B-88DA-ADD3-319B1E594282}"/>
              </a:ext>
            </a:extLst>
          </p:cNvPr>
          <p:cNvSpPr/>
          <p:nvPr/>
        </p:nvSpPr>
        <p:spPr>
          <a:xfrm rot="5400000">
            <a:off x="9391565" y="-1126669"/>
            <a:ext cx="260487" cy="3922724"/>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E51BF4F-6F29-BD36-AD78-F22B59841BE1}"/>
              </a:ext>
            </a:extLst>
          </p:cNvPr>
          <p:cNvSpPr/>
          <p:nvPr/>
        </p:nvSpPr>
        <p:spPr>
          <a:xfrm>
            <a:off x="7299960" y="704449"/>
            <a:ext cx="260487" cy="5188616"/>
          </a:xfrm>
          <a:prstGeom prst="rect">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9C244D7-5748-74BA-BA39-DC795684A573}"/>
              </a:ext>
            </a:extLst>
          </p:cNvPr>
          <p:cNvSpPr/>
          <p:nvPr/>
        </p:nvSpPr>
        <p:spPr>
          <a:xfrm>
            <a:off x="11222686" y="964935"/>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0538082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6C4AC1E6-1486-3C93-A27A-38EDABC73751}"/>
              </a:ext>
            </a:extLst>
          </p:cNvPr>
          <p:cNvSpPr/>
          <p:nvPr/>
        </p:nvSpPr>
        <p:spPr>
          <a:xfrm rot="5400000">
            <a:off x="8914127" y="3844997"/>
            <a:ext cx="260487" cy="4356623"/>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E92E37B-861A-F506-25C3-81C2D6478E81}"/>
              </a:ext>
            </a:extLst>
          </p:cNvPr>
          <p:cNvSpPr/>
          <p:nvPr/>
        </p:nvSpPr>
        <p:spPr>
          <a:xfrm rot="5400000">
            <a:off x="9174615" y="-1343619"/>
            <a:ext cx="260487" cy="435662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D4CE27E-DC50-8C17-D0EA-395CA38B4F52}"/>
              </a:ext>
            </a:extLst>
          </p:cNvPr>
          <p:cNvSpPr/>
          <p:nvPr/>
        </p:nvSpPr>
        <p:spPr>
          <a:xfrm>
            <a:off x="6866060" y="705987"/>
            <a:ext cx="260487" cy="518861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B389DF5-4C40-DFF8-5D36-25DFEB37FB0B}"/>
              </a:ext>
            </a:extLst>
          </p:cNvPr>
          <p:cNvSpPr/>
          <p:nvPr/>
        </p:nvSpPr>
        <p:spPr>
          <a:xfrm>
            <a:off x="11222686" y="964935"/>
            <a:ext cx="260487" cy="518861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userDrawn="1">
            <p:ph type="title"/>
          </p:nvPr>
        </p:nvSpPr>
        <p:spPr>
          <a:xfrm>
            <a:off x="838200" y="676641"/>
            <a:ext cx="5098074" cy="99869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userDrawn="1">
            <p:ph idx="1"/>
          </p:nvPr>
        </p:nvSpPr>
        <p:spPr>
          <a:xfrm>
            <a:off x="838200" y="1824738"/>
            <a:ext cx="5098074" cy="43093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userDrawn="1">
            <p:ph type="pic" sz="quarter" idx="13"/>
          </p:nvPr>
        </p:nvSpPr>
        <p:spPr>
          <a:xfrm>
            <a:off x="7126547" y="963397"/>
            <a:ext cx="4096135" cy="4929667"/>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userDrawn="1">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userDrawn="1">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8713728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199" y="701259"/>
            <a:ext cx="10088106" cy="63808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200" y="1685365"/>
            <a:ext cx="5163105" cy="41295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5" name="Picture Placeholder 24">
            <a:extLst>
              <a:ext uri="{FF2B5EF4-FFF2-40B4-BE49-F238E27FC236}">
                <a16:creationId xmlns:a16="http://schemas.microsoft.com/office/drawing/2014/main" id="{AB55DBE9-8524-D343-EF09-4547077CC9D7}"/>
              </a:ext>
            </a:extLst>
          </p:cNvPr>
          <p:cNvSpPr>
            <a:spLocks noGrp="1"/>
          </p:cNvSpPr>
          <p:nvPr>
            <p:ph type="pic" sz="quarter" idx="13"/>
          </p:nvPr>
        </p:nvSpPr>
        <p:spPr>
          <a:xfrm>
            <a:off x="7017045" y="2030816"/>
            <a:ext cx="3720588" cy="3369002"/>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86ABC731-B645-4602-81CA-9D984C32EF24}"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19" name="Rectangle 18">
            <a:extLst>
              <a:ext uri="{FF2B5EF4-FFF2-40B4-BE49-F238E27FC236}">
                <a16:creationId xmlns:a16="http://schemas.microsoft.com/office/drawing/2014/main" id="{FF1C03E2-62DB-759F-0B28-37453FE74FEB}"/>
              </a:ext>
            </a:extLst>
          </p:cNvPr>
          <p:cNvSpPr/>
          <p:nvPr/>
        </p:nvSpPr>
        <p:spPr>
          <a:xfrm rot="5400000">
            <a:off x="8747097" y="3409280"/>
            <a:ext cx="260487" cy="4241563"/>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86A5FE1-F143-E6AE-B4A7-46BA53F8CDD4}"/>
              </a:ext>
            </a:extLst>
          </p:cNvPr>
          <p:cNvSpPr/>
          <p:nvPr/>
        </p:nvSpPr>
        <p:spPr>
          <a:xfrm rot="5400000">
            <a:off x="8877341" y="-88428"/>
            <a:ext cx="260487" cy="3981078"/>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0D78A3C-BD64-E8EB-7CB0-4C42C102B600}"/>
              </a:ext>
            </a:extLst>
          </p:cNvPr>
          <p:cNvSpPr/>
          <p:nvPr/>
        </p:nvSpPr>
        <p:spPr>
          <a:xfrm>
            <a:off x="6756559" y="1770328"/>
            <a:ext cx="260487" cy="3629489"/>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2BEA4A7-1FEE-D352-B0E3-F76E5E88F5E9}"/>
              </a:ext>
            </a:extLst>
          </p:cNvPr>
          <p:cNvSpPr/>
          <p:nvPr/>
        </p:nvSpPr>
        <p:spPr>
          <a:xfrm>
            <a:off x="10737635" y="2032355"/>
            <a:ext cx="260487" cy="3626411"/>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712717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714150"/>
            <a:ext cx="6237172" cy="625625"/>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199" y="1474713"/>
            <a:ext cx="6237173" cy="46762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4784145" y="6323214"/>
            <a:ext cx="2046806" cy="365125"/>
          </a:xfrm>
        </p:spPr>
        <p:txBody>
          <a:bodyPr/>
          <a:lstStyle/>
          <a:p>
            <a:fld id="{1F3F1628-4921-4D31-B2B6-4027B19FB3CC}"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6913399" y="6323214"/>
            <a:ext cx="437990" cy="365125"/>
          </a:xfrm>
        </p:spPr>
        <p:txBody>
          <a:bodyPr/>
          <a:lstStyle/>
          <a:p>
            <a:fld id="{70EC1AA3-E190-46A4-AF04-8889F5477E2A}" type="slidenum">
              <a:rPr lang="en-US" smtClean="0"/>
              <a:t>‹#›</a:t>
            </a:fld>
            <a:endParaRPr lang="en-US"/>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8314156" y="260485"/>
            <a:ext cx="3617353" cy="6344414"/>
          </a:xfrm>
          <a:blipFill>
            <a:blip r:embed="rId2">
              <a:alphaModFix amt="60000"/>
            </a:blip>
            <a:stretch>
              <a:fillRect/>
            </a:stretch>
          </a:blipFill>
        </p:spPr>
        <p:txBody>
          <a:bodyPr/>
          <a:lstStyle>
            <a:lvl1pPr>
              <a:buNone/>
              <a:defRPr/>
            </a:lvl1pPr>
          </a:lstStyle>
          <a:p>
            <a:endParaRPr lang="en-US"/>
          </a:p>
        </p:txBody>
      </p:sp>
      <p:sp>
        <p:nvSpPr>
          <p:cNvPr id="12" name="Rectangle 11">
            <a:extLst>
              <a:ext uri="{FF2B5EF4-FFF2-40B4-BE49-F238E27FC236}">
                <a16:creationId xmlns:a16="http://schemas.microsoft.com/office/drawing/2014/main" id="{3968566C-3047-4386-4D48-CEFA10AC97B0}"/>
              </a:ext>
            </a:extLst>
          </p:cNvPr>
          <p:cNvSpPr/>
          <p:nvPr/>
        </p:nvSpPr>
        <p:spPr>
          <a:xfrm rot="5400000">
            <a:off x="9992592" y="4665981"/>
            <a:ext cx="260487" cy="413832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5CB97FA-524B-F98C-D6FD-DC34059D0FCB}"/>
              </a:ext>
            </a:extLst>
          </p:cNvPr>
          <p:cNvSpPr/>
          <p:nvPr/>
        </p:nvSpPr>
        <p:spPr>
          <a:xfrm rot="5400000">
            <a:off x="10122835" y="-1808675"/>
            <a:ext cx="260487" cy="3877837"/>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5388139-DDE1-A091-7472-E09FA325C515}"/>
              </a:ext>
            </a:extLst>
          </p:cNvPr>
          <p:cNvSpPr/>
          <p:nvPr/>
        </p:nvSpPr>
        <p:spPr>
          <a:xfrm>
            <a:off x="8053674" y="1538"/>
            <a:ext cx="260487" cy="6603362"/>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76725C2-2FE9-64FF-4148-D87D2874ECB2}"/>
              </a:ext>
            </a:extLst>
          </p:cNvPr>
          <p:cNvSpPr/>
          <p:nvPr/>
        </p:nvSpPr>
        <p:spPr>
          <a:xfrm>
            <a:off x="11931513" y="260485"/>
            <a:ext cx="260487" cy="6604901"/>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6846613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199" y="723900"/>
            <a:ext cx="6655131" cy="95191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838198" y="1822325"/>
            <a:ext cx="6655132" cy="4307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 name="Picture Placeholder 29">
            <a:extLst>
              <a:ext uri="{FF2B5EF4-FFF2-40B4-BE49-F238E27FC236}">
                <a16:creationId xmlns:a16="http://schemas.microsoft.com/office/drawing/2014/main" id="{D541E002-D73F-0B4F-C199-2FCE2E22A384}"/>
              </a:ext>
            </a:extLst>
          </p:cNvPr>
          <p:cNvSpPr>
            <a:spLocks noGrp="1"/>
          </p:cNvSpPr>
          <p:nvPr>
            <p:ph type="pic" sz="quarter" idx="13"/>
          </p:nvPr>
        </p:nvSpPr>
        <p:spPr>
          <a:xfrm>
            <a:off x="8400261" y="982614"/>
            <a:ext cx="2812996" cy="4888082"/>
          </a:xfrm>
          <a:blipFill>
            <a:blip r:embed="rId2">
              <a:alphaModFix amt="60000"/>
            </a:blip>
            <a:stretch>
              <a:fillRect/>
            </a:stretch>
          </a:blipFill>
        </p:spPr>
        <p:txBody>
          <a:bodyPr/>
          <a:lstStyle>
            <a:lvl1pPr>
              <a:buNone/>
              <a:defRPr/>
            </a:lvl1pPr>
          </a:lstStyle>
          <a:p>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F59A0776-5C30-4110-A086-C7F74F3B6EA7}"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16" name="Rectangle 15">
            <a:extLst>
              <a:ext uri="{FF2B5EF4-FFF2-40B4-BE49-F238E27FC236}">
                <a16:creationId xmlns:a16="http://schemas.microsoft.com/office/drawing/2014/main" id="{2FA6527E-ADCD-BD9B-176F-C43B44D272D1}"/>
              </a:ext>
            </a:extLst>
          </p:cNvPr>
          <p:cNvSpPr/>
          <p:nvPr/>
        </p:nvSpPr>
        <p:spPr>
          <a:xfrm rot="5400000">
            <a:off x="9546270" y="4464197"/>
            <a:ext cx="260487" cy="3073483"/>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ABF10C3-FE9F-7170-7D46-A9394A50A0E1}"/>
              </a:ext>
            </a:extLst>
          </p:cNvPr>
          <p:cNvSpPr/>
          <p:nvPr/>
        </p:nvSpPr>
        <p:spPr>
          <a:xfrm rot="5400000">
            <a:off x="9676514" y="-811485"/>
            <a:ext cx="260487" cy="3333969"/>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E25890E-E8EB-6CAB-95D1-28316B9A90AE}"/>
              </a:ext>
            </a:extLst>
          </p:cNvPr>
          <p:cNvSpPr/>
          <p:nvPr/>
        </p:nvSpPr>
        <p:spPr>
          <a:xfrm>
            <a:off x="8139774" y="723900"/>
            <a:ext cx="260487" cy="514979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D6C2A38-2B86-D7A0-DEE5-CB43F34795AF}"/>
              </a:ext>
            </a:extLst>
          </p:cNvPr>
          <p:cNvSpPr/>
          <p:nvPr/>
        </p:nvSpPr>
        <p:spPr>
          <a:xfrm>
            <a:off x="11213259" y="980503"/>
            <a:ext cx="260487" cy="5149791"/>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037466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937381"/>
            <a:ext cx="3185159" cy="1485780"/>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47048F40-4809-43D9-F1E4-2F138494905A}"/>
              </a:ext>
            </a:extLst>
          </p:cNvPr>
          <p:cNvSpPr>
            <a:spLocks noGrp="1"/>
          </p:cNvSpPr>
          <p:nvPr>
            <p:ph type="pic" sz="quarter" idx="13"/>
          </p:nvPr>
        </p:nvSpPr>
        <p:spPr>
          <a:xfrm>
            <a:off x="1200155" y="3079008"/>
            <a:ext cx="2576708" cy="2735851"/>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922410" y="960532"/>
            <a:ext cx="6016100" cy="49918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6" y="6318642"/>
            <a:ext cx="3492817"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1B835FDF-22E9-4925-95D2-BD888C75F78B}"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8" name="Rectangle 7">
            <a:extLst>
              <a:ext uri="{FF2B5EF4-FFF2-40B4-BE49-F238E27FC236}">
                <a16:creationId xmlns:a16="http://schemas.microsoft.com/office/drawing/2014/main" id="{375469AA-2FD6-C7EE-8BB6-0CEEBC3A0EDC}"/>
              </a:ext>
            </a:extLst>
          </p:cNvPr>
          <p:cNvSpPr/>
          <p:nvPr/>
        </p:nvSpPr>
        <p:spPr>
          <a:xfrm rot="5400000">
            <a:off x="2358263" y="4396260"/>
            <a:ext cx="260487" cy="3097686"/>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FE2AE5C-99A7-27EF-A5C6-937A3424EFC3}"/>
              </a:ext>
            </a:extLst>
          </p:cNvPr>
          <p:cNvSpPr/>
          <p:nvPr/>
        </p:nvSpPr>
        <p:spPr>
          <a:xfrm rot="5400000">
            <a:off x="2358265" y="1399923"/>
            <a:ext cx="260487" cy="309768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B91AA7-D141-A381-9F04-B814F6E55530}"/>
              </a:ext>
            </a:extLst>
          </p:cNvPr>
          <p:cNvSpPr/>
          <p:nvPr/>
        </p:nvSpPr>
        <p:spPr>
          <a:xfrm>
            <a:off x="939668" y="2818521"/>
            <a:ext cx="260487" cy="299787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A8F892B-6A7C-03C6-EEDC-F3E2F88F2C84}"/>
              </a:ext>
            </a:extLst>
          </p:cNvPr>
          <p:cNvSpPr/>
          <p:nvPr/>
        </p:nvSpPr>
        <p:spPr>
          <a:xfrm>
            <a:off x="3776864" y="3077469"/>
            <a:ext cx="260487" cy="299787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7961378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1" y="937380"/>
            <a:ext cx="2770185" cy="1550639"/>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47048F40-4809-43D9-F1E4-2F138494905A}"/>
              </a:ext>
            </a:extLst>
          </p:cNvPr>
          <p:cNvSpPr>
            <a:spLocks noGrp="1"/>
          </p:cNvSpPr>
          <p:nvPr>
            <p:ph type="pic" sz="quarter" idx="13"/>
          </p:nvPr>
        </p:nvSpPr>
        <p:spPr>
          <a:xfrm>
            <a:off x="962843" y="2953990"/>
            <a:ext cx="2341291" cy="2831668"/>
          </a:xfrm>
          <a:blipFill>
            <a:blip r:embed="rId2">
              <a:alphaModFix amt="60000"/>
            </a:blip>
            <a:stretch>
              <a:fillRect/>
            </a:stretch>
          </a:blipFill>
        </p:spPr>
        <p:txBody>
          <a:bodyPr/>
          <a:lstStyle>
            <a:lvl1pPr>
              <a:buNone/>
              <a:defRPr/>
            </a:lvl1pPr>
          </a:lstStyle>
          <a:p>
            <a:endParaRPr lang="en-US"/>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4145509" y="960532"/>
            <a:ext cx="7208289" cy="51097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p>
            <a:fld id="{621C216B-8972-4688-9212-2ABC2F7560B9}"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7" name="Rectangle 6">
            <a:extLst>
              <a:ext uri="{FF2B5EF4-FFF2-40B4-BE49-F238E27FC236}">
                <a16:creationId xmlns:a16="http://schemas.microsoft.com/office/drawing/2014/main" id="{23BA2B2F-18A9-67B9-FF84-3746FE467C75}"/>
              </a:ext>
            </a:extLst>
          </p:cNvPr>
          <p:cNvSpPr/>
          <p:nvPr userDrawn="1"/>
        </p:nvSpPr>
        <p:spPr>
          <a:xfrm>
            <a:off x="11931513"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835942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B22821D-5318-7173-EADD-3D19A9F17655}"/>
              </a:ext>
            </a:extLst>
          </p:cNvPr>
          <p:cNvSpPr/>
          <p:nvPr userDrawn="1"/>
        </p:nvSpPr>
        <p:spPr>
          <a:xfrm rot="5400000">
            <a:off x="5374425" y="67058"/>
            <a:ext cx="1443150" cy="12191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759395-67BB-8B6D-4300-7C540F56DC81}"/>
              </a:ext>
            </a:extLst>
          </p:cNvPr>
          <p:cNvSpPr/>
          <p:nvPr userDrawn="1"/>
        </p:nvSpPr>
        <p:spPr>
          <a:xfrm rot="10800000">
            <a:off x="10746524" y="0"/>
            <a:ext cx="1445475" cy="688463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9891F807-237F-EA75-496E-B1A31D9F0543}"/>
              </a:ext>
            </a:extLst>
          </p:cNvPr>
          <p:cNvSpPr>
            <a:spLocks noGrp="1"/>
          </p:cNvSpPr>
          <p:nvPr>
            <p:ph type="title"/>
          </p:nvPr>
        </p:nvSpPr>
        <p:spPr>
          <a:xfrm>
            <a:off x="723899" y="4165600"/>
            <a:ext cx="8445501" cy="1051764"/>
          </a:xfrm>
        </p:spPr>
        <p:txBody>
          <a:bodyPr anchor="ctr"/>
          <a:lstStyle>
            <a:lvl1pPr>
              <a:defRPr sz="1800"/>
            </a:lvl1pPr>
          </a:lstStyle>
          <a:p>
            <a:r>
              <a:rPr lang="en-US"/>
              <a:t>Click to edit Master title style</a:t>
            </a:r>
          </a:p>
        </p:txBody>
      </p:sp>
      <p:sp>
        <p:nvSpPr>
          <p:cNvPr id="11" name="Content Placeholder 10">
            <a:extLst>
              <a:ext uri="{FF2B5EF4-FFF2-40B4-BE49-F238E27FC236}">
                <a16:creationId xmlns:a16="http://schemas.microsoft.com/office/drawing/2014/main" id="{1E1E0BA5-71CF-7D5B-6BDE-80AB2E0587E4}"/>
              </a:ext>
            </a:extLst>
          </p:cNvPr>
          <p:cNvSpPr>
            <a:spLocks noGrp="1"/>
          </p:cNvSpPr>
          <p:nvPr>
            <p:ph sz="quarter" idx="14" hasCustomPrompt="1"/>
          </p:nvPr>
        </p:nvSpPr>
        <p:spPr>
          <a:xfrm>
            <a:off x="723900" y="723900"/>
            <a:ext cx="8445500" cy="3343254"/>
          </a:xfrm>
        </p:spPr>
        <p:txBody>
          <a:bodyPr anchor="b"/>
          <a:lstStyle>
            <a:lvl1pPr marL="0" indent="0">
              <a:lnSpc>
                <a:spcPct val="90000"/>
              </a:lnSpc>
              <a:buNone/>
              <a:defRPr sz="23300" baseline="0"/>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7660302" y="6323214"/>
            <a:ext cx="2046806" cy="365125"/>
          </a:xfrm>
        </p:spPr>
        <p:txBody>
          <a:bodyPr/>
          <a:lstStyle>
            <a:lvl1pPr>
              <a:defRPr>
                <a:solidFill>
                  <a:schemeClr val="tx1"/>
                </a:solidFill>
              </a:defRPr>
            </a:lvl1pPr>
          </a:lstStyle>
          <a:p>
            <a:fld id="{5046B5C2-0C4D-4B8E-935D-F9A327F4C367}" type="datetime1">
              <a:rPr lang="en-US" smtClean="0"/>
              <a:t>6/14/2026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9789556" y="6323214"/>
            <a:ext cx="437990"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686498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BEF4B5F4-C4F4-1C90-14F7-7FA64ECFA019}"/>
              </a:ext>
            </a:extLst>
          </p:cNvPr>
          <p:cNvSpPr>
            <a:spLocks noGrp="1"/>
          </p:cNvSpPr>
          <p:nvPr>
            <p:ph type="title"/>
          </p:nvPr>
        </p:nvSpPr>
        <p:spPr>
          <a:xfrm>
            <a:off x="3853538" y="4926881"/>
            <a:ext cx="7058302" cy="1291156"/>
          </a:xfrm>
        </p:spPr>
        <p:txBody>
          <a:bodyPr anchor="ctr"/>
          <a:lstStyle>
            <a:lvl1pPr>
              <a:lnSpc>
                <a:spcPct val="110000"/>
              </a:lnSpc>
              <a:defRPr sz="2400" cap="none" spc="0" baseline="0">
                <a:latin typeface="+mn-lt"/>
              </a:defRPr>
            </a:lvl1pPr>
          </a:lstStyle>
          <a:p>
            <a:r>
              <a:rPr lang="en-US"/>
              <a:t>Click to edit Master title style</a:t>
            </a:r>
          </a:p>
        </p:txBody>
      </p:sp>
      <p:sp>
        <p:nvSpPr>
          <p:cNvPr id="12" name="Content Placeholder 10">
            <a:extLst>
              <a:ext uri="{FF2B5EF4-FFF2-40B4-BE49-F238E27FC236}">
                <a16:creationId xmlns:a16="http://schemas.microsoft.com/office/drawing/2014/main" id="{2331F878-D03F-8601-F7FA-D750323EDF4C}"/>
              </a:ext>
            </a:extLst>
          </p:cNvPr>
          <p:cNvSpPr>
            <a:spLocks noGrp="1"/>
          </p:cNvSpPr>
          <p:nvPr>
            <p:ph sz="quarter" idx="14" hasCustomPrompt="1"/>
          </p:nvPr>
        </p:nvSpPr>
        <p:spPr>
          <a:xfrm>
            <a:off x="667362" y="485158"/>
            <a:ext cx="9573658" cy="3268330"/>
          </a:xfrm>
        </p:spPr>
        <p:txBody>
          <a:bodyPr anchor="b"/>
          <a:lstStyle>
            <a:lvl1pPr marL="0" indent="0">
              <a:lnSpc>
                <a:spcPct val="90000"/>
              </a:lnSpc>
              <a:buNone/>
              <a:defRPr sz="22900" baseline="0"/>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D84F56B8-BA32-4006-A911-38E7BFF749E0}" type="datetime1">
              <a:rPr lang="en-US" smtClean="0"/>
              <a:t>6/14/2026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6" name="Rectangle 5">
            <a:extLst>
              <a:ext uri="{FF2B5EF4-FFF2-40B4-BE49-F238E27FC236}">
                <a16:creationId xmlns:a16="http://schemas.microsoft.com/office/drawing/2014/main" id="{C6C3CA02-A5B6-3A59-A7BA-DEFF004BC3AA}"/>
              </a:ext>
            </a:extLst>
          </p:cNvPr>
          <p:cNvSpPr/>
          <p:nvPr userDrawn="1"/>
        </p:nvSpPr>
        <p:spPr>
          <a:xfrm rot="5400000" flipH="1">
            <a:off x="7892526" y="170957"/>
            <a:ext cx="260487" cy="8338459"/>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F6D5E193-BDC1-CE58-5C53-563CF418F62A}"/>
              </a:ext>
            </a:extLst>
          </p:cNvPr>
          <p:cNvSpPr/>
          <p:nvPr userDrawn="1"/>
        </p:nvSpPr>
        <p:spPr>
          <a:xfrm rot="5400000" flipH="1">
            <a:off x="1796525" y="2413415"/>
            <a:ext cx="260487" cy="3853539"/>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BF3522-AD97-38BD-844E-59062EACFB90}"/>
              </a:ext>
            </a:extLst>
          </p:cNvPr>
          <p:cNvSpPr/>
          <p:nvPr userDrawn="1"/>
        </p:nvSpPr>
        <p:spPr>
          <a:xfrm rot="5400000" flipH="1">
            <a:off x="7892526" y="431337"/>
            <a:ext cx="260487" cy="833845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769F45F-C8CC-71D8-297F-D146E1D83338}"/>
              </a:ext>
            </a:extLst>
          </p:cNvPr>
          <p:cNvSpPr/>
          <p:nvPr userDrawn="1"/>
        </p:nvSpPr>
        <p:spPr>
          <a:xfrm rot="5400000" flipH="1">
            <a:off x="1796525" y="2673795"/>
            <a:ext cx="260487" cy="3853539"/>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261459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3346706-9E7B-11BC-56CE-2CC4FEC7ED37}"/>
              </a:ext>
            </a:extLst>
          </p:cNvPr>
          <p:cNvSpPr/>
          <p:nvPr userDrawn="1"/>
        </p:nvSpPr>
        <p:spPr>
          <a:xfrm rot="10800000">
            <a:off x="0" y="-2"/>
            <a:ext cx="9895234" cy="458786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B22821D-5318-7173-EADD-3D19A9F17655}"/>
              </a:ext>
            </a:extLst>
          </p:cNvPr>
          <p:cNvSpPr/>
          <p:nvPr userDrawn="1"/>
        </p:nvSpPr>
        <p:spPr>
          <a:xfrm rot="5400000">
            <a:off x="4947617" y="-359750"/>
            <a:ext cx="2296767" cy="121919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759395-67BB-8B6D-4300-7C540F56DC81}"/>
              </a:ext>
            </a:extLst>
          </p:cNvPr>
          <p:cNvSpPr/>
          <p:nvPr userDrawn="1"/>
        </p:nvSpPr>
        <p:spPr>
          <a:xfrm rot="10800000">
            <a:off x="9895234" y="0"/>
            <a:ext cx="2296766" cy="688463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0B61A611-5CC8-3906-91D8-D4F519DB58D5}"/>
              </a:ext>
            </a:extLst>
          </p:cNvPr>
          <p:cNvSpPr>
            <a:spLocks noGrp="1"/>
          </p:cNvSpPr>
          <p:nvPr>
            <p:ph type="title"/>
          </p:nvPr>
        </p:nvSpPr>
        <p:spPr>
          <a:xfrm>
            <a:off x="817927" y="4997626"/>
            <a:ext cx="7754573" cy="1258006"/>
          </a:xfrm>
        </p:spPr>
        <p:txBody>
          <a:bodyPr anchor="ctr">
            <a:normAutofit/>
          </a:bodyPr>
          <a:lstStyle>
            <a:lvl1pPr>
              <a:lnSpc>
                <a:spcPct val="110000"/>
              </a:lnSpc>
              <a:defRPr sz="2000">
                <a:solidFill>
                  <a:schemeClr val="bg1"/>
                </a:solidFill>
              </a:defRPr>
            </a:lvl1pPr>
          </a:lstStyle>
          <a:p>
            <a:r>
              <a:rPr lang="en-US"/>
              <a:t>Click to edit Master title style</a:t>
            </a:r>
          </a:p>
        </p:txBody>
      </p:sp>
      <p:sp>
        <p:nvSpPr>
          <p:cNvPr id="9" name="Content Placeholder 10">
            <a:extLst>
              <a:ext uri="{FF2B5EF4-FFF2-40B4-BE49-F238E27FC236}">
                <a16:creationId xmlns:a16="http://schemas.microsoft.com/office/drawing/2014/main" id="{585F44A4-14A1-0502-389C-D77B66848013}"/>
              </a:ext>
            </a:extLst>
          </p:cNvPr>
          <p:cNvSpPr>
            <a:spLocks noGrp="1"/>
          </p:cNvSpPr>
          <p:nvPr>
            <p:ph sz="quarter" idx="14" hasCustomPrompt="1"/>
          </p:nvPr>
        </p:nvSpPr>
        <p:spPr>
          <a:xfrm>
            <a:off x="817927" y="767506"/>
            <a:ext cx="8351474" cy="3601118"/>
          </a:xfrm>
        </p:spPr>
        <p:txBody>
          <a:bodyPr anchor="b"/>
          <a:lstStyle>
            <a:lvl1pPr marL="0" indent="0">
              <a:lnSpc>
                <a:spcPct val="90000"/>
              </a:lnSpc>
              <a:buNone/>
              <a:defRPr sz="21000" baseline="0">
                <a:solidFill>
                  <a:schemeClr val="bg1"/>
                </a:solidFill>
              </a:defRPr>
            </a:lvl1pPr>
          </a:lstStyle>
          <a:p>
            <a:pPr lvl="0"/>
            <a:r>
              <a:rPr lang="en-US"/>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6819352" y="6323214"/>
            <a:ext cx="2046806" cy="365125"/>
          </a:xfrm>
        </p:spPr>
        <p:txBody>
          <a:bodyPr/>
          <a:lstStyle>
            <a:lvl1pPr>
              <a:defRPr>
                <a:solidFill>
                  <a:schemeClr val="bg1"/>
                </a:solidFill>
              </a:defRPr>
            </a:lvl1pPr>
          </a:lstStyle>
          <a:p>
            <a:fld id="{7854FDD6-DD1A-4926-89EE-BB55CA49BB32}" type="datetime1">
              <a:rPr lang="en-US" smtClean="0"/>
              <a:t>6/14/2026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948606" y="6323214"/>
            <a:ext cx="437990" cy="365125"/>
          </a:xfrm>
        </p:spPr>
        <p:txBody>
          <a:bodyPr/>
          <a:lstStyle>
            <a:lvl1pPr>
              <a:defRPr>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24958100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4">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ECBC7B-9D6E-0DF0-BCA2-E83C7032854F}"/>
              </a:ext>
            </a:extLst>
          </p:cNvPr>
          <p:cNvSpPr/>
          <p:nvPr userDrawn="1"/>
        </p:nvSpPr>
        <p:spPr>
          <a:xfrm rot="5400000">
            <a:off x="3805069" y="-1502293"/>
            <a:ext cx="4581862" cy="12191999"/>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08FCB217-917B-AEE1-EB09-831E4CAA64F3}"/>
              </a:ext>
            </a:extLst>
          </p:cNvPr>
          <p:cNvSpPr>
            <a:spLocks noGrp="1"/>
          </p:cNvSpPr>
          <p:nvPr>
            <p:ph type="title"/>
          </p:nvPr>
        </p:nvSpPr>
        <p:spPr>
          <a:xfrm>
            <a:off x="817926" y="609600"/>
            <a:ext cx="7655514" cy="1193800"/>
          </a:xfrm>
        </p:spPr>
        <p:txBody>
          <a:bodyPr anchor="ctr">
            <a:normAutofit/>
          </a:bodyPr>
          <a:lstStyle>
            <a:lvl1pPr>
              <a:defRPr sz="2000"/>
            </a:lvl1pPr>
          </a:lstStyle>
          <a:p>
            <a:r>
              <a:rPr lang="en-US"/>
              <a:t>Click to edit Master title style</a:t>
            </a:r>
          </a:p>
        </p:txBody>
      </p:sp>
      <p:sp>
        <p:nvSpPr>
          <p:cNvPr id="8" name="Content Placeholder 10">
            <a:extLst>
              <a:ext uri="{FF2B5EF4-FFF2-40B4-BE49-F238E27FC236}">
                <a16:creationId xmlns:a16="http://schemas.microsoft.com/office/drawing/2014/main" id="{B9E38351-8EBA-F1A3-E01C-CCB7CA51D2DD}"/>
              </a:ext>
            </a:extLst>
          </p:cNvPr>
          <p:cNvSpPr>
            <a:spLocks noGrp="1"/>
          </p:cNvSpPr>
          <p:nvPr>
            <p:ph sz="quarter" idx="14" hasCustomPrompt="1"/>
          </p:nvPr>
        </p:nvSpPr>
        <p:spPr>
          <a:xfrm>
            <a:off x="817924" y="2718147"/>
            <a:ext cx="8440375" cy="3784253"/>
          </a:xfrm>
        </p:spPr>
        <p:txBody>
          <a:bodyPr anchor="b"/>
          <a:lstStyle>
            <a:lvl1pPr marL="0" indent="0">
              <a:lnSpc>
                <a:spcPct val="90000"/>
              </a:lnSpc>
              <a:buNone/>
              <a:defRPr sz="25000" baseline="0">
                <a:solidFill>
                  <a:schemeClr val="bg1"/>
                </a:solidFill>
              </a:defRPr>
            </a:lvl1pPr>
          </a:lstStyle>
          <a:p>
            <a:pPr lvl="0"/>
            <a:r>
              <a:rPr lang="en-US"/>
              <a:t>##%</a:t>
            </a:r>
          </a:p>
        </p:txBody>
      </p:sp>
      <p:sp>
        <p:nvSpPr>
          <p:cNvPr id="9" name="Rectangle 8">
            <a:extLst>
              <a:ext uri="{FF2B5EF4-FFF2-40B4-BE49-F238E27FC236}">
                <a16:creationId xmlns:a16="http://schemas.microsoft.com/office/drawing/2014/main" id="{6A6C477B-D10C-D257-953B-BCF1974F2DCA}"/>
              </a:ext>
            </a:extLst>
          </p:cNvPr>
          <p:cNvSpPr/>
          <p:nvPr userDrawn="1"/>
        </p:nvSpPr>
        <p:spPr>
          <a:xfrm rot="10800000">
            <a:off x="9895234" y="0"/>
            <a:ext cx="2296766" cy="688463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6822747" y="6323214"/>
            <a:ext cx="2046806" cy="365125"/>
          </a:xfrm>
        </p:spPr>
        <p:txBody>
          <a:bodyPr/>
          <a:lstStyle>
            <a:lvl1pPr>
              <a:defRPr>
                <a:solidFill>
                  <a:schemeClr val="tx1"/>
                </a:solidFill>
              </a:defRPr>
            </a:lvl1pPr>
          </a:lstStyle>
          <a:p>
            <a:fld id="{375574F0-D3D4-46B6-97EC-574933A38AD8}" type="datetime1">
              <a:rPr lang="en-US" smtClean="0"/>
              <a:t>6/14/2026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8952001" y="6323214"/>
            <a:ext cx="437990" cy="365125"/>
          </a:xfrm>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9098332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6B9557B-975D-1D58-40D7-C866EC510D1B}"/>
              </a:ext>
            </a:extLst>
          </p:cNvPr>
          <p:cNvSpPr/>
          <p:nvPr userDrawn="1"/>
        </p:nvSpPr>
        <p:spPr>
          <a:xfrm rot="10800000">
            <a:off x="10170857" y="1"/>
            <a:ext cx="507705" cy="6858001"/>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9" name="Rectangle 8">
            <a:extLst>
              <a:ext uri="{FF2B5EF4-FFF2-40B4-BE49-F238E27FC236}">
                <a16:creationId xmlns:a16="http://schemas.microsoft.com/office/drawing/2014/main" id="{DA6573C0-10AE-5758-F78C-7CA2B0595F9D}"/>
              </a:ext>
            </a:extLst>
          </p:cNvPr>
          <p:cNvSpPr/>
          <p:nvPr userDrawn="1"/>
        </p:nvSpPr>
        <p:spPr>
          <a:xfrm rot="10800000">
            <a:off x="11186266" y="4"/>
            <a:ext cx="507705" cy="68579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0" name="Rectangle 9">
            <a:extLst>
              <a:ext uri="{FF2B5EF4-FFF2-40B4-BE49-F238E27FC236}">
                <a16:creationId xmlns:a16="http://schemas.microsoft.com/office/drawing/2014/main" id="{D6A2A9C9-5188-93C4-ACCB-133A21280118}"/>
              </a:ext>
            </a:extLst>
          </p:cNvPr>
          <p:cNvSpPr/>
          <p:nvPr userDrawn="1"/>
        </p:nvSpPr>
        <p:spPr>
          <a:xfrm rot="10800000">
            <a:off x="10678561" y="1"/>
            <a:ext cx="507705"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1" name="Rectangle 10">
            <a:extLst>
              <a:ext uri="{FF2B5EF4-FFF2-40B4-BE49-F238E27FC236}">
                <a16:creationId xmlns:a16="http://schemas.microsoft.com/office/drawing/2014/main" id="{54E99250-D45C-149C-8F14-2B26BA7615EF}"/>
              </a:ext>
            </a:extLst>
          </p:cNvPr>
          <p:cNvSpPr/>
          <p:nvPr userDrawn="1"/>
        </p:nvSpPr>
        <p:spPr>
          <a:xfrm rot="10800000">
            <a:off x="11693972" y="1"/>
            <a:ext cx="507705" cy="6857999"/>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2" name="Title 11">
            <a:extLst>
              <a:ext uri="{FF2B5EF4-FFF2-40B4-BE49-F238E27FC236}">
                <a16:creationId xmlns:a16="http://schemas.microsoft.com/office/drawing/2014/main" id="{F7C4C2A5-13D3-B4AB-82CB-AE71F0863D7E}"/>
              </a:ext>
            </a:extLst>
          </p:cNvPr>
          <p:cNvSpPr>
            <a:spLocks noGrp="1"/>
          </p:cNvSpPr>
          <p:nvPr>
            <p:ph type="title" hasCustomPrompt="1"/>
          </p:nvPr>
        </p:nvSpPr>
        <p:spPr>
          <a:xfrm>
            <a:off x="1444458" y="4914498"/>
            <a:ext cx="7139894" cy="478637"/>
          </a:xfrm>
        </p:spPr>
        <p:txBody>
          <a:bodyPr anchor="t">
            <a:normAutofit/>
          </a:bodyPr>
          <a:lstStyle>
            <a:lvl1pPr>
              <a:defRPr sz="1600"/>
            </a:lvl1pPr>
          </a:lstStyle>
          <a:p>
            <a:r>
              <a:rPr lang="en-US"/>
              <a:t>Quote author</a:t>
            </a:r>
          </a:p>
        </p:txBody>
      </p:sp>
      <p:sp>
        <p:nvSpPr>
          <p:cNvPr id="15" name="Content Placeholder 14">
            <a:extLst>
              <a:ext uri="{FF2B5EF4-FFF2-40B4-BE49-F238E27FC236}">
                <a16:creationId xmlns:a16="http://schemas.microsoft.com/office/drawing/2014/main" id="{503207AE-06F3-A86B-92E6-3492144DA475}"/>
              </a:ext>
            </a:extLst>
          </p:cNvPr>
          <p:cNvSpPr>
            <a:spLocks noGrp="1"/>
          </p:cNvSpPr>
          <p:nvPr>
            <p:ph sz="quarter" idx="13" hasCustomPrompt="1"/>
          </p:nvPr>
        </p:nvSpPr>
        <p:spPr>
          <a:xfrm>
            <a:off x="1444458" y="1452342"/>
            <a:ext cx="7114032" cy="2991776"/>
          </a:xfrm>
        </p:spPr>
        <p:txBody>
          <a:bodyPr anchor="ctr"/>
          <a:lstStyle>
            <a:lvl1pPr marL="0" indent="0">
              <a:lnSpc>
                <a:spcPct val="110000"/>
              </a:lnSpc>
              <a:buNone/>
              <a:defRPr sz="3800"/>
            </a:lvl1pPr>
            <a:lvl5pPr>
              <a:defRPr/>
            </a:lvl5pPr>
          </a:lstStyle>
          <a:p>
            <a:pPr lvl="0"/>
            <a:r>
              <a:rPr lang="en-US"/>
              <a:t>Click to add Quote</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userDrawn="1">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userDrawn="1">
            <p:ph type="dt" sz="half" idx="10"/>
          </p:nvPr>
        </p:nvSpPr>
        <p:spPr>
          <a:xfrm>
            <a:off x="7258664" y="6323214"/>
            <a:ext cx="2046806" cy="365125"/>
          </a:xfrm>
        </p:spPr>
        <p:txBody>
          <a:bodyPr/>
          <a:lstStyle/>
          <a:p>
            <a:fld id="{27C8F265-6592-4B4A-A062-94B4FD815D3A}"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userDrawn="1">
            <p:ph type="sldNum" sz="quarter" idx="12"/>
          </p:nvPr>
        </p:nvSpPr>
        <p:spPr>
          <a:xfrm>
            <a:off x="9387918" y="632321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87737398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hasCustomPrompt="1"/>
          </p:nvPr>
        </p:nvSpPr>
        <p:spPr>
          <a:xfrm>
            <a:off x="2560612" y="4771224"/>
            <a:ext cx="7044154" cy="635604"/>
          </a:xfrm>
        </p:spPr>
        <p:txBody>
          <a:bodyPr anchor="t">
            <a:normAutofit/>
          </a:bodyPr>
          <a:lstStyle>
            <a:lvl1pPr algn="r">
              <a:defRPr sz="1600"/>
            </a:lvl1pPr>
          </a:lstStyle>
          <a:p>
            <a:r>
              <a:rPr lang="en-US"/>
              <a:t>Quote Author</a:t>
            </a:r>
          </a:p>
        </p:txBody>
      </p:sp>
      <p:sp>
        <p:nvSpPr>
          <p:cNvPr id="12" name="Rectangle 11">
            <a:extLst>
              <a:ext uri="{FF2B5EF4-FFF2-40B4-BE49-F238E27FC236}">
                <a16:creationId xmlns:a16="http://schemas.microsoft.com/office/drawing/2014/main" id="{1FDA23F9-31E0-A3E3-CBDE-807DE6B29882}"/>
              </a:ext>
            </a:extLst>
          </p:cNvPr>
          <p:cNvSpPr/>
          <p:nvPr userDrawn="1"/>
        </p:nvSpPr>
        <p:spPr>
          <a:xfrm>
            <a:off x="-1221" y="0"/>
            <a:ext cx="269076" cy="661133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D55DE14-E264-7828-8C7C-1C9AD18A73C0}"/>
              </a:ext>
            </a:extLst>
          </p:cNvPr>
          <p:cNvSpPr/>
          <p:nvPr userDrawn="1"/>
        </p:nvSpPr>
        <p:spPr>
          <a:xfrm rot="5400000">
            <a:off x="6099683" y="-5831827"/>
            <a:ext cx="260487" cy="1192414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80F3B19-000B-57C4-51A1-89C30AA907CE}"/>
              </a:ext>
            </a:extLst>
          </p:cNvPr>
          <p:cNvSpPr/>
          <p:nvPr userDrawn="1"/>
        </p:nvSpPr>
        <p:spPr>
          <a:xfrm rot="5400000">
            <a:off x="5831218" y="778891"/>
            <a:ext cx="260487" cy="11925366"/>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048B558-E63A-49D6-A42D-5E33B9E156B6}"/>
              </a:ext>
            </a:extLst>
          </p:cNvPr>
          <p:cNvSpPr/>
          <p:nvPr userDrawn="1"/>
        </p:nvSpPr>
        <p:spPr>
          <a:xfrm>
            <a:off x="11922923" y="260488"/>
            <a:ext cx="269076" cy="661133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14">
            <a:extLst>
              <a:ext uri="{FF2B5EF4-FFF2-40B4-BE49-F238E27FC236}">
                <a16:creationId xmlns:a16="http://schemas.microsoft.com/office/drawing/2014/main" id="{2A6A0329-2716-A917-9274-90EDBF678440}"/>
              </a:ext>
            </a:extLst>
          </p:cNvPr>
          <p:cNvSpPr>
            <a:spLocks noGrp="1"/>
          </p:cNvSpPr>
          <p:nvPr>
            <p:ph sz="quarter" idx="13" hasCustomPrompt="1"/>
          </p:nvPr>
        </p:nvSpPr>
        <p:spPr>
          <a:xfrm>
            <a:off x="2533851" y="1563658"/>
            <a:ext cx="7044154" cy="2991776"/>
          </a:xfrm>
        </p:spPr>
        <p:txBody>
          <a:bodyPr anchor="ctr">
            <a:normAutofit/>
          </a:bodyPr>
          <a:lstStyle>
            <a:lvl1pPr marL="0" indent="0">
              <a:lnSpc>
                <a:spcPct val="110000"/>
              </a:lnSpc>
              <a:buNone/>
              <a:defRPr sz="4000"/>
            </a:lvl1pPr>
            <a:lvl5pPr>
              <a:defRPr/>
            </a:lvl5pPr>
          </a:lstStyle>
          <a:p>
            <a:pPr lvl="0"/>
            <a:r>
              <a:rPr lang="en-US"/>
              <a:t>Click to add Quote</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6153912"/>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p>
            <a:fld id="{49526B05-8761-4ADF-9386-9FB0338E2A02}"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50335235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EF158FD-BC0B-E878-EFB2-014D45D0B02D}"/>
              </a:ext>
            </a:extLst>
          </p:cNvPr>
          <p:cNvSpPr/>
          <p:nvPr userDrawn="1"/>
        </p:nvSpPr>
        <p:spPr>
          <a:xfrm rot="10800000">
            <a:off x="2296766" y="-4"/>
            <a:ext cx="9895233" cy="458786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921A2CF-B9C9-851C-1DD9-1FFBC635436A}"/>
              </a:ext>
            </a:extLst>
          </p:cNvPr>
          <p:cNvSpPr/>
          <p:nvPr userDrawn="1"/>
        </p:nvSpPr>
        <p:spPr>
          <a:xfrm rot="5400000">
            <a:off x="6095998" y="788633"/>
            <a:ext cx="2296767" cy="9895234"/>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3163144F-E539-BF6F-07F8-BC345E003800}"/>
              </a:ext>
            </a:extLst>
          </p:cNvPr>
          <p:cNvSpPr/>
          <p:nvPr userDrawn="1"/>
        </p:nvSpPr>
        <p:spPr>
          <a:xfrm rot="10800000">
            <a:off x="0" y="0"/>
            <a:ext cx="2296766" cy="6884636"/>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hasCustomPrompt="1"/>
          </p:nvPr>
        </p:nvSpPr>
        <p:spPr>
          <a:xfrm>
            <a:off x="4045984" y="5200504"/>
            <a:ext cx="7044154" cy="635604"/>
          </a:xfrm>
        </p:spPr>
        <p:txBody>
          <a:bodyPr anchor="t">
            <a:normAutofit/>
          </a:bodyPr>
          <a:lstStyle>
            <a:lvl1pPr algn="r">
              <a:defRPr sz="1600">
                <a:solidFill>
                  <a:schemeClr val="bg1"/>
                </a:solidFill>
              </a:defRPr>
            </a:lvl1pPr>
          </a:lstStyle>
          <a:p>
            <a:r>
              <a:rPr lang="en-US"/>
              <a:t>Quote Author</a:t>
            </a:r>
          </a:p>
        </p:txBody>
      </p:sp>
      <p:sp>
        <p:nvSpPr>
          <p:cNvPr id="11" name="Content Placeholder 14">
            <a:extLst>
              <a:ext uri="{FF2B5EF4-FFF2-40B4-BE49-F238E27FC236}">
                <a16:creationId xmlns:a16="http://schemas.microsoft.com/office/drawing/2014/main" id="{DA9ACF2E-2FB8-32C9-0736-2E493CF6AB47}"/>
              </a:ext>
            </a:extLst>
          </p:cNvPr>
          <p:cNvSpPr>
            <a:spLocks noGrp="1"/>
          </p:cNvSpPr>
          <p:nvPr>
            <p:ph sz="quarter" idx="13" hasCustomPrompt="1"/>
          </p:nvPr>
        </p:nvSpPr>
        <p:spPr>
          <a:xfrm>
            <a:off x="3129751" y="750014"/>
            <a:ext cx="7555371" cy="3215399"/>
          </a:xfrm>
        </p:spPr>
        <p:txBody>
          <a:bodyPr anchor="ctr">
            <a:normAutofit/>
          </a:bodyPr>
          <a:lstStyle>
            <a:lvl1pPr marL="0" indent="0">
              <a:lnSpc>
                <a:spcPct val="110000"/>
              </a:lnSpc>
              <a:buNone/>
              <a:defRPr sz="4000" baseline="0">
                <a:solidFill>
                  <a:schemeClr val="bg1"/>
                </a:solidFill>
              </a:defRPr>
            </a:lvl1pPr>
            <a:lvl5pPr>
              <a:defRPr/>
            </a:lvl5pPr>
          </a:lstStyle>
          <a:p>
            <a:pPr lvl="0"/>
            <a:r>
              <a:rPr lang="en-US"/>
              <a:t>Click to add Quote</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3129752" y="6153912"/>
            <a:ext cx="2604782" cy="365125"/>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6153912"/>
            <a:ext cx="2046806" cy="365125"/>
          </a:xfrm>
        </p:spPr>
        <p:txBody>
          <a:bodyPr/>
          <a:lstStyle>
            <a:lvl1pPr>
              <a:defRPr>
                <a:solidFill>
                  <a:schemeClr val="bg1"/>
                </a:solidFill>
              </a:defRPr>
            </a:lvl1pPr>
          </a:lstStyle>
          <a:p>
            <a:fld id="{57EF45E7-58A5-4F72-84AB-0B0E066B6E8A}"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6153912"/>
            <a:ext cx="437990" cy="365125"/>
          </a:xfrm>
        </p:spPr>
        <p:txBody>
          <a:bodyPr/>
          <a:lstStyle>
            <a:lvl1pPr>
              <a:defRPr>
                <a:solidFill>
                  <a:schemeClr val="bg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66026668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Statement">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0DEF5EA2-3B98-4A83-E89E-DDD501830725}"/>
              </a:ext>
            </a:extLst>
          </p:cNvPr>
          <p:cNvSpPr/>
          <p:nvPr userDrawn="1"/>
        </p:nvSpPr>
        <p:spPr>
          <a:xfrm rot="10800000">
            <a:off x="11661313" y="-5"/>
            <a:ext cx="528747" cy="6858004"/>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081716"/>
            <a:ext cx="10018496" cy="88097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hasCustomPrompt="1"/>
          </p:nvPr>
        </p:nvSpPr>
        <p:spPr>
          <a:xfrm>
            <a:off x="2714324" y="1674795"/>
            <a:ext cx="6987941" cy="3536031"/>
          </a:xfrm>
        </p:spPr>
        <p:txBody>
          <a:bodyPr anchor="ctr">
            <a:normAutofit/>
          </a:bodyPr>
          <a:lstStyle>
            <a:lvl1pPr indent="0" algn="ctr">
              <a:lnSpc>
                <a:spcPct val="110000"/>
              </a:lnSpc>
              <a:buNone/>
              <a:defRPr sz="3900"/>
            </a:lvl1pPr>
          </a:lstStyle>
          <a:p>
            <a:pPr lvl="0"/>
            <a:r>
              <a:rPr lang="en-US"/>
              <a:t>Click to add Statement</a:t>
            </a:r>
          </a:p>
        </p:txBody>
      </p:sp>
      <p:sp>
        <p:nvSpPr>
          <p:cNvPr id="18" name="Rectangle 17">
            <a:extLst>
              <a:ext uri="{FF2B5EF4-FFF2-40B4-BE49-F238E27FC236}">
                <a16:creationId xmlns:a16="http://schemas.microsoft.com/office/drawing/2014/main" id="{8C7C3349-8FB3-AC9C-5244-AF87626D454F}"/>
              </a:ext>
            </a:extLst>
          </p:cNvPr>
          <p:cNvSpPr/>
          <p:nvPr userDrawn="1"/>
        </p:nvSpPr>
        <p:spPr>
          <a:xfrm rot="5400000">
            <a:off x="5831626" y="-5831626"/>
            <a:ext cx="528747" cy="12192003"/>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F4C95B0-7D4D-04B9-D3E7-078E05ECA27C}"/>
              </a:ext>
            </a:extLst>
          </p:cNvPr>
          <p:cNvSpPr/>
          <p:nvPr userDrawn="1"/>
        </p:nvSpPr>
        <p:spPr>
          <a:xfrm rot="10800000">
            <a:off x="26" y="-2"/>
            <a:ext cx="528747" cy="6858001"/>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0FB4B60-8538-33DA-C3A7-969B52CEBAC2}"/>
              </a:ext>
            </a:extLst>
          </p:cNvPr>
          <p:cNvSpPr/>
          <p:nvPr userDrawn="1"/>
        </p:nvSpPr>
        <p:spPr>
          <a:xfrm rot="5400000">
            <a:off x="5564357" y="761043"/>
            <a:ext cx="528747" cy="11665169"/>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817927" y="5907024"/>
            <a:ext cx="2604782" cy="365125"/>
          </a:xfrm>
        </p:spPr>
        <p:txBody>
          <a:body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9043332" y="5907024"/>
            <a:ext cx="2046806" cy="365125"/>
          </a:xfrm>
        </p:spPr>
        <p:txBody>
          <a:bodyPr/>
          <a:lstStyle/>
          <a:p>
            <a:fld id="{98BEC008-C885-4F17-B0DB-2C8F81A0E419}"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a:xfrm>
            <a:off x="11172586" y="5907024"/>
            <a:ext cx="437990" cy="365125"/>
          </a:xfrm>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64797120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081716"/>
            <a:ext cx="10018496" cy="88097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hasCustomPrompt="1"/>
          </p:nvPr>
        </p:nvSpPr>
        <p:spPr>
          <a:xfrm>
            <a:off x="2689934" y="2175029"/>
            <a:ext cx="6809174" cy="2543649"/>
          </a:xfrm>
        </p:spPr>
        <p:txBody>
          <a:bodyPr anchor="ctr">
            <a:normAutofit/>
          </a:bodyPr>
          <a:lstStyle>
            <a:lvl1pPr indent="0" algn="ctr">
              <a:lnSpc>
                <a:spcPct val="120000"/>
              </a:lnSpc>
              <a:buNone/>
              <a:defRPr sz="2400" cap="all" spc="300" baseline="0">
                <a:latin typeface="+mj-lt"/>
              </a:defRPr>
            </a:lvl1pPr>
          </a:lstStyle>
          <a:p>
            <a:pPr lvl="0"/>
            <a:r>
              <a:rPr lang="en-US"/>
              <a:t>Click to add Statement</a:t>
            </a:r>
          </a:p>
        </p:txBody>
      </p:sp>
      <p:sp>
        <p:nvSpPr>
          <p:cNvPr id="7" name="Rectangle 6">
            <a:extLst>
              <a:ext uri="{FF2B5EF4-FFF2-40B4-BE49-F238E27FC236}">
                <a16:creationId xmlns:a16="http://schemas.microsoft.com/office/drawing/2014/main" id="{68007585-B9FB-0BD9-10EE-372192618FB7}"/>
              </a:ext>
            </a:extLst>
          </p:cNvPr>
          <p:cNvSpPr/>
          <p:nvPr userDrawn="1"/>
        </p:nvSpPr>
        <p:spPr>
          <a:xfrm rot="10800000">
            <a:off x="11021587" y="2603"/>
            <a:ext cx="1170392" cy="6858001"/>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E5C81EB-D8B2-EB1D-ACD5-16EB00C1B34C}"/>
              </a:ext>
            </a:extLst>
          </p:cNvPr>
          <p:cNvSpPr/>
          <p:nvPr userDrawn="1"/>
        </p:nvSpPr>
        <p:spPr>
          <a:xfrm rot="5400000">
            <a:off x="6108215" y="-4966221"/>
            <a:ext cx="1143004" cy="11073430"/>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55D12EA-66D4-26EB-9191-108C47523D0C}"/>
              </a:ext>
            </a:extLst>
          </p:cNvPr>
          <p:cNvSpPr/>
          <p:nvPr userDrawn="1"/>
        </p:nvSpPr>
        <p:spPr>
          <a:xfrm rot="10800000">
            <a:off x="22" y="0"/>
            <a:ext cx="1142980" cy="685799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DF6D786-8847-E79E-8EB4-3D732DAE6431}"/>
              </a:ext>
            </a:extLst>
          </p:cNvPr>
          <p:cNvSpPr/>
          <p:nvPr userDrawn="1"/>
        </p:nvSpPr>
        <p:spPr>
          <a:xfrm rot="5400000">
            <a:off x="4937364" y="773779"/>
            <a:ext cx="1143002" cy="1102544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8064062" y="6323214"/>
            <a:ext cx="2604782" cy="365125"/>
          </a:xfrm>
        </p:spPr>
        <p:txBody>
          <a:bodyPr/>
          <a:lstStyle>
            <a:lvl1pPr>
              <a:defRPr>
                <a:solidFill>
                  <a:schemeClr val="tx1"/>
                </a:solidFill>
              </a:defRPr>
            </a:lvl1pPr>
          </a:lstStyle>
          <a:p>
            <a:fld id="{50DBBD3B-EC09-4D9B-BC54-BEF83B104B20}"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tx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17700556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838200" y="-1081716"/>
            <a:ext cx="10018496" cy="880974"/>
          </a:xfrm>
        </p:spPr>
        <p:txBody>
          <a:bodyPr/>
          <a:lstStyle/>
          <a:p>
            <a:r>
              <a:rPr lang="en-US"/>
              <a:t>Click to edit Master title style</a:t>
            </a:r>
          </a:p>
        </p:txBody>
      </p:sp>
      <p:sp>
        <p:nvSpPr>
          <p:cNvPr id="10" name="Content Placeholder 14">
            <a:extLst>
              <a:ext uri="{FF2B5EF4-FFF2-40B4-BE49-F238E27FC236}">
                <a16:creationId xmlns:a16="http://schemas.microsoft.com/office/drawing/2014/main" id="{0020B15B-F9F0-2DDE-9FF8-1DDA1C97A4B9}"/>
              </a:ext>
            </a:extLst>
          </p:cNvPr>
          <p:cNvSpPr>
            <a:spLocks noGrp="1"/>
          </p:cNvSpPr>
          <p:nvPr>
            <p:ph sz="quarter" idx="13" hasCustomPrompt="1"/>
          </p:nvPr>
        </p:nvSpPr>
        <p:spPr>
          <a:xfrm>
            <a:off x="838199" y="1086682"/>
            <a:ext cx="7980679" cy="3441769"/>
          </a:xfrm>
        </p:spPr>
        <p:txBody>
          <a:bodyPr anchor="ctr"/>
          <a:lstStyle>
            <a:lvl1pPr marL="0" indent="0">
              <a:lnSpc>
                <a:spcPct val="100000"/>
              </a:lnSpc>
              <a:buNone/>
              <a:defRPr sz="4600" baseline="0"/>
            </a:lvl1pPr>
            <a:lvl5pPr>
              <a:defRPr/>
            </a:lvl5pPr>
          </a:lstStyle>
          <a:p>
            <a:pPr lvl="0"/>
            <a:r>
              <a:rPr lang="en-US"/>
              <a:t>Click to add Statement</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p:txBody>
          <a:bodyPr/>
          <a:lstStyle/>
          <a:p>
            <a:r>
              <a:rPr lang="en-US"/>
              <a:t>Sample Footer Text</a:t>
            </a:r>
          </a:p>
        </p:txBody>
      </p:sp>
      <p:cxnSp>
        <p:nvCxnSpPr>
          <p:cNvPr id="7" name="Straight Connector 6">
            <a:extLst>
              <a:ext uri="{FF2B5EF4-FFF2-40B4-BE49-F238E27FC236}">
                <a16:creationId xmlns:a16="http://schemas.microsoft.com/office/drawing/2014/main" id="{523423F5-0CBF-E651-DC32-2EBB193C27BF}"/>
              </a:ext>
            </a:extLst>
          </p:cNvPr>
          <p:cNvCxnSpPr>
            <a:cxnSpLocks/>
          </p:cNvCxnSpPr>
          <p:nvPr userDrawn="1"/>
        </p:nvCxnSpPr>
        <p:spPr>
          <a:xfrm>
            <a:off x="10947646" y="0"/>
            <a:ext cx="0" cy="5614261"/>
          </a:xfrm>
          <a:prstGeom prst="line">
            <a:avLst/>
          </a:prstGeom>
          <a:ln w="260350">
            <a:solidFill>
              <a:schemeClr val="accent4">
                <a:lumMod val="60000"/>
                <a:lumOff val="40000"/>
              </a:schemeClr>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A4965884-9FA0-381F-01B8-7049847A5432}"/>
              </a:ext>
            </a:extLst>
          </p:cNvPr>
          <p:cNvCxnSpPr>
            <a:cxnSpLocks/>
          </p:cNvCxnSpPr>
          <p:nvPr userDrawn="1"/>
        </p:nvCxnSpPr>
        <p:spPr>
          <a:xfrm>
            <a:off x="0" y="5486400"/>
            <a:ext cx="12192000" cy="0"/>
          </a:xfrm>
          <a:prstGeom prst="line">
            <a:avLst/>
          </a:prstGeom>
          <a:ln w="260350">
            <a:solidFill>
              <a:schemeClr val="accent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0B6440BC-92F8-73ED-F74C-1EB8064D8A96}"/>
              </a:ext>
            </a:extLst>
          </p:cNvPr>
          <p:cNvCxnSpPr>
            <a:cxnSpLocks/>
          </p:cNvCxnSpPr>
          <p:nvPr userDrawn="1"/>
        </p:nvCxnSpPr>
        <p:spPr>
          <a:xfrm>
            <a:off x="10815692" y="5486400"/>
            <a:ext cx="1376308" cy="0"/>
          </a:xfrm>
          <a:prstGeom prst="line">
            <a:avLst/>
          </a:prstGeom>
          <a:ln w="260350">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A5F310FB-0921-C6A0-2453-CA3BA03947D0}"/>
              </a:ext>
            </a:extLst>
          </p:cNvPr>
          <p:cNvCxnSpPr>
            <a:cxnSpLocks/>
          </p:cNvCxnSpPr>
          <p:nvPr userDrawn="1"/>
        </p:nvCxnSpPr>
        <p:spPr>
          <a:xfrm flipV="1">
            <a:off x="10947647" y="5614261"/>
            <a:ext cx="0" cy="1243739"/>
          </a:xfrm>
          <a:prstGeom prst="line">
            <a:avLst/>
          </a:prstGeom>
          <a:ln w="260350">
            <a:solidFill>
              <a:schemeClr val="accent5"/>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a:xfrm>
            <a:off x="8003098" y="6323214"/>
            <a:ext cx="2604781" cy="365125"/>
          </a:xfrm>
        </p:spPr>
        <p:txBody>
          <a:bodyPr/>
          <a:lstStyle/>
          <a:p>
            <a:fld id="{094843DB-3E18-4C06-B725-875765415AAD}"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419520159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49ADD-511C-A6B6-02A1-7F1223F56C71}"/>
              </a:ext>
            </a:extLst>
          </p:cNvPr>
          <p:cNvSpPr>
            <a:spLocks noGrp="1"/>
          </p:cNvSpPr>
          <p:nvPr>
            <p:ph type="title"/>
          </p:nvPr>
        </p:nvSpPr>
        <p:spPr>
          <a:xfrm>
            <a:off x="838200" y="798872"/>
            <a:ext cx="10515600" cy="88097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D224394-8A49-ED20-8D05-A207537CF7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94A05F6-C123-F7C2-D509-8EE2E37A9A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6DE4691A-E03A-A5F3-84A6-842C0135B844}"/>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A3AF581F-FFCF-B9B6-98B0-87AC80ED720B}"/>
              </a:ext>
            </a:extLst>
          </p:cNvPr>
          <p:cNvSpPr>
            <a:spLocks noGrp="1"/>
          </p:cNvSpPr>
          <p:nvPr>
            <p:ph type="dt" sz="half" idx="10"/>
          </p:nvPr>
        </p:nvSpPr>
        <p:spPr/>
        <p:txBody>
          <a:bodyPr/>
          <a:lstStyle/>
          <a:p>
            <a:fld id="{143257D6-F968-4957-9599-A543B6279305}" type="datetime1">
              <a:rPr lang="en-US" smtClean="0"/>
              <a:t>6/14/2026</a:t>
            </a:fld>
            <a:endParaRPr lang="en-US"/>
          </a:p>
        </p:txBody>
      </p:sp>
      <p:sp>
        <p:nvSpPr>
          <p:cNvPr id="7" name="Slide Number Placeholder 6">
            <a:extLst>
              <a:ext uri="{FF2B5EF4-FFF2-40B4-BE49-F238E27FC236}">
                <a16:creationId xmlns:a16="http://schemas.microsoft.com/office/drawing/2014/main" id="{AB0CC68A-D4F0-E339-C4DD-3697E6A16580}"/>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7680554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B7166-77D4-BBAD-C109-8386A12CA5BB}"/>
              </a:ext>
            </a:extLst>
          </p:cNvPr>
          <p:cNvSpPr>
            <a:spLocks noGrp="1"/>
          </p:cNvSpPr>
          <p:nvPr>
            <p:ph type="title"/>
          </p:nvPr>
        </p:nvSpPr>
        <p:spPr>
          <a:xfrm>
            <a:off x="839788" y="546652"/>
            <a:ext cx="10515600" cy="795808"/>
          </a:xfrm>
        </p:spPr>
        <p:txBody>
          <a:bodyPr/>
          <a:lstStyle/>
          <a:p>
            <a:r>
              <a:rPr lang="en-US"/>
              <a:t>Click to edit Master title style</a:t>
            </a:r>
          </a:p>
        </p:txBody>
      </p:sp>
      <p:sp>
        <p:nvSpPr>
          <p:cNvPr id="3" name="Text Placeholder 2">
            <a:extLst>
              <a:ext uri="{FF2B5EF4-FFF2-40B4-BE49-F238E27FC236}">
                <a16:creationId xmlns:a16="http://schemas.microsoft.com/office/drawing/2014/main" id="{691AD06C-D2B2-77E1-9F9A-2E0E372DA8C5}"/>
              </a:ext>
            </a:extLst>
          </p:cNvPr>
          <p:cNvSpPr>
            <a:spLocks noGrp="1"/>
          </p:cNvSpPr>
          <p:nvPr>
            <p:ph type="body" idx="1"/>
          </p:nvPr>
        </p:nvSpPr>
        <p:spPr>
          <a:xfrm>
            <a:off x="839788" y="1510747"/>
            <a:ext cx="5157787" cy="646099"/>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CC9C9F-2D19-6C8B-3D93-0105F10D32B2}"/>
              </a:ext>
            </a:extLst>
          </p:cNvPr>
          <p:cNvSpPr>
            <a:spLocks noGrp="1"/>
          </p:cNvSpPr>
          <p:nvPr>
            <p:ph sz="half" idx="2"/>
          </p:nvPr>
        </p:nvSpPr>
        <p:spPr>
          <a:xfrm>
            <a:off x="839788" y="215684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5FACA4B-BB40-BF81-69F4-56B3B4066145}"/>
              </a:ext>
            </a:extLst>
          </p:cNvPr>
          <p:cNvSpPr>
            <a:spLocks noGrp="1"/>
          </p:cNvSpPr>
          <p:nvPr>
            <p:ph type="body" sz="quarter" idx="3"/>
          </p:nvPr>
        </p:nvSpPr>
        <p:spPr>
          <a:xfrm>
            <a:off x="6172200" y="1510747"/>
            <a:ext cx="5183188" cy="646099"/>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99E289-71F8-E74D-7B43-9DED37F49367}"/>
              </a:ext>
            </a:extLst>
          </p:cNvPr>
          <p:cNvSpPr>
            <a:spLocks noGrp="1"/>
          </p:cNvSpPr>
          <p:nvPr>
            <p:ph sz="quarter" idx="4"/>
          </p:nvPr>
        </p:nvSpPr>
        <p:spPr>
          <a:xfrm>
            <a:off x="6172200" y="215684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29C3523B-CFB7-54F5-3BA7-D621C1DBC182}"/>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72B2708E-87A3-32AA-E292-53BA8A56F23C}"/>
              </a:ext>
            </a:extLst>
          </p:cNvPr>
          <p:cNvSpPr>
            <a:spLocks noGrp="1"/>
          </p:cNvSpPr>
          <p:nvPr>
            <p:ph type="dt" sz="half" idx="10"/>
          </p:nvPr>
        </p:nvSpPr>
        <p:spPr/>
        <p:txBody>
          <a:bodyPr/>
          <a:lstStyle/>
          <a:p>
            <a:fld id="{CAB5CF13-2E24-4DB8-959B-AA8296592E73}" type="datetime1">
              <a:rPr lang="en-US" smtClean="0"/>
              <a:t>6/14/2026</a:t>
            </a:fld>
            <a:endParaRPr lang="en-US"/>
          </a:p>
        </p:txBody>
      </p:sp>
      <p:sp>
        <p:nvSpPr>
          <p:cNvPr id="9" name="Slide Number Placeholder 8">
            <a:extLst>
              <a:ext uri="{FF2B5EF4-FFF2-40B4-BE49-F238E27FC236}">
                <a16:creationId xmlns:a16="http://schemas.microsoft.com/office/drawing/2014/main" id="{A039F713-4E41-B0D4-E47C-5468DFA87C45}"/>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261138626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CE1F-B1DF-A066-187D-1F2DA3B7367B}"/>
              </a:ext>
            </a:extLst>
          </p:cNvPr>
          <p:cNvSpPr>
            <a:spLocks noGrp="1"/>
          </p:cNvSpPr>
          <p:nvPr>
            <p:ph type="title"/>
          </p:nvPr>
        </p:nvSpPr>
        <p:spPr>
          <a:xfrm>
            <a:off x="838200" y="941285"/>
            <a:ext cx="10018496" cy="880974"/>
          </a:xfrm>
        </p:spPr>
        <p:txBody>
          <a:bodyPr anchor="t"/>
          <a:lstStyle/>
          <a:p>
            <a:r>
              <a:rPr lang="en-US"/>
              <a:t>Click to edit Master title style</a:t>
            </a:r>
          </a:p>
        </p:txBody>
      </p:sp>
      <p:sp>
        <p:nvSpPr>
          <p:cNvPr id="4" name="Footer Placeholder 3">
            <a:extLst>
              <a:ext uri="{FF2B5EF4-FFF2-40B4-BE49-F238E27FC236}">
                <a16:creationId xmlns:a16="http://schemas.microsoft.com/office/drawing/2014/main" id="{8D7B0B3C-9C42-8712-7519-ED0BBB2C1B6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DF8030DE-4585-879B-DD75-1EDF964A18DE}"/>
              </a:ext>
            </a:extLst>
          </p:cNvPr>
          <p:cNvSpPr>
            <a:spLocks noGrp="1"/>
          </p:cNvSpPr>
          <p:nvPr>
            <p:ph type="dt" sz="half" idx="10"/>
          </p:nvPr>
        </p:nvSpPr>
        <p:spPr/>
        <p:txBody>
          <a:bodyPr/>
          <a:lstStyle/>
          <a:p>
            <a:fld id="{9A2DBCD1-2C03-4C18-9929-A685323306EF}" type="datetime1">
              <a:rPr lang="en-US" smtClean="0"/>
              <a:t>6/14/2026</a:t>
            </a:fld>
            <a:endParaRPr lang="en-US"/>
          </a:p>
        </p:txBody>
      </p:sp>
      <p:sp>
        <p:nvSpPr>
          <p:cNvPr id="5" name="Slide Number Placeholder 4">
            <a:extLst>
              <a:ext uri="{FF2B5EF4-FFF2-40B4-BE49-F238E27FC236}">
                <a16:creationId xmlns:a16="http://schemas.microsoft.com/office/drawing/2014/main" id="{150394EF-5BC3-1B85-3ADC-4F53CEDB85CA}"/>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6740616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C11EBA1-AE45-92B9-5E90-E7B6FCB78BC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56CE82E0-9C81-4422-DFC4-FAD0B6DE6032}"/>
              </a:ext>
            </a:extLst>
          </p:cNvPr>
          <p:cNvSpPr>
            <a:spLocks noGrp="1"/>
          </p:cNvSpPr>
          <p:nvPr>
            <p:ph type="dt" sz="half" idx="10"/>
          </p:nvPr>
        </p:nvSpPr>
        <p:spPr/>
        <p:txBody>
          <a:bodyPr/>
          <a:lstStyle/>
          <a:p>
            <a:fld id="{CE41607A-0E4A-4483-8030-85E6D001E3D3}" type="datetime1">
              <a:rPr lang="en-US" smtClean="0"/>
              <a:t>6/14/2026</a:t>
            </a:fld>
            <a:endParaRPr lang="en-US"/>
          </a:p>
        </p:txBody>
      </p:sp>
      <p:sp>
        <p:nvSpPr>
          <p:cNvPr id="4" name="Slide Number Placeholder 3">
            <a:extLst>
              <a:ext uri="{FF2B5EF4-FFF2-40B4-BE49-F238E27FC236}">
                <a16:creationId xmlns:a16="http://schemas.microsoft.com/office/drawing/2014/main" id="{B7BAEAD9-ADCE-2099-E987-0506FDC240EB}"/>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37596015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6802B-B98B-80D7-12FC-ED4A83C225AB}"/>
              </a:ext>
            </a:extLst>
          </p:cNvPr>
          <p:cNvSpPr>
            <a:spLocks noGrp="1"/>
          </p:cNvSpPr>
          <p:nvPr>
            <p:ph type="title"/>
          </p:nvPr>
        </p:nvSpPr>
        <p:spPr>
          <a:xfrm>
            <a:off x="839788" y="937098"/>
            <a:ext cx="3644077" cy="1391054"/>
          </a:xfrm>
        </p:spPr>
        <p:txBody>
          <a:bodyPr anchor="t"/>
          <a:lstStyle>
            <a:lvl1pPr>
              <a:defRPr sz="1850"/>
            </a:lvl1pPr>
          </a:lstStyle>
          <a:p>
            <a:r>
              <a:rPr lang="en-US"/>
              <a:t>Click to edit Master title style</a:t>
            </a:r>
          </a:p>
        </p:txBody>
      </p:sp>
      <p:sp>
        <p:nvSpPr>
          <p:cNvPr id="4" name="Text Placeholder 3">
            <a:extLst>
              <a:ext uri="{FF2B5EF4-FFF2-40B4-BE49-F238E27FC236}">
                <a16:creationId xmlns:a16="http://schemas.microsoft.com/office/drawing/2014/main" id="{11FC9BB6-83C8-6F55-A7AC-EAB239F0C40D}"/>
              </a:ext>
            </a:extLst>
          </p:cNvPr>
          <p:cNvSpPr>
            <a:spLocks noGrp="1"/>
          </p:cNvSpPr>
          <p:nvPr>
            <p:ph type="body" sz="half" idx="2"/>
          </p:nvPr>
        </p:nvSpPr>
        <p:spPr>
          <a:xfrm>
            <a:off x="839788" y="2590800"/>
            <a:ext cx="3644077" cy="3278188"/>
          </a:xfrm>
        </p:spPr>
        <p:txBody>
          <a:bodyPr>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445138C4-F113-9613-BADE-390B09E25CFD}"/>
              </a:ext>
            </a:extLst>
          </p:cNvPr>
          <p:cNvSpPr>
            <a:spLocks noGrp="1"/>
          </p:cNvSpPr>
          <p:nvPr>
            <p:ph idx="1"/>
          </p:nvPr>
        </p:nvSpPr>
        <p:spPr>
          <a:xfrm>
            <a:off x="5183188" y="987425"/>
            <a:ext cx="6172200" cy="488156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6DDA645-4220-A1BF-A37B-244CCFB9F918}"/>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B5B9E239-6754-4887-8157-8F88D9E0AFB3}"/>
              </a:ext>
            </a:extLst>
          </p:cNvPr>
          <p:cNvSpPr>
            <a:spLocks noGrp="1"/>
          </p:cNvSpPr>
          <p:nvPr>
            <p:ph type="dt" sz="half" idx="10"/>
          </p:nvPr>
        </p:nvSpPr>
        <p:spPr/>
        <p:txBody>
          <a:bodyPr/>
          <a:lstStyle/>
          <a:p>
            <a:fld id="{14CF44AC-57FB-4440-9CB9-82E4E50EB799}" type="datetime1">
              <a:rPr lang="en-US" smtClean="0"/>
              <a:t>6/14/2026</a:t>
            </a:fld>
            <a:endParaRPr lang="en-US"/>
          </a:p>
        </p:txBody>
      </p:sp>
      <p:sp>
        <p:nvSpPr>
          <p:cNvPr id="7" name="Slide Number Placeholder 6">
            <a:extLst>
              <a:ext uri="{FF2B5EF4-FFF2-40B4-BE49-F238E27FC236}">
                <a16:creationId xmlns:a16="http://schemas.microsoft.com/office/drawing/2014/main" id="{F097C5AF-DDAA-17C4-DC1A-150D2910E647}"/>
              </a:ext>
            </a:extLst>
          </p:cNvPr>
          <p:cNvSpPr>
            <a:spLocks noGrp="1"/>
          </p:cNvSpPr>
          <p:nvPr>
            <p:ph type="sldNum" sz="quarter" idx="12"/>
          </p:nvPr>
        </p:nvSpPr>
        <p:spPr/>
        <p:txBody>
          <a:bodyPr/>
          <a:lstStyle/>
          <a:p>
            <a:fld id="{70EC1AA3-E190-46A4-AF04-8889F5477E2A}" type="slidenum">
              <a:rPr lang="en-US" smtClean="0"/>
              <a:t>‹#›</a:t>
            </a:fld>
            <a:endParaRPr lang="en-US"/>
          </a:p>
        </p:txBody>
      </p:sp>
    </p:spTree>
    <p:extLst>
      <p:ext uri="{BB962C8B-B14F-4D97-AF65-F5344CB8AC3E}">
        <p14:creationId xmlns:p14="http://schemas.microsoft.com/office/powerpoint/2010/main" val="148755127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BF803-8A70-5EEF-134D-1DFBBFE6FEC4}"/>
              </a:ext>
            </a:extLst>
          </p:cNvPr>
          <p:cNvSpPr>
            <a:spLocks noGrp="1"/>
          </p:cNvSpPr>
          <p:nvPr>
            <p:ph type="title"/>
          </p:nvPr>
        </p:nvSpPr>
        <p:spPr>
          <a:xfrm>
            <a:off x="839788" y="942975"/>
            <a:ext cx="3492817" cy="1689674"/>
          </a:xfrm>
        </p:spPr>
        <p:txBody>
          <a:bodyPr anchor="t"/>
          <a:lstStyle>
            <a:lvl1pPr>
              <a:defRPr sz="1850"/>
            </a:lvl1pPr>
          </a:lstStyle>
          <a:p>
            <a:r>
              <a:rPr lang="en-US"/>
              <a:t>Click to edit Master title style</a:t>
            </a:r>
          </a:p>
        </p:txBody>
      </p:sp>
      <p:sp>
        <p:nvSpPr>
          <p:cNvPr id="4" name="Text Placeholder 3">
            <a:extLst>
              <a:ext uri="{FF2B5EF4-FFF2-40B4-BE49-F238E27FC236}">
                <a16:creationId xmlns:a16="http://schemas.microsoft.com/office/drawing/2014/main" id="{623988D1-4B58-C822-4D18-14B80748EF61}"/>
              </a:ext>
            </a:extLst>
          </p:cNvPr>
          <p:cNvSpPr>
            <a:spLocks noGrp="1"/>
          </p:cNvSpPr>
          <p:nvPr>
            <p:ph type="body" sz="half" idx="2"/>
          </p:nvPr>
        </p:nvSpPr>
        <p:spPr>
          <a:xfrm>
            <a:off x="839788" y="3272010"/>
            <a:ext cx="3492817" cy="2596978"/>
          </a:xfrm>
        </p:spPr>
        <p:txBody>
          <a:bodyPr>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2BB77431-84CF-F037-D326-1D6DE0E0F79C}"/>
              </a:ext>
            </a:extLst>
          </p:cNvPr>
          <p:cNvSpPr>
            <a:spLocks noGrp="1"/>
          </p:cNvSpPr>
          <p:nvPr>
            <p:ph type="pic" idx="1"/>
          </p:nvPr>
        </p:nvSpPr>
        <p:spPr>
          <a:xfrm>
            <a:off x="5686034" y="963397"/>
            <a:ext cx="5536650" cy="4929669"/>
          </a:xfrm>
          <a:blipFill>
            <a:blip r:embed="rId2">
              <a:alphaModFix amt="60000"/>
            </a:blip>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6" name="Footer Placeholder 5">
            <a:extLst>
              <a:ext uri="{FF2B5EF4-FFF2-40B4-BE49-F238E27FC236}">
                <a16:creationId xmlns:a16="http://schemas.microsoft.com/office/drawing/2014/main" id="{BF637ADE-E93E-8D2D-C577-FA3B796131AC}"/>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BC96C403-2FAF-AE7A-6F44-4A02BBFB2FEA}"/>
              </a:ext>
            </a:extLst>
          </p:cNvPr>
          <p:cNvSpPr>
            <a:spLocks noGrp="1"/>
          </p:cNvSpPr>
          <p:nvPr>
            <p:ph type="dt" sz="half" idx="10"/>
          </p:nvPr>
        </p:nvSpPr>
        <p:spPr/>
        <p:txBody>
          <a:bodyPr/>
          <a:lstStyle/>
          <a:p>
            <a:fld id="{2B9E8601-2BD0-46B5-A5A2-FCF47718EE02}" type="datetime1">
              <a:rPr lang="en-US" smtClean="0"/>
              <a:t>6/14/2026</a:t>
            </a:fld>
            <a:endParaRPr lang="en-US"/>
          </a:p>
        </p:txBody>
      </p:sp>
      <p:sp>
        <p:nvSpPr>
          <p:cNvPr id="7" name="Slide Number Placeholder 6">
            <a:extLst>
              <a:ext uri="{FF2B5EF4-FFF2-40B4-BE49-F238E27FC236}">
                <a16:creationId xmlns:a16="http://schemas.microsoft.com/office/drawing/2014/main" id="{40C0A3A0-AB1A-277E-DA7C-6CE79AB809EE}"/>
              </a:ext>
            </a:extLst>
          </p:cNvPr>
          <p:cNvSpPr>
            <a:spLocks noGrp="1"/>
          </p:cNvSpPr>
          <p:nvPr>
            <p:ph type="sldNum" sz="quarter" idx="12"/>
          </p:nvPr>
        </p:nvSpPr>
        <p:spPr/>
        <p:txBody>
          <a:bodyPr/>
          <a:lstStyle/>
          <a:p>
            <a:fld id="{70EC1AA3-E190-46A4-AF04-8889F5477E2A}" type="slidenum">
              <a:rPr lang="en-US" smtClean="0"/>
              <a:t>‹#›</a:t>
            </a:fld>
            <a:endParaRPr lang="en-US"/>
          </a:p>
        </p:txBody>
      </p:sp>
      <p:sp>
        <p:nvSpPr>
          <p:cNvPr id="9" name="Rectangle 8">
            <a:extLst>
              <a:ext uri="{FF2B5EF4-FFF2-40B4-BE49-F238E27FC236}">
                <a16:creationId xmlns:a16="http://schemas.microsoft.com/office/drawing/2014/main" id="{FD092B0E-4E13-2085-2103-CF5D14E1FCBB}"/>
              </a:ext>
            </a:extLst>
          </p:cNvPr>
          <p:cNvSpPr/>
          <p:nvPr/>
        </p:nvSpPr>
        <p:spPr>
          <a:xfrm rot="5400000">
            <a:off x="8193873" y="3124743"/>
            <a:ext cx="260487" cy="5797135"/>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134C4DE-4473-7993-2DE9-66AFD4347FFB}"/>
              </a:ext>
            </a:extLst>
          </p:cNvPr>
          <p:cNvSpPr/>
          <p:nvPr/>
        </p:nvSpPr>
        <p:spPr>
          <a:xfrm rot="5400000">
            <a:off x="8454360" y="-2063874"/>
            <a:ext cx="260487" cy="5797135"/>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C917A61-91D4-4043-03F2-EABD6353041C}"/>
              </a:ext>
            </a:extLst>
          </p:cNvPr>
          <p:cNvSpPr/>
          <p:nvPr/>
        </p:nvSpPr>
        <p:spPr>
          <a:xfrm>
            <a:off x="5425549" y="704450"/>
            <a:ext cx="260487" cy="5188616"/>
          </a:xfrm>
          <a:prstGeom prst="rect">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49F519-FA04-705A-69D4-861DA9B31FCA}"/>
              </a:ext>
            </a:extLst>
          </p:cNvPr>
          <p:cNvSpPr/>
          <p:nvPr/>
        </p:nvSpPr>
        <p:spPr>
          <a:xfrm>
            <a:off x="11222686" y="964935"/>
            <a:ext cx="260487" cy="518861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076498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C6DDBDD-F012-7654-76B4-9BC46A943204}"/>
              </a:ext>
            </a:extLst>
          </p:cNvPr>
          <p:cNvSpPr/>
          <p:nvPr userDrawn="1"/>
        </p:nvSpPr>
        <p:spPr>
          <a:xfrm>
            <a:off x="0" y="1"/>
            <a:ext cx="12192000" cy="4300274"/>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CE58836-1BE4-4F6A-A0F1-AA84E15DABF3}"/>
              </a:ext>
            </a:extLst>
          </p:cNvPr>
          <p:cNvSpPr/>
          <p:nvPr userDrawn="1"/>
        </p:nvSpPr>
        <p:spPr>
          <a:xfrm rot="10800000">
            <a:off x="0" y="0"/>
            <a:ext cx="1445475" cy="6884636"/>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2627823" y="1508168"/>
            <a:ext cx="5253436" cy="1634572"/>
          </a:xfrm>
        </p:spPr>
        <p:txBody>
          <a:bodyPr anchor="ctr">
            <a:normAutofit/>
          </a:bodyPr>
          <a:lstStyle>
            <a:lvl1pPr>
              <a:defRPr sz="320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2627823" y="4744721"/>
            <a:ext cx="5253436" cy="1473316"/>
          </a:xfrm>
        </p:spPr>
        <p:txBody>
          <a:bodyPr>
            <a:noAutofit/>
          </a:bodyPr>
          <a:lstStyle>
            <a:lvl1pPr marL="0" indent="0">
              <a:buNone/>
              <a:defRPr sz="1600">
                <a:solidFill>
                  <a:schemeClr val="tx2"/>
                </a:solidFill>
              </a:defRPr>
            </a:lvl1pPr>
            <a:lvl2pPr>
              <a:buNone/>
              <a:defRPr sz="1600">
                <a:solidFill>
                  <a:schemeClr val="tx2"/>
                </a:solidFill>
              </a:defRPr>
            </a:lvl2pPr>
            <a:lvl3pPr>
              <a:buNone/>
              <a:defRPr sz="1600">
                <a:solidFill>
                  <a:schemeClr val="tx2"/>
                </a:solidFill>
              </a:defRPr>
            </a:lvl3pPr>
            <a:lvl4pPr>
              <a:buNone/>
              <a:defRPr sz="1600">
                <a:solidFill>
                  <a:schemeClr val="tx2"/>
                </a:solidFill>
              </a:defRPr>
            </a:lvl4pPr>
            <a:lvl5pPr>
              <a:buNone/>
              <a:defRPr sz="16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2649759" y="6323214"/>
            <a:ext cx="260478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lvl1pPr>
              <a:defRPr>
                <a:solidFill>
                  <a:schemeClr val="tx2"/>
                </a:solidFill>
              </a:defRPr>
            </a:lvl1pPr>
          </a:lstStyle>
          <a:p>
            <a:fld id="{0DC36B11-09C7-4F46-9FE7-226602B63AC5}"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tx2"/>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175551506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Conclusion 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462A17D-0628-A343-09EE-F792810123DB}"/>
              </a:ext>
            </a:extLst>
          </p:cNvPr>
          <p:cNvSpPr/>
          <p:nvPr userDrawn="1"/>
        </p:nvSpPr>
        <p:spPr>
          <a:xfrm rot="5400000">
            <a:off x="4803822" y="-4803819"/>
            <a:ext cx="2584358" cy="12191999"/>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2149778" y="741033"/>
            <a:ext cx="5253436" cy="1102295"/>
          </a:xfrm>
        </p:spPr>
        <p:txBody>
          <a:bodyPr anchor="ctr">
            <a:normAutofit/>
          </a:bodyPr>
          <a:lstStyle>
            <a:lvl1pPr>
              <a:defRPr sz="260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2149778" y="3351533"/>
            <a:ext cx="8817942" cy="2106002"/>
          </a:xfrm>
        </p:spPr>
        <p:txBody>
          <a:bodyPr>
            <a:noAutofit/>
          </a:bodyPr>
          <a:lstStyle>
            <a:lvl1pPr marL="0" indent="0">
              <a:buNone/>
              <a:defRPr sz="1600">
                <a:solidFill>
                  <a:schemeClr val="tx2"/>
                </a:solidFill>
              </a:defRPr>
            </a:lvl1pPr>
            <a:lvl2pPr>
              <a:buNone/>
              <a:defRPr sz="1600">
                <a:solidFill>
                  <a:schemeClr val="tx2"/>
                </a:solidFill>
              </a:defRPr>
            </a:lvl2pPr>
            <a:lvl3pPr>
              <a:buNone/>
              <a:defRPr sz="1600">
                <a:solidFill>
                  <a:schemeClr val="tx2"/>
                </a:solidFill>
              </a:defRPr>
            </a:lvl3pPr>
            <a:lvl4pPr>
              <a:buNone/>
              <a:defRPr sz="1600">
                <a:solidFill>
                  <a:schemeClr val="tx2"/>
                </a:solidFill>
              </a:defRPr>
            </a:lvl4pPr>
            <a:lvl5pPr>
              <a:buNone/>
              <a:defRPr sz="16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Rectangle 9">
            <a:extLst>
              <a:ext uri="{FF2B5EF4-FFF2-40B4-BE49-F238E27FC236}">
                <a16:creationId xmlns:a16="http://schemas.microsoft.com/office/drawing/2014/main" id="{0CE58836-1BE4-4F6A-A0F1-AA84E15DABF3}"/>
              </a:ext>
            </a:extLst>
          </p:cNvPr>
          <p:cNvSpPr/>
          <p:nvPr userDrawn="1"/>
        </p:nvSpPr>
        <p:spPr>
          <a:xfrm rot="10800000">
            <a:off x="0" y="0"/>
            <a:ext cx="1445475" cy="6884636"/>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2149778" y="6323214"/>
            <a:ext cx="260478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lvl1pPr>
              <a:defRPr>
                <a:solidFill>
                  <a:schemeClr val="tx2"/>
                </a:solidFill>
              </a:defRPr>
            </a:lvl1pPr>
          </a:lstStyle>
          <a:p>
            <a:fld id="{F0E2E5EA-A3E4-408A-8145-E2AA1AFB2561}"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tx2"/>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265242808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Conclusion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3A759-C430-E75F-4534-EFE9C30622DB}"/>
              </a:ext>
            </a:extLst>
          </p:cNvPr>
          <p:cNvSpPr>
            <a:spLocks noGrp="1"/>
          </p:cNvSpPr>
          <p:nvPr>
            <p:ph type="title"/>
          </p:nvPr>
        </p:nvSpPr>
        <p:spPr>
          <a:xfrm>
            <a:off x="2149778" y="1191357"/>
            <a:ext cx="5253436" cy="1102295"/>
          </a:xfrm>
        </p:spPr>
        <p:txBody>
          <a:bodyPr>
            <a:normAutofit/>
          </a:bodyPr>
          <a:lstStyle>
            <a:lvl1pPr>
              <a:defRPr sz="2600">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623E7D26-AC92-F134-87AC-15A2E2A52A3A}"/>
              </a:ext>
            </a:extLst>
          </p:cNvPr>
          <p:cNvSpPr>
            <a:spLocks noGrp="1"/>
          </p:cNvSpPr>
          <p:nvPr>
            <p:ph idx="1"/>
          </p:nvPr>
        </p:nvSpPr>
        <p:spPr>
          <a:xfrm>
            <a:off x="2149778" y="2709839"/>
            <a:ext cx="8817942" cy="2106002"/>
          </a:xfrm>
        </p:spPr>
        <p:txBody>
          <a:bodyPr>
            <a:noAutofit/>
          </a:bodyPr>
          <a:lstStyle>
            <a:lvl1pPr marL="0" indent="0">
              <a:buNone/>
              <a:defRPr sz="1600">
                <a:solidFill>
                  <a:schemeClr val="tx2"/>
                </a:solidFill>
              </a:defRPr>
            </a:lvl1pPr>
            <a:lvl2pPr>
              <a:buNone/>
              <a:defRPr sz="1600">
                <a:solidFill>
                  <a:schemeClr val="tx2"/>
                </a:solidFill>
              </a:defRPr>
            </a:lvl2pPr>
            <a:lvl3pPr>
              <a:buNone/>
              <a:defRPr sz="1600">
                <a:solidFill>
                  <a:schemeClr val="tx2"/>
                </a:solidFill>
              </a:defRPr>
            </a:lvl3pPr>
            <a:lvl4pPr>
              <a:buNone/>
              <a:defRPr sz="1600">
                <a:solidFill>
                  <a:schemeClr val="tx2"/>
                </a:solidFill>
              </a:defRPr>
            </a:lvl4pPr>
            <a:lvl5pPr>
              <a:buNone/>
              <a:defRPr sz="16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Rectangle 8">
            <a:extLst>
              <a:ext uri="{FF2B5EF4-FFF2-40B4-BE49-F238E27FC236}">
                <a16:creationId xmlns:a16="http://schemas.microsoft.com/office/drawing/2014/main" id="{F462A17D-0628-A343-09EE-F792810123DB}"/>
              </a:ext>
            </a:extLst>
          </p:cNvPr>
          <p:cNvSpPr/>
          <p:nvPr userDrawn="1"/>
        </p:nvSpPr>
        <p:spPr>
          <a:xfrm rot="5400000">
            <a:off x="5374425" y="67058"/>
            <a:ext cx="1443150" cy="12191999"/>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CE58836-1BE4-4F6A-A0F1-AA84E15DABF3}"/>
              </a:ext>
            </a:extLst>
          </p:cNvPr>
          <p:cNvSpPr/>
          <p:nvPr userDrawn="1"/>
        </p:nvSpPr>
        <p:spPr>
          <a:xfrm rot="10800000">
            <a:off x="0" y="0"/>
            <a:ext cx="1445475" cy="6884636"/>
          </a:xfrm>
          <a:prstGeom prst="rect">
            <a:avLst/>
          </a:pr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F85D4F4C-8B64-7152-9844-781EF7C15D49}"/>
              </a:ext>
            </a:extLst>
          </p:cNvPr>
          <p:cNvSpPr>
            <a:spLocks noGrp="1"/>
          </p:cNvSpPr>
          <p:nvPr>
            <p:ph type="ftr" sz="quarter" idx="11"/>
          </p:nvPr>
        </p:nvSpPr>
        <p:spPr>
          <a:xfrm>
            <a:off x="2149778" y="6323214"/>
            <a:ext cx="2604782" cy="365125"/>
          </a:xfrm>
        </p:spPr>
        <p:txBody>
          <a:bodyPr/>
          <a:lstStyle>
            <a:lvl1pPr>
              <a:defRPr>
                <a:solidFill>
                  <a:schemeClr val="bg1"/>
                </a:solidFill>
              </a:defRPr>
            </a:lvl1pPr>
          </a:lstStyle>
          <a:p>
            <a:r>
              <a:rPr lang="en-US"/>
              <a:t>Sample Footer Text</a:t>
            </a:r>
            <a:endParaRPr lang="en-US">
              <a:solidFill>
                <a:schemeClr val="bg1"/>
              </a:solidFill>
            </a:endParaRPr>
          </a:p>
        </p:txBody>
      </p:sp>
      <p:sp>
        <p:nvSpPr>
          <p:cNvPr id="4" name="Date Placeholder 3">
            <a:extLst>
              <a:ext uri="{FF2B5EF4-FFF2-40B4-BE49-F238E27FC236}">
                <a16:creationId xmlns:a16="http://schemas.microsoft.com/office/drawing/2014/main" id="{897A23D6-2B87-B61A-32D8-6059B4E82F2E}"/>
              </a:ext>
            </a:extLst>
          </p:cNvPr>
          <p:cNvSpPr>
            <a:spLocks noGrp="1"/>
          </p:cNvSpPr>
          <p:nvPr>
            <p:ph type="dt" sz="half" idx="10"/>
          </p:nvPr>
        </p:nvSpPr>
        <p:spPr/>
        <p:txBody>
          <a:bodyPr/>
          <a:lstStyle>
            <a:lvl1pPr>
              <a:defRPr>
                <a:solidFill>
                  <a:schemeClr val="bg1"/>
                </a:solidFill>
              </a:defRPr>
            </a:lvl1pPr>
          </a:lstStyle>
          <a:p>
            <a:fld id="{562E2D8D-BF14-411E-98EC-CE369ED518FD}" type="datetime1">
              <a:rPr lang="en-US" smtClean="0"/>
              <a:t>6/14/2026</a:t>
            </a:fld>
            <a:endParaRPr lang="en-US"/>
          </a:p>
        </p:txBody>
      </p:sp>
      <p:sp>
        <p:nvSpPr>
          <p:cNvPr id="6" name="Slide Number Placeholder 5">
            <a:extLst>
              <a:ext uri="{FF2B5EF4-FFF2-40B4-BE49-F238E27FC236}">
                <a16:creationId xmlns:a16="http://schemas.microsoft.com/office/drawing/2014/main" id="{C1F83B13-419C-BFB9-71DB-1B82E78471C4}"/>
              </a:ext>
            </a:extLst>
          </p:cNvPr>
          <p:cNvSpPr>
            <a:spLocks noGrp="1"/>
          </p:cNvSpPr>
          <p:nvPr>
            <p:ph type="sldNum" sz="quarter" idx="12"/>
          </p:nvPr>
        </p:nvSpPr>
        <p:spPr/>
        <p:txBody>
          <a:bodyPr/>
          <a:lstStyle>
            <a:lvl1pPr>
              <a:defRPr>
                <a:solidFill>
                  <a:schemeClr val="bg1"/>
                </a:solidFill>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67243762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049D61-067C-3B05-72E5-E88F5134D1D8}"/>
              </a:ext>
            </a:extLst>
          </p:cNvPr>
          <p:cNvSpPr>
            <a:spLocks noGrp="1"/>
          </p:cNvSpPr>
          <p:nvPr>
            <p:ph type="title"/>
          </p:nvPr>
        </p:nvSpPr>
        <p:spPr>
          <a:xfrm>
            <a:off x="838200" y="798872"/>
            <a:ext cx="10018496" cy="88097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D6617D6B-C725-8F01-FAEB-4FF554F74F1E}"/>
              </a:ext>
            </a:extLst>
          </p:cNvPr>
          <p:cNvSpPr>
            <a:spLocks noGrp="1"/>
          </p:cNvSpPr>
          <p:nvPr>
            <p:ph type="body" idx="1"/>
          </p:nvPr>
        </p:nvSpPr>
        <p:spPr>
          <a:xfrm>
            <a:off x="838200" y="1825625"/>
            <a:ext cx="10018496" cy="423350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FD00378-1500-CDDB-A856-E53519A42C16}"/>
              </a:ext>
            </a:extLst>
          </p:cNvPr>
          <p:cNvSpPr>
            <a:spLocks noGrp="1"/>
          </p:cNvSpPr>
          <p:nvPr>
            <p:ph type="ftr" sz="quarter" idx="3"/>
          </p:nvPr>
        </p:nvSpPr>
        <p:spPr>
          <a:xfrm>
            <a:off x="817927" y="6323214"/>
            <a:ext cx="2604782" cy="365125"/>
          </a:xfrm>
          <a:prstGeom prst="rect">
            <a:avLst/>
          </a:prstGeom>
        </p:spPr>
        <p:txBody>
          <a:bodyPr vert="horz" lIns="91440" tIns="45720" rIns="91440" bIns="45720" rtlCol="0" anchor="ctr"/>
          <a:lstStyle>
            <a:lvl1pPr algn="l" rtl="0">
              <a:defRPr sz="800" cap="all" spc="180" baseline="0">
                <a:solidFill>
                  <a:schemeClr val="tx2"/>
                </a:solidFill>
                <a:latin typeface="+mj-lt"/>
              </a:defRPr>
            </a:lvl1pPr>
          </a:lstStyle>
          <a:p>
            <a:r>
              <a:rPr lang="en-US"/>
              <a:t>Sample Footer Text</a:t>
            </a:r>
          </a:p>
        </p:txBody>
      </p:sp>
      <p:sp>
        <p:nvSpPr>
          <p:cNvPr id="4" name="Date Placeholder 3">
            <a:extLst>
              <a:ext uri="{FF2B5EF4-FFF2-40B4-BE49-F238E27FC236}">
                <a16:creationId xmlns:a16="http://schemas.microsoft.com/office/drawing/2014/main" id="{4B33FD1D-6A1F-9383-2AD8-0C83B6E669E5}"/>
              </a:ext>
            </a:extLst>
          </p:cNvPr>
          <p:cNvSpPr>
            <a:spLocks noGrp="1"/>
          </p:cNvSpPr>
          <p:nvPr>
            <p:ph type="dt" sz="half" idx="2"/>
          </p:nvPr>
        </p:nvSpPr>
        <p:spPr>
          <a:xfrm>
            <a:off x="9043332" y="6323214"/>
            <a:ext cx="2046806" cy="365125"/>
          </a:xfrm>
          <a:prstGeom prst="rect">
            <a:avLst/>
          </a:prstGeom>
        </p:spPr>
        <p:txBody>
          <a:bodyPr vert="horz" lIns="91440" tIns="45720" rIns="91440" bIns="45720" rtlCol="0" anchor="ctr"/>
          <a:lstStyle>
            <a:lvl1pPr algn="r" rtl="0">
              <a:defRPr sz="800" cap="all" spc="180" baseline="0">
                <a:solidFill>
                  <a:schemeClr val="tx2"/>
                </a:solidFill>
                <a:latin typeface="+mj-lt"/>
              </a:defRPr>
            </a:lvl1pPr>
          </a:lstStyle>
          <a:p>
            <a:fld id="{98FD6F7B-065A-4122-B7B1-5A4F8B070C61}" type="datetime1">
              <a:rPr lang="en-US" smtClean="0"/>
              <a:t>6/14/2026</a:t>
            </a:fld>
            <a:endParaRPr lang="en-US"/>
          </a:p>
        </p:txBody>
      </p:sp>
      <p:sp>
        <p:nvSpPr>
          <p:cNvPr id="6" name="Slide Number Placeholder 5">
            <a:extLst>
              <a:ext uri="{FF2B5EF4-FFF2-40B4-BE49-F238E27FC236}">
                <a16:creationId xmlns:a16="http://schemas.microsoft.com/office/drawing/2014/main" id="{F45D5CDE-1060-90A3-57BA-B5DD5C087D58}"/>
              </a:ext>
            </a:extLst>
          </p:cNvPr>
          <p:cNvSpPr>
            <a:spLocks noGrp="1"/>
          </p:cNvSpPr>
          <p:nvPr>
            <p:ph type="sldNum" sz="quarter" idx="4"/>
          </p:nvPr>
        </p:nvSpPr>
        <p:spPr>
          <a:xfrm>
            <a:off x="11172586" y="6323214"/>
            <a:ext cx="437990" cy="365125"/>
          </a:xfrm>
          <a:prstGeom prst="rect">
            <a:avLst/>
          </a:prstGeom>
        </p:spPr>
        <p:txBody>
          <a:bodyPr vert="horz" lIns="91440" tIns="45720" rIns="91440" bIns="45720" rtlCol="0" anchor="ctr"/>
          <a:lstStyle>
            <a:lvl1pPr algn="ctr" rtl="0">
              <a:defRPr sz="800" cap="all" spc="100" baseline="0">
                <a:solidFill>
                  <a:schemeClr val="tx2"/>
                </a:solidFill>
                <a:latin typeface="+mj-lt"/>
              </a:defRPr>
            </a:lvl1pPr>
          </a:lstStyle>
          <a:p>
            <a:fld id="{70EC1AA3-E190-46A4-AF04-8889F5477E2A}" type="slidenum">
              <a:rPr lang="en-US" smtClean="0"/>
              <a:pPr/>
              <a:t>‹#›</a:t>
            </a:fld>
            <a:endParaRPr lang="en-US"/>
          </a:p>
        </p:txBody>
      </p:sp>
    </p:spTree>
    <p:extLst>
      <p:ext uri="{BB962C8B-B14F-4D97-AF65-F5344CB8AC3E}">
        <p14:creationId xmlns:p14="http://schemas.microsoft.com/office/powerpoint/2010/main" val="1581204991"/>
      </p:ext>
    </p:extLst>
  </p:cSld>
  <p:clrMap bg1="lt1" tx1="dk1" bg2="lt2" tx2="dk2" accent1="accent1" accent2="accent2" accent3="accent3" accent4="accent4" accent5="accent5" accent6="accent6" hlink="hlink" folHlink="folHlink"/>
  <p:sldLayoutIdLst>
    <p:sldLayoutId id="2147483766" r:id="rId1"/>
    <p:sldLayoutId id="2147483767" r:id="rId2"/>
    <p:sldLayoutId id="2147483768" r:id="rId3"/>
    <p:sldLayoutId id="2147483769" r:id="rId4"/>
    <p:sldLayoutId id="2147483770" r:id="rId5"/>
    <p:sldLayoutId id="2147483771" r:id="rId6"/>
    <p:sldLayoutId id="2147483772" r:id="rId7"/>
    <p:sldLayoutId id="2147483773" r:id="rId8"/>
    <p:sldLayoutId id="2147483774" r:id="rId9"/>
    <p:sldLayoutId id="2147483775" r:id="rId10"/>
    <p:sldLayoutId id="2147483776" r:id="rId11"/>
    <p:sldLayoutId id="2147483777" r:id="rId12"/>
    <p:sldLayoutId id="2147483778" r:id="rId13"/>
    <p:sldLayoutId id="2147483779" r:id="rId14"/>
    <p:sldLayoutId id="2147483780" r:id="rId15"/>
    <p:sldLayoutId id="2147483781" r:id="rId16"/>
    <p:sldLayoutId id="2147483782" r:id="rId17"/>
    <p:sldLayoutId id="2147483783" r:id="rId18"/>
    <p:sldLayoutId id="2147483784" r:id="rId19"/>
    <p:sldLayoutId id="2147483785" r:id="rId20"/>
    <p:sldLayoutId id="2147483786" r:id="rId21"/>
    <p:sldLayoutId id="2147483787" r:id="rId22"/>
    <p:sldLayoutId id="2147483788" r:id="rId23"/>
    <p:sldLayoutId id="2147483789" r:id="rId24"/>
    <p:sldLayoutId id="2147483790" r:id="rId25"/>
    <p:sldLayoutId id="2147483791" r:id="rId26"/>
    <p:sldLayoutId id="2147483792" r:id="rId27"/>
    <p:sldLayoutId id="2147483793" r:id="rId28"/>
    <p:sldLayoutId id="2147483794" r:id="rId29"/>
    <p:sldLayoutId id="2147483795" r:id="rId30"/>
    <p:sldLayoutId id="2147483796" r:id="rId31"/>
    <p:sldLayoutId id="2147483797" r:id="rId32"/>
    <p:sldLayoutId id="2147483798" r:id="rId33"/>
    <p:sldLayoutId id="2147483799" r:id="rId34"/>
    <p:sldLayoutId id="2147483800" r:id="rId35"/>
    <p:sldLayoutId id="2147483801" r:id="rId36"/>
    <p:sldLayoutId id="2147483802" r:id="rId37"/>
    <p:sldLayoutId id="2147483803" r:id="rId38"/>
    <p:sldLayoutId id="2147483804" r:id="rId39"/>
    <p:sldLayoutId id="2147483805" r:id="rId40"/>
    <p:sldLayoutId id="2147483806" r:id="rId41"/>
    <p:sldLayoutId id="2147483807" r:id="rId42"/>
    <p:sldLayoutId id="2147483808" r:id="rId43"/>
    <p:sldLayoutId id="2147483809" r:id="rId44"/>
    <p:sldLayoutId id="2147483810" r:id="rId45"/>
    <p:sldLayoutId id="2147483811" r:id="rId46"/>
    <p:sldLayoutId id="2147483812" r:id="rId47"/>
    <p:sldLayoutId id="2147483813" r:id="rId48"/>
    <p:sldLayoutId id="2147483814" r:id="rId49"/>
    <p:sldLayoutId id="2147483815" r:id="rId50"/>
    <p:sldLayoutId id="2147483820" r:id="rId51"/>
    <p:sldLayoutId id="2147483821" r:id="rId52"/>
    <p:sldLayoutId id="2147483819" r:id="rId53"/>
    <p:sldLayoutId id="2147483822" r:id="rId54"/>
    <p:sldLayoutId id="2147483823" r:id="rId55"/>
    <p:sldLayoutId id="2147483824" r:id="rId56"/>
    <p:sldLayoutId id="2147483816" r:id="rId57"/>
    <p:sldLayoutId id="2147483817" r:id="rId58"/>
    <p:sldLayoutId id="2147483818" r:id="rId59"/>
  </p:sldLayoutIdLst>
  <p:hf hdr="0" dt="0"/>
  <p:txStyles>
    <p:titleStyle>
      <a:lvl1pPr algn="l" defTabSz="914400" rtl="0" eaLnBrk="1" latinLnBrk="0" hangingPunct="1">
        <a:lnSpc>
          <a:spcPct val="120000"/>
        </a:lnSpc>
        <a:spcBef>
          <a:spcPct val="0"/>
        </a:spcBef>
        <a:buNone/>
        <a:defRPr sz="1850" kern="1200" cap="all" spc="30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spc="30" baseline="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spc="30" baseline="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 pos="3840" userDrawn="1">
          <p15:clr>
            <a:srgbClr val="F26B43"/>
          </p15:clr>
        </p15:guide>
        <p15:guide id="4" pos="456" userDrawn="1">
          <p15:clr>
            <a:srgbClr val="F26B43"/>
          </p15:clr>
        </p15:guide>
        <p15:guide id="5" orient="horz" pos="456" userDrawn="1">
          <p15:clr>
            <a:srgbClr val="F26B43"/>
          </p15:clr>
        </p15:guide>
        <p15:guide id="6" orient="horz" pos="3864" userDrawn="1">
          <p15:clr>
            <a:srgbClr val="F26B43"/>
          </p15:clr>
        </p15:guide>
        <p15:guide id="7" pos="7224"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C6F89-3795-F6E6-FC29-F504124409AF}"/>
              </a:ext>
            </a:extLst>
          </p:cNvPr>
          <p:cNvSpPr>
            <a:spLocks noGrp="1"/>
          </p:cNvSpPr>
          <p:nvPr>
            <p:ph type="ctrTitle"/>
          </p:nvPr>
        </p:nvSpPr>
        <p:spPr/>
        <p:txBody>
          <a:bodyPr/>
          <a:lstStyle/>
          <a:p>
            <a:r>
              <a:rPr lang="en-GB"/>
              <a:t>Erikson's psychosocial theory</a:t>
            </a:r>
          </a:p>
        </p:txBody>
      </p:sp>
      <p:sp>
        <p:nvSpPr>
          <p:cNvPr id="5" name="Slide Number Placeholder 4">
            <a:extLst>
              <a:ext uri="{FF2B5EF4-FFF2-40B4-BE49-F238E27FC236}">
                <a16:creationId xmlns:a16="http://schemas.microsoft.com/office/drawing/2014/main" id="{09F8C8DD-BD45-C0C0-11B8-5FA1CDA2FFBC}"/>
              </a:ext>
            </a:extLst>
          </p:cNvPr>
          <p:cNvSpPr>
            <a:spLocks noGrp="1"/>
          </p:cNvSpPr>
          <p:nvPr>
            <p:ph type="sldNum" sz="quarter" idx="12"/>
          </p:nvPr>
        </p:nvSpPr>
        <p:spPr/>
        <p:txBody>
          <a:bodyPr/>
          <a:lstStyle/>
          <a:p>
            <a:fld id="{70EC1AA3-E190-46A4-AF04-8889F5477E2A}" type="slidenum">
              <a:rPr lang="en-US" smtClean="0"/>
              <a:t>1</a:t>
            </a:fld>
            <a:endParaRPr lang="en-US"/>
          </a:p>
        </p:txBody>
      </p:sp>
      <p:sp>
        <p:nvSpPr>
          <p:cNvPr id="8" name="TextBox 7">
            <a:extLst>
              <a:ext uri="{FF2B5EF4-FFF2-40B4-BE49-F238E27FC236}">
                <a16:creationId xmlns:a16="http://schemas.microsoft.com/office/drawing/2014/main" id="{41140B63-29B8-0C77-8E39-4A68872BE68B}"/>
              </a:ext>
            </a:extLst>
          </p:cNvPr>
          <p:cNvSpPr txBox="1"/>
          <p:nvPr/>
        </p:nvSpPr>
        <p:spPr>
          <a:xfrm>
            <a:off x="1848555" y="424744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FA79FC34-8CE6-40ED-498C-27C4BD9756E7}"/>
              </a:ext>
            </a:extLst>
          </p:cNvPr>
          <p:cNvSpPr txBox="1"/>
          <p:nvPr/>
        </p:nvSpPr>
        <p:spPr>
          <a:xfrm>
            <a:off x="2652888" y="4092222"/>
            <a:ext cx="6696973"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200">
                <a:latin typeface="Arial"/>
                <a:cs typeface="Arial"/>
              </a:rPr>
              <a:t>Student name: </a:t>
            </a:r>
            <a:r>
              <a:rPr lang="en-GB" sz="1200" err="1">
                <a:latin typeface="Arial"/>
                <a:cs typeface="Arial"/>
              </a:rPr>
              <a:t>Nazmeen</a:t>
            </a:r>
            <a:r>
              <a:rPr lang="en-GB" sz="1200">
                <a:latin typeface="Arial"/>
                <a:cs typeface="Arial"/>
              </a:rPr>
              <a:t>  Akhtar</a:t>
            </a:r>
            <a:endParaRPr lang="en-US" sz="1200">
              <a:latin typeface="Arial"/>
              <a:cs typeface="Arial"/>
            </a:endParaRPr>
          </a:p>
          <a:p>
            <a:pPr algn="ctr"/>
            <a:r>
              <a:rPr lang="en-GB" sz="1200">
                <a:latin typeface="Arial"/>
                <a:cs typeface="Arial"/>
              </a:rPr>
              <a:t>Student Number: 2513946</a:t>
            </a:r>
          </a:p>
          <a:p>
            <a:pPr algn="ctr"/>
            <a:r>
              <a:rPr lang="en-GB" sz="1200">
                <a:latin typeface="Arial"/>
                <a:cs typeface="Arial"/>
              </a:rPr>
              <a:t>Module: Psychology in Health and Social Care</a:t>
            </a:r>
          </a:p>
          <a:p>
            <a:pPr algn="ctr"/>
            <a:r>
              <a:rPr lang="en-GB" sz="1200">
                <a:latin typeface="Arial"/>
                <a:cs typeface="Arial"/>
              </a:rPr>
              <a:t>Module Number: LCHS4010</a:t>
            </a:r>
          </a:p>
          <a:p>
            <a:pPr algn="ctr"/>
            <a:r>
              <a:rPr lang="en-GB" sz="1200">
                <a:latin typeface="Arial"/>
                <a:cs typeface="Arial"/>
              </a:rPr>
              <a:t>Lecturer: Alice Clayton</a:t>
            </a:r>
          </a:p>
          <a:p>
            <a:endParaRPr lang="en-GB"/>
          </a:p>
        </p:txBody>
      </p:sp>
    </p:spTree>
    <p:extLst>
      <p:ext uri="{BB962C8B-B14F-4D97-AF65-F5344CB8AC3E}">
        <p14:creationId xmlns:p14="http://schemas.microsoft.com/office/powerpoint/2010/main" val="2335393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612D8-AC60-078C-A81A-9724FC18CB68}"/>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A10C8779-6CAB-97E7-EA8D-4506ED985EE8}"/>
              </a:ext>
            </a:extLst>
          </p:cNvPr>
          <p:cNvSpPr>
            <a:spLocks noGrp="1"/>
          </p:cNvSpPr>
          <p:nvPr>
            <p:ph idx="1"/>
          </p:nvPr>
        </p:nvSpPr>
        <p:spPr>
          <a:xfrm>
            <a:off x="817926" y="1502584"/>
            <a:ext cx="8807323" cy="4424746"/>
          </a:xfrm>
        </p:spPr>
        <p:txBody>
          <a:bodyPr vert="horz" lIns="91440" tIns="45720" rIns="91440" bIns="45720" rtlCol="0" anchor="t">
            <a:normAutofit/>
          </a:bodyPr>
          <a:lstStyle/>
          <a:p>
            <a:pPr marL="0" indent="0">
              <a:buNone/>
            </a:pPr>
            <a:r>
              <a:rPr lang="en-GB" sz="1200" dirty="0">
                <a:latin typeface="Arial"/>
                <a:cs typeface="Arial"/>
              </a:rPr>
              <a:t>My name is Naz, my presentation today will help to analyse how Isaac's early experiences may have shaped his development. I will also propose a support plan informed by psychological theory. The theory I have decided to talk about today will be Erikson's psychosocial theory. </a:t>
            </a:r>
          </a:p>
          <a:p>
            <a:pPr marL="0" indent="0">
              <a:buNone/>
            </a:pPr>
            <a:endParaRPr lang="en-GB" sz="1200" dirty="0">
              <a:latin typeface="Arial"/>
              <a:cs typeface="Arial"/>
            </a:endParaRPr>
          </a:p>
          <a:p>
            <a:pPr marL="0" indent="0">
              <a:buNone/>
            </a:pPr>
            <a:r>
              <a:rPr lang="en-GB" sz="1200" dirty="0">
                <a:latin typeface="Arial"/>
                <a:cs typeface="Arial"/>
              </a:rPr>
              <a:t>Isaac currently lives with his single mother who is currently experiencing post-natal depression, low confidence and limited social support. Through observations Isaac is quiet and withdrawn, he shows delays in language development and becomes distressed during separation from his mother. His mother reports that he currently has difficulty sleeping and rarely plays </a:t>
            </a:r>
            <a:r>
              <a:rPr lang="en-GB" sz="1200" dirty="0" err="1">
                <a:latin typeface="Arial"/>
                <a:cs typeface="Arial"/>
              </a:rPr>
              <a:t>independantly</a:t>
            </a:r>
            <a:r>
              <a:rPr lang="en-GB" sz="1200" dirty="0">
                <a:latin typeface="Arial"/>
                <a:cs typeface="Arial"/>
              </a:rPr>
              <a:t>.</a:t>
            </a:r>
          </a:p>
        </p:txBody>
      </p:sp>
      <p:sp>
        <p:nvSpPr>
          <p:cNvPr id="4" name="Footer Placeholder 3">
            <a:extLst>
              <a:ext uri="{FF2B5EF4-FFF2-40B4-BE49-F238E27FC236}">
                <a16:creationId xmlns:a16="http://schemas.microsoft.com/office/drawing/2014/main" id="{693252B9-4C5D-9C57-916A-0640B5C2475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7AE56ED-115B-F707-90CB-93F60B01137A}"/>
              </a:ext>
            </a:extLst>
          </p:cNvPr>
          <p:cNvSpPr>
            <a:spLocks noGrp="1"/>
          </p:cNvSpPr>
          <p:nvPr>
            <p:ph type="sldNum" sz="quarter" idx="12"/>
          </p:nvPr>
        </p:nvSpPr>
        <p:spPr/>
        <p:txBody>
          <a:bodyPr/>
          <a:lstStyle/>
          <a:p>
            <a:fld id="{70EC1AA3-E190-46A4-AF04-8889F5477E2A}" type="slidenum">
              <a:rPr lang="en-US" smtClean="0"/>
              <a:t>2</a:t>
            </a:fld>
            <a:endParaRPr lang="en-US"/>
          </a:p>
        </p:txBody>
      </p:sp>
      <p:sp>
        <p:nvSpPr>
          <p:cNvPr id="6" name="TextBox 5">
            <a:extLst>
              <a:ext uri="{FF2B5EF4-FFF2-40B4-BE49-F238E27FC236}">
                <a16:creationId xmlns:a16="http://schemas.microsoft.com/office/drawing/2014/main" id="{30E3551D-892C-BE91-6779-D9C189E25B3A}"/>
              </a:ext>
            </a:extLst>
          </p:cNvPr>
          <p:cNvSpPr txBox="1"/>
          <p:nvPr/>
        </p:nvSpPr>
        <p:spPr>
          <a:xfrm>
            <a:off x="1058333" y="4981222"/>
            <a:ext cx="235655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(Erikson. 1963)</a:t>
            </a:r>
          </a:p>
        </p:txBody>
      </p:sp>
    </p:spTree>
    <p:extLst>
      <p:ext uri="{BB962C8B-B14F-4D97-AF65-F5344CB8AC3E}">
        <p14:creationId xmlns:p14="http://schemas.microsoft.com/office/powerpoint/2010/main" val="3057936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C8F58-371F-ABBE-9C7F-468ACC9A4858}"/>
              </a:ext>
            </a:extLst>
          </p:cNvPr>
          <p:cNvSpPr>
            <a:spLocks noGrp="1"/>
          </p:cNvSpPr>
          <p:nvPr>
            <p:ph type="title"/>
          </p:nvPr>
        </p:nvSpPr>
        <p:spPr>
          <a:xfrm>
            <a:off x="811033" y="318872"/>
            <a:ext cx="3644077" cy="1391054"/>
          </a:xfrm>
        </p:spPr>
        <p:txBody>
          <a:bodyPr/>
          <a:lstStyle/>
          <a:p>
            <a:r>
              <a:rPr lang="en-GB"/>
              <a:t>Erikson's psychosocial theory</a:t>
            </a:r>
          </a:p>
        </p:txBody>
      </p:sp>
      <p:sp>
        <p:nvSpPr>
          <p:cNvPr id="3" name="Text Placeholder 2">
            <a:extLst>
              <a:ext uri="{FF2B5EF4-FFF2-40B4-BE49-F238E27FC236}">
                <a16:creationId xmlns:a16="http://schemas.microsoft.com/office/drawing/2014/main" id="{8961801F-1A92-0BFE-A34B-5A02910497E5}"/>
              </a:ext>
            </a:extLst>
          </p:cNvPr>
          <p:cNvSpPr>
            <a:spLocks noGrp="1"/>
          </p:cNvSpPr>
          <p:nvPr>
            <p:ph type="body" sz="half" idx="2"/>
          </p:nvPr>
        </p:nvSpPr>
        <p:spPr>
          <a:xfrm>
            <a:off x="811034" y="1591040"/>
            <a:ext cx="11034038" cy="2631208"/>
          </a:xfrm>
        </p:spPr>
        <p:txBody>
          <a:bodyPr vert="horz" lIns="91440" tIns="45720" rIns="91440" bIns="45720" rtlCol="0" anchor="t">
            <a:normAutofit/>
          </a:bodyPr>
          <a:lstStyle/>
          <a:p>
            <a:r>
              <a:rPr lang="en-GB" sz="1200">
                <a:latin typeface="Arial"/>
                <a:cs typeface="Arial"/>
              </a:rPr>
              <a:t>Erikson's psychosocial theory is a theory of human development proposed by the psychologist Erik Erikson. It explains how people grow and change psychologically across their entire life span.</a:t>
            </a:r>
          </a:p>
          <a:p>
            <a:r>
              <a:rPr lang="en-GB" sz="1200">
                <a:latin typeface="Arial"/>
                <a:cs typeface="Arial"/>
              </a:rPr>
              <a:t>The theory is based on the idea that development occurs throughout the entire lifespan, not just during their childhood.. Each stage presents a conflict between two opposing outcomes. This means that resolving conflict could help a person develop positive qualities </a:t>
            </a:r>
            <a:endParaRPr lang="en-GB" sz="1200" dirty="0">
              <a:latin typeface="Arial"/>
              <a:cs typeface="Arial"/>
            </a:endParaRPr>
          </a:p>
          <a:p>
            <a:r>
              <a:rPr lang="en-GB" sz="1200" dirty="0">
                <a:latin typeface="Arial"/>
                <a:cs typeface="Arial"/>
              </a:rPr>
              <a:t>This theory is especially important in early childhood as it highlights how supportive relationships help children develop trust, independence, confidence, and initiative. Educators can foster healthy development by providing safe </a:t>
            </a:r>
            <a:r>
              <a:rPr lang="en-GB" sz="1200" dirty="0" err="1">
                <a:latin typeface="Arial"/>
                <a:cs typeface="Arial"/>
              </a:rPr>
              <a:t>enviroments</a:t>
            </a:r>
            <a:endParaRPr lang="en-GB" sz="1200">
              <a:latin typeface="Arial"/>
              <a:cs typeface="Arial"/>
            </a:endParaRPr>
          </a:p>
          <a:p>
            <a:endParaRPr lang="en-GB" sz="1200" dirty="0">
              <a:latin typeface="Arial"/>
              <a:cs typeface="Arial"/>
            </a:endParaRPr>
          </a:p>
          <a:p>
            <a:endParaRPr lang="en-GB" sz="1200" dirty="0">
              <a:latin typeface="Arial"/>
              <a:cs typeface="Arial"/>
            </a:endParaRPr>
          </a:p>
          <a:p>
            <a:endParaRPr lang="en-GB"/>
          </a:p>
          <a:p>
            <a:endParaRPr lang="en-GB"/>
          </a:p>
        </p:txBody>
      </p:sp>
      <p:sp>
        <p:nvSpPr>
          <p:cNvPr id="5" name="Footer Placeholder 4">
            <a:extLst>
              <a:ext uri="{FF2B5EF4-FFF2-40B4-BE49-F238E27FC236}">
                <a16:creationId xmlns:a16="http://schemas.microsoft.com/office/drawing/2014/main" id="{6A7BDDDE-5B6D-7BCE-2E97-8BE9559A9CCA}"/>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FE5510F7-6AD1-429A-27BC-59A828DD74A6}"/>
              </a:ext>
            </a:extLst>
          </p:cNvPr>
          <p:cNvSpPr>
            <a:spLocks noGrp="1"/>
          </p:cNvSpPr>
          <p:nvPr>
            <p:ph type="sldNum" sz="quarter" idx="12"/>
          </p:nvPr>
        </p:nvSpPr>
        <p:spPr/>
        <p:txBody>
          <a:bodyPr/>
          <a:lstStyle/>
          <a:p>
            <a:fld id="{70EC1AA3-E190-46A4-AF04-8889F5477E2A}" type="slidenum">
              <a:rPr lang="en-US" smtClean="0"/>
              <a:t>3</a:t>
            </a:fld>
            <a:endParaRPr lang="en-US"/>
          </a:p>
        </p:txBody>
      </p:sp>
      <p:sp>
        <p:nvSpPr>
          <p:cNvPr id="4" name="TextBox 3">
            <a:extLst>
              <a:ext uri="{FF2B5EF4-FFF2-40B4-BE49-F238E27FC236}">
                <a16:creationId xmlns:a16="http://schemas.microsoft.com/office/drawing/2014/main" id="{5AC1C881-103D-BFFA-9EAD-D7899F8816BB}"/>
              </a:ext>
            </a:extLst>
          </p:cNvPr>
          <p:cNvSpPr txBox="1"/>
          <p:nvPr/>
        </p:nvSpPr>
        <p:spPr>
          <a:xfrm>
            <a:off x="959555" y="5602111"/>
            <a:ext cx="417688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(Erikson, 1963; Erikson 1968)</a:t>
            </a:r>
          </a:p>
        </p:txBody>
      </p:sp>
    </p:spTree>
    <p:extLst>
      <p:ext uri="{BB962C8B-B14F-4D97-AF65-F5344CB8AC3E}">
        <p14:creationId xmlns:p14="http://schemas.microsoft.com/office/powerpoint/2010/main" val="290477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47E77-9D20-480A-7FF0-3D5C88226ACC}"/>
              </a:ext>
            </a:extLst>
          </p:cNvPr>
          <p:cNvSpPr>
            <a:spLocks noGrp="1"/>
          </p:cNvSpPr>
          <p:nvPr>
            <p:ph type="title"/>
          </p:nvPr>
        </p:nvSpPr>
        <p:spPr>
          <a:xfrm>
            <a:off x="823823" y="-193166"/>
            <a:ext cx="10018496" cy="880974"/>
          </a:xfrm>
        </p:spPr>
        <p:txBody>
          <a:bodyPr/>
          <a:lstStyle/>
          <a:p>
            <a:r>
              <a:rPr lang="en-GB" dirty="0"/>
              <a:t>Applying </a:t>
            </a:r>
            <a:r>
              <a:rPr lang="en-GB"/>
              <a:t>Erikson's</a:t>
            </a:r>
            <a:r>
              <a:rPr lang="en-GB" dirty="0"/>
              <a:t> theory</a:t>
            </a:r>
          </a:p>
        </p:txBody>
      </p:sp>
      <p:sp>
        <p:nvSpPr>
          <p:cNvPr id="3" name="Content Placeholder 2">
            <a:extLst>
              <a:ext uri="{FF2B5EF4-FFF2-40B4-BE49-F238E27FC236}">
                <a16:creationId xmlns:a16="http://schemas.microsoft.com/office/drawing/2014/main" id="{EBC5D779-5A9C-20F1-9CB5-B74CD4F3486A}"/>
              </a:ext>
            </a:extLst>
          </p:cNvPr>
          <p:cNvSpPr>
            <a:spLocks noGrp="1"/>
          </p:cNvSpPr>
          <p:nvPr>
            <p:ph idx="1"/>
          </p:nvPr>
        </p:nvSpPr>
        <p:spPr>
          <a:xfrm>
            <a:off x="823823" y="833587"/>
            <a:ext cx="5662157" cy="5498710"/>
          </a:xfrm>
        </p:spPr>
        <p:txBody>
          <a:bodyPr vert="horz" lIns="91440" tIns="45720" rIns="91440" bIns="45720" rtlCol="0" anchor="t">
            <a:normAutofit/>
          </a:bodyPr>
          <a:lstStyle/>
          <a:p>
            <a:pPr marL="0" indent="0">
              <a:buNone/>
            </a:pPr>
            <a:r>
              <a:rPr lang="en-GB" b="1"/>
              <a:t>Language delay and social interaction</a:t>
            </a:r>
          </a:p>
          <a:p>
            <a:pPr marL="0" indent="0">
              <a:buNone/>
            </a:pPr>
            <a:r>
              <a:rPr lang="en-GB" sz="1200" dirty="0">
                <a:latin typeface="Arial"/>
                <a:cs typeface="Arial"/>
              </a:rPr>
              <a:t>Language development helps children express ideas and take initiative.</a:t>
            </a:r>
          </a:p>
          <a:p>
            <a:pPr marL="0" indent="0">
              <a:buNone/>
            </a:pPr>
            <a:r>
              <a:rPr lang="en-GB" sz="1200">
                <a:latin typeface="Arial"/>
                <a:cs typeface="Arial"/>
              </a:rPr>
              <a:t>Isaac's language delay may reduce his ability to:</a:t>
            </a:r>
          </a:p>
          <a:p>
            <a:r>
              <a:rPr lang="en-GB" sz="1200">
                <a:latin typeface="Arial"/>
                <a:cs typeface="Arial"/>
              </a:rPr>
              <a:t>Communicate needs</a:t>
            </a:r>
          </a:p>
          <a:p>
            <a:r>
              <a:rPr lang="en-GB" sz="1200">
                <a:latin typeface="Arial"/>
                <a:cs typeface="Arial"/>
              </a:rPr>
              <a:t>Join conversations </a:t>
            </a:r>
          </a:p>
          <a:p>
            <a:r>
              <a:rPr lang="en-GB" sz="1200">
                <a:latin typeface="Arial"/>
                <a:cs typeface="Arial"/>
              </a:rPr>
              <a:t>Participate confidently</a:t>
            </a:r>
            <a:endParaRPr lang="en-GB" sz="1200" dirty="0">
              <a:latin typeface="Arial"/>
              <a:cs typeface="Arial"/>
            </a:endParaRPr>
          </a:p>
          <a:p>
            <a:pPr marL="0" indent="0">
              <a:buNone/>
            </a:pPr>
            <a:r>
              <a:rPr lang="en-GB" sz="1200" dirty="0">
                <a:latin typeface="Arial"/>
                <a:cs typeface="Arial"/>
              </a:rPr>
              <a:t>This may increase feelings of withdrawal. Erikson also emphasised the importance of supportive social </a:t>
            </a:r>
            <a:r>
              <a:rPr lang="en-GB" sz="1200">
                <a:latin typeface="Arial"/>
                <a:cs typeface="Arial"/>
              </a:rPr>
              <a:t>environments</a:t>
            </a:r>
            <a:r>
              <a:rPr lang="en-GB" sz="1200" dirty="0">
                <a:latin typeface="Arial"/>
                <a:cs typeface="Arial"/>
              </a:rPr>
              <a:t>.</a:t>
            </a:r>
          </a:p>
          <a:p>
            <a:pPr marL="0" indent="0">
              <a:buNone/>
            </a:pPr>
            <a:r>
              <a:rPr lang="en-GB" sz="1200">
                <a:latin typeface="Arial"/>
                <a:cs typeface="Arial"/>
              </a:rPr>
              <a:t>Factors affecting Isaac include:</a:t>
            </a:r>
          </a:p>
          <a:p>
            <a:r>
              <a:rPr lang="en-GB" sz="1200">
                <a:latin typeface="Arial"/>
                <a:cs typeface="Arial"/>
              </a:rPr>
              <a:t>Maternal post-natal depression</a:t>
            </a:r>
          </a:p>
          <a:p>
            <a:r>
              <a:rPr lang="en-GB" sz="1200">
                <a:latin typeface="Arial"/>
                <a:cs typeface="Arial"/>
              </a:rPr>
              <a:t>Limited social support</a:t>
            </a:r>
          </a:p>
          <a:p>
            <a:r>
              <a:rPr lang="en-GB" sz="1200">
                <a:latin typeface="Arial"/>
                <a:cs typeface="Arial"/>
              </a:rPr>
              <a:t>Recent relocation</a:t>
            </a:r>
            <a:endParaRPr lang="en-GB" sz="1200" dirty="0">
              <a:latin typeface="Arial"/>
              <a:cs typeface="Arial"/>
            </a:endParaRPr>
          </a:p>
          <a:p>
            <a:pPr marL="0" indent="0">
              <a:buNone/>
            </a:pPr>
            <a:r>
              <a:rPr lang="en-GB" sz="1200" dirty="0">
                <a:latin typeface="Arial"/>
                <a:cs typeface="Arial"/>
              </a:rPr>
              <a:t>Erikson emphasised the importance of supportive social relationships in helping children successfully resolve psychosocial conflicts. Isaac's mother's post-natal depression may have reduced </a:t>
            </a:r>
            <a:r>
              <a:rPr lang="en-GB" sz="1200">
                <a:latin typeface="Arial"/>
                <a:cs typeface="Arial"/>
              </a:rPr>
              <a:t>opportunities</a:t>
            </a:r>
            <a:r>
              <a:rPr lang="en-GB" sz="1200" dirty="0">
                <a:latin typeface="Arial"/>
                <a:cs typeface="Arial"/>
              </a:rPr>
              <a:t> for consistent emotional support, potentially affecting his confidence and social development.</a:t>
            </a:r>
          </a:p>
          <a:p>
            <a:pPr marL="0" indent="0">
              <a:buNone/>
            </a:pPr>
            <a:endParaRPr lang="en-GB"/>
          </a:p>
          <a:p>
            <a:endParaRPr lang="en-GB"/>
          </a:p>
        </p:txBody>
      </p:sp>
      <p:sp>
        <p:nvSpPr>
          <p:cNvPr id="4" name="Footer Placeholder 3">
            <a:extLst>
              <a:ext uri="{FF2B5EF4-FFF2-40B4-BE49-F238E27FC236}">
                <a16:creationId xmlns:a16="http://schemas.microsoft.com/office/drawing/2014/main" id="{FEA16097-8827-96E1-2919-10A7DE5F3AF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D5F9F60-5F82-30A8-36F0-CA2DAB40A7DF}"/>
              </a:ext>
            </a:extLst>
          </p:cNvPr>
          <p:cNvSpPr>
            <a:spLocks noGrp="1"/>
          </p:cNvSpPr>
          <p:nvPr>
            <p:ph type="sldNum" sz="quarter" idx="12"/>
          </p:nvPr>
        </p:nvSpPr>
        <p:spPr/>
        <p:txBody>
          <a:bodyPr/>
          <a:lstStyle/>
          <a:p>
            <a:fld id="{70EC1AA3-E190-46A4-AF04-8889F5477E2A}" type="slidenum">
              <a:rPr lang="en-US" smtClean="0"/>
              <a:t>4</a:t>
            </a:fld>
            <a:endParaRPr lang="en-US"/>
          </a:p>
        </p:txBody>
      </p:sp>
      <p:sp>
        <p:nvSpPr>
          <p:cNvPr id="7" name="TextBox 6">
            <a:extLst>
              <a:ext uri="{FF2B5EF4-FFF2-40B4-BE49-F238E27FC236}">
                <a16:creationId xmlns:a16="http://schemas.microsoft.com/office/drawing/2014/main" id="{0D81291E-AD75-C948-6F96-D6E65F51C7A7}"/>
              </a:ext>
            </a:extLst>
          </p:cNvPr>
          <p:cNvSpPr txBox="1"/>
          <p:nvPr/>
        </p:nvSpPr>
        <p:spPr>
          <a:xfrm>
            <a:off x="7408333" y="479777"/>
            <a:ext cx="4529666" cy="58561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021DD441-693A-5531-00C6-9259A2BB7337}"/>
              </a:ext>
            </a:extLst>
          </p:cNvPr>
          <p:cNvSpPr txBox="1"/>
          <p:nvPr/>
        </p:nvSpPr>
        <p:spPr>
          <a:xfrm>
            <a:off x="6759222" y="480043"/>
            <a:ext cx="3787902"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Arial"/>
              </a:rPr>
              <a:t>Key </a:t>
            </a:r>
            <a:r>
              <a:rPr lang="en-GB" sz="1200">
                <a:latin typeface="Arial"/>
                <a:cs typeface="Arial"/>
              </a:rPr>
              <a:t>concepts:</a:t>
            </a:r>
            <a:endParaRPr lang="en-GB" sz="1200" dirty="0">
              <a:latin typeface="Arial"/>
              <a:cs typeface="Arial"/>
            </a:endParaRPr>
          </a:p>
          <a:p>
            <a:pPr marL="285750" indent="-285750">
              <a:buFont typeface="Arial"/>
              <a:buChar char="•"/>
            </a:pPr>
            <a:r>
              <a:rPr lang="en-GB" sz="1200" dirty="0">
                <a:latin typeface="Arial"/>
                <a:cs typeface="Arial"/>
              </a:rPr>
              <a:t>Psychosocial crisis- A challenge or conflict that </a:t>
            </a:r>
            <a:r>
              <a:rPr lang="en-GB" sz="1200">
                <a:latin typeface="Arial"/>
                <a:cs typeface="Arial"/>
              </a:rPr>
              <a:t>occurs at each stage of development. The way </a:t>
            </a:r>
            <a:r>
              <a:rPr lang="en-GB" sz="1200" err="1">
                <a:latin typeface="Arial"/>
                <a:cs typeface="Arial"/>
              </a:rPr>
              <a:t>th</a:t>
            </a:r>
            <a:r>
              <a:rPr lang="en-GB" sz="1200" dirty="0">
                <a:latin typeface="Arial"/>
                <a:cs typeface="Arial"/>
              </a:rPr>
              <a:t>e conflict is resolved influences future growth</a:t>
            </a:r>
          </a:p>
          <a:p>
            <a:endParaRPr lang="en-GB" sz="1200" dirty="0">
              <a:latin typeface="Arial"/>
              <a:cs typeface="Arial"/>
            </a:endParaRPr>
          </a:p>
          <a:p>
            <a:pPr marL="285750" indent="-285750">
              <a:buFont typeface="Arial"/>
              <a:buChar char="•"/>
            </a:pPr>
            <a:r>
              <a:rPr lang="en-GB" sz="1200" dirty="0">
                <a:latin typeface="Arial"/>
                <a:cs typeface="Arial"/>
              </a:rPr>
              <a:t>Trust vs Mistrust (Birth –18 months)- Infants learn whether the world is safe and dependable based on the care they receive. </a:t>
            </a:r>
            <a:r>
              <a:rPr lang="en-GB" sz="1200">
                <a:latin typeface="Arial"/>
                <a:cs typeface="Arial"/>
              </a:rPr>
              <a:t>Consistent</a:t>
            </a:r>
            <a:r>
              <a:rPr lang="en-GB" sz="1200" dirty="0">
                <a:latin typeface="Arial"/>
                <a:cs typeface="Arial"/>
              </a:rPr>
              <a:t> and loving care leads to trust</a:t>
            </a:r>
          </a:p>
          <a:p>
            <a:endParaRPr lang="en-GB" sz="1200" dirty="0">
              <a:latin typeface="Arial"/>
              <a:cs typeface="Arial"/>
            </a:endParaRPr>
          </a:p>
          <a:p>
            <a:pPr marL="285750" indent="-285750">
              <a:buFont typeface="Arial"/>
              <a:buChar char="•"/>
            </a:pPr>
            <a:r>
              <a:rPr lang="en-GB" sz="1200" dirty="0">
                <a:latin typeface="Arial"/>
                <a:cs typeface="Arial"/>
              </a:rPr>
              <a:t>Initiative vs Guilt (3-6years)- children begin planning activities, </a:t>
            </a:r>
            <a:r>
              <a:rPr lang="en-GB" sz="1200">
                <a:latin typeface="Arial"/>
                <a:cs typeface="Arial"/>
              </a:rPr>
              <a:t>exploring,</a:t>
            </a:r>
            <a:r>
              <a:rPr lang="en-GB" sz="1200" dirty="0">
                <a:latin typeface="Arial"/>
                <a:cs typeface="Arial"/>
              </a:rPr>
              <a:t> and taking initiative. Positive support helps them develop confidence and leadership skills</a:t>
            </a:r>
          </a:p>
          <a:p>
            <a:endParaRPr lang="en-GB" sz="1200" dirty="0">
              <a:latin typeface="Arial"/>
              <a:cs typeface="Arial"/>
            </a:endParaRPr>
          </a:p>
          <a:p>
            <a:pPr marL="285750" indent="-285750">
              <a:buFont typeface="Arial"/>
              <a:buChar char="•"/>
            </a:pPr>
            <a:r>
              <a:rPr lang="en-GB" sz="1200" dirty="0">
                <a:latin typeface="Arial"/>
                <a:cs typeface="Arial"/>
              </a:rPr>
              <a:t>Industry vs Inferiority (6-12years)- children learn skills and gain </a:t>
            </a:r>
            <a:r>
              <a:rPr lang="en-GB" sz="1200">
                <a:latin typeface="Arial"/>
                <a:cs typeface="Arial"/>
              </a:rPr>
              <a:t>competence</a:t>
            </a:r>
            <a:r>
              <a:rPr lang="en-GB" sz="1200" dirty="0">
                <a:latin typeface="Arial"/>
                <a:cs typeface="Arial"/>
              </a:rPr>
              <a:t> through school and social activities</a:t>
            </a:r>
          </a:p>
        </p:txBody>
      </p:sp>
    </p:spTree>
    <p:extLst>
      <p:ext uri="{BB962C8B-B14F-4D97-AF65-F5344CB8AC3E}">
        <p14:creationId xmlns:p14="http://schemas.microsoft.com/office/powerpoint/2010/main" val="1958443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7CA96-01CC-F71D-1A5C-C7ADA8456ABE}"/>
              </a:ext>
            </a:extLst>
          </p:cNvPr>
          <p:cNvSpPr>
            <a:spLocks noGrp="1"/>
          </p:cNvSpPr>
          <p:nvPr>
            <p:ph type="title"/>
          </p:nvPr>
        </p:nvSpPr>
        <p:spPr/>
        <p:txBody>
          <a:bodyPr/>
          <a:lstStyle/>
          <a:p>
            <a:r>
              <a:rPr lang="en-GB"/>
              <a:t>Initiative vs guilt (3-6years)</a:t>
            </a:r>
          </a:p>
        </p:txBody>
      </p:sp>
      <p:sp>
        <p:nvSpPr>
          <p:cNvPr id="3" name="Content Placeholder 2">
            <a:extLst>
              <a:ext uri="{FF2B5EF4-FFF2-40B4-BE49-F238E27FC236}">
                <a16:creationId xmlns:a16="http://schemas.microsoft.com/office/drawing/2014/main" id="{8B7B80C0-FF25-CC61-6ACF-FE3364A859ED}"/>
              </a:ext>
            </a:extLst>
          </p:cNvPr>
          <p:cNvSpPr>
            <a:spLocks noGrp="1"/>
          </p:cNvSpPr>
          <p:nvPr>
            <p:ph idx="1"/>
          </p:nvPr>
        </p:nvSpPr>
        <p:spPr>
          <a:xfrm>
            <a:off x="248729" y="1840002"/>
            <a:ext cx="11369967" cy="4233503"/>
          </a:xfrm>
        </p:spPr>
        <p:txBody>
          <a:bodyPr vert="horz" lIns="91440" tIns="45720" rIns="91440" bIns="45720" rtlCol="0" anchor="t">
            <a:normAutofit/>
          </a:bodyPr>
          <a:lstStyle/>
          <a:p>
            <a:pPr marL="0" indent="0">
              <a:buNone/>
            </a:pPr>
            <a:r>
              <a:rPr lang="en-GB" sz="1200">
                <a:latin typeface="Arial"/>
                <a:cs typeface="Arial"/>
              </a:rPr>
              <a:t>Since Isaac is 4 years old the most relative Erikson stage is Initiative vs Guilt. At this stage children should be:</a:t>
            </a:r>
            <a:endParaRPr lang="en-GB" sz="1200" dirty="0">
              <a:latin typeface="Arial"/>
              <a:cs typeface="Arial"/>
            </a:endParaRPr>
          </a:p>
          <a:p>
            <a:pPr marL="285750" indent="-285750"/>
            <a:r>
              <a:rPr lang="en-GB" sz="1200" dirty="0">
                <a:latin typeface="Arial"/>
                <a:cs typeface="Arial"/>
              </a:rPr>
              <a:t>Exploring their </a:t>
            </a:r>
            <a:r>
              <a:rPr lang="en-GB" sz="1200" dirty="0" err="1">
                <a:latin typeface="Arial"/>
                <a:cs typeface="Arial"/>
              </a:rPr>
              <a:t>enviroments</a:t>
            </a:r>
            <a:endParaRPr lang="en-GB" sz="1200" dirty="0">
              <a:latin typeface="Arial"/>
              <a:cs typeface="Arial"/>
            </a:endParaRPr>
          </a:p>
          <a:p>
            <a:pPr marL="285750" indent="-285750"/>
            <a:r>
              <a:rPr lang="en-GB" sz="1200" dirty="0">
                <a:latin typeface="Arial"/>
                <a:cs typeface="Arial"/>
              </a:rPr>
              <a:t>Taking part in group </a:t>
            </a:r>
            <a:r>
              <a:rPr lang="en-GB" sz="1200" dirty="0" err="1">
                <a:latin typeface="Arial"/>
                <a:cs typeface="Arial"/>
              </a:rPr>
              <a:t>activites</a:t>
            </a:r>
            <a:endParaRPr lang="en-GB" sz="1200">
              <a:latin typeface="Arial"/>
              <a:cs typeface="Arial"/>
            </a:endParaRPr>
          </a:p>
          <a:p>
            <a:pPr marL="285750" indent="-285750"/>
            <a:r>
              <a:rPr lang="en-GB" sz="1200">
                <a:latin typeface="Arial"/>
                <a:cs typeface="Arial"/>
              </a:rPr>
              <a:t>Developing confidence</a:t>
            </a:r>
          </a:p>
          <a:p>
            <a:pPr marL="285750" indent="-285750"/>
            <a:r>
              <a:rPr lang="en-GB" sz="1200">
                <a:latin typeface="Arial"/>
                <a:cs typeface="Arial"/>
              </a:rPr>
              <a:t>Becoming more independent </a:t>
            </a:r>
            <a:endParaRPr lang="en-GB" sz="1200" dirty="0">
              <a:latin typeface="Arial"/>
              <a:cs typeface="Arial"/>
            </a:endParaRPr>
          </a:p>
          <a:p>
            <a:pPr marL="0" indent="0">
              <a:buNone/>
            </a:pPr>
            <a:r>
              <a:rPr lang="en-GB" sz="1200" dirty="0">
                <a:latin typeface="Arial"/>
                <a:cs typeface="Arial"/>
              </a:rPr>
              <a:t>Isaac has experienced </a:t>
            </a:r>
            <a:r>
              <a:rPr lang="en-GB" sz="1200" dirty="0" err="1">
                <a:latin typeface="Arial"/>
                <a:cs typeface="Arial"/>
              </a:rPr>
              <a:t>distrupted</a:t>
            </a:r>
            <a:r>
              <a:rPr lang="en-GB" sz="1200" dirty="0">
                <a:latin typeface="Arial"/>
                <a:cs typeface="Arial"/>
              </a:rPr>
              <a:t> childcare arrangements over the last two years. This may have reduced his sense of security and made it difficult for him to trust new adults and </a:t>
            </a:r>
            <a:r>
              <a:rPr lang="en-GB" sz="1200" dirty="0" err="1">
                <a:latin typeface="Arial"/>
                <a:cs typeface="Arial"/>
              </a:rPr>
              <a:t>enviroments</a:t>
            </a:r>
            <a:r>
              <a:rPr lang="en-GB" sz="1200" dirty="0">
                <a:latin typeface="Arial"/>
                <a:cs typeface="Arial"/>
              </a:rPr>
              <a:t>. As a result, he may be reluctant to explore </a:t>
            </a:r>
            <a:r>
              <a:rPr lang="en-GB" sz="1200" dirty="0" err="1">
                <a:latin typeface="Arial"/>
                <a:cs typeface="Arial"/>
              </a:rPr>
              <a:t>independantly</a:t>
            </a:r>
            <a:r>
              <a:rPr lang="en-GB" sz="1200" dirty="0">
                <a:latin typeface="Arial"/>
                <a:cs typeface="Arial"/>
              </a:rPr>
              <a:t> or join in </a:t>
            </a:r>
            <a:r>
              <a:rPr lang="en-GB" sz="1200" dirty="0" err="1">
                <a:latin typeface="Arial"/>
                <a:cs typeface="Arial"/>
              </a:rPr>
              <a:t>activites</a:t>
            </a:r>
            <a:r>
              <a:rPr lang="en-GB" sz="1200" dirty="0">
                <a:latin typeface="Arial"/>
                <a:cs typeface="Arial"/>
              </a:rPr>
              <a:t> with other children. </a:t>
            </a:r>
          </a:p>
          <a:p>
            <a:pPr marL="0" indent="0">
              <a:buNone/>
            </a:pPr>
            <a:r>
              <a:rPr lang="en-GB" sz="1200" dirty="0">
                <a:latin typeface="Arial"/>
                <a:cs typeface="Arial"/>
              </a:rPr>
              <a:t>Erikson argued that children aged 3-6 should develop a sense of initiative through exploring their </a:t>
            </a:r>
            <a:r>
              <a:rPr lang="en-GB" sz="1200" dirty="0" err="1">
                <a:latin typeface="Arial"/>
                <a:cs typeface="Arial"/>
              </a:rPr>
              <a:t>enviroment</a:t>
            </a:r>
            <a:r>
              <a:rPr lang="en-GB" sz="1200" dirty="0">
                <a:latin typeface="Arial"/>
                <a:cs typeface="Arial"/>
              </a:rPr>
              <a:t>, interacting with peers and taking part in play activities. Isaac's reluctance to join group </a:t>
            </a:r>
            <a:r>
              <a:rPr lang="en-GB" sz="1200" dirty="0" err="1">
                <a:latin typeface="Arial"/>
                <a:cs typeface="Arial"/>
              </a:rPr>
              <a:t>activites</a:t>
            </a:r>
            <a:r>
              <a:rPr lang="en-GB" sz="1200" dirty="0">
                <a:latin typeface="Arial"/>
                <a:cs typeface="Arial"/>
              </a:rPr>
              <a:t> may suggest he lacks confidence in initiating social interactions which could limit successful resolution of the Initiative Vs Guilt stage.</a:t>
            </a:r>
          </a:p>
          <a:p>
            <a:pPr marL="0" indent="0">
              <a:buNone/>
            </a:pPr>
            <a:r>
              <a:rPr lang="en-GB" sz="1200">
                <a:latin typeface="Arial"/>
                <a:cs typeface="Arial"/>
              </a:rPr>
              <a:t>(Erikson,1963)</a:t>
            </a:r>
            <a:endParaRPr lang="en-GB" sz="1200" dirty="0">
              <a:latin typeface="Arial"/>
              <a:cs typeface="Arial"/>
            </a:endParaRPr>
          </a:p>
        </p:txBody>
      </p:sp>
      <p:sp>
        <p:nvSpPr>
          <p:cNvPr id="4" name="Footer Placeholder 3">
            <a:extLst>
              <a:ext uri="{FF2B5EF4-FFF2-40B4-BE49-F238E27FC236}">
                <a16:creationId xmlns:a16="http://schemas.microsoft.com/office/drawing/2014/main" id="{F75982DD-7DD9-B022-59EC-77D09332E05A}"/>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C649A4-030C-3649-C6C0-1CB9A1D80186}"/>
              </a:ext>
            </a:extLst>
          </p:cNvPr>
          <p:cNvSpPr>
            <a:spLocks noGrp="1"/>
          </p:cNvSpPr>
          <p:nvPr>
            <p:ph type="sldNum" sz="quarter" idx="12"/>
          </p:nvPr>
        </p:nvSpPr>
        <p:spPr/>
        <p:txBody>
          <a:bodyPr/>
          <a:lstStyle/>
          <a:p>
            <a:fld id="{70EC1AA3-E190-46A4-AF04-8889F5477E2A}" type="slidenum">
              <a:rPr lang="en-US" smtClean="0"/>
              <a:t>5</a:t>
            </a:fld>
            <a:endParaRPr lang="en-US"/>
          </a:p>
        </p:txBody>
      </p:sp>
      <p:sp>
        <p:nvSpPr>
          <p:cNvPr id="6" name="TextBox 5">
            <a:extLst>
              <a:ext uri="{FF2B5EF4-FFF2-40B4-BE49-F238E27FC236}">
                <a16:creationId xmlns:a16="http://schemas.microsoft.com/office/drawing/2014/main" id="{40D09AED-4265-6E2E-5907-4B36C09C9CA0}"/>
              </a:ext>
            </a:extLst>
          </p:cNvPr>
          <p:cNvSpPr txBox="1"/>
          <p:nvPr/>
        </p:nvSpPr>
        <p:spPr>
          <a:xfrm>
            <a:off x="606777" y="310444"/>
            <a:ext cx="3683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Continuing from slide 4....</a:t>
            </a:r>
          </a:p>
        </p:txBody>
      </p:sp>
    </p:spTree>
    <p:extLst>
      <p:ext uri="{BB962C8B-B14F-4D97-AF65-F5344CB8AC3E}">
        <p14:creationId xmlns:p14="http://schemas.microsoft.com/office/powerpoint/2010/main" val="1265086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615AA-BBB3-B064-D999-D52154C47752}"/>
              </a:ext>
            </a:extLst>
          </p:cNvPr>
          <p:cNvSpPr>
            <a:spLocks noGrp="1"/>
          </p:cNvSpPr>
          <p:nvPr>
            <p:ph type="title"/>
          </p:nvPr>
        </p:nvSpPr>
        <p:spPr>
          <a:xfrm>
            <a:off x="823823" y="-6603"/>
            <a:ext cx="4242732" cy="1324172"/>
          </a:xfrm>
        </p:spPr>
        <p:txBody>
          <a:bodyPr/>
          <a:lstStyle/>
          <a:p>
            <a:r>
              <a:rPr lang="en-GB"/>
              <a:t>Practical strategies and interventions</a:t>
            </a:r>
          </a:p>
        </p:txBody>
      </p:sp>
      <p:sp>
        <p:nvSpPr>
          <p:cNvPr id="3" name="Content Placeholder 2">
            <a:extLst>
              <a:ext uri="{FF2B5EF4-FFF2-40B4-BE49-F238E27FC236}">
                <a16:creationId xmlns:a16="http://schemas.microsoft.com/office/drawing/2014/main" id="{8CE63607-749A-5BF7-FDAE-01FF5B654C16}"/>
              </a:ext>
            </a:extLst>
          </p:cNvPr>
          <p:cNvSpPr>
            <a:spLocks noGrp="1"/>
          </p:cNvSpPr>
          <p:nvPr>
            <p:ph idx="1"/>
          </p:nvPr>
        </p:nvSpPr>
        <p:spPr>
          <a:xfrm>
            <a:off x="823823" y="1438129"/>
            <a:ext cx="4242732" cy="5067040"/>
          </a:xfrm>
        </p:spPr>
        <p:txBody>
          <a:bodyPr vert="horz" lIns="91440" tIns="45720" rIns="91440" bIns="45720" rtlCol="0" anchor="t">
            <a:normAutofit/>
          </a:bodyPr>
          <a:lstStyle/>
          <a:p>
            <a:r>
              <a:rPr lang="en-GB" sz="1200" b="1">
                <a:latin typeface="Arial"/>
                <a:cs typeface="Arial"/>
              </a:rPr>
              <a:t>Supporting Isaac's development </a:t>
            </a:r>
          </a:p>
          <a:p>
            <a:r>
              <a:rPr lang="en-GB" sz="1200">
                <a:latin typeface="Arial"/>
                <a:cs typeface="Arial"/>
              </a:rPr>
              <a:t>Early years practitioners could:</a:t>
            </a:r>
          </a:p>
          <a:p>
            <a:pPr marL="285750" indent="-285750">
              <a:buChar char="•"/>
            </a:pPr>
            <a:r>
              <a:rPr lang="en-GB" sz="1200">
                <a:latin typeface="Arial"/>
                <a:cs typeface="Arial"/>
              </a:rPr>
              <a:t>Provide small group activities</a:t>
            </a:r>
          </a:p>
          <a:p>
            <a:pPr marL="285750" indent="-285750">
              <a:buChar char="•"/>
            </a:pPr>
            <a:r>
              <a:rPr lang="en-GB" sz="1200">
                <a:latin typeface="Arial"/>
                <a:cs typeface="Arial"/>
              </a:rPr>
              <a:t>Encourage turn taking games</a:t>
            </a:r>
          </a:p>
          <a:p>
            <a:pPr marL="285750" indent="-285750">
              <a:buChar char="•"/>
            </a:pPr>
            <a:r>
              <a:rPr lang="en-GB" sz="1200">
                <a:latin typeface="Arial"/>
                <a:cs typeface="Arial"/>
              </a:rPr>
              <a:t>Offer praise for effort </a:t>
            </a:r>
          </a:p>
          <a:p>
            <a:pPr marL="285750" indent="-285750">
              <a:buChar char="•"/>
            </a:pPr>
            <a:r>
              <a:rPr lang="en-GB" sz="1200">
                <a:latin typeface="Arial"/>
                <a:cs typeface="Arial"/>
              </a:rPr>
              <a:t>Create opportunities </a:t>
            </a:r>
            <a:endParaRPr lang="en-GB" sz="1200" dirty="0">
              <a:latin typeface="Arial"/>
              <a:cs typeface="Arial"/>
            </a:endParaRPr>
          </a:p>
          <a:p>
            <a:pPr marL="0" indent="0"/>
            <a:r>
              <a:rPr lang="en-GB" sz="1200" dirty="0">
                <a:latin typeface="Arial"/>
                <a:cs typeface="Arial"/>
              </a:rPr>
              <a:t>These approaches hep </a:t>
            </a:r>
            <a:r>
              <a:rPr lang="en-GB" sz="1200">
                <a:latin typeface="Arial"/>
                <a:cs typeface="Arial"/>
              </a:rPr>
              <a:t>Isaac</a:t>
            </a:r>
            <a:r>
              <a:rPr lang="en-GB" sz="1200" dirty="0">
                <a:latin typeface="Arial"/>
                <a:cs typeface="Arial"/>
              </a:rPr>
              <a:t> develop confidence and initiative.</a:t>
            </a:r>
          </a:p>
          <a:p>
            <a:pPr marL="0" indent="0"/>
            <a:r>
              <a:rPr lang="en-GB" sz="1200" b="1">
                <a:latin typeface="Arial"/>
                <a:cs typeface="Arial"/>
              </a:rPr>
              <a:t>Supporting separation difficulties</a:t>
            </a:r>
          </a:p>
          <a:p>
            <a:pPr marL="0" indent="0"/>
            <a:r>
              <a:rPr lang="en-GB" sz="1200">
                <a:latin typeface="Arial"/>
                <a:cs typeface="Arial"/>
              </a:rPr>
              <a:t>Practitioners could:</a:t>
            </a:r>
          </a:p>
          <a:p>
            <a:pPr marL="285750" indent="-285750">
              <a:buChar char="•"/>
            </a:pPr>
            <a:r>
              <a:rPr lang="en-GB" sz="1200">
                <a:latin typeface="Arial"/>
                <a:cs typeface="Arial"/>
              </a:rPr>
              <a:t>Use consistent routines </a:t>
            </a:r>
          </a:p>
          <a:p>
            <a:pPr marL="285750" indent="-285750">
              <a:buChar char="•"/>
            </a:pPr>
            <a:r>
              <a:rPr lang="en-GB" sz="1200">
                <a:latin typeface="Arial"/>
                <a:cs typeface="Arial"/>
              </a:rPr>
              <a:t>Introduce gradual separation strategies</a:t>
            </a:r>
          </a:p>
          <a:p>
            <a:pPr marL="285750" indent="-285750">
              <a:buChar char="•"/>
            </a:pPr>
            <a:r>
              <a:rPr lang="en-GB" sz="1200">
                <a:latin typeface="Arial"/>
                <a:cs typeface="Arial"/>
              </a:rPr>
              <a:t>Assign a key worker</a:t>
            </a:r>
          </a:p>
          <a:p>
            <a:pPr marL="0" indent="0"/>
            <a:r>
              <a:rPr lang="en-GB" sz="1200">
                <a:latin typeface="Arial"/>
                <a:cs typeface="Arial"/>
              </a:rPr>
              <a:t>(Berk,2023;Bee and Boyd,2020)</a:t>
            </a:r>
            <a:endParaRPr lang="en-GB" sz="1200" dirty="0">
              <a:latin typeface="Arial"/>
              <a:cs typeface="Arial"/>
            </a:endParaRPr>
          </a:p>
          <a:p>
            <a:pPr marL="0" indent="0"/>
            <a:endParaRPr lang="en-GB"/>
          </a:p>
          <a:p>
            <a:pPr marL="0" indent="0"/>
            <a:endParaRPr lang="en-GB"/>
          </a:p>
        </p:txBody>
      </p:sp>
      <p:sp>
        <p:nvSpPr>
          <p:cNvPr id="4" name="Picture Placeholder 3">
            <a:extLst>
              <a:ext uri="{FF2B5EF4-FFF2-40B4-BE49-F238E27FC236}">
                <a16:creationId xmlns:a16="http://schemas.microsoft.com/office/drawing/2014/main" id="{34397484-BE58-8D1C-B176-6445C95F7D59}"/>
              </a:ext>
            </a:extLst>
          </p:cNvPr>
          <p:cNvSpPr>
            <a:spLocks noGrp="1"/>
          </p:cNvSpPr>
          <p:nvPr>
            <p:ph type="pic" sz="quarter" idx="13"/>
          </p:nvPr>
        </p:nvSpPr>
        <p:spPr/>
      </p:sp>
      <p:sp>
        <p:nvSpPr>
          <p:cNvPr id="5" name="Footer Placeholder 4">
            <a:extLst>
              <a:ext uri="{FF2B5EF4-FFF2-40B4-BE49-F238E27FC236}">
                <a16:creationId xmlns:a16="http://schemas.microsoft.com/office/drawing/2014/main" id="{0777DFC2-2E92-EF37-D02B-EA4D45EE06B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936379C-BE7B-1395-50E6-37DAE604D964}"/>
              </a:ext>
            </a:extLst>
          </p:cNvPr>
          <p:cNvSpPr>
            <a:spLocks noGrp="1"/>
          </p:cNvSpPr>
          <p:nvPr>
            <p:ph type="sldNum" sz="quarter" idx="12"/>
          </p:nvPr>
        </p:nvSpPr>
        <p:spPr/>
        <p:txBody>
          <a:bodyPr/>
          <a:lstStyle/>
          <a:p>
            <a:fld id="{70EC1AA3-E190-46A4-AF04-8889F5477E2A}" type="slidenum">
              <a:rPr lang="en-US" smtClean="0"/>
              <a:t>6</a:t>
            </a:fld>
            <a:endParaRPr lang="en-US"/>
          </a:p>
        </p:txBody>
      </p:sp>
    </p:spTree>
    <p:extLst>
      <p:ext uri="{BB962C8B-B14F-4D97-AF65-F5344CB8AC3E}">
        <p14:creationId xmlns:p14="http://schemas.microsoft.com/office/powerpoint/2010/main" val="203395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9D182-11EE-44E8-3186-670B1923B287}"/>
              </a:ext>
            </a:extLst>
          </p:cNvPr>
          <p:cNvSpPr>
            <a:spLocks noGrp="1"/>
          </p:cNvSpPr>
          <p:nvPr>
            <p:ph type="title"/>
          </p:nvPr>
        </p:nvSpPr>
        <p:spPr>
          <a:xfrm>
            <a:off x="824089" y="-5461"/>
            <a:ext cx="10018496" cy="880974"/>
          </a:xfrm>
        </p:spPr>
        <p:txBody>
          <a:bodyPr/>
          <a:lstStyle/>
          <a:p>
            <a:r>
              <a:rPr lang="en-GB"/>
              <a:t>Nature versus nurture</a:t>
            </a:r>
          </a:p>
        </p:txBody>
      </p:sp>
      <p:sp>
        <p:nvSpPr>
          <p:cNvPr id="3" name="Content Placeholder 2">
            <a:extLst>
              <a:ext uri="{FF2B5EF4-FFF2-40B4-BE49-F238E27FC236}">
                <a16:creationId xmlns:a16="http://schemas.microsoft.com/office/drawing/2014/main" id="{A7AD6DE5-DF7D-6343-0159-DCF82CF6674E}"/>
              </a:ext>
            </a:extLst>
          </p:cNvPr>
          <p:cNvSpPr>
            <a:spLocks noGrp="1"/>
          </p:cNvSpPr>
          <p:nvPr>
            <p:ph idx="1"/>
          </p:nvPr>
        </p:nvSpPr>
        <p:spPr>
          <a:xfrm>
            <a:off x="824089" y="1077736"/>
            <a:ext cx="10032607" cy="5009614"/>
          </a:xfrm>
        </p:spPr>
        <p:txBody>
          <a:bodyPr vert="horz" lIns="91440" tIns="45720" rIns="91440" bIns="45720" rtlCol="0" anchor="t">
            <a:noAutofit/>
          </a:bodyPr>
          <a:lstStyle/>
          <a:p>
            <a:pPr marL="0" indent="0">
              <a:buNone/>
            </a:pPr>
            <a:r>
              <a:rPr lang="en-GB" sz="1200" b="1">
                <a:latin typeface="Arial"/>
                <a:cs typeface="Arial"/>
              </a:rPr>
              <a:t>Nature influences </a:t>
            </a:r>
          </a:p>
          <a:p>
            <a:pPr marL="0" indent="0">
              <a:buNone/>
            </a:pPr>
            <a:r>
              <a:rPr lang="en-GB" sz="1200">
                <a:latin typeface="Arial"/>
                <a:cs typeface="Arial"/>
              </a:rPr>
              <a:t>Biological factors may influence Isaac's development, including:</a:t>
            </a:r>
          </a:p>
          <a:p>
            <a:r>
              <a:rPr lang="en-GB" sz="1200">
                <a:latin typeface="Arial"/>
                <a:cs typeface="Arial"/>
              </a:rPr>
              <a:t>Temperament </a:t>
            </a:r>
          </a:p>
          <a:p>
            <a:r>
              <a:rPr lang="en-GB" sz="1200">
                <a:latin typeface="Arial"/>
                <a:cs typeface="Arial"/>
              </a:rPr>
              <a:t>Emotional sensitivity </a:t>
            </a:r>
          </a:p>
          <a:p>
            <a:r>
              <a:rPr lang="en-GB" sz="1200">
                <a:latin typeface="Arial"/>
                <a:cs typeface="Arial"/>
              </a:rPr>
              <a:t>Individual differences in language development </a:t>
            </a:r>
          </a:p>
          <a:p>
            <a:r>
              <a:rPr lang="en-GB" sz="1200">
                <a:latin typeface="Arial"/>
                <a:cs typeface="Arial"/>
              </a:rPr>
              <a:t>Early brain development</a:t>
            </a:r>
          </a:p>
          <a:p>
            <a:pPr marL="0" indent="0">
              <a:buNone/>
            </a:pPr>
            <a:r>
              <a:rPr lang="en-GB" sz="1200">
                <a:latin typeface="Arial"/>
                <a:cs typeface="Arial"/>
              </a:rPr>
              <a:t>These factors may contribute to his anxiety and communication difficulties </a:t>
            </a:r>
          </a:p>
          <a:p>
            <a:pPr marL="0" indent="0">
              <a:buNone/>
            </a:pPr>
            <a:r>
              <a:rPr lang="en-GB" sz="1200" b="1">
                <a:latin typeface="Arial"/>
                <a:cs typeface="Arial"/>
              </a:rPr>
              <a:t>Nurture Influences</a:t>
            </a:r>
          </a:p>
          <a:p>
            <a:pPr marL="0" indent="0">
              <a:buNone/>
            </a:pPr>
            <a:r>
              <a:rPr lang="en-GB" sz="1200">
                <a:latin typeface="Arial"/>
                <a:cs typeface="Arial"/>
              </a:rPr>
              <a:t>Environmental influences appear particularly significant:</a:t>
            </a:r>
          </a:p>
          <a:p>
            <a:r>
              <a:rPr lang="en-GB" sz="1200">
                <a:latin typeface="Arial"/>
                <a:cs typeface="Arial"/>
              </a:rPr>
              <a:t>Maternal post-natal depression</a:t>
            </a:r>
          </a:p>
          <a:p>
            <a:r>
              <a:rPr lang="en-GB" sz="1200">
                <a:latin typeface="Arial"/>
                <a:cs typeface="Arial"/>
              </a:rPr>
              <a:t>Limited social support</a:t>
            </a:r>
          </a:p>
          <a:p>
            <a:r>
              <a:rPr lang="en-GB" sz="1200">
                <a:latin typeface="Arial"/>
                <a:cs typeface="Arial"/>
              </a:rPr>
              <a:t>Reduced opportunities for peer interaction</a:t>
            </a:r>
            <a:endParaRPr lang="en-GB" sz="1200" dirty="0">
              <a:latin typeface="Arial"/>
              <a:cs typeface="Arial"/>
            </a:endParaRPr>
          </a:p>
          <a:p>
            <a:pPr marL="0" indent="0">
              <a:buNone/>
            </a:pPr>
            <a:r>
              <a:rPr lang="en-GB" sz="1200" dirty="0">
                <a:latin typeface="Arial"/>
                <a:cs typeface="Arial"/>
              </a:rPr>
              <a:t>From Erikson's perspective, nurturing relationships and supportive </a:t>
            </a:r>
            <a:r>
              <a:rPr lang="en-GB" sz="1200" dirty="0" err="1">
                <a:latin typeface="Arial"/>
                <a:cs typeface="Arial"/>
              </a:rPr>
              <a:t>enviroments</a:t>
            </a:r>
            <a:r>
              <a:rPr lang="en-GB" sz="1200" dirty="0">
                <a:latin typeface="Arial"/>
                <a:cs typeface="Arial"/>
              </a:rPr>
              <a:t> are essential for successful psychosocial development </a:t>
            </a:r>
          </a:p>
          <a:p>
            <a:pPr marL="0" indent="0">
              <a:buNone/>
            </a:pPr>
            <a:r>
              <a:rPr lang="en-GB" sz="1200">
                <a:latin typeface="Arial"/>
                <a:cs typeface="Arial"/>
              </a:rPr>
              <a:t>Therefore, nature appears to have had the greatest influence on Isaac's current difficulties</a:t>
            </a:r>
          </a:p>
          <a:p>
            <a:pPr marL="0" indent="0">
              <a:buNone/>
            </a:pPr>
            <a:r>
              <a:rPr lang="en-GB" sz="1200">
                <a:latin typeface="Arial"/>
                <a:cs typeface="Arial"/>
              </a:rPr>
              <a:t>(Shaffer and Kipp,2019; Berk, 2023)</a:t>
            </a:r>
            <a:endParaRPr lang="en-GB" sz="1200" dirty="0">
              <a:latin typeface="Arial"/>
              <a:cs typeface="Arial"/>
            </a:endParaRPr>
          </a:p>
        </p:txBody>
      </p:sp>
      <p:sp>
        <p:nvSpPr>
          <p:cNvPr id="4" name="Footer Placeholder 3">
            <a:extLst>
              <a:ext uri="{FF2B5EF4-FFF2-40B4-BE49-F238E27FC236}">
                <a16:creationId xmlns:a16="http://schemas.microsoft.com/office/drawing/2014/main" id="{501ABE56-CEF5-8D3A-A3D0-D6E13026AEB1}"/>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368C163A-1DCD-03E7-D556-2559A7B16D66}"/>
              </a:ext>
            </a:extLst>
          </p:cNvPr>
          <p:cNvSpPr>
            <a:spLocks noGrp="1"/>
          </p:cNvSpPr>
          <p:nvPr>
            <p:ph type="sldNum" sz="quarter" idx="12"/>
          </p:nvPr>
        </p:nvSpPr>
        <p:spPr/>
        <p:txBody>
          <a:bodyPr/>
          <a:lstStyle/>
          <a:p>
            <a:fld id="{70EC1AA3-E190-46A4-AF04-8889F5477E2A}" type="slidenum">
              <a:rPr lang="en-US" smtClean="0"/>
              <a:t>7</a:t>
            </a:fld>
            <a:endParaRPr lang="en-US"/>
          </a:p>
        </p:txBody>
      </p:sp>
    </p:spTree>
    <p:extLst>
      <p:ext uri="{BB962C8B-B14F-4D97-AF65-F5344CB8AC3E}">
        <p14:creationId xmlns:p14="http://schemas.microsoft.com/office/powerpoint/2010/main" val="1851896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9FEF5-0A19-1B6E-D768-A43EA908DB4E}"/>
              </a:ext>
            </a:extLst>
          </p:cNvPr>
          <p:cNvSpPr>
            <a:spLocks noGrp="1"/>
          </p:cNvSpPr>
          <p:nvPr>
            <p:ph type="title"/>
          </p:nvPr>
        </p:nvSpPr>
        <p:spPr/>
        <p:txBody>
          <a:bodyPr/>
          <a:lstStyle/>
          <a:p>
            <a:r>
              <a:rPr lang="en-GB"/>
              <a:t>Evaluation</a:t>
            </a:r>
          </a:p>
        </p:txBody>
      </p:sp>
      <p:sp>
        <p:nvSpPr>
          <p:cNvPr id="3" name="Content Placeholder 2">
            <a:extLst>
              <a:ext uri="{FF2B5EF4-FFF2-40B4-BE49-F238E27FC236}">
                <a16:creationId xmlns:a16="http://schemas.microsoft.com/office/drawing/2014/main" id="{9967B6FF-71A2-D081-C9B9-24C6FAB4B9AF}"/>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GB">
                <a:latin typeface="Arial"/>
                <a:cs typeface="Arial"/>
              </a:rPr>
              <a:t>Strengths of Erikson's theory:</a:t>
            </a:r>
            <a:endParaRPr lang="en-GB" dirty="0">
              <a:latin typeface="Arial"/>
              <a:cs typeface="Arial"/>
            </a:endParaRPr>
          </a:p>
          <a:p>
            <a:r>
              <a:rPr lang="en-GB" dirty="0">
                <a:latin typeface="Arial"/>
                <a:cs typeface="Arial"/>
              </a:rPr>
              <a:t>Recognises the </a:t>
            </a:r>
            <a:r>
              <a:rPr lang="en-GB">
                <a:latin typeface="Arial"/>
                <a:cs typeface="Arial"/>
              </a:rPr>
              <a:t>importance of social relationships</a:t>
            </a:r>
            <a:endParaRPr lang="en-GB" dirty="0">
              <a:latin typeface="Arial"/>
              <a:cs typeface="Arial"/>
            </a:endParaRPr>
          </a:p>
          <a:p>
            <a:r>
              <a:rPr lang="en-GB" dirty="0">
                <a:latin typeface="Arial"/>
                <a:cs typeface="Arial"/>
              </a:rPr>
              <a:t>Explains how early experiences affect later </a:t>
            </a:r>
            <a:r>
              <a:rPr lang="en-GB">
                <a:latin typeface="Arial"/>
                <a:cs typeface="Arial"/>
              </a:rPr>
              <a:t>development</a:t>
            </a:r>
            <a:endParaRPr lang="en-GB" dirty="0">
              <a:latin typeface="Arial"/>
              <a:cs typeface="Arial"/>
            </a:endParaRPr>
          </a:p>
          <a:p>
            <a:r>
              <a:rPr lang="en-GB" dirty="0">
                <a:latin typeface="Arial"/>
                <a:cs typeface="Arial"/>
              </a:rPr>
              <a:t>Provides practical guidance for supporting children</a:t>
            </a:r>
          </a:p>
          <a:p>
            <a:r>
              <a:rPr lang="en-GB">
                <a:latin typeface="Arial"/>
                <a:cs typeface="Arial"/>
              </a:rPr>
              <a:t>Relevant to real-life early years practice</a:t>
            </a:r>
            <a:endParaRPr lang="en-GB" dirty="0">
              <a:latin typeface="Arial"/>
              <a:cs typeface="Arial"/>
            </a:endParaRPr>
          </a:p>
          <a:p>
            <a:pPr marL="0" indent="0">
              <a:buNone/>
            </a:pPr>
            <a:r>
              <a:rPr lang="en-GB">
                <a:latin typeface="Arial"/>
                <a:cs typeface="Arial"/>
              </a:rPr>
              <a:t>Limitations:</a:t>
            </a:r>
            <a:endParaRPr lang="en-GB" dirty="0">
              <a:latin typeface="Arial"/>
              <a:cs typeface="Arial"/>
            </a:endParaRPr>
          </a:p>
          <a:p>
            <a:r>
              <a:rPr lang="en-GB" dirty="0">
                <a:latin typeface="Arial"/>
                <a:cs typeface="Arial"/>
              </a:rPr>
              <a:t>Stages may be to </a:t>
            </a:r>
            <a:r>
              <a:rPr lang="en-GB" dirty="0" err="1">
                <a:latin typeface="Arial"/>
                <a:cs typeface="Arial"/>
              </a:rPr>
              <a:t>rigidd</a:t>
            </a:r>
            <a:endParaRPr lang="en-GB" dirty="0">
              <a:latin typeface="Arial"/>
              <a:cs typeface="Arial"/>
            </a:endParaRPr>
          </a:p>
          <a:p>
            <a:r>
              <a:rPr lang="en-GB">
                <a:latin typeface="Arial"/>
                <a:cs typeface="Arial"/>
              </a:rPr>
              <a:t>Development may not occur  in fixed stages for every child</a:t>
            </a:r>
            <a:endParaRPr lang="en-GB" dirty="0">
              <a:latin typeface="Arial"/>
              <a:cs typeface="Arial"/>
            </a:endParaRPr>
          </a:p>
          <a:p>
            <a:r>
              <a:rPr lang="en-GB">
                <a:latin typeface="Arial"/>
                <a:cs typeface="Arial"/>
              </a:rPr>
              <a:t>Gives less attention to biological factors than some other theories </a:t>
            </a:r>
            <a:endParaRPr lang="en-GB" dirty="0">
              <a:latin typeface="Arial"/>
              <a:cs typeface="Arial"/>
            </a:endParaRPr>
          </a:p>
          <a:p>
            <a:r>
              <a:rPr lang="en-GB" dirty="0">
                <a:latin typeface="Arial"/>
                <a:cs typeface="Arial"/>
              </a:rPr>
              <a:t>Difficult to measure </a:t>
            </a:r>
            <a:r>
              <a:rPr lang="en-GB">
                <a:latin typeface="Arial"/>
                <a:cs typeface="Arial"/>
              </a:rPr>
              <a:t>psychosocial conflicts scientifically</a:t>
            </a:r>
            <a:endParaRPr lang="en-GB" dirty="0">
              <a:latin typeface="Arial"/>
              <a:cs typeface="Arial"/>
            </a:endParaRPr>
          </a:p>
          <a:p>
            <a:pPr marL="0" indent="0">
              <a:buNone/>
            </a:pPr>
            <a:r>
              <a:rPr lang="en-GB" dirty="0">
                <a:latin typeface="Arial"/>
                <a:cs typeface="Arial"/>
              </a:rPr>
              <a:t>An alternative theory could be Bowlby's </a:t>
            </a:r>
            <a:r>
              <a:rPr lang="en-GB">
                <a:latin typeface="Arial"/>
                <a:cs typeface="Arial"/>
              </a:rPr>
              <a:t>Attachment</a:t>
            </a:r>
            <a:r>
              <a:rPr lang="en-GB" dirty="0">
                <a:latin typeface="Arial"/>
                <a:cs typeface="Arial"/>
              </a:rPr>
              <a:t> theory which could </a:t>
            </a:r>
            <a:r>
              <a:rPr lang="en-GB">
                <a:latin typeface="Arial"/>
                <a:cs typeface="Arial"/>
              </a:rPr>
              <a:t>also</a:t>
            </a:r>
            <a:r>
              <a:rPr lang="en-GB" dirty="0">
                <a:latin typeface="Arial"/>
                <a:cs typeface="Arial"/>
              </a:rPr>
              <a:t> help explain Isaac's </a:t>
            </a:r>
            <a:r>
              <a:rPr lang="en-GB">
                <a:latin typeface="Arial"/>
                <a:cs typeface="Arial"/>
              </a:rPr>
              <a:t>separation</a:t>
            </a:r>
            <a:r>
              <a:rPr lang="en-GB" dirty="0">
                <a:latin typeface="Arial"/>
                <a:cs typeface="Arial"/>
              </a:rPr>
              <a:t> anxiety and clinginess</a:t>
            </a:r>
          </a:p>
          <a:p>
            <a:pPr marL="0" indent="0">
              <a:buNone/>
            </a:pPr>
            <a:r>
              <a:rPr lang="en-GB" dirty="0">
                <a:latin typeface="Arial"/>
                <a:cs typeface="Arial"/>
              </a:rPr>
              <a:t>However, Erikson provides a broader understanding of social, emotional and development challenges, making </a:t>
            </a:r>
            <a:r>
              <a:rPr lang="en-GB" dirty="0" err="1">
                <a:latin typeface="Arial"/>
                <a:cs typeface="Arial"/>
              </a:rPr>
              <a:t>ir</a:t>
            </a:r>
            <a:r>
              <a:rPr lang="en-GB" dirty="0">
                <a:latin typeface="Arial"/>
                <a:cs typeface="Arial"/>
              </a:rPr>
              <a:t> particularly useful for this case study</a:t>
            </a:r>
          </a:p>
        </p:txBody>
      </p:sp>
      <p:sp>
        <p:nvSpPr>
          <p:cNvPr id="4" name="Footer Placeholder 3">
            <a:extLst>
              <a:ext uri="{FF2B5EF4-FFF2-40B4-BE49-F238E27FC236}">
                <a16:creationId xmlns:a16="http://schemas.microsoft.com/office/drawing/2014/main" id="{17B6AA3B-6427-2B34-FFBE-8B5542DDB401}"/>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491CF4A-A6BE-87B6-4F67-49F2735079B3}"/>
              </a:ext>
            </a:extLst>
          </p:cNvPr>
          <p:cNvSpPr>
            <a:spLocks noGrp="1"/>
          </p:cNvSpPr>
          <p:nvPr>
            <p:ph type="sldNum" sz="quarter" idx="12"/>
          </p:nvPr>
        </p:nvSpPr>
        <p:spPr/>
        <p:txBody>
          <a:bodyPr/>
          <a:lstStyle/>
          <a:p>
            <a:fld id="{70EC1AA3-E190-46A4-AF04-8889F5477E2A}" type="slidenum">
              <a:rPr lang="en-US" smtClean="0"/>
              <a:t>8</a:t>
            </a:fld>
            <a:endParaRPr lang="en-US"/>
          </a:p>
        </p:txBody>
      </p:sp>
    </p:spTree>
    <p:extLst>
      <p:ext uri="{BB962C8B-B14F-4D97-AF65-F5344CB8AC3E}">
        <p14:creationId xmlns:p14="http://schemas.microsoft.com/office/powerpoint/2010/main" val="993372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3BC4C-EC8A-6B5F-623C-425E5B1220F6}"/>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2358407B-90CA-E37A-EF78-CC6B6511F76F}"/>
              </a:ext>
            </a:extLst>
          </p:cNvPr>
          <p:cNvSpPr>
            <a:spLocks noGrp="1"/>
          </p:cNvSpPr>
          <p:nvPr>
            <p:ph idx="1"/>
          </p:nvPr>
        </p:nvSpPr>
        <p:spPr>
          <a:xfrm>
            <a:off x="823823" y="1825625"/>
            <a:ext cx="5647779" cy="4233503"/>
          </a:xfrm>
        </p:spPr>
        <p:txBody>
          <a:bodyPr vert="horz" lIns="91440" tIns="45720" rIns="91440" bIns="45720" rtlCol="0" anchor="t">
            <a:normAutofit/>
          </a:bodyPr>
          <a:lstStyle/>
          <a:p>
            <a:pPr marL="0" indent="0">
              <a:buNone/>
            </a:pPr>
            <a:r>
              <a:rPr lang="en-GB" sz="1200" dirty="0">
                <a:latin typeface="Arial"/>
                <a:cs typeface="Arial"/>
              </a:rPr>
              <a:t>Overall, Erikson's Psychosocial Theory is highly useful in understanding Isaac's difficulties. His experiences of disrupted care, maternal health challenges and limited social opportunities may have </a:t>
            </a:r>
            <a:r>
              <a:rPr lang="en-GB" sz="1200" dirty="0" err="1">
                <a:latin typeface="Arial"/>
                <a:cs typeface="Arial"/>
              </a:rPr>
              <a:t>affecte</a:t>
            </a:r>
            <a:r>
              <a:rPr lang="en-GB" sz="1200" dirty="0">
                <a:latin typeface="Arial"/>
                <a:cs typeface="Arial"/>
              </a:rPr>
              <a:t>d his confidence and ability to take initiative. BY providing supportive relationships, consistent routines and opportunities for success, professionals can promote positive psychosocial development and wellbeing.</a:t>
            </a:r>
          </a:p>
        </p:txBody>
      </p:sp>
      <p:sp>
        <p:nvSpPr>
          <p:cNvPr id="4" name="Footer Placeholder 3">
            <a:extLst>
              <a:ext uri="{FF2B5EF4-FFF2-40B4-BE49-F238E27FC236}">
                <a16:creationId xmlns:a16="http://schemas.microsoft.com/office/drawing/2014/main" id="{7A409DAE-AEB0-D652-0C30-9714A4143EB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FF7A4D1-3CDE-AE00-1C23-0055A9409695}"/>
              </a:ext>
            </a:extLst>
          </p:cNvPr>
          <p:cNvSpPr>
            <a:spLocks noGrp="1"/>
          </p:cNvSpPr>
          <p:nvPr>
            <p:ph type="sldNum" sz="quarter" idx="12"/>
          </p:nvPr>
        </p:nvSpPr>
        <p:spPr/>
        <p:txBody>
          <a:bodyPr/>
          <a:lstStyle/>
          <a:p>
            <a:fld id="{70EC1AA3-E190-46A4-AF04-8889F5477E2A}" type="slidenum">
              <a:rPr lang="en-US" smtClean="0"/>
              <a:t>9</a:t>
            </a:fld>
            <a:endParaRPr lang="en-US"/>
          </a:p>
        </p:txBody>
      </p:sp>
    </p:spTree>
    <p:extLst>
      <p:ext uri="{BB962C8B-B14F-4D97-AF65-F5344CB8AC3E}">
        <p14:creationId xmlns:p14="http://schemas.microsoft.com/office/powerpoint/2010/main" val="3414391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A0D0F-6A33-55D1-9B4D-F78E7FFE3CFF}"/>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D46BBD81-B803-CE53-732D-7DF2E33CDA8A}"/>
              </a:ext>
            </a:extLst>
          </p:cNvPr>
          <p:cNvSpPr>
            <a:spLocks noGrp="1"/>
          </p:cNvSpPr>
          <p:nvPr>
            <p:ph idx="1"/>
          </p:nvPr>
        </p:nvSpPr>
        <p:spPr/>
        <p:txBody>
          <a:bodyPr/>
          <a:lstStyle/>
          <a:p>
            <a:r>
              <a:rPr lang="en-GB" sz="1200" dirty="0">
                <a:latin typeface="Arial"/>
                <a:cs typeface="Arial"/>
              </a:rPr>
              <a:t>Erikson, E.H. (1963) Childhood and Society. 2nd </a:t>
            </a:r>
            <a:r>
              <a:rPr lang="en-GB" sz="1200" dirty="0" err="1">
                <a:latin typeface="Arial"/>
                <a:cs typeface="Arial"/>
              </a:rPr>
              <a:t>edn</a:t>
            </a:r>
            <a:r>
              <a:rPr lang="en-GB" sz="1200" dirty="0">
                <a:latin typeface="Arial"/>
                <a:cs typeface="Arial"/>
              </a:rPr>
              <a:t>. New York: Norton.</a:t>
            </a:r>
          </a:p>
          <a:p>
            <a:r>
              <a:rPr lang="en-GB" sz="1200">
                <a:latin typeface="Arial"/>
                <a:cs typeface="Arial"/>
              </a:rPr>
              <a:t>Erikson, E.H. (1968) identity: Youth and Crisis. New York: Norton.</a:t>
            </a:r>
            <a:endParaRPr lang="en-GB" sz="1200" dirty="0">
              <a:latin typeface="Arial"/>
              <a:cs typeface="Arial"/>
            </a:endParaRPr>
          </a:p>
          <a:p>
            <a:r>
              <a:rPr lang="en-GB" sz="1200" dirty="0" err="1">
                <a:latin typeface="Arial"/>
                <a:cs typeface="Arial"/>
              </a:rPr>
              <a:t>McLeod,S</a:t>
            </a:r>
            <a:r>
              <a:rPr lang="en-GB" sz="1200" dirty="0">
                <a:latin typeface="Arial"/>
                <a:cs typeface="Arial"/>
              </a:rPr>
              <a:t>. (2024) Erik Erikson's Stages of Psychosocial Development. Simply Psychology.</a:t>
            </a:r>
          </a:p>
          <a:p>
            <a:r>
              <a:rPr lang="en-GB" sz="1200" dirty="0">
                <a:latin typeface="Arial"/>
                <a:cs typeface="Arial"/>
              </a:rPr>
              <a:t>Berk, L.E. (2023) Development Through the Lifespan. 8th </a:t>
            </a:r>
            <a:r>
              <a:rPr lang="en-GB" sz="1200" dirty="0" err="1">
                <a:latin typeface="Arial"/>
                <a:cs typeface="Arial"/>
              </a:rPr>
              <a:t>edn</a:t>
            </a:r>
            <a:r>
              <a:rPr lang="en-GB" sz="1200" dirty="0">
                <a:latin typeface="Arial"/>
                <a:cs typeface="Arial"/>
              </a:rPr>
              <a:t>. Harlow: Pearson.</a:t>
            </a:r>
          </a:p>
          <a:p>
            <a:r>
              <a:rPr lang="en-GB" sz="1200" dirty="0">
                <a:latin typeface="Arial"/>
                <a:cs typeface="Arial"/>
              </a:rPr>
              <a:t>Bee, H. and Boyd, D (2020) The Developing Child. 14th </a:t>
            </a:r>
            <a:r>
              <a:rPr lang="en-GB" sz="1200" dirty="0" err="1">
                <a:latin typeface="Arial"/>
                <a:cs typeface="Arial"/>
              </a:rPr>
              <a:t>edn</a:t>
            </a:r>
            <a:r>
              <a:rPr lang="en-GB" sz="1200" dirty="0">
                <a:latin typeface="Arial"/>
                <a:cs typeface="Arial"/>
              </a:rPr>
              <a:t>. Harlow: Pearson</a:t>
            </a:r>
          </a:p>
          <a:p>
            <a:r>
              <a:rPr lang="en-GB" sz="1200" dirty="0">
                <a:latin typeface="Arial"/>
                <a:cs typeface="Arial"/>
              </a:rPr>
              <a:t>Shaffer, D.R. and Kipp, K (2019) Developmental Psychology: Childhood and Adolescence. 10th </a:t>
            </a:r>
            <a:r>
              <a:rPr lang="en-GB" sz="1200" dirty="0" err="1">
                <a:latin typeface="Arial"/>
                <a:cs typeface="Arial"/>
              </a:rPr>
              <a:t>edn</a:t>
            </a:r>
            <a:r>
              <a:rPr lang="en-GB" sz="1200" dirty="0">
                <a:latin typeface="Arial"/>
                <a:cs typeface="Arial"/>
              </a:rPr>
              <a:t>. Boston: Cengage</a:t>
            </a:r>
          </a:p>
          <a:p>
            <a:r>
              <a:rPr lang="en-GB" sz="1200">
                <a:latin typeface="Arial"/>
                <a:cs typeface="Arial"/>
              </a:rPr>
              <a:t>Bowlby, J(1969) Attachment and Loss: Volume 1: Attachment. London: Hogarth Pass</a:t>
            </a:r>
            <a:endParaRPr lang="en-GB" sz="1200" dirty="0">
              <a:latin typeface="Arial"/>
              <a:cs typeface="Arial"/>
            </a:endParaRPr>
          </a:p>
        </p:txBody>
      </p:sp>
      <p:sp>
        <p:nvSpPr>
          <p:cNvPr id="4" name="Footer Placeholder 3">
            <a:extLst>
              <a:ext uri="{FF2B5EF4-FFF2-40B4-BE49-F238E27FC236}">
                <a16:creationId xmlns:a16="http://schemas.microsoft.com/office/drawing/2014/main" id="{20DE7B57-EE18-D149-E653-F316764B6A1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B366CDC-8A50-02CD-6655-A92A1FDECDCA}"/>
              </a:ext>
            </a:extLst>
          </p:cNvPr>
          <p:cNvSpPr>
            <a:spLocks noGrp="1"/>
          </p:cNvSpPr>
          <p:nvPr>
            <p:ph type="sldNum" sz="quarter" idx="12"/>
          </p:nvPr>
        </p:nvSpPr>
        <p:spPr/>
        <p:txBody>
          <a:bodyPr/>
          <a:lstStyle/>
          <a:p>
            <a:fld id="{70EC1AA3-E190-46A4-AF04-8889F5477E2A}" type="slidenum">
              <a:rPr lang="en-US" smtClean="0"/>
              <a:t>10</a:t>
            </a:fld>
            <a:endParaRPr lang="en-US"/>
          </a:p>
        </p:txBody>
      </p:sp>
    </p:spTree>
    <p:extLst>
      <p:ext uri="{BB962C8B-B14F-4D97-AF65-F5344CB8AC3E}">
        <p14:creationId xmlns:p14="http://schemas.microsoft.com/office/powerpoint/2010/main" val="366301719"/>
      </p:ext>
    </p:extLst>
  </p:cSld>
  <p:clrMapOvr>
    <a:masterClrMapping/>
  </p:clrMapOvr>
</p:sld>
</file>

<file path=ppt/theme/theme1.xml><?xml version="1.0" encoding="utf-8"?>
<a:theme xmlns:a="http://schemas.openxmlformats.org/drawingml/2006/main" name="Hue stack">
  <a:themeElements>
    <a:clrScheme name="Custom 23">
      <a:dk1>
        <a:sysClr val="windowText" lastClr="000000"/>
      </a:dk1>
      <a:lt1>
        <a:sysClr val="window" lastClr="FFFFFF"/>
      </a:lt1>
      <a:dk2>
        <a:srgbClr val="2E2E36"/>
      </a:dk2>
      <a:lt2>
        <a:srgbClr val="FAF8F2"/>
      </a:lt2>
      <a:accent1>
        <a:srgbClr val="4965AF"/>
      </a:accent1>
      <a:accent2>
        <a:srgbClr val="94ABEB"/>
      </a:accent2>
      <a:accent3>
        <a:srgbClr val="EA8AC8"/>
      </a:accent3>
      <a:accent4>
        <a:srgbClr val="979931"/>
      </a:accent4>
      <a:accent5>
        <a:srgbClr val="F07D5D"/>
      </a:accent5>
      <a:accent6>
        <a:srgbClr val="79B99B"/>
      </a:accent6>
      <a:hlink>
        <a:srgbClr val="EC572E"/>
      </a:hlink>
      <a:folHlink>
        <a:srgbClr val="4965AF"/>
      </a:folHlink>
    </a:clrScheme>
    <a:fontScheme name="Custom 16">
      <a:majorFont>
        <a:latin typeface="Raleway Medium"/>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Hue Stack_win32_Liz_v4" id="{D03453F7-B47D-428F-AD0F-CD622EA18957}" vid="{C3B6DE55-E65F-4333-B538-4BA74A35E7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2" ma:contentTypeDescription="Create a new document." ma:contentTypeScope="" ma:versionID="0635a23c60cc3de58ab4c1efc88efc6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b2ec4e1d644ed04c8d3fd0ef60d056a4"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element ref="ns2:HasDigitalSignature" minOccurs="0"/>
                <xsd:element ref="ns2:DigitalSignatureProvide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element name="HasDigitalSignature" ma:index="34" nillable="true" ma:displayName="Signed electronically" ma:internalName="HasDigitalSignature" ma:readOnly="true">
      <xsd:simpleType>
        <xsd:restriction base="dms:Boolean"/>
      </xsd:simpleType>
    </xsd:element>
    <xsd:element name="DigitalSignatureProvider" ma:index="35" nillable="true" ma:displayName="Signature provider" ma:internalName="DigitalSignatureProvider"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D6C53010-D2A7-4975-A27A-1949D6B50F9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1BA37F7-BDC6-445E-8ADF-AA68F3133305}">
  <ds:schemaRefs>
    <ds:schemaRef ds:uri="http://schemas.microsoft.com/sharepoint/v3/contenttype/forms"/>
  </ds:schemaRefs>
</ds:datastoreItem>
</file>

<file path=customXml/itemProps3.xml><?xml version="1.0" encoding="utf-8"?>
<ds:datastoreItem xmlns:ds="http://schemas.openxmlformats.org/officeDocument/2006/customXml" ds:itemID="{994235F6-A544-4368-BBB8-9A49ED96B4EC}">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Hue stack</vt:lpstr>
      <vt:lpstr>Erikson's psychosocial theory</vt:lpstr>
      <vt:lpstr>introduction</vt:lpstr>
      <vt:lpstr>Erikson's psychosocial theory</vt:lpstr>
      <vt:lpstr>Applying Erikson's theory</vt:lpstr>
      <vt:lpstr>Initiative vs guilt (3-6years)</vt:lpstr>
      <vt:lpstr>Practical strategies and interventions</vt:lpstr>
      <vt:lpstr>Nature versus nurture</vt:lpstr>
      <vt:lpstr>Evaluation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289</cp:revision>
  <dcterms:created xsi:type="dcterms:W3CDTF">2026-06-01T13:09:01Z</dcterms:created>
  <dcterms:modified xsi:type="dcterms:W3CDTF">2026-06-15T06:26:15Z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