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22"/>
  </p:notesMasterIdLst>
  <p:handoutMasterIdLst>
    <p:handoutMasterId r:id="rId23"/>
  </p:handoutMasterIdLst>
  <p:sldIdLst>
    <p:sldId id="256" r:id="rId2"/>
    <p:sldId id="300" r:id="rId3"/>
    <p:sldId id="283" r:id="rId4"/>
    <p:sldId id="282" r:id="rId5"/>
    <p:sldId id="284" r:id="rId6"/>
    <p:sldId id="288" r:id="rId7"/>
    <p:sldId id="286" r:id="rId8"/>
    <p:sldId id="285" r:id="rId9"/>
    <p:sldId id="287" r:id="rId10"/>
    <p:sldId id="289" r:id="rId11"/>
    <p:sldId id="290" r:id="rId12"/>
    <p:sldId id="291" r:id="rId13"/>
    <p:sldId id="292" r:id="rId14"/>
    <p:sldId id="293" r:id="rId15"/>
    <p:sldId id="294" r:id="rId16"/>
    <p:sldId id="295" r:id="rId17"/>
    <p:sldId id="296" r:id="rId18"/>
    <p:sldId id="297" r:id="rId19"/>
    <p:sldId id="298" r:id="rId20"/>
    <p:sldId id="299"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C0000"/>
    <a:srgbClr val="003635"/>
    <a:srgbClr val="004853"/>
    <a:srgbClr val="336699"/>
    <a:srgbClr val="005654"/>
    <a:srgbClr val="003366"/>
    <a:srgbClr val="FF9933"/>
    <a:srgbClr val="FFCC99"/>
    <a:srgbClr val="004644"/>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45" autoAdjust="0"/>
    <p:restoredTop sz="94360" autoAdjust="0"/>
  </p:normalViewPr>
  <p:slideViewPr>
    <p:cSldViewPr>
      <p:cViewPr varScale="1">
        <p:scale>
          <a:sx n="86" d="100"/>
          <a:sy n="86" d="100"/>
        </p:scale>
        <p:origin x="118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1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78648AD3-977F-4733-9BD3-197EADEBF0ED}"/>
              </a:ext>
            </a:extLst>
          </p:cNvPr>
          <p:cNvSpPr>
            <a:spLocks noGrp="1" noChangeArrowheads="1"/>
          </p:cNvSpPr>
          <p:nvPr>
            <p:ph type="hdr" sz="quarter"/>
          </p:nvPr>
        </p:nvSpPr>
        <p:spPr bwMode="auto">
          <a:xfrm>
            <a:off x="2"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a16="http://schemas.microsoft.com/office/drawing/2014/main" id="{0A05F36E-8357-4892-B02B-0980C4AD5844}"/>
              </a:ext>
            </a:extLst>
          </p:cNvPr>
          <p:cNvSpPr>
            <a:spLocks noGrp="1" noChangeArrowheads="1"/>
          </p:cNvSpPr>
          <p:nvPr>
            <p:ph type="dt" sz="quarter" idx="1"/>
          </p:nvPr>
        </p:nvSpPr>
        <p:spPr bwMode="auto">
          <a:xfrm>
            <a:off x="3777198" y="0"/>
            <a:ext cx="2890349" cy="487522"/>
          </a:xfrm>
          <a:prstGeom prst="rect">
            <a:avLst/>
          </a:prstGeom>
          <a:noFill/>
          <a:ln w="9525">
            <a:noFill/>
            <a:miter lim="800000"/>
            <a:headEnd/>
            <a:tailEnd/>
          </a:ln>
          <a:effectLst/>
        </p:spPr>
        <p:txBody>
          <a:bodyPr vert="horz" wrap="square" lIns="91429" tIns="45714" rIns="91429" bIns="45714"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a16="http://schemas.microsoft.com/office/drawing/2014/main" id="{50F422F4-54CC-4DF3-9C54-9B6BFF9B6A81}"/>
              </a:ext>
            </a:extLst>
          </p:cNvPr>
          <p:cNvSpPr>
            <a:spLocks noGrp="1" noChangeArrowheads="1"/>
          </p:cNvSpPr>
          <p:nvPr>
            <p:ph type="ftr" sz="quarter" idx="2"/>
          </p:nvPr>
        </p:nvSpPr>
        <p:spPr bwMode="auto">
          <a:xfrm>
            <a:off x="2"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a16="http://schemas.microsoft.com/office/drawing/2014/main" id="{D5450B75-A88B-45FB-867B-FF311AB5AB0D}"/>
              </a:ext>
            </a:extLst>
          </p:cNvPr>
          <p:cNvSpPr>
            <a:spLocks noGrp="1" noChangeArrowheads="1"/>
          </p:cNvSpPr>
          <p:nvPr>
            <p:ph type="sldNum" sz="quarter" idx="3"/>
          </p:nvPr>
        </p:nvSpPr>
        <p:spPr bwMode="auto">
          <a:xfrm>
            <a:off x="3777198" y="9264491"/>
            <a:ext cx="2890349" cy="487522"/>
          </a:xfrm>
          <a:prstGeom prst="rect">
            <a:avLst/>
          </a:prstGeom>
          <a:noFill/>
          <a:ln w="9525">
            <a:noFill/>
            <a:miter lim="800000"/>
            <a:headEnd/>
            <a:tailEnd/>
          </a:ln>
          <a:effectLst/>
        </p:spPr>
        <p:txBody>
          <a:bodyPr vert="horz" wrap="square" lIns="91429" tIns="45714" rIns="91429" bIns="45714"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890349" cy="489109"/>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198" y="0"/>
            <a:ext cx="2890349" cy="489109"/>
          </a:xfrm>
          <a:prstGeom prst="rect">
            <a:avLst/>
          </a:prstGeom>
        </p:spPr>
        <p:txBody>
          <a:bodyPr vert="horz" lIns="91429" tIns="45714" rIns="91429" bIns="45714" rtlCol="0"/>
          <a:lstStyle>
            <a:lvl1pPr algn="r">
              <a:defRPr sz="1200"/>
            </a:lvl1pPr>
          </a:lstStyle>
          <a:p>
            <a:fld id="{8906F5E0-762D-445F-8A74-259016CD1617}" type="datetimeFigureOut">
              <a:rPr lang="en-GB" smtClean="0"/>
              <a:t>27/11/2018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292" y="4694180"/>
            <a:ext cx="5336504" cy="3839825"/>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2" y="9264492"/>
            <a:ext cx="2890349" cy="489109"/>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198" y="9264492"/>
            <a:ext cx="2890349" cy="489109"/>
          </a:xfrm>
          <a:prstGeom prst="rect">
            <a:avLst/>
          </a:prstGeom>
        </p:spPr>
        <p:txBody>
          <a:bodyPr vert="horz" lIns="91429" tIns="45714" rIns="91429" bIns="45714" rtlCol="0" anchor="b"/>
          <a:lstStyle>
            <a:lvl1pPr algn="r">
              <a:defRPr sz="1200"/>
            </a:lvl1pPr>
          </a:lstStyle>
          <a:p>
            <a:fld id="{FA318C39-2AC0-4821-A169-D173C9419E78}" type="slidenum">
              <a:rPr lang="en-GB" smtClean="0"/>
              <a:t>‹#›</a:t>
            </a:fld>
            <a:endParaRPr lang="en-GB"/>
          </a:p>
        </p:txBody>
      </p:sp>
    </p:spTree>
    <p:extLst>
      <p:ext uri="{BB962C8B-B14F-4D97-AF65-F5344CB8AC3E}">
        <p14:creationId xmlns:p14="http://schemas.microsoft.com/office/powerpoint/2010/main" val="935560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type="subTitle" idx="1"/>
          </p:nvPr>
        </p:nvSpPr>
        <p:spPr>
          <a:xfrm>
            <a:off x="3491880" y="63876"/>
            <a:ext cx="5504305" cy="916852"/>
          </a:xfrm>
        </p:spPr>
        <p:txBody>
          <a:bodyPr>
            <a:normAutofit/>
          </a:bodyPr>
          <a:lstStyle/>
          <a:p>
            <a:pPr algn="r"/>
            <a:r>
              <a:rPr lang="en-GB" altLang="en-US" sz="2000" i="1" dirty="0"/>
              <a:t>CSEN7029  Utopias, Dystopias &amp; the functions of fictions</a:t>
            </a:r>
          </a:p>
          <a:p>
            <a:pPr algn="r"/>
            <a:endParaRPr lang="en-GB" altLang="en-US" sz="2000" i="1" dirty="0">
              <a:effectLst/>
            </a:endParaRPr>
          </a:p>
        </p:txBody>
      </p:sp>
      <p:sp>
        <p:nvSpPr>
          <p:cNvPr id="4" name="Rectangle 3"/>
          <p:cNvSpPr/>
          <p:nvPr/>
        </p:nvSpPr>
        <p:spPr>
          <a:xfrm>
            <a:off x="539552" y="3156122"/>
            <a:ext cx="5504305" cy="1107996"/>
          </a:xfrm>
          <a:prstGeom prst="rect">
            <a:avLst/>
          </a:prstGeom>
          <a:solidFill>
            <a:schemeClr val="bg1"/>
          </a:solidFill>
          <a:ln w="28575">
            <a:solidFill>
              <a:schemeClr val="bg1"/>
            </a:solidFill>
          </a:ln>
        </p:spPr>
        <p:txBody>
          <a:bodyPr wrap="square">
            <a:spAutoFit/>
          </a:bodyPr>
          <a:lstStyle/>
          <a:p>
            <a:r>
              <a:rPr lang="en-GB" sz="6600" dirty="0" err="1">
                <a:latin typeface="Tempus Sans ITC" panose="04020404030D07020202" pitchFamily="82" charset="0"/>
              </a:rPr>
              <a:t>Riddley</a:t>
            </a:r>
            <a:r>
              <a:rPr lang="en-GB" sz="5400" dirty="0">
                <a:latin typeface="Tempus Sans ITC" panose="04020404030D07020202" pitchFamily="82" charset="0"/>
              </a:rPr>
              <a:t> </a:t>
            </a:r>
            <a:r>
              <a:rPr lang="en-GB" sz="6600" dirty="0">
                <a:latin typeface="Tempus Sans ITC" panose="04020404030D07020202" pitchFamily="82" charset="0"/>
              </a:rPr>
              <a:t>Walker</a:t>
            </a:r>
            <a:endParaRPr lang="en-GB" sz="5400" dirty="0">
              <a:latin typeface="Tempus Sans ITC" panose="04020404030D07020202" pitchFamily="82" charset="0"/>
            </a:endParaRPr>
          </a:p>
        </p:txBody>
      </p:sp>
      <p:sp>
        <p:nvSpPr>
          <p:cNvPr id="3" name="Rectangle 2">
            <a:extLst>
              <a:ext uri="{FF2B5EF4-FFF2-40B4-BE49-F238E27FC236}">
                <a16:creationId xmlns:a16="http://schemas.microsoft.com/office/drawing/2014/main" id="{EDE38AD0-BA0D-4E50-B914-CEA06A51E84E}"/>
              </a:ext>
            </a:extLst>
          </p:cNvPr>
          <p:cNvSpPr/>
          <p:nvPr/>
        </p:nvSpPr>
        <p:spPr>
          <a:xfrm>
            <a:off x="937496" y="2502710"/>
            <a:ext cx="1960793" cy="523220"/>
          </a:xfrm>
          <a:prstGeom prst="rect">
            <a:avLst/>
          </a:prstGeom>
        </p:spPr>
        <p:txBody>
          <a:bodyPr wrap="none">
            <a:spAutoFit/>
          </a:bodyPr>
          <a:lstStyle/>
          <a:p>
            <a:pPr algn="ctr"/>
            <a:r>
              <a:rPr lang="en-GB" sz="2800" dirty="0">
                <a:solidFill>
                  <a:srgbClr val="FF0000"/>
                </a:solidFill>
                <a:latin typeface="+mn-lt"/>
              </a:rPr>
              <a:t>Russel Hoban</a:t>
            </a:r>
          </a:p>
        </p:txBody>
      </p:sp>
      <p:sp>
        <p:nvSpPr>
          <p:cNvPr id="11" name="Rectangle 10">
            <a:extLst>
              <a:ext uri="{FF2B5EF4-FFF2-40B4-BE49-F238E27FC236}">
                <a16:creationId xmlns:a16="http://schemas.microsoft.com/office/drawing/2014/main" id="{7BA7FE20-E6B6-4177-8E10-34D527476940}"/>
              </a:ext>
            </a:extLst>
          </p:cNvPr>
          <p:cNvSpPr/>
          <p:nvPr/>
        </p:nvSpPr>
        <p:spPr>
          <a:xfrm>
            <a:off x="1115616" y="4547912"/>
            <a:ext cx="925253" cy="523220"/>
          </a:xfrm>
          <a:prstGeom prst="rect">
            <a:avLst/>
          </a:prstGeom>
        </p:spPr>
        <p:txBody>
          <a:bodyPr wrap="none">
            <a:spAutoFit/>
          </a:bodyPr>
          <a:lstStyle/>
          <a:p>
            <a:r>
              <a:rPr lang="en-GB" sz="2800" dirty="0">
                <a:solidFill>
                  <a:srgbClr val="FF0000"/>
                </a:solidFill>
                <a:latin typeface="+mn-lt"/>
              </a:rPr>
              <a:t>1980 </a:t>
            </a:r>
          </a:p>
        </p:txBody>
      </p:sp>
      <p:sp>
        <p:nvSpPr>
          <p:cNvPr id="2" name="Rectangle 1"/>
          <p:cNvSpPr/>
          <p:nvPr/>
        </p:nvSpPr>
        <p:spPr>
          <a:xfrm>
            <a:off x="937496" y="5805264"/>
            <a:ext cx="8206504" cy="369332"/>
          </a:xfrm>
          <a:prstGeom prst="rect">
            <a:avLst/>
          </a:prstGeom>
        </p:spPr>
        <p:txBody>
          <a:bodyPr wrap="square">
            <a:spAutoFit/>
          </a:bodyPr>
          <a:lstStyle/>
          <a:p>
            <a:r>
              <a:rPr lang="en-GB" dirty="0">
                <a:latin typeface="Sylfaen" panose="010A0502050306030303" pitchFamily="18" charset="0"/>
              </a:rPr>
              <a:t>You see what </a:t>
            </a:r>
            <a:r>
              <a:rPr lang="en-GB" dirty="0" err="1">
                <a:latin typeface="Sylfaen" panose="010A0502050306030303" pitchFamily="18" charset="0"/>
              </a:rPr>
              <a:t>Im</a:t>
            </a:r>
            <a:r>
              <a:rPr lang="en-GB" dirty="0">
                <a:latin typeface="Sylfaen" panose="010A0502050306030303" pitchFamily="18" charset="0"/>
              </a:rPr>
              <a:t> saying its the hart of the </a:t>
            </a:r>
            <a:r>
              <a:rPr lang="en-GB" dirty="0" err="1">
                <a:latin typeface="Sylfaen" panose="010A0502050306030303" pitchFamily="18" charset="0"/>
              </a:rPr>
              <a:t>wud</a:t>
            </a:r>
            <a:r>
              <a:rPr lang="en-GB" dirty="0">
                <a:latin typeface="Sylfaen" panose="010A0502050306030303" pitchFamily="18" charset="0"/>
              </a:rPr>
              <a:t> its the hart of the wanting to be.</a:t>
            </a:r>
            <a:endParaRPr lang="en-GB" dirty="0"/>
          </a:p>
        </p:txBody>
      </p:sp>
      <p:sp>
        <p:nvSpPr>
          <p:cNvPr id="5" name="Rectangle 4"/>
          <p:cNvSpPr/>
          <p:nvPr/>
        </p:nvSpPr>
        <p:spPr>
          <a:xfrm>
            <a:off x="323528" y="6309320"/>
            <a:ext cx="8600649" cy="369332"/>
          </a:xfrm>
          <a:prstGeom prst="rect">
            <a:avLst/>
          </a:prstGeom>
        </p:spPr>
        <p:txBody>
          <a:bodyPr wrap="square">
            <a:spAutoFit/>
          </a:bodyPr>
          <a:lstStyle/>
          <a:p>
            <a:r>
              <a:rPr lang="en-GB" dirty="0" smtClean="0">
                <a:latin typeface="Sylfaen" panose="010A0502050306030303" pitchFamily="18" charset="0"/>
              </a:rPr>
              <a:t>I</a:t>
            </a:r>
            <a:r>
              <a:rPr lang="en-GB" dirty="0">
                <a:latin typeface="Sylfaen" panose="010A0502050306030303" pitchFamily="18" charset="0"/>
              </a:rPr>
              <a:t> said, "It seams like every body </a:t>
            </a:r>
            <a:r>
              <a:rPr lang="en-GB" dirty="0" err="1">
                <a:latin typeface="Sylfaen" panose="010A0502050306030303" pitchFamily="18" charset="0"/>
              </a:rPr>
              <a:t>elses</a:t>
            </a:r>
            <a:r>
              <a:rPr lang="en-GB" dirty="0">
                <a:latin typeface="Sylfaen" panose="010A0502050306030303" pitchFamily="18" charset="0"/>
              </a:rPr>
              <a:t> got </a:t>
            </a:r>
            <a:r>
              <a:rPr lang="en-GB" dirty="0" err="1">
                <a:latin typeface="Sylfaen" panose="010A0502050306030303" pitchFamily="18" charset="0"/>
              </a:rPr>
              <a:t>ansers</a:t>
            </a:r>
            <a:r>
              <a:rPr lang="en-GB" dirty="0">
                <a:latin typeface="Sylfaen" panose="010A0502050306030303" pitchFamily="18" charset="0"/>
              </a:rPr>
              <a:t> only I </a:t>
            </a:r>
            <a:r>
              <a:rPr lang="en-GB" dirty="0" err="1">
                <a:latin typeface="Sylfaen" panose="010A0502050306030303" pitchFamily="18" charset="0"/>
              </a:rPr>
              <a:t>havent</a:t>
            </a:r>
            <a:r>
              <a:rPr lang="en-GB" dirty="0">
                <a:latin typeface="Sylfaen" panose="010A0502050306030303" pitchFamily="18" charset="0"/>
              </a:rPr>
              <a:t> got nothing only </a:t>
            </a:r>
            <a:r>
              <a:rPr lang="en-GB" dirty="0" err="1">
                <a:latin typeface="Sylfaen" panose="010A0502050306030303" pitchFamily="18" charset="0"/>
              </a:rPr>
              <a:t>askings</a:t>
            </a:r>
            <a:r>
              <a:rPr lang="en-GB" dirty="0">
                <a:latin typeface="Sylfaen" panose="010A0502050306030303" pitchFamily="18" charset="0"/>
              </a:rPr>
              <a:t>."</a:t>
            </a:r>
            <a:endParaRPr lang="en-GB"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760640"/>
          </a:xfrm>
        </p:spPr>
        <p:txBody>
          <a:bodyPr>
            <a:normAutofit fontScale="77500" lnSpcReduction="20000"/>
          </a:bodyPr>
          <a:lstStyle/>
          <a:p>
            <a:pPr marL="137160" indent="0">
              <a:buNone/>
            </a:pPr>
            <a:r>
              <a:rPr lang="en-GB" sz="4300" dirty="0">
                <a:ln w="6350">
                  <a:noFill/>
                </a:ln>
                <a:solidFill>
                  <a:srgbClr val="FF0000"/>
                </a:solidFill>
                <a:latin typeface="Felix Titling" panose="04060505060202020A04" pitchFamily="82" charset="0"/>
                <a:ea typeface="+mj-ea"/>
                <a:cs typeface="+mj-cs"/>
              </a:rPr>
              <a:t>AIM(S)</a:t>
            </a:r>
          </a:p>
          <a:p>
            <a:pPr>
              <a:buFont typeface="Arial" panose="020B0604020202020204" pitchFamily="34" charset="0"/>
              <a:buChar char="•"/>
            </a:pPr>
            <a:r>
              <a:rPr lang="en-GB" dirty="0"/>
              <a:t> To gain a detailed, theorised understanding of the narration of utopia and its relation to its dystopian alter ego within the political and cultural contexts of 19th and 20th century Anglophone literature. </a:t>
            </a:r>
          </a:p>
          <a:p>
            <a:pPr marL="137160" indent="0">
              <a:buNone/>
            </a:pPr>
            <a:endParaRPr lang="en-GB" b="1" dirty="0"/>
          </a:p>
          <a:p>
            <a:pPr marL="137160" indent="0">
              <a:buNone/>
            </a:pPr>
            <a:r>
              <a:rPr lang="en-GB" sz="4400" dirty="0">
                <a:ln w="6350">
                  <a:noFill/>
                </a:ln>
                <a:solidFill>
                  <a:srgbClr val="FF0000"/>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advanced and sustained knowledge and understanding of the cultural responses to the utopian impulse;</a:t>
            </a:r>
          </a:p>
          <a:p>
            <a:pPr>
              <a:buFont typeface="Arial" panose="020B0604020202020204" pitchFamily="34" charset="0"/>
              <a:buChar char="•"/>
            </a:pPr>
            <a:r>
              <a:rPr lang="en-GB" dirty="0"/>
              <a:t>demonstrate a detailed and theorised understanding of a wide range of utopian and /or dystopian texts from the nineteenth and twentieth centuries;</a:t>
            </a:r>
          </a:p>
          <a:p>
            <a:pPr>
              <a:buFont typeface="Arial" panose="020B0604020202020204" pitchFamily="34" charset="0"/>
              <a:buChar char="•"/>
            </a:pPr>
            <a:r>
              <a:rPr lang="en-GB" dirty="0"/>
              <a:t>show a sophisticated understanding of  the emergence of the utopian and dystopian genres in their historical and cultural contexts;</a:t>
            </a:r>
          </a:p>
          <a:p>
            <a:pPr>
              <a:buFont typeface="Arial" panose="020B0604020202020204" pitchFamily="34" charset="0"/>
              <a:buChar char="•"/>
            </a:pPr>
            <a:r>
              <a:rPr lang="en-GB" dirty="0"/>
              <a:t>explore and account for the relationship of utopian and dystopian fictions to developments within the novel as a form</a:t>
            </a:r>
            <a:r>
              <a:rPr lang="en-GB" dirty="0" smtClean="0"/>
              <a:t>.</a:t>
            </a:r>
            <a:endParaRPr lang="en-GB" dirty="0"/>
          </a:p>
        </p:txBody>
      </p:sp>
    </p:spTree>
    <p:extLst>
      <p:ext uri="{BB962C8B-B14F-4D97-AF65-F5344CB8AC3E}">
        <p14:creationId xmlns:p14="http://schemas.microsoft.com/office/powerpoint/2010/main" val="9932726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717F8-9236-41DA-B1AC-224EA2B21E76}"/>
              </a:ext>
            </a:extLst>
          </p:cNvPr>
          <p:cNvSpPr>
            <a:spLocks noGrp="1"/>
          </p:cNvSpPr>
          <p:nvPr>
            <p:ph type="title"/>
          </p:nvPr>
        </p:nvSpPr>
        <p:spPr>
          <a:xfrm>
            <a:off x="5580111" y="0"/>
            <a:ext cx="3087587" cy="922114"/>
          </a:xfrm>
        </p:spPr>
        <p:txBody>
          <a:bodyPr/>
          <a:lstStyle/>
          <a:p>
            <a:r>
              <a:rPr lang="en-GB" b="0" dirty="0" smtClean="0">
                <a:solidFill>
                  <a:srgbClr val="FF0000"/>
                </a:solidFill>
              </a:rPr>
              <a:t>TOPICS</a:t>
            </a:r>
            <a:endParaRPr lang="en-GB" b="0" dirty="0">
              <a:solidFill>
                <a:srgbClr val="FF0000"/>
              </a:solidFill>
            </a:endParaRPr>
          </a:p>
        </p:txBody>
      </p:sp>
      <p:sp>
        <p:nvSpPr>
          <p:cNvPr id="3" name="Content Placeholder 2">
            <a:extLst>
              <a:ext uri="{FF2B5EF4-FFF2-40B4-BE49-F238E27FC236}">
                <a16:creationId xmlns:a16="http://schemas.microsoft.com/office/drawing/2014/main" id="{9C469223-AACA-40FB-A67F-5CC6E5AF4B53}"/>
              </a:ext>
            </a:extLst>
          </p:cNvPr>
          <p:cNvSpPr>
            <a:spLocks noGrp="1"/>
          </p:cNvSpPr>
          <p:nvPr>
            <p:ph idx="1"/>
          </p:nvPr>
        </p:nvSpPr>
        <p:spPr>
          <a:xfrm>
            <a:off x="107504" y="461057"/>
            <a:ext cx="8712968" cy="6640351"/>
          </a:xfrm>
        </p:spPr>
        <p:txBody>
          <a:bodyPr>
            <a:normAutofit/>
          </a:bodyPr>
          <a:lstStyle/>
          <a:p>
            <a:pPr>
              <a:buFont typeface="Arial" panose="020B0604020202020204" pitchFamily="34" charset="0"/>
              <a:buChar char="•"/>
            </a:pPr>
            <a:r>
              <a:rPr lang="en-GB" sz="2200" dirty="0"/>
              <a:t>Language &amp; </a:t>
            </a:r>
            <a:r>
              <a:rPr lang="en-GB" sz="2200" dirty="0" smtClean="0"/>
              <a:t>the speaking subject</a:t>
            </a:r>
          </a:p>
          <a:p>
            <a:pPr>
              <a:buFont typeface="Arial" panose="020B0604020202020204" pitchFamily="34" charset="0"/>
              <a:buChar char="•"/>
            </a:pPr>
            <a:r>
              <a:rPr lang="en-GB" sz="2200" dirty="0" smtClean="0"/>
              <a:t>Language reduced/changed – </a:t>
            </a:r>
          </a:p>
          <a:p>
            <a:pPr>
              <a:buFont typeface="Arial" panose="020B0604020202020204" pitchFamily="34" charset="0"/>
              <a:buChar char="•"/>
            </a:pPr>
            <a:r>
              <a:rPr lang="en-GB" sz="2200" dirty="0"/>
              <a:t>Storytelling instead of </a:t>
            </a:r>
            <a:r>
              <a:rPr lang="en-GB" sz="2200" dirty="0" smtClean="0"/>
              <a:t>history – yet we feel for history they are trying to look forwards </a:t>
            </a:r>
            <a:endParaRPr lang="en-GB" sz="2200" dirty="0"/>
          </a:p>
          <a:p>
            <a:pPr>
              <a:buFont typeface="Arial" panose="020B0604020202020204" pitchFamily="34" charset="0"/>
              <a:buChar char="•"/>
            </a:pPr>
            <a:r>
              <a:rPr lang="en-GB" sz="2200" dirty="0" smtClean="0"/>
              <a:t>Almost wholly synthetic/ loss </a:t>
            </a:r>
            <a:r>
              <a:rPr lang="en-GB" sz="2200" dirty="0"/>
              <a:t>of </a:t>
            </a:r>
            <a:r>
              <a:rPr lang="en-GB" sz="2200" dirty="0" smtClean="0"/>
              <a:t>analytic – </a:t>
            </a:r>
            <a:r>
              <a:rPr lang="en-GB" sz="2200" dirty="0" err="1" smtClean="0"/>
              <a:t>clevverness</a:t>
            </a:r>
            <a:r>
              <a:rPr lang="en-GB" sz="2200" dirty="0" smtClean="0"/>
              <a:t> is counting</a:t>
            </a:r>
          </a:p>
          <a:p>
            <a:pPr>
              <a:buFont typeface="Arial" panose="020B0604020202020204" pitchFamily="34" charset="0"/>
              <a:buChar char="•"/>
            </a:pPr>
            <a:r>
              <a:rPr lang="en-GB" sz="2200" dirty="0" smtClean="0"/>
              <a:t>Focus on </a:t>
            </a:r>
            <a:r>
              <a:rPr lang="en-GB" sz="2200" i="1" dirty="0" smtClean="0"/>
              <a:t>telling</a:t>
            </a:r>
            <a:r>
              <a:rPr lang="en-GB" sz="2200" dirty="0" smtClean="0"/>
              <a:t> rather than </a:t>
            </a:r>
            <a:r>
              <a:rPr lang="en-GB" sz="2200" i="1" dirty="0" smtClean="0"/>
              <a:t>story</a:t>
            </a:r>
            <a:r>
              <a:rPr lang="en-GB" sz="2200" dirty="0" smtClean="0"/>
              <a:t> </a:t>
            </a:r>
          </a:p>
          <a:p>
            <a:pPr>
              <a:buFont typeface="Arial" panose="020B0604020202020204" pitchFamily="34" charset="0"/>
              <a:buChar char="•"/>
            </a:pPr>
            <a:r>
              <a:rPr lang="en-GB" sz="2200" dirty="0" smtClean="0"/>
              <a:t>Focus on the fact of interpretation because they are interpreting us and we are interpreting them.</a:t>
            </a:r>
          </a:p>
          <a:p>
            <a:pPr>
              <a:buFont typeface="Arial" panose="020B0604020202020204" pitchFamily="34" charset="0"/>
              <a:buChar char="•"/>
            </a:pPr>
            <a:r>
              <a:rPr lang="en-GB" sz="2200" dirty="0" smtClean="0"/>
              <a:t>The </a:t>
            </a:r>
            <a:r>
              <a:rPr lang="en-GB" sz="2200" dirty="0" err="1" smtClean="0"/>
              <a:t>Eusa</a:t>
            </a:r>
            <a:r>
              <a:rPr lang="en-GB" sz="2200" dirty="0" smtClean="0"/>
              <a:t> story v the story of Mr Punch –meaning of ‘just fun’ – who tells the story/ for what purpose?</a:t>
            </a:r>
          </a:p>
          <a:p>
            <a:pPr>
              <a:buFont typeface="Arial" panose="020B0604020202020204" pitchFamily="34" charset="0"/>
              <a:buChar char="•"/>
            </a:pPr>
            <a:r>
              <a:rPr lang="en-GB" sz="2200" dirty="0" smtClean="0"/>
              <a:t>Use of rhymes – simultaneously easiness / uneasiness (whole text </a:t>
            </a:r>
            <a:r>
              <a:rPr lang="en-GB" sz="2200" i="1" dirty="0" err="1" smtClean="0"/>
              <a:t>unheimlich</a:t>
            </a:r>
            <a:r>
              <a:rPr lang="en-GB" sz="2200" i="1" dirty="0" smtClean="0"/>
              <a:t>)</a:t>
            </a:r>
            <a:endParaRPr lang="en-GB" sz="2200" dirty="0" smtClean="0"/>
          </a:p>
          <a:p>
            <a:pPr>
              <a:buFont typeface="Arial" panose="020B0604020202020204" pitchFamily="34" charset="0"/>
              <a:buChar char="•"/>
            </a:pPr>
            <a:r>
              <a:rPr lang="en-GB" sz="2200" dirty="0" smtClean="0"/>
              <a:t>Rhymes suggest the inculcation of values – reveal ideological inheritance</a:t>
            </a:r>
          </a:p>
          <a:p>
            <a:pPr>
              <a:buFont typeface="Arial" panose="020B0604020202020204" pitchFamily="34" charset="0"/>
              <a:buChar char="•"/>
            </a:pPr>
            <a:r>
              <a:rPr lang="en-GB" sz="2200" dirty="0" smtClean="0"/>
              <a:t>Question of looking &amp; foreshadowing they live inside a narrative &amp; see narrative as life.</a:t>
            </a:r>
          </a:p>
          <a:p>
            <a:pPr>
              <a:buFont typeface="Arial" panose="020B0604020202020204" pitchFamily="34" charset="0"/>
              <a:buChar char="•"/>
            </a:pPr>
            <a:r>
              <a:rPr lang="en-GB" sz="2200" dirty="0" smtClean="0"/>
              <a:t>Growing up becoming man not boy </a:t>
            </a:r>
          </a:p>
          <a:p>
            <a:pPr>
              <a:buFont typeface="Arial" panose="020B0604020202020204" pitchFamily="34" charset="0"/>
              <a:buChar char="•"/>
            </a:pPr>
            <a:endParaRPr lang="en-GB" sz="2200" dirty="0" smtClean="0"/>
          </a:p>
          <a:p>
            <a:pPr>
              <a:buFont typeface="Arial" panose="020B0604020202020204" pitchFamily="34" charset="0"/>
              <a:buChar char="•"/>
            </a:pPr>
            <a:endParaRPr lang="en-GB" sz="2200" dirty="0" smtClean="0"/>
          </a:p>
          <a:p>
            <a:pPr>
              <a:buFont typeface="Arial" panose="020B0604020202020204" pitchFamily="34" charset="0"/>
              <a:buChar char="•"/>
            </a:pPr>
            <a:endParaRPr lang="en-GB" sz="2200" dirty="0"/>
          </a:p>
        </p:txBody>
      </p:sp>
    </p:spTree>
    <p:extLst>
      <p:ext uri="{BB962C8B-B14F-4D97-AF65-F5344CB8AC3E}">
        <p14:creationId xmlns:p14="http://schemas.microsoft.com/office/powerpoint/2010/main" val="1860886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213EB-984B-4E46-BE43-B3724F6D8735}"/>
              </a:ext>
            </a:extLst>
          </p:cNvPr>
          <p:cNvSpPr>
            <a:spLocks noGrp="1"/>
          </p:cNvSpPr>
          <p:nvPr>
            <p:ph type="title"/>
          </p:nvPr>
        </p:nvSpPr>
        <p:spPr>
          <a:xfrm>
            <a:off x="457200" y="4170"/>
            <a:ext cx="8229600" cy="1143000"/>
          </a:xfrm>
        </p:spPr>
        <p:txBody>
          <a:bodyPr>
            <a:normAutofit/>
          </a:bodyPr>
          <a:lstStyle/>
          <a:p>
            <a:r>
              <a:rPr lang="en-GB" b="0" dirty="0" smtClean="0">
                <a:solidFill>
                  <a:srgbClr val="FF0000"/>
                </a:solidFill>
              </a:rPr>
              <a:t>Creative language</a:t>
            </a:r>
            <a:endParaRPr lang="en-GB" b="0" dirty="0">
              <a:solidFill>
                <a:srgbClr val="FF0000"/>
              </a:solidFill>
            </a:endParaRPr>
          </a:p>
        </p:txBody>
      </p:sp>
      <p:sp>
        <p:nvSpPr>
          <p:cNvPr id="3" name="Content Placeholder 2">
            <a:extLst>
              <a:ext uri="{FF2B5EF4-FFF2-40B4-BE49-F238E27FC236}">
                <a16:creationId xmlns:a16="http://schemas.microsoft.com/office/drawing/2014/main" id="{8DA6D2F6-DFA2-4EE5-B77A-60184923322B}"/>
              </a:ext>
            </a:extLst>
          </p:cNvPr>
          <p:cNvSpPr>
            <a:spLocks noGrp="1"/>
          </p:cNvSpPr>
          <p:nvPr>
            <p:ph idx="1"/>
          </p:nvPr>
        </p:nvSpPr>
        <p:spPr>
          <a:xfrm>
            <a:off x="233017" y="1268760"/>
            <a:ext cx="8435280" cy="5400600"/>
          </a:xfrm>
        </p:spPr>
        <p:txBody>
          <a:bodyPr>
            <a:normAutofit fontScale="85000" lnSpcReduction="20000"/>
          </a:bodyPr>
          <a:lstStyle/>
          <a:p>
            <a:pPr marL="137160" indent="0">
              <a:buNone/>
            </a:pPr>
            <a:r>
              <a:rPr lang="en-GB" dirty="0" smtClean="0"/>
              <a:t>A </a:t>
            </a:r>
            <a:r>
              <a:rPr lang="en-GB" dirty="0"/>
              <a:t>partly common language exists to which strangers can bring their own heartbeat, memories, images. A language that itself has learned from the heartbeat, memories, images of strangers.  </a:t>
            </a:r>
          </a:p>
          <a:p>
            <a:pPr marL="137160" indent="0">
              <a:buNone/>
            </a:pPr>
            <a:endParaRPr lang="en-GB" sz="1400" dirty="0" smtClean="0"/>
          </a:p>
          <a:p>
            <a:pPr marL="137160" indent="0">
              <a:buNone/>
            </a:pPr>
            <a:r>
              <a:rPr lang="en-GB" dirty="0" smtClean="0"/>
              <a:t>Adrienne </a:t>
            </a:r>
            <a:r>
              <a:rPr lang="en-GB" dirty="0"/>
              <a:t>points out, </a:t>
            </a:r>
            <a:r>
              <a:rPr lang="en-GB" dirty="0">
                <a:solidFill>
                  <a:srgbClr val="FFFF00"/>
                </a:solidFill>
              </a:rPr>
              <a:t>‘someone writing [a poem] believes in a reader, in readers, of that poem’ </a:t>
            </a:r>
          </a:p>
          <a:p>
            <a:pPr marL="137160" indent="0">
              <a:buNone/>
            </a:pPr>
            <a:endParaRPr lang="en-GB" sz="1300" dirty="0" smtClean="0"/>
          </a:p>
          <a:p>
            <a:pPr marL="137160" indent="0">
              <a:buNone/>
            </a:pPr>
            <a:r>
              <a:rPr lang="en-GB" i="1" dirty="0" smtClean="0"/>
              <a:t>In </a:t>
            </a:r>
            <a:r>
              <a:rPr lang="en-GB" i="1" dirty="0"/>
              <a:t>attempting to speak directly and immediately with those who read or listen to it, the language of poetry challenges that of the impersonal bureaucratic </a:t>
            </a:r>
            <a:r>
              <a:rPr lang="en-GB" i="1" dirty="0" smtClean="0"/>
              <a:t>system, an </a:t>
            </a:r>
            <a:r>
              <a:rPr lang="en-GB" i="1" dirty="0"/>
              <a:t>administrative non-language which loses connection to the physical and temporal being of the individual through generalisation and abstraction, and subjects the individual to often incomprehensible rules. </a:t>
            </a:r>
            <a:r>
              <a:rPr lang="en-GB" i="1" dirty="0" smtClean="0"/>
              <a:t>– compare Orwell on management speak</a:t>
            </a:r>
          </a:p>
          <a:p>
            <a:pPr marL="137160" indent="0">
              <a:buNone/>
            </a:pPr>
            <a:endParaRPr lang="en-GB" sz="1300" dirty="0"/>
          </a:p>
          <a:p>
            <a:pPr marL="137160" indent="0">
              <a:buNone/>
            </a:pPr>
            <a:r>
              <a:rPr lang="en-GB" dirty="0" smtClean="0"/>
              <a:t>Written </a:t>
            </a:r>
            <a:r>
              <a:rPr lang="en-GB" dirty="0"/>
              <a:t>art is a revitalising force that introduces ‘</a:t>
            </a:r>
            <a:r>
              <a:rPr lang="en-GB" dirty="0">
                <a:solidFill>
                  <a:srgbClr val="FFFF00"/>
                </a:solidFill>
              </a:rPr>
              <a:t>an exchange of electrical currents through language – that daily, mundane, abused, and ill-prized medium’.</a:t>
            </a:r>
          </a:p>
          <a:p>
            <a:pPr marL="137160" indent="0">
              <a:buNone/>
            </a:pPr>
            <a:r>
              <a:rPr lang="en-GB" dirty="0"/>
              <a:t>	</a:t>
            </a:r>
            <a:r>
              <a:rPr lang="en-GB" dirty="0" smtClean="0"/>
              <a:t>						[</a:t>
            </a:r>
            <a:r>
              <a:rPr lang="en-GB" dirty="0"/>
              <a:t>Adrienne Rich</a:t>
            </a:r>
            <a:r>
              <a:rPr lang="en-GB" dirty="0" smtClean="0"/>
              <a:t>]</a:t>
            </a:r>
            <a:endParaRPr lang="en-GB" dirty="0"/>
          </a:p>
        </p:txBody>
      </p:sp>
    </p:spTree>
    <p:extLst>
      <p:ext uri="{BB962C8B-B14F-4D97-AF65-F5344CB8AC3E}">
        <p14:creationId xmlns:p14="http://schemas.microsoft.com/office/powerpoint/2010/main" val="189695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E8369-DFB0-4AF6-9F58-6C7BABEEDD07}"/>
              </a:ext>
            </a:extLst>
          </p:cNvPr>
          <p:cNvSpPr>
            <a:spLocks noGrp="1"/>
          </p:cNvSpPr>
          <p:nvPr>
            <p:ph type="title"/>
          </p:nvPr>
        </p:nvSpPr>
        <p:spPr/>
        <p:txBody>
          <a:bodyPr/>
          <a:lstStyle/>
          <a:p>
            <a:r>
              <a:rPr lang="en-GB" b="0" dirty="0" smtClean="0">
                <a:solidFill>
                  <a:srgbClr val="FF0000"/>
                </a:solidFill>
                <a:effectLst/>
              </a:rPr>
              <a:t>Why read?</a:t>
            </a:r>
            <a:endParaRPr lang="en-GB" b="0" dirty="0">
              <a:solidFill>
                <a:srgbClr val="FF0000"/>
              </a:solidFill>
              <a:effectLst/>
            </a:endParaRPr>
          </a:p>
        </p:txBody>
      </p:sp>
      <p:sp>
        <p:nvSpPr>
          <p:cNvPr id="3" name="Content Placeholder 2">
            <a:extLst>
              <a:ext uri="{FF2B5EF4-FFF2-40B4-BE49-F238E27FC236}">
                <a16:creationId xmlns:a16="http://schemas.microsoft.com/office/drawing/2014/main" id="{150F04D3-5510-45F9-9636-44221862729F}"/>
              </a:ext>
            </a:extLst>
          </p:cNvPr>
          <p:cNvSpPr>
            <a:spLocks noGrp="1"/>
          </p:cNvSpPr>
          <p:nvPr>
            <p:ph idx="1"/>
          </p:nvPr>
        </p:nvSpPr>
        <p:spPr/>
        <p:txBody>
          <a:bodyPr>
            <a:normAutofit fontScale="85000" lnSpcReduction="20000"/>
          </a:bodyPr>
          <a:lstStyle/>
          <a:p>
            <a:pPr marL="137160" indent="0" fontAlgn="base">
              <a:buNone/>
            </a:pPr>
            <a:r>
              <a:rPr lang="en-GB" dirty="0">
                <a:solidFill>
                  <a:srgbClr val="FFFF00"/>
                </a:solidFill>
              </a:rPr>
              <a:t>When we come upon beautiful things they act like small tears in the surface of the world that pull us through to some vaster space.</a:t>
            </a:r>
          </a:p>
          <a:p>
            <a:pPr marL="137160" indent="0">
              <a:buNone/>
            </a:pPr>
            <a:r>
              <a:rPr lang="en-GB" dirty="0">
                <a:solidFill>
                  <a:srgbClr val="FFFF00"/>
                </a:solidFill>
              </a:rPr>
              <a:t> </a:t>
            </a:r>
          </a:p>
          <a:p>
            <a:pPr marL="137160" indent="0">
              <a:buNone/>
            </a:pPr>
            <a:r>
              <a:rPr lang="en-GB" dirty="0"/>
              <a:t>This willingness continually to revise one's own location in order to place oneself in the path of beauty is the basic impulse underlying education. One submits oneself to other minds (teachers) in order to increase the chance that one will be looking in the right direction when a comet makes its sweep through a certain patch of sky.</a:t>
            </a:r>
          </a:p>
          <a:p>
            <a:pPr marL="137160" indent="0">
              <a:buNone/>
            </a:pPr>
            <a:r>
              <a:rPr lang="en-GB" dirty="0"/>
              <a:t> </a:t>
            </a:r>
          </a:p>
          <a:p>
            <a:pPr marL="137160" indent="0">
              <a:buNone/>
            </a:pPr>
            <a:r>
              <a:rPr lang="en-GB" dirty="0"/>
              <a:t>To misstate, or even merely understate, the relation of the universities to beauty is one kind of error that can be made. A university is among the precious things that can be destroyed.</a:t>
            </a:r>
          </a:p>
          <a:p>
            <a:pPr marL="137160" indent="0">
              <a:buNone/>
            </a:pPr>
            <a:r>
              <a:rPr lang="en-GB" dirty="0"/>
              <a:t> </a:t>
            </a:r>
          </a:p>
          <a:p>
            <a:pPr marL="137160" indent="0">
              <a:buNone/>
            </a:pPr>
            <a:r>
              <a:rPr lang="en-GB" dirty="0"/>
              <a:t>Elaine </a:t>
            </a:r>
            <a:r>
              <a:rPr lang="en-GB" dirty="0" err="1"/>
              <a:t>Scarry</a:t>
            </a:r>
            <a:r>
              <a:rPr lang="en-GB" dirty="0"/>
              <a:t>,</a:t>
            </a:r>
            <a:r>
              <a:rPr lang="en-GB" i="1" dirty="0"/>
              <a:t> On Beauty and Being Just. </a:t>
            </a:r>
            <a:r>
              <a:rPr lang="en-GB" dirty="0"/>
              <a:t>Princeton University Press, 2013</a:t>
            </a:r>
          </a:p>
          <a:p>
            <a:pPr marL="137160" indent="0">
              <a:buNone/>
            </a:pPr>
            <a:endParaRPr lang="en-GB" dirty="0"/>
          </a:p>
        </p:txBody>
      </p:sp>
    </p:spTree>
    <p:extLst>
      <p:ext uri="{BB962C8B-B14F-4D97-AF65-F5344CB8AC3E}">
        <p14:creationId xmlns:p14="http://schemas.microsoft.com/office/powerpoint/2010/main" val="2895955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0" dirty="0" smtClean="0">
                <a:solidFill>
                  <a:srgbClr val="FF0000"/>
                </a:solidFill>
                <a:effectLst/>
              </a:rPr>
              <a:t>Impossible questions</a:t>
            </a:r>
            <a:endParaRPr lang="en-GB" b="0" dirty="0">
              <a:solidFill>
                <a:srgbClr val="FF0000"/>
              </a:solidFill>
              <a:effectLst/>
            </a:endParaRPr>
          </a:p>
        </p:txBody>
      </p:sp>
      <p:sp>
        <p:nvSpPr>
          <p:cNvPr id="3" name="Content Placeholder 2"/>
          <p:cNvSpPr>
            <a:spLocks noGrp="1"/>
          </p:cNvSpPr>
          <p:nvPr>
            <p:ph idx="1"/>
          </p:nvPr>
        </p:nvSpPr>
        <p:spPr>
          <a:xfrm>
            <a:off x="683568" y="1600200"/>
            <a:ext cx="8003232" cy="4349080"/>
          </a:xfrm>
        </p:spPr>
        <p:txBody>
          <a:bodyPr/>
          <a:lstStyle/>
          <a:p>
            <a:pPr marL="137160" indent="0">
              <a:buNone/>
            </a:pPr>
            <a:r>
              <a:rPr lang="en-GB" dirty="0"/>
              <a:t>here is the Hart of the </a:t>
            </a:r>
            <a:r>
              <a:rPr lang="en-GB" dirty="0" err="1"/>
              <a:t>Wud</a:t>
            </a:r>
            <a:r>
              <a:rPr lang="en-GB" dirty="0"/>
              <a:t> in the </a:t>
            </a:r>
            <a:r>
              <a:rPr lang="en-GB" dirty="0" err="1"/>
              <a:t>Eusa</a:t>
            </a:r>
            <a:r>
              <a:rPr lang="en-GB" dirty="0"/>
              <a:t> Story that </a:t>
            </a:r>
            <a:r>
              <a:rPr lang="en-GB" dirty="0" err="1"/>
              <a:t>wer</a:t>
            </a:r>
            <a:r>
              <a:rPr lang="en-GB" dirty="0"/>
              <a:t> a stag every 1 knows that. There is the hart of the wood meaning the </a:t>
            </a:r>
            <a:r>
              <a:rPr lang="en-GB" dirty="0" err="1"/>
              <a:t>veryes</a:t>
            </a:r>
            <a:r>
              <a:rPr lang="en-GB" dirty="0"/>
              <a:t> </a:t>
            </a:r>
            <a:r>
              <a:rPr lang="en-GB" dirty="0" err="1"/>
              <a:t>deap</a:t>
            </a:r>
            <a:r>
              <a:rPr lang="en-GB" dirty="0"/>
              <a:t> of it </a:t>
            </a:r>
            <a:r>
              <a:rPr lang="en-GB" u="sng" dirty="0" err="1"/>
              <a:t>thats</a:t>
            </a:r>
            <a:r>
              <a:rPr lang="en-GB" u="sng" dirty="0"/>
              <a:t> a </a:t>
            </a:r>
            <a:r>
              <a:rPr lang="en-GB" u="sng" dirty="0" err="1"/>
              <a:t>nother</a:t>
            </a:r>
            <a:r>
              <a:rPr lang="en-GB" u="sng" dirty="0"/>
              <a:t> thing</a:t>
            </a:r>
            <a:r>
              <a:rPr lang="en-GB" dirty="0"/>
              <a:t>. There is the hart of the wood where they </a:t>
            </a:r>
            <a:r>
              <a:rPr lang="en-GB" dirty="0" err="1"/>
              <a:t>bern</a:t>
            </a:r>
            <a:r>
              <a:rPr lang="en-GB" dirty="0"/>
              <a:t> the chard coal </a:t>
            </a:r>
            <a:r>
              <a:rPr lang="en-GB" u="sng" dirty="0" err="1"/>
              <a:t>thats</a:t>
            </a:r>
            <a:r>
              <a:rPr lang="en-GB" u="sng" dirty="0"/>
              <a:t> a </a:t>
            </a:r>
            <a:r>
              <a:rPr lang="en-GB" u="sng" dirty="0" err="1"/>
              <a:t>nother</a:t>
            </a:r>
            <a:r>
              <a:rPr lang="en-GB" u="sng" dirty="0"/>
              <a:t> thing </a:t>
            </a:r>
            <a:r>
              <a:rPr lang="en-GB" u="sng" dirty="0" err="1"/>
              <a:t>agen</a:t>
            </a:r>
            <a:r>
              <a:rPr lang="en-GB" u="sng" dirty="0"/>
              <a:t> </a:t>
            </a:r>
            <a:r>
              <a:rPr lang="en-GB" dirty="0" err="1"/>
              <a:t>innit</a:t>
            </a:r>
            <a:r>
              <a:rPr lang="en-GB" dirty="0"/>
              <a:t>. </a:t>
            </a:r>
            <a:r>
              <a:rPr lang="en-GB" u="sng" dirty="0" err="1"/>
              <a:t>Thats</a:t>
            </a:r>
            <a:r>
              <a:rPr lang="en-GB" u="sng" dirty="0"/>
              <a:t> a </a:t>
            </a:r>
            <a:r>
              <a:rPr lang="en-GB" u="sng" dirty="0" err="1"/>
              <a:t>nother</a:t>
            </a:r>
            <a:r>
              <a:rPr lang="en-GB" u="sng" dirty="0"/>
              <a:t> thing</a:t>
            </a:r>
            <a:r>
              <a:rPr lang="en-GB" dirty="0"/>
              <a:t>. </a:t>
            </a:r>
            <a:r>
              <a:rPr lang="en-GB" dirty="0" err="1"/>
              <a:t>Berning</a:t>
            </a:r>
            <a:r>
              <a:rPr lang="en-GB" dirty="0"/>
              <a:t> the chard coal in the hart of the wood. </a:t>
            </a:r>
            <a:r>
              <a:rPr lang="en-GB" dirty="0" err="1"/>
              <a:t>Thats</a:t>
            </a:r>
            <a:r>
              <a:rPr lang="en-GB" dirty="0"/>
              <a:t> what they call the stack of wood you see. The stack of wood in the shape they do it for chard coal </a:t>
            </a:r>
            <a:r>
              <a:rPr lang="en-GB" dirty="0" err="1"/>
              <a:t>berning</a:t>
            </a:r>
            <a:r>
              <a:rPr lang="en-GB" dirty="0"/>
              <a:t>. </a:t>
            </a:r>
            <a:r>
              <a:rPr lang="en-GB" dirty="0">
                <a:solidFill>
                  <a:srgbClr val="FFFF00"/>
                </a:solidFill>
              </a:rPr>
              <a:t>Why do they call it the hart </a:t>
            </a:r>
            <a:r>
              <a:rPr lang="en-GB" dirty="0" err="1">
                <a:solidFill>
                  <a:srgbClr val="FFFF00"/>
                </a:solidFill>
              </a:rPr>
              <a:t>tho</a:t>
            </a:r>
            <a:r>
              <a:rPr lang="en-GB" dirty="0">
                <a:solidFill>
                  <a:srgbClr val="FFFF00"/>
                </a:solidFill>
              </a:rPr>
              <a:t>? </a:t>
            </a:r>
            <a:r>
              <a:rPr lang="en-GB" dirty="0" err="1">
                <a:solidFill>
                  <a:srgbClr val="FFFF00"/>
                </a:solidFill>
              </a:rPr>
              <a:t>Thats</a:t>
            </a:r>
            <a:r>
              <a:rPr lang="en-GB" dirty="0">
                <a:solidFill>
                  <a:srgbClr val="FFFF00"/>
                </a:solidFill>
              </a:rPr>
              <a:t> what this here story </a:t>
            </a:r>
            <a:r>
              <a:rPr lang="en-GB" dirty="0" err="1">
                <a:solidFill>
                  <a:srgbClr val="FFFF00"/>
                </a:solidFill>
              </a:rPr>
              <a:t>tels</a:t>
            </a:r>
            <a:r>
              <a:rPr lang="en-GB" dirty="0">
                <a:solidFill>
                  <a:srgbClr val="FFFF00"/>
                </a:solidFill>
              </a:rPr>
              <a:t> of</a:t>
            </a:r>
            <a:r>
              <a:rPr lang="en-GB" dirty="0"/>
              <a:t>.</a:t>
            </a:r>
          </a:p>
        </p:txBody>
      </p:sp>
    </p:spTree>
    <p:extLst>
      <p:ext uri="{BB962C8B-B14F-4D97-AF65-F5344CB8AC3E}">
        <p14:creationId xmlns:p14="http://schemas.microsoft.com/office/powerpoint/2010/main" val="363879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F3279-B21F-4693-A46A-6E4CB2446895}"/>
              </a:ext>
            </a:extLst>
          </p:cNvPr>
          <p:cNvSpPr>
            <a:spLocks noGrp="1"/>
          </p:cNvSpPr>
          <p:nvPr>
            <p:ph type="title"/>
          </p:nvPr>
        </p:nvSpPr>
        <p:spPr>
          <a:xfrm>
            <a:off x="179512" y="0"/>
            <a:ext cx="8784976" cy="836712"/>
          </a:xfrm>
        </p:spPr>
        <p:txBody>
          <a:bodyPr>
            <a:noAutofit/>
          </a:bodyPr>
          <a:lstStyle/>
          <a:p>
            <a:r>
              <a:rPr lang="en-GB" sz="3600" b="0" dirty="0" smtClean="0">
                <a:solidFill>
                  <a:srgbClr val="FF0000"/>
                </a:solidFill>
                <a:effectLst/>
              </a:rPr>
              <a:t>the other ‘1 girt thing’</a:t>
            </a:r>
            <a:endParaRPr lang="en-GB" sz="3600" b="0" dirty="0">
              <a:solidFill>
                <a:srgbClr val="FF0000"/>
              </a:solidFill>
              <a:effectLst/>
            </a:endParaRPr>
          </a:p>
        </p:txBody>
      </p:sp>
      <p:sp>
        <p:nvSpPr>
          <p:cNvPr id="3" name="Content Placeholder 2">
            <a:extLst>
              <a:ext uri="{FF2B5EF4-FFF2-40B4-BE49-F238E27FC236}">
                <a16:creationId xmlns:a16="http://schemas.microsoft.com/office/drawing/2014/main" id="{5CDF462E-F44B-4EF2-8B99-7721B62DF91C}"/>
              </a:ext>
            </a:extLst>
          </p:cNvPr>
          <p:cNvSpPr>
            <a:spLocks noGrp="1"/>
          </p:cNvSpPr>
          <p:nvPr>
            <p:ph idx="1"/>
          </p:nvPr>
        </p:nvSpPr>
        <p:spPr>
          <a:xfrm>
            <a:off x="323528" y="813830"/>
            <a:ext cx="8496944" cy="5860611"/>
          </a:xfrm>
        </p:spPr>
        <p:txBody>
          <a:bodyPr>
            <a:normAutofit fontScale="77500" lnSpcReduction="20000"/>
          </a:bodyPr>
          <a:lstStyle/>
          <a:p>
            <a:pPr marL="137160" indent="0">
              <a:buNone/>
            </a:pPr>
            <a:r>
              <a:rPr lang="en-GB" sz="2700" dirty="0"/>
              <a:t>She said, "Its some </a:t>
            </a:r>
            <a:r>
              <a:rPr lang="en-GB" sz="2700" dirty="0" err="1"/>
              <a:t>kynd</a:t>
            </a:r>
            <a:r>
              <a:rPr lang="en-GB" sz="2700" dirty="0"/>
              <a:t> of thing it </a:t>
            </a:r>
            <a:r>
              <a:rPr lang="en-GB" sz="2700" dirty="0" err="1"/>
              <a:t>aint</a:t>
            </a:r>
            <a:r>
              <a:rPr lang="en-GB" sz="2700" dirty="0"/>
              <a:t> us but yet its in us. Its looking out thru our eye </a:t>
            </a:r>
            <a:r>
              <a:rPr lang="en-GB" sz="2700" dirty="0" err="1"/>
              <a:t>hoals</a:t>
            </a:r>
            <a:r>
              <a:rPr lang="en-GB" sz="2700" dirty="0"/>
              <a:t>. May be you </a:t>
            </a:r>
            <a:r>
              <a:rPr lang="en-GB" sz="2700" dirty="0" err="1"/>
              <a:t>dont</a:t>
            </a:r>
            <a:r>
              <a:rPr lang="en-GB" sz="2700" dirty="0"/>
              <a:t> take no </a:t>
            </a:r>
            <a:r>
              <a:rPr lang="en-GB" sz="2700" dirty="0" err="1"/>
              <a:t>noatis</a:t>
            </a:r>
            <a:r>
              <a:rPr lang="en-GB" sz="2700" dirty="0"/>
              <a:t> of it only some times. Say you get </a:t>
            </a:r>
            <a:r>
              <a:rPr lang="en-GB" sz="2700" dirty="0" err="1"/>
              <a:t>woak</a:t>
            </a:r>
            <a:r>
              <a:rPr lang="en-GB" sz="2700" dirty="0"/>
              <a:t> up </a:t>
            </a:r>
            <a:r>
              <a:rPr lang="en-GB" sz="2700" dirty="0" err="1"/>
              <a:t>suddn</a:t>
            </a:r>
            <a:r>
              <a:rPr lang="en-GB" sz="2700" dirty="0"/>
              <a:t> in the </a:t>
            </a:r>
            <a:r>
              <a:rPr lang="en-GB" sz="2700" dirty="0" err="1"/>
              <a:t>middl</a:t>
            </a:r>
            <a:r>
              <a:rPr lang="en-GB" sz="2700" dirty="0"/>
              <a:t> of the </a:t>
            </a:r>
            <a:r>
              <a:rPr lang="en-GB" sz="2700" dirty="0" err="1"/>
              <a:t>nite</a:t>
            </a:r>
            <a:r>
              <a:rPr lang="en-GB" sz="2700" dirty="0"/>
              <a:t>. 1 minim </a:t>
            </a:r>
            <a:r>
              <a:rPr lang="en-GB" sz="2700" dirty="0" err="1"/>
              <a:t>youre</a:t>
            </a:r>
            <a:r>
              <a:rPr lang="en-GB" sz="2700" dirty="0"/>
              <a:t> a </a:t>
            </a:r>
            <a:r>
              <a:rPr lang="en-GB" sz="2700" dirty="0" err="1"/>
              <a:t>sleap</a:t>
            </a:r>
            <a:r>
              <a:rPr lang="en-GB" sz="2700" dirty="0"/>
              <a:t> and the </a:t>
            </a:r>
            <a:r>
              <a:rPr lang="en-GB" sz="2700" dirty="0" err="1"/>
              <a:t>nex</a:t>
            </a:r>
            <a:r>
              <a:rPr lang="en-GB" sz="2700" dirty="0"/>
              <a:t> </a:t>
            </a:r>
            <a:r>
              <a:rPr lang="en-GB" sz="2700" dirty="0" err="1"/>
              <a:t>youre</a:t>
            </a:r>
            <a:r>
              <a:rPr lang="en-GB" sz="2700" dirty="0"/>
              <a:t> on your feet with a spear in your </a:t>
            </a:r>
            <a:r>
              <a:rPr lang="en-GB" sz="2700" dirty="0" err="1"/>
              <a:t>han</a:t>
            </a:r>
            <a:r>
              <a:rPr lang="en-GB" sz="2700" dirty="0"/>
              <a:t>. </a:t>
            </a:r>
            <a:r>
              <a:rPr lang="en-GB" sz="2700" dirty="0" err="1"/>
              <a:t>Wel</a:t>
            </a:r>
            <a:r>
              <a:rPr lang="en-GB" sz="2700" dirty="0"/>
              <a:t> it </a:t>
            </a:r>
            <a:r>
              <a:rPr lang="en-GB" sz="2700" dirty="0" err="1"/>
              <a:t>wernt</a:t>
            </a:r>
            <a:r>
              <a:rPr lang="en-GB" sz="2700" dirty="0"/>
              <a:t> you put that spear in your </a:t>
            </a:r>
            <a:r>
              <a:rPr lang="en-GB" sz="2700" dirty="0" err="1"/>
              <a:t>han</a:t>
            </a:r>
            <a:r>
              <a:rPr lang="en-GB" sz="2700" dirty="0"/>
              <a:t> it </a:t>
            </a:r>
            <a:r>
              <a:rPr lang="en-GB" sz="2700" dirty="0" err="1"/>
              <a:t>wer</a:t>
            </a:r>
            <a:r>
              <a:rPr lang="en-GB" sz="2700" dirty="0"/>
              <a:t> that other thing </a:t>
            </a:r>
            <a:r>
              <a:rPr lang="en-GB" sz="2700" dirty="0" err="1"/>
              <a:t>whats</a:t>
            </a:r>
            <a:r>
              <a:rPr lang="en-GB" sz="2700" dirty="0"/>
              <a:t> looking out thru your eye </a:t>
            </a:r>
            <a:r>
              <a:rPr lang="en-GB" sz="2700" dirty="0" err="1"/>
              <a:t>hoals</a:t>
            </a:r>
            <a:r>
              <a:rPr lang="en-GB" sz="2700" dirty="0"/>
              <a:t>. It </a:t>
            </a:r>
            <a:r>
              <a:rPr lang="en-GB" sz="2700" dirty="0" err="1"/>
              <a:t>aint</a:t>
            </a:r>
            <a:r>
              <a:rPr lang="en-GB" sz="2700" dirty="0"/>
              <a:t> you nor it </a:t>
            </a:r>
            <a:r>
              <a:rPr lang="en-GB" sz="2700" dirty="0" err="1"/>
              <a:t>dont</a:t>
            </a:r>
            <a:r>
              <a:rPr lang="en-GB" sz="2700" dirty="0"/>
              <a:t> even know your name</a:t>
            </a:r>
            <a:r>
              <a:rPr lang="en-GB" sz="2700" dirty="0">
                <a:solidFill>
                  <a:srgbClr val="FFFF00"/>
                </a:solidFill>
              </a:rPr>
              <a:t>. Its in us </a:t>
            </a:r>
            <a:r>
              <a:rPr lang="en-GB" sz="2700" dirty="0" err="1">
                <a:solidFill>
                  <a:srgbClr val="FFFF00"/>
                </a:solidFill>
              </a:rPr>
              <a:t>lorn</a:t>
            </a:r>
            <a:r>
              <a:rPr lang="en-GB" sz="2700" dirty="0">
                <a:solidFill>
                  <a:srgbClr val="FFFF00"/>
                </a:solidFill>
              </a:rPr>
              <a:t> and loan and sheltering how it can."</a:t>
            </a:r>
          </a:p>
          <a:p>
            <a:pPr marL="137160" indent="0">
              <a:buNone/>
            </a:pPr>
            <a:r>
              <a:rPr lang="en-GB" sz="2700" dirty="0"/>
              <a:t>I said, "If its in every 1 of us </a:t>
            </a:r>
            <a:r>
              <a:rPr lang="en-GB" sz="2700" dirty="0" err="1"/>
              <a:t>theres</a:t>
            </a:r>
            <a:r>
              <a:rPr lang="en-GB" sz="2700" dirty="0"/>
              <a:t> </a:t>
            </a:r>
            <a:r>
              <a:rPr lang="en-GB" sz="2700" dirty="0" err="1"/>
              <a:t>moren</a:t>
            </a:r>
            <a:r>
              <a:rPr lang="en-GB" sz="2700" dirty="0"/>
              <a:t> 1 of it </a:t>
            </a:r>
            <a:r>
              <a:rPr lang="en-GB" sz="2700" dirty="0" err="1"/>
              <a:t>theres</a:t>
            </a:r>
            <a:r>
              <a:rPr lang="en-GB" sz="2700" dirty="0"/>
              <a:t> got to be a </a:t>
            </a:r>
            <a:r>
              <a:rPr lang="en-GB" sz="2700" dirty="0" err="1"/>
              <a:t>manying</a:t>
            </a:r>
            <a:r>
              <a:rPr lang="en-GB" sz="2700" dirty="0"/>
              <a:t> </a:t>
            </a:r>
            <a:r>
              <a:rPr lang="en-GB" sz="2700" dirty="0" err="1"/>
              <a:t>theres</a:t>
            </a:r>
            <a:r>
              <a:rPr lang="en-GB" sz="2700" dirty="0"/>
              <a:t> got to be a </a:t>
            </a:r>
            <a:r>
              <a:rPr lang="en-GB" sz="2700" dirty="0" err="1"/>
              <a:t>millying</a:t>
            </a:r>
            <a:r>
              <a:rPr lang="en-GB" sz="2700" dirty="0"/>
              <a:t> and </a:t>
            </a:r>
            <a:r>
              <a:rPr lang="en-GB" sz="2700" dirty="0" err="1"/>
              <a:t>mor.</a:t>
            </a:r>
            <a:r>
              <a:rPr lang="en-GB" sz="2700" dirty="0"/>
              <a:t>"</a:t>
            </a:r>
          </a:p>
          <a:p>
            <a:pPr marL="137160" indent="0">
              <a:buNone/>
            </a:pPr>
            <a:r>
              <a:rPr lang="en-GB" sz="2700" dirty="0"/>
              <a:t>Lorna said, "</a:t>
            </a:r>
            <a:r>
              <a:rPr lang="en-GB" sz="2700" dirty="0" err="1"/>
              <a:t>Wel</a:t>
            </a:r>
            <a:r>
              <a:rPr lang="en-GB" sz="2700" dirty="0"/>
              <a:t> there is a </a:t>
            </a:r>
            <a:r>
              <a:rPr lang="en-GB" sz="2700" dirty="0" err="1"/>
              <a:t>millying</a:t>
            </a:r>
            <a:r>
              <a:rPr lang="en-GB" sz="2700" dirty="0"/>
              <a:t> and </a:t>
            </a:r>
            <a:r>
              <a:rPr lang="en-GB" sz="2700" dirty="0" err="1"/>
              <a:t>mor.</a:t>
            </a:r>
            <a:r>
              <a:rPr lang="en-GB" sz="2700" dirty="0"/>
              <a:t>"</a:t>
            </a:r>
          </a:p>
          <a:p>
            <a:pPr marL="137160" indent="0">
              <a:buNone/>
            </a:pPr>
            <a:r>
              <a:rPr lang="en-GB" sz="2700" dirty="0"/>
              <a:t>I said, "</a:t>
            </a:r>
            <a:r>
              <a:rPr lang="en-GB" sz="2700" dirty="0" err="1"/>
              <a:t>Wel</a:t>
            </a:r>
            <a:r>
              <a:rPr lang="en-GB" sz="2700" dirty="0"/>
              <a:t> </a:t>
            </a:r>
            <a:r>
              <a:rPr lang="en-GB" sz="2700" dirty="0">
                <a:solidFill>
                  <a:srgbClr val="FFFF00"/>
                </a:solidFill>
              </a:rPr>
              <a:t>if </a:t>
            </a:r>
            <a:r>
              <a:rPr lang="en-GB" sz="2700" dirty="0" err="1">
                <a:solidFill>
                  <a:srgbClr val="FFFF00"/>
                </a:solidFill>
              </a:rPr>
              <a:t>theres</a:t>
            </a:r>
            <a:r>
              <a:rPr lang="en-GB" sz="2700" dirty="0">
                <a:solidFill>
                  <a:srgbClr val="FFFF00"/>
                </a:solidFill>
              </a:rPr>
              <a:t> such a </a:t>
            </a:r>
            <a:r>
              <a:rPr lang="en-GB" sz="2700" dirty="0" err="1">
                <a:solidFill>
                  <a:srgbClr val="FFFF00"/>
                </a:solidFill>
              </a:rPr>
              <a:t>manying</a:t>
            </a:r>
            <a:r>
              <a:rPr lang="en-GB" sz="2700" dirty="0">
                <a:solidFill>
                  <a:srgbClr val="FFFF00"/>
                </a:solidFill>
              </a:rPr>
              <a:t> of it whys it </a:t>
            </a:r>
            <a:r>
              <a:rPr lang="en-GB" sz="2700" dirty="0" err="1">
                <a:solidFill>
                  <a:srgbClr val="FFFF00"/>
                </a:solidFill>
              </a:rPr>
              <a:t>lorn</a:t>
            </a:r>
            <a:r>
              <a:rPr lang="en-GB" sz="2700" dirty="0">
                <a:solidFill>
                  <a:srgbClr val="FFFF00"/>
                </a:solidFill>
              </a:rPr>
              <a:t> then whys it loan</a:t>
            </a:r>
            <a:r>
              <a:rPr lang="en-GB" sz="2700" dirty="0"/>
              <a:t>?"</a:t>
            </a:r>
          </a:p>
          <a:p>
            <a:pPr marL="137160" indent="0">
              <a:buNone/>
            </a:pPr>
            <a:r>
              <a:rPr lang="en-GB" sz="2700" dirty="0"/>
              <a:t>She said, "</a:t>
            </a:r>
            <a:r>
              <a:rPr lang="en-GB" sz="2700" dirty="0" err="1"/>
              <a:t>Becaws</a:t>
            </a:r>
            <a:r>
              <a:rPr lang="en-GB" sz="2700" dirty="0"/>
              <a:t> the </a:t>
            </a:r>
            <a:r>
              <a:rPr lang="en-GB" sz="2700" dirty="0" err="1"/>
              <a:t>manying</a:t>
            </a:r>
            <a:r>
              <a:rPr lang="en-GB" sz="2700" dirty="0"/>
              <a:t> and the </a:t>
            </a:r>
            <a:r>
              <a:rPr lang="en-GB" sz="2700" dirty="0" err="1"/>
              <a:t>millying</a:t>
            </a:r>
            <a:r>
              <a:rPr lang="en-GB" sz="2700" dirty="0"/>
              <a:t> </a:t>
            </a:r>
            <a:r>
              <a:rPr lang="en-GB" sz="2700" dirty="0">
                <a:solidFill>
                  <a:srgbClr val="FFFF00"/>
                </a:solidFill>
              </a:rPr>
              <a:t>its all 1 thing </a:t>
            </a:r>
            <a:r>
              <a:rPr lang="en-GB" sz="2700" dirty="0"/>
              <a:t>it </a:t>
            </a:r>
            <a:r>
              <a:rPr lang="en-GB" sz="2700" dirty="0" err="1"/>
              <a:t>dont</a:t>
            </a:r>
            <a:r>
              <a:rPr lang="en-GB" sz="2700" dirty="0"/>
              <a:t> have nothing to </a:t>
            </a:r>
            <a:r>
              <a:rPr lang="en-GB" sz="2700" dirty="0" err="1"/>
              <a:t>gether</a:t>
            </a:r>
            <a:r>
              <a:rPr lang="en-GB" sz="2700" dirty="0"/>
              <a:t> with. You look at </a:t>
            </a:r>
            <a:r>
              <a:rPr lang="en-GB" sz="2700" dirty="0" err="1"/>
              <a:t>lykens</a:t>
            </a:r>
            <a:r>
              <a:rPr lang="en-GB" sz="2700" dirty="0"/>
              <a:t> on a </a:t>
            </a:r>
            <a:r>
              <a:rPr lang="en-GB" sz="2700" dirty="0" err="1"/>
              <a:t>stoan</a:t>
            </a:r>
            <a:r>
              <a:rPr lang="en-GB" sz="2700" dirty="0"/>
              <a:t> its all them tiny </a:t>
            </a:r>
            <a:r>
              <a:rPr lang="en-GB" sz="2700" dirty="0" err="1"/>
              <a:t>manyings</a:t>
            </a:r>
            <a:r>
              <a:rPr lang="en-GB" sz="2700" dirty="0"/>
              <a:t> of it and may be each part of it </a:t>
            </a:r>
            <a:r>
              <a:rPr lang="en-GB" sz="2700" dirty="0" err="1"/>
              <a:t>myt</a:t>
            </a:r>
            <a:r>
              <a:rPr lang="en-GB" sz="2700" dirty="0"/>
              <a:t> think its </a:t>
            </a:r>
            <a:r>
              <a:rPr lang="en-GB" sz="2700" dirty="0" err="1"/>
              <a:t>sepert</a:t>
            </a:r>
            <a:r>
              <a:rPr lang="en-GB" sz="2700" dirty="0"/>
              <a:t> only </a:t>
            </a:r>
            <a:r>
              <a:rPr lang="en-GB" sz="2700" dirty="0">
                <a:solidFill>
                  <a:srgbClr val="FFFF00"/>
                </a:solidFill>
              </a:rPr>
              <a:t>we can see its all 1 thing</a:t>
            </a:r>
            <a:r>
              <a:rPr lang="en-GB" sz="2700" dirty="0"/>
              <a:t>. </a:t>
            </a:r>
            <a:r>
              <a:rPr lang="en-GB" sz="2700" dirty="0" err="1"/>
              <a:t>Thats</a:t>
            </a:r>
            <a:r>
              <a:rPr lang="en-GB" sz="2700" dirty="0"/>
              <a:t> how it is with what </a:t>
            </a:r>
            <a:r>
              <a:rPr lang="en-GB" sz="2700" dirty="0">
                <a:solidFill>
                  <a:srgbClr val="FFFF00"/>
                </a:solidFill>
              </a:rPr>
              <a:t>we are its all 1 girt big thing and </a:t>
            </a:r>
            <a:r>
              <a:rPr lang="en-GB" sz="2700" dirty="0" err="1">
                <a:solidFill>
                  <a:srgbClr val="FFFF00"/>
                </a:solidFill>
              </a:rPr>
              <a:t>divvyt</a:t>
            </a:r>
            <a:r>
              <a:rPr lang="en-GB" sz="2700" dirty="0">
                <a:solidFill>
                  <a:srgbClr val="FFFF00"/>
                </a:solidFill>
              </a:rPr>
              <a:t> up amongst the many</a:t>
            </a:r>
            <a:r>
              <a:rPr lang="en-GB" sz="2700" dirty="0"/>
              <a:t>. Its </a:t>
            </a:r>
            <a:r>
              <a:rPr lang="en-GB" sz="2700" dirty="0">
                <a:solidFill>
                  <a:srgbClr val="FFFF00"/>
                </a:solidFill>
              </a:rPr>
              <a:t>all 1 girt thing bigger nor the won and </a:t>
            </a:r>
            <a:r>
              <a:rPr lang="en-GB" sz="2700" dirty="0" err="1">
                <a:solidFill>
                  <a:srgbClr val="FFFF00"/>
                </a:solidFill>
              </a:rPr>
              <a:t>lorn</a:t>
            </a:r>
            <a:r>
              <a:rPr lang="en-GB" sz="2700" dirty="0">
                <a:solidFill>
                  <a:srgbClr val="FFFF00"/>
                </a:solidFill>
              </a:rPr>
              <a:t> and loan and </a:t>
            </a:r>
            <a:r>
              <a:rPr lang="en-GB" sz="2700" dirty="0" err="1">
                <a:solidFill>
                  <a:srgbClr val="FFFF00"/>
                </a:solidFill>
              </a:rPr>
              <a:t>oansome</a:t>
            </a:r>
            <a:r>
              <a:rPr lang="en-GB" sz="2700" dirty="0"/>
              <a:t>. </a:t>
            </a:r>
            <a:r>
              <a:rPr lang="en-GB" sz="2700" dirty="0" err="1"/>
              <a:t>Tremmering</a:t>
            </a:r>
            <a:r>
              <a:rPr lang="en-GB" sz="2700" dirty="0"/>
              <a:t> it is and feart. It puts us on like we put on our does. Some times we </a:t>
            </a:r>
            <a:r>
              <a:rPr lang="en-GB" sz="2700" dirty="0" err="1"/>
              <a:t>dont</a:t>
            </a:r>
            <a:r>
              <a:rPr lang="en-GB" sz="2700" dirty="0"/>
              <a:t> fit. Some times it cant </a:t>
            </a:r>
            <a:r>
              <a:rPr lang="en-GB" sz="2700" dirty="0" err="1"/>
              <a:t>fynd</a:t>
            </a:r>
            <a:r>
              <a:rPr lang="en-GB" sz="2700" dirty="0"/>
              <a:t> the arm </a:t>
            </a:r>
            <a:r>
              <a:rPr lang="en-GB" sz="2700" dirty="0" err="1"/>
              <a:t>hoals</a:t>
            </a:r>
            <a:r>
              <a:rPr lang="en-GB" sz="2700" dirty="0"/>
              <a:t> and it tears us a part. I </a:t>
            </a:r>
            <a:r>
              <a:rPr lang="en-GB" sz="2700" dirty="0" err="1"/>
              <a:t>dont</a:t>
            </a:r>
            <a:r>
              <a:rPr lang="en-GB" sz="2700" dirty="0"/>
              <a:t> think I took all that much </a:t>
            </a:r>
            <a:r>
              <a:rPr lang="en-GB" sz="2700" dirty="0" err="1"/>
              <a:t>noatis</a:t>
            </a:r>
            <a:r>
              <a:rPr lang="en-GB" sz="2700" dirty="0"/>
              <a:t> of it when I ben </a:t>
            </a:r>
            <a:r>
              <a:rPr lang="en-GB" sz="2700" dirty="0" err="1"/>
              <a:t>yung</a:t>
            </a:r>
            <a:r>
              <a:rPr lang="en-GB" sz="2700" dirty="0"/>
              <a:t>. Now </a:t>
            </a:r>
            <a:r>
              <a:rPr lang="en-GB" sz="2700" dirty="0" err="1"/>
              <a:t>Im</a:t>
            </a:r>
            <a:r>
              <a:rPr lang="en-GB" sz="2700" dirty="0"/>
              <a:t> old I </a:t>
            </a:r>
            <a:r>
              <a:rPr lang="en-GB" sz="2700" dirty="0" err="1"/>
              <a:t>noatis</a:t>
            </a:r>
            <a:r>
              <a:rPr lang="en-GB" sz="2700" dirty="0"/>
              <a:t> it </a:t>
            </a:r>
            <a:r>
              <a:rPr lang="en-GB" sz="2700" dirty="0" err="1"/>
              <a:t>mor.</a:t>
            </a:r>
            <a:r>
              <a:rPr lang="en-GB" sz="2700" dirty="0"/>
              <a:t> It </a:t>
            </a:r>
            <a:r>
              <a:rPr lang="en-GB" sz="2700" dirty="0" err="1"/>
              <a:t>dont</a:t>
            </a:r>
            <a:r>
              <a:rPr lang="en-GB" sz="2700" dirty="0"/>
              <a:t> </a:t>
            </a:r>
            <a:r>
              <a:rPr lang="en-GB" sz="2700" dirty="0" err="1"/>
              <a:t>realy</a:t>
            </a:r>
            <a:r>
              <a:rPr lang="en-GB" sz="2700" dirty="0"/>
              <a:t> like to put me on no </a:t>
            </a:r>
            <a:r>
              <a:rPr lang="en-GB" sz="2700" dirty="0" err="1"/>
              <a:t>mor.</a:t>
            </a:r>
            <a:r>
              <a:rPr lang="en-GB" sz="2700" dirty="0"/>
              <a:t> Every morning I can </a:t>
            </a:r>
            <a:r>
              <a:rPr lang="en-GB" sz="2700" dirty="0" err="1"/>
              <a:t>feal</a:t>
            </a:r>
            <a:r>
              <a:rPr lang="en-GB" sz="2700" dirty="0"/>
              <a:t> how its </a:t>
            </a:r>
            <a:r>
              <a:rPr lang="en-GB" sz="2700" dirty="0" err="1"/>
              <a:t>tiret</a:t>
            </a:r>
            <a:r>
              <a:rPr lang="en-GB" sz="2700" dirty="0"/>
              <a:t> of me and readying to throw me a way. </a:t>
            </a:r>
            <a:r>
              <a:rPr lang="en-GB" sz="2700" dirty="0" err="1"/>
              <a:t>Iwl</a:t>
            </a:r>
            <a:r>
              <a:rPr lang="en-GB" sz="2700" dirty="0"/>
              <a:t> </a:t>
            </a:r>
            <a:r>
              <a:rPr lang="en-GB" sz="2700" dirty="0" err="1"/>
              <a:t>tel</a:t>
            </a:r>
            <a:r>
              <a:rPr lang="en-GB" sz="2700" dirty="0"/>
              <a:t> you some thing </a:t>
            </a:r>
            <a:r>
              <a:rPr lang="en-GB" sz="2700" dirty="0" err="1"/>
              <a:t>Riddley</a:t>
            </a:r>
            <a:r>
              <a:rPr lang="en-GB" sz="2700" dirty="0"/>
              <a:t> and </a:t>
            </a:r>
            <a:r>
              <a:rPr lang="en-GB" sz="2700" dirty="0" err="1"/>
              <a:t>keap</a:t>
            </a:r>
            <a:r>
              <a:rPr lang="en-GB" sz="2700" dirty="0"/>
              <a:t> this in </a:t>
            </a:r>
            <a:r>
              <a:rPr lang="en-GB" sz="2700" dirty="0" err="1"/>
              <a:t>memberment</a:t>
            </a:r>
            <a:r>
              <a:rPr lang="en-GB" sz="2700" dirty="0"/>
              <a:t>. What ever it is we </a:t>
            </a:r>
            <a:r>
              <a:rPr lang="en-GB" sz="2700" dirty="0" err="1"/>
              <a:t>dont</a:t>
            </a:r>
            <a:r>
              <a:rPr lang="en-GB" sz="2700" dirty="0"/>
              <a:t> come naturel to it."</a:t>
            </a:r>
          </a:p>
          <a:p>
            <a:pPr marL="137160" indent="0">
              <a:buNone/>
            </a:pPr>
            <a:endParaRPr lang="en-GB" dirty="0"/>
          </a:p>
        </p:txBody>
      </p:sp>
    </p:spTree>
    <p:extLst>
      <p:ext uri="{BB962C8B-B14F-4D97-AF65-F5344CB8AC3E}">
        <p14:creationId xmlns:p14="http://schemas.microsoft.com/office/powerpoint/2010/main" val="4086083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B66F6-1490-4153-B25D-B5CFB48FEAC4}"/>
              </a:ext>
            </a:extLst>
          </p:cNvPr>
          <p:cNvSpPr>
            <a:spLocks noGrp="1"/>
          </p:cNvSpPr>
          <p:nvPr>
            <p:ph type="title"/>
          </p:nvPr>
        </p:nvSpPr>
        <p:spPr/>
        <p:txBody>
          <a:bodyPr>
            <a:noAutofit/>
          </a:bodyPr>
          <a:lstStyle/>
          <a:p>
            <a:r>
              <a:rPr lang="en-GB" sz="3000" b="0" dirty="0">
                <a:solidFill>
                  <a:srgbClr val="FF0000"/>
                </a:solidFill>
                <a:effectLst/>
              </a:rPr>
              <a:t>someone writing [a poem] believes in a reader, in readers, of that poem’</a:t>
            </a:r>
          </a:p>
        </p:txBody>
      </p:sp>
      <p:sp>
        <p:nvSpPr>
          <p:cNvPr id="3" name="Content Placeholder 2">
            <a:extLst>
              <a:ext uri="{FF2B5EF4-FFF2-40B4-BE49-F238E27FC236}">
                <a16:creationId xmlns:a16="http://schemas.microsoft.com/office/drawing/2014/main" id="{0BDAE328-62AF-4A35-8461-31A0B7432F25}"/>
              </a:ext>
            </a:extLst>
          </p:cNvPr>
          <p:cNvSpPr>
            <a:spLocks noGrp="1"/>
          </p:cNvSpPr>
          <p:nvPr>
            <p:ph idx="1"/>
          </p:nvPr>
        </p:nvSpPr>
        <p:spPr/>
        <p:txBody>
          <a:bodyPr/>
          <a:lstStyle/>
          <a:p>
            <a:pPr marL="137160" indent="0">
              <a:buNone/>
            </a:pPr>
            <a:r>
              <a:rPr lang="en-GB" dirty="0" err="1" smtClean="0"/>
              <a:t>Riddley</a:t>
            </a:r>
            <a:r>
              <a:rPr lang="en-GB" dirty="0" smtClean="0"/>
              <a:t> constantly seeking meaning to interpret what is unclear but just out of reach  - </a:t>
            </a:r>
            <a:r>
              <a:rPr lang="en-GB" dirty="0" smtClean="0">
                <a:solidFill>
                  <a:srgbClr val="FFFF00"/>
                </a:solidFill>
              </a:rPr>
              <a:t>replicates our experience</a:t>
            </a:r>
            <a:r>
              <a:rPr lang="en-GB" dirty="0" smtClean="0"/>
              <a:t> too in a unfamiliar </a:t>
            </a:r>
            <a:r>
              <a:rPr lang="en-GB" dirty="0" err="1" smtClean="0"/>
              <a:t>worls</a:t>
            </a:r>
            <a:r>
              <a:rPr lang="en-GB" dirty="0" smtClean="0"/>
              <a:t> full of familiar markers </a:t>
            </a:r>
          </a:p>
          <a:p>
            <a:pPr marL="137160" indent="0">
              <a:buNone/>
            </a:pPr>
            <a:r>
              <a:rPr lang="en-GB" dirty="0" smtClean="0">
                <a:solidFill>
                  <a:srgbClr val="FFFF00"/>
                </a:solidFill>
              </a:rPr>
              <a:t>The effort to slow down or you lose track </a:t>
            </a:r>
            <a:r>
              <a:rPr lang="en-GB" dirty="0" smtClean="0"/>
              <a:t>– experience of wonder</a:t>
            </a:r>
          </a:p>
          <a:p>
            <a:pPr marL="137160" indent="0">
              <a:buNone/>
            </a:pPr>
            <a:r>
              <a:rPr lang="en-GB" dirty="0" smtClean="0"/>
              <a:t>Repeated return to rhymes so they gain resonance </a:t>
            </a:r>
          </a:p>
          <a:p>
            <a:pPr marL="137160" indent="0">
              <a:buNone/>
            </a:pPr>
            <a:r>
              <a:rPr lang="en-GB" dirty="0"/>
              <a:t>Low </a:t>
            </a:r>
            <a:r>
              <a:rPr lang="en-GB" dirty="0" smtClean="0"/>
              <a:t>deeply serious – plays with folk tale</a:t>
            </a:r>
            <a:endParaRPr lang="en-GB" dirty="0"/>
          </a:p>
          <a:p>
            <a:pPr marL="137160" indent="0">
              <a:buNone/>
            </a:pPr>
            <a:r>
              <a:rPr lang="en-GB" dirty="0" smtClean="0"/>
              <a:t>language  feels like dialect – even </a:t>
            </a:r>
            <a:r>
              <a:rPr lang="en-GB" dirty="0" smtClean="0">
                <a:solidFill>
                  <a:srgbClr val="FFFF00"/>
                </a:solidFill>
              </a:rPr>
              <a:t>words without Saxon roots broken into single syllables</a:t>
            </a:r>
            <a:r>
              <a:rPr lang="en-GB" dirty="0" smtClean="0"/>
              <a:t> (Hoban’s choice)</a:t>
            </a:r>
          </a:p>
        </p:txBody>
      </p:sp>
    </p:spTree>
    <p:extLst>
      <p:ext uri="{BB962C8B-B14F-4D97-AF65-F5344CB8AC3E}">
        <p14:creationId xmlns:p14="http://schemas.microsoft.com/office/powerpoint/2010/main" val="3991751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061B2-7FB5-4464-974B-E08D32275A00}"/>
              </a:ext>
            </a:extLst>
          </p:cNvPr>
          <p:cNvSpPr>
            <a:spLocks noGrp="1"/>
          </p:cNvSpPr>
          <p:nvPr>
            <p:ph type="title"/>
          </p:nvPr>
        </p:nvSpPr>
        <p:spPr>
          <a:xfrm>
            <a:off x="428847" y="-171400"/>
            <a:ext cx="8229600" cy="1008112"/>
          </a:xfrm>
        </p:spPr>
        <p:txBody>
          <a:bodyPr>
            <a:normAutofit/>
          </a:bodyPr>
          <a:lstStyle/>
          <a:p>
            <a:r>
              <a:rPr lang="en-GB" b="0" dirty="0" smtClean="0">
                <a:solidFill>
                  <a:srgbClr val="FF0000"/>
                </a:solidFill>
                <a:effectLst/>
              </a:rPr>
              <a:t>The significance of </a:t>
            </a:r>
            <a:r>
              <a:rPr lang="en-GB" b="0" dirty="0">
                <a:solidFill>
                  <a:srgbClr val="FF0000"/>
                </a:solidFill>
                <a:effectLst/>
              </a:rPr>
              <a:t>stories</a:t>
            </a:r>
          </a:p>
        </p:txBody>
      </p:sp>
      <p:sp>
        <p:nvSpPr>
          <p:cNvPr id="3" name="Content Placeholder 2">
            <a:extLst>
              <a:ext uri="{FF2B5EF4-FFF2-40B4-BE49-F238E27FC236}">
                <a16:creationId xmlns:a16="http://schemas.microsoft.com/office/drawing/2014/main" id="{B64F4306-BDBA-43D6-8760-04611BEAED2C}"/>
              </a:ext>
            </a:extLst>
          </p:cNvPr>
          <p:cNvSpPr>
            <a:spLocks noGrp="1"/>
          </p:cNvSpPr>
          <p:nvPr>
            <p:ph idx="1"/>
          </p:nvPr>
        </p:nvSpPr>
        <p:spPr>
          <a:xfrm>
            <a:off x="428847" y="1268760"/>
            <a:ext cx="8229600" cy="5400600"/>
          </a:xfrm>
        </p:spPr>
        <p:txBody>
          <a:bodyPr>
            <a:normAutofit fontScale="85000" lnSpcReduction="20000"/>
          </a:bodyPr>
          <a:lstStyle/>
          <a:p>
            <a:pPr marL="137160" indent="0">
              <a:buNone/>
            </a:pPr>
            <a:r>
              <a:rPr lang="en-GB" dirty="0"/>
              <a:t>She </a:t>
            </a:r>
            <a:r>
              <a:rPr lang="en-GB" dirty="0" err="1"/>
              <a:t>larft</a:t>
            </a:r>
            <a:r>
              <a:rPr lang="en-GB" dirty="0"/>
              <a:t> then she said, "</a:t>
            </a:r>
            <a:r>
              <a:rPr lang="en-GB" dirty="0" err="1">
                <a:solidFill>
                  <a:srgbClr val="FFFF00"/>
                </a:solidFill>
              </a:rPr>
              <a:t>Riddley</a:t>
            </a:r>
            <a:r>
              <a:rPr lang="en-GB" dirty="0">
                <a:solidFill>
                  <a:srgbClr val="FFFF00"/>
                </a:solidFill>
              </a:rPr>
              <a:t> there </a:t>
            </a:r>
            <a:r>
              <a:rPr lang="en-GB" dirty="0" err="1">
                <a:solidFill>
                  <a:srgbClr val="FFFF00"/>
                </a:solidFill>
              </a:rPr>
              <a:t>aint</a:t>
            </a:r>
            <a:r>
              <a:rPr lang="en-GB" dirty="0">
                <a:solidFill>
                  <a:srgbClr val="FFFF00"/>
                </a:solidFill>
              </a:rPr>
              <a:t> nothing what </a:t>
            </a:r>
            <a:r>
              <a:rPr lang="en-GB" i="1" dirty="0" err="1">
                <a:solidFill>
                  <a:srgbClr val="FFFF00"/>
                </a:solidFill>
              </a:rPr>
              <a:t>aint</a:t>
            </a:r>
            <a:r>
              <a:rPr lang="en-GB" dirty="0">
                <a:solidFill>
                  <a:srgbClr val="FFFF00"/>
                </a:solidFill>
              </a:rPr>
              <a:t> a </a:t>
            </a:r>
            <a:r>
              <a:rPr lang="en-GB" dirty="0" err="1">
                <a:solidFill>
                  <a:srgbClr val="FFFF00"/>
                </a:solidFill>
              </a:rPr>
              <a:t>tel</a:t>
            </a:r>
            <a:r>
              <a:rPr lang="en-GB" dirty="0">
                <a:solidFill>
                  <a:srgbClr val="FFFF00"/>
                </a:solidFill>
              </a:rPr>
              <a:t> for you</a:t>
            </a:r>
            <a:r>
              <a:rPr lang="en-GB" dirty="0"/>
              <a:t>. The wind in the </a:t>
            </a:r>
            <a:r>
              <a:rPr lang="en-GB" dirty="0" err="1"/>
              <a:t>nite</a:t>
            </a:r>
            <a:r>
              <a:rPr lang="en-GB" dirty="0"/>
              <a:t> the </a:t>
            </a:r>
            <a:r>
              <a:rPr lang="en-GB" dirty="0" err="1"/>
              <a:t>dus</a:t>
            </a:r>
            <a:r>
              <a:rPr lang="en-GB" dirty="0"/>
              <a:t> on the road even the leases </a:t>
            </a:r>
            <a:r>
              <a:rPr lang="en-GB" dirty="0" err="1"/>
              <a:t>stoan</a:t>
            </a:r>
            <a:r>
              <a:rPr lang="en-GB" dirty="0"/>
              <a:t> you kick a long in front of you. Even the </a:t>
            </a:r>
            <a:r>
              <a:rPr lang="en-GB" dirty="0" err="1"/>
              <a:t>shadder</a:t>
            </a:r>
            <a:r>
              <a:rPr lang="en-GB" dirty="0"/>
              <a:t> of that leases </a:t>
            </a:r>
            <a:r>
              <a:rPr lang="en-GB" dirty="0" err="1"/>
              <a:t>stoan</a:t>
            </a:r>
            <a:r>
              <a:rPr lang="en-GB" dirty="0"/>
              <a:t> </a:t>
            </a:r>
            <a:r>
              <a:rPr lang="en-GB" dirty="0" err="1"/>
              <a:t>roaling</a:t>
            </a:r>
            <a:r>
              <a:rPr lang="en-GB" dirty="0"/>
              <a:t> on or </a:t>
            </a:r>
            <a:r>
              <a:rPr lang="en-GB" dirty="0" err="1"/>
              <a:t>stanning</a:t>
            </a:r>
            <a:r>
              <a:rPr lang="en-GB" dirty="0"/>
              <a:t> </a:t>
            </a:r>
            <a:r>
              <a:rPr lang="en-GB" dirty="0" err="1"/>
              <a:t>stil</a:t>
            </a:r>
            <a:r>
              <a:rPr lang="en-GB" dirty="0"/>
              <a:t> its all telling</a:t>
            </a:r>
            <a:r>
              <a:rPr lang="en-GB" dirty="0" smtClean="0"/>
              <a:t>.“</a:t>
            </a:r>
          </a:p>
          <a:p>
            <a:pPr marL="137160" indent="0">
              <a:buNone/>
            </a:pPr>
            <a:endParaRPr lang="en-GB" dirty="0" smtClean="0"/>
          </a:p>
          <a:p>
            <a:pPr marL="137160" indent="0">
              <a:buNone/>
            </a:pPr>
            <a:r>
              <a:rPr lang="en-GB" dirty="0" smtClean="0"/>
              <a:t>she </a:t>
            </a:r>
            <a:r>
              <a:rPr lang="en-GB" dirty="0"/>
              <a:t>said, "You hear </a:t>
            </a:r>
            <a:r>
              <a:rPr lang="en-GB" dirty="0" err="1"/>
              <a:t>diffrent</a:t>
            </a:r>
            <a:r>
              <a:rPr lang="en-GB" dirty="0"/>
              <a:t> things in all them way back </a:t>
            </a:r>
            <a:r>
              <a:rPr lang="en-GB" dirty="0" err="1"/>
              <a:t>storys</a:t>
            </a:r>
            <a:r>
              <a:rPr lang="en-GB" dirty="0"/>
              <a:t> but it </a:t>
            </a:r>
            <a:r>
              <a:rPr lang="en-GB" dirty="0" err="1"/>
              <a:t>dont</a:t>
            </a:r>
            <a:r>
              <a:rPr lang="en-GB" dirty="0"/>
              <a:t> make no </a:t>
            </a:r>
            <a:r>
              <a:rPr lang="en-GB" dirty="0" err="1"/>
              <a:t>diffrents</a:t>
            </a:r>
            <a:r>
              <a:rPr lang="en-GB" dirty="0"/>
              <a:t>. </a:t>
            </a:r>
            <a:r>
              <a:rPr lang="en-GB" dirty="0" err="1">
                <a:solidFill>
                  <a:srgbClr val="FFFF00"/>
                </a:solidFill>
              </a:rPr>
              <a:t>Mosly</a:t>
            </a:r>
            <a:r>
              <a:rPr lang="en-GB" dirty="0">
                <a:solidFill>
                  <a:srgbClr val="FFFF00"/>
                </a:solidFill>
              </a:rPr>
              <a:t> they </a:t>
            </a:r>
            <a:r>
              <a:rPr lang="en-GB" dirty="0" err="1">
                <a:solidFill>
                  <a:srgbClr val="FFFF00"/>
                </a:solidFill>
              </a:rPr>
              <a:t>aint</a:t>
            </a:r>
            <a:r>
              <a:rPr lang="en-GB" dirty="0">
                <a:solidFill>
                  <a:srgbClr val="FFFF00"/>
                </a:solidFill>
              </a:rPr>
              <a:t> strait </a:t>
            </a:r>
            <a:r>
              <a:rPr lang="en-GB" dirty="0" err="1">
                <a:solidFill>
                  <a:srgbClr val="FFFF00"/>
                </a:solidFill>
              </a:rPr>
              <a:t>storys</a:t>
            </a:r>
            <a:r>
              <a:rPr lang="en-GB" dirty="0">
                <a:solidFill>
                  <a:srgbClr val="FFFF00"/>
                </a:solidFill>
              </a:rPr>
              <a:t> any how</a:t>
            </a:r>
            <a:r>
              <a:rPr lang="en-GB" dirty="0"/>
              <a:t>. What they are is </a:t>
            </a:r>
            <a:r>
              <a:rPr lang="en-GB" dirty="0" err="1"/>
              <a:t>diffrent</a:t>
            </a:r>
            <a:r>
              <a:rPr lang="en-GB" dirty="0"/>
              <a:t> ways of telling what </a:t>
            </a:r>
            <a:r>
              <a:rPr lang="en-GB" dirty="0" err="1"/>
              <a:t>happent</a:t>
            </a:r>
            <a:r>
              <a:rPr lang="en-GB" dirty="0"/>
              <a:t>."</a:t>
            </a:r>
          </a:p>
          <a:p>
            <a:pPr marL="137160" indent="0">
              <a:buNone/>
            </a:pPr>
            <a:r>
              <a:rPr lang="en-GB" dirty="0"/>
              <a:t>I said, "Ben there </a:t>
            </a:r>
            <a:r>
              <a:rPr lang="en-GB" dirty="0">
                <a:solidFill>
                  <a:srgbClr val="FFFF00"/>
                </a:solidFill>
              </a:rPr>
              <a:t>a strait story past down amongst the </a:t>
            </a:r>
            <a:r>
              <a:rPr lang="en-GB" dirty="0" err="1">
                <a:solidFill>
                  <a:srgbClr val="FFFF00"/>
                </a:solidFill>
              </a:rPr>
              <a:t>tel</a:t>
            </a:r>
            <a:r>
              <a:rPr lang="en-GB" dirty="0">
                <a:solidFill>
                  <a:srgbClr val="FFFF00"/>
                </a:solidFill>
              </a:rPr>
              <a:t> women?"</a:t>
            </a:r>
          </a:p>
          <a:p>
            <a:pPr marL="137160" indent="0">
              <a:buNone/>
            </a:pPr>
            <a:r>
              <a:rPr lang="en-GB" dirty="0"/>
              <a:t>She said, "There bint no </a:t>
            </a:r>
            <a:r>
              <a:rPr lang="en-GB" dirty="0" err="1"/>
              <a:t>tel</a:t>
            </a:r>
            <a:r>
              <a:rPr lang="en-GB" dirty="0"/>
              <a:t> women time back way back. Nor there </a:t>
            </a:r>
            <a:r>
              <a:rPr lang="en-GB" dirty="0" err="1"/>
              <a:t>aint</a:t>
            </a:r>
            <a:r>
              <a:rPr lang="en-GB" dirty="0"/>
              <a:t> never ben no strait story I ever heard. Bint no writing for 100s and 100s of years </a:t>
            </a:r>
            <a:r>
              <a:rPr lang="en-GB" dirty="0" err="1"/>
              <a:t>til</a:t>
            </a:r>
            <a:r>
              <a:rPr lang="en-GB" dirty="0"/>
              <a:t> it begun </a:t>
            </a:r>
            <a:r>
              <a:rPr lang="en-GB" dirty="0" err="1"/>
              <a:t>agen</a:t>
            </a:r>
            <a:r>
              <a:rPr lang="en-GB" dirty="0"/>
              <a:t> nor you </a:t>
            </a:r>
            <a:r>
              <a:rPr lang="en-GB" dirty="0" err="1"/>
              <a:t>wunt</a:t>
            </a:r>
            <a:r>
              <a:rPr lang="en-GB" dirty="0"/>
              <a:t> never get a strait story past down by </a:t>
            </a:r>
            <a:r>
              <a:rPr lang="en-GB" dirty="0" err="1"/>
              <a:t>mouf</a:t>
            </a:r>
            <a:r>
              <a:rPr lang="en-GB" dirty="0"/>
              <a:t> over that long. </a:t>
            </a:r>
            <a:r>
              <a:rPr lang="en-GB" dirty="0" err="1"/>
              <a:t>Onlyes</a:t>
            </a:r>
            <a:r>
              <a:rPr lang="en-GB" dirty="0"/>
              <a:t> writing I know of is the </a:t>
            </a:r>
            <a:r>
              <a:rPr lang="en-GB" i="1" dirty="0" err="1"/>
              <a:t>Eusa</a:t>
            </a:r>
            <a:r>
              <a:rPr lang="en-GB" i="1" dirty="0"/>
              <a:t> Story</a:t>
            </a:r>
            <a:r>
              <a:rPr lang="en-GB" dirty="0"/>
              <a:t> which that </a:t>
            </a:r>
            <a:r>
              <a:rPr lang="en-GB" dirty="0" err="1"/>
              <a:t>aint</a:t>
            </a:r>
            <a:r>
              <a:rPr lang="en-GB" dirty="0"/>
              <a:t> nothing strait but at leas its </a:t>
            </a:r>
            <a:r>
              <a:rPr lang="en-GB" dirty="0" err="1"/>
              <a:t>stayd</a:t>
            </a:r>
            <a:r>
              <a:rPr lang="en-GB" dirty="0"/>
              <a:t> the same. </a:t>
            </a:r>
            <a:r>
              <a:rPr lang="en-GB" u="sng" dirty="0">
                <a:solidFill>
                  <a:srgbClr val="FFFF00"/>
                </a:solidFill>
              </a:rPr>
              <a:t>All them other </a:t>
            </a:r>
            <a:r>
              <a:rPr lang="en-GB" u="sng" dirty="0" err="1">
                <a:solidFill>
                  <a:srgbClr val="FFFF00"/>
                </a:solidFill>
              </a:rPr>
              <a:t>storys</a:t>
            </a:r>
            <a:r>
              <a:rPr lang="en-GB" u="sng" dirty="0">
                <a:solidFill>
                  <a:srgbClr val="FFFF00"/>
                </a:solidFill>
              </a:rPr>
              <a:t> </a:t>
            </a:r>
            <a:r>
              <a:rPr lang="en-GB" u="sng" dirty="0" err="1">
                <a:solidFill>
                  <a:srgbClr val="FFFF00"/>
                </a:solidFill>
              </a:rPr>
              <a:t>tol</a:t>
            </a:r>
            <a:r>
              <a:rPr lang="en-GB" u="sng" dirty="0">
                <a:solidFill>
                  <a:srgbClr val="FFFF00"/>
                </a:solidFill>
              </a:rPr>
              <a:t> by </a:t>
            </a:r>
            <a:r>
              <a:rPr lang="en-GB" u="sng" dirty="0" err="1">
                <a:solidFill>
                  <a:srgbClr val="FFFF00"/>
                </a:solidFill>
              </a:rPr>
              <a:t>mouf</a:t>
            </a:r>
            <a:r>
              <a:rPr lang="en-GB" u="sng" dirty="0">
                <a:solidFill>
                  <a:srgbClr val="FFFF00"/>
                </a:solidFill>
              </a:rPr>
              <a:t> they ben put to and took from and </a:t>
            </a:r>
            <a:r>
              <a:rPr lang="en-GB" u="sng" dirty="0" err="1">
                <a:solidFill>
                  <a:srgbClr val="FFFF00"/>
                </a:solidFill>
              </a:rPr>
              <a:t>changit</a:t>
            </a:r>
            <a:r>
              <a:rPr lang="en-GB" u="sng" dirty="0">
                <a:solidFill>
                  <a:srgbClr val="FFFF00"/>
                </a:solidFill>
              </a:rPr>
              <a:t> so much thru the years </a:t>
            </a:r>
            <a:r>
              <a:rPr lang="en-GB" u="sng" dirty="0" err="1">
                <a:solidFill>
                  <a:srgbClr val="FFFF00"/>
                </a:solidFill>
              </a:rPr>
              <a:t>theyre</a:t>
            </a:r>
            <a:r>
              <a:rPr lang="en-GB" u="sng" dirty="0">
                <a:solidFill>
                  <a:srgbClr val="FFFF00"/>
                </a:solidFill>
              </a:rPr>
              <a:t> all bits and blips and all mixt up</a:t>
            </a:r>
            <a:r>
              <a:rPr lang="en-GB" dirty="0"/>
              <a:t>."</a:t>
            </a:r>
          </a:p>
        </p:txBody>
      </p:sp>
    </p:spTree>
    <p:extLst>
      <p:ext uri="{BB962C8B-B14F-4D97-AF65-F5344CB8AC3E}">
        <p14:creationId xmlns:p14="http://schemas.microsoft.com/office/powerpoint/2010/main" val="1532426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65474"/>
            <a:ext cx="8733656" cy="758170"/>
          </a:xfrm>
        </p:spPr>
        <p:txBody>
          <a:bodyPr>
            <a:noAutofit/>
          </a:bodyPr>
          <a:lstStyle/>
          <a:p>
            <a:r>
              <a:rPr lang="en-GB" sz="3400" b="0" dirty="0" smtClean="0">
                <a:solidFill>
                  <a:srgbClr val="FF0000"/>
                </a:solidFill>
                <a:effectLst/>
              </a:rPr>
              <a:t>Counting instead of storytelling</a:t>
            </a:r>
            <a:endParaRPr lang="en-GB" sz="3400" b="0" dirty="0">
              <a:solidFill>
                <a:srgbClr val="FF0000"/>
              </a:solidFill>
              <a:effectLst/>
            </a:endParaRPr>
          </a:p>
        </p:txBody>
      </p:sp>
      <p:sp>
        <p:nvSpPr>
          <p:cNvPr id="3" name="Content Placeholder 2"/>
          <p:cNvSpPr>
            <a:spLocks noGrp="1"/>
          </p:cNvSpPr>
          <p:nvPr>
            <p:ph idx="1"/>
          </p:nvPr>
        </p:nvSpPr>
        <p:spPr>
          <a:xfrm>
            <a:off x="205861" y="692696"/>
            <a:ext cx="8707307" cy="6165304"/>
          </a:xfrm>
        </p:spPr>
        <p:txBody>
          <a:bodyPr>
            <a:noAutofit/>
          </a:bodyPr>
          <a:lstStyle/>
          <a:p>
            <a:pPr marL="137160" indent="0">
              <a:buNone/>
            </a:pPr>
            <a:r>
              <a:rPr lang="en-GB" sz="1850" dirty="0" smtClean="0"/>
              <a:t>…they </a:t>
            </a:r>
            <a:r>
              <a:rPr lang="en-GB" sz="1850" dirty="0"/>
              <a:t>were counting every thing to see if any thing ben took off in the </a:t>
            </a:r>
            <a:r>
              <a:rPr lang="en-GB" sz="1850" dirty="0" err="1"/>
              <a:t>nite</a:t>
            </a:r>
            <a:r>
              <a:rPr lang="en-GB" sz="1850" dirty="0"/>
              <a:t>. How many goats how many cows how many </a:t>
            </a:r>
            <a:r>
              <a:rPr lang="en-GB" sz="1850" dirty="0" err="1"/>
              <a:t>measurs</a:t>
            </a:r>
            <a:r>
              <a:rPr lang="en-GB" sz="1850" dirty="0"/>
              <a:t> </a:t>
            </a:r>
            <a:r>
              <a:rPr lang="en-GB" sz="1850" dirty="0" err="1"/>
              <a:t>weat</a:t>
            </a:r>
            <a:r>
              <a:rPr lang="en-GB" sz="1850" dirty="0"/>
              <a:t> and </a:t>
            </a:r>
            <a:r>
              <a:rPr lang="en-GB" sz="1850" dirty="0" err="1"/>
              <a:t>barly</a:t>
            </a:r>
            <a:r>
              <a:rPr lang="en-GB" sz="1850" dirty="0">
                <a:solidFill>
                  <a:srgbClr val="FFFF00"/>
                </a:solidFill>
              </a:rPr>
              <a:t>. </a:t>
            </a:r>
            <a:r>
              <a:rPr lang="en-GB" sz="1850" dirty="0" err="1">
                <a:solidFill>
                  <a:srgbClr val="FFFF00"/>
                </a:solidFill>
              </a:rPr>
              <a:t>Cudnt</a:t>
            </a:r>
            <a:r>
              <a:rPr lang="en-GB" sz="1850" dirty="0">
                <a:solidFill>
                  <a:srgbClr val="FFFF00"/>
                </a:solidFill>
              </a:rPr>
              <a:t> stop </a:t>
            </a:r>
            <a:r>
              <a:rPr lang="en-GB" sz="1850" dirty="0" err="1">
                <a:solidFill>
                  <a:srgbClr val="FFFF00"/>
                </a:solidFill>
              </a:rPr>
              <a:t>ther</a:t>
            </a:r>
            <a:r>
              <a:rPr lang="en-GB" sz="1850" dirty="0">
                <a:solidFill>
                  <a:srgbClr val="FFFF00"/>
                </a:solidFill>
              </a:rPr>
              <a:t> counting which </a:t>
            </a:r>
            <a:r>
              <a:rPr lang="en-GB" sz="1850" dirty="0" err="1">
                <a:solidFill>
                  <a:srgbClr val="FFFF00"/>
                </a:solidFill>
              </a:rPr>
              <a:t>wer</a:t>
            </a:r>
            <a:r>
              <a:rPr lang="en-GB" sz="1850" dirty="0">
                <a:solidFill>
                  <a:srgbClr val="FFFF00"/>
                </a:solidFill>
              </a:rPr>
              <a:t> </a:t>
            </a:r>
            <a:r>
              <a:rPr lang="en-GB" sz="1850" dirty="0" err="1">
                <a:solidFill>
                  <a:srgbClr val="FFFF00"/>
                </a:solidFill>
              </a:rPr>
              <a:t>clevverness</a:t>
            </a:r>
            <a:r>
              <a:rPr lang="en-GB" sz="1850" dirty="0">
                <a:solidFill>
                  <a:srgbClr val="FFFF00"/>
                </a:solidFill>
              </a:rPr>
              <a:t> and making </a:t>
            </a:r>
            <a:r>
              <a:rPr lang="en-GB" sz="1850" dirty="0" err="1">
                <a:solidFill>
                  <a:srgbClr val="FFFF00"/>
                </a:solidFill>
              </a:rPr>
              <a:t>mor</a:t>
            </a:r>
            <a:r>
              <a:rPr lang="en-GB" sz="1850" dirty="0">
                <a:solidFill>
                  <a:srgbClr val="FFFF00"/>
                </a:solidFill>
              </a:rPr>
              <a:t> the same</a:t>
            </a:r>
            <a:r>
              <a:rPr lang="en-GB" sz="1850" dirty="0"/>
              <a:t>. They said, "</a:t>
            </a:r>
            <a:r>
              <a:rPr lang="en-GB" sz="1850" u="sng" dirty="0"/>
              <a:t>Them as counts </a:t>
            </a:r>
            <a:r>
              <a:rPr lang="en-GB" sz="1850" u="sng" dirty="0" err="1"/>
              <a:t>counts</a:t>
            </a:r>
            <a:r>
              <a:rPr lang="en-GB" sz="1850" u="sng" dirty="0"/>
              <a:t> </a:t>
            </a:r>
            <a:r>
              <a:rPr lang="en-GB" sz="1850" u="sng" dirty="0" err="1"/>
              <a:t>moren</a:t>
            </a:r>
            <a:r>
              <a:rPr lang="en-GB" sz="1850" u="sng" dirty="0"/>
              <a:t> them as </a:t>
            </a:r>
            <a:r>
              <a:rPr lang="en-GB" sz="1850" u="sng" dirty="0" err="1"/>
              <a:t>dont</a:t>
            </a:r>
            <a:r>
              <a:rPr lang="en-GB" sz="1850" u="sng" dirty="0"/>
              <a:t> count."</a:t>
            </a:r>
          </a:p>
          <a:p>
            <a:pPr marL="137160" indent="0">
              <a:buNone/>
            </a:pPr>
            <a:r>
              <a:rPr lang="en-GB" sz="1850" dirty="0"/>
              <a:t>Counting </a:t>
            </a:r>
            <a:r>
              <a:rPr lang="en-GB" sz="1850" dirty="0" err="1"/>
              <a:t>counting</a:t>
            </a:r>
            <a:r>
              <a:rPr lang="en-GB" sz="1850" dirty="0"/>
              <a:t> they </a:t>
            </a:r>
            <a:r>
              <a:rPr lang="en-GB" sz="1850" dirty="0" err="1"/>
              <a:t>wer</a:t>
            </a:r>
            <a:r>
              <a:rPr lang="en-GB" sz="1850" dirty="0"/>
              <a:t> all the time. They had iron then and big fire they had towns of </a:t>
            </a:r>
            <a:r>
              <a:rPr lang="en-GB" sz="1850" dirty="0" err="1"/>
              <a:t>parpety</a:t>
            </a:r>
            <a:r>
              <a:rPr lang="en-GB" sz="1850" dirty="0"/>
              <a:t>. They had machines et numbers up. They fed them numbers and they </a:t>
            </a:r>
            <a:r>
              <a:rPr lang="en-GB" sz="1850" dirty="0" err="1"/>
              <a:t>fractiont</a:t>
            </a:r>
            <a:r>
              <a:rPr lang="en-GB" sz="1850" dirty="0"/>
              <a:t> out the Power of things. </a:t>
            </a:r>
            <a:r>
              <a:rPr lang="en-GB" sz="1850" dirty="0">
                <a:solidFill>
                  <a:srgbClr val="FFFF00"/>
                </a:solidFill>
              </a:rPr>
              <a:t>They had the Nos. of the rain bow and the Power of the air all </a:t>
            </a:r>
            <a:r>
              <a:rPr lang="en-GB" sz="1850" dirty="0" err="1">
                <a:solidFill>
                  <a:srgbClr val="FFFF00"/>
                </a:solidFill>
              </a:rPr>
              <a:t>workit</a:t>
            </a:r>
            <a:r>
              <a:rPr lang="en-GB" sz="1850" dirty="0">
                <a:solidFill>
                  <a:srgbClr val="FFFF00"/>
                </a:solidFill>
              </a:rPr>
              <a:t> out with counting which is how they got boats in the air and </a:t>
            </a:r>
            <a:r>
              <a:rPr lang="en-GB" sz="1850" dirty="0" err="1">
                <a:solidFill>
                  <a:srgbClr val="FFFF00"/>
                </a:solidFill>
              </a:rPr>
              <a:t>picters</a:t>
            </a:r>
            <a:r>
              <a:rPr lang="en-GB" sz="1850" dirty="0">
                <a:solidFill>
                  <a:srgbClr val="FFFF00"/>
                </a:solidFill>
              </a:rPr>
              <a:t> on the wind</a:t>
            </a:r>
            <a:r>
              <a:rPr lang="en-GB" sz="1850" dirty="0"/>
              <a:t>. Counting </a:t>
            </a:r>
            <a:r>
              <a:rPr lang="en-GB" sz="1850" dirty="0" err="1"/>
              <a:t>clevverness</a:t>
            </a:r>
            <a:r>
              <a:rPr lang="en-GB" sz="1850" dirty="0"/>
              <a:t> is what it </a:t>
            </a:r>
            <a:r>
              <a:rPr lang="en-GB" sz="1850" dirty="0" err="1"/>
              <a:t>wer</a:t>
            </a:r>
            <a:r>
              <a:rPr lang="en-GB" sz="1850" dirty="0"/>
              <a:t>.</a:t>
            </a:r>
          </a:p>
          <a:p>
            <a:pPr marL="137160" indent="0">
              <a:buNone/>
            </a:pPr>
            <a:r>
              <a:rPr lang="en-GB" sz="1850" dirty="0"/>
              <a:t>When they had all them things and </a:t>
            </a:r>
            <a:r>
              <a:rPr lang="en-GB" sz="1850" dirty="0" err="1"/>
              <a:t>marvelsome</a:t>
            </a:r>
            <a:r>
              <a:rPr lang="en-GB" sz="1850" dirty="0"/>
              <a:t> they </a:t>
            </a:r>
            <a:r>
              <a:rPr lang="en-GB" sz="1850" dirty="0" err="1"/>
              <a:t>cudnt</a:t>
            </a:r>
            <a:r>
              <a:rPr lang="en-GB" sz="1850" dirty="0"/>
              <a:t> </a:t>
            </a:r>
            <a:r>
              <a:rPr lang="en-GB" sz="1850" dirty="0" err="1"/>
              <a:t>sleap</a:t>
            </a:r>
            <a:r>
              <a:rPr lang="en-GB" sz="1850" dirty="0"/>
              <a:t> </a:t>
            </a:r>
            <a:r>
              <a:rPr lang="en-GB" sz="1850" dirty="0" err="1"/>
              <a:t>realy</a:t>
            </a:r>
            <a:r>
              <a:rPr lang="en-GB" sz="1850" dirty="0"/>
              <a:t> they dint have no res. They </a:t>
            </a:r>
            <a:r>
              <a:rPr lang="en-GB" sz="1850" dirty="0" err="1"/>
              <a:t>wer</a:t>
            </a:r>
            <a:r>
              <a:rPr lang="en-GB" sz="1850" dirty="0"/>
              <a:t> stressing </a:t>
            </a:r>
            <a:r>
              <a:rPr lang="en-GB" sz="1850" dirty="0" err="1"/>
              <a:t>ther</a:t>
            </a:r>
            <a:r>
              <a:rPr lang="en-GB" sz="1850" dirty="0"/>
              <a:t> self and straining all the time with counting. They said, "What good is </a:t>
            </a:r>
            <a:r>
              <a:rPr lang="en-GB" sz="1850" dirty="0" err="1"/>
              <a:t>nite</a:t>
            </a:r>
            <a:r>
              <a:rPr lang="en-GB" sz="1850" dirty="0"/>
              <a:t> its only dark time it </a:t>
            </a:r>
            <a:r>
              <a:rPr lang="en-GB" sz="1850" dirty="0" err="1"/>
              <a:t>aint</a:t>
            </a:r>
            <a:r>
              <a:rPr lang="en-GB" sz="1850" dirty="0"/>
              <a:t> no good for nothing only them as want to sly and sneak and take our </a:t>
            </a:r>
            <a:r>
              <a:rPr lang="en-GB" sz="1850" dirty="0" err="1"/>
              <a:t>parpety</a:t>
            </a:r>
            <a:r>
              <a:rPr lang="en-GB" sz="1850" dirty="0"/>
              <a:t> a way." They </a:t>
            </a:r>
            <a:r>
              <a:rPr lang="en-GB" sz="1850" dirty="0" err="1"/>
              <a:t>los</a:t>
            </a:r>
            <a:r>
              <a:rPr lang="en-GB" sz="1850" dirty="0"/>
              <a:t> out of </a:t>
            </a:r>
            <a:r>
              <a:rPr lang="en-GB" sz="1850" dirty="0" err="1"/>
              <a:t>memberment</a:t>
            </a:r>
            <a:r>
              <a:rPr lang="en-GB" sz="1850" dirty="0"/>
              <a:t> who </a:t>
            </a:r>
            <a:r>
              <a:rPr lang="en-GB" sz="1850" dirty="0" err="1"/>
              <a:t>nite</a:t>
            </a:r>
            <a:r>
              <a:rPr lang="en-GB" sz="1850" dirty="0"/>
              <a:t> </a:t>
            </a:r>
            <a:r>
              <a:rPr lang="en-GB" sz="1850" dirty="0" err="1"/>
              <a:t>wer</a:t>
            </a:r>
            <a:r>
              <a:rPr lang="en-GB" sz="1850" dirty="0"/>
              <a:t>. They jus </a:t>
            </a:r>
            <a:r>
              <a:rPr lang="en-GB" sz="1850" dirty="0" err="1"/>
              <a:t>wantit</a:t>
            </a:r>
            <a:r>
              <a:rPr lang="en-GB" sz="1850" dirty="0"/>
              <a:t> day time all the time and they </a:t>
            </a:r>
            <a:r>
              <a:rPr lang="en-GB" sz="1850" dirty="0" err="1"/>
              <a:t>wer</a:t>
            </a:r>
            <a:r>
              <a:rPr lang="en-GB" sz="1850" dirty="0"/>
              <a:t> going to do it with the Master </a:t>
            </a:r>
            <a:r>
              <a:rPr lang="en-GB" sz="1850" dirty="0" err="1"/>
              <a:t>Chaynjis</a:t>
            </a:r>
            <a:r>
              <a:rPr lang="en-GB" sz="1850" dirty="0"/>
              <a:t>.</a:t>
            </a:r>
          </a:p>
          <a:p>
            <a:pPr marL="137160" indent="0">
              <a:buNone/>
            </a:pPr>
            <a:r>
              <a:rPr lang="en-GB" sz="1850" dirty="0"/>
              <a:t>They had the Nos. of the sun and moon all </a:t>
            </a:r>
            <a:r>
              <a:rPr lang="en-GB" sz="1850" dirty="0" err="1"/>
              <a:t>fractiont</a:t>
            </a:r>
            <a:r>
              <a:rPr lang="en-GB" sz="1850" dirty="0"/>
              <a:t> out and fed to the machines. They said, "</a:t>
            </a:r>
            <a:r>
              <a:rPr lang="en-GB" sz="1850" dirty="0" err="1"/>
              <a:t>Wewl</a:t>
            </a:r>
            <a:r>
              <a:rPr lang="en-GB" sz="1850" dirty="0"/>
              <a:t> put all the Nos. in to 1 Big 1 and that </a:t>
            </a:r>
            <a:r>
              <a:rPr lang="en-GB" sz="1850" dirty="0" err="1"/>
              <a:t>wil</a:t>
            </a:r>
            <a:r>
              <a:rPr lang="en-GB" sz="1850" dirty="0"/>
              <a:t> be the No. of the Master </a:t>
            </a:r>
            <a:r>
              <a:rPr lang="en-GB" sz="1850" dirty="0" err="1"/>
              <a:t>Chaynjis</a:t>
            </a:r>
            <a:r>
              <a:rPr lang="en-GB" sz="1850" dirty="0"/>
              <a:t>." </a:t>
            </a:r>
            <a:r>
              <a:rPr lang="en-GB" sz="1850" dirty="0">
                <a:solidFill>
                  <a:srgbClr val="FFFF00"/>
                </a:solidFill>
              </a:rPr>
              <a:t>They </a:t>
            </a:r>
            <a:r>
              <a:rPr lang="en-GB" sz="1850" dirty="0" err="1">
                <a:solidFill>
                  <a:srgbClr val="FFFF00"/>
                </a:solidFill>
              </a:rPr>
              <a:t>bilt</a:t>
            </a:r>
            <a:r>
              <a:rPr lang="en-GB" sz="1850" dirty="0">
                <a:solidFill>
                  <a:srgbClr val="FFFF00"/>
                </a:solidFill>
              </a:rPr>
              <a:t> the Power Ring </a:t>
            </a:r>
            <a:r>
              <a:rPr lang="en-GB" sz="1850" dirty="0" err="1">
                <a:solidFill>
                  <a:srgbClr val="FFFF00"/>
                </a:solidFill>
              </a:rPr>
              <a:t>thats</a:t>
            </a:r>
            <a:r>
              <a:rPr lang="en-GB" sz="1850" dirty="0">
                <a:solidFill>
                  <a:srgbClr val="FFFF00"/>
                </a:solidFill>
              </a:rPr>
              <a:t> where you see the Ring Ditch now. They put in the 1 Big 1 and </a:t>
            </a:r>
            <a:r>
              <a:rPr lang="en-GB" sz="1850" dirty="0" err="1">
                <a:solidFill>
                  <a:srgbClr val="FFFF00"/>
                </a:solidFill>
              </a:rPr>
              <a:t>woosht</a:t>
            </a:r>
            <a:r>
              <a:rPr lang="en-GB" sz="1850" dirty="0">
                <a:solidFill>
                  <a:srgbClr val="FFFF00"/>
                </a:solidFill>
              </a:rPr>
              <a:t> it </a:t>
            </a:r>
            <a:r>
              <a:rPr lang="en-GB" sz="1850" dirty="0" err="1">
                <a:solidFill>
                  <a:srgbClr val="FFFF00"/>
                </a:solidFill>
              </a:rPr>
              <a:t>roun</a:t>
            </a:r>
            <a:r>
              <a:rPr lang="en-GB" sz="1850" dirty="0">
                <a:solidFill>
                  <a:srgbClr val="FFFF00"/>
                </a:solidFill>
              </a:rPr>
              <a:t> there come a flash of </a:t>
            </a:r>
            <a:r>
              <a:rPr lang="en-GB" sz="1850" dirty="0" err="1">
                <a:solidFill>
                  <a:srgbClr val="FFFF00"/>
                </a:solidFill>
              </a:rPr>
              <a:t>lite</a:t>
            </a:r>
            <a:r>
              <a:rPr lang="en-GB" sz="1850" dirty="0">
                <a:solidFill>
                  <a:srgbClr val="FFFF00"/>
                </a:solidFill>
              </a:rPr>
              <a:t> then bigger nor the </a:t>
            </a:r>
            <a:r>
              <a:rPr lang="en-GB" sz="1850" dirty="0" err="1">
                <a:solidFill>
                  <a:srgbClr val="FFFF00"/>
                </a:solidFill>
              </a:rPr>
              <a:t>woal</a:t>
            </a:r>
            <a:r>
              <a:rPr lang="en-GB" sz="1850" dirty="0">
                <a:solidFill>
                  <a:srgbClr val="FFFF00"/>
                </a:solidFill>
              </a:rPr>
              <a:t> </a:t>
            </a:r>
            <a:r>
              <a:rPr lang="en-GB" sz="1850" dirty="0" err="1">
                <a:solidFill>
                  <a:srgbClr val="FFFF00"/>
                </a:solidFill>
              </a:rPr>
              <a:t>worl</a:t>
            </a:r>
            <a:r>
              <a:rPr lang="en-GB" sz="1850" dirty="0">
                <a:solidFill>
                  <a:srgbClr val="FFFF00"/>
                </a:solidFill>
              </a:rPr>
              <a:t> and it </a:t>
            </a:r>
            <a:r>
              <a:rPr lang="en-GB" sz="1850" dirty="0" err="1">
                <a:solidFill>
                  <a:srgbClr val="FFFF00"/>
                </a:solidFill>
              </a:rPr>
              <a:t>ternt</a:t>
            </a:r>
            <a:r>
              <a:rPr lang="en-GB" sz="1850" dirty="0">
                <a:solidFill>
                  <a:srgbClr val="FFFF00"/>
                </a:solidFill>
              </a:rPr>
              <a:t> the </a:t>
            </a:r>
            <a:r>
              <a:rPr lang="en-GB" sz="1850" dirty="0" err="1">
                <a:solidFill>
                  <a:srgbClr val="FFFF00"/>
                </a:solidFill>
              </a:rPr>
              <a:t>nite</a:t>
            </a:r>
            <a:r>
              <a:rPr lang="en-GB" sz="1850" dirty="0">
                <a:solidFill>
                  <a:srgbClr val="FFFF00"/>
                </a:solidFill>
              </a:rPr>
              <a:t> to day.</a:t>
            </a:r>
            <a:r>
              <a:rPr lang="en-GB" sz="1850" dirty="0"/>
              <a:t> Then every thing gone black. Nothing only </a:t>
            </a:r>
            <a:r>
              <a:rPr lang="en-GB" sz="1850" dirty="0" err="1"/>
              <a:t>nite</a:t>
            </a:r>
            <a:r>
              <a:rPr lang="en-GB" sz="1850" dirty="0"/>
              <a:t> for years on end. </a:t>
            </a:r>
            <a:r>
              <a:rPr lang="en-GB" sz="1850" dirty="0" err="1"/>
              <a:t>Playgs</a:t>
            </a:r>
            <a:r>
              <a:rPr lang="en-GB" sz="1850" dirty="0"/>
              <a:t> kilt </a:t>
            </a:r>
            <a:r>
              <a:rPr lang="en-GB" sz="1850" dirty="0" err="1"/>
              <a:t>peopl</a:t>
            </a:r>
            <a:r>
              <a:rPr lang="en-GB" sz="1850" dirty="0"/>
              <a:t> off and </a:t>
            </a:r>
            <a:r>
              <a:rPr lang="en-GB" sz="1850" dirty="0" err="1"/>
              <a:t>naminals</a:t>
            </a:r>
            <a:r>
              <a:rPr lang="en-GB" sz="1850" dirty="0"/>
              <a:t> nor there </a:t>
            </a:r>
            <a:r>
              <a:rPr lang="en-GB" sz="1850" dirty="0" err="1"/>
              <a:t>wernt</a:t>
            </a:r>
            <a:r>
              <a:rPr lang="en-GB" sz="1850" dirty="0"/>
              <a:t> nothing </a:t>
            </a:r>
            <a:r>
              <a:rPr lang="en-GB" sz="1850" dirty="0" err="1"/>
              <a:t>growit</a:t>
            </a:r>
            <a:r>
              <a:rPr lang="en-GB" sz="1850" dirty="0"/>
              <a:t> in the </a:t>
            </a:r>
            <a:r>
              <a:rPr lang="en-GB" sz="1850" dirty="0" err="1"/>
              <a:t>groun</a:t>
            </a:r>
            <a:r>
              <a:rPr lang="en-GB" sz="1850" dirty="0"/>
              <a:t>. Man and woman starveling in the blackness looking for the dog to eat it and the dog out looking to eat them the same. Finely there come day </a:t>
            </a:r>
            <a:r>
              <a:rPr lang="en-GB" sz="1850" dirty="0" err="1"/>
              <a:t>agen</a:t>
            </a:r>
            <a:r>
              <a:rPr lang="en-GB" sz="1850" dirty="0"/>
              <a:t> then </a:t>
            </a:r>
            <a:r>
              <a:rPr lang="en-GB" sz="1850" dirty="0" err="1"/>
              <a:t>nite</a:t>
            </a:r>
            <a:r>
              <a:rPr lang="en-GB" sz="1850" dirty="0"/>
              <a:t> and day </a:t>
            </a:r>
            <a:r>
              <a:rPr lang="en-GB" sz="1850" dirty="0" err="1"/>
              <a:t>regler</a:t>
            </a:r>
            <a:r>
              <a:rPr lang="en-GB" sz="1850" dirty="0"/>
              <a:t> but never like it ben </a:t>
            </a:r>
            <a:r>
              <a:rPr lang="en-GB" sz="1850" dirty="0" err="1"/>
              <a:t>befor</a:t>
            </a:r>
            <a:r>
              <a:rPr lang="en-GB" sz="1850" dirty="0"/>
              <a:t>. Day </a:t>
            </a:r>
            <a:r>
              <a:rPr lang="en-GB" sz="1850" dirty="0" err="1"/>
              <a:t>beartht</a:t>
            </a:r>
            <a:r>
              <a:rPr lang="en-GB" sz="1850" dirty="0"/>
              <a:t> </a:t>
            </a:r>
            <a:r>
              <a:rPr lang="en-GB" sz="1850" dirty="0" err="1"/>
              <a:t>crookit</a:t>
            </a:r>
            <a:r>
              <a:rPr lang="en-GB" sz="1850" dirty="0"/>
              <a:t> out of </a:t>
            </a:r>
            <a:r>
              <a:rPr lang="en-GB" sz="1850" dirty="0" err="1"/>
              <a:t>crookit</a:t>
            </a:r>
            <a:r>
              <a:rPr lang="en-GB" sz="1850" dirty="0"/>
              <a:t> </a:t>
            </a:r>
            <a:r>
              <a:rPr lang="en-GB" sz="1850" dirty="0" err="1"/>
              <a:t>nite</a:t>
            </a:r>
            <a:r>
              <a:rPr lang="en-GB" sz="1850" dirty="0"/>
              <a:t> and sickness in them </a:t>
            </a:r>
            <a:r>
              <a:rPr lang="en-GB" sz="1850" dirty="0" err="1"/>
              <a:t>boath</a:t>
            </a:r>
            <a:r>
              <a:rPr lang="en-GB" sz="1850" dirty="0" smtClean="0"/>
              <a:t>.</a:t>
            </a:r>
            <a:endParaRPr lang="en-GB" sz="1850" dirty="0"/>
          </a:p>
        </p:txBody>
      </p:sp>
    </p:spTree>
    <p:extLst>
      <p:ext uri="{BB962C8B-B14F-4D97-AF65-F5344CB8AC3E}">
        <p14:creationId xmlns:p14="http://schemas.microsoft.com/office/powerpoint/2010/main" val="3565052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normAutofit/>
          </a:bodyPr>
          <a:lstStyle/>
          <a:p>
            <a:r>
              <a:rPr lang="en-GB" sz="3600" b="0" dirty="0" smtClean="0">
                <a:solidFill>
                  <a:srgbClr val="FF0000"/>
                </a:solidFill>
                <a:effectLst/>
              </a:rPr>
              <a:t>Making connexions</a:t>
            </a:r>
            <a:endParaRPr lang="en-GB" sz="3600" b="0" dirty="0">
              <a:solidFill>
                <a:srgbClr val="FF0000"/>
              </a:solidFill>
              <a:effectLst/>
            </a:endParaRPr>
          </a:p>
        </p:txBody>
      </p:sp>
      <p:sp>
        <p:nvSpPr>
          <p:cNvPr id="3" name="Content Placeholder 2"/>
          <p:cNvSpPr>
            <a:spLocks noGrp="1"/>
          </p:cNvSpPr>
          <p:nvPr>
            <p:ph idx="1"/>
          </p:nvPr>
        </p:nvSpPr>
        <p:spPr>
          <a:xfrm>
            <a:off x="755576" y="1412776"/>
            <a:ext cx="7931224" cy="4464536"/>
          </a:xfrm>
        </p:spPr>
        <p:txBody>
          <a:bodyPr>
            <a:normAutofit fontScale="92500" lnSpcReduction="10000"/>
          </a:bodyPr>
          <a:lstStyle/>
          <a:p>
            <a:pPr marL="137160" indent="0">
              <a:buNone/>
            </a:pPr>
            <a:r>
              <a:rPr lang="en-GB" dirty="0"/>
              <a:t>It come to me all on a </a:t>
            </a:r>
            <a:r>
              <a:rPr lang="en-GB" dirty="0" err="1"/>
              <a:t>suddn</a:t>
            </a:r>
            <a:r>
              <a:rPr lang="en-GB" dirty="0"/>
              <a:t> may be I </a:t>
            </a:r>
            <a:r>
              <a:rPr lang="en-GB" dirty="0" err="1"/>
              <a:t>hadnt</a:t>
            </a:r>
            <a:r>
              <a:rPr lang="en-GB" dirty="0"/>
              <a:t> ben making connexions I </a:t>
            </a:r>
            <a:r>
              <a:rPr lang="en-GB" dirty="0" err="1"/>
              <a:t>shudve</a:t>
            </a:r>
            <a:r>
              <a:rPr lang="en-GB" dirty="0"/>
              <a:t> ben making. </a:t>
            </a:r>
            <a:r>
              <a:rPr lang="en-GB" dirty="0" err="1"/>
              <a:t>Mos</a:t>
            </a:r>
            <a:r>
              <a:rPr lang="en-GB" dirty="0"/>
              <a:t> of the time the </a:t>
            </a:r>
            <a:r>
              <a:rPr lang="en-GB" dirty="0" err="1"/>
              <a:t>peopl</a:t>
            </a:r>
            <a:r>
              <a:rPr lang="en-GB" dirty="0"/>
              <a:t> </a:t>
            </a:r>
            <a:r>
              <a:rPr lang="en-GB" dirty="0" err="1"/>
              <a:t>youwl</a:t>
            </a:r>
            <a:r>
              <a:rPr lang="en-GB" dirty="0"/>
              <a:t> talk to are the 1s as think the same as you. If </a:t>
            </a:r>
            <a:r>
              <a:rPr lang="en-GB" dirty="0" err="1"/>
              <a:t>youre</a:t>
            </a:r>
            <a:r>
              <a:rPr lang="en-GB" dirty="0"/>
              <a:t> easy in your </a:t>
            </a:r>
            <a:r>
              <a:rPr lang="en-GB" dirty="0" err="1"/>
              <a:t>mynd</a:t>
            </a:r>
            <a:r>
              <a:rPr lang="en-GB" dirty="0"/>
              <a:t> you </a:t>
            </a:r>
            <a:r>
              <a:rPr lang="en-GB" dirty="0" err="1"/>
              <a:t>aint</a:t>
            </a:r>
            <a:r>
              <a:rPr lang="en-GB" dirty="0">
                <a:solidFill>
                  <a:srgbClr val="FFFF00"/>
                </a:solidFill>
              </a:rPr>
              <a:t> all ways counting up how many think the </a:t>
            </a:r>
            <a:r>
              <a:rPr lang="en-GB" dirty="0" err="1">
                <a:solidFill>
                  <a:srgbClr val="FFFF00"/>
                </a:solidFill>
              </a:rPr>
              <a:t>arper</a:t>
            </a:r>
            <a:r>
              <a:rPr lang="en-GB" dirty="0">
                <a:solidFill>
                  <a:srgbClr val="FFFF00"/>
                </a:solidFill>
              </a:rPr>
              <a:t> sit way. </a:t>
            </a:r>
            <a:r>
              <a:rPr lang="en-GB" dirty="0"/>
              <a:t>Them in our crowd I </a:t>
            </a:r>
            <a:r>
              <a:rPr lang="en-GB" dirty="0" err="1"/>
              <a:t>mosly</a:t>
            </a:r>
            <a:r>
              <a:rPr lang="en-GB" dirty="0"/>
              <a:t> drunk with or </a:t>
            </a:r>
            <a:r>
              <a:rPr lang="en-GB" dirty="0" err="1"/>
              <a:t>chattit</a:t>
            </a:r>
            <a:r>
              <a:rPr lang="en-GB" dirty="0"/>
              <a:t> to they ben </a:t>
            </a:r>
            <a:r>
              <a:rPr lang="en-GB" dirty="0" err="1"/>
              <a:t>mosly</a:t>
            </a:r>
            <a:r>
              <a:rPr lang="en-GB" dirty="0"/>
              <a:t> </a:t>
            </a:r>
            <a:r>
              <a:rPr lang="en-GB" dirty="0" err="1"/>
              <a:t>agenst</a:t>
            </a:r>
            <a:r>
              <a:rPr lang="en-GB" dirty="0"/>
              <a:t> the forms and the diggings and that. </a:t>
            </a:r>
            <a:r>
              <a:rPr lang="en-GB" dirty="0" err="1"/>
              <a:t>Agenst</a:t>
            </a:r>
            <a:r>
              <a:rPr lang="en-GB" dirty="0"/>
              <a:t> all them new </a:t>
            </a:r>
            <a:r>
              <a:rPr lang="en-GB" dirty="0" err="1"/>
              <a:t>idears</a:t>
            </a:r>
            <a:r>
              <a:rPr lang="en-GB" dirty="0"/>
              <a:t> of moving things </a:t>
            </a:r>
            <a:r>
              <a:rPr lang="en-GB" dirty="0" err="1"/>
              <a:t>frontways</a:t>
            </a:r>
            <a:r>
              <a:rPr lang="en-GB" dirty="0"/>
              <a:t> like </a:t>
            </a:r>
            <a:r>
              <a:rPr lang="en-GB" dirty="0" err="1"/>
              <a:t>Goodparley</a:t>
            </a:r>
            <a:r>
              <a:rPr lang="en-GB" dirty="0"/>
              <a:t> ben talking of. They dint want </a:t>
            </a:r>
            <a:r>
              <a:rPr lang="en-GB" dirty="0" err="1"/>
              <a:t>Eusa</a:t>
            </a:r>
            <a:r>
              <a:rPr lang="en-GB" dirty="0"/>
              <a:t> to get his head back they </a:t>
            </a:r>
            <a:r>
              <a:rPr lang="en-GB" dirty="0" err="1"/>
              <a:t>wer</a:t>
            </a:r>
            <a:r>
              <a:rPr lang="en-GB" dirty="0"/>
              <a:t> </a:t>
            </a:r>
            <a:r>
              <a:rPr lang="en-GB" dirty="0" err="1"/>
              <a:t>mor</a:t>
            </a:r>
            <a:r>
              <a:rPr lang="en-GB" dirty="0"/>
              <a:t> for </a:t>
            </a:r>
            <a:r>
              <a:rPr lang="en-GB" dirty="0" err="1"/>
              <a:t>fynding</a:t>
            </a:r>
            <a:r>
              <a:rPr lang="en-GB" dirty="0"/>
              <a:t> back that 1st knowing Lorna </a:t>
            </a:r>
            <a:r>
              <a:rPr lang="en-GB" dirty="0" err="1"/>
              <a:t>kep</a:t>
            </a:r>
            <a:r>
              <a:rPr lang="en-GB" dirty="0"/>
              <a:t> on about. </a:t>
            </a:r>
            <a:r>
              <a:rPr lang="en-GB" dirty="0">
                <a:solidFill>
                  <a:srgbClr val="FFFF00"/>
                </a:solidFill>
              </a:rPr>
              <a:t>All the </a:t>
            </a:r>
            <a:r>
              <a:rPr lang="en-GB" dirty="0" err="1">
                <a:solidFill>
                  <a:srgbClr val="FFFF00"/>
                </a:solidFill>
              </a:rPr>
              <a:t>peopl</a:t>
            </a:r>
            <a:r>
              <a:rPr lang="en-GB" dirty="0">
                <a:solidFill>
                  <a:srgbClr val="FFFF00"/>
                </a:solidFill>
              </a:rPr>
              <a:t> I </a:t>
            </a:r>
            <a:r>
              <a:rPr lang="en-GB" dirty="0" err="1">
                <a:solidFill>
                  <a:srgbClr val="FFFF00"/>
                </a:solidFill>
              </a:rPr>
              <a:t>wer</a:t>
            </a:r>
            <a:r>
              <a:rPr lang="en-GB" dirty="0">
                <a:solidFill>
                  <a:srgbClr val="FFFF00"/>
                </a:solidFill>
              </a:rPr>
              <a:t> </a:t>
            </a:r>
            <a:r>
              <a:rPr lang="en-GB" dirty="0" err="1">
                <a:solidFill>
                  <a:srgbClr val="FFFF00"/>
                </a:solidFill>
              </a:rPr>
              <a:t>frendy</a:t>
            </a:r>
            <a:r>
              <a:rPr lang="en-GB" dirty="0">
                <a:solidFill>
                  <a:srgbClr val="FFFF00"/>
                </a:solidFill>
              </a:rPr>
              <a:t> with they </a:t>
            </a:r>
            <a:r>
              <a:rPr lang="en-GB" dirty="0" err="1">
                <a:solidFill>
                  <a:srgbClr val="FFFF00"/>
                </a:solidFill>
              </a:rPr>
              <a:t>rathert</a:t>
            </a:r>
            <a:r>
              <a:rPr lang="en-GB" dirty="0">
                <a:solidFill>
                  <a:srgbClr val="FFFF00"/>
                </a:solidFill>
              </a:rPr>
              <a:t> be a moving crowd and foraging </a:t>
            </a:r>
            <a:r>
              <a:rPr lang="en-GB" dirty="0" err="1">
                <a:solidFill>
                  <a:srgbClr val="FFFF00"/>
                </a:solidFill>
              </a:rPr>
              <a:t>ful</a:t>
            </a:r>
            <a:r>
              <a:rPr lang="en-GB" dirty="0">
                <a:solidFill>
                  <a:srgbClr val="FFFF00"/>
                </a:solidFill>
              </a:rPr>
              <a:t> time nor stop in 1 place jobbing on a form.</a:t>
            </a:r>
          </a:p>
        </p:txBody>
      </p:sp>
    </p:spTree>
    <p:extLst>
      <p:ext uri="{BB962C8B-B14F-4D97-AF65-F5344CB8AC3E}">
        <p14:creationId xmlns:p14="http://schemas.microsoft.com/office/powerpoint/2010/main" val="3519689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1184"/>
            <a:ext cx="8229600" cy="1143000"/>
          </a:xfrm>
        </p:spPr>
        <p:txBody>
          <a:bodyPr/>
          <a:lstStyle/>
          <a:p>
            <a:r>
              <a:rPr lang="en-GB" b="0" dirty="0" smtClean="0">
                <a:solidFill>
                  <a:srgbClr val="FF0000"/>
                </a:solidFill>
                <a:effectLst/>
              </a:rPr>
              <a:t>Shadows of the past</a:t>
            </a:r>
            <a:endParaRPr lang="en-GB" b="0" dirty="0">
              <a:solidFill>
                <a:srgbClr val="FF0000"/>
              </a:solidFill>
              <a:effectLst/>
            </a:endParaRPr>
          </a:p>
        </p:txBody>
      </p:sp>
      <p:sp>
        <p:nvSpPr>
          <p:cNvPr id="3" name="Content Placeholder 2"/>
          <p:cNvSpPr>
            <a:spLocks noGrp="1"/>
          </p:cNvSpPr>
          <p:nvPr>
            <p:ph idx="1"/>
          </p:nvPr>
        </p:nvSpPr>
        <p:spPr>
          <a:xfrm>
            <a:off x="359532" y="1384184"/>
            <a:ext cx="8424936" cy="5313776"/>
          </a:xfrm>
        </p:spPr>
        <p:txBody>
          <a:bodyPr>
            <a:normAutofit fontScale="70000" lnSpcReduction="20000"/>
          </a:bodyPr>
          <a:lstStyle/>
          <a:p>
            <a:pPr marL="137160" indent="0">
              <a:buNone/>
            </a:pPr>
            <a:r>
              <a:rPr lang="en-GB" dirty="0"/>
              <a:t>I seen some 1 move a way from the far wall then </a:t>
            </a:r>
            <a:r>
              <a:rPr lang="en-GB" dirty="0">
                <a:solidFill>
                  <a:srgbClr val="FFFF00"/>
                </a:solidFill>
              </a:rPr>
              <a:t>I seen like a </a:t>
            </a:r>
            <a:r>
              <a:rPr lang="en-GB" dirty="0" err="1">
                <a:solidFill>
                  <a:srgbClr val="FFFF00"/>
                </a:solidFill>
              </a:rPr>
              <a:t>wite</a:t>
            </a:r>
            <a:r>
              <a:rPr lang="en-GB" dirty="0">
                <a:solidFill>
                  <a:srgbClr val="FFFF00"/>
                </a:solidFill>
              </a:rPr>
              <a:t> </a:t>
            </a:r>
            <a:r>
              <a:rPr lang="en-GB" dirty="0" err="1">
                <a:solidFill>
                  <a:srgbClr val="FFFF00"/>
                </a:solidFill>
              </a:rPr>
              <a:t>shadder</a:t>
            </a:r>
            <a:r>
              <a:rPr lang="en-GB" dirty="0">
                <a:solidFill>
                  <a:srgbClr val="FFFF00"/>
                </a:solidFill>
              </a:rPr>
              <a:t> on that old </a:t>
            </a:r>
            <a:r>
              <a:rPr lang="en-GB" dirty="0" err="1">
                <a:solidFill>
                  <a:srgbClr val="FFFF00"/>
                </a:solidFill>
              </a:rPr>
              <a:t>conkreat</a:t>
            </a:r>
            <a:r>
              <a:rPr lang="en-GB" dirty="0">
                <a:solidFill>
                  <a:srgbClr val="FFFF00"/>
                </a:solidFill>
              </a:rPr>
              <a:t> wall. Like when you make a fire </a:t>
            </a:r>
            <a:r>
              <a:rPr lang="en-GB" dirty="0" err="1">
                <a:solidFill>
                  <a:srgbClr val="FFFF00"/>
                </a:solidFill>
              </a:rPr>
              <a:t>agenst</a:t>
            </a:r>
            <a:r>
              <a:rPr lang="en-GB" dirty="0">
                <a:solidFill>
                  <a:srgbClr val="FFFF00"/>
                </a:solidFill>
              </a:rPr>
              <a:t> a </a:t>
            </a:r>
            <a:r>
              <a:rPr lang="en-GB" dirty="0" err="1">
                <a:solidFill>
                  <a:srgbClr val="FFFF00"/>
                </a:solidFill>
              </a:rPr>
              <a:t>stoan</a:t>
            </a:r>
            <a:r>
              <a:rPr lang="en-GB" dirty="0">
                <a:solidFill>
                  <a:srgbClr val="FFFF00"/>
                </a:solidFill>
              </a:rPr>
              <a:t> and it gets black all </a:t>
            </a:r>
            <a:r>
              <a:rPr lang="en-GB" dirty="0" err="1">
                <a:solidFill>
                  <a:srgbClr val="FFFF00"/>
                </a:solidFill>
              </a:rPr>
              <a:t>roun</a:t>
            </a:r>
            <a:r>
              <a:rPr lang="en-GB" dirty="0">
                <a:solidFill>
                  <a:srgbClr val="FFFF00"/>
                </a:solidFill>
              </a:rPr>
              <a:t> where the flame ben only jus where the flames ben there its </a:t>
            </a:r>
            <a:r>
              <a:rPr lang="en-GB" dirty="0" err="1">
                <a:solidFill>
                  <a:srgbClr val="FFFF00"/>
                </a:solidFill>
              </a:rPr>
              <a:t>bernt</a:t>
            </a:r>
            <a:r>
              <a:rPr lang="en-GB" dirty="0">
                <a:solidFill>
                  <a:srgbClr val="FFFF00"/>
                </a:solidFill>
              </a:rPr>
              <a:t> clean</a:t>
            </a:r>
            <a:r>
              <a:rPr lang="en-GB" dirty="0"/>
              <a:t>. This </a:t>
            </a:r>
            <a:r>
              <a:rPr lang="en-GB" dirty="0" err="1"/>
              <a:t>wite</a:t>
            </a:r>
            <a:r>
              <a:rPr lang="en-GB" dirty="0"/>
              <a:t> </a:t>
            </a:r>
            <a:r>
              <a:rPr lang="en-GB" dirty="0" err="1"/>
              <a:t>shadder</a:t>
            </a:r>
            <a:r>
              <a:rPr lang="en-GB" dirty="0"/>
              <a:t> </a:t>
            </a:r>
            <a:r>
              <a:rPr lang="en-GB" dirty="0" err="1"/>
              <a:t>wer</a:t>
            </a:r>
            <a:r>
              <a:rPr lang="en-GB" dirty="0"/>
              <a:t> in the shape of a </a:t>
            </a:r>
            <a:r>
              <a:rPr lang="en-GB" dirty="0" err="1"/>
              <a:t>figger</a:t>
            </a:r>
            <a:r>
              <a:rPr lang="en-GB" dirty="0"/>
              <a:t> you </a:t>
            </a:r>
            <a:r>
              <a:rPr lang="en-GB" dirty="0" err="1"/>
              <a:t>cudnt</a:t>
            </a:r>
            <a:r>
              <a:rPr lang="en-GB" dirty="0"/>
              <a:t> </a:t>
            </a:r>
            <a:r>
              <a:rPr lang="en-GB" dirty="0" err="1"/>
              <a:t>tel</a:t>
            </a:r>
            <a:r>
              <a:rPr lang="en-GB" dirty="0"/>
              <a:t> if it ben man or woman it </a:t>
            </a:r>
            <a:r>
              <a:rPr lang="en-GB" dirty="0" err="1"/>
              <a:t>wer</a:t>
            </a:r>
            <a:r>
              <a:rPr lang="en-GB" dirty="0"/>
              <a:t> jus some 1 </a:t>
            </a:r>
            <a:r>
              <a:rPr lang="en-GB" dirty="0" err="1"/>
              <a:t>stanning</a:t>
            </a:r>
            <a:r>
              <a:rPr lang="en-GB" dirty="0"/>
              <a:t> with legs a part you </a:t>
            </a:r>
            <a:r>
              <a:rPr lang="en-GB" dirty="0" err="1"/>
              <a:t>cudnt</a:t>
            </a:r>
            <a:r>
              <a:rPr lang="en-GB" dirty="0"/>
              <a:t> make out no arms </a:t>
            </a:r>
            <a:r>
              <a:rPr lang="en-GB" dirty="0" err="1"/>
              <a:t>parbly</a:t>
            </a:r>
            <a:r>
              <a:rPr lang="en-GB" dirty="0"/>
              <a:t> the </a:t>
            </a:r>
            <a:r>
              <a:rPr lang="en-GB" dirty="0" err="1"/>
              <a:t>hans</a:t>
            </a:r>
            <a:r>
              <a:rPr lang="en-GB" dirty="0"/>
              <a:t> ben covering the face.</a:t>
            </a:r>
          </a:p>
          <a:p>
            <a:pPr marL="137160" indent="0">
              <a:buNone/>
            </a:pPr>
            <a:r>
              <a:rPr lang="en-GB" dirty="0"/>
              <a:t>The kid come </a:t>
            </a:r>
            <a:r>
              <a:rPr lang="en-GB" dirty="0" err="1"/>
              <a:t>forit</a:t>
            </a:r>
            <a:r>
              <a:rPr lang="en-GB" dirty="0"/>
              <a:t> then in to the </a:t>
            </a:r>
            <a:r>
              <a:rPr lang="en-GB" dirty="0" err="1"/>
              <a:t>lite</a:t>
            </a:r>
            <a:r>
              <a:rPr lang="en-GB" dirty="0"/>
              <a:t> from the </a:t>
            </a:r>
            <a:r>
              <a:rPr lang="en-GB" dirty="0" err="1"/>
              <a:t>vennylater</a:t>
            </a:r>
            <a:r>
              <a:rPr lang="en-GB" dirty="0"/>
              <a:t> and looking strait at me. </a:t>
            </a:r>
            <a:r>
              <a:rPr lang="en-GB" dirty="0">
                <a:solidFill>
                  <a:srgbClr val="FFFF00"/>
                </a:solidFill>
              </a:rPr>
              <a:t>Only not </a:t>
            </a:r>
            <a:r>
              <a:rPr lang="en-GB" dirty="0" err="1">
                <a:solidFill>
                  <a:srgbClr val="FFFF00"/>
                </a:solidFill>
              </a:rPr>
              <a:t>realy</a:t>
            </a:r>
            <a:r>
              <a:rPr lang="en-GB" dirty="0">
                <a:solidFill>
                  <a:srgbClr val="FFFF00"/>
                </a:solidFill>
              </a:rPr>
              <a:t> looking he dint have no eyes to look with he dint have no </a:t>
            </a:r>
            <a:r>
              <a:rPr lang="en-GB" dirty="0" err="1">
                <a:solidFill>
                  <a:srgbClr val="FFFF00"/>
                </a:solidFill>
              </a:rPr>
              <a:t>parper</a:t>
            </a:r>
            <a:r>
              <a:rPr lang="en-GB" dirty="0">
                <a:solidFill>
                  <a:srgbClr val="FFFF00"/>
                </a:solidFill>
              </a:rPr>
              <a:t> face. It </a:t>
            </a:r>
            <a:r>
              <a:rPr lang="en-GB" dirty="0" err="1">
                <a:solidFill>
                  <a:srgbClr val="FFFF00"/>
                </a:solidFill>
              </a:rPr>
              <a:t>wer</a:t>
            </a:r>
            <a:r>
              <a:rPr lang="en-GB" dirty="0">
                <a:solidFill>
                  <a:srgbClr val="FFFF00"/>
                </a:solidFill>
              </a:rPr>
              <a:t> like it ben </a:t>
            </a:r>
            <a:r>
              <a:rPr lang="en-GB" dirty="0" err="1">
                <a:solidFill>
                  <a:srgbClr val="FFFF00"/>
                </a:solidFill>
              </a:rPr>
              <a:t>shapit</a:t>
            </a:r>
            <a:r>
              <a:rPr lang="en-GB" dirty="0">
                <a:solidFill>
                  <a:srgbClr val="FFFF00"/>
                </a:solidFill>
              </a:rPr>
              <a:t> </a:t>
            </a:r>
            <a:r>
              <a:rPr lang="en-GB" dirty="0" err="1">
                <a:solidFill>
                  <a:srgbClr val="FFFF00"/>
                </a:solidFill>
              </a:rPr>
              <a:t>qwick</a:t>
            </a:r>
            <a:r>
              <a:rPr lang="en-GB" dirty="0">
                <a:solidFill>
                  <a:srgbClr val="FFFF00"/>
                </a:solidFill>
              </a:rPr>
              <a:t> and rough out of clay. </a:t>
            </a:r>
            <a:r>
              <a:rPr lang="en-GB" dirty="0"/>
              <a:t>No eyes nor no </a:t>
            </a:r>
            <a:r>
              <a:rPr lang="en-GB" dirty="0" err="1"/>
              <a:t>hoals</a:t>
            </a:r>
            <a:r>
              <a:rPr lang="en-GB" dirty="0"/>
              <a:t> for eyes there </a:t>
            </a:r>
            <a:r>
              <a:rPr lang="en-GB" dirty="0" err="1"/>
              <a:t>wernt</a:t>
            </a:r>
            <a:r>
              <a:rPr lang="en-GB" dirty="0"/>
              <a:t> nothing where the eyes </a:t>
            </a:r>
            <a:r>
              <a:rPr lang="en-GB" dirty="0" err="1"/>
              <a:t>shudve</a:t>
            </a:r>
            <a:r>
              <a:rPr lang="en-GB" dirty="0"/>
              <a:t> ben. All he had for a face </a:t>
            </a:r>
            <a:r>
              <a:rPr lang="en-GB" dirty="0" err="1"/>
              <a:t>wer</a:t>
            </a:r>
            <a:r>
              <a:rPr lang="en-GB" dirty="0"/>
              <a:t> jus a bit </a:t>
            </a:r>
            <a:r>
              <a:rPr lang="en-GB" dirty="0" err="1"/>
              <a:t>pincht</a:t>
            </a:r>
            <a:r>
              <a:rPr lang="en-GB" dirty="0"/>
              <a:t> out for a nose and a cut for a </a:t>
            </a:r>
            <a:r>
              <a:rPr lang="en-GB" dirty="0" err="1"/>
              <a:t>mouf</a:t>
            </a:r>
            <a:r>
              <a:rPr lang="en-GB" dirty="0"/>
              <a:t> and that </a:t>
            </a:r>
            <a:r>
              <a:rPr lang="en-GB" dirty="0" err="1"/>
              <a:t>wer</a:t>
            </a:r>
            <a:r>
              <a:rPr lang="en-GB" dirty="0"/>
              <a:t> it. Dint have a </a:t>
            </a:r>
            <a:r>
              <a:rPr lang="en-GB" dirty="0" err="1"/>
              <a:t>woal</a:t>
            </a:r>
            <a:r>
              <a:rPr lang="en-GB" dirty="0"/>
              <a:t> pair of ears jus 2 </a:t>
            </a:r>
            <a:r>
              <a:rPr lang="en-GB" dirty="0" err="1"/>
              <a:t>littl</a:t>
            </a:r>
            <a:r>
              <a:rPr lang="en-GB" dirty="0"/>
              <a:t> blobs like they ben </a:t>
            </a:r>
            <a:r>
              <a:rPr lang="en-GB" dirty="0" err="1"/>
              <a:t>startit</a:t>
            </a:r>
            <a:r>
              <a:rPr lang="en-GB" dirty="0"/>
              <a:t> but not </a:t>
            </a:r>
            <a:r>
              <a:rPr lang="en-GB" dirty="0" err="1"/>
              <a:t>finisht</a:t>
            </a:r>
            <a:r>
              <a:rPr lang="en-GB" dirty="0"/>
              <a:t>. Nor he dint have no hair on his head. He </a:t>
            </a:r>
            <a:r>
              <a:rPr lang="en-GB" dirty="0" err="1"/>
              <a:t>wer</a:t>
            </a:r>
            <a:r>
              <a:rPr lang="en-GB" dirty="0"/>
              <a:t> as tall as me. Looking at him you </a:t>
            </a:r>
            <a:r>
              <a:rPr lang="en-GB" dirty="0" err="1"/>
              <a:t>cudnt</a:t>
            </a:r>
            <a:r>
              <a:rPr lang="en-GB" dirty="0"/>
              <a:t> </a:t>
            </a:r>
            <a:r>
              <a:rPr lang="en-GB" dirty="0" err="1"/>
              <a:t>tel</a:t>
            </a:r>
            <a:r>
              <a:rPr lang="en-GB" dirty="0"/>
              <a:t> if he </a:t>
            </a:r>
            <a:r>
              <a:rPr lang="en-GB" dirty="0" err="1"/>
              <a:t>wer</a:t>
            </a:r>
            <a:r>
              <a:rPr lang="en-GB" dirty="0"/>
              <a:t> a kid or </a:t>
            </a:r>
            <a:r>
              <a:rPr lang="en-GB" dirty="0" err="1"/>
              <a:t>ful</a:t>
            </a:r>
            <a:r>
              <a:rPr lang="en-GB" dirty="0"/>
              <a:t> </a:t>
            </a:r>
            <a:r>
              <a:rPr lang="en-GB" dirty="0" err="1"/>
              <a:t>growt</a:t>
            </a:r>
            <a:r>
              <a:rPr lang="en-GB" dirty="0"/>
              <a:t> only he </a:t>
            </a:r>
            <a:r>
              <a:rPr lang="en-GB" dirty="0" err="1"/>
              <a:t>soundit</a:t>
            </a:r>
            <a:r>
              <a:rPr lang="en-GB" dirty="0"/>
              <a:t> like a kid.</a:t>
            </a:r>
          </a:p>
          <a:p>
            <a:pPr marL="137160" indent="0">
              <a:buNone/>
            </a:pPr>
            <a:r>
              <a:rPr lang="en-GB" dirty="0"/>
              <a:t>When he come </a:t>
            </a:r>
            <a:r>
              <a:rPr lang="en-GB" dirty="0" err="1"/>
              <a:t>tords</a:t>
            </a:r>
            <a:r>
              <a:rPr lang="en-GB" dirty="0"/>
              <a:t> me I </a:t>
            </a:r>
            <a:r>
              <a:rPr lang="en-GB" dirty="0" err="1"/>
              <a:t>dont</a:t>
            </a:r>
            <a:r>
              <a:rPr lang="en-GB" dirty="0"/>
              <a:t> know why I done it I </a:t>
            </a:r>
            <a:r>
              <a:rPr lang="en-GB" dirty="0" err="1"/>
              <a:t>helt</a:t>
            </a:r>
            <a:r>
              <a:rPr lang="en-GB" dirty="0"/>
              <a:t> up the dead </a:t>
            </a:r>
            <a:r>
              <a:rPr lang="en-GB" dirty="0" err="1"/>
              <a:t>han</a:t>
            </a:r>
            <a:r>
              <a:rPr lang="en-GB" dirty="0"/>
              <a:t> and the hump back </a:t>
            </a:r>
            <a:r>
              <a:rPr lang="en-GB" dirty="0" err="1"/>
              <a:t>figger</a:t>
            </a:r>
            <a:r>
              <a:rPr lang="en-GB" dirty="0"/>
              <a:t> in front of me.</a:t>
            </a:r>
          </a:p>
          <a:p>
            <a:pPr marL="137160" indent="0">
              <a:buNone/>
            </a:pPr>
            <a:r>
              <a:rPr lang="en-GB" dirty="0"/>
              <a:t>He said, "</a:t>
            </a:r>
            <a:r>
              <a:rPr lang="en-GB" dirty="0">
                <a:solidFill>
                  <a:srgbClr val="FFFF00"/>
                </a:solidFill>
              </a:rPr>
              <a:t>You </a:t>
            </a:r>
            <a:r>
              <a:rPr lang="en-GB" dirty="0" err="1">
                <a:solidFill>
                  <a:srgbClr val="FFFF00"/>
                </a:solidFill>
              </a:rPr>
              <a:t>dont</a:t>
            </a:r>
            <a:r>
              <a:rPr lang="en-GB" dirty="0">
                <a:solidFill>
                  <a:srgbClr val="FFFF00"/>
                </a:solidFill>
              </a:rPr>
              <a:t> have to make no Bad Luck go a way </a:t>
            </a:r>
            <a:r>
              <a:rPr lang="en-GB" dirty="0" err="1">
                <a:solidFill>
                  <a:srgbClr val="FFFF00"/>
                </a:solidFill>
              </a:rPr>
              <a:t>syn</a:t>
            </a:r>
            <a:r>
              <a:rPr lang="en-GB" dirty="0">
                <a:solidFill>
                  <a:srgbClr val="FFFF00"/>
                </a:solidFill>
              </a:rPr>
              <a:t> I </a:t>
            </a:r>
            <a:r>
              <a:rPr lang="en-GB" dirty="0" err="1">
                <a:solidFill>
                  <a:srgbClr val="FFFF00"/>
                </a:solidFill>
              </a:rPr>
              <a:t>aint</a:t>
            </a:r>
            <a:r>
              <a:rPr lang="en-GB" dirty="0">
                <a:solidFill>
                  <a:srgbClr val="FFFF00"/>
                </a:solidFill>
              </a:rPr>
              <a:t> no Bad Luck </a:t>
            </a:r>
            <a:r>
              <a:rPr lang="en-GB" dirty="0" err="1">
                <a:solidFill>
                  <a:srgbClr val="FFFF00"/>
                </a:solidFill>
              </a:rPr>
              <a:t>Im</a:t>
            </a:r>
            <a:r>
              <a:rPr lang="en-GB" dirty="0">
                <a:solidFill>
                  <a:srgbClr val="FFFF00"/>
                </a:solidFill>
              </a:rPr>
              <a:t> </a:t>
            </a:r>
            <a:r>
              <a:rPr lang="en-GB" dirty="0" err="1">
                <a:solidFill>
                  <a:srgbClr val="FFFF00"/>
                </a:solidFill>
              </a:rPr>
              <a:t>whats</a:t>
            </a:r>
            <a:r>
              <a:rPr lang="en-GB" dirty="0">
                <a:solidFill>
                  <a:srgbClr val="FFFF00"/>
                </a:solidFill>
              </a:rPr>
              <a:t> </a:t>
            </a:r>
            <a:r>
              <a:rPr lang="en-GB" dirty="0" err="1">
                <a:solidFill>
                  <a:srgbClr val="FFFF00"/>
                </a:solidFill>
              </a:rPr>
              <a:t>lef</a:t>
            </a:r>
            <a:r>
              <a:rPr lang="en-GB" dirty="0">
                <a:solidFill>
                  <a:srgbClr val="FFFF00"/>
                </a:solidFill>
              </a:rPr>
              <a:t> after the Bad Luck ben. </a:t>
            </a:r>
            <a:r>
              <a:rPr lang="en-GB" dirty="0" err="1">
                <a:solidFill>
                  <a:srgbClr val="FFFF00"/>
                </a:solidFill>
              </a:rPr>
              <a:t>Im</a:t>
            </a:r>
            <a:r>
              <a:rPr lang="en-GB" dirty="0">
                <a:solidFill>
                  <a:srgbClr val="FFFF00"/>
                </a:solidFill>
              </a:rPr>
              <a:t> pas the tern and on the way to Good Luck."</a:t>
            </a:r>
          </a:p>
          <a:p>
            <a:endParaRPr lang="en-GB" dirty="0"/>
          </a:p>
        </p:txBody>
      </p:sp>
    </p:spTree>
    <p:extLst>
      <p:ext uri="{BB962C8B-B14F-4D97-AF65-F5344CB8AC3E}">
        <p14:creationId xmlns:p14="http://schemas.microsoft.com/office/powerpoint/2010/main" val="4095592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05" y="116632"/>
            <a:ext cx="9073008" cy="1143000"/>
          </a:xfrm>
        </p:spPr>
        <p:txBody>
          <a:bodyPr>
            <a:noAutofit/>
          </a:bodyPr>
          <a:lstStyle/>
          <a:p>
            <a:r>
              <a:rPr lang="en-GB" sz="3200" b="0" dirty="0" smtClean="0">
                <a:solidFill>
                  <a:srgbClr val="FF0000"/>
                </a:solidFill>
                <a:effectLst/>
              </a:rPr>
              <a:t>Genetic programming–what is hidden </a:t>
            </a:r>
            <a:endParaRPr lang="en-GB" sz="3200" b="0" dirty="0">
              <a:solidFill>
                <a:srgbClr val="FF0000"/>
              </a:solidFill>
              <a:effectLst/>
            </a:endParaRPr>
          </a:p>
        </p:txBody>
      </p:sp>
      <p:sp>
        <p:nvSpPr>
          <p:cNvPr id="3" name="Content Placeholder 2"/>
          <p:cNvSpPr>
            <a:spLocks noGrp="1"/>
          </p:cNvSpPr>
          <p:nvPr>
            <p:ph idx="1"/>
          </p:nvPr>
        </p:nvSpPr>
        <p:spPr>
          <a:xfrm>
            <a:off x="457200" y="1052736"/>
            <a:ext cx="8229600" cy="5688632"/>
          </a:xfrm>
        </p:spPr>
        <p:txBody>
          <a:bodyPr>
            <a:normAutofit fontScale="70000" lnSpcReduction="20000"/>
          </a:bodyPr>
          <a:lstStyle/>
          <a:p>
            <a:pPr marL="137160" indent="0">
              <a:buNone/>
            </a:pPr>
            <a:r>
              <a:rPr lang="en-GB" dirty="0"/>
              <a:t>He said, "O dear o dear o dear you </a:t>
            </a:r>
            <a:r>
              <a:rPr lang="en-GB" dirty="0" err="1"/>
              <a:t>dont</a:t>
            </a:r>
            <a:r>
              <a:rPr lang="en-GB" dirty="0"/>
              <a:t> know nothing do you." Then he begun to </a:t>
            </a:r>
            <a:r>
              <a:rPr lang="en-GB" dirty="0" err="1"/>
              <a:t>tel</a:t>
            </a:r>
            <a:r>
              <a:rPr lang="en-GB" dirty="0"/>
              <a:t> me. This what </a:t>
            </a:r>
            <a:r>
              <a:rPr lang="en-GB" dirty="0" err="1"/>
              <a:t>Im</a:t>
            </a:r>
            <a:r>
              <a:rPr lang="en-GB" dirty="0"/>
              <a:t> writing down here it </a:t>
            </a:r>
            <a:r>
              <a:rPr lang="en-GB" dirty="0" err="1"/>
              <a:t>wernt</a:t>
            </a:r>
            <a:r>
              <a:rPr lang="en-GB" dirty="0"/>
              <a:t> said all in 1 peace like its wrote. </a:t>
            </a:r>
            <a:r>
              <a:rPr lang="en-GB" dirty="0" err="1"/>
              <a:t>Wewd</a:t>
            </a:r>
            <a:r>
              <a:rPr lang="en-GB" dirty="0"/>
              <a:t> talk a </a:t>
            </a:r>
            <a:r>
              <a:rPr lang="en-GB" dirty="0" err="1"/>
              <a:t>littl</a:t>
            </a:r>
            <a:r>
              <a:rPr lang="en-GB" dirty="0"/>
              <a:t> and </a:t>
            </a:r>
            <a:r>
              <a:rPr lang="en-GB" dirty="0" err="1"/>
              <a:t>lissen</a:t>
            </a:r>
            <a:r>
              <a:rPr lang="en-GB" dirty="0"/>
              <a:t>. Talk and </a:t>
            </a:r>
            <a:r>
              <a:rPr lang="en-GB" dirty="0" err="1"/>
              <a:t>lissen</a:t>
            </a:r>
            <a:r>
              <a:rPr lang="en-GB" dirty="0"/>
              <a:t>. And all ways with 1 eye on the black leader and his </a:t>
            </a:r>
            <a:r>
              <a:rPr lang="en-GB" dirty="0" err="1"/>
              <a:t>nexters</a:t>
            </a:r>
            <a:r>
              <a:rPr lang="en-GB" dirty="0"/>
              <a:t> for any </a:t>
            </a:r>
            <a:r>
              <a:rPr lang="en-GB" dirty="0" err="1"/>
              <a:t>lerting</a:t>
            </a:r>
            <a:r>
              <a:rPr lang="en-GB" dirty="0"/>
              <a:t> any blips of </a:t>
            </a:r>
            <a:r>
              <a:rPr lang="en-GB" dirty="0" err="1"/>
              <a:t>foller</a:t>
            </a:r>
            <a:r>
              <a:rPr lang="en-GB" dirty="0"/>
              <a:t> which there </a:t>
            </a:r>
            <a:r>
              <a:rPr lang="en-GB" dirty="0" err="1"/>
              <a:t>wernt</a:t>
            </a:r>
            <a:r>
              <a:rPr lang="en-GB" dirty="0"/>
              <a:t> none. It </a:t>
            </a:r>
            <a:r>
              <a:rPr lang="en-GB" dirty="0" err="1"/>
              <a:t>stayd</a:t>
            </a:r>
            <a:r>
              <a:rPr lang="en-GB" dirty="0"/>
              <a:t> </a:t>
            </a:r>
            <a:r>
              <a:rPr lang="en-GB" dirty="0" err="1"/>
              <a:t>qwyet</a:t>
            </a:r>
            <a:r>
              <a:rPr lang="en-GB" dirty="0"/>
              <a:t> all day </a:t>
            </a:r>
            <a:r>
              <a:rPr lang="en-GB" dirty="0" err="1"/>
              <a:t>wylst</a:t>
            </a:r>
            <a:r>
              <a:rPr lang="en-GB" dirty="0"/>
              <a:t> we </a:t>
            </a:r>
            <a:r>
              <a:rPr lang="en-GB" dirty="0" err="1"/>
              <a:t>waitit</a:t>
            </a:r>
            <a:r>
              <a:rPr lang="en-GB" dirty="0"/>
              <a:t> there in </a:t>
            </a:r>
            <a:r>
              <a:rPr lang="en-GB" dirty="0" err="1"/>
              <a:t>Bernt</a:t>
            </a:r>
            <a:r>
              <a:rPr lang="en-GB" dirty="0"/>
              <a:t> Arse outers for it to get dark.</a:t>
            </a:r>
          </a:p>
          <a:p>
            <a:pPr marL="137160" indent="0">
              <a:buNone/>
            </a:pPr>
            <a:r>
              <a:rPr lang="en-GB" dirty="0"/>
              <a:t>He said, </a:t>
            </a:r>
            <a:r>
              <a:rPr lang="en-GB" dirty="0">
                <a:solidFill>
                  <a:srgbClr val="FFFF00"/>
                </a:solidFill>
              </a:rPr>
              <a:t>"Time back way back who ben the </a:t>
            </a:r>
            <a:r>
              <a:rPr lang="en-GB" dirty="0" err="1">
                <a:solidFill>
                  <a:srgbClr val="FFFF00"/>
                </a:solidFill>
              </a:rPr>
              <a:t>Puter</a:t>
            </a:r>
            <a:r>
              <a:rPr lang="en-GB" dirty="0">
                <a:solidFill>
                  <a:srgbClr val="FFFF00"/>
                </a:solidFill>
              </a:rPr>
              <a:t> </a:t>
            </a:r>
            <a:r>
              <a:rPr lang="en-GB" dirty="0" err="1">
                <a:solidFill>
                  <a:srgbClr val="FFFF00"/>
                </a:solidFill>
              </a:rPr>
              <a:t>Leat</a:t>
            </a:r>
            <a:r>
              <a:rPr lang="en-GB" dirty="0">
                <a:solidFill>
                  <a:srgbClr val="FFFF00"/>
                </a:solidFill>
              </a:rPr>
              <a:t> who ben the Power </a:t>
            </a:r>
            <a:r>
              <a:rPr lang="en-GB" dirty="0" err="1">
                <a:solidFill>
                  <a:srgbClr val="FFFF00"/>
                </a:solidFill>
              </a:rPr>
              <a:t>Leat</a:t>
            </a:r>
            <a:r>
              <a:rPr lang="en-GB" dirty="0">
                <a:solidFill>
                  <a:srgbClr val="FFFF00"/>
                </a:solidFill>
              </a:rPr>
              <a:t> in </a:t>
            </a:r>
            <a:r>
              <a:rPr lang="en-GB" dirty="0" err="1">
                <a:solidFill>
                  <a:srgbClr val="FFFF00"/>
                </a:solidFill>
              </a:rPr>
              <a:t>Cambry</a:t>
            </a:r>
            <a:r>
              <a:rPr lang="en-GB" dirty="0">
                <a:solidFill>
                  <a:srgbClr val="FFFF00"/>
                </a:solidFill>
              </a:rPr>
              <a:t>? </a:t>
            </a:r>
            <a:r>
              <a:rPr lang="en-GB" dirty="0" err="1">
                <a:solidFill>
                  <a:srgbClr val="FFFF00"/>
                </a:solidFill>
              </a:rPr>
              <a:t>Eusa</a:t>
            </a:r>
            <a:r>
              <a:rPr lang="en-GB" dirty="0">
                <a:solidFill>
                  <a:srgbClr val="FFFF00"/>
                </a:solidFill>
              </a:rPr>
              <a:t> folk is who it ben.</a:t>
            </a:r>
            <a:r>
              <a:rPr lang="en-GB" dirty="0"/>
              <a:t> Us the same and us to blame. Who run the Power Ring who ben too close to Power who gone </a:t>
            </a:r>
            <a:r>
              <a:rPr lang="en-GB" dirty="0" err="1"/>
              <a:t>Badstock</a:t>
            </a:r>
            <a:r>
              <a:rPr lang="en-GB" dirty="0"/>
              <a:t> </a:t>
            </a:r>
            <a:r>
              <a:rPr lang="en-GB" dirty="0" err="1"/>
              <a:t>crookit</a:t>
            </a:r>
            <a:r>
              <a:rPr lang="en-GB" dirty="0"/>
              <a:t> and seed of the </a:t>
            </a:r>
            <a:r>
              <a:rPr lang="en-GB" dirty="0" err="1"/>
              <a:t>crookit</a:t>
            </a:r>
            <a:r>
              <a:rPr lang="en-GB" dirty="0"/>
              <a:t>? Us the same the </a:t>
            </a:r>
            <a:r>
              <a:rPr lang="en-GB" dirty="0" err="1"/>
              <a:t>Eusa</a:t>
            </a:r>
            <a:r>
              <a:rPr lang="en-GB" dirty="0"/>
              <a:t> folk. Who ben </a:t>
            </a:r>
            <a:r>
              <a:rPr lang="en-GB" dirty="0" err="1"/>
              <a:t>bernt</a:t>
            </a:r>
            <a:r>
              <a:rPr lang="en-GB" dirty="0"/>
              <a:t> out after Bad Time all the </a:t>
            </a:r>
            <a:r>
              <a:rPr lang="en-GB" dirty="0" err="1"/>
              <a:t>clevver</a:t>
            </a:r>
            <a:r>
              <a:rPr lang="en-GB" dirty="0"/>
              <a:t> is </a:t>
            </a:r>
            <a:r>
              <a:rPr lang="en-GB" dirty="0" err="1"/>
              <a:t>bernt</a:t>
            </a:r>
            <a:r>
              <a:rPr lang="en-GB" dirty="0"/>
              <a:t> out with all the </a:t>
            </a:r>
            <a:r>
              <a:rPr lang="en-GB" dirty="0" err="1"/>
              <a:t>clevverness</a:t>
            </a:r>
            <a:r>
              <a:rPr lang="en-GB" dirty="0"/>
              <a:t>? Us the same. Who ben the 1st </a:t>
            </a:r>
            <a:r>
              <a:rPr lang="en-GB" dirty="0" err="1"/>
              <a:t>Ardship</a:t>
            </a:r>
            <a:r>
              <a:rPr lang="en-GB" dirty="0"/>
              <a:t> of </a:t>
            </a:r>
            <a:r>
              <a:rPr lang="en-GB" dirty="0" err="1"/>
              <a:t>Cambry</a:t>
            </a:r>
            <a:r>
              <a:rPr lang="en-GB" dirty="0"/>
              <a:t>? </a:t>
            </a:r>
            <a:r>
              <a:rPr lang="en-GB" dirty="0" err="1"/>
              <a:t>Eusa</a:t>
            </a:r>
            <a:r>
              <a:rPr lang="en-GB" dirty="0"/>
              <a:t>. Which the hardship be come the </a:t>
            </a:r>
            <a:r>
              <a:rPr lang="en-GB" dirty="0" err="1"/>
              <a:t>Ardship</a:t>
            </a:r>
            <a:r>
              <a:rPr lang="en-GB" dirty="0"/>
              <a:t> you see. They kilt </a:t>
            </a:r>
            <a:r>
              <a:rPr lang="en-GB" dirty="0" err="1"/>
              <a:t>Eusa</a:t>
            </a:r>
            <a:r>
              <a:rPr lang="en-GB" dirty="0"/>
              <a:t> but they dint </a:t>
            </a:r>
            <a:r>
              <a:rPr lang="en-GB" dirty="0" err="1"/>
              <a:t>kil</a:t>
            </a:r>
            <a:r>
              <a:rPr lang="en-GB" dirty="0"/>
              <a:t> all the </a:t>
            </a:r>
            <a:r>
              <a:rPr lang="en-GB" dirty="0" err="1"/>
              <a:t>Eusa</a:t>
            </a:r>
            <a:r>
              <a:rPr lang="en-GB" dirty="0"/>
              <a:t> folk they dint </a:t>
            </a:r>
            <a:r>
              <a:rPr lang="en-GB" dirty="0" err="1"/>
              <a:t>bern</a:t>
            </a:r>
            <a:r>
              <a:rPr lang="en-GB" dirty="0"/>
              <a:t> them all out did they. </a:t>
            </a:r>
            <a:r>
              <a:rPr lang="en-GB" dirty="0">
                <a:solidFill>
                  <a:srgbClr val="FFFF00"/>
                </a:solidFill>
              </a:rPr>
              <a:t>No they </a:t>
            </a:r>
            <a:r>
              <a:rPr lang="en-GB" dirty="0" err="1">
                <a:solidFill>
                  <a:srgbClr val="FFFF00"/>
                </a:solidFill>
              </a:rPr>
              <a:t>savit</a:t>
            </a:r>
            <a:r>
              <a:rPr lang="en-GB" dirty="0">
                <a:solidFill>
                  <a:srgbClr val="FFFF00"/>
                </a:solidFill>
              </a:rPr>
              <a:t> out some to </a:t>
            </a:r>
            <a:r>
              <a:rPr lang="en-GB" dirty="0" err="1">
                <a:solidFill>
                  <a:srgbClr val="FFFF00"/>
                </a:solidFill>
              </a:rPr>
              <a:t>keap</a:t>
            </a:r>
            <a:r>
              <a:rPr lang="en-GB" dirty="0">
                <a:solidFill>
                  <a:srgbClr val="FFFF00"/>
                </a:solidFill>
              </a:rPr>
              <a:t> in </a:t>
            </a:r>
            <a:r>
              <a:rPr lang="en-GB" dirty="0" err="1">
                <a:solidFill>
                  <a:srgbClr val="FFFF00"/>
                </a:solidFill>
              </a:rPr>
              <a:t>memberment</a:t>
            </a:r>
            <a:r>
              <a:rPr lang="en-GB" dirty="0">
                <a:solidFill>
                  <a:srgbClr val="FFFF00"/>
                </a:solidFill>
              </a:rPr>
              <a:t> that </a:t>
            </a:r>
            <a:r>
              <a:rPr lang="en-GB" dirty="0" err="1">
                <a:solidFill>
                  <a:srgbClr val="FFFF00"/>
                </a:solidFill>
              </a:rPr>
              <a:t>clevverness</a:t>
            </a:r>
            <a:r>
              <a:rPr lang="en-GB" dirty="0">
                <a:solidFill>
                  <a:srgbClr val="FFFF00"/>
                </a:solidFill>
              </a:rPr>
              <a:t> what made us </a:t>
            </a:r>
            <a:r>
              <a:rPr lang="en-GB" dirty="0" err="1">
                <a:solidFill>
                  <a:srgbClr val="FFFF00"/>
                </a:solidFill>
              </a:rPr>
              <a:t>crookit</a:t>
            </a:r>
            <a:r>
              <a:rPr lang="en-GB" dirty="0">
                <a:solidFill>
                  <a:srgbClr val="FFFF00"/>
                </a:solidFill>
              </a:rPr>
              <a:t>. </a:t>
            </a:r>
            <a:r>
              <a:rPr lang="en-GB" dirty="0" err="1">
                <a:solidFill>
                  <a:srgbClr val="FFFF00"/>
                </a:solidFill>
              </a:rPr>
              <a:t>Savit</a:t>
            </a:r>
            <a:r>
              <a:rPr lang="en-GB" dirty="0">
                <a:solidFill>
                  <a:srgbClr val="FFFF00"/>
                </a:solidFill>
              </a:rPr>
              <a:t> a breeding stock in </a:t>
            </a:r>
            <a:r>
              <a:rPr lang="en-GB" dirty="0" err="1">
                <a:solidFill>
                  <a:srgbClr val="FFFF00"/>
                </a:solidFill>
              </a:rPr>
              <a:t>Cambry</a:t>
            </a:r>
            <a:r>
              <a:rPr lang="en-GB" dirty="0">
                <a:solidFill>
                  <a:srgbClr val="FFFF00"/>
                </a:solidFill>
              </a:rPr>
              <a:t> so </a:t>
            </a:r>
            <a:r>
              <a:rPr lang="en-GB" dirty="0" err="1">
                <a:solidFill>
                  <a:srgbClr val="FFFF00"/>
                </a:solidFill>
              </a:rPr>
              <a:t>therewd</a:t>
            </a:r>
            <a:r>
              <a:rPr lang="en-GB" dirty="0">
                <a:solidFill>
                  <a:srgbClr val="FFFF00"/>
                </a:solidFill>
              </a:rPr>
              <a:t> all ways be some of us o yes </a:t>
            </a:r>
            <a:r>
              <a:rPr lang="en-GB" dirty="0" err="1">
                <a:solidFill>
                  <a:srgbClr val="FFFF00"/>
                </a:solidFill>
              </a:rPr>
              <a:t>theres</a:t>
            </a:r>
            <a:r>
              <a:rPr lang="en-GB" dirty="0">
                <a:solidFill>
                  <a:srgbClr val="FFFF00"/>
                </a:solidFill>
              </a:rPr>
              <a:t> all ways ben </a:t>
            </a:r>
            <a:r>
              <a:rPr lang="en-GB" dirty="0" err="1">
                <a:solidFill>
                  <a:srgbClr val="FFFF00"/>
                </a:solidFill>
              </a:rPr>
              <a:t>Eusa</a:t>
            </a:r>
            <a:r>
              <a:rPr lang="en-GB" dirty="0">
                <a:solidFill>
                  <a:srgbClr val="FFFF00"/>
                </a:solidFill>
              </a:rPr>
              <a:t> folk and </a:t>
            </a:r>
            <a:r>
              <a:rPr lang="en-GB" dirty="0" err="1">
                <a:solidFill>
                  <a:srgbClr val="FFFF00"/>
                </a:solidFill>
              </a:rPr>
              <a:t>wil</a:t>
            </a:r>
            <a:r>
              <a:rPr lang="en-GB" dirty="0">
                <a:solidFill>
                  <a:srgbClr val="FFFF00"/>
                </a:solidFill>
              </a:rPr>
              <a:t> be</a:t>
            </a:r>
            <a:r>
              <a:rPr lang="en-GB" dirty="0"/>
              <a:t>. And the knowing </a:t>
            </a:r>
            <a:r>
              <a:rPr lang="en-GB" dirty="0" err="1"/>
              <a:t>whats</a:t>
            </a:r>
            <a:r>
              <a:rPr lang="en-GB" dirty="0"/>
              <a:t> in them the </a:t>
            </a:r>
            <a:r>
              <a:rPr lang="en-GB" dirty="0" err="1"/>
              <a:t>Ardship</a:t>
            </a:r>
            <a:r>
              <a:rPr lang="en-GB" dirty="0"/>
              <a:t> </a:t>
            </a:r>
            <a:r>
              <a:rPr lang="en-GB" dirty="0" err="1"/>
              <a:t>wil</a:t>
            </a:r>
            <a:r>
              <a:rPr lang="en-GB" dirty="0"/>
              <a:t> know. </a:t>
            </a:r>
            <a:r>
              <a:rPr lang="en-GB" dirty="0" err="1"/>
              <a:t>Roun</a:t>
            </a:r>
            <a:r>
              <a:rPr lang="en-GB" dirty="0"/>
              <a:t> the </a:t>
            </a:r>
            <a:r>
              <a:rPr lang="en-GB" dirty="0" err="1"/>
              <a:t>circel</a:t>
            </a:r>
            <a:r>
              <a:rPr lang="en-GB" dirty="0"/>
              <a:t> of the dead towns to the </a:t>
            </a:r>
            <a:r>
              <a:rPr lang="en-GB" dirty="0" err="1"/>
              <a:t>senter</a:t>
            </a:r>
            <a:r>
              <a:rPr lang="en-GB" dirty="0"/>
              <a:t> which is </a:t>
            </a:r>
            <a:r>
              <a:rPr lang="en-GB" dirty="0" err="1"/>
              <a:t>Cambry</a:t>
            </a:r>
            <a:r>
              <a:rPr lang="en-GB" dirty="0"/>
              <a:t>. </a:t>
            </a:r>
            <a:r>
              <a:rPr lang="en-GB" dirty="0" err="1"/>
              <a:t>Becaws</a:t>
            </a:r>
            <a:r>
              <a:rPr lang="en-GB" dirty="0"/>
              <a:t> </a:t>
            </a:r>
            <a:r>
              <a:rPr lang="en-GB" dirty="0" err="1"/>
              <a:t>weve</a:t>
            </a:r>
            <a:r>
              <a:rPr lang="en-GB" dirty="0"/>
              <a:t> </a:t>
            </a:r>
            <a:r>
              <a:rPr lang="en-GB" dirty="0" err="1"/>
              <a:t>kep</a:t>
            </a:r>
            <a:r>
              <a:rPr lang="en-GB" dirty="0"/>
              <a:t> the </a:t>
            </a:r>
            <a:r>
              <a:rPr lang="en-GB" dirty="0" err="1"/>
              <a:t>memberment</a:t>
            </a:r>
            <a:r>
              <a:rPr lang="en-GB" dirty="0"/>
              <a:t> you see. </a:t>
            </a:r>
            <a:r>
              <a:rPr lang="en-GB" dirty="0" err="1"/>
              <a:t>Kep</a:t>
            </a:r>
            <a:r>
              <a:rPr lang="en-GB" dirty="0"/>
              <a:t> the </a:t>
            </a:r>
            <a:r>
              <a:rPr lang="en-GB" dirty="0" err="1"/>
              <a:t>memberment</a:t>
            </a:r>
            <a:r>
              <a:rPr lang="en-GB" dirty="0"/>
              <a:t> of what we done time back way back the knowing of its in us. Dint you never hear of </a:t>
            </a:r>
            <a:r>
              <a:rPr lang="en-GB" dirty="0" err="1"/>
              <a:t>Eusa</a:t>
            </a:r>
            <a:r>
              <a:rPr lang="en-GB" dirty="0"/>
              <a:t>?"</a:t>
            </a:r>
          </a:p>
          <a:p>
            <a:pPr marL="137160" indent="0">
              <a:buNone/>
            </a:pPr>
            <a:r>
              <a:rPr lang="en-GB" dirty="0"/>
              <a:t>I said, "Coarse </a:t>
            </a:r>
            <a:r>
              <a:rPr lang="en-GB" dirty="0" err="1"/>
              <a:t>Ive</a:t>
            </a:r>
            <a:r>
              <a:rPr lang="en-GB" dirty="0"/>
              <a:t> heard of </a:t>
            </a:r>
            <a:r>
              <a:rPr lang="en-GB" dirty="0" err="1"/>
              <a:t>Eusa</a:t>
            </a:r>
            <a:r>
              <a:rPr lang="en-GB" dirty="0"/>
              <a:t> every </a:t>
            </a:r>
            <a:r>
              <a:rPr lang="en-GB" dirty="0" err="1"/>
              <a:t>bodys</a:t>
            </a:r>
            <a:r>
              <a:rPr lang="en-GB" dirty="0"/>
              <a:t> heard of him."</a:t>
            </a:r>
          </a:p>
          <a:p>
            <a:pPr marL="137160" indent="0">
              <a:buNone/>
            </a:pPr>
            <a:r>
              <a:rPr lang="en-GB" dirty="0"/>
              <a:t>He said, "Then you know he </a:t>
            </a:r>
            <a:r>
              <a:rPr lang="en-GB" dirty="0" err="1"/>
              <a:t>wer</a:t>
            </a:r>
            <a:r>
              <a:rPr lang="en-GB" dirty="0"/>
              <a:t> </a:t>
            </a:r>
            <a:r>
              <a:rPr lang="en-GB" dirty="0" err="1"/>
              <a:t>crookit</a:t>
            </a:r>
            <a:r>
              <a:rPr lang="en-GB" dirty="0"/>
              <a:t>."</a:t>
            </a:r>
          </a:p>
          <a:p>
            <a:pPr marL="137160" indent="0">
              <a:buNone/>
            </a:pPr>
            <a:endParaRPr lang="en-GB" dirty="0"/>
          </a:p>
        </p:txBody>
      </p:sp>
    </p:spTree>
    <p:extLst>
      <p:ext uri="{BB962C8B-B14F-4D97-AF65-F5344CB8AC3E}">
        <p14:creationId xmlns:p14="http://schemas.microsoft.com/office/powerpoint/2010/main" val="4066102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188640"/>
            <a:ext cx="8229600" cy="634082"/>
          </a:xfrm>
        </p:spPr>
        <p:txBody>
          <a:bodyPr>
            <a:normAutofit fontScale="90000"/>
          </a:bodyPr>
          <a:lstStyle/>
          <a:p>
            <a:r>
              <a:rPr lang="en-GB" b="0" dirty="0" smtClean="0">
                <a:solidFill>
                  <a:srgbClr val="FF0000"/>
                </a:solidFill>
                <a:effectLst/>
              </a:rPr>
              <a:t>Appropriation of truth</a:t>
            </a:r>
            <a:endParaRPr lang="en-GB" b="0" dirty="0">
              <a:solidFill>
                <a:srgbClr val="FF0000"/>
              </a:solidFill>
              <a:effectLst/>
            </a:endParaRPr>
          </a:p>
        </p:txBody>
      </p:sp>
      <p:sp>
        <p:nvSpPr>
          <p:cNvPr id="3" name="Content Placeholder 2"/>
          <p:cNvSpPr>
            <a:spLocks noGrp="1"/>
          </p:cNvSpPr>
          <p:nvPr>
            <p:ph idx="1"/>
          </p:nvPr>
        </p:nvSpPr>
        <p:spPr>
          <a:xfrm>
            <a:off x="107504" y="809328"/>
            <a:ext cx="8856984" cy="6048672"/>
          </a:xfrm>
        </p:spPr>
        <p:txBody>
          <a:bodyPr>
            <a:normAutofit fontScale="62500" lnSpcReduction="20000"/>
          </a:bodyPr>
          <a:lstStyle/>
          <a:p>
            <a:pPr marL="137160" indent="0">
              <a:buNone/>
            </a:pPr>
            <a:r>
              <a:rPr lang="en-GB" dirty="0" smtClean="0"/>
              <a:t>Them </a:t>
            </a:r>
            <a:r>
              <a:rPr lang="en-GB" dirty="0"/>
              <a:t>at the Ram they said, 'You </a:t>
            </a:r>
            <a:r>
              <a:rPr lang="en-GB" dirty="0" err="1"/>
              <a:t>bes</a:t>
            </a:r>
            <a:r>
              <a:rPr lang="en-GB" dirty="0"/>
              <a:t> </a:t>
            </a:r>
            <a:r>
              <a:rPr lang="en-GB" dirty="0" err="1"/>
              <a:t>tel</a:t>
            </a:r>
            <a:r>
              <a:rPr lang="en-GB" dirty="0"/>
              <a:t> us your </a:t>
            </a:r>
            <a:r>
              <a:rPr lang="en-GB" dirty="0" err="1"/>
              <a:t>clevverness</a:t>
            </a:r>
            <a:r>
              <a:rPr lang="en-GB" dirty="0"/>
              <a:t> so we can make the 1 Big 1 </a:t>
            </a:r>
            <a:r>
              <a:rPr lang="en-GB" dirty="0" err="1"/>
              <a:t>agen</a:t>
            </a:r>
            <a:r>
              <a:rPr lang="en-GB" dirty="0"/>
              <a:t> </a:t>
            </a:r>
            <a:r>
              <a:rPr lang="en-GB" dirty="0" err="1"/>
              <a:t>befor</a:t>
            </a:r>
            <a:r>
              <a:rPr lang="en-GB" dirty="0"/>
              <a:t> some 1 else does. We </a:t>
            </a:r>
            <a:r>
              <a:rPr lang="en-GB" dirty="0" err="1"/>
              <a:t>bes</a:t>
            </a:r>
            <a:r>
              <a:rPr lang="en-GB" dirty="0"/>
              <a:t> be the strong is its the safes thing.' </a:t>
            </a:r>
            <a:r>
              <a:rPr lang="en-GB" dirty="0" err="1"/>
              <a:t>Eusa</a:t>
            </a:r>
            <a:r>
              <a:rPr lang="en-GB" dirty="0"/>
              <a:t> </a:t>
            </a:r>
            <a:r>
              <a:rPr lang="en-GB" dirty="0" err="1"/>
              <a:t>wunt</a:t>
            </a:r>
            <a:r>
              <a:rPr lang="en-GB" dirty="0"/>
              <a:t> do it he said, </a:t>
            </a:r>
            <a:r>
              <a:rPr lang="en-GB" dirty="0">
                <a:solidFill>
                  <a:srgbClr val="FFFF00"/>
                </a:solidFill>
              </a:rPr>
              <a:t>'I know all about strong 1s I ben with the las lot it dint help them nothing all </a:t>
            </a:r>
            <a:r>
              <a:rPr lang="en-GB" dirty="0" err="1">
                <a:solidFill>
                  <a:srgbClr val="FFFF00"/>
                </a:solidFill>
              </a:rPr>
              <a:t>ther</a:t>
            </a:r>
            <a:r>
              <a:rPr lang="en-GB" dirty="0">
                <a:solidFill>
                  <a:srgbClr val="FFFF00"/>
                </a:solidFill>
              </a:rPr>
              <a:t> </a:t>
            </a:r>
            <a:r>
              <a:rPr lang="en-GB" dirty="0" err="1">
                <a:solidFill>
                  <a:srgbClr val="FFFF00"/>
                </a:solidFill>
              </a:rPr>
              <a:t>strongness</a:t>
            </a:r>
            <a:r>
              <a:rPr lang="en-GB" dirty="0">
                <a:solidFill>
                  <a:srgbClr val="FFFF00"/>
                </a:solidFill>
              </a:rPr>
              <a:t>. You </a:t>
            </a:r>
            <a:r>
              <a:rPr lang="en-GB" dirty="0" err="1">
                <a:solidFill>
                  <a:srgbClr val="FFFF00"/>
                </a:solidFill>
              </a:rPr>
              <a:t>bes</a:t>
            </a:r>
            <a:r>
              <a:rPr lang="en-GB" dirty="0">
                <a:solidFill>
                  <a:srgbClr val="FFFF00"/>
                </a:solidFill>
              </a:rPr>
              <a:t> stay how ever you are </a:t>
            </a:r>
            <a:r>
              <a:rPr lang="en-GB" dirty="0" err="1">
                <a:solidFill>
                  <a:srgbClr val="FFFF00"/>
                </a:solidFill>
              </a:rPr>
              <a:t>dont</a:t>
            </a:r>
            <a:r>
              <a:rPr lang="en-GB" dirty="0">
                <a:solidFill>
                  <a:srgbClr val="FFFF00"/>
                </a:solidFill>
              </a:rPr>
              <a:t> look for no </a:t>
            </a:r>
            <a:r>
              <a:rPr lang="en-GB" dirty="0" err="1">
                <a:solidFill>
                  <a:srgbClr val="FFFF00"/>
                </a:solidFill>
              </a:rPr>
              <a:t>exter</a:t>
            </a:r>
            <a:r>
              <a:rPr lang="en-GB" dirty="0">
                <a:solidFill>
                  <a:srgbClr val="FFFF00"/>
                </a:solidFill>
              </a:rPr>
              <a:t> </a:t>
            </a:r>
            <a:r>
              <a:rPr lang="en-GB" dirty="0" err="1">
                <a:solidFill>
                  <a:srgbClr val="FFFF00"/>
                </a:solidFill>
              </a:rPr>
              <a:t>strongness</a:t>
            </a:r>
            <a:r>
              <a:rPr lang="en-GB" dirty="0">
                <a:solidFill>
                  <a:srgbClr val="FFFF00"/>
                </a:solidFill>
              </a:rPr>
              <a:t>.</a:t>
            </a:r>
            <a:r>
              <a:rPr lang="en-GB" dirty="0"/>
              <a:t> Bes thing you can do is take me in and </a:t>
            </a:r>
            <a:r>
              <a:rPr lang="en-GB" dirty="0" err="1"/>
              <a:t>keap</a:t>
            </a:r>
            <a:r>
              <a:rPr lang="en-GB" dirty="0"/>
              <a:t> me </a:t>
            </a:r>
            <a:r>
              <a:rPr lang="en-GB" dirty="0" err="1"/>
              <a:t>til</a:t>
            </a:r>
            <a:r>
              <a:rPr lang="en-GB" dirty="0"/>
              <a:t> my times out. Show me for a </a:t>
            </a:r>
            <a:r>
              <a:rPr lang="en-GB" dirty="0" err="1"/>
              <a:t>lessing</a:t>
            </a:r>
            <a:r>
              <a:rPr lang="en-GB" dirty="0"/>
              <a:t> and a </a:t>
            </a:r>
            <a:r>
              <a:rPr lang="en-GB" dirty="0" err="1"/>
              <a:t>lerning</a:t>
            </a:r>
            <a:r>
              <a:rPr lang="en-GB" dirty="0"/>
              <a:t> </a:t>
            </a:r>
            <a:r>
              <a:rPr lang="en-GB" dirty="0" err="1"/>
              <a:t>Iwl</a:t>
            </a:r>
            <a:r>
              <a:rPr lang="en-GB" dirty="0"/>
              <a:t> </a:t>
            </a:r>
            <a:r>
              <a:rPr lang="en-GB" dirty="0" err="1"/>
              <a:t>tel</a:t>
            </a:r>
            <a:r>
              <a:rPr lang="en-GB" dirty="0"/>
              <a:t> every 1 my story so </a:t>
            </a:r>
            <a:r>
              <a:rPr lang="en-GB" dirty="0" err="1"/>
              <a:t>theywl</a:t>
            </a:r>
            <a:r>
              <a:rPr lang="en-GB" dirty="0"/>
              <a:t> know that road I took wrong and what harm I done.'"</a:t>
            </a:r>
          </a:p>
          <a:p>
            <a:pPr marL="137160" indent="0">
              <a:buNone/>
            </a:pPr>
            <a:r>
              <a:rPr lang="en-GB" dirty="0"/>
              <a:t>"Them at the Ram they </a:t>
            </a:r>
            <a:r>
              <a:rPr lang="en-GB" dirty="0" err="1"/>
              <a:t>wunt</a:t>
            </a:r>
            <a:r>
              <a:rPr lang="en-GB" dirty="0"/>
              <a:t> </a:t>
            </a:r>
            <a:r>
              <a:rPr lang="en-GB" dirty="0" err="1"/>
              <a:t>lissen</a:t>
            </a:r>
            <a:r>
              <a:rPr lang="en-GB" dirty="0"/>
              <a:t> to </a:t>
            </a:r>
            <a:r>
              <a:rPr lang="en-GB" dirty="0" err="1"/>
              <a:t>Eusa</a:t>
            </a:r>
            <a:r>
              <a:rPr lang="en-GB" dirty="0"/>
              <a:t>. They </a:t>
            </a:r>
            <a:r>
              <a:rPr lang="en-GB" dirty="0" err="1"/>
              <a:t>kep</a:t>
            </a:r>
            <a:r>
              <a:rPr lang="en-GB" dirty="0"/>
              <a:t> asking for the </a:t>
            </a:r>
            <a:r>
              <a:rPr lang="en-GB" dirty="0" err="1"/>
              <a:t>clevverness</a:t>
            </a:r>
            <a:r>
              <a:rPr lang="en-GB" dirty="0"/>
              <a:t> and how to make the 1 Big 1. When he </a:t>
            </a:r>
            <a:r>
              <a:rPr lang="en-GB" dirty="0" err="1"/>
              <a:t>wunt</a:t>
            </a:r>
            <a:r>
              <a:rPr lang="en-GB" dirty="0"/>
              <a:t> </a:t>
            </a:r>
            <a:r>
              <a:rPr lang="en-GB" dirty="0" err="1"/>
              <a:t>tel</a:t>
            </a:r>
            <a:r>
              <a:rPr lang="en-GB" dirty="0"/>
              <a:t> them they beat him to death with col iron then they took his head they put it on a </a:t>
            </a:r>
            <a:r>
              <a:rPr lang="en-GB" dirty="0" err="1"/>
              <a:t>poal</a:t>
            </a:r>
            <a:r>
              <a:rPr lang="en-GB" dirty="0"/>
              <a:t> for telling. </a:t>
            </a:r>
            <a:r>
              <a:rPr lang="en-GB" dirty="0" err="1"/>
              <a:t>Eusas</a:t>
            </a:r>
            <a:r>
              <a:rPr lang="en-GB" dirty="0"/>
              <a:t> head </a:t>
            </a:r>
            <a:r>
              <a:rPr lang="en-GB" dirty="0" err="1"/>
              <a:t>tol</a:t>
            </a:r>
            <a:r>
              <a:rPr lang="en-GB" dirty="0"/>
              <a:t> them, 'You had a chance to do a right thing but you done a wrong thing. </a:t>
            </a:r>
            <a:r>
              <a:rPr lang="en-GB" dirty="0" err="1"/>
              <a:t>Youve</a:t>
            </a:r>
            <a:r>
              <a:rPr lang="en-GB" dirty="0"/>
              <a:t> took my head </a:t>
            </a:r>
            <a:r>
              <a:rPr lang="en-GB" dirty="0" err="1"/>
              <a:t>youve</a:t>
            </a:r>
            <a:r>
              <a:rPr lang="en-GB" dirty="0"/>
              <a:t> took it on your self </a:t>
            </a:r>
            <a:r>
              <a:rPr lang="en-GB" dirty="0" err="1"/>
              <a:t>itwl</a:t>
            </a:r>
            <a:r>
              <a:rPr lang="en-GB" dirty="0"/>
              <a:t> be with you from now on.' </a:t>
            </a:r>
            <a:r>
              <a:rPr lang="en-GB" dirty="0" err="1"/>
              <a:t>Thats</a:t>
            </a:r>
            <a:r>
              <a:rPr lang="en-GB" dirty="0"/>
              <a:t> all his head </a:t>
            </a:r>
            <a:r>
              <a:rPr lang="en-GB" dirty="0" err="1"/>
              <a:t>tol</a:t>
            </a:r>
            <a:r>
              <a:rPr lang="en-GB" dirty="0"/>
              <a:t> it </a:t>
            </a:r>
            <a:r>
              <a:rPr lang="en-GB" dirty="0" err="1"/>
              <a:t>wunt</a:t>
            </a:r>
            <a:r>
              <a:rPr lang="en-GB" dirty="0"/>
              <a:t> say no </a:t>
            </a:r>
            <a:r>
              <a:rPr lang="en-GB" dirty="0" err="1"/>
              <a:t>moren</a:t>
            </a:r>
            <a:r>
              <a:rPr lang="en-GB" dirty="0"/>
              <a:t> that."</a:t>
            </a:r>
          </a:p>
          <a:p>
            <a:pPr marL="137160" indent="0">
              <a:buNone/>
            </a:pPr>
            <a:r>
              <a:rPr lang="en-GB" dirty="0" smtClean="0"/>
              <a:t>…</a:t>
            </a:r>
          </a:p>
          <a:p>
            <a:pPr marL="137160" indent="0">
              <a:buNone/>
            </a:pPr>
            <a:r>
              <a:rPr lang="en-GB" dirty="0" smtClean="0"/>
              <a:t>"</a:t>
            </a:r>
            <a:r>
              <a:rPr lang="en-GB" dirty="0"/>
              <a:t>Them at the Ram they </a:t>
            </a:r>
            <a:r>
              <a:rPr lang="en-GB" dirty="0" err="1"/>
              <a:t>wer</a:t>
            </a:r>
            <a:r>
              <a:rPr lang="en-GB" dirty="0"/>
              <a:t> </a:t>
            </a:r>
            <a:r>
              <a:rPr lang="en-GB" dirty="0" err="1"/>
              <a:t>afeart</a:t>
            </a:r>
            <a:r>
              <a:rPr lang="en-GB" dirty="0"/>
              <a:t> that head </a:t>
            </a:r>
            <a:r>
              <a:rPr lang="en-GB" dirty="0" err="1"/>
              <a:t>wunt</a:t>
            </a:r>
            <a:r>
              <a:rPr lang="en-GB" dirty="0"/>
              <a:t> res they dint know what they </a:t>
            </a:r>
            <a:r>
              <a:rPr lang="en-GB" dirty="0" err="1"/>
              <a:t>mytve</a:t>
            </a:r>
            <a:r>
              <a:rPr lang="en-GB" dirty="0"/>
              <a:t> </a:t>
            </a:r>
            <a:r>
              <a:rPr lang="en-GB" dirty="0" err="1"/>
              <a:t>brung</a:t>
            </a:r>
            <a:r>
              <a:rPr lang="en-GB" dirty="0"/>
              <a:t> down on </a:t>
            </a:r>
            <a:r>
              <a:rPr lang="en-GB" dirty="0" err="1"/>
              <a:t>ther</a:t>
            </a:r>
            <a:r>
              <a:rPr lang="en-GB" dirty="0"/>
              <a:t> </a:t>
            </a:r>
            <a:r>
              <a:rPr lang="en-GB" dirty="0" err="1"/>
              <a:t>selfs</a:t>
            </a:r>
            <a:r>
              <a:rPr lang="en-GB" dirty="0"/>
              <a:t> they dint know what </a:t>
            </a:r>
            <a:r>
              <a:rPr lang="en-GB" dirty="0" err="1"/>
              <a:t>myt</a:t>
            </a:r>
            <a:r>
              <a:rPr lang="en-GB" dirty="0"/>
              <a:t> be coming </a:t>
            </a:r>
            <a:r>
              <a:rPr lang="en-GB" dirty="0" err="1"/>
              <a:t>nex</a:t>
            </a:r>
            <a:r>
              <a:rPr lang="en-GB" dirty="0"/>
              <a:t>. They </a:t>
            </a:r>
            <a:r>
              <a:rPr lang="en-GB" dirty="0" err="1"/>
              <a:t>wisht</a:t>
            </a:r>
            <a:r>
              <a:rPr lang="en-GB" dirty="0"/>
              <a:t> </a:t>
            </a:r>
            <a:r>
              <a:rPr lang="en-GB" dirty="0" err="1"/>
              <a:t>theyd</a:t>
            </a:r>
            <a:r>
              <a:rPr lang="en-GB" dirty="0"/>
              <a:t> done like </a:t>
            </a:r>
            <a:r>
              <a:rPr lang="en-GB" dirty="0" err="1"/>
              <a:t>Eusa</a:t>
            </a:r>
            <a:r>
              <a:rPr lang="en-GB" dirty="0"/>
              <a:t> </a:t>
            </a:r>
            <a:r>
              <a:rPr lang="en-GB" dirty="0" err="1"/>
              <a:t>tol</a:t>
            </a:r>
            <a:r>
              <a:rPr lang="en-GB" dirty="0"/>
              <a:t> them only it </a:t>
            </a:r>
            <a:r>
              <a:rPr lang="en-GB" dirty="0" err="1"/>
              <a:t>wer</a:t>
            </a:r>
            <a:r>
              <a:rPr lang="en-GB" dirty="0"/>
              <a:t> too late for that </a:t>
            </a:r>
            <a:r>
              <a:rPr lang="en-GB" dirty="0" err="1"/>
              <a:t>becaws</a:t>
            </a:r>
            <a:r>
              <a:rPr lang="en-GB" dirty="0"/>
              <a:t> </a:t>
            </a:r>
            <a:r>
              <a:rPr lang="en-GB" dirty="0" err="1"/>
              <a:t>Eusa</a:t>
            </a:r>
            <a:r>
              <a:rPr lang="en-GB" dirty="0"/>
              <a:t> </a:t>
            </a:r>
            <a:r>
              <a:rPr lang="en-GB" dirty="0" err="1"/>
              <a:t>wer</a:t>
            </a:r>
            <a:r>
              <a:rPr lang="en-GB" dirty="0"/>
              <a:t> dead. </a:t>
            </a:r>
            <a:r>
              <a:rPr lang="en-GB" b="1" dirty="0">
                <a:solidFill>
                  <a:srgbClr val="FFFF00"/>
                </a:solidFill>
              </a:rPr>
              <a:t>They </a:t>
            </a:r>
            <a:r>
              <a:rPr lang="en-GB" b="1" dirty="0" err="1">
                <a:solidFill>
                  <a:srgbClr val="FFFF00"/>
                </a:solidFill>
              </a:rPr>
              <a:t>cudnt</a:t>
            </a:r>
            <a:r>
              <a:rPr lang="en-GB" b="1" dirty="0">
                <a:solidFill>
                  <a:srgbClr val="FFFF00"/>
                </a:solidFill>
              </a:rPr>
              <a:t> show </a:t>
            </a:r>
            <a:r>
              <a:rPr lang="en-GB" b="1" dirty="0" err="1">
                <a:solidFill>
                  <a:srgbClr val="FFFF00"/>
                </a:solidFill>
              </a:rPr>
              <a:t>Eusa</a:t>
            </a:r>
            <a:r>
              <a:rPr lang="en-GB" b="1" dirty="0">
                <a:solidFill>
                  <a:srgbClr val="FFFF00"/>
                </a:solidFill>
              </a:rPr>
              <a:t> for a </a:t>
            </a:r>
            <a:r>
              <a:rPr lang="en-GB" b="1" dirty="0" err="1">
                <a:solidFill>
                  <a:srgbClr val="FFFF00"/>
                </a:solidFill>
              </a:rPr>
              <a:t>lessing</a:t>
            </a:r>
            <a:r>
              <a:rPr lang="en-GB" b="1" dirty="0">
                <a:solidFill>
                  <a:srgbClr val="FFFF00"/>
                </a:solidFill>
              </a:rPr>
              <a:t> and a </a:t>
            </a:r>
            <a:r>
              <a:rPr lang="en-GB" b="1" dirty="0" err="1">
                <a:solidFill>
                  <a:srgbClr val="FFFF00"/>
                </a:solidFill>
              </a:rPr>
              <a:t>lerning</a:t>
            </a:r>
            <a:r>
              <a:rPr lang="en-GB" b="1" dirty="0">
                <a:solidFill>
                  <a:srgbClr val="FFFF00"/>
                </a:solidFill>
              </a:rPr>
              <a:t> like he </a:t>
            </a:r>
            <a:r>
              <a:rPr lang="en-GB" b="1" dirty="0" err="1">
                <a:solidFill>
                  <a:srgbClr val="FFFF00"/>
                </a:solidFill>
              </a:rPr>
              <a:t>tol</a:t>
            </a:r>
            <a:r>
              <a:rPr lang="en-GB" b="1" dirty="0">
                <a:solidFill>
                  <a:srgbClr val="FFFF00"/>
                </a:solidFill>
              </a:rPr>
              <a:t> them so they begun to make the </a:t>
            </a:r>
            <a:r>
              <a:rPr lang="en-GB" b="1" dirty="0" err="1">
                <a:solidFill>
                  <a:srgbClr val="FFFF00"/>
                </a:solidFill>
              </a:rPr>
              <a:t>figger</a:t>
            </a:r>
            <a:r>
              <a:rPr lang="en-GB" b="1" dirty="0">
                <a:solidFill>
                  <a:srgbClr val="FFFF00"/>
                </a:solidFill>
              </a:rPr>
              <a:t> of him then. Begun to make the </a:t>
            </a:r>
            <a:r>
              <a:rPr lang="en-GB" b="1" dirty="0" err="1">
                <a:solidFill>
                  <a:srgbClr val="FFFF00"/>
                </a:solidFill>
              </a:rPr>
              <a:t>Eusa</a:t>
            </a:r>
            <a:r>
              <a:rPr lang="en-GB" b="1" dirty="0">
                <a:solidFill>
                  <a:srgbClr val="FFFF00"/>
                </a:solidFill>
              </a:rPr>
              <a:t> </a:t>
            </a:r>
            <a:r>
              <a:rPr lang="en-GB" b="1" dirty="0" err="1">
                <a:solidFill>
                  <a:srgbClr val="FFFF00"/>
                </a:solidFill>
              </a:rPr>
              <a:t>figger</a:t>
            </a:r>
            <a:r>
              <a:rPr lang="en-GB" b="1" dirty="0">
                <a:solidFill>
                  <a:srgbClr val="FFFF00"/>
                </a:solidFill>
              </a:rPr>
              <a:t>. They made it </a:t>
            </a:r>
            <a:r>
              <a:rPr lang="en-GB" b="1" dirty="0" err="1">
                <a:solidFill>
                  <a:srgbClr val="FFFF00"/>
                </a:solidFill>
              </a:rPr>
              <a:t>littl</a:t>
            </a:r>
            <a:r>
              <a:rPr lang="en-GB" b="1" dirty="0">
                <a:solidFill>
                  <a:srgbClr val="FFFF00"/>
                </a:solidFill>
              </a:rPr>
              <a:t> so they cud work it on </a:t>
            </a:r>
            <a:r>
              <a:rPr lang="en-GB" b="1" dirty="0" err="1">
                <a:solidFill>
                  <a:srgbClr val="FFFF00"/>
                </a:solidFill>
              </a:rPr>
              <a:t>ther</a:t>
            </a:r>
            <a:r>
              <a:rPr lang="en-GB" b="1" dirty="0">
                <a:solidFill>
                  <a:srgbClr val="FFFF00"/>
                </a:solidFill>
              </a:rPr>
              <a:t> </a:t>
            </a:r>
            <a:r>
              <a:rPr lang="en-GB" b="1" dirty="0" err="1">
                <a:solidFill>
                  <a:srgbClr val="FFFF00"/>
                </a:solidFill>
              </a:rPr>
              <a:t>han</a:t>
            </a:r>
            <a:r>
              <a:rPr lang="en-GB" b="1" dirty="0">
                <a:solidFill>
                  <a:srgbClr val="FFFF00"/>
                </a:solidFill>
              </a:rPr>
              <a:t> they made a fit up so they cud carry the </a:t>
            </a:r>
            <a:r>
              <a:rPr lang="en-GB" b="1" dirty="0" err="1">
                <a:solidFill>
                  <a:srgbClr val="FFFF00"/>
                </a:solidFill>
              </a:rPr>
              <a:t>woal</a:t>
            </a:r>
            <a:r>
              <a:rPr lang="en-GB" b="1" dirty="0">
                <a:solidFill>
                  <a:srgbClr val="FFFF00"/>
                </a:solidFill>
              </a:rPr>
              <a:t> show on </a:t>
            </a:r>
            <a:r>
              <a:rPr lang="en-GB" b="1" dirty="0" err="1">
                <a:solidFill>
                  <a:srgbClr val="FFFF00"/>
                </a:solidFill>
              </a:rPr>
              <a:t>ther</a:t>
            </a:r>
            <a:r>
              <a:rPr lang="en-GB" b="1" dirty="0">
                <a:solidFill>
                  <a:srgbClr val="FFFF00"/>
                </a:solidFill>
              </a:rPr>
              <a:t> back</a:t>
            </a:r>
            <a:r>
              <a:rPr lang="en-GB" dirty="0">
                <a:solidFill>
                  <a:srgbClr val="FFFF00"/>
                </a:solidFill>
              </a:rPr>
              <a:t>. </a:t>
            </a:r>
            <a:r>
              <a:rPr lang="en-GB" dirty="0"/>
              <a:t>Trying to do like </a:t>
            </a:r>
            <a:r>
              <a:rPr lang="en-GB" dirty="0" err="1"/>
              <a:t>Eusa</a:t>
            </a:r>
            <a:r>
              <a:rPr lang="en-GB" dirty="0"/>
              <a:t> </a:t>
            </a:r>
            <a:r>
              <a:rPr lang="en-GB" dirty="0" err="1"/>
              <a:t>tol</a:t>
            </a:r>
            <a:r>
              <a:rPr lang="en-GB" dirty="0"/>
              <a:t> them which they </a:t>
            </a:r>
            <a:r>
              <a:rPr lang="en-GB" dirty="0" err="1"/>
              <a:t>wer</a:t>
            </a:r>
            <a:r>
              <a:rPr lang="en-GB" dirty="0"/>
              <a:t> going to show him. Show the </a:t>
            </a:r>
            <a:r>
              <a:rPr lang="en-GB" dirty="0" err="1"/>
              <a:t>idear</a:t>
            </a:r>
            <a:r>
              <a:rPr lang="en-GB" dirty="0"/>
              <a:t> of him any how. </a:t>
            </a:r>
            <a:r>
              <a:rPr lang="en-GB" dirty="0" err="1"/>
              <a:t>Thats</a:t>
            </a:r>
            <a:r>
              <a:rPr lang="en-GB" dirty="0"/>
              <a:t> when they </a:t>
            </a:r>
            <a:r>
              <a:rPr lang="en-GB" dirty="0" err="1"/>
              <a:t>stoppit</a:t>
            </a:r>
            <a:r>
              <a:rPr lang="en-GB" dirty="0"/>
              <a:t> killing off all the </a:t>
            </a:r>
            <a:r>
              <a:rPr lang="en-GB" dirty="0" err="1"/>
              <a:t>Eusa</a:t>
            </a:r>
            <a:r>
              <a:rPr lang="en-GB" dirty="0"/>
              <a:t> folk they </a:t>
            </a:r>
            <a:r>
              <a:rPr lang="en-GB" dirty="0" err="1"/>
              <a:t>startit</a:t>
            </a:r>
            <a:r>
              <a:rPr lang="en-GB" dirty="0"/>
              <a:t> </a:t>
            </a:r>
            <a:r>
              <a:rPr lang="en-GB" dirty="0" err="1"/>
              <a:t>keaping</a:t>
            </a:r>
            <a:r>
              <a:rPr lang="en-GB" dirty="0"/>
              <a:t> some of us in the dead towns. For a </a:t>
            </a:r>
            <a:r>
              <a:rPr lang="en-GB" dirty="0" err="1"/>
              <a:t>lessing</a:t>
            </a:r>
            <a:r>
              <a:rPr lang="en-GB" dirty="0"/>
              <a:t> and a </a:t>
            </a:r>
            <a:r>
              <a:rPr lang="en-GB" dirty="0" err="1"/>
              <a:t>lerning</a:t>
            </a:r>
            <a:r>
              <a:rPr lang="en-GB" dirty="0"/>
              <a:t> is what they say. Nor the Ram </a:t>
            </a:r>
            <a:r>
              <a:rPr lang="en-GB" dirty="0" err="1"/>
              <a:t>musnt</a:t>
            </a:r>
            <a:r>
              <a:rPr lang="en-GB" dirty="0"/>
              <a:t> want no 1 to have that </a:t>
            </a:r>
            <a:r>
              <a:rPr lang="en-GB" dirty="0" err="1"/>
              <a:t>lessing</a:t>
            </a:r>
            <a:r>
              <a:rPr lang="en-GB" dirty="0"/>
              <a:t> and </a:t>
            </a:r>
            <a:r>
              <a:rPr lang="en-GB" dirty="0" err="1"/>
              <a:t>lerning</a:t>
            </a:r>
            <a:r>
              <a:rPr lang="en-GB" dirty="0"/>
              <a:t> only </a:t>
            </a:r>
            <a:r>
              <a:rPr lang="en-GB" dirty="0" err="1"/>
              <a:t>ther</a:t>
            </a:r>
            <a:r>
              <a:rPr lang="en-GB" dirty="0"/>
              <a:t> </a:t>
            </a:r>
            <a:r>
              <a:rPr lang="en-GB" dirty="0" err="1"/>
              <a:t>selfs</a:t>
            </a:r>
            <a:r>
              <a:rPr lang="en-GB" dirty="0"/>
              <a:t> </a:t>
            </a:r>
            <a:r>
              <a:rPr lang="en-GB" dirty="0" err="1"/>
              <a:t>becaws</a:t>
            </a:r>
            <a:r>
              <a:rPr lang="en-GB" dirty="0"/>
              <a:t> they ben </a:t>
            </a:r>
            <a:r>
              <a:rPr lang="en-GB" dirty="0" err="1"/>
              <a:t>keaping</a:t>
            </a:r>
            <a:r>
              <a:rPr lang="en-GB" dirty="0"/>
              <a:t> us hid long a </a:t>
            </a:r>
            <a:r>
              <a:rPr lang="en-GB" dirty="0" err="1"/>
              <a:t>nuff</a:t>
            </a:r>
            <a:r>
              <a:rPr lang="en-GB" dirty="0"/>
              <a:t> </a:t>
            </a:r>
            <a:r>
              <a:rPr lang="en-GB" dirty="0" err="1"/>
              <a:t>aint</a:t>
            </a:r>
            <a:r>
              <a:rPr lang="en-GB" dirty="0"/>
              <a:t> they. The </a:t>
            </a:r>
            <a:r>
              <a:rPr lang="en-GB" dirty="0" err="1"/>
              <a:t>Eusa</a:t>
            </a:r>
            <a:r>
              <a:rPr lang="en-GB" dirty="0"/>
              <a:t> show men they come </a:t>
            </a:r>
            <a:r>
              <a:rPr lang="en-GB" dirty="0" err="1"/>
              <a:t>roun</a:t>
            </a:r>
            <a:r>
              <a:rPr lang="en-GB" dirty="0"/>
              <a:t> some times they do the juicy with the </a:t>
            </a:r>
            <a:r>
              <a:rPr lang="en-GB" dirty="0" err="1"/>
              <a:t>Eusa</a:t>
            </a:r>
            <a:r>
              <a:rPr lang="en-GB" dirty="0"/>
              <a:t> women which the Ram </a:t>
            </a:r>
            <a:r>
              <a:rPr lang="en-GB" dirty="0" err="1"/>
              <a:t>dont</a:t>
            </a:r>
            <a:r>
              <a:rPr lang="en-GB" dirty="0"/>
              <a:t> allow that only the </a:t>
            </a:r>
            <a:r>
              <a:rPr lang="en-GB" dirty="0" err="1"/>
              <a:t>hevvys</a:t>
            </a:r>
            <a:r>
              <a:rPr lang="en-GB" dirty="0"/>
              <a:t> </a:t>
            </a:r>
            <a:r>
              <a:rPr lang="en-GB" dirty="0" err="1"/>
              <a:t>keap</a:t>
            </a:r>
            <a:r>
              <a:rPr lang="en-GB" dirty="0"/>
              <a:t> it dark </a:t>
            </a:r>
            <a:r>
              <a:rPr lang="en-GB" dirty="0" err="1"/>
              <a:t>becaws</a:t>
            </a:r>
            <a:r>
              <a:rPr lang="en-GB" dirty="0"/>
              <a:t> they do it the same. </a:t>
            </a:r>
            <a:r>
              <a:rPr lang="en-GB" dirty="0">
                <a:solidFill>
                  <a:srgbClr val="FFFF00"/>
                </a:solidFill>
              </a:rPr>
              <a:t>The Ram </a:t>
            </a:r>
            <a:r>
              <a:rPr lang="en-GB" dirty="0" err="1">
                <a:solidFill>
                  <a:srgbClr val="FFFF00"/>
                </a:solidFill>
              </a:rPr>
              <a:t>dont</a:t>
            </a:r>
            <a:r>
              <a:rPr lang="en-GB" dirty="0">
                <a:solidFill>
                  <a:srgbClr val="FFFF00"/>
                </a:solidFill>
              </a:rPr>
              <a:t> want no other seed to mix with ours they </a:t>
            </a:r>
            <a:r>
              <a:rPr lang="en-GB" dirty="0" err="1">
                <a:solidFill>
                  <a:srgbClr val="FFFF00"/>
                </a:solidFill>
              </a:rPr>
              <a:t>dont</a:t>
            </a:r>
            <a:r>
              <a:rPr lang="en-GB" dirty="0">
                <a:solidFill>
                  <a:srgbClr val="FFFF00"/>
                </a:solidFill>
              </a:rPr>
              <a:t> want to straiten the </a:t>
            </a:r>
            <a:r>
              <a:rPr lang="en-GB" dirty="0" err="1">
                <a:solidFill>
                  <a:srgbClr val="FFFF00"/>
                </a:solidFill>
              </a:rPr>
              <a:t>crookit</a:t>
            </a:r>
            <a:r>
              <a:rPr lang="en-GB" dirty="0">
                <a:solidFill>
                  <a:srgbClr val="FFFF00"/>
                </a:solidFill>
              </a:rPr>
              <a:t> they want us </a:t>
            </a:r>
            <a:r>
              <a:rPr lang="en-GB" dirty="0" err="1">
                <a:solidFill>
                  <a:srgbClr val="FFFF00"/>
                </a:solidFill>
              </a:rPr>
              <a:t>kep</a:t>
            </a:r>
            <a:r>
              <a:rPr lang="en-GB" dirty="0">
                <a:solidFill>
                  <a:srgbClr val="FFFF00"/>
                </a:solidFill>
              </a:rPr>
              <a:t> jus like we are. They </a:t>
            </a:r>
            <a:r>
              <a:rPr lang="en-GB" dirty="0" err="1">
                <a:solidFill>
                  <a:srgbClr val="FFFF00"/>
                </a:solidFill>
              </a:rPr>
              <a:t>dont</a:t>
            </a:r>
            <a:r>
              <a:rPr lang="en-GB" dirty="0">
                <a:solidFill>
                  <a:srgbClr val="FFFF00"/>
                </a:solidFill>
              </a:rPr>
              <a:t> want the knowing </a:t>
            </a:r>
            <a:r>
              <a:rPr lang="en-GB" dirty="0" err="1">
                <a:solidFill>
                  <a:srgbClr val="FFFF00"/>
                </a:solidFill>
              </a:rPr>
              <a:t>sparsit</a:t>
            </a:r>
            <a:r>
              <a:rPr lang="en-GB" dirty="0">
                <a:solidFill>
                  <a:srgbClr val="FFFF00"/>
                </a:solidFill>
              </a:rPr>
              <a:t> out and </a:t>
            </a:r>
            <a:r>
              <a:rPr lang="en-GB" dirty="0" err="1">
                <a:solidFill>
                  <a:srgbClr val="FFFF00"/>
                </a:solidFill>
              </a:rPr>
              <a:t>scattert</a:t>
            </a:r>
            <a:r>
              <a:rPr lang="en-GB" dirty="0">
                <a:solidFill>
                  <a:srgbClr val="FFFF00"/>
                </a:solidFill>
              </a:rPr>
              <a:t> it </a:t>
            </a:r>
            <a:r>
              <a:rPr lang="en-GB" dirty="0" err="1">
                <a:solidFill>
                  <a:srgbClr val="FFFF00"/>
                </a:solidFill>
              </a:rPr>
              <a:t>dont</a:t>
            </a:r>
            <a:r>
              <a:rPr lang="en-GB" dirty="0">
                <a:solidFill>
                  <a:srgbClr val="FFFF00"/>
                </a:solidFill>
              </a:rPr>
              <a:t> make no odds </a:t>
            </a:r>
            <a:r>
              <a:rPr lang="en-GB" dirty="0" err="1">
                <a:solidFill>
                  <a:srgbClr val="FFFF00"/>
                </a:solidFill>
              </a:rPr>
              <a:t>tho</a:t>
            </a:r>
            <a:r>
              <a:rPr lang="en-GB" dirty="0">
                <a:solidFill>
                  <a:srgbClr val="FFFF00"/>
                </a:solidFill>
              </a:rPr>
              <a:t> you cant get a </a:t>
            </a:r>
            <a:r>
              <a:rPr lang="en-GB" dirty="0" err="1">
                <a:solidFill>
                  <a:srgbClr val="FFFF00"/>
                </a:solidFill>
              </a:rPr>
              <a:t>babby</a:t>
            </a:r>
            <a:r>
              <a:rPr lang="en-GB" dirty="0">
                <a:solidFill>
                  <a:srgbClr val="FFFF00"/>
                </a:solidFill>
              </a:rPr>
              <a:t> on a </a:t>
            </a:r>
            <a:r>
              <a:rPr lang="en-GB" dirty="0" err="1">
                <a:solidFill>
                  <a:srgbClr val="FFFF00"/>
                </a:solidFill>
              </a:rPr>
              <a:t>Eusa</a:t>
            </a:r>
            <a:r>
              <a:rPr lang="en-GB" dirty="0">
                <a:solidFill>
                  <a:srgbClr val="FFFF00"/>
                </a:solidFill>
              </a:rPr>
              <a:t> woman only with the </a:t>
            </a:r>
            <a:r>
              <a:rPr lang="en-GB" dirty="0" err="1">
                <a:solidFill>
                  <a:srgbClr val="FFFF00"/>
                </a:solidFill>
              </a:rPr>
              <a:t>Eusa</a:t>
            </a:r>
            <a:r>
              <a:rPr lang="en-GB" dirty="0">
                <a:solidFill>
                  <a:srgbClr val="FFFF00"/>
                </a:solidFill>
              </a:rPr>
              <a:t> seed I </a:t>
            </a:r>
            <a:r>
              <a:rPr lang="en-GB" dirty="0" err="1">
                <a:solidFill>
                  <a:srgbClr val="FFFF00"/>
                </a:solidFill>
              </a:rPr>
              <a:t>knowit</a:t>
            </a:r>
            <a:r>
              <a:rPr lang="en-GB" dirty="0">
                <a:solidFill>
                  <a:srgbClr val="FFFF00"/>
                </a:solidFill>
              </a:rPr>
              <a:t> my father right a </a:t>
            </a:r>
            <a:r>
              <a:rPr lang="en-GB" dirty="0" err="1">
                <a:solidFill>
                  <a:srgbClr val="FFFF00"/>
                </a:solidFill>
              </a:rPr>
              <a:t>nuff</a:t>
            </a:r>
            <a:r>
              <a:rPr lang="en-GB" dirty="0">
                <a:solidFill>
                  <a:srgbClr val="FFFF00"/>
                </a:solidFill>
              </a:rPr>
              <a:t>. </a:t>
            </a:r>
          </a:p>
        </p:txBody>
      </p:sp>
    </p:spTree>
    <p:extLst>
      <p:ext uri="{BB962C8B-B14F-4D97-AF65-F5344CB8AC3E}">
        <p14:creationId xmlns:p14="http://schemas.microsoft.com/office/powerpoint/2010/main" val="4236293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700" b="0" dirty="0" smtClean="0">
                <a:solidFill>
                  <a:srgbClr val="FF0000"/>
                </a:solidFill>
                <a:effectLst/>
              </a:rPr>
              <a:t>Stories &amp; meanings</a:t>
            </a:r>
            <a:endParaRPr lang="en-GB" sz="3700" b="0" dirty="0">
              <a:solidFill>
                <a:srgbClr val="FF0000"/>
              </a:solidFill>
              <a:effectLst/>
            </a:endParaRPr>
          </a:p>
        </p:txBody>
      </p:sp>
      <p:sp>
        <p:nvSpPr>
          <p:cNvPr id="3" name="Content Placeholder 2"/>
          <p:cNvSpPr>
            <a:spLocks noGrp="1"/>
          </p:cNvSpPr>
          <p:nvPr>
            <p:ph idx="1"/>
          </p:nvPr>
        </p:nvSpPr>
        <p:spPr/>
        <p:txBody>
          <a:bodyPr>
            <a:normAutofit fontScale="85000" lnSpcReduction="20000"/>
          </a:bodyPr>
          <a:lstStyle/>
          <a:p>
            <a:pPr marL="137160" indent="0">
              <a:buNone/>
            </a:pPr>
            <a:r>
              <a:rPr lang="en-GB" dirty="0"/>
              <a:t>I said, "Then </a:t>
            </a:r>
            <a:r>
              <a:rPr lang="en-GB" dirty="0" err="1"/>
              <a:t>whered</a:t>
            </a:r>
            <a:r>
              <a:rPr lang="en-GB" dirty="0"/>
              <a:t> the other story come from? The 1 of the </a:t>
            </a:r>
            <a:r>
              <a:rPr lang="en-GB" dirty="0" err="1"/>
              <a:t>bloak</a:t>
            </a:r>
            <a:r>
              <a:rPr lang="en-GB" dirty="0"/>
              <a:t> as got on top of Aunty."</a:t>
            </a:r>
          </a:p>
          <a:p>
            <a:pPr marL="137160" indent="0">
              <a:buNone/>
            </a:pPr>
            <a:r>
              <a:rPr lang="en-GB" dirty="0"/>
              <a:t>He said, "It come in to my </a:t>
            </a:r>
            <a:r>
              <a:rPr lang="en-GB" dirty="0" err="1"/>
              <a:t>mynd</a:t>
            </a:r>
            <a:r>
              <a:rPr lang="en-GB" dirty="0"/>
              <a:t>."</a:t>
            </a:r>
          </a:p>
          <a:p>
            <a:pPr marL="137160" indent="0">
              <a:buNone/>
            </a:pPr>
            <a:r>
              <a:rPr lang="en-GB" dirty="0"/>
              <a:t>I said, "You mean you made it up."</a:t>
            </a:r>
          </a:p>
          <a:p>
            <a:pPr marL="137160" indent="0">
              <a:buNone/>
            </a:pPr>
            <a:r>
              <a:rPr lang="en-GB" dirty="0"/>
              <a:t>He said, "</a:t>
            </a:r>
            <a:r>
              <a:rPr lang="en-GB" dirty="0" err="1"/>
              <a:t>Wel</a:t>
            </a:r>
            <a:r>
              <a:rPr lang="en-GB" dirty="0"/>
              <a:t> no I dint make it up </a:t>
            </a:r>
            <a:r>
              <a:rPr lang="en-GB" dirty="0">
                <a:solidFill>
                  <a:srgbClr val="FFFF00"/>
                </a:solidFill>
              </a:rPr>
              <a:t>you cant make up nothing in your head no </a:t>
            </a:r>
            <a:r>
              <a:rPr lang="en-GB" dirty="0" err="1">
                <a:solidFill>
                  <a:srgbClr val="FFFF00"/>
                </a:solidFill>
              </a:rPr>
              <a:t>moren</a:t>
            </a:r>
            <a:r>
              <a:rPr lang="en-GB" dirty="0">
                <a:solidFill>
                  <a:srgbClr val="FFFF00"/>
                </a:solidFill>
              </a:rPr>
              <a:t> you can make up what you see</a:t>
            </a:r>
            <a:r>
              <a:rPr lang="en-GB" dirty="0"/>
              <a:t>. You know what I mean may be what you see </a:t>
            </a:r>
            <a:r>
              <a:rPr lang="en-GB" dirty="0" err="1"/>
              <a:t>aint</a:t>
            </a:r>
            <a:r>
              <a:rPr lang="en-GB" dirty="0"/>
              <a:t> all ways there so you cud reach out and touch it but its there some </a:t>
            </a:r>
            <a:r>
              <a:rPr lang="en-GB" dirty="0" err="1"/>
              <a:t>kynd</a:t>
            </a:r>
            <a:r>
              <a:rPr lang="en-GB" dirty="0"/>
              <a:t> of way and it come from some where. That place Hagmans Il I use to </a:t>
            </a:r>
            <a:r>
              <a:rPr lang="en-GB" dirty="0" err="1"/>
              <a:t>wunner</a:t>
            </a:r>
            <a:r>
              <a:rPr lang="en-GB" dirty="0"/>
              <a:t> about it every time we come by it </a:t>
            </a:r>
            <a:r>
              <a:rPr lang="en-GB" dirty="0" err="1"/>
              <a:t>til</a:t>
            </a:r>
            <a:r>
              <a:rPr lang="en-GB" dirty="0"/>
              <a:t> finely that story come in to my head. </a:t>
            </a:r>
            <a:r>
              <a:rPr lang="en-GB" dirty="0">
                <a:solidFill>
                  <a:srgbClr val="FFFF00"/>
                </a:solidFill>
              </a:rPr>
              <a:t>That story </a:t>
            </a:r>
            <a:r>
              <a:rPr lang="en-GB" dirty="0" err="1">
                <a:solidFill>
                  <a:srgbClr val="FFFF00"/>
                </a:solidFill>
              </a:rPr>
              <a:t>cudnt</a:t>
            </a:r>
            <a:r>
              <a:rPr lang="en-GB" dirty="0">
                <a:solidFill>
                  <a:srgbClr val="FFFF00"/>
                </a:solidFill>
              </a:rPr>
              <a:t> come out of no where cud it so it </a:t>
            </a:r>
            <a:r>
              <a:rPr lang="en-GB" dirty="0" err="1">
                <a:solidFill>
                  <a:srgbClr val="FFFF00"/>
                </a:solidFill>
              </a:rPr>
              <a:t>musve</a:t>
            </a:r>
            <a:r>
              <a:rPr lang="en-GB" dirty="0">
                <a:solidFill>
                  <a:srgbClr val="FFFF00"/>
                </a:solidFill>
              </a:rPr>
              <a:t> come out of some where. </a:t>
            </a:r>
            <a:r>
              <a:rPr lang="en-GB" dirty="0" err="1">
                <a:solidFill>
                  <a:srgbClr val="FFFF00"/>
                </a:solidFill>
              </a:rPr>
              <a:t>Parbly</a:t>
            </a:r>
            <a:r>
              <a:rPr lang="en-GB" dirty="0">
                <a:solidFill>
                  <a:srgbClr val="FFFF00"/>
                </a:solidFill>
              </a:rPr>
              <a:t> it ben in that place from time back way back or may be in a </a:t>
            </a:r>
            <a:r>
              <a:rPr lang="en-GB" dirty="0" err="1">
                <a:solidFill>
                  <a:srgbClr val="FFFF00"/>
                </a:solidFill>
              </a:rPr>
              <a:t>nother</a:t>
            </a:r>
            <a:r>
              <a:rPr lang="en-GB" dirty="0">
                <a:solidFill>
                  <a:srgbClr val="FFFF00"/>
                </a:solidFill>
              </a:rPr>
              <a:t> place only the </a:t>
            </a:r>
            <a:r>
              <a:rPr lang="en-GB" dirty="0" err="1">
                <a:solidFill>
                  <a:srgbClr val="FFFF00"/>
                </a:solidFill>
              </a:rPr>
              <a:t>idear</a:t>
            </a:r>
            <a:r>
              <a:rPr lang="en-GB" dirty="0">
                <a:solidFill>
                  <a:srgbClr val="FFFF00"/>
                </a:solidFill>
              </a:rPr>
              <a:t> of it come to me there. </a:t>
            </a:r>
            <a:r>
              <a:rPr lang="en-GB" dirty="0"/>
              <a:t>That </a:t>
            </a:r>
            <a:r>
              <a:rPr lang="en-GB" dirty="0" err="1"/>
              <a:t>dont</a:t>
            </a:r>
            <a:r>
              <a:rPr lang="en-GB" dirty="0"/>
              <a:t> make no odds. That </a:t>
            </a:r>
            <a:r>
              <a:rPr lang="en-GB" dirty="0" err="1"/>
              <a:t>storys</a:t>
            </a:r>
            <a:r>
              <a:rPr lang="en-GB" dirty="0"/>
              <a:t> jus what ever it is and </a:t>
            </a:r>
            <a:r>
              <a:rPr lang="en-GB" dirty="0" err="1"/>
              <a:t>thats</a:t>
            </a:r>
            <a:r>
              <a:rPr lang="en-GB" dirty="0"/>
              <a:t> what </a:t>
            </a:r>
            <a:r>
              <a:rPr lang="en-GB" dirty="0" err="1"/>
              <a:t>storys</a:t>
            </a:r>
            <a:r>
              <a:rPr lang="en-GB" dirty="0"/>
              <a:t> are."</a:t>
            </a:r>
          </a:p>
          <a:p>
            <a:pPr marL="137160" indent="0">
              <a:buNone/>
            </a:pPr>
            <a:endParaRPr lang="en-GB" dirty="0"/>
          </a:p>
        </p:txBody>
      </p:sp>
    </p:spTree>
    <p:extLst>
      <p:ext uri="{BB962C8B-B14F-4D97-AF65-F5344CB8AC3E}">
        <p14:creationId xmlns:p14="http://schemas.microsoft.com/office/powerpoint/2010/main" val="1636173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994122"/>
          </a:xfrm>
        </p:spPr>
        <p:txBody>
          <a:bodyPr>
            <a:noAutofit/>
          </a:bodyPr>
          <a:lstStyle/>
          <a:p>
            <a:r>
              <a:rPr lang="en-GB" sz="3200" b="0" dirty="0" smtClean="0">
                <a:solidFill>
                  <a:srgbClr val="FF0000"/>
                </a:solidFill>
                <a:effectLst/>
              </a:rPr>
              <a:t>future speaking back to our present</a:t>
            </a:r>
            <a:endParaRPr lang="en-GB" sz="3200" b="0" dirty="0">
              <a:solidFill>
                <a:srgbClr val="FF0000"/>
              </a:solidFill>
              <a:effectLst/>
            </a:endParaRPr>
          </a:p>
        </p:txBody>
      </p:sp>
      <p:sp>
        <p:nvSpPr>
          <p:cNvPr id="3" name="Content Placeholder 2"/>
          <p:cNvSpPr>
            <a:spLocks noGrp="1"/>
          </p:cNvSpPr>
          <p:nvPr>
            <p:ph idx="1"/>
          </p:nvPr>
        </p:nvSpPr>
        <p:spPr>
          <a:xfrm>
            <a:off x="323528" y="836712"/>
            <a:ext cx="8229600" cy="5616624"/>
          </a:xfrm>
        </p:spPr>
        <p:txBody>
          <a:bodyPr>
            <a:normAutofit fontScale="70000" lnSpcReduction="20000"/>
          </a:bodyPr>
          <a:lstStyle/>
          <a:p>
            <a:pPr marL="137160" indent="0">
              <a:buNone/>
            </a:pPr>
            <a:r>
              <a:rPr lang="en-GB" dirty="0"/>
              <a:t>I </a:t>
            </a:r>
            <a:r>
              <a:rPr lang="en-GB" dirty="0" err="1"/>
              <a:t>hispert</a:t>
            </a:r>
            <a:r>
              <a:rPr lang="en-GB" dirty="0"/>
              <a:t> back, "Its </a:t>
            </a:r>
            <a:r>
              <a:rPr lang="en-GB" dirty="0" err="1"/>
              <a:t>broakin</a:t>
            </a:r>
            <a:r>
              <a:rPr lang="en-GB" dirty="0"/>
              <a:t> machines they </a:t>
            </a:r>
            <a:r>
              <a:rPr lang="en-GB" dirty="0" err="1"/>
              <a:t>aint</a:t>
            </a:r>
            <a:r>
              <a:rPr lang="en-GB" dirty="0"/>
              <a:t> moving." It </a:t>
            </a:r>
            <a:r>
              <a:rPr lang="en-GB" dirty="0" err="1"/>
              <a:t>wernt</a:t>
            </a:r>
            <a:r>
              <a:rPr lang="en-GB" dirty="0"/>
              <a:t> nothing like when you dig up old </a:t>
            </a:r>
            <a:r>
              <a:rPr lang="en-GB" dirty="0" err="1"/>
              <a:t>rottin</a:t>
            </a:r>
            <a:r>
              <a:rPr lang="en-GB" dirty="0"/>
              <a:t> machines out of the </a:t>
            </a:r>
            <a:r>
              <a:rPr lang="en-GB" dirty="0" err="1"/>
              <a:t>groun</a:t>
            </a:r>
            <a:r>
              <a:rPr lang="en-GB" dirty="0"/>
              <a:t> these </a:t>
            </a:r>
            <a:r>
              <a:rPr lang="en-GB" dirty="0" err="1"/>
              <a:t>wer</a:t>
            </a:r>
            <a:r>
              <a:rPr lang="en-GB" dirty="0"/>
              <a:t> in </a:t>
            </a:r>
            <a:r>
              <a:rPr lang="en-GB" dirty="0" err="1"/>
              <a:t>ther</a:t>
            </a:r>
            <a:r>
              <a:rPr lang="en-GB" dirty="0"/>
              <a:t> </a:t>
            </a:r>
            <a:r>
              <a:rPr lang="en-GB" dirty="0" err="1"/>
              <a:t>parper</a:t>
            </a:r>
            <a:r>
              <a:rPr lang="en-GB" dirty="0"/>
              <a:t> working place nor nothing </a:t>
            </a:r>
            <a:r>
              <a:rPr lang="en-GB" dirty="0" err="1"/>
              <a:t>rottin</a:t>
            </a:r>
            <a:r>
              <a:rPr lang="en-GB" dirty="0"/>
              <a:t> they </a:t>
            </a:r>
            <a:r>
              <a:rPr lang="en-GB" dirty="0" err="1"/>
              <a:t>wer</a:t>
            </a:r>
            <a:r>
              <a:rPr lang="en-GB" dirty="0"/>
              <a:t> some </a:t>
            </a:r>
            <a:r>
              <a:rPr lang="en-GB" dirty="0" err="1"/>
              <a:t>kynd</a:t>
            </a:r>
            <a:r>
              <a:rPr lang="en-GB" dirty="0"/>
              <a:t> of iron dint rot it </a:t>
            </a:r>
            <a:r>
              <a:rPr lang="en-GB" dirty="0" err="1"/>
              <a:t>wer</a:t>
            </a:r>
            <a:r>
              <a:rPr lang="en-GB" dirty="0"/>
              <a:t> all </a:t>
            </a:r>
            <a:r>
              <a:rPr lang="en-GB" dirty="0" err="1"/>
              <a:t>shyning</a:t>
            </a:r>
            <a:r>
              <a:rPr lang="en-GB" dirty="0"/>
              <a:t> all catching that shaky glimmer. Some of them </a:t>
            </a:r>
            <a:r>
              <a:rPr lang="en-GB" dirty="0" err="1"/>
              <a:t>ther</a:t>
            </a:r>
            <a:r>
              <a:rPr lang="en-GB" dirty="0"/>
              <a:t> </a:t>
            </a:r>
            <a:r>
              <a:rPr lang="en-GB" dirty="0" err="1"/>
              <a:t>shels</a:t>
            </a:r>
            <a:r>
              <a:rPr lang="en-GB" dirty="0"/>
              <a:t> ben </a:t>
            </a:r>
            <a:r>
              <a:rPr lang="en-GB" dirty="0" err="1"/>
              <a:t>broak</a:t>
            </a:r>
            <a:r>
              <a:rPr lang="en-GB" dirty="0"/>
              <a:t> open you cud see girt </a:t>
            </a:r>
            <a:r>
              <a:rPr lang="en-GB" dirty="0" err="1"/>
              <a:t>shyning</a:t>
            </a:r>
            <a:r>
              <a:rPr lang="en-GB" dirty="0"/>
              <a:t> </a:t>
            </a:r>
            <a:r>
              <a:rPr lang="en-GB" dirty="0" err="1"/>
              <a:t>weals</a:t>
            </a:r>
            <a:r>
              <a:rPr lang="en-GB" dirty="0"/>
              <a:t> like </a:t>
            </a:r>
            <a:r>
              <a:rPr lang="en-GB" dirty="0" err="1"/>
              <a:t>jynt</a:t>
            </a:r>
            <a:r>
              <a:rPr lang="en-GB" dirty="0"/>
              <a:t> mil </a:t>
            </a:r>
            <a:r>
              <a:rPr lang="en-GB" dirty="0" err="1"/>
              <a:t>stoans</a:t>
            </a:r>
            <a:r>
              <a:rPr lang="en-GB" dirty="0"/>
              <a:t> only </a:t>
            </a:r>
            <a:r>
              <a:rPr lang="en-GB" dirty="0" err="1"/>
              <a:t>smoov</a:t>
            </a:r>
            <a:r>
              <a:rPr lang="en-GB" dirty="0"/>
              <a:t>. Id all ways </a:t>
            </a:r>
            <a:r>
              <a:rPr lang="en-GB" dirty="0" err="1"/>
              <a:t>usit</a:t>
            </a:r>
            <a:r>
              <a:rPr lang="en-GB" dirty="0"/>
              <a:t> the word </a:t>
            </a:r>
            <a:r>
              <a:rPr lang="en-GB" i="1" dirty="0" err="1"/>
              <a:t>shyning</a:t>
            </a:r>
            <a:r>
              <a:rPr lang="en-GB" dirty="0"/>
              <a:t> same as any 1 else </a:t>
            </a:r>
            <a:r>
              <a:rPr lang="en-GB" dirty="0" err="1"/>
              <a:t>myt</a:t>
            </a:r>
            <a:r>
              <a:rPr lang="en-GB" dirty="0"/>
              <a:t>. The sun is </a:t>
            </a:r>
            <a:r>
              <a:rPr lang="en-GB" dirty="0" err="1"/>
              <a:t>shyning</a:t>
            </a:r>
            <a:r>
              <a:rPr lang="en-GB" dirty="0"/>
              <a:t> or the moon is </a:t>
            </a:r>
            <a:r>
              <a:rPr lang="en-GB" dirty="0" err="1"/>
              <a:t>shyning</a:t>
            </a:r>
            <a:r>
              <a:rPr lang="en-GB" dirty="0"/>
              <a:t>. </a:t>
            </a:r>
            <a:r>
              <a:rPr lang="en-GB" dirty="0" err="1"/>
              <a:t>Youwl</a:t>
            </a:r>
            <a:r>
              <a:rPr lang="en-GB" dirty="0"/>
              <a:t> see a </a:t>
            </a:r>
            <a:r>
              <a:rPr lang="en-GB" dirty="0" err="1"/>
              <a:t>shyning</a:t>
            </a:r>
            <a:r>
              <a:rPr lang="en-GB" dirty="0"/>
              <a:t> on the water or a </a:t>
            </a:r>
            <a:r>
              <a:rPr lang="en-GB" dirty="0" err="1"/>
              <a:t>womans</a:t>
            </a:r>
            <a:r>
              <a:rPr lang="en-GB" dirty="0"/>
              <a:t> hair. When you talk of the </a:t>
            </a:r>
            <a:r>
              <a:rPr lang="en-GB" dirty="0" err="1"/>
              <a:t>Littl</a:t>
            </a:r>
            <a:r>
              <a:rPr lang="en-GB" dirty="0"/>
              <a:t> </a:t>
            </a:r>
            <a:r>
              <a:rPr lang="en-GB" dirty="0" err="1"/>
              <a:t>Shyning</a:t>
            </a:r>
            <a:r>
              <a:rPr lang="en-GB" dirty="0"/>
              <a:t> Man its jus the </a:t>
            </a:r>
            <a:r>
              <a:rPr lang="en-GB" dirty="0" err="1"/>
              <a:t>middl</a:t>
            </a:r>
            <a:r>
              <a:rPr lang="en-GB" dirty="0"/>
              <a:t> word of what </a:t>
            </a:r>
            <a:r>
              <a:rPr lang="en-GB" dirty="0" err="1"/>
              <a:t>hes</a:t>
            </a:r>
            <a:r>
              <a:rPr lang="en-GB" dirty="0"/>
              <a:t> </a:t>
            </a:r>
            <a:r>
              <a:rPr lang="en-GB" dirty="0" err="1"/>
              <a:t>callt</a:t>
            </a:r>
            <a:r>
              <a:rPr lang="en-GB" dirty="0"/>
              <a:t> there </a:t>
            </a:r>
            <a:r>
              <a:rPr lang="en-GB" dirty="0" err="1"/>
              <a:t>aint</a:t>
            </a:r>
            <a:r>
              <a:rPr lang="en-GB" dirty="0"/>
              <a:t> no real meaning to it. </a:t>
            </a:r>
            <a:r>
              <a:rPr lang="en-GB" dirty="0" err="1"/>
              <a:t>Suddn</a:t>
            </a:r>
            <a:r>
              <a:rPr lang="en-GB" dirty="0"/>
              <a:t> when I seen the </a:t>
            </a:r>
            <a:r>
              <a:rPr lang="en-GB" dirty="0" err="1"/>
              <a:t>shyning</a:t>
            </a:r>
            <a:r>
              <a:rPr lang="en-GB" dirty="0"/>
              <a:t> of them </a:t>
            </a:r>
            <a:r>
              <a:rPr lang="en-GB" dirty="0" err="1"/>
              <a:t>broakin</a:t>
            </a:r>
            <a:r>
              <a:rPr lang="en-GB" dirty="0"/>
              <a:t> machines I begun to get some </a:t>
            </a:r>
            <a:r>
              <a:rPr lang="en-GB" dirty="0" err="1"/>
              <a:t>idear</a:t>
            </a:r>
            <a:r>
              <a:rPr lang="en-GB" dirty="0"/>
              <a:t> of the </a:t>
            </a:r>
            <a:r>
              <a:rPr lang="en-GB" dirty="0" err="1"/>
              <a:t>shyning</a:t>
            </a:r>
            <a:r>
              <a:rPr lang="en-GB" dirty="0"/>
              <a:t> of the </a:t>
            </a:r>
            <a:r>
              <a:rPr lang="en-GB" dirty="0" err="1"/>
              <a:t>Littl</a:t>
            </a:r>
            <a:r>
              <a:rPr lang="en-GB" dirty="0"/>
              <a:t> Man. </a:t>
            </a:r>
            <a:r>
              <a:rPr lang="en-GB" dirty="0">
                <a:solidFill>
                  <a:srgbClr val="FFFF00"/>
                </a:solidFill>
              </a:rPr>
              <a:t>Tears begun streaming down my face and my </a:t>
            </a:r>
            <a:r>
              <a:rPr lang="en-GB" dirty="0" err="1">
                <a:solidFill>
                  <a:srgbClr val="FFFF00"/>
                </a:solidFill>
              </a:rPr>
              <a:t>froat</a:t>
            </a:r>
            <a:r>
              <a:rPr lang="en-GB" dirty="0">
                <a:solidFill>
                  <a:srgbClr val="FFFF00"/>
                </a:solidFill>
              </a:rPr>
              <a:t> </a:t>
            </a:r>
            <a:r>
              <a:rPr lang="en-GB" dirty="0" err="1">
                <a:solidFill>
                  <a:srgbClr val="FFFF00"/>
                </a:solidFill>
              </a:rPr>
              <a:t>akit</a:t>
            </a:r>
            <a:r>
              <a:rPr lang="en-GB" dirty="0">
                <a:solidFill>
                  <a:srgbClr val="FFFF00"/>
                </a:solidFill>
              </a:rPr>
              <a:t>.</a:t>
            </a:r>
          </a:p>
          <a:p>
            <a:pPr marL="137160" indent="0">
              <a:buNone/>
            </a:pPr>
            <a:r>
              <a:rPr lang="en-GB" dirty="0" err="1"/>
              <a:t>Lissener</a:t>
            </a:r>
            <a:r>
              <a:rPr lang="en-GB" dirty="0"/>
              <a:t> </a:t>
            </a:r>
            <a:r>
              <a:rPr lang="en-GB" dirty="0" err="1"/>
              <a:t>hispert</a:t>
            </a:r>
            <a:r>
              <a:rPr lang="en-GB" dirty="0"/>
              <a:t>, "</a:t>
            </a:r>
            <a:r>
              <a:rPr lang="en-GB" dirty="0" err="1"/>
              <a:t>Whats</a:t>
            </a:r>
            <a:r>
              <a:rPr lang="en-GB" dirty="0"/>
              <a:t> the matter?"</a:t>
            </a:r>
          </a:p>
          <a:p>
            <a:pPr marL="137160" indent="0">
              <a:buNone/>
            </a:pPr>
            <a:r>
              <a:rPr lang="en-GB" dirty="0">
                <a:solidFill>
                  <a:srgbClr val="FFFF00"/>
                </a:solidFill>
              </a:rPr>
              <a:t>I </a:t>
            </a:r>
            <a:r>
              <a:rPr lang="en-GB" dirty="0" err="1">
                <a:solidFill>
                  <a:srgbClr val="FFFF00"/>
                </a:solidFill>
              </a:rPr>
              <a:t>hispert</a:t>
            </a:r>
            <a:r>
              <a:rPr lang="en-GB" dirty="0">
                <a:solidFill>
                  <a:srgbClr val="FFFF00"/>
                </a:solidFill>
              </a:rPr>
              <a:t> back, "O what we ben! And what we come to!" </a:t>
            </a:r>
            <a:r>
              <a:rPr lang="en-GB" dirty="0" err="1">
                <a:solidFill>
                  <a:srgbClr val="FFFF00"/>
                </a:solidFill>
              </a:rPr>
              <a:t>Boath</a:t>
            </a:r>
            <a:r>
              <a:rPr lang="en-GB" dirty="0">
                <a:solidFill>
                  <a:srgbClr val="FFFF00"/>
                </a:solidFill>
              </a:rPr>
              <a:t> of us </a:t>
            </a:r>
            <a:r>
              <a:rPr lang="en-GB" dirty="0" err="1">
                <a:solidFill>
                  <a:srgbClr val="FFFF00"/>
                </a:solidFill>
              </a:rPr>
              <a:t>wer</a:t>
            </a:r>
            <a:r>
              <a:rPr lang="en-GB" dirty="0">
                <a:solidFill>
                  <a:srgbClr val="FFFF00"/>
                </a:solidFill>
              </a:rPr>
              <a:t> sniffling and snuffling then. Me looking at them </a:t>
            </a:r>
            <a:r>
              <a:rPr lang="en-GB" dirty="0" err="1">
                <a:solidFill>
                  <a:srgbClr val="FFFF00"/>
                </a:solidFill>
              </a:rPr>
              <a:t>jynt</a:t>
            </a:r>
            <a:r>
              <a:rPr lang="en-GB" dirty="0">
                <a:solidFill>
                  <a:srgbClr val="FFFF00"/>
                </a:solidFill>
              </a:rPr>
              <a:t> machines and him </a:t>
            </a:r>
            <a:r>
              <a:rPr lang="en-GB" dirty="0" err="1">
                <a:solidFill>
                  <a:srgbClr val="FFFF00"/>
                </a:solidFill>
              </a:rPr>
              <a:t>lissening</a:t>
            </a:r>
            <a:r>
              <a:rPr lang="en-GB" dirty="0">
                <a:solidFill>
                  <a:srgbClr val="FFFF00"/>
                </a:solidFill>
              </a:rPr>
              <a:t> </a:t>
            </a:r>
            <a:r>
              <a:rPr lang="en-GB" dirty="0" err="1">
                <a:solidFill>
                  <a:srgbClr val="FFFF00"/>
                </a:solidFill>
              </a:rPr>
              <a:t>ther</a:t>
            </a:r>
            <a:r>
              <a:rPr lang="en-GB" dirty="0">
                <a:solidFill>
                  <a:srgbClr val="FFFF00"/>
                </a:solidFill>
              </a:rPr>
              <a:t> </a:t>
            </a:r>
            <a:r>
              <a:rPr lang="en-GB" dirty="0" err="1">
                <a:solidFill>
                  <a:srgbClr val="FFFF00"/>
                </a:solidFill>
              </a:rPr>
              <a:t>sylents</a:t>
            </a:r>
            <a:r>
              <a:rPr lang="en-GB" dirty="0">
                <a:solidFill>
                  <a:srgbClr val="FFFF00"/>
                </a:solidFill>
              </a:rPr>
              <a:t>. Right then I dint know where I </a:t>
            </a:r>
            <a:r>
              <a:rPr lang="en-GB" dirty="0" err="1">
                <a:solidFill>
                  <a:srgbClr val="FFFF00"/>
                </a:solidFill>
              </a:rPr>
              <a:t>wer</a:t>
            </a:r>
            <a:r>
              <a:rPr lang="en-GB" dirty="0">
                <a:solidFill>
                  <a:srgbClr val="FFFF00"/>
                </a:solidFill>
              </a:rPr>
              <a:t> with any thing </a:t>
            </a:r>
            <a:r>
              <a:rPr lang="en-GB" dirty="0" err="1">
                <a:solidFill>
                  <a:srgbClr val="FFFF00"/>
                </a:solidFill>
              </a:rPr>
              <a:t>becaws</a:t>
            </a:r>
            <a:r>
              <a:rPr lang="en-GB" dirty="0">
                <a:solidFill>
                  <a:srgbClr val="FFFF00"/>
                </a:solidFill>
              </a:rPr>
              <a:t> all on a </a:t>
            </a:r>
            <a:r>
              <a:rPr lang="en-GB" dirty="0" err="1">
                <a:solidFill>
                  <a:srgbClr val="FFFF00"/>
                </a:solidFill>
              </a:rPr>
              <a:t>suddn</a:t>
            </a:r>
            <a:r>
              <a:rPr lang="en-GB" dirty="0">
                <a:solidFill>
                  <a:srgbClr val="FFFF00"/>
                </a:solidFill>
              </a:rPr>
              <a:t> I </a:t>
            </a:r>
            <a:r>
              <a:rPr lang="en-GB" dirty="0" err="1">
                <a:solidFill>
                  <a:srgbClr val="FFFF00"/>
                </a:solidFill>
              </a:rPr>
              <a:t>wernt</a:t>
            </a:r>
            <a:r>
              <a:rPr lang="en-GB" dirty="0">
                <a:solidFill>
                  <a:srgbClr val="FFFF00"/>
                </a:solidFill>
              </a:rPr>
              <a:t> seeing any thing from where I seen it </a:t>
            </a:r>
            <a:r>
              <a:rPr lang="en-GB" dirty="0" err="1">
                <a:solidFill>
                  <a:srgbClr val="FFFF00"/>
                </a:solidFill>
              </a:rPr>
              <a:t>befor</a:t>
            </a:r>
            <a:r>
              <a:rPr lang="en-GB" dirty="0"/>
              <a:t>. Up to then I ben </a:t>
            </a:r>
            <a:r>
              <a:rPr lang="en-GB" dirty="0" err="1"/>
              <a:t>agenst</a:t>
            </a:r>
            <a:r>
              <a:rPr lang="en-GB" dirty="0"/>
              <a:t> </a:t>
            </a:r>
            <a:r>
              <a:rPr lang="en-GB" dirty="0" err="1"/>
              <a:t>Goodparley</a:t>
            </a:r>
            <a:r>
              <a:rPr lang="en-GB" dirty="0"/>
              <a:t> and I ben </a:t>
            </a:r>
            <a:r>
              <a:rPr lang="en-GB" dirty="0" err="1"/>
              <a:t>agenst</a:t>
            </a:r>
            <a:r>
              <a:rPr lang="en-GB" dirty="0"/>
              <a:t> what ever he </a:t>
            </a:r>
            <a:r>
              <a:rPr lang="en-GB" dirty="0" err="1"/>
              <a:t>wer</a:t>
            </a:r>
            <a:r>
              <a:rPr lang="en-GB" dirty="0"/>
              <a:t> for. I dint like him for his </a:t>
            </a:r>
            <a:r>
              <a:rPr lang="en-GB" dirty="0" err="1"/>
              <a:t>littl</a:t>
            </a:r>
            <a:r>
              <a:rPr lang="en-GB" dirty="0"/>
              <a:t> eyes and his big </a:t>
            </a:r>
            <a:r>
              <a:rPr lang="en-GB" dirty="0" err="1"/>
              <a:t>sqware</a:t>
            </a:r>
            <a:r>
              <a:rPr lang="en-GB" dirty="0"/>
              <a:t> </a:t>
            </a:r>
            <a:r>
              <a:rPr lang="en-GB" dirty="0" err="1"/>
              <a:t>teef</a:t>
            </a:r>
            <a:r>
              <a:rPr lang="en-GB" dirty="0"/>
              <a:t> nor I dint like all that </a:t>
            </a:r>
            <a:r>
              <a:rPr lang="en-GB" dirty="0" err="1"/>
              <a:t>Eusas</a:t>
            </a:r>
            <a:r>
              <a:rPr lang="en-GB" dirty="0"/>
              <a:t> head rubbish nor the res of it. The way he </a:t>
            </a:r>
            <a:r>
              <a:rPr lang="en-GB" dirty="0" err="1"/>
              <a:t>talkit</a:t>
            </a:r>
            <a:r>
              <a:rPr lang="en-GB" dirty="0"/>
              <a:t> of putting the </a:t>
            </a:r>
            <a:r>
              <a:rPr lang="en-GB" dirty="0" err="1"/>
              <a:t>Littl</a:t>
            </a:r>
            <a:r>
              <a:rPr lang="en-GB" dirty="0"/>
              <a:t> </a:t>
            </a:r>
            <a:r>
              <a:rPr lang="en-GB" dirty="0" err="1"/>
              <a:t>Shyning</a:t>
            </a:r>
            <a:r>
              <a:rPr lang="en-GB" dirty="0"/>
              <a:t> Man to </a:t>
            </a:r>
            <a:r>
              <a:rPr lang="en-GB" dirty="0" err="1"/>
              <a:t>gether</a:t>
            </a:r>
            <a:r>
              <a:rPr lang="en-GB" dirty="0"/>
              <a:t> and that. Now all on a </a:t>
            </a:r>
            <a:r>
              <a:rPr lang="en-GB" dirty="0" err="1"/>
              <a:t>suddn</a:t>
            </a:r>
            <a:r>
              <a:rPr lang="en-GB" dirty="0"/>
              <a:t> </a:t>
            </a:r>
            <a:r>
              <a:rPr lang="en-GB" dirty="0" err="1"/>
              <a:t>Eusa</a:t>
            </a:r>
            <a:r>
              <a:rPr lang="en-GB" dirty="0"/>
              <a:t> and </a:t>
            </a:r>
            <a:r>
              <a:rPr lang="en-GB" dirty="0" err="1"/>
              <a:t>Eusas</a:t>
            </a:r>
            <a:r>
              <a:rPr lang="en-GB" dirty="0"/>
              <a:t> head and the </a:t>
            </a:r>
            <a:r>
              <a:rPr lang="en-GB" dirty="0" err="1"/>
              <a:t>Littl</a:t>
            </a:r>
            <a:r>
              <a:rPr lang="en-GB" dirty="0"/>
              <a:t> </a:t>
            </a:r>
            <a:r>
              <a:rPr lang="en-GB" dirty="0" err="1"/>
              <a:t>Shyning</a:t>
            </a:r>
            <a:r>
              <a:rPr lang="en-GB" dirty="0"/>
              <a:t> Man be come some thing </a:t>
            </a:r>
            <a:r>
              <a:rPr lang="en-GB" dirty="0" err="1"/>
              <a:t>woaly</a:t>
            </a:r>
            <a:r>
              <a:rPr lang="en-GB" dirty="0"/>
              <a:t> </a:t>
            </a:r>
            <a:r>
              <a:rPr lang="en-GB" dirty="0" err="1"/>
              <a:t>diffrent</a:t>
            </a:r>
            <a:r>
              <a:rPr lang="en-GB" dirty="0"/>
              <a:t> in my </a:t>
            </a:r>
            <a:r>
              <a:rPr lang="en-GB" dirty="0" err="1"/>
              <a:t>mynd</a:t>
            </a:r>
            <a:r>
              <a:rPr lang="en-GB" dirty="0"/>
              <a:t> to what they ben </a:t>
            </a:r>
            <a:r>
              <a:rPr lang="en-GB" dirty="0" err="1"/>
              <a:t>befor</a:t>
            </a:r>
            <a:r>
              <a:rPr lang="en-GB" dirty="0"/>
              <a:t>. </a:t>
            </a:r>
            <a:r>
              <a:rPr lang="en-GB" u="sng" dirty="0"/>
              <a:t>How cud any 1 not want to get that </a:t>
            </a:r>
            <a:r>
              <a:rPr lang="en-GB" u="sng" dirty="0" err="1"/>
              <a:t>shyning</a:t>
            </a:r>
            <a:r>
              <a:rPr lang="en-GB" u="sng" dirty="0"/>
              <a:t> Power back from time back way back? How cud any 1 not want to be like them what had boats in the air and </a:t>
            </a:r>
            <a:r>
              <a:rPr lang="en-GB" u="sng" dirty="0" err="1"/>
              <a:t>picters</a:t>
            </a:r>
            <a:r>
              <a:rPr lang="en-GB" u="sng" dirty="0"/>
              <a:t> on the wind? How cud any 1 not want to see them </a:t>
            </a:r>
            <a:r>
              <a:rPr lang="en-GB" u="sng" dirty="0" err="1"/>
              <a:t>shyning</a:t>
            </a:r>
            <a:r>
              <a:rPr lang="en-GB" u="sng" dirty="0"/>
              <a:t> </a:t>
            </a:r>
            <a:r>
              <a:rPr lang="en-GB" u="sng" dirty="0" err="1"/>
              <a:t>weals</a:t>
            </a:r>
            <a:r>
              <a:rPr lang="en-GB" u="sng" dirty="0"/>
              <a:t> </a:t>
            </a:r>
            <a:r>
              <a:rPr lang="en-GB" u="sng" dirty="0" err="1"/>
              <a:t>terning</a:t>
            </a:r>
            <a:r>
              <a:rPr lang="en-GB" u="sng" dirty="0"/>
              <a:t>?</a:t>
            </a:r>
          </a:p>
          <a:p>
            <a:pPr marL="137160" indent="0">
              <a:buNone/>
            </a:pPr>
            <a:endParaRPr lang="en-GB" u="sng" dirty="0"/>
          </a:p>
        </p:txBody>
      </p:sp>
    </p:spTree>
    <p:extLst>
      <p:ext uri="{BB962C8B-B14F-4D97-AF65-F5344CB8AC3E}">
        <p14:creationId xmlns:p14="http://schemas.microsoft.com/office/powerpoint/2010/main" val="1084185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2120" y="330833"/>
            <a:ext cx="3491880" cy="634082"/>
          </a:xfrm>
        </p:spPr>
        <p:txBody>
          <a:bodyPr>
            <a:normAutofit/>
          </a:bodyPr>
          <a:lstStyle/>
          <a:p>
            <a:r>
              <a:rPr lang="en-GB" sz="3200" b="0" u="sng" dirty="0">
                <a:solidFill>
                  <a:srgbClr val="FF0000"/>
                </a:solidFill>
                <a:effectLst/>
              </a:rPr>
              <a:t>interpreting</a:t>
            </a:r>
          </a:p>
        </p:txBody>
      </p:sp>
      <p:sp>
        <p:nvSpPr>
          <p:cNvPr id="3" name="Content Placeholder 2"/>
          <p:cNvSpPr>
            <a:spLocks noGrp="1"/>
          </p:cNvSpPr>
          <p:nvPr>
            <p:ph idx="1"/>
          </p:nvPr>
        </p:nvSpPr>
        <p:spPr>
          <a:xfrm>
            <a:off x="5908" y="330833"/>
            <a:ext cx="8964996" cy="6184993"/>
          </a:xfrm>
        </p:spPr>
        <p:txBody>
          <a:bodyPr>
            <a:noAutofit/>
          </a:bodyPr>
          <a:lstStyle/>
          <a:p>
            <a:pPr marL="137160" indent="0">
              <a:buNone/>
            </a:pPr>
            <a:r>
              <a:rPr lang="en-GB" sz="1800" dirty="0" err="1"/>
              <a:t>Wel</a:t>
            </a:r>
            <a:r>
              <a:rPr lang="en-GB" sz="1800" dirty="0"/>
              <a:t> </a:t>
            </a:r>
            <a:r>
              <a:rPr lang="en-GB" sz="1800" dirty="0" err="1"/>
              <a:t>soons</a:t>
            </a:r>
            <a:r>
              <a:rPr lang="en-GB" sz="1800" dirty="0"/>
              <a:t> I begun to read it I had to say, "I </a:t>
            </a:r>
            <a:r>
              <a:rPr lang="en-GB" sz="1800" dirty="0" err="1"/>
              <a:t>dont</a:t>
            </a:r>
            <a:r>
              <a:rPr lang="en-GB" sz="1800" dirty="0"/>
              <a:t> even </a:t>
            </a:r>
            <a:r>
              <a:rPr lang="en-GB" sz="1800" dirty="0" smtClean="0"/>
              <a:t>know these</a:t>
            </a:r>
          </a:p>
          <a:p>
            <a:pPr marL="137160" indent="0">
              <a:buNone/>
            </a:pPr>
            <a:r>
              <a:rPr lang="en-GB" sz="1800" dirty="0" err="1"/>
              <a:t>words.Whats</a:t>
            </a:r>
            <a:r>
              <a:rPr lang="en-GB" sz="1800" dirty="0"/>
              <a:t> a Legend? How </a:t>
            </a:r>
            <a:r>
              <a:rPr lang="en-GB" sz="1800" dirty="0" err="1"/>
              <a:t>dyou</a:t>
            </a:r>
            <a:r>
              <a:rPr lang="en-GB" sz="1800" dirty="0"/>
              <a:t> say a </a:t>
            </a:r>
            <a:r>
              <a:rPr lang="en-GB" sz="1800" dirty="0" err="1"/>
              <a:t>guvner</a:t>
            </a:r>
            <a:r>
              <a:rPr lang="en-GB" sz="1800" dirty="0"/>
              <a:t> S with a </a:t>
            </a:r>
            <a:r>
              <a:rPr lang="en-GB" sz="1800" dirty="0" err="1"/>
              <a:t>littl</a:t>
            </a:r>
            <a:r>
              <a:rPr lang="en-GB" sz="1800" dirty="0"/>
              <a:t> t?"</a:t>
            </a:r>
          </a:p>
          <a:p>
            <a:pPr marL="137160" indent="0">
              <a:buNone/>
            </a:pPr>
            <a:r>
              <a:rPr lang="en-GB" sz="1800" dirty="0" err="1"/>
              <a:t>Goodparley</a:t>
            </a:r>
            <a:r>
              <a:rPr lang="en-GB" sz="1800" dirty="0"/>
              <a:t> said, "I can as plain the </a:t>
            </a:r>
            <a:r>
              <a:rPr lang="en-GB" sz="1800" dirty="0" err="1"/>
              <a:t>mos</a:t>
            </a:r>
            <a:r>
              <a:rPr lang="en-GB" sz="1800" dirty="0"/>
              <a:t> of it to you. Some parts is </a:t>
            </a:r>
            <a:r>
              <a:rPr lang="en-GB" sz="1800" dirty="0" err="1"/>
              <a:t>easyer</a:t>
            </a:r>
            <a:r>
              <a:rPr lang="en-GB" sz="1800" dirty="0"/>
              <a:t> </a:t>
            </a:r>
            <a:r>
              <a:rPr lang="en-GB" sz="1800" dirty="0" err="1"/>
              <a:t>workit</a:t>
            </a:r>
            <a:r>
              <a:rPr lang="en-GB" sz="1800" dirty="0"/>
              <a:t> out nor others </a:t>
            </a:r>
            <a:r>
              <a:rPr lang="en-GB" sz="1800" dirty="0" err="1"/>
              <a:t>theres</a:t>
            </a:r>
            <a:r>
              <a:rPr lang="en-GB" sz="1800" dirty="0"/>
              <a:t> bits of it </a:t>
            </a:r>
            <a:r>
              <a:rPr lang="en-GB" sz="1800" dirty="0" err="1"/>
              <a:t>wewl</a:t>
            </a:r>
            <a:r>
              <a:rPr lang="en-GB" sz="1800" dirty="0"/>
              <a:t> never know for </a:t>
            </a:r>
            <a:r>
              <a:rPr lang="en-GB" sz="1800" dirty="0" err="1"/>
              <a:t>cern</a:t>
            </a:r>
            <a:r>
              <a:rPr lang="en-GB" sz="1800" dirty="0"/>
              <a:t> jus what they mean. What this writing is its about some </a:t>
            </a:r>
            <a:r>
              <a:rPr lang="en-GB" sz="1800" dirty="0" err="1"/>
              <a:t>kynd</a:t>
            </a:r>
            <a:r>
              <a:rPr lang="en-GB" sz="1800" dirty="0"/>
              <a:t> of </a:t>
            </a:r>
            <a:r>
              <a:rPr lang="en-GB" sz="1800" dirty="0" err="1"/>
              <a:t>picter</a:t>
            </a:r>
            <a:r>
              <a:rPr lang="en-GB" sz="1800" dirty="0"/>
              <a:t> or </a:t>
            </a:r>
            <a:r>
              <a:rPr lang="en-GB" sz="1800" dirty="0" err="1"/>
              <a:t>dyergam</a:t>
            </a:r>
            <a:r>
              <a:rPr lang="en-GB" sz="1800" dirty="0"/>
              <a:t> which we </a:t>
            </a:r>
            <a:r>
              <a:rPr lang="en-GB" sz="1800" dirty="0" err="1"/>
              <a:t>dont</a:t>
            </a:r>
            <a:r>
              <a:rPr lang="en-GB" sz="1800" dirty="0"/>
              <a:t> have that </a:t>
            </a:r>
            <a:r>
              <a:rPr lang="en-GB" sz="1800" dirty="0" err="1"/>
              <a:t>picter</a:t>
            </a:r>
            <a:r>
              <a:rPr lang="en-GB" sz="1800" dirty="0"/>
              <a:t> all we have is the writing. </a:t>
            </a:r>
            <a:r>
              <a:rPr lang="en-GB" sz="1800" dirty="0" err="1"/>
              <a:t>Parbly</a:t>
            </a:r>
            <a:r>
              <a:rPr lang="en-GB" sz="1800" dirty="0"/>
              <a:t> that </a:t>
            </a:r>
            <a:r>
              <a:rPr lang="en-GB" sz="1800" dirty="0" err="1"/>
              <a:t>picter</a:t>
            </a:r>
            <a:r>
              <a:rPr lang="en-GB" sz="1800" dirty="0"/>
              <a:t> ben some </a:t>
            </a:r>
            <a:r>
              <a:rPr lang="en-GB" sz="1800" dirty="0" err="1"/>
              <a:t>kynd</a:t>
            </a:r>
            <a:r>
              <a:rPr lang="en-GB" sz="1800" dirty="0"/>
              <a:t> of a </a:t>
            </a:r>
            <a:r>
              <a:rPr lang="en-GB" sz="1800" dirty="0" err="1"/>
              <a:t>seakert</a:t>
            </a:r>
            <a:r>
              <a:rPr lang="en-GB" sz="1800" dirty="0"/>
              <a:t> thing </a:t>
            </a:r>
            <a:r>
              <a:rPr lang="en-GB" sz="1800" dirty="0" err="1"/>
              <a:t>becaws</a:t>
            </a:r>
            <a:r>
              <a:rPr lang="en-GB" sz="1800" dirty="0"/>
              <a:t> this here writing (I </a:t>
            </a:r>
            <a:r>
              <a:rPr lang="en-GB" sz="1800" dirty="0" err="1"/>
              <a:t>dont</a:t>
            </a:r>
            <a:r>
              <a:rPr lang="en-GB" sz="1800" dirty="0"/>
              <a:t> mean the writing </a:t>
            </a:r>
            <a:r>
              <a:rPr lang="en-GB" sz="1800" dirty="0" err="1"/>
              <a:t>youre</a:t>
            </a:r>
            <a:r>
              <a:rPr lang="en-GB" sz="1800" dirty="0"/>
              <a:t> holding in your </a:t>
            </a:r>
            <a:r>
              <a:rPr lang="en-GB" sz="1800" dirty="0" err="1"/>
              <a:t>han</a:t>
            </a:r>
            <a:r>
              <a:rPr lang="en-GB" sz="1800" dirty="0"/>
              <a:t> I mean the writing time back way back what this is wrote the same as) its </a:t>
            </a:r>
            <a:r>
              <a:rPr lang="en-GB" sz="1800" dirty="0" err="1"/>
              <a:t>cernly</a:t>
            </a:r>
            <a:r>
              <a:rPr lang="en-GB" sz="1800" dirty="0"/>
              <a:t> </a:t>
            </a:r>
            <a:r>
              <a:rPr lang="en-GB" sz="1800" dirty="0" err="1"/>
              <a:t>seakert</a:t>
            </a:r>
            <a:r>
              <a:rPr lang="en-GB" sz="1800" dirty="0"/>
              <a:t>. Its </a:t>
            </a:r>
            <a:r>
              <a:rPr lang="en-GB" sz="1800" dirty="0" err="1"/>
              <a:t>blipful</a:t>
            </a:r>
            <a:r>
              <a:rPr lang="en-GB" sz="1800" dirty="0"/>
              <a:t> it </a:t>
            </a:r>
            <a:r>
              <a:rPr lang="en-GB" sz="1800" dirty="0" err="1"/>
              <a:t>aint</a:t>
            </a:r>
            <a:r>
              <a:rPr lang="en-GB" sz="1800" dirty="0"/>
              <a:t> jus only what it seams to be its the </a:t>
            </a:r>
            <a:r>
              <a:rPr lang="en-GB" sz="1800" dirty="0" err="1"/>
              <a:t>syn</a:t>
            </a:r>
            <a:r>
              <a:rPr lang="en-GB" sz="1800" dirty="0"/>
              <a:t> and </a:t>
            </a:r>
            <a:r>
              <a:rPr lang="en-GB" sz="1800" dirty="0" err="1"/>
              <a:t>foller</a:t>
            </a:r>
            <a:r>
              <a:rPr lang="en-GB" sz="1800" dirty="0"/>
              <a:t> of some thing else. </a:t>
            </a:r>
            <a:r>
              <a:rPr lang="en-GB" sz="1800" dirty="0">
                <a:solidFill>
                  <a:srgbClr val="FFFF00"/>
                </a:solidFill>
              </a:rPr>
              <a:t>A Legend </a:t>
            </a:r>
            <a:r>
              <a:rPr lang="en-GB" sz="1800" dirty="0" err="1">
                <a:solidFill>
                  <a:srgbClr val="FFFF00"/>
                </a:solidFill>
              </a:rPr>
              <a:t>thats</a:t>
            </a:r>
            <a:r>
              <a:rPr lang="en-GB" sz="1800" dirty="0">
                <a:solidFill>
                  <a:srgbClr val="FFFF00"/>
                </a:solidFill>
              </a:rPr>
              <a:t> a </a:t>
            </a:r>
            <a:r>
              <a:rPr lang="en-GB" sz="1800" dirty="0" err="1">
                <a:solidFill>
                  <a:srgbClr val="FFFF00"/>
                </a:solidFill>
              </a:rPr>
              <a:t>picter</a:t>
            </a:r>
            <a:r>
              <a:rPr lang="en-GB" sz="1800" dirty="0">
                <a:solidFill>
                  <a:srgbClr val="FFFF00"/>
                </a:solidFill>
              </a:rPr>
              <a:t> </a:t>
            </a:r>
            <a:r>
              <a:rPr lang="en-GB" sz="1800" dirty="0" err="1">
                <a:solidFill>
                  <a:srgbClr val="FFFF00"/>
                </a:solidFill>
              </a:rPr>
              <a:t>whats</a:t>
            </a:r>
            <a:r>
              <a:rPr lang="en-GB" sz="1800" dirty="0">
                <a:solidFill>
                  <a:srgbClr val="FFFF00"/>
                </a:solidFill>
              </a:rPr>
              <a:t> </a:t>
            </a:r>
            <a:r>
              <a:rPr lang="en-GB" sz="1800" i="1" dirty="0">
                <a:solidFill>
                  <a:srgbClr val="FFFF00"/>
                </a:solidFill>
              </a:rPr>
              <a:t>depicted</a:t>
            </a:r>
            <a:r>
              <a:rPr lang="en-GB" sz="1800" dirty="0">
                <a:solidFill>
                  <a:srgbClr val="FFFF00"/>
                </a:solidFill>
              </a:rPr>
              <a:t> which is to say </a:t>
            </a:r>
            <a:r>
              <a:rPr lang="en-GB" sz="1800" dirty="0" err="1">
                <a:solidFill>
                  <a:srgbClr val="FFFF00"/>
                </a:solidFill>
              </a:rPr>
              <a:t>pictert</a:t>
            </a:r>
            <a:r>
              <a:rPr lang="en-GB" sz="1800" dirty="0">
                <a:solidFill>
                  <a:srgbClr val="FFFF00"/>
                </a:solidFill>
              </a:rPr>
              <a:t> on a wall its done with some </a:t>
            </a:r>
            <a:r>
              <a:rPr lang="en-GB" sz="1800" dirty="0" err="1">
                <a:solidFill>
                  <a:srgbClr val="FFFF00"/>
                </a:solidFill>
              </a:rPr>
              <a:t>kynd</a:t>
            </a:r>
            <a:r>
              <a:rPr lang="en-GB" sz="1800" dirty="0">
                <a:solidFill>
                  <a:srgbClr val="FFFF00"/>
                </a:solidFill>
              </a:rPr>
              <a:t> of paint </a:t>
            </a:r>
            <a:r>
              <a:rPr lang="en-GB" sz="1800" dirty="0" err="1">
                <a:solidFill>
                  <a:srgbClr val="FFFF00"/>
                </a:solidFill>
              </a:rPr>
              <a:t>callit</a:t>
            </a:r>
            <a:r>
              <a:rPr lang="en-GB" sz="1800" dirty="0">
                <a:solidFill>
                  <a:srgbClr val="FFFF00"/>
                </a:solidFill>
              </a:rPr>
              <a:t> </a:t>
            </a:r>
            <a:r>
              <a:rPr lang="en-GB" sz="1800" i="1" dirty="0">
                <a:solidFill>
                  <a:srgbClr val="FFFF00"/>
                </a:solidFill>
              </a:rPr>
              <a:t>fidelity</a:t>
            </a:r>
            <a:r>
              <a:rPr lang="en-GB" sz="1800" dirty="0">
                <a:solidFill>
                  <a:srgbClr val="FFFF00"/>
                </a:solidFill>
              </a:rPr>
              <a:t>. </a:t>
            </a:r>
            <a:r>
              <a:rPr lang="en-GB" sz="1800" i="1" dirty="0">
                <a:solidFill>
                  <a:srgbClr val="FFFF00"/>
                </a:solidFill>
              </a:rPr>
              <a:t>St</a:t>
            </a:r>
            <a:r>
              <a:rPr lang="en-GB" sz="1800" dirty="0">
                <a:solidFill>
                  <a:srgbClr val="FFFF00"/>
                </a:solidFill>
              </a:rPr>
              <a:t> is short for sent. Meaning this </a:t>
            </a:r>
            <a:r>
              <a:rPr lang="en-GB" sz="1800" dirty="0" err="1">
                <a:solidFill>
                  <a:srgbClr val="FFFF00"/>
                </a:solidFill>
              </a:rPr>
              <a:t>bloak</a:t>
            </a:r>
            <a:r>
              <a:rPr lang="en-GB" sz="1800" dirty="0">
                <a:solidFill>
                  <a:srgbClr val="FFFF00"/>
                </a:solidFill>
              </a:rPr>
              <a:t> Eustace he dint jus tern up he </a:t>
            </a:r>
            <a:r>
              <a:rPr lang="en-GB" sz="1800" dirty="0" err="1">
                <a:solidFill>
                  <a:srgbClr val="FFFF00"/>
                </a:solidFill>
              </a:rPr>
              <a:t>wer</a:t>
            </a:r>
            <a:r>
              <a:rPr lang="en-GB" sz="1800" dirty="0">
                <a:solidFill>
                  <a:srgbClr val="FFFF00"/>
                </a:solidFill>
              </a:rPr>
              <a:t> sent. A .D. 120 </a:t>
            </a:r>
            <a:r>
              <a:rPr lang="en-GB" sz="1800" dirty="0" err="1">
                <a:solidFill>
                  <a:srgbClr val="FFFF00"/>
                </a:solidFill>
              </a:rPr>
              <a:t>thats</a:t>
            </a:r>
            <a:r>
              <a:rPr lang="en-GB" sz="1800" dirty="0">
                <a:solidFill>
                  <a:srgbClr val="FFFF00"/>
                </a:solidFill>
              </a:rPr>
              <a:t> the year count they use to have it gone from Year 1 right the way to Bad Time. </a:t>
            </a:r>
            <a:r>
              <a:rPr lang="en-GB" sz="1800" i="1" dirty="0">
                <a:solidFill>
                  <a:srgbClr val="FFFF00"/>
                </a:solidFill>
              </a:rPr>
              <a:t>A.D.</a:t>
            </a:r>
            <a:r>
              <a:rPr lang="en-GB" sz="1800" dirty="0">
                <a:solidFill>
                  <a:srgbClr val="FFFF00"/>
                </a:solidFill>
              </a:rPr>
              <a:t> means All Done</a:t>
            </a:r>
            <a:r>
              <a:rPr lang="en-GB" sz="1800" dirty="0"/>
              <a:t>. 120 years all done </a:t>
            </a:r>
            <a:r>
              <a:rPr lang="en-GB" sz="1800" dirty="0" err="1"/>
              <a:t>theyre</a:t>
            </a:r>
            <a:r>
              <a:rPr lang="en-GB" sz="1800" dirty="0"/>
              <a:t> saying </a:t>
            </a:r>
            <a:r>
              <a:rPr lang="en-GB" sz="1800" dirty="0" err="1"/>
              <a:t>thats</a:t>
            </a:r>
            <a:r>
              <a:rPr lang="en-GB" sz="1800" dirty="0"/>
              <a:t> when they begun this </a:t>
            </a:r>
            <a:r>
              <a:rPr lang="en-GB" sz="1800" dirty="0" err="1"/>
              <a:t>picter</a:t>
            </a:r>
            <a:r>
              <a:rPr lang="en-GB" sz="1800" dirty="0"/>
              <a:t> in 120 nor they never got it </a:t>
            </a:r>
            <a:r>
              <a:rPr lang="en-GB" sz="1800" dirty="0" err="1"/>
              <a:t>finisht</a:t>
            </a:r>
            <a:r>
              <a:rPr lang="en-GB" sz="1800" dirty="0"/>
              <a:t> </a:t>
            </a:r>
            <a:r>
              <a:rPr lang="en-GB" sz="1800" dirty="0" err="1"/>
              <a:t>til</a:t>
            </a:r>
            <a:r>
              <a:rPr lang="en-GB" sz="1800" dirty="0"/>
              <a:t> 1480 is what it says here </a:t>
            </a:r>
            <a:r>
              <a:rPr lang="en-GB" sz="1800" dirty="0" err="1"/>
              <a:t>wel</a:t>
            </a:r>
            <a:r>
              <a:rPr lang="en-GB" sz="1800" dirty="0"/>
              <a:t> you know there </a:t>
            </a:r>
            <a:r>
              <a:rPr lang="en-GB" sz="1800" dirty="0" err="1"/>
              <a:t>aint</a:t>
            </a:r>
            <a:r>
              <a:rPr lang="en-GB" sz="1800" dirty="0"/>
              <a:t> no </a:t>
            </a:r>
            <a:r>
              <a:rPr lang="en-GB" sz="1800" dirty="0" err="1"/>
              <a:t>picter</a:t>
            </a:r>
            <a:r>
              <a:rPr lang="en-GB" sz="1800" dirty="0"/>
              <a:t> cud take 1360 years to do these here year numbers is about some thing else may be </a:t>
            </a:r>
            <a:r>
              <a:rPr lang="en-GB" sz="1800" dirty="0" err="1"/>
              <a:t>wewl</a:t>
            </a:r>
            <a:r>
              <a:rPr lang="en-GB" sz="1800" dirty="0"/>
              <a:t> never know what."</a:t>
            </a:r>
          </a:p>
          <a:p>
            <a:pPr marL="137160" indent="0">
              <a:buNone/>
            </a:pPr>
            <a:r>
              <a:rPr lang="en-GB" sz="1800" dirty="0"/>
              <a:t>I said, "What year is it now by that count?"</a:t>
            </a:r>
          </a:p>
          <a:p>
            <a:pPr marL="137160" indent="0">
              <a:buNone/>
            </a:pPr>
            <a:r>
              <a:rPr lang="en-GB" sz="1800" dirty="0"/>
              <a:t>He said, "We </a:t>
            </a:r>
            <a:r>
              <a:rPr lang="en-GB" sz="1800" dirty="0" err="1"/>
              <a:t>dont</a:t>
            </a:r>
            <a:r>
              <a:rPr lang="en-GB" sz="1800" dirty="0"/>
              <a:t> know jus how far that count ever got </a:t>
            </a:r>
            <a:r>
              <a:rPr lang="en-GB" sz="1800" dirty="0" err="1"/>
              <a:t>becaws</a:t>
            </a:r>
            <a:r>
              <a:rPr lang="en-GB" sz="1800" dirty="0"/>
              <a:t> Bad Time put a end to it. </a:t>
            </a:r>
            <a:r>
              <a:rPr lang="en-GB" sz="1800" dirty="0" err="1"/>
              <a:t>Theres</a:t>
            </a:r>
            <a:r>
              <a:rPr lang="en-GB" sz="1800" dirty="0"/>
              <a:t> a </a:t>
            </a:r>
            <a:r>
              <a:rPr lang="en-GB" sz="1800" dirty="0" err="1"/>
              <a:t>stoan</a:t>
            </a:r>
            <a:r>
              <a:rPr lang="en-GB" sz="1800" dirty="0"/>
              <a:t> in the Power Ring </a:t>
            </a:r>
            <a:r>
              <a:rPr lang="en-GB" sz="1800" dirty="0" err="1"/>
              <a:t>stannings</a:t>
            </a:r>
            <a:r>
              <a:rPr lang="en-GB" sz="1800" dirty="0"/>
              <a:t> has the year number 1997 cut in to it nor we </a:t>
            </a:r>
            <a:r>
              <a:rPr lang="en-GB" sz="1800" dirty="0" err="1"/>
              <a:t>aint</a:t>
            </a:r>
            <a:r>
              <a:rPr lang="en-GB" sz="1800" dirty="0"/>
              <a:t> never seen no year number farther on nor that. After Bad Time dint no 1 write down no year count for a long time we </a:t>
            </a:r>
            <a:r>
              <a:rPr lang="en-GB" sz="1800" dirty="0" err="1"/>
              <a:t>dont</a:t>
            </a:r>
            <a:r>
              <a:rPr lang="en-GB" sz="1800" dirty="0"/>
              <a:t> know how long </a:t>
            </a:r>
            <a:r>
              <a:rPr lang="en-GB" sz="1800" dirty="0" err="1"/>
              <a:t>til</a:t>
            </a:r>
            <a:r>
              <a:rPr lang="en-GB" sz="1800" dirty="0"/>
              <a:t> the </a:t>
            </a:r>
            <a:r>
              <a:rPr lang="en-GB" sz="1800" dirty="0" err="1"/>
              <a:t>Mincery</a:t>
            </a:r>
            <a:r>
              <a:rPr lang="en-GB" sz="1800" dirty="0"/>
              <a:t> begun </a:t>
            </a:r>
            <a:r>
              <a:rPr lang="en-GB" sz="1800" dirty="0" err="1"/>
              <a:t>agen</a:t>
            </a:r>
            <a:r>
              <a:rPr lang="en-GB" sz="1800" dirty="0"/>
              <a:t>. Since </a:t>
            </a:r>
            <a:r>
              <a:rPr lang="en-GB" sz="1800" dirty="0">
                <a:solidFill>
                  <a:srgbClr val="FFFF00"/>
                </a:solidFill>
              </a:rPr>
              <a:t>we </a:t>
            </a:r>
            <a:r>
              <a:rPr lang="en-GB" sz="1800" dirty="0" err="1">
                <a:solidFill>
                  <a:srgbClr val="FFFF00"/>
                </a:solidFill>
              </a:rPr>
              <a:t>startit</a:t>
            </a:r>
            <a:r>
              <a:rPr lang="en-GB" sz="1800" dirty="0">
                <a:solidFill>
                  <a:srgbClr val="FFFF00"/>
                </a:solidFill>
              </a:rPr>
              <a:t> counting its come to 2347 </a:t>
            </a:r>
            <a:r>
              <a:rPr lang="en-GB" sz="1800" dirty="0" err="1">
                <a:solidFill>
                  <a:srgbClr val="FFFF00"/>
                </a:solidFill>
              </a:rPr>
              <a:t>o.c</a:t>
            </a:r>
            <a:r>
              <a:rPr lang="en-GB" sz="1800" dirty="0">
                <a:solidFill>
                  <a:srgbClr val="FFFF00"/>
                </a:solidFill>
              </a:rPr>
              <a:t>. which means Our Count."</a:t>
            </a:r>
          </a:p>
          <a:p>
            <a:pPr marL="137160" indent="0">
              <a:buNone/>
            </a:pPr>
            <a:r>
              <a:rPr lang="en-GB" sz="1800" dirty="0"/>
              <a:t>I said, "</a:t>
            </a:r>
            <a:r>
              <a:rPr lang="en-GB" sz="1800" dirty="0" err="1"/>
              <a:t>Dyou</a:t>
            </a:r>
            <a:r>
              <a:rPr lang="en-GB" sz="1800" dirty="0"/>
              <a:t> mean to </a:t>
            </a:r>
            <a:r>
              <a:rPr lang="en-GB" sz="1800" dirty="0" err="1"/>
              <a:t>tel</a:t>
            </a:r>
            <a:r>
              <a:rPr lang="en-GB" sz="1800" dirty="0"/>
              <a:t> me them </a:t>
            </a:r>
            <a:r>
              <a:rPr lang="en-GB" sz="1800" dirty="0" err="1"/>
              <a:t>befor</a:t>
            </a:r>
            <a:r>
              <a:rPr lang="en-GB" sz="1800" dirty="0"/>
              <a:t> us by the time they done 1997 years they had boats in the air and all them things and here we are </a:t>
            </a:r>
            <a:r>
              <a:rPr lang="en-GB" sz="1800" dirty="0" err="1"/>
              <a:t>weve</a:t>
            </a:r>
            <a:r>
              <a:rPr lang="en-GB" sz="1800" dirty="0"/>
              <a:t> done 2347 years and </a:t>
            </a:r>
            <a:r>
              <a:rPr lang="en-GB" sz="1800" dirty="0" err="1"/>
              <a:t>mor</a:t>
            </a:r>
            <a:r>
              <a:rPr lang="en-GB" sz="1800" dirty="0"/>
              <a:t> and </a:t>
            </a:r>
            <a:r>
              <a:rPr lang="en-GB" sz="1800" dirty="0" err="1"/>
              <a:t>stil</a:t>
            </a:r>
            <a:r>
              <a:rPr lang="en-GB" sz="1800" dirty="0"/>
              <a:t> slogging in the mud</a:t>
            </a:r>
            <a:r>
              <a:rPr lang="en-GB" sz="1800" dirty="0" smtClean="0"/>
              <a:t>?"</a:t>
            </a:r>
            <a:endParaRPr lang="en-GB" sz="1800" dirty="0"/>
          </a:p>
        </p:txBody>
      </p:sp>
    </p:spTree>
    <p:extLst>
      <p:ext uri="{BB962C8B-B14F-4D97-AF65-F5344CB8AC3E}">
        <p14:creationId xmlns:p14="http://schemas.microsoft.com/office/powerpoint/2010/main" val="21274375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65810"/>
            <a:ext cx="8964488" cy="7134491"/>
          </a:xfrm>
        </p:spPr>
        <p:txBody>
          <a:bodyPr>
            <a:normAutofit/>
          </a:bodyPr>
          <a:lstStyle/>
          <a:p>
            <a:pPr marL="137160" indent="0">
              <a:buNone/>
            </a:pPr>
            <a:r>
              <a:rPr lang="en-GB" sz="2200" dirty="0"/>
              <a:t>He said, "</a:t>
            </a:r>
            <a:r>
              <a:rPr lang="en-GB" sz="2200" dirty="0" err="1"/>
              <a:t>Thats</a:t>
            </a:r>
            <a:r>
              <a:rPr lang="en-GB" sz="2200" dirty="0"/>
              <a:t> the 1. 'A </a:t>
            </a:r>
            <a:r>
              <a:rPr lang="en-GB" sz="2200" dirty="0" err="1"/>
              <a:t>littl</a:t>
            </a:r>
            <a:r>
              <a:rPr lang="en-GB" sz="2200" dirty="0"/>
              <a:t> salting and no </a:t>
            </a:r>
            <a:endParaRPr lang="en-GB" sz="2200" dirty="0" smtClean="0"/>
          </a:p>
          <a:p>
            <a:pPr marL="137160" indent="0">
              <a:buNone/>
            </a:pPr>
            <a:r>
              <a:rPr lang="en-GB" sz="2200" dirty="0" smtClean="0"/>
              <a:t>saver</a:t>
            </a:r>
            <a:r>
              <a:rPr lang="en-GB" sz="2200" dirty="0"/>
              <a:t>.' </a:t>
            </a:r>
            <a:r>
              <a:rPr lang="en-GB" sz="2200" dirty="0" err="1"/>
              <a:t>Wel</a:t>
            </a:r>
            <a:r>
              <a:rPr lang="en-GB" sz="2200" dirty="0"/>
              <a:t> you know every now and </a:t>
            </a:r>
            <a:r>
              <a:rPr lang="en-GB" sz="2200" dirty="0" err="1"/>
              <a:t>agen</a:t>
            </a:r>
            <a:r>
              <a:rPr lang="en-GB" sz="2200" dirty="0"/>
              <a:t> </a:t>
            </a:r>
            <a:endParaRPr lang="en-GB" sz="2200" dirty="0" smtClean="0"/>
          </a:p>
          <a:p>
            <a:pPr marL="137160" indent="0">
              <a:buNone/>
            </a:pPr>
            <a:r>
              <a:rPr lang="en-GB" sz="2200" dirty="0" err="1" smtClean="0"/>
              <a:t>youwl</a:t>
            </a:r>
            <a:r>
              <a:rPr lang="en-GB" sz="2200" dirty="0" smtClean="0"/>
              <a:t> </a:t>
            </a:r>
            <a:r>
              <a:rPr lang="en-GB" sz="2200" dirty="0"/>
              <a:t>hear some thing it means what ever it means but </a:t>
            </a:r>
            <a:r>
              <a:rPr lang="en-GB" sz="2200" dirty="0" err="1"/>
              <a:t>youwl</a:t>
            </a:r>
            <a:r>
              <a:rPr lang="en-GB" sz="2200" dirty="0"/>
              <a:t> know </a:t>
            </a:r>
            <a:r>
              <a:rPr lang="en-GB" sz="2200" dirty="0" err="1"/>
              <a:t>theres</a:t>
            </a:r>
            <a:r>
              <a:rPr lang="en-GB" sz="2200" dirty="0"/>
              <a:t> </a:t>
            </a:r>
            <a:r>
              <a:rPr lang="en-GB" sz="2200" dirty="0" err="1"/>
              <a:t>mor</a:t>
            </a:r>
            <a:r>
              <a:rPr lang="en-GB" sz="2200" dirty="0"/>
              <a:t> in it as </a:t>
            </a:r>
            <a:r>
              <a:rPr lang="en-GB" sz="2200" dirty="0" err="1"/>
              <a:t>wel</a:t>
            </a:r>
            <a:r>
              <a:rPr lang="en-GB" sz="2200" dirty="0"/>
              <a:t>. </a:t>
            </a:r>
            <a:r>
              <a:rPr lang="en-GB" sz="2200" dirty="0" err="1"/>
              <a:t>Moren</a:t>
            </a:r>
            <a:r>
              <a:rPr lang="en-GB" sz="2200" dirty="0"/>
              <a:t> </a:t>
            </a:r>
            <a:r>
              <a:rPr lang="en-GB" sz="2200" dirty="0" err="1"/>
              <a:t>wer</a:t>
            </a:r>
            <a:r>
              <a:rPr lang="en-GB" sz="2200" dirty="0"/>
              <a:t> </a:t>
            </a:r>
            <a:r>
              <a:rPr lang="en-GB" sz="2200" dirty="0" err="1"/>
              <a:t>knowit</a:t>
            </a:r>
            <a:r>
              <a:rPr lang="en-GB" sz="2200" dirty="0"/>
              <a:t> by who ever said it. So that reveal </a:t>
            </a:r>
            <a:r>
              <a:rPr lang="en-GB" sz="2200" dirty="0" err="1"/>
              <a:t>stayd</a:t>
            </a:r>
            <a:r>
              <a:rPr lang="en-GB" sz="2200" dirty="0"/>
              <a:t> in my </a:t>
            </a:r>
            <a:r>
              <a:rPr lang="en-GB" sz="2200" dirty="0" err="1"/>
              <a:t>mynd</a:t>
            </a:r>
            <a:r>
              <a:rPr lang="en-GB" sz="2200" dirty="0"/>
              <a:t>. You see how it </a:t>
            </a:r>
            <a:r>
              <a:rPr lang="en-GB" sz="2200" dirty="0" err="1"/>
              <a:t>wer</a:t>
            </a:r>
            <a:r>
              <a:rPr lang="en-GB" sz="2200" dirty="0"/>
              <a:t> up to then I never thot this Legend ben anything </a:t>
            </a:r>
            <a:r>
              <a:rPr lang="en-GB" sz="2200" dirty="0" err="1"/>
              <a:t>moren</a:t>
            </a:r>
            <a:r>
              <a:rPr lang="en-GB" sz="2200" dirty="0"/>
              <a:t> a </a:t>
            </a:r>
            <a:r>
              <a:rPr lang="en-GB" sz="2200" dirty="0" err="1"/>
              <a:t>picter</a:t>
            </a:r>
            <a:r>
              <a:rPr lang="en-GB" sz="2200" dirty="0"/>
              <a:t> story about a </a:t>
            </a:r>
            <a:r>
              <a:rPr lang="en-GB" sz="2200" dirty="0" err="1"/>
              <a:t>bloak</a:t>
            </a:r>
            <a:r>
              <a:rPr lang="en-GB" sz="2200" dirty="0"/>
              <a:t> with a name near the same as </a:t>
            </a:r>
            <a:r>
              <a:rPr lang="en-GB" sz="2200" dirty="0" err="1"/>
              <a:t>Eusa</a:t>
            </a:r>
            <a:r>
              <a:rPr lang="en-GB" sz="2200" dirty="0"/>
              <a:t>. Nor I dint know nothing of </a:t>
            </a:r>
            <a:r>
              <a:rPr lang="en-GB" sz="2200" dirty="0" err="1"/>
              <a:t>chemistery</a:t>
            </a:r>
            <a:r>
              <a:rPr lang="en-GB" sz="2200" dirty="0"/>
              <a:t> nor </a:t>
            </a:r>
            <a:r>
              <a:rPr lang="en-GB" sz="2200" dirty="0" err="1"/>
              <a:t>fizzics</a:t>
            </a:r>
            <a:r>
              <a:rPr lang="en-GB" sz="2200" dirty="0"/>
              <a:t> then I </a:t>
            </a:r>
            <a:r>
              <a:rPr lang="en-GB" sz="2200" dirty="0" err="1"/>
              <a:t>hadnt</a:t>
            </a:r>
            <a:r>
              <a:rPr lang="en-GB" sz="2200" dirty="0"/>
              <a:t> </a:t>
            </a:r>
            <a:r>
              <a:rPr lang="en-GB" sz="2200" dirty="0" err="1"/>
              <a:t>payd</a:t>
            </a:r>
            <a:r>
              <a:rPr lang="en-GB" sz="2200" dirty="0"/>
              <a:t> no tension to it. Any how I </a:t>
            </a:r>
            <a:r>
              <a:rPr lang="en-GB" sz="2200" dirty="0" err="1"/>
              <a:t>wer</a:t>
            </a:r>
            <a:r>
              <a:rPr lang="en-GB" sz="2200" dirty="0"/>
              <a:t> reading over this here Legend like I use to do some times and I come </a:t>
            </a:r>
            <a:r>
              <a:rPr lang="en-GB" sz="2200" u="sng" dirty="0"/>
              <a:t>to '</a:t>
            </a:r>
            <a:r>
              <a:rPr lang="en-GB" sz="2200" i="1" u="sng" dirty="0"/>
              <a:t>the figure of the crucified Saviour</a:t>
            </a:r>
            <a:r>
              <a:rPr lang="en-GB" sz="2200" u="sng" dirty="0"/>
              <a:t>'. </a:t>
            </a:r>
            <a:r>
              <a:rPr lang="en-GB" sz="2200" dirty="0"/>
              <a:t>Number of the crucified Saviour and </a:t>
            </a:r>
            <a:r>
              <a:rPr lang="en-GB" sz="2200" dirty="0" err="1"/>
              <a:t>wunnening</a:t>
            </a:r>
            <a:r>
              <a:rPr lang="en-GB" sz="2200" dirty="0"/>
              <a:t> how that be come the </a:t>
            </a:r>
            <a:r>
              <a:rPr lang="en-GB" sz="2200" dirty="0" err="1"/>
              <a:t>Littl</a:t>
            </a:r>
            <a:r>
              <a:rPr lang="en-GB" sz="2200" dirty="0"/>
              <a:t> </a:t>
            </a:r>
            <a:r>
              <a:rPr lang="en-GB" sz="2200" dirty="0" err="1"/>
              <a:t>Shyning</a:t>
            </a:r>
            <a:r>
              <a:rPr lang="en-GB" sz="2200" dirty="0"/>
              <a:t> Man the </a:t>
            </a:r>
            <a:r>
              <a:rPr lang="en-GB" sz="2200" dirty="0" err="1"/>
              <a:t>Addom</a:t>
            </a:r>
            <a:r>
              <a:rPr lang="en-GB" sz="2200" dirty="0"/>
              <a:t>. </a:t>
            </a:r>
            <a:r>
              <a:rPr lang="en-GB" sz="2200" dirty="0" err="1"/>
              <a:t>Suddn</a:t>
            </a:r>
            <a:r>
              <a:rPr lang="en-GB" sz="2200" dirty="0"/>
              <a:t> it </a:t>
            </a:r>
            <a:r>
              <a:rPr lang="en-GB" sz="2200" dirty="0" err="1"/>
              <a:t>jumpt</a:t>
            </a:r>
            <a:r>
              <a:rPr lang="en-GB" sz="2200" dirty="0"/>
              <a:t> in to my </a:t>
            </a:r>
            <a:r>
              <a:rPr lang="en-GB" sz="2200" dirty="0" err="1"/>
              <a:t>mynd</a:t>
            </a:r>
            <a:r>
              <a:rPr lang="en-GB" sz="2200" dirty="0"/>
              <a:t> 'A </a:t>
            </a:r>
            <a:r>
              <a:rPr lang="en-GB" sz="2200" dirty="0" err="1"/>
              <a:t>littl</a:t>
            </a:r>
            <a:r>
              <a:rPr lang="en-GB" sz="2200" dirty="0"/>
              <a:t> salting and no saver</a:t>
            </a:r>
            <a:r>
              <a:rPr lang="en-GB" sz="2200" dirty="0">
                <a:solidFill>
                  <a:srgbClr val="FFFF00"/>
                </a:solidFill>
              </a:rPr>
              <a:t>'. I dint have no </a:t>
            </a:r>
            <a:r>
              <a:rPr lang="en-GB" sz="2200" dirty="0" err="1">
                <a:solidFill>
                  <a:srgbClr val="FFFF00"/>
                </a:solidFill>
              </a:rPr>
              <a:t>idear</a:t>
            </a:r>
            <a:r>
              <a:rPr lang="en-GB" sz="2200" dirty="0">
                <a:solidFill>
                  <a:srgbClr val="FFFF00"/>
                </a:solidFill>
              </a:rPr>
              <a:t> what </a:t>
            </a:r>
            <a:r>
              <a:rPr lang="en-GB" sz="2200" i="1" dirty="0">
                <a:solidFill>
                  <a:srgbClr val="FFFF00"/>
                </a:solidFill>
              </a:rPr>
              <a:t>crucified</a:t>
            </a:r>
            <a:r>
              <a:rPr lang="en-GB" sz="2200" dirty="0">
                <a:solidFill>
                  <a:srgbClr val="FFFF00"/>
                </a:solidFill>
              </a:rPr>
              <a:t> </a:t>
            </a:r>
            <a:r>
              <a:rPr lang="en-GB" sz="2200" dirty="0" err="1">
                <a:solidFill>
                  <a:srgbClr val="FFFF00"/>
                </a:solidFill>
              </a:rPr>
              <a:t>myt</a:t>
            </a:r>
            <a:r>
              <a:rPr lang="en-GB" sz="2200" dirty="0">
                <a:solidFill>
                  <a:srgbClr val="FFFF00"/>
                </a:solidFill>
              </a:rPr>
              <a:t> be nor up to then I </a:t>
            </a:r>
            <a:r>
              <a:rPr lang="en-GB" sz="2200" dirty="0" err="1">
                <a:solidFill>
                  <a:srgbClr val="FFFF00"/>
                </a:solidFill>
              </a:rPr>
              <a:t>hadnt</a:t>
            </a:r>
            <a:r>
              <a:rPr lang="en-GB" sz="2200" dirty="0">
                <a:solidFill>
                  <a:srgbClr val="FFFF00"/>
                </a:solidFill>
              </a:rPr>
              <a:t> give </a:t>
            </a:r>
            <a:r>
              <a:rPr lang="en-GB" sz="2200" i="1" dirty="0">
                <a:solidFill>
                  <a:srgbClr val="FFFF00"/>
                </a:solidFill>
              </a:rPr>
              <a:t>Saviour</a:t>
            </a:r>
            <a:r>
              <a:rPr lang="en-GB" sz="2200" dirty="0">
                <a:solidFill>
                  <a:srgbClr val="FFFF00"/>
                </a:solidFill>
              </a:rPr>
              <a:t> much thot I thot it </a:t>
            </a:r>
            <a:r>
              <a:rPr lang="en-GB" sz="2200" dirty="0" err="1">
                <a:solidFill>
                  <a:srgbClr val="FFFF00"/>
                </a:solidFill>
              </a:rPr>
              <a:t>myt</a:t>
            </a:r>
            <a:r>
              <a:rPr lang="en-GB" sz="2200" dirty="0">
                <a:solidFill>
                  <a:srgbClr val="FFFF00"/>
                </a:solidFill>
              </a:rPr>
              <a:t> mean some 1 as saves only that dint connect with nothing. Id never put it to </a:t>
            </a:r>
            <a:r>
              <a:rPr lang="en-GB" sz="2200" dirty="0" err="1">
                <a:solidFill>
                  <a:srgbClr val="FFFF00"/>
                </a:solidFill>
              </a:rPr>
              <a:t>gether</a:t>
            </a:r>
            <a:r>
              <a:rPr lang="en-GB" sz="2200" dirty="0">
                <a:solidFill>
                  <a:srgbClr val="FFFF00"/>
                </a:solidFill>
              </a:rPr>
              <a:t> with saver like in </a:t>
            </a:r>
            <a:r>
              <a:rPr lang="en-GB" sz="2200" i="1" dirty="0" err="1">
                <a:solidFill>
                  <a:srgbClr val="FFFF00"/>
                </a:solidFill>
              </a:rPr>
              <a:t>savery</a:t>
            </a:r>
            <a:r>
              <a:rPr lang="en-GB" sz="2200" dirty="0">
                <a:solidFill>
                  <a:srgbClr val="FFFF00"/>
                </a:solidFill>
              </a:rPr>
              <a:t>. Not sweet. </a:t>
            </a:r>
            <a:r>
              <a:rPr lang="en-GB" sz="2200" u="sng" dirty="0">
                <a:solidFill>
                  <a:srgbClr val="FFFF00"/>
                </a:solidFill>
              </a:rPr>
              <a:t>Salty. A salt crucified</a:t>
            </a:r>
            <a:r>
              <a:rPr lang="en-GB" sz="2200" dirty="0">
                <a:solidFill>
                  <a:srgbClr val="FFFF00"/>
                </a:solidFill>
              </a:rPr>
              <a:t>. I gone to the </a:t>
            </a:r>
            <a:r>
              <a:rPr lang="en-GB" sz="2200" dirty="0" err="1">
                <a:solidFill>
                  <a:srgbClr val="FFFF00"/>
                </a:solidFill>
              </a:rPr>
              <a:t>chemistery</a:t>
            </a:r>
            <a:r>
              <a:rPr lang="en-GB" sz="2200" dirty="0">
                <a:solidFill>
                  <a:srgbClr val="FFFF00"/>
                </a:solidFill>
              </a:rPr>
              <a:t> working I </a:t>
            </a:r>
            <a:r>
              <a:rPr lang="en-GB" sz="2200" dirty="0" err="1">
                <a:solidFill>
                  <a:srgbClr val="FFFF00"/>
                </a:solidFill>
              </a:rPr>
              <a:t>askit</a:t>
            </a:r>
            <a:r>
              <a:rPr lang="en-GB" sz="2200" dirty="0">
                <a:solidFill>
                  <a:srgbClr val="FFFF00"/>
                </a:solidFill>
              </a:rPr>
              <a:t> 1 </a:t>
            </a:r>
            <a:r>
              <a:rPr lang="en-GB" sz="2200" dirty="0" err="1">
                <a:solidFill>
                  <a:srgbClr val="FFFF00"/>
                </a:solidFill>
              </a:rPr>
              <a:t>Stoan</a:t>
            </a:r>
            <a:r>
              <a:rPr lang="en-GB" sz="2200" dirty="0">
                <a:solidFill>
                  <a:srgbClr val="FFFF00"/>
                </a:solidFill>
              </a:rPr>
              <a:t> </a:t>
            </a:r>
            <a:r>
              <a:rPr lang="en-GB" sz="2200" dirty="0" err="1">
                <a:solidFill>
                  <a:srgbClr val="FFFF00"/>
                </a:solidFill>
              </a:rPr>
              <a:t>Phist</a:t>
            </a:r>
            <a:r>
              <a:rPr lang="en-GB" sz="2200" dirty="0">
                <a:solidFill>
                  <a:srgbClr val="FFFF00"/>
                </a:solidFill>
              </a:rPr>
              <a:t> that </a:t>
            </a:r>
            <a:r>
              <a:rPr lang="en-GB" sz="2200" dirty="0" err="1">
                <a:solidFill>
                  <a:srgbClr val="FFFF00"/>
                </a:solidFill>
              </a:rPr>
              <a:t>wer</a:t>
            </a:r>
            <a:r>
              <a:rPr lang="en-GB" sz="2200" dirty="0">
                <a:solidFill>
                  <a:srgbClr val="FFFF00"/>
                </a:solidFill>
              </a:rPr>
              <a:t> </a:t>
            </a:r>
            <a:r>
              <a:rPr lang="en-GB" sz="2200" dirty="0" err="1">
                <a:solidFill>
                  <a:srgbClr val="FFFF00"/>
                </a:solidFill>
              </a:rPr>
              <a:t>Belnots</a:t>
            </a:r>
            <a:r>
              <a:rPr lang="en-GB" sz="2200" dirty="0">
                <a:solidFill>
                  <a:srgbClr val="FFFF00"/>
                </a:solidFill>
              </a:rPr>
              <a:t> dad what </a:t>
            </a:r>
            <a:r>
              <a:rPr lang="en-GB" sz="2200" i="1" dirty="0">
                <a:solidFill>
                  <a:srgbClr val="FFFF00"/>
                </a:solidFill>
              </a:rPr>
              <a:t>crucified</a:t>
            </a:r>
            <a:r>
              <a:rPr lang="en-GB" sz="2200" dirty="0">
                <a:solidFill>
                  <a:srgbClr val="FFFF00"/>
                </a:solidFill>
              </a:rPr>
              <a:t> </a:t>
            </a:r>
            <a:r>
              <a:rPr lang="en-GB" sz="2200" dirty="0" err="1">
                <a:solidFill>
                  <a:srgbClr val="FFFF00"/>
                </a:solidFill>
              </a:rPr>
              <a:t>myt</a:t>
            </a:r>
            <a:r>
              <a:rPr lang="en-GB" sz="2200" dirty="0">
                <a:solidFill>
                  <a:srgbClr val="FFFF00"/>
                </a:solidFill>
              </a:rPr>
              <a:t> be </a:t>
            </a:r>
            <a:r>
              <a:rPr lang="en-GB" sz="2200" dirty="0"/>
              <a:t>nor he </a:t>
            </a:r>
            <a:r>
              <a:rPr lang="en-GB" sz="2200" dirty="0" err="1"/>
              <a:t>wernt</a:t>
            </a:r>
            <a:r>
              <a:rPr lang="en-GB" sz="2200" dirty="0"/>
              <a:t> </a:t>
            </a:r>
            <a:r>
              <a:rPr lang="en-GB" sz="2200" dirty="0" err="1"/>
              <a:t>cern</a:t>
            </a:r>
            <a:r>
              <a:rPr lang="en-GB" sz="2200" dirty="0"/>
              <a:t> but he thot </a:t>
            </a:r>
            <a:r>
              <a:rPr lang="en-GB" sz="2200" dirty="0" err="1"/>
              <a:t>itwd</a:t>
            </a:r>
            <a:r>
              <a:rPr lang="en-GB" sz="2200" dirty="0"/>
              <a:t> be some thing you done in a </a:t>
            </a:r>
            <a:r>
              <a:rPr lang="en-GB" sz="2200" dirty="0" err="1"/>
              <a:t>cruciboal</a:t>
            </a:r>
            <a:r>
              <a:rPr lang="en-GB" sz="2200" dirty="0"/>
              <a:t>. 1st time Id heard the word. </a:t>
            </a:r>
            <a:r>
              <a:rPr lang="en-GB" sz="2200" dirty="0" err="1"/>
              <a:t>Thats</a:t>
            </a:r>
            <a:r>
              <a:rPr lang="en-GB" sz="2200" dirty="0"/>
              <a:t> a hard </a:t>
            </a:r>
            <a:r>
              <a:rPr lang="en-GB" sz="2200" dirty="0" err="1"/>
              <a:t>firet</a:t>
            </a:r>
            <a:r>
              <a:rPr lang="en-GB" sz="2200" dirty="0"/>
              <a:t> </a:t>
            </a:r>
            <a:r>
              <a:rPr lang="en-GB" sz="2200" dirty="0" err="1"/>
              <a:t>boal</a:t>
            </a:r>
            <a:r>
              <a:rPr lang="en-GB" sz="2200" dirty="0"/>
              <a:t> they use it doing</a:t>
            </a:r>
            <a:r>
              <a:rPr lang="en-GB" sz="2200" dirty="0">
                <a:solidFill>
                  <a:srgbClr val="FFFF00"/>
                </a:solidFill>
              </a:rPr>
              <a:t> a </a:t>
            </a:r>
            <a:r>
              <a:rPr lang="en-GB" sz="2200" dirty="0" err="1">
                <a:solidFill>
                  <a:srgbClr val="FFFF00"/>
                </a:solidFill>
              </a:rPr>
              <a:t>chemistery</a:t>
            </a:r>
            <a:r>
              <a:rPr lang="en-GB" sz="2200" dirty="0">
                <a:solidFill>
                  <a:srgbClr val="FFFF00"/>
                </a:solidFill>
              </a:rPr>
              <a:t> try out which you cud call that </a:t>
            </a:r>
            <a:r>
              <a:rPr lang="en-GB" sz="2200" dirty="0" err="1">
                <a:solidFill>
                  <a:srgbClr val="FFFF00"/>
                </a:solidFill>
              </a:rPr>
              <a:t>crucifrying</a:t>
            </a:r>
            <a:r>
              <a:rPr lang="en-GB" sz="2200" dirty="0">
                <a:solidFill>
                  <a:srgbClr val="FFFF00"/>
                </a:solidFill>
              </a:rPr>
              <a:t> or crucifying. </a:t>
            </a:r>
            <a:r>
              <a:rPr lang="en-GB" sz="2200" u="sng" dirty="0">
                <a:solidFill>
                  <a:srgbClr val="FFFF00"/>
                </a:solidFill>
              </a:rPr>
              <a:t>Which that crucified Saviour or </a:t>
            </a:r>
            <a:r>
              <a:rPr lang="en-GB" sz="2200" u="sng" dirty="0" err="1">
                <a:solidFill>
                  <a:srgbClr val="FFFF00"/>
                </a:solidFill>
              </a:rPr>
              <a:t>crucifryd</a:t>
            </a:r>
            <a:r>
              <a:rPr lang="en-GB" sz="2200" u="sng" dirty="0">
                <a:solidFill>
                  <a:srgbClr val="FFFF00"/>
                </a:solidFill>
              </a:rPr>
              <a:t> salt </a:t>
            </a:r>
            <a:r>
              <a:rPr lang="en-GB" sz="2200" u="sng" dirty="0" err="1">
                <a:solidFill>
                  <a:srgbClr val="FFFF00"/>
                </a:solidFill>
              </a:rPr>
              <a:t>thats</a:t>
            </a:r>
            <a:r>
              <a:rPr lang="en-GB" sz="2200" u="sng" dirty="0">
                <a:solidFill>
                  <a:srgbClr val="FFFF00"/>
                </a:solidFill>
              </a:rPr>
              <a:t> our </a:t>
            </a:r>
            <a:r>
              <a:rPr lang="en-GB" sz="2200" u="sng" dirty="0" err="1">
                <a:solidFill>
                  <a:srgbClr val="FFFF00"/>
                </a:solidFill>
              </a:rPr>
              <a:t>Littl</a:t>
            </a:r>
            <a:r>
              <a:rPr lang="en-GB" sz="2200" u="sng" dirty="0">
                <a:solidFill>
                  <a:srgbClr val="FFFF00"/>
                </a:solidFill>
              </a:rPr>
              <a:t> </a:t>
            </a:r>
            <a:r>
              <a:rPr lang="en-GB" sz="2200" u="sng" dirty="0" err="1">
                <a:solidFill>
                  <a:srgbClr val="FFFF00"/>
                </a:solidFill>
              </a:rPr>
              <a:t>Shyning</a:t>
            </a:r>
            <a:r>
              <a:rPr lang="en-GB" sz="2200" u="sng" dirty="0">
                <a:solidFill>
                  <a:srgbClr val="FFFF00"/>
                </a:solidFill>
              </a:rPr>
              <a:t> Man him as got </a:t>
            </a:r>
            <a:r>
              <a:rPr lang="en-GB" sz="2200" u="sng" dirty="0" err="1">
                <a:solidFill>
                  <a:srgbClr val="FFFF00"/>
                </a:solidFill>
              </a:rPr>
              <a:t>pult</a:t>
            </a:r>
            <a:r>
              <a:rPr lang="en-GB" sz="2200" u="sng" dirty="0">
                <a:solidFill>
                  <a:srgbClr val="FFFF00"/>
                </a:solidFill>
              </a:rPr>
              <a:t> in 2 by </a:t>
            </a:r>
            <a:r>
              <a:rPr lang="en-GB" sz="2200" u="sng" dirty="0" err="1">
                <a:solidFill>
                  <a:srgbClr val="FFFF00"/>
                </a:solidFill>
              </a:rPr>
              <a:t>Eusa</a:t>
            </a:r>
            <a:r>
              <a:rPr lang="en-GB" sz="2200" dirty="0"/>
              <a:t>. </a:t>
            </a:r>
          </a:p>
        </p:txBody>
      </p:sp>
      <p:sp>
        <p:nvSpPr>
          <p:cNvPr id="4" name="Title 1"/>
          <p:cNvSpPr>
            <a:spLocks noGrp="1"/>
          </p:cNvSpPr>
          <p:nvPr>
            <p:ph type="title"/>
          </p:nvPr>
        </p:nvSpPr>
        <p:spPr>
          <a:xfrm>
            <a:off x="5076056" y="343508"/>
            <a:ext cx="3682752" cy="653771"/>
          </a:xfrm>
        </p:spPr>
        <p:txBody>
          <a:bodyPr>
            <a:normAutofit/>
          </a:bodyPr>
          <a:lstStyle/>
          <a:p>
            <a:r>
              <a:rPr lang="en-GB" sz="3600" b="0" u="sng" dirty="0">
                <a:solidFill>
                  <a:srgbClr val="FF0000"/>
                </a:solidFill>
                <a:effectLst/>
              </a:rPr>
              <a:t>a </a:t>
            </a:r>
            <a:r>
              <a:rPr lang="en-GB" sz="3600" b="0" u="sng" dirty="0" err="1" smtClean="0">
                <a:solidFill>
                  <a:srgbClr val="FF0000"/>
                </a:solidFill>
                <a:effectLst/>
              </a:rPr>
              <a:t>che</a:t>
            </a:r>
            <a:r>
              <a:rPr lang="en-GB" sz="3600" b="0" u="sng" dirty="0" smtClean="0">
                <a:solidFill>
                  <a:srgbClr val="FF0000"/>
                </a:solidFill>
                <a:effectLst/>
              </a:rPr>
              <a:t>/</a:t>
            </a:r>
            <a:r>
              <a:rPr lang="en-GB" sz="3600" b="0" u="sng" dirty="0" err="1" smtClean="0">
                <a:solidFill>
                  <a:srgbClr val="FF0000"/>
                </a:solidFill>
                <a:effectLst/>
              </a:rPr>
              <a:t>mistery</a:t>
            </a:r>
            <a:r>
              <a:rPr lang="en-GB" sz="3600" b="0" u="sng" dirty="0" smtClean="0">
                <a:solidFill>
                  <a:srgbClr val="FF0000"/>
                </a:solidFill>
                <a:effectLst/>
              </a:rPr>
              <a:t> </a:t>
            </a:r>
            <a:endParaRPr lang="en-GB" sz="3600" b="0" u="sng" dirty="0">
              <a:solidFill>
                <a:srgbClr val="FF0000"/>
              </a:solidFill>
              <a:effectLst/>
            </a:endParaRPr>
          </a:p>
        </p:txBody>
      </p:sp>
    </p:spTree>
    <p:extLst>
      <p:ext uri="{BB962C8B-B14F-4D97-AF65-F5344CB8AC3E}">
        <p14:creationId xmlns:p14="http://schemas.microsoft.com/office/powerpoint/2010/main" val="935171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0" dirty="0" smtClean="0">
                <a:solidFill>
                  <a:srgbClr val="FF0000"/>
                </a:solidFill>
                <a:effectLst/>
              </a:rPr>
              <a:t>Seeking the I Big 1 </a:t>
            </a:r>
            <a:endParaRPr lang="en-GB" dirty="0"/>
          </a:p>
        </p:txBody>
      </p:sp>
      <p:sp>
        <p:nvSpPr>
          <p:cNvPr id="3" name="Content Placeholder 2"/>
          <p:cNvSpPr>
            <a:spLocks noGrp="1"/>
          </p:cNvSpPr>
          <p:nvPr>
            <p:ph idx="1"/>
          </p:nvPr>
        </p:nvSpPr>
        <p:spPr/>
        <p:txBody>
          <a:bodyPr>
            <a:normAutofit fontScale="77500" lnSpcReduction="20000"/>
          </a:bodyPr>
          <a:lstStyle/>
          <a:p>
            <a:pPr marL="137160" indent="0">
              <a:buNone/>
            </a:pPr>
            <a:r>
              <a:rPr lang="en-GB" dirty="0"/>
              <a:t>So '</a:t>
            </a:r>
            <a:r>
              <a:rPr lang="en-GB" i="1" dirty="0"/>
              <a:t>the figure of the crucified Saviour</a:t>
            </a:r>
            <a:r>
              <a:rPr lang="en-GB" dirty="0"/>
              <a:t>' is the number of the salt de </a:t>
            </a:r>
            <a:r>
              <a:rPr lang="en-GB" dirty="0" err="1"/>
              <a:t>vydit</a:t>
            </a:r>
            <a:r>
              <a:rPr lang="en-GB" dirty="0"/>
              <a:t> in 2 parts in the </a:t>
            </a:r>
            <a:r>
              <a:rPr lang="en-GB" dirty="0" err="1"/>
              <a:t>cruciboal</a:t>
            </a:r>
            <a:r>
              <a:rPr lang="en-GB" dirty="0"/>
              <a:t> and radiating </a:t>
            </a:r>
            <a:r>
              <a:rPr lang="en-GB" dirty="0" err="1"/>
              <a:t>lite</a:t>
            </a:r>
            <a:r>
              <a:rPr lang="en-GB" dirty="0"/>
              <a:t> coming </a:t>
            </a:r>
            <a:r>
              <a:rPr lang="en-GB" dirty="0" err="1"/>
              <a:t>acrost</a:t>
            </a:r>
            <a:r>
              <a:rPr lang="en-GB" dirty="0"/>
              <a:t> on it. </a:t>
            </a:r>
            <a:r>
              <a:rPr lang="en-GB" dirty="0" smtClean="0"/>
              <a:t> </a:t>
            </a:r>
            <a:r>
              <a:rPr lang="en-GB" u="sng" dirty="0" smtClean="0">
                <a:solidFill>
                  <a:srgbClr val="FFFF00"/>
                </a:solidFill>
              </a:rPr>
              <a:t>The </a:t>
            </a:r>
            <a:r>
              <a:rPr lang="en-GB" u="sng" dirty="0">
                <a:solidFill>
                  <a:srgbClr val="FFFF00"/>
                </a:solidFill>
              </a:rPr>
              <a:t>salt and the saver, 1ce </a:t>
            </a:r>
            <a:r>
              <a:rPr lang="en-GB" u="sng" dirty="0" err="1">
                <a:solidFill>
                  <a:srgbClr val="FFFF00"/>
                </a:solidFill>
              </a:rPr>
              <a:t>youve</a:t>
            </a:r>
            <a:r>
              <a:rPr lang="en-GB" u="sng" dirty="0">
                <a:solidFill>
                  <a:srgbClr val="FFFF00"/>
                </a:solidFill>
              </a:rPr>
              <a:t> got that salt </a:t>
            </a:r>
            <a:r>
              <a:rPr lang="en-GB" u="sng" dirty="0" err="1">
                <a:solidFill>
                  <a:srgbClr val="FFFF00"/>
                </a:solidFill>
              </a:rPr>
              <a:t>youre</a:t>
            </a:r>
            <a:r>
              <a:rPr lang="en-GB" u="sng" dirty="0">
                <a:solidFill>
                  <a:srgbClr val="FFFF00"/>
                </a:solidFill>
              </a:rPr>
              <a:t> on your way to the </a:t>
            </a:r>
            <a:r>
              <a:rPr lang="en-GB" u="sng" dirty="0" err="1">
                <a:solidFill>
                  <a:srgbClr val="FFFF00"/>
                </a:solidFill>
              </a:rPr>
              <a:t>woal</a:t>
            </a:r>
            <a:r>
              <a:rPr lang="en-GB" u="sng" dirty="0">
                <a:solidFill>
                  <a:srgbClr val="FFFF00"/>
                </a:solidFill>
              </a:rPr>
              <a:t> </a:t>
            </a:r>
            <a:r>
              <a:rPr lang="en-GB" u="sng" dirty="0" err="1">
                <a:solidFill>
                  <a:srgbClr val="FFFF00"/>
                </a:solidFill>
              </a:rPr>
              <a:t>chemistery</a:t>
            </a:r>
            <a:r>
              <a:rPr lang="en-GB" u="sng" dirty="0">
                <a:solidFill>
                  <a:srgbClr val="FFFF00"/>
                </a:solidFill>
              </a:rPr>
              <a:t> and </a:t>
            </a:r>
            <a:r>
              <a:rPr lang="en-GB" u="sng" dirty="0" err="1">
                <a:solidFill>
                  <a:srgbClr val="FFFF00"/>
                </a:solidFill>
              </a:rPr>
              <a:t>fizzics</a:t>
            </a:r>
            <a:r>
              <a:rPr lang="en-GB" u="sng" dirty="0">
                <a:solidFill>
                  <a:srgbClr val="FFFF00"/>
                </a:solidFill>
              </a:rPr>
              <a:t> of it</a:t>
            </a:r>
            <a:r>
              <a:rPr lang="en-GB" dirty="0"/>
              <a:t>. Right up to your las try out which is the </a:t>
            </a:r>
            <a:r>
              <a:rPr lang="en-GB" i="1" dirty="0"/>
              <a:t>brazen bull</a:t>
            </a:r>
            <a:r>
              <a:rPr lang="en-GB" dirty="0"/>
              <a:t> which is to say your brazing </a:t>
            </a:r>
            <a:r>
              <a:rPr lang="en-GB" dirty="0" err="1"/>
              <a:t>boal</a:t>
            </a:r>
            <a:r>
              <a:rPr lang="en-GB" dirty="0"/>
              <a:t> and the chard coal. But </a:t>
            </a:r>
            <a:r>
              <a:rPr lang="en-GB" dirty="0" err="1"/>
              <a:t>thats</a:t>
            </a:r>
            <a:r>
              <a:rPr lang="en-GB" dirty="0"/>
              <a:t> all </a:t>
            </a:r>
            <a:r>
              <a:rPr lang="en-GB" dirty="0" err="1"/>
              <a:t>tecker</a:t>
            </a:r>
            <a:r>
              <a:rPr lang="en-GB" dirty="0"/>
              <a:t> </a:t>
            </a:r>
            <a:r>
              <a:rPr lang="en-GB" dirty="0" err="1"/>
              <a:t>knowledging</a:t>
            </a:r>
            <a:r>
              <a:rPr lang="en-GB" dirty="0"/>
              <a:t> </a:t>
            </a:r>
            <a:r>
              <a:rPr lang="en-GB" dirty="0" err="1"/>
              <a:t>realy</a:t>
            </a:r>
            <a:r>
              <a:rPr lang="en-GB" dirty="0"/>
              <a:t> you </a:t>
            </a:r>
            <a:r>
              <a:rPr lang="en-GB" dirty="0" err="1"/>
              <a:t>wunt</a:t>
            </a:r>
            <a:r>
              <a:rPr lang="en-GB" dirty="0"/>
              <a:t> hardly </a:t>
            </a:r>
            <a:r>
              <a:rPr lang="en-GB" dirty="0" err="1"/>
              <a:t>unner</a:t>
            </a:r>
            <a:r>
              <a:rPr lang="en-GB" dirty="0"/>
              <a:t> </a:t>
            </a:r>
            <a:r>
              <a:rPr lang="en-GB" dirty="0" err="1"/>
              <a:t>stan</a:t>
            </a:r>
            <a:r>
              <a:rPr lang="en-GB" dirty="0"/>
              <a:t> it nor I wont wear you out with it. </a:t>
            </a:r>
            <a:r>
              <a:rPr lang="en-GB" dirty="0" err="1"/>
              <a:t>Youve</a:t>
            </a:r>
            <a:r>
              <a:rPr lang="en-GB" dirty="0"/>
              <a:t> got to do your take off and your run off and your carry off. Which its wrote in the story its the wife took off by pirates and the wolf run off with 1 </a:t>
            </a:r>
            <a:r>
              <a:rPr lang="en-GB" dirty="0" err="1"/>
              <a:t>littl</a:t>
            </a:r>
            <a:r>
              <a:rPr lang="en-GB" dirty="0"/>
              <a:t> boy and the lion </a:t>
            </a:r>
            <a:r>
              <a:rPr lang="en-GB" dirty="0" err="1"/>
              <a:t>carrit</a:t>
            </a:r>
            <a:r>
              <a:rPr lang="en-GB" dirty="0"/>
              <a:t> off the other. The wife is the </a:t>
            </a:r>
            <a:r>
              <a:rPr lang="en-GB" dirty="0" err="1"/>
              <a:t>sof</a:t>
            </a:r>
            <a:r>
              <a:rPr lang="en-GB" dirty="0"/>
              <a:t> and the sweet you see which is took off by the sharp and the salty. Them pirates and wolfs and lions </a:t>
            </a:r>
            <a:r>
              <a:rPr lang="en-GB" dirty="0" err="1"/>
              <a:t>theyre</a:t>
            </a:r>
            <a:r>
              <a:rPr lang="en-GB" dirty="0"/>
              <a:t> all </a:t>
            </a:r>
            <a:r>
              <a:rPr lang="en-GB" dirty="0" err="1"/>
              <a:t>assits</a:t>
            </a:r>
            <a:r>
              <a:rPr lang="en-GB" dirty="0"/>
              <a:t> </a:t>
            </a:r>
            <a:r>
              <a:rPr lang="en-GB" dirty="0" err="1"/>
              <a:t>theyre</a:t>
            </a:r>
            <a:r>
              <a:rPr lang="en-GB" dirty="0"/>
              <a:t> all sharp and biting its all </a:t>
            </a:r>
            <a:r>
              <a:rPr lang="en-GB" dirty="0" err="1"/>
              <a:t>chemistery</a:t>
            </a:r>
            <a:r>
              <a:rPr lang="en-GB" dirty="0"/>
              <a:t> in there. Them 2 </a:t>
            </a:r>
            <a:r>
              <a:rPr lang="en-GB" dirty="0" err="1"/>
              <a:t>littl</a:t>
            </a:r>
            <a:r>
              <a:rPr lang="en-GB" dirty="0"/>
              <a:t> boys </a:t>
            </a:r>
            <a:r>
              <a:rPr lang="en-GB" dirty="0" err="1"/>
              <a:t>theyre</a:t>
            </a:r>
            <a:r>
              <a:rPr lang="en-GB" dirty="0"/>
              <a:t> what they call '</a:t>
            </a:r>
            <a:r>
              <a:rPr lang="en-GB" dirty="0" err="1"/>
              <a:t>catwl</a:t>
            </a:r>
            <a:r>
              <a:rPr lang="en-GB" dirty="0"/>
              <a:t> </a:t>
            </a:r>
            <a:r>
              <a:rPr lang="en-GB" dirty="0" err="1"/>
              <a:t>twis</a:t>
            </a:r>
            <a:r>
              <a:rPr lang="en-GB" dirty="0"/>
              <a:t>' which is what you put in to </a:t>
            </a:r>
            <a:r>
              <a:rPr lang="en-GB" dirty="0" err="1"/>
              <a:t>qwicken</a:t>
            </a:r>
            <a:r>
              <a:rPr lang="en-GB" dirty="0"/>
              <a:t> on your episodes. Right thru that part of it </a:t>
            </a:r>
            <a:r>
              <a:rPr lang="en-GB" dirty="0" err="1"/>
              <a:t>Eusa</a:t>
            </a:r>
            <a:r>
              <a:rPr lang="en-GB" dirty="0"/>
              <a:t> </a:t>
            </a:r>
            <a:r>
              <a:rPr lang="en-GB" dirty="0" err="1"/>
              <a:t>hes</a:t>
            </a:r>
            <a:r>
              <a:rPr lang="en-GB" dirty="0"/>
              <a:t> </a:t>
            </a:r>
            <a:r>
              <a:rPr lang="en-GB" dirty="0" err="1"/>
              <a:t>whats</a:t>
            </a:r>
            <a:r>
              <a:rPr lang="en-GB" dirty="0"/>
              <a:t> </a:t>
            </a:r>
            <a:r>
              <a:rPr lang="en-GB" dirty="0" err="1"/>
              <a:t>lef</a:t>
            </a:r>
            <a:r>
              <a:rPr lang="en-GB" dirty="0"/>
              <a:t> after the takings </a:t>
            </a:r>
            <a:r>
              <a:rPr lang="en-GB" dirty="0" err="1"/>
              <a:t>hes</a:t>
            </a:r>
            <a:r>
              <a:rPr lang="en-GB" dirty="0"/>
              <a:t> having his res and due. Finely after the brazing </a:t>
            </a:r>
            <a:r>
              <a:rPr lang="en-GB" dirty="0" err="1"/>
              <a:t>boal</a:t>
            </a:r>
            <a:r>
              <a:rPr lang="en-GB" dirty="0"/>
              <a:t> you get your </a:t>
            </a:r>
            <a:r>
              <a:rPr lang="en-GB" i="1" dirty="0"/>
              <a:t>four souls</a:t>
            </a:r>
            <a:r>
              <a:rPr lang="en-GB" dirty="0"/>
              <a:t> which is your 4 salts </a:t>
            </a:r>
            <a:r>
              <a:rPr lang="en-GB" dirty="0" err="1"/>
              <a:t>gethert</a:t>
            </a:r>
            <a:r>
              <a:rPr lang="en-GB" dirty="0"/>
              <a:t>. </a:t>
            </a:r>
            <a:r>
              <a:rPr lang="en-GB" dirty="0">
                <a:solidFill>
                  <a:srgbClr val="FFFF00"/>
                </a:solidFill>
              </a:rPr>
              <a:t>Man and wife and </a:t>
            </a:r>
            <a:r>
              <a:rPr lang="en-GB" dirty="0" err="1">
                <a:solidFill>
                  <a:srgbClr val="FFFF00"/>
                </a:solidFill>
              </a:rPr>
              <a:t>littl</a:t>
            </a:r>
            <a:r>
              <a:rPr lang="en-GB" dirty="0">
                <a:solidFill>
                  <a:srgbClr val="FFFF00"/>
                </a:solidFill>
              </a:rPr>
              <a:t> </a:t>
            </a:r>
            <a:r>
              <a:rPr lang="en-GB" dirty="0" err="1">
                <a:solidFill>
                  <a:srgbClr val="FFFF00"/>
                </a:solidFill>
              </a:rPr>
              <a:t>childer</a:t>
            </a:r>
            <a:r>
              <a:rPr lang="en-GB" dirty="0">
                <a:solidFill>
                  <a:srgbClr val="FFFF00"/>
                </a:solidFill>
              </a:rPr>
              <a:t> coming back to </a:t>
            </a:r>
            <a:r>
              <a:rPr lang="en-GB" dirty="0" err="1">
                <a:solidFill>
                  <a:srgbClr val="FFFF00"/>
                </a:solidFill>
              </a:rPr>
              <a:t>gether</a:t>
            </a:r>
            <a:r>
              <a:rPr lang="en-GB" dirty="0">
                <a:solidFill>
                  <a:srgbClr val="FFFF00"/>
                </a:solidFill>
              </a:rPr>
              <a:t> for the las time </a:t>
            </a:r>
            <a:r>
              <a:rPr lang="en-GB" dirty="0" err="1">
                <a:solidFill>
                  <a:srgbClr val="FFFF00"/>
                </a:solidFill>
              </a:rPr>
              <a:t>thats</a:t>
            </a:r>
            <a:r>
              <a:rPr lang="en-GB" dirty="0">
                <a:solidFill>
                  <a:srgbClr val="FFFF00"/>
                </a:solidFill>
              </a:rPr>
              <a:t> your new clear family it </a:t>
            </a:r>
            <a:r>
              <a:rPr lang="en-GB" dirty="0" err="1">
                <a:solidFill>
                  <a:srgbClr val="FFFF00"/>
                </a:solidFill>
              </a:rPr>
              <a:t>aint</a:t>
            </a:r>
            <a:r>
              <a:rPr lang="en-GB" dirty="0">
                <a:solidFill>
                  <a:srgbClr val="FFFF00"/>
                </a:solidFill>
              </a:rPr>
              <a:t> the 1 you </a:t>
            </a:r>
            <a:r>
              <a:rPr lang="en-GB" dirty="0" err="1">
                <a:solidFill>
                  <a:srgbClr val="FFFF00"/>
                </a:solidFill>
              </a:rPr>
              <a:t>startit</a:t>
            </a:r>
            <a:r>
              <a:rPr lang="en-GB" dirty="0">
                <a:solidFill>
                  <a:srgbClr val="FFFF00"/>
                </a:solidFill>
              </a:rPr>
              <a:t> with its the </a:t>
            </a:r>
            <a:r>
              <a:rPr lang="en-GB" dirty="0" err="1">
                <a:solidFill>
                  <a:srgbClr val="FFFF00"/>
                </a:solidFill>
              </a:rPr>
              <a:t>finement</a:t>
            </a:r>
            <a:r>
              <a:rPr lang="en-GB" dirty="0">
                <a:solidFill>
                  <a:srgbClr val="FFFF00"/>
                </a:solidFill>
              </a:rPr>
              <a:t> of it in to </a:t>
            </a:r>
            <a:r>
              <a:rPr lang="en-GB" dirty="0" err="1">
                <a:solidFill>
                  <a:srgbClr val="FFFF00"/>
                </a:solidFill>
              </a:rPr>
              <a:t>shyning</a:t>
            </a:r>
            <a:r>
              <a:rPr lang="en-GB" dirty="0">
                <a:solidFill>
                  <a:srgbClr val="FFFF00"/>
                </a:solidFill>
              </a:rPr>
              <a:t> </a:t>
            </a:r>
            <a:r>
              <a:rPr lang="en-GB" dirty="0" err="1">
                <a:solidFill>
                  <a:srgbClr val="FFFF00"/>
                </a:solidFill>
              </a:rPr>
              <a:t>gethert</a:t>
            </a:r>
            <a:r>
              <a:rPr lang="en-GB" dirty="0">
                <a:solidFill>
                  <a:srgbClr val="FFFF00"/>
                </a:solidFill>
              </a:rPr>
              <a:t> to the 1 Big 1. </a:t>
            </a:r>
          </a:p>
          <a:p>
            <a:pPr marL="137160" indent="0">
              <a:buNone/>
            </a:pPr>
            <a:endParaRPr lang="en-GB" dirty="0"/>
          </a:p>
        </p:txBody>
      </p:sp>
    </p:spTree>
    <p:extLst>
      <p:ext uri="{BB962C8B-B14F-4D97-AF65-F5344CB8AC3E}">
        <p14:creationId xmlns:p14="http://schemas.microsoft.com/office/powerpoint/2010/main" val="3343977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b="0" dirty="0">
                <a:solidFill>
                  <a:srgbClr val="FF0000"/>
                </a:solidFill>
                <a:effectLst/>
              </a:rPr>
              <a:t>the 1 </a:t>
            </a:r>
            <a:r>
              <a:rPr lang="en-GB" sz="4400" b="0" dirty="0" err="1">
                <a:solidFill>
                  <a:srgbClr val="FF0000"/>
                </a:solidFill>
                <a:effectLst/>
              </a:rPr>
              <a:t>Littl</a:t>
            </a:r>
            <a:r>
              <a:rPr lang="en-GB" sz="4400" b="0" dirty="0">
                <a:solidFill>
                  <a:srgbClr val="FF0000"/>
                </a:solidFill>
                <a:effectLst/>
              </a:rPr>
              <a:t> 1</a:t>
            </a:r>
          </a:p>
        </p:txBody>
      </p:sp>
      <p:sp>
        <p:nvSpPr>
          <p:cNvPr id="3" name="Content Placeholder 2"/>
          <p:cNvSpPr>
            <a:spLocks noGrp="1"/>
          </p:cNvSpPr>
          <p:nvPr>
            <p:ph idx="1"/>
          </p:nvPr>
        </p:nvSpPr>
        <p:spPr/>
        <p:txBody>
          <a:bodyPr>
            <a:normAutofit fontScale="92500" lnSpcReduction="10000"/>
          </a:bodyPr>
          <a:lstStyle/>
          <a:p>
            <a:pPr marL="137160" indent="0">
              <a:buNone/>
            </a:pPr>
            <a:r>
              <a:rPr lang="en-GB" dirty="0" err="1"/>
              <a:t>Wel</a:t>
            </a:r>
            <a:r>
              <a:rPr lang="en-GB" dirty="0"/>
              <a:t> its </a:t>
            </a:r>
            <a:r>
              <a:rPr lang="en-GB" dirty="0" err="1"/>
              <a:t>luce</a:t>
            </a:r>
            <a:r>
              <a:rPr lang="en-GB" dirty="0"/>
              <a:t> now </a:t>
            </a:r>
            <a:r>
              <a:rPr lang="en-GB" dirty="0" err="1"/>
              <a:t>innit</a:t>
            </a:r>
            <a:r>
              <a:rPr lang="en-GB" dirty="0"/>
              <a:t>. Its </a:t>
            </a:r>
            <a:r>
              <a:rPr lang="en-GB" dirty="0" err="1"/>
              <a:t>luce</a:t>
            </a:r>
            <a:r>
              <a:rPr lang="en-GB" dirty="0"/>
              <a:t> and </a:t>
            </a:r>
            <a:r>
              <a:rPr lang="en-GB" dirty="0" err="1"/>
              <a:t>itwl</a:t>
            </a:r>
            <a:r>
              <a:rPr lang="en-GB" dirty="0"/>
              <a:t> fetch. Every 1 as can get the Nos. of the </a:t>
            </a:r>
            <a:r>
              <a:rPr lang="en-GB" dirty="0" err="1"/>
              <a:t>mixter</a:t>
            </a:r>
            <a:r>
              <a:rPr lang="en-GB" dirty="0"/>
              <a:t> and them 3 </a:t>
            </a:r>
            <a:r>
              <a:rPr lang="en-GB" dirty="0" err="1"/>
              <a:t>gready</a:t>
            </a:r>
            <a:r>
              <a:rPr lang="en-GB" dirty="0"/>
              <a:t> mints of it </a:t>
            </a:r>
            <a:r>
              <a:rPr lang="en-GB" dirty="0" err="1"/>
              <a:t>thewl</a:t>
            </a:r>
            <a:r>
              <a:rPr lang="en-GB" dirty="0"/>
              <a:t> have a go wont they. </a:t>
            </a:r>
            <a:r>
              <a:rPr lang="en-GB" dirty="0" err="1"/>
              <a:t>Somewl</a:t>
            </a:r>
            <a:r>
              <a:rPr lang="en-GB" dirty="0"/>
              <a:t> go 1 way with it some a </a:t>
            </a:r>
            <a:r>
              <a:rPr lang="en-GB" dirty="0" err="1"/>
              <a:t>nother</a:t>
            </a:r>
            <a:r>
              <a:rPr lang="en-GB" dirty="0"/>
              <a:t>. </a:t>
            </a:r>
            <a:r>
              <a:rPr lang="en-GB" dirty="0">
                <a:solidFill>
                  <a:srgbClr val="FFFF00"/>
                </a:solidFill>
              </a:rPr>
              <a:t>You can get jus as dead from a kick in the head as you can from the 1 </a:t>
            </a:r>
            <a:r>
              <a:rPr lang="en-GB" dirty="0" err="1">
                <a:solidFill>
                  <a:srgbClr val="FFFF00"/>
                </a:solidFill>
              </a:rPr>
              <a:t>Littl</a:t>
            </a:r>
            <a:r>
              <a:rPr lang="en-GB" dirty="0">
                <a:solidFill>
                  <a:srgbClr val="FFFF00"/>
                </a:solidFill>
              </a:rPr>
              <a:t> 1 but its the </a:t>
            </a:r>
            <a:r>
              <a:rPr lang="en-GB" dirty="0" err="1">
                <a:solidFill>
                  <a:srgbClr val="FFFF00"/>
                </a:solidFill>
              </a:rPr>
              <a:t>natur</a:t>
            </a:r>
            <a:r>
              <a:rPr lang="en-GB" dirty="0">
                <a:solidFill>
                  <a:srgbClr val="FFFF00"/>
                </a:solidFill>
              </a:rPr>
              <a:t> of it gets </a:t>
            </a:r>
            <a:r>
              <a:rPr lang="en-GB" dirty="0" err="1">
                <a:solidFill>
                  <a:srgbClr val="FFFF00"/>
                </a:solidFill>
              </a:rPr>
              <a:t>peopl</a:t>
            </a:r>
            <a:r>
              <a:rPr lang="en-GB" dirty="0">
                <a:solidFill>
                  <a:srgbClr val="FFFF00"/>
                </a:solidFill>
              </a:rPr>
              <a:t> as cited. </a:t>
            </a:r>
            <a:r>
              <a:rPr lang="en-GB" dirty="0"/>
              <a:t>I mean your foot is all ways on the end of your leg </a:t>
            </a:r>
            <a:r>
              <a:rPr lang="en-GB" dirty="0" err="1"/>
              <a:t>innit</a:t>
            </a:r>
            <a:r>
              <a:rPr lang="en-GB" dirty="0"/>
              <a:t>. So if </a:t>
            </a:r>
            <a:r>
              <a:rPr lang="en-GB" dirty="0" err="1"/>
              <a:t>youre</a:t>
            </a:r>
            <a:r>
              <a:rPr lang="en-GB" dirty="0"/>
              <a:t> going to kick some 1 to death it </a:t>
            </a:r>
            <a:r>
              <a:rPr lang="en-GB" dirty="0" err="1"/>
              <a:t>aint</a:t>
            </a:r>
            <a:r>
              <a:rPr lang="en-GB" dirty="0"/>
              <a:t> all that thrilling is it. This other </a:t>
            </a:r>
            <a:r>
              <a:rPr lang="en-GB" dirty="0" err="1"/>
              <a:t>tho</a:t>
            </a:r>
            <a:r>
              <a:rPr lang="en-GB" dirty="0"/>
              <a:t> </a:t>
            </a:r>
            <a:r>
              <a:rPr lang="en-GB" dirty="0" err="1"/>
              <a:t>youve</a:t>
            </a:r>
            <a:r>
              <a:rPr lang="en-GB" dirty="0"/>
              <a:t> got to have the Nos. of the </a:t>
            </a:r>
            <a:r>
              <a:rPr lang="en-GB" dirty="0" err="1"/>
              <a:t>mixter</a:t>
            </a:r>
            <a:r>
              <a:rPr lang="en-GB" dirty="0"/>
              <a:t> then </a:t>
            </a:r>
            <a:r>
              <a:rPr lang="en-GB" dirty="0" err="1"/>
              <a:t>youve</a:t>
            </a:r>
            <a:r>
              <a:rPr lang="en-GB" dirty="0"/>
              <a:t> got to </a:t>
            </a:r>
            <a:r>
              <a:rPr lang="en-GB" dirty="0" err="1"/>
              <a:t>fynd</a:t>
            </a:r>
            <a:r>
              <a:rPr lang="en-GB" dirty="0"/>
              <a:t> your </a:t>
            </a:r>
            <a:r>
              <a:rPr lang="en-GB" dirty="0" err="1"/>
              <a:t>gready</a:t>
            </a:r>
            <a:r>
              <a:rPr lang="en-GB" dirty="0"/>
              <a:t> mints then </a:t>
            </a:r>
            <a:r>
              <a:rPr lang="en-GB" dirty="0" err="1"/>
              <a:t>youve</a:t>
            </a:r>
            <a:r>
              <a:rPr lang="en-GB" dirty="0"/>
              <a:t> got to do the mixing of the </a:t>
            </a:r>
            <a:r>
              <a:rPr lang="en-GB" dirty="0" err="1"/>
              <a:t>mixter</a:t>
            </a:r>
            <a:r>
              <a:rPr lang="en-GB" dirty="0"/>
              <a:t> and </a:t>
            </a:r>
            <a:r>
              <a:rPr lang="en-GB" dirty="0" err="1"/>
              <a:t>youve</a:t>
            </a:r>
            <a:r>
              <a:rPr lang="en-GB" dirty="0"/>
              <a:t> got to say the fissional </a:t>
            </a:r>
            <a:r>
              <a:rPr lang="en-GB" dirty="0" err="1"/>
              <a:t>seakerts</a:t>
            </a:r>
            <a:r>
              <a:rPr lang="en-GB" dirty="0"/>
              <a:t> of the act before you </a:t>
            </a:r>
            <a:r>
              <a:rPr lang="en-GB" dirty="0" err="1"/>
              <a:t>kil</a:t>
            </a:r>
            <a:r>
              <a:rPr lang="en-GB" dirty="0"/>
              <a:t> some thing new. Which ever way you look at it I </a:t>
            </a:r>
            <a:r>
              <a:rPr lang="en-GB" dirty="0" err="1"/>
              <a:t>dont</a:t>
            </a:r>
            <a:r>
              <a:rPr lang="en-GB" dirty="0"/>
              <a:t> think Aunty and her red eyed rat be too far from us. Be that a fit up on your back?"</a:t>
            </a:r>
          </a:p>
        </p:txBody>
      </p:sp>
    </p:spTree>
    <p:extLst>
      <p:ext uri="{BB962C8B-B14F-4D97-AF65-F5344CB8AC3E}">
        <p14:creationId xmlns:p14="http://schemas.microsoft.com/office/powerpoint/2010/main" val="19105165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ustom 1">
      <a:majorFont>
        <a:latin typeface="Perpetua Titling MT"/>
        <a:ea typeface=""/>
        <a:cs typeface=""/>
      </a:majorFont>
      <a:minorFont>
        <a:latin typeface="Perpetua"/>
        <a:ea typeface=""/>
        <a:cs typeface=""/>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2712</TotalTime>
  <Words>3558</Words>
  <Application>Microsoft Office PowerPoint</Application>
  <PresentationFormat>On-screen Show (4:3)</PresentationFormat>
  <Paragraphs>112</Paragraphs>
  <Slides>20</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20</vt:i4>
      </vt:variant>
    </vt:vector>
  </HeadingPairs>
  <TitlesOfParts>
    <vt:vector size="33" baseType="lpstr">
      <vt:lpstr>Arial</vt:lpstr>
      <vt:lpstr>Calibri</vt:lpstr>
      <vt:lpstr>Felix Titling</vt:lpstr>
      <vt:lpstr>Garamond</vt:lpstr>
      <vt:lpstr>Perpetua</vt:lpstr>
      <vt:lpstr>Perpetua Titling MT</vt:lpstr>
      <vt:lpstr>Sylfaen</vt:lpstr>
      <vt:lpstr>Tempus Sans ITC</vt:lpstr>
      <vt:lpstr>Times New Roman</vt:lpstr>
      <vt:lpstr>Wingdings</vt:lpstr>
      <vt:lpstr>Wingdings 2</vt:lpstr>
      <vt:lpstr>Wingdings 3</vt:lpstr>
      <vt:lpstr>Apex</vt:lpstr>
      <vt:lpstr>PowerPoint Presentation</vt:lpstr>
      <vt:lpstr>PowerPoint Presentation</vt:lpstr>
      <vt:lpstr>TOPICS</vt:lpstr>
      <vt:lpstr>Creative language</vt:lpstr>
      <vt:lpstr>Why read?</vt:lpstr>
      <vt:lpstr>Impossible questions</vt:lpstr>
      <vt:lpstr>the other ‘1 girt thing’</vt:lpstr>
      <vt:lpstr>someone writing [a poem] believes in a reader, in readers, of that poem’</vt:lpstr>
      <vt:lpstr>The significance of stories</vt:lpstr>
      <vt:lpstr>Counting instead of storytelling</vt:lpstr>
      <vt:lpstr>Making connexions</vt:lpstr>
      <vt:lpstr>Shadows of the past</vt:lpstr>
      <vt:lpstr>Genetic programming–what is hidden </vt:lpstr>
      <vt:lpstr>Appropriation of truth</vt:lpstr>
      <vt:lpstr>Stories &amp; meanings</vt:lpstr>
      <vt:lpstr>future speaking back to our present</vt:lpstr>
      <vt:lpstr>interpreting</vt:lpstr>
      <vt:lpstr>a che/mistery </vt:lpstr>
      <vt:lpstr>Seeking the I Big 1 </vt:lpstr>
      <vt:lpstr>the 1 Littl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165</cp:revision>
  <cp:lastPrinted>2018-11-06T09:40:09Z</cp:lastPrinted>
  <dcterms:created xsi:type="dcterms:W3CDTF">1601-01-01T00:00:00Z</dcterms:created>
  <dcterms:modified xsi:type="dcterms:W3CDTF">2018-11-27T18:37:08Z</dcterms:modified>
</cp:coreProperties>
</file>