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4F3"/>
    <a:srgbClr val="B747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22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88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1E16F-3E23-23BC-C84D-BC4CD001A3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F74877-6CAB-4406-4BF4-07E4A3961E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A1B5D-7EFD-2BB0-D7D1-11A02223D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516991-4920-1735-37A9-FD2160EBB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B4A82-061D-3CF3-5565-58D8328B7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627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D12FB-500E-4052-E83F-F1520B0D7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36C11-25C9-D112-8204-293F176FCA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7FBAB-7F2A-F307-9A50-6A2EEF543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59122D-48D8-E2E3-D6B7-E67552324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200D9-C93A-8574-508B-D6501DB73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264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495E3-7E27-6B21-59B6-9145AC93C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9988C-5B1B-0EC0-8AA1-E4B84034E4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BB082-F18C-98C8-11D9-B5F10585B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BC4AB-8654-3CB5-E546-4B5175643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2966F-7C08-6323-BC7F-C9D91381C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847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0EC1F-8830-5116-B1F7-336C44931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4D608-72BB-4D59-CDAE-B7954E2A67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1A9A84-DB3B-48D1-535B-7592D33EF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F7F117-F72C-351B-EBF9-BABE83D46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4F951-DF74-58CD-6728-5D4E1FA36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D26692-FC58-DC9A-93C7-B4026CFFF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52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B2C1C-1FB2-E877-D205-40A775A1E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1DD1B3-2469-DE1A-976B-DD9D005E60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54AAE1-84C4-99D4-E56E-A0F5E2F8D2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DC5306-3065-3569-DF97-582E582E26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B820B0-D437-D71D-4EFD-07778CE004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2C0AA2-2FB1-137D-E860-06F512206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3B2068-A9EE-555E-226D-3C377E084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4D6123-6CE3-E236-8557-CF03F57F9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99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4A478-BD60-B17C-61D0-15858146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481091-DAB3-E414-5C34-FF7F7B59A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1D536A-0A1F-2823-4DB5-FABFE2FFE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5A4B1-7C7F-3472-FDAF-6C1D96A21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395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0D92E1-52D9-1314-2E79-7E8697FA9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25F83C-E0D2-8457-2B44-DCF67C99A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C3665A-97BB-99C9-A93E-7B7A3A533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419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A00F4-DE93-AC31-9FEB-716B42920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F4F0F-1948-181E-D9C6-5B8A9F4EF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CE1BFC-D9B9-F8EC-CBD4-46FC728DF8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2AA92-4A3E-E6A6-716F-7377933CE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2EB1F6-E482-226B-09C4-7D9F8C32A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57835C-1849-B3C8-73BE-D0C949028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90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65F22-8911-A058-1269-7381FF3EF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F83C87-7A0C-74C1-0C70-129A8C3F83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4FC830-A092-AFA5-650E-F4BB5F2818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FA17B9-2614-B7EC-4DC5-28CF16DF5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559934-3045-663E-9B6D-E1AC07ADA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BDE701-A8EA-3CAD-A4AF-F25ABD792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98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804E5-1B8B-A7F9-9205-40E3B8FBB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9136BF-183E-178A-A7FA-1DAFB3A057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2DF93-8F97-1E43-C2CD-8273A0719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48E03-3C55-2D1D-0BEF-D09DFDF73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3E7BA-25E6-829B-BADA-4BD0C4638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453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70CE55-0632-6027-0655-DE08EB1BAE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EB4946-8987-0257-7B54-3C2AFE3900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3818B-098C-F5D4-BF3C-B014E8F01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A13CF-F98E-26C3-EF92-1A3D14334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ED3C3D-6A29-CA7E-439C-3CF1FDA12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885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4E1E7B-F3B0-B29E-F7F4-67584C350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9932A2-A235-C040-9093-2CB61572D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98A66-AA6A-B525-CB0F-E9673F67BC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FF52A9-B174-4830-BCAE-25A2FC6C97F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776EBB-7C82-5C24-1650-3F513442BB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335AD7-FAF5-FE85-9B1A-38BAAAAC05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BED20-5925-495E-9AB4-A2DEC6DBF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76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www.youtube.com/watch?v=0FFfITGCdUs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561EF-B95F-A507-4F44-411EBB75FE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6650" y="25930"/>
            <a:ext cx="2883286" cy="776503"/>
          </a:xfrm>
        </p:spPr>
        <p:txBody>
          <a:bodyPr>
            <a:noAutofit/>
          </a:bodyPr>
          <a:lstStyle/>
          <a:p>
            <a:r>
              <a:rPr lang="en-US" sz="2400" dirty="0">
                <a:latin typeface="+mn-lt"/>
              </a:rPr>
              <a:t>How to create a HYPERLINK</a:t>
            </a:r>
            <a:endParaRPr lang="en-GB" sz="24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2D1F53-669F-1EC4-663F-2B02F23F07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213" y="1285578"/>
            <a:ext cx="3019925" cy="478411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rgbClr val="00B0F0"/>
                </a:solidFill>
              </a:rPr>
              <a:t>1-</a:t>
            </a:r>
            <a:r>
              <a:rPr lang="en-US" sz="1400" dirty="0"/>
              <a:t> we need to open any website and copy the link .</a:t>
            </a:r>
            <a:endParaRPr lang="en-GB" sz="1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EE25A85-3F1C-F4D0-7B73-C73403AD5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6808" y="2012349"/>
            <a:ext cx="8918863" cy="828706"/>
          </a:xfrm>
          <a:prstGeom prst="rect">
            <a:avLst/>
          </a:prstGeom>
        </p:spPr>
      </p:pic>
      <p:sp>
        <p:nvSpPr>
          <p:cNvPr id="21" name="Flowchart: Connector 20">
            <a:extLst>
              <a:ext uri="{FF2B5EF4-FFF2-40B4-BE49-F238E27FC236}">
                <a16:creationId xmlns:a16="http://schemas.microsoft.com/office/drawing/2014/main" id="{B3BF7CA0-6025-B0AF-EF57-58DAB5ABEFDD}"/>
              </a:ext>
            </a:extLst>
          </p:cNvPr>
          <p:cNvSpPr/>
          <p:nvPr/>
        </p:nvSpPr>
        <p:spPr>
          <a:xfrm>
            <a:off x="1295400" y="2835245"/>
            <a:ext cx="419100" cy="346105"/>
          </a:xfrm>
          <a:prstGeom prst="flowChartConnector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02EE5BDE-548A-2842-68BF-D5856245C5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2685942"/>
              </p:ext>
            </p:extLst>
          </p:nvPr>
        </p:nvGraphicFramePr>
        <p:xfrm>
          <a:off x="5270398" y="3996479"/>
          <a:ext cx="5979868" cy="518160"/>
        </p:xfrm>
        <a:graphic>
          <a:graphicData uri="http://schemas.openxmlformats.org/drawingml/2006/table">
            <a:tbl>
              <a:tblPr/>
              <a:tblGrid>
                <a:gridCol w="5979868">
                  <a:extLst>
                    <a:ext uri="{9D8B030D-6E8A-4147-A177-3AD203B41FA5}">
                      <a16:colId xmlns:a16="http://schemas.microsoft.com/office/drawing/2014/main" val="2682978995"/>
                    </a:ext>
                  </a:extLst>
                </a:gridCol>
              </a:tblGrid>
              <a:tr h="385496">
                <a:tc>
                  <a:txBody>
                    <a:bodyPr/>
                    <a:lstStyle/>
                    <a:p>
                      <a:r>
                        <a:rPr lang="en-GB" sz="1400" b="0" u="none" baseline="0" dirty="0">
                          <a:solidFill>
                            <a:srgbClr val="0070C0"/>
                          </a:solidFill>
                          <a:highlight>
                            <a:srgbClr val="F5F4F3"/>
                          </a:highlight>
                        </a:rPr>
                        <a:t>4-</a:t>
                      </a:r>
                      <a:r>
                        <a:rPr lang="en-GB" sz="1400" b="0" u="none" baseline="0" dirty="0">
                          <a:solidFill>
                            <a:schemeClr val="tx1"/>
                          </a:solidFill>
                          <a:highlight>
                            <a:srgbClr val="F5F4F3"/>
                          </a:highlight>
                        </a:rPr>
                        <a:t> When this option opens, we have to paste the link in the “ADDRESS” box. Then when we click ”OK”  it all should be done 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5904021"/>
                  </a:ext>
                </a:extLst>
              </a:tr>
            </a:tbl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4534AACD-7D50-C228-B875-122E1E1B034C}"/>
              </a:ext>
            </a:extLst>
          </p:cNvPr>
          <p:cNvSpPr txBox="1">
            <a:spLocks/>
          </p:cNvSpPr>
          <p:nvPr/>
        </p:nvSpPr>
        <p:spPr>
          <a:xfrm>
            <a:off x="421951" y="2106623"/>
            <a:ext cx="1695964" cy="646331"/>
          </a:xfrm>
          <a:prstGeom prst="rect">
            <a:avLst/>
          </a:prstGeom>
          <a:noFill/>
          <a:ln>
            <a:solidFill>
              <a:srgbClr val="B7472A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70C0"/>
                </a:solidFill>
              </a:rPr>
              <a:t> 2- </a:t>
            </a:r>
            <a:r>
              <a:rPr lang="en-GB" sz="1200" dirty="0"/>
              <a:t>we have to open PowerPoint, and  click on the INSERT button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30428A3-F819-9E55-6FE0-AC394D163263}"/>
              </a:ext>
            </a:extLst>
          </p:cNvPr>
          <p:cNvSpPr txBox="1"/>
          <p:nvPr/>
        </p:nvSpPr>
        <p:spPr>
          <a:xfrm>
            <a:off x="5818188" y="281405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550EC44-2D22-B3F1-6FB1-584DD63290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817" y="697735"/>
            <a:ext cx="4791182" cy="725868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FD457A89-819D-B567-3634-A2EA1FB0F5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535" y="3663686"/>
            <a:ext cx="4705350" cy="2751282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1BF3BA05-CE13-47E1-7045-6CA7C2E4DDDD}"/>
              </a:ext>
            </a:extLst>
          </p:cNvPr>
          <p:cNvSpPr txBox="1"/>
          <p:nvPr/>
        </p:nvSpPr>
        <p:spPr>
          <a:xfrm>
            <a:off x="6065445" y="6253626"/>
            <a:ext cx="1084871" cy="400110"/>
          </a:xfrm>
          <a:prstGeom prst="rect">
            <a:avLst/>
          </a:prstGeom>
          <a:solidFill>
            <a:srgbClr val="F5F4F3"/>
          </a:solidFill>
        </p:spPr>
        <p:txBody>
          <a:bodyPr wrap="square">
            <a:spAutoFit/>
          </a:bodyPr>
          <a:lstStyle/>
          <a:p>
            <a:r>
              <a:rPr lang="en-GB" sz="2000" b="1" u="sng" baseline="0" dirty="0">
                <a:solidFill>
                  <a:srgbClr val="00B0F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History</a:t>
            </a:r>
            <a:endParaRPr lang="en-GB" sz="2000" b="1" u="sng" baseline="0" dirty="0">
              <a:solidFill>
                <a:srgbClr val="00B0F0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3B0D86B-0DA0-D5F4-7AF6-D6C2C4D04C32}"/>
              </a:ext>
            </a:extLst>
          </p:cNvPr>
          <p:cNvSpPr/>
          <p:nvPr/>
        </p:nvSpPr>
        <p:spPr>
          <a:xfrm>
            <a:off x="3639875" y="804005"/>
            <a:ext cx="3556000" cy="444534"/>
          </a:xfrm>
          <a:custGeom>
            <a:avLst/>
            <a:gdLst>
              <a:gd name="connsiteX0" fmla="*/ 88900 w 3556000"/>
              <a:gd name="connsiteY0" fmla="*/ 44450 h 444534"/>
              <a:gd name="connsiteX1" fmla="*/ 177800 w 3556000"/>
              <a:gd name="connsiteY1" fmla="*/ 25400 h 444534"/>
              <a:gd name="connsiteX2" fmla="*/ 241300 w 3556000"/>
              <a:gd name="connsiteY2" fmla="*/ 19050 h 444534"/>
              <a:gd name="connsiteX3" fmla="*/ 311150 w 3556000"/>
              <a:gd name="connsiteY3" fmla="*/ 6350 h 444534"/>
              <a:gd name="connsiteX4" fmla="*/ 2495550 w 3556000"/>
              <a:gd name="connsiteY4" fmla="*/ 12700 h 444534"/>
              <a:gd name="connsiteX5" fmla="*/ 2647950 w 3556000"/>
              <a:gd name="connsiteY5" fmla="*/ 31750 h 444534"/>
              <a:gd name="connsiteX6" fmla="*/ 2781300 w 3556000"/>
              <a:gd name="connsiteY6" fmla="*/ 44450 h 444534"/>
              <a:gd name="connsiteX7" fmla="*/ 2851150 w 3556000"/>
              <a:gd name="connsiteY7" fmla="*/ 57150 h 444534"/>
              <a:gd name="connsiteX8" fmla="*/ 3232150 w 3556000"/>
              <a:gd name="connsiteY8" fmla="*/ 63500 h 444534"/>
              <a:gd name="connsiteX9" fmla="*/ 3270250 w 3556000"/>
              <a:gd name="connsiteY9" fmla="*/ 69850 h 444534"/>
              <a:gd name="connsiteX10" fmla="*/ 3346450 w 3556000"/>
              <a:gd name="connsiteY10" fmla="*/ 82550 h 444534"/>
              <a:gd name="connsiteX11" fmla="*/ 3365500 w 3556000"/>
              <a:gd name="connsiteY11" fmla="*/ 88900 h 444534"/>
              <a:gd name="connsiteX12" fmla="*/ 3409950 w 3556000"/>
              <a:gd name="connsiteY12" fmla="*/ 101600 h 444534"/>
              <a:gd name="connsiteX13" fmla="*/ 3435350 w 3556000"/>
              <a:gd name="connsiteY13" fmla="*/ 114300 h 444534"/>
              <a:gd name="connsiteX14" fmla="*/ 3467100 w 3556000"/>
              <a:gd name="connsiteY14" fmla="*/ 127000 h 444534"/>
              <a:gd name="connsiteX15" fmla="*/ 3486150 w 3556000"/>
              <a:gd name="connsiteY15" fmla="*/ 146050 h 444534"/>
              <a:gd name="connsiteX16" fmla="*/ 3530600 w 3556000"/>
              <a:gd name="connsiteY16" fmla="*/ 184150 h 444534"/>
              <a:gd name="connsiteX17" fmla="*/ 3556000 w 3556000"/>
              <a:gd name="connsiteY17" fmla="*/ 228600 h 444534"/>
              <a:gd name="connsiteX18" fmla="*/ 3543300 w 3556000"/>
              <a:gd name="connsiteY18" fmla="*/ 323850 h 444534"/>
              <a:gd name="connsiteX19" fmla="*/ 3511550 w 3556000"/>
              <a:gd name="connsiteY19" fmla="*/ 336550 h 444534"/>
              <a:gd name="connsiteX20" fmla="*/ 3448050 w 3556000"/>
              <a:gd name="connsiteY20" fmla="*/ 349250 h 444534"/>
              <a:gd name="connsiteX21" fmla="*/ 3390900 w 3556000"/>
              <a:gd name="connsiteY21" fmla="*/ 361950 h 444534"/>
              <a:gd name="connsiteX22" fmla="*/ 3244850 w 3556000"/>
              <a:gd name="connsiteY22" fmla="*/ 374650 h 444534"/>
              <a:gd name="connsiteX23" fmla="*/ 3155950 w 3556000"/>
              <a:gd name="connsiteY23" fmla="*/ 387350 h 444534"/>
              <a:gd name="connsiteX24" fmla="*/ 2590800 w 3556000"/>
              <a:gd name="connsiteY24" fmla="*/ 406400 h 444534"/>
              <a:gd name="connsiteX25" fmla="*/ 2400300 w 3556000"/>
              <a:gd name="connsiteY25" fmla="*/ 419100 h 444534"/>
              <a:gd name="connsiteX26" fmla="*/ 2311400 w 3556000"/>
              <a:gd name="connsiteY26" fmla="*/ 438150 h 444534"/>
              <a:gd name="connsiteX27" fmla="*/ 2197100 w 3556000"/>
              <a:gd name="connsiteY27" fmla="*/ 444500 h 444534"/>
              <a:gd name="connsiteX28" fmla="*/ 1568450 w 3556000"/>
              <a:gd name="connsiteY28" fmla="*/ 431800 h 444534"/>
              <a:gd name="connsiteX29" fmla="*/ 1492250 w 3556000"/>
              <a:gd name="connsiteY29" fmla="*/ 425450 h 444534"/>
              <a:gd name="connsiteX30" fmla="*/ 1346200 w 3556000"/>
              <a:gd name="connsiteY30" fmla="*/ 400050 h 444534"/>
              <a:gd name="connsiteX31" fmla="*/ 1231900 w 3556000"/>
              <a:gd name="connsiteY31" fmla="*/ 381000 h 444534"/>
              <a:gd name="connsiteX32" fmla="*/ 1174750 w 3556000"/>
              <a:gd name="connsiteY32" fmla="*/ 374650 h 444534"/>
              <a:gd name="connsiteX33" fmla="*/ 1035050 w 3556000"/>
              <a:gd name="connsiteY33" fmla="*/ 368300 h 444534"/>
              <a:gd name="connsiteX34" fmla="*/ 933450 w 3556000"/>
              <a:gd name="connsiteY34" fmla="*/ 361950 h 444534"/>
              <a:gd name="connsiteX35" fmla="*/ 590550 w 3556000"/>
              <a:gd name="connsiteY35" fmla="*/ 349250 h 444534"/>
              <a:gd name="connsiteX36" fmla="*/ 508000 w 3556000"/>
              <a:gd name="connsiteY36" fmla="*/ 342900 h 444534"/>
              <a:gd name="connsiteX37" fmla="*/ 406400 w 3556000"/>
              <a:gd name="connsiteY37" fmla="*/ 336550 h 444534"/>
              <a:gd name="connsiteX38" fmla="*/ 285750 w 3556000"/>
              <a:gd name="connsiteY38" fmla="*/ 311150 h 444534"/>
              <a:gd name="connsiteX39" fmla="*/ 222250 w 3556000"/>
              <a:gd name="connsiteY39" fmla="*/ 304800 h 444534"/>
              <a:gd name="connsiteX40" fmla="*/ 120650 w 3556000"/>
              <a:gd name="connsiteY40" fmla="*/ 292100 h 444534"/>
              <a:gd name="connsiteX41" fmla="*/ 88900 w 3556000"/>
              <a:gd name="connsiteY41" fmla="*/ 279400 h 444534"/>
              <a:gd name="connsiteX42" fmla="*/ 57150 w 3556000"/>
              <a:gd name="connsiteY42" fmla="*/ 273050 h 444534"/>
              <a:gd name="connsiteX43" fmla="*/ 19050 w 3556000"/>
              <a:gd name="connsiteY43" fmla="*/ 241300 h 444534"/>
              <a:gd name="connsiteX44" fmla="*/ 0 w 3556000"/>
              <a:gd name="connsiteY44" fmla="*/ 228600 h 444534"/>
              <a:gd name="connsiteX45" fmla="*/ 12700 w 3556000"/>
              <a:gd name="connsiteY45" fmla="*/ 146050 h 444534"/>
              <a:gd name="connsiteX46" fmla="*/ 50800 w 3556000"/>
              <a:gd name="connsiteY46" fmla="*/ 114300 h 444534"/>
              <a:gd name="connsiteX47" fmla="*/ 139700 w 3556000"/>
              <a:gd name="connsiteY47" fmla="*/ 95250 h 444534"/>
              <a:gd name="connsiteX48" fmla="*/ 177800 w 3556000"/>
              <a:gd name="connsiteY48" fmla="*/ 82550 h 444534"/>
              <a:gd name="connsiteX49" fmla="*/ 234950 w 3556000"/>
              <a:gd name="connsiteY49" fmla="*/ 69850 h 444534"/>
              <a:gd name="connsiteX50" fmla="*/ 260350 w 3556000"/>
              <a:gd name="connsiteY50" fmla="*/ 57150 h 444534"/>
              <a:gd name="connsiteX51" fmla="*/ 279400 w 3556000"/>
              <a:gd name="connsiteY51" fmla="*/ 44450 h 444534"/>
              <a:gd name="connsiteX52" fmla="*/ 304800 w 3556000"/>
              <a:gd name="connsiteY52" fmla="*/ 38100 h 444534"/>
              <a:gd name="connsiteX53" fmla="*/ 400050 w 3556000"/>
              <a:gd name="connsiteY53" fmla="*/ 12700 h 444534"/>
              <a:gd name="connsiteX54" fmla="*/ 419100 w 3556000"/>
              <a:gd name="connsiteY54" fmla="*/ 0 h 44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3556000" h="444534">
                <a:moveTo>
                  <a:pt x="88900" y="44450"/>
                </a:moveTo>
                <a:cubicBezTo>
                  <a:pt x="118533" y="38100"/>
                  <a:pt x="147906" y="30382"/>
                  <a:pt x="177800" y="25400"/>
                </a:cubicBezTo>
                <a:cubicBezTo>
                  <a:pt x="198783" y="21903"/>
                  <a:pt x="220242" y="22058"/>
                  <a:pt x="241300" y="19050"/>
                </a:cubicBezTo>
                <a:cubicBezTo>
                  <a:pt x="264727" y="15703"/>
                  <a:pt x="287867" y="10583"/>
                  <a:pt x="311150" y="6350"/>
                </a:cubicBezTo>
                <a:lnTo>
                  <a:pt x="2495550" y="12700"/>
                </a:lnTo>
                <a:cubicBezTo>
                  <a:pt x="2546742" y="13256"/>
                  <a:pt x="2596905" y="27823"/>
                  <a:pt x="2647950" y="31750"/>
                </a:cubicBezTo>
                <a:cubicBezTo>
                  <a:pt x="2696148" y="35458"/>
                  <a:pt x="2734878" y="37120"/>
                  <a:pt x="2781300" y="44450"/>
                </a:cubicBezTo>
                <a:cubicBezTo>
                  <a:pt x="2804675" y="48141"/>
                  <a:pt x="2827506" y="56151"/>
                  <a:pt x="2851150" y="57150"/>
                </a:cubicBezTo>
                <a:cubicBezTo>
                  <a:pt x="2978054" y="62512"/>
                  <a:pt x="3105150" y="61383"/>
                  <a:pt x="3232150" y="63500"/>
                </a:cubicBezTo>
                <a:lnTo>
                  <a:pt x="3270250" y="69850"/>
                </a:lnTo>
                <a:cubicBezTo>
                  <a:pt x="3298207" y="74151"/>
                  <a:pt x="3319622" y="75843"/>
                  <a:pt x="3346450" y="82550"/>
                </a:cubicBezTo>
                <a:cubicBezTo>
                  <a:pt x="3352944" y="84173"/>
                  <a:pt x="3359089" y="86977"/>
                  <a:pt x="3365500" y="88900"/>
                </a:cubicBezTo>
                <a:cubicBezTo>
                  <a:pt x="3380260" y="93328"/>
                  <a:pt x="3395468" y="96334"/>
                  <a:pt x="3409950" y="101600"/>
                </a:cubicBezTo>
                <a:cubicBezTo>
                  <a:pt x="3418846" y="104835"/>
                  <a:pt x="3426700" y="110455"/>
                  <a:pt x="3435350" y="114300"/>
                </a:cubicBezTo>
                <a:cubicBezTo>
                  <a:pt x="3445766" y="118929"/>
                  <a:pt x="3456517" y="122767"/>
                  <a:pt x="3467100" y="127000"/>
                </a:cubicBezTo>
                <a:cubicBezTo>
                  <a:pt x="3473450" y="133350"/>
                  <a:pt x="3479475" y="140043"/>
                  <a:pt x="3486150" y="146050"/>
                </a:cubicBezTo>
                <a:cubicBezTo>
                  <a:pt x="3500655" y="159105"/>
                  <a:pt x="3517995" y="169253"/>
                  <a:pt x="3530600" y="184150"/>
                </a:cubicBezTo>
                <a:cubicBezTo>
                  <a:pt x="3541623" y="197177"/>
                  <a:pt x="3547533" y="213783"/>
                  <a:pt x="3556000" y="228600"/>
                </a:cubicBezTo>
                <a:cubicBezTo>
                  <a:pt x="3551767" y="260350"/>
                  <a:pt x="3555496" y="294232"/>
                  <a:pt x="3543300" y="323850"/>
                </a:cubicBezTo>
                <a:cubicBezTo>
                  <a:pt x="3538960" y="334390"/>
                  <a:pt x="3522564" y="333613"/>
                  <a:pt x="3511550" y="336550"/>
                </a:cubicBezTo>
                <a:cubicBezTo>
                  <a:pt x="3490693" y="342112"/>
                  <a:pt x="3469173" y="344803"/>
                  <a:pt x="3448050" y="349250"/>
                </a:cubicBezTo>
                <a:cubicBezTo>
                  <a:pt x="3428954" y="353270"/>
                  <a:pt x="3410264" y="359529"/>
                  <a:pt x="3390900" y="361950"/>
                </a:cubicBezTo>
                <a:cubicBezTo>
                  <a:pt x="3342410" y="368011"/>
                  <a:pt x="3293434" y="369398"/>
                  <a:pt x="3244850" y="374650"/>
                </a:cubicBezTo>
                <a:cubicBezTo>
                  <a:pt x="3215089" y="377867"/>
                  <a:pt x="3185867" y="386342"/>
                  <a:pt x="3155950" y="387350"/>
                </a:cubicBezTo>
                <a:lnTo>
                  <a:pt x="2590800" y="406400"/>
                </a:lnTo>
                <a:cubicBezTo>
                  <a:pt x="2527215" y="409072"/>
                  <a:pt x="2463800" y="414867"/>
                  <a:pt x="2400300" y="419100"/>
                </a:cubicBezTo>
                <a:cubicBezTo>
                  <a:pt x="2370667" y="425450"/>
                  <a:pt x="2341472" y="434391"/>
                  <a:pt x="2311400" y="438150"/>
                </a:cubicBezTo>
                <a:cubicBezTo>
                  <a:pt x="2273536" y="442883"/>
                  <a:pt x="2235257" y="444826"/>
                  <a:pt x="2197100" y="444500"/>
                </a:cubicBezTo>
                <a:cubicBezTo>
                  <a:pt x="1987515" y="442709"/>
                  <a:pt x="1778000" y="436033"/>
                  <a:pt x="1568450" y="431800"/>
                </a:cubicBezTo>
                <a:cubicBezTo>
                  <a:pt x="1543050" y="429683"/>
                  <a:pt x="1517482" y="429055"/>
                  <a:pt x="1492250" y="425450"/>
                </a:cubicBezTo>
                <a:cubicBezTo>
                  <a:pt x="1443333" y="418462"/>
                  <a:pt x="1394909" y="408366"/>
                  <a:pt x="1346200" y="400050"/>
                </a:cubicBezTo>
                <a:cubicBezTo>
                  <a:pt x="1308125" y="393549"/>
                  <a:pt x="1270289" y="385265"/>
                  <a:pt x="1231900" y="381000"/>
                </a:cubicBezTo>
                <a:cubicBezTo>
                  <a:pt x="1212850" y="378883"/>
                  <a:pt x="1193877" y="375884"/>
                  <a:pt x="1174750" y="374650"/>
                </a:cubicBezTo>
                <a:cubicBezTo>
                  <a:pt x="1128232" y="371649"/>
                  <a:pt x="1081600" y="370750"/>
                  <a:pt x="1035050" y="368300"/>
                </a:cubicBezTo>
                <a:lnTo>
                  <a:pt x="933450" y="361950"/>
                </a:lnTo>
                <a:lnTo>
                  <a:pt x="590550" y="349250"/>
                </a:lnTo>
                <a:lnTo>
                  <a:pt x="508000" y="342900"/>
                </a:lnTo>
                <a:cubicBezTo>
                  <a:pt x="474148" y="340565"/>
                  <a:pt x="439992" y="341349"/>
                  <a:pt x="406400" y="336550"/>
                </a:cubicBezTo>
                <a:cubicBezTo>
                  <a:pt x="365715" y="330738"/>
                  <a:pt x="326251" y="318133"/>
                  <a:pt x="285750" y="311150"/>
                </a:cubicBezTo>
                <a:cubicBezTo>
                  <a:pt x="264787" y="307536"/>
                  <a:pt x="243405" y="307027"/>
                  <a:pt x="222250" y="304800"/>
                </a:cubicBezTo>
                <a:cubicBezTo>
                  <a:pt x="161428" y="298398"/>
                  <a:pt x="175326" y="299911"/>
                  <a:pt x="120650" y="292100"/>
                </a:cubicBezTo>
                <a:cubicBezTo>
                  <a:pt x="110067" y="287867"/>
                  <a:pt x="99818" y="282675"/>
                  <a:pt x="88900" y="279400"/>
                </a:cubicBezTo>
                <a:cubicBezTo>
                  <a:pt x="78562" y="276299"/>
                  <a:pt x="66625" y="278218"/>
                  <a:pt x="57150" y="273050"/>
                </a:cubicBezTo>
                <a:cubicBezTo>
                  <a:pt x="42637" y="265134"/>
                  <a:pt x="32099" y="251449"/>
                  <a:pt x="19050" y="241300"/>
                </a:cubicBezTo>
                <a:cubicBezTo>
                  <a:pt x="13026" y="236615"/>
                  <a:pt x="6350" y="232833"/>
                  <a:pt x="0" y="228600"/>
                </a:cubicBezTo>
                <a:cubicBezTo>
                  <a:pt x="4233" y="201083"/>
                  <a:pt x="1393" y="171491"/>
                  <a:pt x="12700" y="146050"/>
                </a:cubicBezTo>
                <a:cubicBezTo>
                  <a:pt x="19414" y="130943"/>
                  <a:pt x="36014" y="121693"/>
                  <a:pt x="50800" y="114300"/>
                </a:cubicBezTo>
                <a:cubicBezTo>
                  <a:pt x="75797" y="101801"/>
                  <a:pt x="112630" y="102017"/>
                  <a:pt x="139700" y="95250"/>
                </a:cubicBezTo>
                <a:cubicBezTo>
                  <a:pt x="152687" y="92003"/>
                  <a:pt x="164865" y="85999"/>
                  <a:pt x="177800" y="82550"/>
                </a:cubicBezTo>
                <a:cubicBezTo>
                  <a:pt x="196656" y="77522"/>
                  <a:pt x="215900" y="74083"/>
                  <a:pt x="234950" y="69850"/>
                </a:cubicBezTo>
                <a:cubicBezTo>
                  <a:pt x="243417" y="65617"/>
                  <a:pt x="252131" y="61846"/>
                  <a:pt x="260350" y="57150"/>
                </a:cubicBezTo>
                <a:cubicBezTo>
                  <a:pt x="266976" y="53364"/>
                  <a:pt x="272385" y="47456"/>
                  <a:pt x="279400" y="44450"/>
                </a:cubicBezTo>
                <a:cubicBezTo>
                  <a:pt x="287422" y="41012"/>
                  <a:pt x="296333" y="40217"/>
                  <a:pt x="304800" y="38100"/>
                </a:cubicBezTo>
                <a:cubicBezTo>
                  <a:pt x="370363" y="-1238"/>
                  <a:pt x="297430" y="36382"/>
                  <a:pt x="400050" y="12700"/>
                </a:cubicBezTo>
                <a:cubicBezTo>
                  <a:pt x="407486" y="10984"/>
                  <a:pt x="419100" y="0"/>
                  <a:pt x="419100" y="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3DAE9FCA-CF85-99BB-14E2-F651FEDDE6D1}"/>
              </a:ext>
            </a:extLst>
          </p:cNvPr>
          <p:cNvSpPr/>
          <p:nvPr/>
        </p:nvSpPr>
        <p:spPr>
          <a:xfrm rot="1743771">
            <a:off x="8148269" y="2068502"/>
            <a:ext cx="642069" cy="718653"/>
          </a:xfrm>
          <a:custGeom>
            <a:avLst/>
            <a:gdLst>
              <a:gd name="connsiteX0" fmla="*/ 164735 w 642069"/>
              <a:gd name="connsiteY0" fmla="*/ 25376 h 508361"/>
              <a:gd name="connsiteX1" fmla="*/ 126635 w 642069"/>
              <a:gd name="connsiteY1" fmla="*/ 12676 h 508361"/>
              <a:gd name="connsiteX2" fmla="*/ 101235 w 642069"/>
              <a:gd name="connsiteY2" fmla="*/ 44426 h 508361"/>
              <a:gd name="connsiteX3" fmla="*/ 82185 w 642069"/>
              <a:gd name="connsiteY3" fmla="*/ 57126 h 508361"/>
              <a:gd name="connsiteX4" fmla="*/ 69485 w 642069"/>
              <a:gd name="connsiteY4" fmla="*/ 82526 h 508361"/>
              <a:gd name="connsiteX5" fmla="*/ 63135 w 642069"/>
              <a:gd name="connsiteY5" fmla="*/ 120626 h 508361"/>
              <a:gd name="connsiteX6" fmla="*/ 50435 w 642069"/>
              <a:gd name="connsiteY6" fmla="*/ 177776 h 508361"/>
              <a:gd name="connsiteX7" fmla="*/ 63135 w 642069"/>
              <a:gd name="connsiteY7" fmla="*/ 279376 h 508361"/>
              <a:gd name="connsiteX8" fmla="*/ 69485 w 642069"/>
              <a:gd name="connsiteY8" fmla="*/ 304776 h 508361"/>
              <a:gd name="connsiteX9" fmla="*/ 158385 w 642069"/>
              <a:gd name="connsiteY9" fmla="*/ 406376 h 508361"/>
              <a:gd name="connsiteX10" fmla="*/ 183785 w 642069"/>
              <a:gd name="connsiteY10" fmla="*/ 425426 h 508361"/>
              <a:gd name="connsiteX11" fmla="*/ 209185 w 642069"/>
              <a:gd name="connsiteY11" fmla="*/ 438126 h 508361"/>
              <a:gd name="connsiteX12" fmla="*/ 240935 w 642069"/>
              <a:gd name="connsiteY12" fmla="*/ 457176 h 508361"/>
              <a:gd name="connsiteX13" fmla="*/ 418735 w 642069"/>
              <a:gd name="connsiteY13" fmla="*/ 476226 h 508361"/>
              <a:gd name="connsiteX14" fmla="*/ 444135 w 642069"/>
              <a:gd name="connsiteY14" fmla="*/ 482576 h 508361"/>
              <a:gd name="connsiteX15" fmla="*/ 494935 w 642069"/>
              <a:gd name="connsiteY15" fmla="*/ 368276 h 508361"/>
              <a:gd name="connsiteX16" fmla="*/ 513985 w 642069"/>
              <a:gd name="connsiteY16" fmla="*/ 342876 h 508361"/>
              <a:gd name="connsiteX17" fmla="*/ 507635 w 642069"/>
              <a:gd name="connsiteY17" fmla="*/ 228576 h 508361"/>
              <a:gd name="connsiteX18" fmla="*/ 494935 w 642069"/>
              <a:gd name="connsiteY18" fmla="*/ 177776 h 508361"/>
              <a:gd name="connsiteX19" fmla="*/ 463185 w 642069"/>
              <a:gd name="connsiteY19" fmla="*/ 114276 h 508361"/>
              <a:gd name="connsiteX20" fmla="*/ 444135 w 642069"/>
              <a:gd name="connsiteY20" fmla="*/ 95226 h 508361"/>
              <a:gd name="connsiteX21" fmla="*/ 329835 w 642069"/>
              <a:gd name="connsiteY21" fmla="*/ 44426 h 508361"/>
              <a:gd name="connsiteX22" fmla="*/ 259985 w 642069"/>
              <a:gd name="connsiteY22" fmla="*/ 38076 h 508361"/>
              <a:gd name="connsiteX23" fmla="*/ 171085 w 642069"/>
              <a:gd name="connsiteY23" fmla="*/ 25376 h 508361"/>
              <a:gd name="connsiteX24" fmla="*/ 63135 w 642069"/>
              <a:gd name="connsiteY24" fmla="*/ 50776 h 508361"/>
              <a:gd name="connsiteX25" fmla="*/ 50435 w 642069"/>
              <a:gd name="connsiteY25" fmla="*/ 82526 h 508361"/>
              <a:gd name="connsiteX26" fmla="*/ 56785 w 642069"/>
              <a:gd name="connsiteY26" fmla="*/ 190476 h 508361"/>
              <a:gd name="connsiteX27" fmla="*/ 82185 w 642069"/>
              <a:gd name="connsiteY27" fmla="*/ 247626 h 508361"/>
              <a:gd name="connsiteX28" fmla="*/ 88535 w 642069"/>
              <a:gd name="connsiteY28" fmla="*/ 273026 h 508361"/>
              <a:gd name="connsiteX29" fmla="*/ 126635 w 642069"/>
              <a:gd name="connsiteY29" fmla="*/ 311126 h 508361"/>
              <a:gd name="connsiteX30" fmla="*/ 145685 w 642069"/>
              <a:gd name="connsiteY30" fmla="*/ 336526 h 508361"/>
              <a:gd name="connsiteX31" fmla="*/ 177435 w 642069"/>
              <a:gd name="connsiteY31" fmla="*/ 355576 h 508361"/>
              <a:gd name="connsiteX32" fmla="*/ 196485 w 642069"/>
              <a:gd name="connsiteY32" fmla="*/ 368276 h 508361"/>
              <a:gd name="connsiteX33" fmla="*/ 221885 w 642069"/>
              <a:gd name="connsiteY33" fmla="*/ 387326 h 508361"/>
              <a:gd name="connsiteX34" fmla="*/ 253635 w 642069"/>
              <a:gd name="connsiteY34" fmla="*/ 400026 h 508361"/>
              <a:gd name="connsiteX35" fmla="*/ 323485 w 642069"/>
              <a:gd name="connsiteY35" fmla="*/ 431776 h 508361"/>
              <a:gd name="connsiteX36" fmla="*/ 355235 w 642069"/>
              <a:gd name="connsiteY36" fmla="*/ 444476 h 508361"/>
              <a:gd name="connsiteX37" fmla="*/ 380635 w 642069"/>
              <a:gd name="connsiteY37" fmla="*/ 450826 h 508361"/>
              <a:gd name="connsiteX38" fmla="*/ 444135 w 642069"/>
              <a:gd name="connsiteY38" fmla="*/ 469876 h 508361"/>
              <a:gd name="connsiteX39" fmla="*/ 564785 w 642069"/>
              <a:gd name="connsiteY39" fmla="*/ 444476 h 508361"/>
              <a:gd name="connsiteX40" fmla="*/ 571135 w 642069"/>
              <a:gd name="connsiteY40" fmla="*/ 400026 h 508361"/>
              <a:gd name="connsiteX41" fmla="*/ 552085 w 642069"/>
              <a:gd name="connsiteY41" fmla="*/ 241276 h 508361"/>
              <a:gd name="connsiteX42" fmla="*/ 526685 w 642069"/>
              <a:gd name="connsiteY42" fmla="*/ 196826 h 508361"/>
              <a:gd name="connsiteX43" fmla="*/ 463185 w 642069"/>
              <a:gd name="connsiteY43" fmla="*/ 114276 h 508361"/>
              <a:gd name="connsiteX44" fmla="*/ 342535 w 642069"/>
              <a:gd name="connsiteY44" fmla="*/ 57126 h 508361"/>
              <a:gd name="connsiteX45" fmla="*/ 291735 w 642069"/>
              <a:gd name="connsiteY45" fmla="*/ 50776 h 508361"/>
              <a:gd name="connsiteX46" fmla="*/ 31385 w 642069"/>
              <a:gd name="connsiteY46" fmla="*/ 82526 h 508361"/>
              <a:gd name="connsiteX47" fmla="*/ 25035 w 642069"/>
              <a:gd name="connsiteY47" fmla="*/ 114276 h 508361"/>
              <a:gd name="connsiteX48" fmla="*/ 56785 w 642069"/>
              <a:gd name="connsiteY48" fmla="*/ 304776 h 508361"/>
              <a:gd name="connsiteX49" fmla="*/ 88535 w 642069"/>
              <a:gd name="connsiteY49" fmla="*/ 336526 h 508361"/>
              <a:gd name="connsiteX50" fmla="*/ 113935 w 642069"/>
              <a:gd name="connsiteY50" fmla="*/ 374626 h 508361"/>
              <a:gd name="connsiteX51" fmla="*/ 171085 w 642069"/>
              <a:gd name="connsiteY51" fmla="*/ 419076 h 508361"/>
              <a:gd name="connsiteX52" fmla="*/ 209185 w 642069"/>
              <a:gd name="connsiteY52" fmla="*/ 450826 h 508361"/>
              <a:gd name="connsiteX53" fmla="*/ 348885 w 642069"/>
              <a:gd name="connsiteY53" fmla="*/ 501626 h 508361"/>
              <a:gd name="connsiteX54" fmla="*/ 590185 w 642069"/>
              <a:gd name="connsiteY54" fmla="*/ 463526 h 508361"/>
              <a:gd name="connsiteX55" fmla="*/ 615585 w 642069"/>
              <a:gd name="connsiteY55" fmla="*/ 419076 h 508361"/>
              <a:gd name="connsiteX56" fmla="*/ 596535 w 642069"/>
              <a:gd name="connsiteY56" fmla="*/ 253976 h 508361"/>
              <a:gd name="connsiteX57" fmla="*/ 545735 w 642069"/>
              <a:gd name="connsiteY57" fmla="*/ 177776 h 508361"/>
              <a:gd name="connsiteX58" fmla="*/ 513985 w 642069"/>
              <a:gd name="connsiteY58" fmla="*/ 139676 h 508361"/>
              <a:gd name="connsiteX59" fmla="*/ 380635 w 642069"/>
              <a:gd name="connsiteY59" fmla="*/ 63476 h 508361"/>
              <a:gd name="connsiteX60" fmla="*/ 329835 w 642069"/>
              <a:gd name="connsiteY60" fmla="*/ 57126 h 508361"/>
              <a:gd name="connsiteX61" fmla="*/ 202835 w 642069"/>
              <a:gd name="connsiteY61" fmla="*/ 31726 h 508361"/>
              <a:gd name="connsiteX62" fmla="*/ 56785 w 642069"/>
              <a:gd name="connsiteY62" fmla="*/ 44426 h 508361"/>
              <a:gd name="connsiteX63" fmla="*/ 18685 w 642069"/>
              <a:gd name="connsiteY63" fmla="*/ 69826 h 508361"/>
              <a:gd name="connsiteX64" fmla="*/ 12335 w 642069"/>
              <a:gd name="connsiteY64" fmla="*/ 203176 h 508361"/>
              <a:gd name="connsiteX65" fmla="*/ 94885 w 642069"/>
              <a:gd name="connsiteY65" fmla="*/ 336526 h 508361"/>
              <a:gd name="connsiteX66" fmla="*/ 113935 w 642069"/>
              <a:gd name="connsiteY66" fmla="*/ 355576 h 508361"/>
              <a:gd name="connsiteX67" fmla="*/ 158385 w 642069"/>
              <a:gd name="connsiteY67" fmla="*/ 374626 h 508361"/>
              <a:gd name="connsiteX68" fmla="*/ 196485 w 642069"/>
              <a:gd name="connsiteY68" fmla="*/ 400026 h 508361"/>
              <a:gd name="connsiteX69" fmla="*/ 285385 w 642069"/>
              <a:gd name="connsiteY69" fmla="*/ 438126 h 508361"/>
              <a:gd name="connsiteX70" fmla="*/ 374285 w 642069"/>
              <a:gd name="connsiteY70" fmla="*/ 450826 h 508361"/>
              <a:gd name="connsiteX71" fmla="*/ 552085 w 642069"/>
              <a:gd name="connsiteY71" fmla="*/ 457176 h 508361"/>
              <a:gd name="connsiteX72" fmla="*/ 596535 w 642069"/>
              <a:gd name="connsiteY72" fmla="*/ 450826 h 508361"/>
              <a:gd name="connsiteX73" fmla="*/ 621935 w 642069"/>
              <a:gd name="connsiteY73" fmla="*/ 393676 h 508361"/>
              <a:gd name="connsiteX74" fmla="*/ 628285 w 642069"/>
              <a:gd name="connsiteY74" fmla="*/ 336526 h 508361"/>
              <a:gd name="connsiteX75" fmla="*/ 621935 w 642069"/>
              <a:gd name="connsiteY75" fmla="*/ 215876 h 508361"/>
              <a:gd name="connsiteX76" fmla="*/ 609235 w 642069"/>
              <a:gd name="connsiteY76" fmla="*/ 190476 h 508361"/>
              <a:gd name="connsiteX77" fmla="*/ 412385 w 642069"/>
              <a:gd name="connsiteY77" fmla="*/ 82526 h 508361"/>
              <a:gd name="connsiteX78" fmla="*/ 317135 w 642069"/>
              <a:gd name="connsiteY78" fmla="*/ 44426 h 508361"/>
              <a:gd name="connsiteX79" fmla="*/ 228235 w 642069"/>
              <a:gd name="connsiteY79" fmla="*/ 31726 h 508361"/>
              <a:gd name="connsiteX80" fmla="*/ 44085 w 642069"/>
              <a:gd name="connsiteY80" fmla="*/ 69826 h 508361"/>
              <a:gd name="connsiteX81" fmla="*/ 31385 w 642069"/>
              <a:gd name="connsiteY81" fmla="*/ 88876 h 508361"/>
              <a:gd name="connsiteX82" fmla="*/ 31385 w 642069"/>
              <a:gd name="connsiteY82" fmla="*/ 234926 h 508361"/>
              <a:gd name="connsiteX83" fmla="*/ 152035 w 642069"/>
              <a:gd name="connsiteY83" fmla="*/ 374626 h 508361"/>
              <a:gd name="connsiteX84" fmla="*/ 209185 w 642069"/>
              <a:gd name="connsiteY84" fmla="*/ 400026 h 508361"/>
              <a:gd name="connsiteX85" fmla="*/ 317135 w 642069"/>
              <a:gd name="connsiteY85" fmla="*/ 450826 h 508361"/>
              <a:gd name="connsiteX86" fmla="*/ 399685 w 642069"/>
              <a:gd name="connsiteY86" fmla="*/ 463526 h 508361"/>
              <a:gd name="connsiteX87" fmla="*/ 475885 w 642069"/>
              <a:gd name="connsiteY87" fmla="*/ 482576 h 508361"/>
              <a:gd name="connsiteX88" fmla="*/ 621935 w 642069"/>
              <a:gd name="connsiteY88" fmla="*/ 450826 h 508361"/>
              <a:gd name="connsiteX89" fmla="*/ 628285 w 642069"/>
              <a:gd name="connsiteY89" fmla="*/ 431776 h 508361"/>
              <a:gd name="connsiteX90" fmla="*/ 640985 w 642069"/>
              <a:gd name="connsiteY90" fmla="*/ 387326 h 508361"/>
              <a:gd name="connsiteX91" fmla="*/ 621935 w 642069"/>
              <a:gd name="connsiteY91" fmla="*/ 222226 h 508361"/>
              <a:gd name="connsiteX92" fmla="*/ 545735 w 642069"/>
              <a:gd name="connsiteY92" fmla="*/ 152376 h 508361"/>
              <a:gd name="connsiteX93" fmla="*/ 399685 w 642069"/>
              <a:gd name="connsiteY93" fmla="*/ 63476 h 508361"/>
              <a:gd name="connsiteX94" fmla="*/ 323485 w 642069"/>
              <a:gd name="connsiteY94" fmla="*/ 31726 h 508361"/>
              <a:gd name="connsiteX95" fmla="*/ 272685 w 642069"/>
              <a:gd name="connsiteY95" fmla="*/ 25376 h 508361"/>
              <a:gd name="connsiteX96" fmla="*/ 50435 w 642069"/>
              <a:gd name="connsiteY96" fmla="*/ 38076 h 508361"/>
              <a:gd name="connsiteX97" fmla="*/ 44085 w 642069"/>
              <a:gd name="connsiteY97" fmla="*/ 88876 h 5083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642069" h="508361">
                <a:moveTo>
                  <a:pt x="164735" y="25376"/>
                </a:moveTo>
                <a:cubicBezTo>
                  <a:pt x="152035" y="21143"/>
                  <a:pt x="139457" y="8829"/>
                  <a:pt x="126635" y="12676"/>
                </a:cubicBezTo>
                <a:cubicBezTo>
                  <a:pt x="113653" y="16571"/>
                  <a:pt x="110819" y="34842"/>
                  <a:pt x="101235" y="44426"/>
                </a:cubicBezTo>
                <a:cubicBezTo>
                  <a:pt x="95839" y="49822"/>
                  <a:pt x="88535" y="52893"/>
                  <a:pt x="82185" y="57126"/>
                </a:cubicBezTo>
                <a:cubicBezTo>
                  <a:pt x="77952" y="65593"/>
                  <a:pt x="72205" y="73459"/>
                  <a:pt x="69485" y="82526"/>
                </a:cubicBezTo>
                <a:cubicBezTo>
                  <a:pt x="65785" y="94858"/>
                  <a:pt x="65438" y="107958"/>
                  <a:pt x="63135" y="120626"/>
                </a:cubicBezTo>
                <a:cubicBezTo>
                  <a:pt x="57761" y="150185"/>
                  <a:pt x="57230" y="150597"/>
                  <a:pt x="50435" y="177776"/>
                </a:cubicBezTo>
                <a:cubicBezTo>
                  <a:pt x="54668" y="211643"/>
                  <a:pt x="58072" y="245623"/>
                  <a:pt x="63135" y="279376"/>
                </a:cubicBezTo>
                <a:cubicBezTo>
                  <a:pt x="64430" y="288007"/>
                  <a:pt x="64644" y="297514"/>
                  <a:pt x="69485" y="304776"/>
                </a:cubicBezTo>
                <a:cubicBezTo>
                  <a:pt x="86450" y="330224"/>
                  <a:pt x="130071" y="381208"/>
                  <a:pt x="158385" y="406376"/>
                </a:cubicBezTo>
                <a:cubicBezTo>
                  <a:pt x="166295" y="413407"/>
                  <a:pt x="174810" y="419817"/>
                  <a:pt x="183785" y="425426"/>
                </a:cubicBezTo>
                <a:cubicBezTo>
                  <a:pt x="191812" y="430443"/>
                  <a:pt x="200910" y="433529"/>
                  <a:pt x="209185" y="438126"/>
                </a:cubicBezTo>
                <a:cubicBezTo>
                  <a:pt x="219974" y="444120"/>
                  <a:pt x="228792" y="454968"/>
                  <a:pt x="240935" y="457176"/>
                </a:cubicBezTo>
                <a:cubicBezTo>
                  <a:pt x="299579" y="467839"/>
                  <a:pt x="418735" y="476226"/>
                  <a:pt x="418735" y="476226"/>
                </a:cubicBezTo>
                <a:cubicBezTo>
                  <a:pt x="427202" y="478343"/>
                  <a:pt x="435475" y="483658"/>
                  <a:pt x="444135" y="482576"/>
                </a:cubicBezTo>
                <a:cubicBezTo>
                  <a:pt x="499547" y="475649"/>
                  <a:pt x="472768" y="397832"/>
                  <a:pt x="494935" y="368276"/>
                </a:cubicBezTo>
                <a:lnTo>
                  <a:pt x="513985" y="342876"/>
                </a:lnTo>
                <a:cubicBezTo>
                  <a:pt x="511868" y="304776"/>
                  <a:pt x="512009" y="266483"/>
                  <a:pt x="507635" y="228576"/>
                </a:cubicBezTo>
                <a:cubicBezTo>
                  <a:pt x="505634" y="211237"/>
                  <a:pt x="501261" y="194044"/>
                  <a:pt x="494935" y="177776"/>
                </a:cubicBezTo>
                <a:cubicBezTo>
                  <a:pt x="486358" y="155720"/>
                  <a:pt x="479919" y="131010"/>
                  <a:pt x="463185" y="114276"/>
                </a:cubicBezTo>
                <a:cubicBezTo>
                  <a:pt x="456835" y="107926"/>
                  <a:pt x="451319" y="100614"/>
                  <a:pt x="444135" y="95226"/>
                </a:cubicBezTo>
                <a:cubicBezTo>
                  <a:pt x="417633" y="75350"/>
                  <a:pt x="350981" y="46348"/>
                  <a:pt x="329835" y="44426"/>
                </a:cubicBezTo>
                <a:cubicBezTo>
                  <a:pt x="306552" y="42309"/>
                  <a:pt x="283198" y="40862"/>
                  <a:pt x="259985" y="38076"/>
                </a:cubicBezTo>
                <a:cubicBezTo>
                  <a:pt x="230264" y="34509"/>
                  <a:pt x="200718" y="29609"/>
                  <a:pt x="171085" y="25376"/>
                </a:cubicBezTo>
                <a:cubicBezTo>
                  <a:pt x="100948" y="30052"/>
                  <a:pt x="85636" y="5773"/>
                  <a:pt x="63135" y="50776"/>
                </a:cubicBezTo>
                <a:cubicBezTo>
                  <a:pt x="58037" y="60971"/>
                  <a:pt x="54668" y="71943"/>
                  <a:pt x="50435" y="82526"/>
                </a:cubicBezTo>
                <a:cubicBezTo>
                  <a:pt x="52552" y="118509"/>
                  <a:pt x="51915" y="154761"/>
                  <a:pt x="56785" y="190476"/>
                </a:cubicBezTo>
                <a:cubicBezTo>
                  <a:pt x="59267" y="208681"/>
                  <a:pt x="75792" y="230578"/>
                  <a:pt x="82185" y="247626"/>
                </a:cubicBezTo>
                <a:cubicBezTo>
                  <a:pt x="85249" y="255798"/>
                  <a:pt x="83530" y="265876"/>
                  <a:pt x="88535" y="273026"/>
                </a:cubicBezTo>
                <a:cubicBezTo>
                  <a:pt x="98835" y="287740"/>
                  <a:pt x="115859" y="296758"/>
                  <a:pt x="126635" y="311126"/>
                </a:cubicBezTo>
                <a:cubicBezTo>
                  <a:pt x="132985" y="319593"/>
                  <a:pt x="137720" y="329557"/>
                  <a:pt x="145685" y="336526"/>
                </a:cubicBezTo>
                <a:cubicBezTo>
                  <a:pt x="154973" y="344653"/>
                  <a:pt x="166969" y="349035"/>
                  <a:pt x="177435" y="355576"/>
                </a:cubicBezTo>
                <a:cubicBezTo>
                  <a:pt x="183907" y="359621"/>
                  <a:pt x="190275" y="363840"/>
                  <a:pt x="196485" y="368276"/>
                </a:cubicBezTo>
                <a:cubicBezTo>
                  <a:pt x="205097" y="374427"/>
                  <a:pt x="212634" y="382186"/>
                  <a:pt x="221885" y="387326"/>
                </a:cubicBezTo>
                <a:cubicBezTo>
                  <a:pt x="231849" y="392862"/>
                  <a:pt x="243052" y="395793"/>
                  <a:pt x="253635" y="400026"/>
                </a:cubicBezTo>
                <a:cubicBezTo>
                  <a:pt x="287579" y="433970"/>
                  <a:pt x="259014" y="411939"/>
                  <a:pt x="323485" y="431776"/>
                </a:cubicBezTo>
                <a:cubicBezTo>
                  <a:pt x="334380" y="435128"/>
                  <a:pt x="344421" y="440871"/>
                  <a:pt x="355235" y="444476"/>
                </a:cubicBezTo>
                <a:cubicBezTo>
                  <a:pt x="363514" y="447236"/>
                  <a:pt x="372356" y="448066"/>
                  <a:pt x="380635" y="450826"/>
                </a:cubicBezTo>
                <a:cubicBezTo>
                  <a:pt x="443291" y="471711"/>
                  <a:pt x="381432" y="457335"/>
                  <a:pt x="444135" y="469876"/>
                </a:cubicBezTo>
                <a:cubicBezTo>
                  <a:pt x="454608" y="469221"/>
                  <a:pt x="548230" y="485865"/>
                  <a:pt x="564785" y="444476"/>
                </a:cubicBezTo>
                <a:cubicBezTo>
                  <a:pt x="570344" y="430579"/>
                  <a:pt x="569018" y="414843"/>
                  <a:pt x="571135" y="400026"/>
                </a:cubicBezTo>
                <a:cubicBezTo>
                  <a:pt x="564785" y="347109"/>
                  <a:pt x="563474" y="293341"/>
                  <a:pt x="552085" y="241276"/>
                </a:cubicBezTo>
                <a:cubicBezTo>
                  <a:pt x="548438" y="224605"/>
                  <a:pt x="535629" y="211360"/>
                  <a:pt x="526685" y="196826"/>
                </a:cubicBezTo>
                <a:cubicBezTo>
                  <a:pt x="512410" y="173629"/>
                  <a:pt x="483155" y="130502"/>
                  <a:pt x="463185" y="114276"/>
                </a:cubicBezTo>
                <a:cubicBezTo>
                  <a:pt x="429005" y="86505"/>
                  <a:pt x="385244" y="67175"/>
                  <a:pt x="342535" y="57126"/>
                </a:cubicBezTo>
                <a:cubicBezTo>
                  <a:pt x="325924" y="53217"/>
                  <a:pt x="308668" y="52893"/>
                  <a:pt x="291735" y="50776"/>
                </a:cubicBezTo>
                <a:cubicBezTo>
                  <a:pt x="204952" y="61359"/>
                  <a:pt x="116434" y="62276"/>
                  <a:pt x="31385" y="82526"/>
                </a:cubicBezTo>
                <a:cubicBezTo>
                  <a:pt x="20886" y="85026"/>
                  <a:pt x="23810" y="103553"/>
                  <a:pt x="25035" y="114276"/>
                </a:cubicBezTo>
                <a:cubicBezTo>
                  <a:pt x="32345" y="178236"/>
                  <a:pt x="39100" y="242877"/>
                  <a:pt x="56785" y="304776"/>
                </a:cubicBezTo>
                <a:cubicBezTo>
                  <a:pt x="60897" y="319167"/>
                  <a:pt x="79057" y="324942"/>
                  <a:pt x="88535" y="336526"/>
                </a:cubicBezTo>
                <a:cubicBezTo>
                  <a:pt x="98200" y="348339"/>
                  <a:pt x="104400" y="362707"/>
                  <a:pt x="113935" y="374626"/>
                </a:cubicBezTo>
                <a:cubicBezTo>
                  <a:pt x="141665" y="409289"/>
                  <a:pt x="135661" y="393313"/>
                  <a:pt x="171085" y="419076"/>
                </a:cubicBezTo>
                <a:cubicBezTo>
                  <a:pt x="184455" y="428799"/>
                  <a:pt x="194672" y="442910"/>
                  <a:pt x="209185" y="450826"/>
                </a:cubicBezTo>
                <a:cubicBezTo>
                  <a:pt x="290263" y="495050"/>
                  <a:pt x="285578" y="491075"/>
                  <a:pt x="348885" y="501626"/>
                </a:cubicBezTo>
                <a:cubicBezTo>
                  <a:pt x="526963" y="486786"/>
                  <a:pt x="540872" y="545715"/>
                  <a:pt x="590185" y="463526"/>
                </a:cubicBezTo>
                <a:cubicBezTo>
                  <a:pt x="598965" y="448893"/>
                  <a:pt x="607118" y="433893"/>
                  <a:pt x="615585" y="419076"/>
                </a:cubicBezTo>
                <a:cubicBezTo>
                  <a:pt x="609235" y="364043"/>
                  <a:pt x="611939" y="307190"/>
                  <a:pt x="596535" y="253976"/>
                </a:cubicBezTo>
                <a:cubicBezTo>
                  <a:pt x="588047" y="224653"/>
                  <a:pt x="565278" y="201227"/>
                  <a:pt x="545735" y="177776"/>
                </a:cubicBezTo>
                <a:cubicBezTo>
                  <a:pt x="535152" y="165076"/>
                  <a:pt x="526960" y="149920"/>
                  <a:pt x="513985" y="139676"/>
                </a:cubicBezTo>
                <a:cubicBezTo>
                  <a:pt x="492256" y="122521"/>
                  <a:pt x="420524" y="74113"/>
                  <a:pt x="380635" y="63476"/>
                </a:cubicBezTo>
                <a:cubicBezTo>
                  <a:pt x="364146" y="59079"/>
                  <a:pt x="346768" y="59243"/>
                  <a:pt x="329835" y="57126"/>
                </a:cubicBezTo>
                <a:cubicBezTo>
                  <a:pt x="286428" y="42657"/>
                  <a:pt x="261107" y="33183"/>
                  <a:pt x="202835" y="31726"/>
                </a:cubicBezTo>
                <a:cubicBezTo>
                  <a:pt x="153983" y="30505"/>
                  <a:pt x="105468" y="40193"/>
                  <a:pt x="56785" y="44426"/>
                </a:cubicBezTo>
                <a:cubicBezTo>
                  <a:pt x="44085" y="52893"/>
                  <a:pt x="30172" y="59775"/>
                  <a:pt x="18685" y="69826"/>
                </a:cubicBezTo>
                <a:cubicBezTo>
                  <a:pt x="-15334" y="99592"/>
                  <a:pt x="6322" y="186424"/>
                  <a:pt x="12335" y="203176"/>
                </a:cubicBezTo>
                <a:cubicBezTo>
                  <a:pt x="29998" y="252380"/>
                  <a:pt x="57919" y="299560"/>
                  <a:pt x="94885" y="336526"/>
                </a:cubicBezTo>
                <a:cubicBezTo>
                  <a:pt x="101235" y="342876"/>
                  <a:pt x="106234" y="350956"/>
                  <a:pt x="113935" y="355576"/>
                </a:cubicBezTo>
                <a:cubicBezTo>
                  <a:pt x="127758" y="363870"/>
                  <a:pt x="144192" y="366983"/>
                  <a:pt x="158385" y="374626"/>
                </a:cubicBezTo>
                <a:cubicBezTo>
                  <a:pt x="171824" y="381862"/>
                  <a:pt x="183233" y="392453"/>
                  <a:pt x="196485" y="400026"/>
                </a:cubicBezTo>
                <a:cubicBezTo>
                  <a:pt x="218727" y="412736"/>
                  <a:pt x="257985" y="432646"/>
                  <a:pt x="285385" y="438126"/>
                </a:cubicBezTo>
                <a:cubicBezTo>
                  <a:pt x="314738" y="443997"/>
                  <a:pt x="344427" y="448693"/>
                  <a:pt x="374285" y="450826"/>
                </a:cubicBezTo>
                <a:cubicBezTo>
                  <a:pt x="433439" y="455051"/>
                  <a:pt x="492818" y="455059"/>
                  <a:pt x="552085" y="457176"/>
                </a:cubicBezTo>
                <a:cubicBezTo>
                  <a:pt x="566902" y="455059"/>
                  <a:pt x="582199" y="455127"/>
                  <a:pt x="596535" y="450826"/>
                </a:cubicBezTo>
                <a:cubicBezTo>
                  <a:pt x="626046" y="441973"/>
                  <a:pt x="618413" y="421855"/>
                  <a:pt x="621935" y="393676"/>
                </a:cubicBezTo>
                <a:cubicBezTo>
                  <a:pt x="624312" y="374657"/>
                  <a:pt x="626168" y="355576"/>
                  <a:pt x="628285" y="336526"/>
                </a:cubicBezTo>
                <a:cubicBezTo>
                  <a:pt x="626168" y="296309"/>
                  <a:pt x="627144" y="255810"/>
                  <a:pt x="621935" y="215876"/>
                </a:cubicBezTo>
                <a:cubicBezTo>
                  <a:pt x="620711" y="206489"/>
                  <a:pt x="616172" y="196917"/>
                  <a:pt x="609235" y="190476"/>
                </a:cubicBezTo>
                <a:cubicBezTo>
                  <a:pt x="533839" y="120465"/>
                  <a:pt x="513215" y="127339"/>
                  <a:pt x="412385" y="82526"/>
                </a:cubicBezTo>
                <a:cubicBezTo>
                  <a:pt x="362541" y="60373"/>
                  <a:pt x="367792" y="54075"/>
                  <a:pt x="317135" y="44426"/>
                </a:cubicBezTo>
                <a:cubicBezTo>
                  <a:pt x="287729" y="38825"/>
                  <a:pt x="228235" y="31726"/>
                  <a:pt x="228235" y="31726"/>
                </a:cubicBezTo>
                <a:cubicBezTo>
                  <a:pt x="66292" y="44183"/>
                  <a:pt x="93624" y="471"/>
                  <a:pt x="44085" y="69826"/>
                </a:cubicBezTo>
                <a:cubicBezTo>
                  <a:pt x="39649" y="76036"/>
                  <a:pt x="35618" y="82526"/>
                  <a:pt x="31385" y="88876"/>
                </a:cubicBezTo>
                <a:cubicBezTo>
                  <a:pt x="25798" y="133574"/>
                  <a:pt x="15118" y="192903"/>
                  <a:pt x="31385" y="234926"/>
                </a:cubicBezTo>
                <a:cubicBezTo>
                  <a:pt x="53749" y="292699"/>
                  <a:pt x="98989" y="343423"/>
                  <a:pt x="152035" y="374626"/>
                </a:cubicBezTo>
                <a:cubicBezTo>
                  <a:pt x="170004" y="385196"/>
                  <a:pt x="190345" y="391102"/>
                  <a:pt x="209185" y="400026"/>
                </a:cubicBezTo>
                <a:cubicBezTo>
                  <a:pt x="218684" y="404525"/>
                  <a:pt x="297539" y="445927"/>
                  <a:pt x="317135" y="450826"/>
                </a:cubicBezTo>
                <a:cubicBezTo>
                  <a:pt x="344144" y="457578"/>
                  <a:pt x="372385" y="458066"/>
                  <a:pt x="399685" y="463526"/>
                </a:cubicBezTo>
                <a:cubicBezTo>
                  <a:pt x="425358" y="468661"/>
                  <a:pt x="450485" y="476226"/>
                  <a:pt x="475885" y="482576"/>
                </a:cubicBezTo>
                <a:cubicBezTo>
                  <a:pt x="535581" y="477984"/>
                  <a:pt x="570466" y="483579"/>
                  <a:pt x="621935" y="450826"/>
                </a:cubicBezTo>
                <a:cubicBezTo>
                  <a:pt x="627582" y="447232"/>
                  <a:pt x="626362" y="438187"/>
                  <a:pt x="628285" y="431776"/>
                </a:cubicBezTo>
                <a:cubicBezTo>
                  <a:pt x="632713" y="417016"/>
                  <a:pt x="636752" y="402143"/>
                  <a:pt x="640985" y="387326"/>
                </a:cubicBezTo>
                <a:cubicBezTo>
                  <a:pt x="640634" y="379950"/>
                  <a:pt x="649487" y="260109"/>
                  <a:pt x="621935" y="222226"/>
                </a:cubicBezTo>
                <a:cubicBezTo>
                  <a:pt x="609537" y="205179"/>
                  <a:pt x="563216" y="165487"/>
                  <a:pt x="545735" y="152376"/>
                </a:cubicBezTo>
                <a:cubicBezTo>
                  <a:pt x="491982" y="112061"/>
                  <a:pt x="462225" y="93495"/>
                  <a:pt x="399685" y="63476"/>
                </a:cubicBezTo>
                <a:cubicBezTo>
                  <a:pt x="374878" y="51569"/>
                  <a:pt x="349841" y="39633"/>
                  <a:pt x="323485" y="31726"/>
                </a:cubicBezTo>
                <a:cubicBezTo>
                  <a:pt x="307140" y="26822"/>
                  <a:pt x="289618" y="27493"/>
                  <a:pt x="272685" y="25376"/>
                </a:cubicBezTo>
                <a:cubicBezTo>
                  <a:pt x="192868" y="-14532"/>
                  <a:pt x="223409" y="-5167"/>
                  <a:pt x="50435" y="38076"/>
                </a:cubicBezTo>
                <a:cubicBezTo>
                  <a:pt x="42032" y="40177"/>
                  <a:pt x="44085" y="85321"/>
                  <a:pt x="44085" y="88876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4EE5D48B-0CC9-04FB-639F-AD5919B0BEE4}"/>
              </a:ext>
            </a:extLst>
          </p:cNvPr>
          <p:cNvSpPr/>
          <p:nvPr/>
        </p:nvSpPr>
        <p:spPr>
          <a:xfrm>
            <a:off x="3100954" y="1961575"/>
            <a:ext cx="626371" cy="457200"/>
          </a:xfrm>
          <a:custGeom>
            <a:avLst/>
            <a:gdLst>
              <a:gd name="connsiteX0" fmla="*/ 175521 w 626371"/>
              <a:gd name="connsiteY0" fmla="*/ 88900 h 457200"/>
              <a:gd name="connsiteX1" fmla="*/ 80271 w 626371"/>
              <a:gd name="connsiteY1" fmla="*/ 95250 h 457200"/>
              <a:gd name="connsiteX2" fmla="*/ 67571 w 626371"/>
              <a:gd name="connsiteY2" fmla="*/ 152400 h 457200"/>
              <a:gd name="connsiteX3" fmla="*/ 54871 w 626371"/>
              <a:gd name="connsiteY3" fmla="*/ 247650 h 457200"/>
              <a:gd name="connsiteX4" fmla="*/ 80271 w 626371"/>
              <a:gd name="connsiteY4" fmla="*/ 361950 h 457200"/>
              <a:gd name="connsiteX5" fmla="*/ 86621 w 626371"/>
              <a:gd name="connsiteY5" fmla="*/ 381000 h 457200"/>
              <a:gd name="connsiteX6" fmla="*/ 105671 w 626371"/>
              <a:gd name="connsiteY6" fmla="*/ 387350 h 457200"/>
              <a:gd name="connsiteX7" fmla="*/ 169171 w 626371"/>
              <a:gd name="connsiteY7" fmla="*/ 425450 h 457200"/>
              <a:gd name="connsiteX8" fmla="*/ 219971 w 626371"/>
              <a:gd name="connsiteY8" fmla="*/ 444500 h 457200"/>
              <a:gd name="connsiteX9" fmla="*/ 340621 w 626371"/>
              <a:gd name="connsiteY9" fmla="*/ 457200 h 457200"/>
              <a:gd name="connsiteX10" fmla="*/ 524771 w 626371"/>
              <a:gd name="connsiteY10" fmla="*/ 438150 h 457200"/>
              <a:gd name="connsiteX11" fmla="*/ 556521 w 626371"/>
              <a:gd name="connsiteY11" fmla="*/ 361950 h 457200"/>
              <a:gd name="connsiteX12" fmla="*/ 543821 w 626371"/>
              <a:gd name="connsiteY12" fmla="*/ 196850 h 457200"/>
              <a:gd name="connsiteX13" fmla="*/ 524771 w 626371"/>
              <a:gd name="connsiteY13" fmla="*/ 165100 h 457200"/>
              <a:gd name="connsiteX14" fmla="*/ 518421 w 626371"/>
              <a:gd name="connsiteY14" fmla="*/ 139700 h 457200"/>
              <a:gd name="connsiteX15" fmla="*/ 480321 w 626371"/>
              <a:gd name="connsiteY15" fmla="*/ 88900 h 457200"/>
              <a:gd name="connsiteX16" fmla="*/ 448571 w 626371"/>
              <a:gd name="connsiteY16" fmla="*/ 63500 h 457200"/>
              <a:gd name="connsiteX17" fmla="*/ 372371 w 626371"/>
              <a:gd name="connsiteY17" fmla="*/ 19050 h 457200"/>
              <a:gd name="connsiteX18" fmla="*/ 308871 w 626371"/>
              <a:gd name="connsiteY18" fmla="*/ 0 h 457200"/>
              <a:gd name="connsiteX19" fmla="*/ 162821 w 626371"/>
              <a:gd name="connsiteY19" fmla="*/ 12700 h 457200"/>
              <a:gd name="connsiteX20" fmla="*/ 137421 w 626371"/>
              <a:gd name="connsiteY20" fmla="*/ 44450 h 457200"/>
              <a:gd name="connsiteX21" fmla="*/ 99321 w 626371"/>
              <a:gd name="connsiteY21" fmla="*/ 120650 h 457200"/>
              <a:gd name="connsiteX22" fmla="*/ 86621 w 626371"/>
              <a:gd name="connsiteY22" fmla="*/ 165100 h 457200"/>
              <a:gd name="connsiteX23" fmla="*/ 92971 w 626371"/>
              <a:gd name="connsiteY23" fmla="*/ 266700 h 457200"/>
              <a:gd name="connsiteX24" fmla="*/ 118371 w 626371"/>
              <a:gd name="connsiteY24" fmla="*/ 292100 h 457200"/>
              <a:gd name="connsiteX25" fmla="*/ 162821 w 626371"/>
              <a:gd name="connsiteY25" fmla="*/ 342900 h 457200"/>
              <a:gd name="connsiteX26" fmla="*/ 239021 w 626371"/>
              <a:gd name="connsiteY26" fmla="*/ 387350 h 457200"/>
              <a:gd name="connsiteX27" fmla="*/ 346971 w 626371"/>
              <a:gd name="connsiteY27" fmla="*/ 406400 h 457200"/>
              <a:gd name="connsiteX28" fmla="*/ 556521 w 626371"/>
              <a:gd name="connsiteY28" fmla="*/ 400050 h 457200"/>
              <a:gd name="connsiteX29" fmla="*/ 575571 w 626371"/>
              <a:gd name="connsiteY29" fmla="*/ 381000 h 457200"/>
              <a:gd name="connsiteX30" fmla="*/ 600971 w 626371"/>
              <a:gd name="connsiteY30" fmla="*/ 298450 h 457200"/>
              <a:gd name="connsiteX31" fmla="*/ 613671 w 626371"/>
              <a:gd name="connsiteY31" fmla="*/ 254000 h 457200"/>
              <a:gd name="connsiteX32" fmla="*/ 588271 w 626371"/>
              <a:gd name="connsiteY32" fmla="*/ 184150 h 457200"/>
              <a:gd name="connsiteX33" fmla="*/ 493021 w 626371"/>
              <a:gd name="connsiteY33" fmla="*/ 107950 h 457200"/>
              <a:gd name="connsiteX34" fmla="*/ 435871 w 626371"/>
              <a:gd name="connsiteY34" fmla="*/ 76200 h 457200"/>
              <a:gd name="connsiteX35" fmla="*/ 385071 w 626371"/>
              <a:gd name="connsiteY35" fmla="*/ 50800 h 457200"/>
              <a:gd name="connsiteX36" fmla="*/ 346971 w 626371"/>
              <a:gd name="connsiteY36" fmla="*/ 25400 h 457200"/>
              <a:gd name="connsiteX37" fmla="*/ 289821 w 626371"/>
              <a:gd name="connsiteY37" fmla="*/ 12700 h 457200"/>
              <a:gd name="connsiteX38" fmla="*/ 239021 w 626371"/>
              <a:gd name="connsiteY38" fmla="*/ 6350 h 457200"/>
              <a:gd name="connsiteX39" fmla="*/ 67571 w 626371"/>
              <a:gd name="connsiteY39" fmla="*/ 25400 h 457200"/>
              <a:gd name="connsiteX40" fmla="*/ 48521 w 626371"/>
              <a:gd name="connsiteY40" fmla="*/ 38100 h 457200"/>
              <a:gd name="connsiteX41" fmla="*/ 42171 w 626371"/>
              <a:gd name="connsiteY41" fmla="*/ 57150 h 457200"/>
              <a:gd name="connsiteX42" fmla="*/ 48521 w 626371"/>
              <a:gd name="connsiteY42" fmla="*/ 266700 h 457200"/>
              <a:gd name="connsiteX43" fmla="*/ 67571 w 626371"/>
              <a:gd name="connsiteY43" fmla="*/ 292100 h 457200"/>
              <a:gd name="connsiteX44" fmla="*/ 92971 w 626371"/>
              <a:gd name="connsiteY44" fmla="*/ 330200 h 457200"/>
              <a:gd name="connsiteX45" fmla="*/ 112021 w 626371"/>
              <a:gd name="connsiteY45" fmla="*/ 355600 h 457200"/>
              <a:gd name="connsiteX46" fmla="*/ 143771 w 626371"/>
              <a:gd name="connsiteY46" fmla="*/ 368300 h 457200"/>
              <a:gd name="connsiteX47" fmla="*/ 226321 w 626371"/>
              <a:gd name="connsiteY47" fmla="*/ 400050 h 457200"/>
              <a:gd name="connsiteX48" fmla="*/ 518421 w 626371"/>
              <a:gd name="connsiteY48" fmla="*/ 412750 h 457200"/>
              <a:gd name="connsiteX49" fmla="*/ 556521 w 626371"/>
              <a:gd name="connsiteY49" fmla="*/ 361950 h 457200"/>
              <a:gd name="connsiteX50" fmla="*/ 543821 w 626371"/>
              <a:gd name="connsiteY50" fmla="*/ 215900 h 457200"/>
              <a:gd name="connsiteX51" fmla="*/ 524771 w 626371"/>
              <a:gd name="connsiteY51" fmla="*/ 203200 h 457200"/>
              <a:gd name="connsiteX52" fmla="*/ 512071 w 626371"/>
              <a:gd name="connsiteY52" fmla="*/ 177800 h 457200"/>
              <a:gd name="connsiteX53" fmla="*/ 493021 w 626371"/>
              <a:gd name="connsiteY53" fmla="*/ 158750 h 457200"/>
              <a:gd name="connsiteX54" fmla="*/ 442221 w 626371"/>
              <a:gd name="connsiteY54" fmla="*/ 114300 h 457200"/>
              <a:gd name="connsiteX55" fmla="*/ 410471 w 626371"/>
              <a:gd name="connsiteY55" fmla="*/ 82550 h 457200"/>
              <a:gd name="connsiteX56" fmla="*/ 372371 w 626371"/>
              <a:gd name="connsiteY56" fmla="*/ 50800 h 457200"/>
              <a:gd name="connsiteX57" fmla="*/ 315221 w 626371"/>
              <a:gd name="connsiteY57" fmla="*/ 31750 h 457200"/>
              <a:gd name="connsiteX58" fmla="*/ 296171 w 626371"/>
              <a:gd name="connsiteY58" fmla="*/ 19050 h 457200"/>
              <a:gd name="connsiteX59" fmla="*/ 35821 w 626371"/>
              <a:gd name="connsiteY59" fmla="*/ 38100 h 457200"/>
              <a:gd name="connsiteX60" fmla="*/ 10421 w 626371"/>
              <a:gd name="connsiteY60" fmla="*/ 63500 h 457200"/>
              <a:gd name="connsiteX61" fmla="*/ 4071 w 626371"/>
              <a:gd name="connsiteY61" fmla="*/ 95250 h 457200"/>
              <a:gd name="connsiteX62" fmla="*/ 23121 w 626371"/>
              <a:gd name="connsiteY62" fmla="*/ 247650 h 457200"/>
              <a:gd name="connsiteX63" fmla="*/ 29471 w 626371"/>
              <a:gd name="connsiteY63" fmla="*/ 266700 h 457200"/>
              <a:gd name="connsiteX64" fmla="*/ 54871 w 626371"/>
              <a:gd name="connsiteY64" fmla="*/ 292100 h 457200"/>
              <a:gd name="connsiteX65" fmla="*/ 124721 w 626371"/>
              <a:gd name="connsiteY65" fmla="*/ 368300 h 457200"/>
              <a:gd name="connsiteX66" fmla="*/ 169171 w 626371"/>
              <a:gd name="connsiteY66" fmla="*/ 381000 h 457200"/>
              <a:gd name="connsiteX67" fmla="*/ 200921 w 626371"/>
              <a:gd name="connsiteY67" fmla="*/ 400050 h 457200"/>
              <a:gd name="connsiteX68" fmla="*/ 461271 w 626371"/>
              <a:gd name="connsiteY68" fmla="*/ 393700 h 457200"/>
              <a:gd name="connsiteX69" fmla="*/ 486671 w 626371"/>
              <a:gd name="connsiteY69" fmla="*/ 368300 h 457200"/>
              <a:gd name="connsiteX70" fmla="*/ 499371 w 626371"/>
              <a:gd name="connsiteY70" fmla="*/ 330200 h 457200"/>
              <a:gd name="connsiteX71" fmla="*/ 473971 w 626371"/>
              <a:gd name="connsiteY71" fmla="*/ 127000 h 457200"/>
              <a:gd name="connsiteX72" fmla="*/ 442221 w 626371"/>
              <a:gd name="connsiteY72" fmla="*/ 69850 h 457200"/>
              <a:gd name="connsiteX73" fmla="*/ 416821 w 626371"/>
              <a:gd name="connsiteY73" fmla="*/ 44450 h 457200"/>
              <a:gd name="connsiteX74" fmla="*/ 302521 w 626371"/>
              <a:gd name="connsiteY74" fmla="*/ 19050 h 457200"/>
              <a:gd name="connsiteX75" fmla="*/ 67571 w 626371"/>
              <a:gd name="connsiteY75" fmla="*/ 31750 h 457200"/>
              <a:gd name="connsiteX76" fmla="*/ 54871 w 626371"/>
              <a:gd name="connsiteY76" fmla="*/ 50800 h 457200"/>
              <a:gd name="connsiteX77" fmla="*/ 35821 w 626371"/>
              <a:gd name="connsiteY77" fmla="*/ 95250 h 457200"/>
              <a:gd name="connsiteX78" fmla="*/ 35821 w 626371"/>
              <a:gd name="connsiteY78" fmla="*/ 247650 h 457200"/>
              <a:gd name="connsiteX79" fmla="*/ 48521 w 626371"/>
              <a:gd name="connsiteY79" fmla="*/ 279400 h 457200"/>
              <a:gd name="connsiteX80" fmla="*/ 112021 w 626371"/>
              <a:gd name="connsiteY80" fmla="*/ 355600 h 457200"/>
              <a:gd name="connsiteX81" fmla="*/ 131071 w 626371"/>
              <a:gd name="connsiteY81" fmla="*/ 368300 h 457200"/>
              <a:gd name="connsiteX82" fmla="*/ 156471 w 626371"/>
              <a:gd name="connsiteY82" fmla="*/ 393700 h 457200"/>
              <a:gd name="connsiteX83" fmla="*/ 200921 w 626371"/>
              <a:gd name="connsiteY83" fmla="*/ 412750 h 457200"/>
              <a:gd name="connsiteX84" fmla="*/ 283471 w 626371"/>
              <a:gd name="connsiteY84" fmla="*/ 431800 h 457200"/>
              <a:gd name="connsiteX85" fmla="*/ 461271 w 626371"/>
              <a:gd name="connsiteY85" fmla="*/ 425450 h 457200"/>
              <a:gd name="connsiteX86" fmla="*/ 550171 w 626371"/>
              <a:gd name="connsiteY86" fmla="*/ 374650 h 457200"/>
              <a:gd name="connsiteX87" fmla="*/ 581921 w 626371"/>
              <a:gd name="connsiteY87" fmla="*/ 361950 h 457200"/>
              <a:gd name="connsiteX88" fmla="*/ 600971 w 626371"/>
              <a:gd name="connsiteY88" fmla="*/ 342900 h 457200"/>
              <a:gd name="connsiteX89" fmla="*/ 626371 w 626371"/>
              <a:gd name="connsiteY89" fmla="*/ 266700 h 457200"/>
              <a:gd name="connsiteX90" fmla="*/ 620021 w 626371"/>
              <a:gd name="connsiteY90" fmla="*/ 222250 h 457200"/>
              <a:gd name="connsiteX91" fmla="*/ 562871 w 626371"/>
              <a:gd name="connsiteY91" fmla="*/ 152400 h 457200"/>
              <a:gd name="connsiteX92" fmla="*/ 550171 w 626371"/>
              <a:gd name="connsiteY92" fmla="*/ 127000 h 457200"/>
              <a:gd name="connsiteX93" fmla="*/ 524771 w 626371"/>
              <a:gd name="connsiteY93" fmla="*/ 114300 h 457200"/>
              <a:gd name="connsiteX94" fmla="*/ 499371 w 626371"/>
              <a:gd name="connsiteY94" fmla="*/ 95250 h 457200"/>
              <a:gd name="connsiteX95" fmla="*/ 442221 w 626371"/>
              <a:gd name="connsiteY95" fmla="*/ 63500 h 457200"/>
              <a:gd name="connsiteX96" fmla="*/ 397771 w 626371"/>
              <a:gd name="connsiteY96" fmla="*/ 44450 h 457200"/>
              <a:gd name="connsiteX97" fmla="*/ 359671 w 626371"/>
              <a:gd name="connsiteY97" fmla="*/ 25400 h 457200"/>
              <a:gd name="connsiteX98" fmla="*/ 270771 w 626371"/>
              <a:gd name="connsiteY98" fmla="*/ 19050 h 457200"/>
              <a:gd name="connsiteX99" fmla="*/ 112021 w 626371"/>
              <a:gd name="connsiteY99" fmla="*/ 44450 h 457200"/>
              <a:gd name="connsiteX100" fmla="*/ 92971 w 626371"/>
              <a:gd name="connsiteY100" fmla="*/ 82550 h 457200"/>
              <a:gd name="connsiteX101" fmla="*/ 67571 w 626371"/>
              <a:gd name="connsiteY101" fmla="*/ 152400 h 457200"/>
              <a:gd name="connsiteX102" fmla="*/ 61221 w 626371"/>
              <a:gd name="connsiteY102" fmla="*/ 184150 h 457200"/>
              <a:gd name="connsiteX103" fmla="*/ 80271 w 626371"/>
              <a:gd name="connsiteY103" fmla="*/ 31115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26371" h="457200">
                <a:moveTo>
                  <a:pt x="175521" y="88900"/>
                </a:moveTo>
                <a:cubicBezTo>
                  <a:pt x="143771" y="91017"/>
                  <a:pt x="107698" y="79116"/>
                  <a:pt x="80271" y="95250"/>
                </a:cubicBezTo>
                <a:cubicBezTo>
                  <a:pt x="63451" y="105144"/>
                  <a:pt x="71167" y="133220"/>
                  <a:pt x="67571" y="152400"/>
                </a:cubicBezTo>
                <a:cubicBezTo>
                  <a:pt x="64285" y="169927"/>
                  <a:pt x="56833" y="231957"/>
                  <a:pt x="54871" y="247650"/>
                </a:cubicBezTo>
                <a:cubicBezTo>
                  <a:pt x="63338" y="285750"/>
                  <a:pt x="71231" y="323982"/>
                  <a:pt x="80271" y="361950"/>
                </a:cubicBezTo>
                <a:cubicBezTo>
                  <a:pt x="81821" y="368461"/>
                  <a:pt x="81888" y="376267"/>
                  <a:pt x="86621" y="381000"/>
                </a:cubicBezTo>
                <a:cubicBezTo>
                  <a:pt x="91354" y="385733"/>
                  <a:pt x="99820" y="384099"/>
                  <a:pt x="105671" y="387350"/>
                </a:cubicBezTo>
                <a:cubicBezTo>
                  <a:pt x="150646" y="412336"/>
                  <a:pt x="130740" y="409437"/>
                  <a:pt x="169171" y="425450"/>
                </a:cubicBezTo>
                <a:cubicBezTo>
                  <a:pt x="185865" y="432406"/>
                  <a:pt x="202189" y="441207"/>
                  <a:pt x="219971" y="444500"/>
                </a:cubicBezTo>
                <a:cubicBezTo>
                  <a:pt x="259734" y="451863"/>
                  <a:pt x="340621" y="457200"/>
                  <a:pt x="340621" y="457200"/>
                </a:cubicBezTo>
                <a:cubicBezTo>
                  <a:pt x="402004" y="450850"/>
                  <a:pt x="468311" y="463059"/>
                  <a:pt x="524771" y="438150"/>
                </a:cubicBezTo>
                <a:cubicBezTo>
                  <a:pt x="549946" y="427043"/>
                  <a:pt x="556521" y="361950"/>
                  <a:pt x="556521" y="361950"/>
                </a:cubicBezTo>
                <a:cubicBezTo>
                  <a:pt x="568358" y="290927"/>
                  <a:pt x="569935" y="305658"/>
                  <a:pt x="543821" y="196850"/>
                </a:cubicBezTo>
                <a:cubicBezTo>
                  <a:pt x="540941" y="184849"/>
                  <a:pt x="531121" y="175683"/>
                  <a:pt x="524771" y="165100"/>
                </a:cubicBezTo>
                <a:cubicBezTo>
                  <a:pt x="522654" y="156633"/>
                  <a:pt x="521965" y="147675"/>
                  <a:pt x="518421" y="139700"/>
                </a:cubicBezTo>
                <a:cubicBezTo>
                  <a:pt x="508263" y="116845"/>
                  <a:pt x="498266" y="104602"/>
                  <a:pt x="480321" y="88900"/>
                </a:cubicBezTo>
                <a:cubicBezTo>
                  <a:pt x="470121" y="79975"/>
                  <a:pt x="459950" y="70863"/>
                  <a:pt x="448571" y="63500"/>
                </a:cubicBezTo>
                <a:cubicBezTo>
                  <a:pt x="423883" y="47525"/>
                  <a:pt x="400537" y="27500"/>
                  <a:pt x="372371" y="19050"/>
                </a:cubicBezTo>
                <a:lnTo>
                  <a:pt x="308871" y="0"/>
                </a:lnTo>
                <a:cubicBezTo>
                  <a:pt x="260188" y="4233"/>
                  <a:pt x="210124" y="436"/>
                  <a:pt x="162821" y="12700"/>
                </a:cubicBezTo>
                <a:cubicBezTo>
                  <a:pt x="149701" y="16101"/>
                  <a:pt x="144939" y="33173"/>
                  <a:pt x="137421" y="44450"/>
                </a:cubicBezTo>
                <a:cubicBezTo>
                  <a:pt x="121042" y="69018"/>
                  <a:pt x="108556" y="92946"/>
                  <a:pt x="99321" y="120650"/>
                </a:cubicBezTo>
                <a:cubicBezTo>
                  <a:pt x="94448" y="135269"/>
                  <a:pt x="90854" y="150283"/>
                  <a:pt x="86621" y="165100"/>
                </a:cubicBezTo>
                <a:cubicBezTo>
                  <a:pt x="88738" y="198967"/>
                  <a:pt x="84741" y="233780"/>
                  <a:pt x="92971" y="266700"/>
                </a:cubicBezTo>
                <a:cubicBezTo>
                  <a:pt x="95875" y="278316"/>
                  <a:pt x="110486" y="283089"/>
                  <a:pt x="118371" y="292100"/>
                </a:cubicBezTo>
                <a:cubicBezTo>
                  <a:pt x="142225" y="319362"/>
                  <a:pt x="132630" y="318747"/>
                  <a:pt x="162821" y="342900"/>
                </a:cubicBezTo>
                <a:cubicBezTo>
                  <a:pt x="179762" y="356452"/>
                  <a:pt x="217943" y="379822"/>
                  <a:pt x="239021" y="387350"/>
                </a:cubicBezTo>
                <a:cubicBezTo>
                  <a:pt x="278196" y="401341"/>
                  <a:pt x="305659" y="401810"/>
                  <a:pt x="346971" y="406400"/>
                </a:cubicBezTo>
                <a:cubicBezTo>
                  <a:pt x="416821" y="404283"/>
                  <a:pt x="487066" y="407767"/>
                  <a:pt x="556521" y="400050"/>
                </a:cubicBezTo>
                <a:cubicBezTo>
                  <a:pt x="565446" y="399058"/>
                  <a:pt x="570811" y="388615"/>
                  <a:pt x="575571" y="381000"/>
                </a:cubicBezTo>
                <a:cubicBezTo>
                  <a:pt x="587898" y="361277"/>
                  <a:pt x="596004" y="317075"/>
                  <a:pt x="600971" y="298450"/>
                </a:cubicBezTo>
                <a:cubicBezTo>
                  <a:pt x="604941" y="283561"/>
                  <a:pt x="609438" y="268817"/>
                  <a:pt x="613671" y="254000"/>
                </a:cubicBezTo>
                <a:cubicBezTo>
                  <a:pt x="607970" y="225495"/>
                  <a:pt x="607631" y="209317"/>
                  <a:pt x="588271" y="184150"/>
                </a:cubicBezTo>
                <a:cubicBezTo>
                  <a:pt x="558104" y="144933"/>
                  <a:pt x="534522" y="132363"/>
                  <a:pt x="493021" y="107950"/>
                </a:cubicBezTo>
                <a:cubicBezTo>
                  <a:pt x="474237" y="96901"/>
                  <a:pt x="455131" y="86396"/>
                  <a:pt x="435871" y="76200"/>
                </a:cubicBezTo>
                <a:cubicBezTo>
                  <a:pt x="419139" y="67342"/>
                  <a:pt x="401509" y="60193"/>
                  <a:pt x="385071" y="50800"/>
                </a:cubicBezTo>
                <a:cubicBezTo>
                  <a:pt x="371819" y="43227"/>
                  <a:pt x="360314" y="32813"/>
                  <a:pt x="346971" y="25400"/>
                </a:cubicBezTo>
                <a:cubicBezTo>
                  <a:pt x="333882" y="18128"/>
                  <a:pt x="299562" y="14092"/>
                  <a:pt x="289821" y="12700"/>
                </a:cubicBezTo>
                <a:cubicBezTo>
                  <a:pt x="272927" y="10287"/>
                  <a:pt x="255954" y="8467"/>
                  <a:pt x="239021" y="6350"/>
                </a:cubicBezTo>
                <a:cubicBezTo>
                  <a:pt x="181871" y="12700"/>
                  <a:pt x="124290" y="15947"/>
                  <a:pt x="67571" y="25400"/>
                </a:cubicBezTo>
                <a:cubicBezTo>
                  <a:pt x="60043" y="26655"/>
                  <a:pt x="53289" y="32141"/>
                  <a:pt x="48521" y="38100"/>
                </a:cubicBezTo>
                <a:cubicBezTo>
                  <a:pt x="44340" y="43327"/>
                  <a:pt x="44288" y="50800"/>
                  <a:pt x="42171" y="57150"/>
                </a:cubicBezTo>
                <a:cubicBezTo>
                  <a:pt x="30037" y="142088"/>
                  <a:pt x="27217" y="138873"/>
                  <a:pt x="48521" y="266700"/>
                </a:cubicBezTo>
                <a:cubicBezTo>
                  <a:pt x="50261" y="277139"/>
                  <a:pt x="61502" y="283430"/>
                  <a:pt x="67571" y="292100"/>
                </a:cubicBezTo>
                <a:cubicBezTo>
                  <a:pt x="76324" y="304604"/>
                  <a:pt x="84218" y="317696"/>
                  <a:pt x="92971" y="330200"/>
                </a:cubicBezTo>
                <a:cubicBezTo>
                  <a:pt x="99040" y="338870"/>
                  <a:pt x="103554" y="349250"/>
                  <a:pt x="112021" y="355600"/>
                </a:cubicBezTo>
                <a:cubicBezTo>
                  <a:pt x="121140" y="362439"/>
                  <a:pt x="133764" y="362842"/>
                  <a:pt x="143771" y="368300"/>
                </a:cubicBezTo>
                <a:cubicBezTo>
                  <a:pt x="209545" y="404177"/>
                  <a:pt x="151836" y="389409"/>
                  <a:pt x="226321" y="400050"/>
                </a:cubicBezTo>
                <a:cubicBezTo>
                  <a:pt x="345083" y="447555"/>
                  <a:pt x="319274" y="447601"/>
                  <a:pt x="518421" y="412750"/>
                </a:cubicBezTo>
                <a:cubicBezTo>
                  <a:pt x="524113" y="411754"/>
                  <a:pt x="550085" y="371604"/>
                  <a:pt x="556521" y="361950"/>
                </a:cubicBezTo>
                <a:cubicBezTo>
                  <a:pt x="552288" y="313267"/>
                  <a:pt x="553405" y="263818"/>
                  <a:pt x="543821" y="215900"/>
                </a:cubicBezTo>
                <a:cubicBezTo>
                  <a:pt x="542324" y="208416"/>
                  <a:pt x="529657" y="209063"/>
                  <a:pt x="524771" y="203200"/>
                </a:cubicBezTo>
                <a:cubicBezTo>
                  <a:pt x="518711" y="195928"/>
                  <a:pt x="517573" y="185503"/>
                  <a:pt x="512071" y="177800"/>
                </a:cubicBezTo>
                <a:cubicBezTo>
                  <a:pt x="506851" y="170492"/>
                  <a:pt x="498241" y="166058"/>
                  <a:pt x="493021" y="158750"/>
                </a:cubicBezTo>
                <a:cubicBezTo>
                  <a:pt x="446492" y="93610"/>
                  <a:pt x="530005" y="178143"/>
                  <a:pt x="442221" y="114300"/>
                </a:cubicBezTo>
                <a:cubicBezTo>
                  <a:pt x="430117" y="105497"/>
                  <a:pt x="421546" y="92618"/>
                  <a:pt x="410471" y="82550"/>
                </a:cubicBezTo>
                <a:cubicBezTo>
                  <a:pt x="398239" y="71430"/>
                  <a:pt x="385914" y="60280"/>
                  <a:pt x="372371" y="50800"/>
                </a:cubicBezTo>
                <a:cubicBezTo>
                  <a:pt x="351339" y="36078"/>
                  <a:pt x="340266" y="36759"/>
                  <a:pt x="315221" y="31750"/>
                </a:cubicBezTo>
                <a:cubicBezTo>
                  <a:pt x="308871" y="27517"/>
                  <a:pt x="303672" y="20456"/>
                  <a:pt x="296171" y="19050"/>
                </a:cubicBezTo>
                <a:cubicBezTo>
                  <a:pt x="201540" y="1307"/>
                  <a:pt x="137658" y="23552"/>
                  <a:pt x="35821" y="38100"/>
                </a:cubicBezTo>
                <a:cubicBezTo>
                  <a:pt x="27354" y="46567"/>
                  <a:pt x="16236" y="53033"/>
                  <a:pt x="10421" y="63500"/>
                </a:cubicBezTo>
                <a:cubicBezTo>
                  <a:pt x="5179" y="72935"/>
                  <a:pt x="4071" y="84457"/>
                  <a:pt x="4071" y="95250"/>
                </a:cubicBezTo>
                <a:cubicBezTo>
                  <a:pt x="4071" y="331790"/>
                  <a:pt x="-13112" y="175184"/>
                  <a:pt x="23121" y="247650"/>
                </a:cubicBezTo>
                <a:cubicBezTo>
                  <a:pt x="26114" y="253637"/>
                  <a:pt x="25580" y="261253"/>
                  <a:pt x="29471" y="266700"/>
                </a:cubicBezTo>
                <a:cubicBezTo>
                  <a:pt x="36431" y="276443"/>
                  <a:pt x="47289" y="282833"/>
                  <a:pt x="54871" y="292100"/>
                </a:cubicBezTo>
                <a:cubicBezTo>
                  <a:pt x="82242" y="325554"/>
                  <a:pt x="85333" y="347091"/>
                  <a:pt x="124721" y="368300"/>
                </a:cubicBezTo>
                <a:cubicBezTo>
                  <a:pt x="138289" y="375606"/>
                  <a:pt x="154354" y="376767"/>
                  <a:pt x="169171" y="381000"/>
                </a:cubicBezTo>
                <a:cubicBezTo>
                  <a:pt x="179754" y="387350"/>
                  <a:pt x="188873" y="397373"/>
                  <a:pt x="200921" y="400050"/>
                </a:cubicBezTo>
                <a:cubicBezTo>
                  <a:pt x="272554" y="415969"/>
                  <a:pt x="406994" y="397577"/>
                  <a:pt x="461271" y="393700"/>
                </a:cubicBezTo>
                <a:cubicBezTo>
                  <a:pt x="469738" y="385233"/>
                  <a:pt x="480511" y="378567"/>
                  <a:pt x="486671" y="368300"/>
                </a:cubicBezTo>
                <a:cubicBezTo>
                  <a:pt x="493559" y="356821"/>
                  <a:pt x="498910" y="343579"/>
                  <a:pt x="499371" y="330200"/>
                </a:cubicBezTo>
                <a:cubicBezTo>
                  <a:pt x="503433" y="212408"/>
                  <a:pt x="503781" y="210467"/>
                  <a:pt x="473971" y="127000"/>
                </a:cubicBezTo>
                <a:cubicBezTo>
                  <a:pt x="463556" y="97838"/>
                  <a:pt x="462339" y="92842"/>
                  <a:pt x="442221" y="69850"/>
                </a:cubicBezTo>
                <a:cubicBezTo>
                  <a:pt x="434336" y="60839"/>
                  <a:pt x="426923" y="50878"/>
                  <a:pt x="416821" y="44450"/>
                </a:cubicBezTo>
                <a:cubicBezTo>
                  <a:pt x="376002" y="18474"/>
                  <a:pt x="351993" y="23547"/>
                  <a:pt x="302521" y="19050"/>
                </a:cubicBezTo>
                <a:cubicBezTo>
                  <a:pt x="199689" y="-3801"/>
                  <a:pt x="225541" y="-5110"/>
                  <a:pt x="67571" y="31750"/>
                </a:cubicBezTo>
                <a:cubicBezTo>
                  <a:pt x="60139" y="33484"/>
                  <a:pt x="58284" y="43974"/>
                  <a:pt x="54871" y="50800"/>
                </a:cubicBezTo>
                <a:cubicBezTo>
                  <a:pt x="47662" y="65218"/>
                  <a:pt x="42171" y="80433"/>
                  <a:pt x="35821" y="95250"/>
                </a:cubicBezTo>
                <a:cubicBezTo>
                  <a:pt x="28400" y="162038"/>
                  <a:pt x="24140" y="169778"/>
                  <a:pt x="35821" y="247650"/>
                </a:cubicBezTo>
                <a:cubicBezTo>
                  <a:pt x="37512" y="258922"/>
                  <a:pt x="42547" y="269692"/>
                  <a:pt x="48521" y="279400"/>
                </a:cubicBezTo>
                <a:cubicBezTo>
                  <a:pt x="63328" y="303461"/>
                  <a:pt x="88894" y="335777"/>
                  <a:pt x="112021" y="355600"/>
                </a:cubicBezTo>
                <a:cubicBezTo>
                  <a:pt x="117815" y="360567"/>
                  <a:pt x="125277" y="363333"/>
                  <a:pt x="131071" y="368300"/>
                </a:cubicBezTo>
                <a:cubicBezTo>
                  <a:pt x="140162" y="376092"/>
                  <a:pt x="146369" y="387272"/>
                  <a:pt x="156471" y="393700"/>
                </a:cubicBezTo>
                <a:cubicBezTo>
                  <a:pt x="170071" y="402354"/>
                  <a:pt x="185481" y="408118"/>
                  <a:pt x="200921" y="412750"/>
                </a:cubicBezTo>
                <a:cubicBezTo>
                  <a:pt x="227970" y="420865"/>
                  <a:pt x="255954" y="425450"/>
                  <a:pt x="283471" y="431800"/>
                </a:cubicBezTo>
                <a:cubicBezTo>
                  <a:pt x="342738" y="429683"/>
                  <a:pt x="403283" y="437876"/>
                  <a:pt x="461271" y="425450"/>
                </a:cubicBezTo>
                <a:cubicBezTo>
                  <a:pt x="494644" y="418299"/>
                  <a:pt x="518482" y="387326"/>
                  <a:pt x="550171" y="374650"/>
                </a:cubicBezTo>
                <a:lnTo>
                  <a:pt x="581921" y="361950"/>
                </a:lnTo>
                <a:cubicBezTo>
                  <a:pt x="588271" y="355600"/>
                  <a:pt x="595990" y="350372"/>
                  <a:pt x="600971" y="342900"/>
                </a:cubicBezTo>
                <a:cubicBezTo>
                  <a:pt x="623023" y="309823"/>
                  <a:pt x="620186" y="303809"/>
                  <a:pt x="626371" y="266700"/>
                </a:cubicBezTo>
                <a:cubicBezTo>
                  <a:pt x="624254" y="251883"/>
                  <a:pt x="626350" y="235813"/>
                  <a:pt x="620021" y="222250"/>
                </a:cubicBezTo>
                <a:cubicBezTo>
                  <a:pt x="580750" y="138099"/>
                  <a:pt x="595099" y="197519"/>
                  <a:pt x="562871" y="152400"/>
                </a:cubicBezTo>
                <a:cubicBezTo>
                  <a:pt x="557369" y="144697"/>
                  <a:pt x="556864" y="133693"/>
                  <a:pt x="550171" y="127000"/>
                </a:cubicBezTo>
                <a:cubicBezTo>
                  <a:pt x="543478" y="120307"/>
                  <a:pt x="532798" y="119317"/>
                  <a:pt x="524771" y="114300"/>
                </a:cubicBezTo>
                <a:cubicBezTo>
                  <a:pt x="515796" y="108691"/>
                  <a:pt x="508177" y="101121"/>
                  <a:pt x="499371" y="95250"/>
                </a:cubicBezTo>
                <a:cubicBezTo>
                  <a:pt x="482215" y="83812"/>
                  <a:pt x="461242" y="72146"/>
                  <a:pt x="442221" y="63500"/>
                </a:cubicBezTo>
                <a:cubicBezTo>
                  <a:pt x="427546" y="56829"/>
                  <a:pt x="412407" y="51205"/>
                  <a:pt x="397771" y="44450"/>
                </a:cubicBezTo>
                <a:cubicBezTo>
                  <a:pt x="384879" y="38500"/>
                  <a:pt x="373594" y="28185"/>
                  <a:pt x="359671" y="25400"/>
                </a:cubicBezTo>
                <a:cubicBezTo>
                  <a:pt x="330539" y="19574"/>
                  <a:pt x="300404" y="21167"/>
                  <a:pt x="270771" y="19050"/>
                </a:cubicBezTo>
                <a:cubicBezTo>
                  <a:pt x="217854" y="27517"/>
                  <a:pt x="162489" y="26426"/>
                  <a:pt x="112021" y="44450"/>
                </a:cubicBezTo>
                <a:cubicBezTo>
                  <a:pt x="98649" y="49226"/>
                  <a:pt x="98847" y="69624"/>
                  <a:pt x="92971" y="82550"/>
                </a:cubicBezTo>
                <a:cubicBezTo>
                  <a:pt x="85224" y="99593"/>
                  <a:pt x="72219" y="135357"/>
                  <a:pt x="67571" y="152400"/>
                </a:cubicBezTo>
                <a:cubicBezTo>
                  <a:pt x="64731" y="162813"/>
                  <a:pt x="63338" y="173567"/>
                  <a:pt x="61221" y="184150"/>
                </a:cubicBezTo>
                <a:cubicBezTo>
                  <a:pt x="74444" y="303154"/>
                  <a:pt x="56777" y="264163"/>
                  <a:pt x="80271" y="31115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9EAD121E-F23B-5900-5EC9-52BE87839B4D}"/>
              </a:ext>
            </a:extLst>
          </p:cNvPr>
          <p:cNvSpPr/>
          <p:nvPr/>
        </p:nvSpPr>
        <p:spPr>
          <a:xfrm>
            <a:off x="893840" y="5483078"/>
            <a:ext cx="2744563" cy="628650"/>
          </a:xfrm>
          <a:custGeom>
            <a:avLst/>
            <a:gdLst>
              <a:gd name="connsiteX0" fmla="*/ 102963 w 2744563"/>
              <a:gd name="connsiteY0" fmla="*/ 171450 h 628650"/>
              <a:gd name="connsiteX1" fmla="*/ 134713 w 2744563"/>
              <a:gd name="connsiteY1" fmla="*/ 139700 h 628650"/>
              <a:gd name="connsiteX2" fmla="*/ 191863 w 2744563"/>
              <a:gd name="connsiteY2" fmla="*/ 127000 h 628650"/>
              <a:gd name="connsiteX3" fmla="*/ 287113 w 2744563"/>
              <a:gd name="connsiteY3" fmla="*/ 107950 h 628650"/>
              <a:gd name="connsiteX4" fmla="*/ 312513 w 2744563"/>
              <a:gd name="connsiteY4" fmla="*/ 101600 h 628650"/>
              <a:gd name="connsiteX5" fmla="*/ 382363 w 2744563"/>
              <a:gd name="connsiteY5" fmla="*/ 95250 h 628650"/>
              <a:gd name="connsiteX6" fmla="*/ 414113 w 2744563"/>
              <a:gd name="connsiteY6" fmla="*/ 88900 h 628650"/>
              <a:gd name="connsiteX7" fmla="*/ 547463 w 2744563"/>
              <a:gd name="connsiteY7" fmla="*/ 76200 h 628650"/>
              <a:gd name="connsiteX8" fmla="*/ 617313 w 2744563"/>
              <a:gd name="connsiteY8" fmla="*/ 63500 h 628650"/>
              <a:gd name="connsiteX9" fmla="*/ 668113 w 2744563"/>
              <a:gd name="connsiteY9" fmla="*/ 50800 h 628650"/>
              <a:gd name="connsiteX10" fmla="*/ 718913 w 2744563"/>
              <a:gd name="connsiteY10" fmla="*/ 44450 h 628650"/>
              <a:gd name="connsiteX11" fmla="*/ 1131663 w 2744563"/>
              <a:gd name="connsiteY11" fmla="*/ 38100 h 628650"/>
              <a:gd name="connsiteX12" fmla="*/ 1169763 w 2744563"/>
              <a:gd name="connsiteY12" fmla="*/ 31750 h 628650"/>
              <a:gd name="connsiteX13" fmla="*/ 1233263 w 2744563"/>
              <a:gd name="connsiteY13" fmla="*/ 19050 h 628650"/>
              <a:gd name="connsiteX14" fmla="*/ 1290413 w 2744563"/>
              <a:gd name="connsiteY14" fmla="*/ 12700 h 628650"/>
              <a:gd name="connsiteX15" fmla="*/ 1322163 w 2744563"/>
              <a:gd name="connsiteY15" fmla="*/ 6350 h 628650"/>
              <a:gd name="connsiteX16" fmla="*/ 1379313 w 2744563"/>
              <a:gd name="connsiteY16" fmla="*/ 0 h 628650"/>
              <a:gd name="connsiteX17" fmla="*/ 1906363 w 2744563"/>
              <a:gd name="connsiteY17" fmla="*/ 12700 h 628650"/>
              <a:gd name="connsiteX18" fmla="*/ 1982563 w 2744563"/>
              <a:gd name="connsiteY18" fmla="*/ 19050 h 628650"/>
              <a:gd name="connsiteX19" fmla="*/ 2134963 w 2744563"/>
              <a:gd name="connsiteY19" fmla="*/ 44450 h 628650"/>
              <a:gd name="connsiteX20" fmla="*/ 2287363 w 2744563"/>
              <a:gd name="connsiteY20" fmla="*/ 63500 h 628650"/>
              <a:gd name="connsiteX21" fmla="*/ 2331813 w 2744563"/>
              <a:gd name="connsiteY21" fmla="*/ 76200 h 628650"/>
              <a:gd name="connsiteX22" fmla="*/ 2458813 w 2744563"/>
              <a:gd name="connsiteY22" fmla="*/ 88900 h 628650"/>
              <a:gd name="connsiteX23" fmla="*/ 2503263 w 2744563"/>
              <a:gd name="connsiteY23" fmla="*/ 107950 h 628650"/>
              <a:gd name="connsiteX24" fmla="*/ 2535013 w 2744563"/>
              <a:gd name="connsiteY24" fmla="*/ 114300 h 628650"/>
              <a:gd name="connsiteX25" fmla="*/ 2642963 w 2744563"/>
              <a:gd name="connsiteY25" fmla="*/ 152400 h 628650"/>
              <a:gd name="connsiteX26" fmla="*/ 2662013 w 2744563"/>
              <a:gd name="connsiteY26" fmla="*/ 177800 h 628650"/>
              <a:gd name="connsiteX27" fmla="*/ 2681063 w 2744563"/>
              <a:gd name="connsiteY27" fmla="*/ 196850 h 628650"/>
              <a:gd name="connsiteX28" fmla="*/ 2687413 w 2744563"/>
              <a:gd name="connsiteY28" fmla="*/ 247650 h 628650"/>
              <a:gd name="connsiteX29" fmla="*/ 2681063 w 2744563"/>
              <a:gd name="connsiteY29" fmla="*/ 393700 h 628650"/>
              <a:gd name="connsiteX30" fmla="*/ 2623913 w 2744563"/>
              <a:gd name="connsiteY30" fmla="*/ 444500 h 628650"/>
              <a:gd name="connsiteX31" fmla="*/ 2604863 w 2744563"/>
              <a:gd name="connsiteY31" fmla="*/ 469900 h 628650"/>
              <a:gd name="connsiteX32" fmla="*/ 2566763 w 2744563"/>
              <a:gd name="connsiteY32" fmla="*/ 482600 h 628650"/>
              <a:gd name="connsiteX33" fmla="*/ 2484213 w 2744563"/>
              <a:gd name="connsiteY33" fmla="*/ 508000 h 628650"/>
              <a:gd name="connsiteX34" fmla="*/ 2439763 w 2744563"/>
              <a:gd name="connsiteY34" fmla="*/ 520700 h 628650"/>
              <a:gd name="connsiteX35" fmla="*/ 2408013 w 2744563"/>
              <a:gd name="connsiteY35" fmla="*/ 527050 h 628650"/>
              <a:gd name="connsiteX36" fmla="*/ 2350863 w 2744563"/>
              <a:gd name="connsiteY36" fmla="*/ 546100 h 628650"/>
              <a:gd name="connsiteX37" fmla="*/ 2274663 w 2744563"/>
              <a:gd name="connsiteY37" fmla="*/ 552450 h 628650"/>
              <a:gd name="connsiteX38" fmla="*/ 2217513 w 2744563"/>
              <a:gd name="connsiteY38" fmla="*/ 558800 h 628650"/>
              <a:gd name="connsiteX39" fmla="*/ 2173063 w 2744563"/>
              <a:gd name="connsiteY39" fmla="*/ 571500 h 628650"/>
              <a:gd name="connsiteX40" fmla="*/ 2128613 w 2744563"/>
              <a:gd name="connsiteY40" fmla="*/ 577850 h 628650"/>
              <a:gd name="connsiteX41" fmla="*/ 1988913 w 2744563"/>
              <a:gd name="connsiteY41" fmla="*/ 590550 h 628650"/>
              <a:gd name="connsiteX42" fmla="*/ 1938113 w 2744563"/>
              <a:gd name="connsiteY42" fmla="*/ 596900 h 628650"/>
              <a:gd name="connsiteX43" fmla="*/ 1880963 w 2744563"/>
              <a:gd name="connsiteY43" fmla="*/ 609600 h 628650"/>
              <a:gd name="connsiteX44" fmla="*/ 1506313 w 2744563"/>
              <a:gd name="connsiteY44" fmla="*/ 596900 h 628650"/>
              <a:gd name="connsiteX45" fmla="*/ 1379313 w 2744563"/>
              <a:gd name="connsiteY45" fmla="*/ 584200 h 628650"/>
              <a:gd name="connsiteX46" fmla="*/ 579213 w 2744563"/>
              <a:gd name="connsiteY46" fmla="*/ 571500 h 628650"/>
              <a:gd name="connsiteX47" fmla="*/ 490313 w 2744563"/>
              <a:gd name="connsiteY47" fmla="*/ 546100 h 628650"/>
              <a:gd name="connsiteX48" fmla="*/ 439513 w 2744563"/>
              <a:gd name="connsiteY48" fmla="*/ 533400 h 628650"/>
              <a:gd name="connsiteX49" fmla="*/ 407763 w 2744563"/>
              <a:gd name="connsiteY49" fmla="*/ 527050 h 628650"/>
              <a:gd name="connsiteX50" fmla="*/ 312513 w 2744563"/>
              <a:gd name="connsiteY50" fmla="*/ 488950 h 628650"/>
              <a:gd name="connsiteX51" fmla="*/ 217263 w 2744563"/>
              <a:gd name="connsiteY51" fmla="*/ 431800 h 628650"/>
              <a:gd name="connsiteX52" fmla="*/ 77563 w 2744563"/>
              <a:gd name="connsiteY52" fmla="*/ 349250 h 628650"/>
              <a:gd name="connsiteX53" fmla="*/ 33113 w 2744563"/>
              <a:gd name="connsiteY53" fmla="*/ 317500 h 628650"/>
              <a:gd name="connsiteX54" fmla="*/ 7713 w 2744563"/>
              <a:gd name="connsiteY54" fmla="*/ 292100 h 628650"/>
              <a:gd name="connsiteX55" fmla="*/ 7713 w 2744563"/>
              <a:gd name="connsiteY55" fmla="*/ 241300 h 628650"/>
              <a:gd name="connsiteX56" fmla="*/ 33113 w 2744563"/>
              <a:gd name="connsiteY56" fmla="*/ 228600 h 628650"/>
              <a:gd name="connsiteX57" fmla="*/ 58513 w 2744563"/>
              <a:gd name="connsiteY57" fmla="*/ 209550 h 628650"/>
              <a:gd name="connsiteX58" fmla="*/ 109313 w 2744563"/>
              <a:gd name="connsiteY58" fmla="*/ 203200 h 628650"/>
              <a:gd name="connsiteX59" fmla="*/ 141063 w 2744563"/>
              <a:gd name="connsiteY59" fmla="*/ 196850 h 628650"/>
              <a:gd name="connsiteX60" fmla="*/ 191863 w 2744563"/>
              <a:gd name="connsiteY60" fmla="*/ 171450 h 628650"/>
              <a:gd name="connsiteX61" fmla="*/ 236313 w 2744563"/>
              <a:gd name="connsiteY61" fmla="*/ 139700 h 628650"/>
              <a:gd name="connsiteX62" fmla="*/ 325213 w 2744563"/>
              <a:gd name="connsiteY62" fmla="*/ 120650 h 628650"/>
              <a:gd name="connsiteX63" fmla="*/ 356963 w 2744563"/>
              <a:gd name="connsiteY63" fmla="*/ 114300 h 628650"/>
              <a:gd name="connsiteX64" fmla="*/ 395063 w 2744563"/>
              <a:gd name="connsiteY64" fmla="*/ 101600 h 628650"/>
              <a:gd name="connsiteX65" fmla="*/ 560163 w 2744563"/>
              <a:gd name="connsiteY65" fmla="*/ 95250 h 628650"/>
              <a:gd name="connsiteX66" fmla="*/ 687163 w 2744563"/>
              <a:gd name="connsiteY66" fmla="*/ 88900 h 628650"/>
              <a:gd name="connsiteX67" fmla="*/ 763363 w 2744563"/>
              <a:gd name="connsiteY67" fmla="*/ 76200 h 628650"/>
              <a:gd name="connsiteX68" fmla="*/ 884013 w 2744563"/>
              <a:gd name="connsiteY68" fmla="*/ 63500 h 628650"/>
              <a:gd name="connsiteX69" fmla="*/ 909413 w 2744563"/>
              <a:gd name="connsiteY69" fmla="*/ 57150 h 628650"/>
              <a:gd name="connsiteX70" fmla="*/ 953863 w 2744563"/>
              <a:gd name="connsiteY70" fmla="*/ 44450 h 628650"/>
              <a:gd name="connsiteX71" fmla="*/ 1004663 w 2744563"/>
              <a:gd name="connsiteY71" fmla="*/ 38100 h 628650"/>
              <a:gd name="connsiteX72" fmla="*/ 1601563 w 2744563"/>
              <a:gd name="connsiteY72" fmla="*/ 31750 h 628650"/>
              <a:gd name="connsiteX73" fmla="*/ 1722213 w 2744563"/>
              <a:gd name="connsiteY73" fmla="*/ 19050 h 628650"/>
              <a:gd name="connsiteX74" fmla="*/ 1900013 w 2744563"/>
              <a:gd name="connsiteY74" fmla="*/ 0 h 628650"/>
              <a:gd name="connsiteX75" fmla="*/ 2065113 w 2744563"/>
              <a:gd name="connsiteY75" fmla="*/ 25400 h 628650"/>
              <a:gd name="connsiteX76" fmla="*/ 2134963 w 2744563"/>
              <a:gd name="connsiteY76" fmla="*/ 44450 h 628650"/>
              <a:gd name="connsiteX77" fmla="*/ 2160363 w 2744563"/>
              <a:gd name="connsiteY77" fmla="*/ 50800 h 628650"/>
              <a:gd name="connsiteX78" fmla="*/ 2204813 w 2744563"/>
              <a:gd name="connsiteY78" fmla="*/ 57150 h 628650"/>
              <a:gd name="connsiteX79" fmla="*/ 2261963 w 2744563"/>
              <a:gd name="connsiteY79" fmla="*/ 82550 h 628650"/>
              <a:gd name="connsiteX80" fmla="*/ 2312763 w 2744563"/>
              <a:gd name="connsiteY80" fmla="*/ 95250 h 628650"/>
              <a:gd name="connsiteX81" fmla="*/ 2331813 w 2744563"/>
              <a:gd name="connsiteY81" fmla="*/ 107950 h 628650"/>
              <a:gd name="connsiteX82" fmla="*/ 2363563 w 2744563"/>
              <a:gd name="connsiteY82" fmla="*/ 114300 h 628650"/>
              <a:gd name="connsiteX83" fmla="*/ 2484213 w 2744563"/>
              <a:gd name="connsiteY83" fmla="*/ 133350 h 628650"/>
              <a:gd name="connsiteX84" fmla="*/ 2642963 w 2744563"/>
              <a:gd name="connsiteY84" fmla="*/ 146050 h 628650"/>
              <a:gd name="connsiteX85" fmla="*/ 2662013 w 2744563"/>
              <a:gd name="connsiteY85" fmla="*/ 171450 h 628650"/>
              <a:gd name="connsiteX86" fmla="*/ 2687413 w 2744563"/>
              <a:gd name="connsiteY86" fmla="*/ 190500 h 628650"/>
              <a:gd name="connsiteX87" fmla="*/ 2693763 w 2744563"/>
              <a:gd name="connsiteY87" fmla="*/ 209550 h 628650"/>
              <a:gd name="connsiteX88" fmla="*/ 2712813 w 2744563"/>
              <a:gd name="connsiteY88" fmla="*/ 234950 h 628650"/>
              <a:gd name="connsiteX89" fmla="*/ 2719163 w 2744563"/>
              <a:gd name="connsiteY89" fmla="*/ 266700 h 628650"/>
              <a:gd name="connsiteX90" fmla="*/ 2731863 w 2744563"/>
              <a:gd name="connsiteY90" fmla="*/ 285750 h 628650"/>
              <a:gd name="connsiteX91" fmla="*/ 2738213 w 2744563"/>
              <a:gd name="connsiteY91" fmla="*/ 311150 h 628650"/>
              <a:gd name="connsiteX92" fmla="*/ 2725513 w 2744563"/>
              <a:gd name="connsiteY92" fmla="*/ 419100 h 628650"/>
              <a:gd name="connsiteX93" fmla="*/ 2712813 w 2744563"/>
              <a:gd name="connsiteY93" fmla="*/ 444500 h 628650"/>
              <a:gd name="connsiteX94" fmla="*/ 2617563 w 2744563"/>
              <a:gd name="connsiteY94" fmla="*/ 482600 h 628650"/>
              <a:gd name="connsiteX95" fmla="*/ 2566763 w 2744563"/>
              <a:gd name="connsiteY95" fmla="*/ 488950 h 628650"/>
              <a:gd name="connsiteX96" fmla="*/ 2535013 w 2744563"/>
              <a:gd name="connsiteY96" fmla="*/ 495300 h 628650"/>
              <a:gd name="connsiteX97" fmla="*/ 2509613 w 2744563"/>
              <a:gd name="connsiteY97" fmla="*/ 501650 h 628650"/>
              <a:gd name="connsiteX98" fmla="*/ 2439763 w 2744563"/>
              <a:gd name="connsiteY98" fmla="*/ 508000 h 628650"/>
              <a:gd name="connsiteX99" fmla="*/ 2350863 w 2744563"/>
              <a:gd name="connsiteY99" fmla="*/ 520700 h 628650"/>
              <a:gd name="connsiteX100" fmla="*/ 2274663 w 2744563"/>
              <a:gd name="connsiteY100" fmla="*/ 533400 h 628650"/>
              <a:gd name="connsiteX101" fmla="*/ 2249263 w 2744563"/>
              <a:gd name="connsiteY101" fmla="*/ 539750 h 628650"/>
              <a:gd name="connsiteX102" fmla="*/ 2109563 w 2744563"/>
              <a:gd name="connsiteY102" fmla="*/ 552450 h 628650"/>
              <a:gd name="connsiteX103" fmla="*/ 1880963 w 2744563"/>
              <a:gd name="connsiteY103" fmla="*/ 565150 h 628650"/>
              <a:gd name="connsiteX104" fmla="*/ 1792063 w 2744563"/>
              <a:gd name="connsiteY104" fmla="*/ 584200 h 628650"/>
              <a:gd name="connsiteX105" fmla="*/ 1658713 w 2744563"/>
              <a:gd name="connsiteY105" fmla="*/ 596900 h 628650"/>
              <a:gd name="connsiteX106" fmla="*/ 1626963 w 2744563"/>
              <a:gd name="connsiteY106" fmla="*/ 609600 h 628650"/>
              <a:gd name="connsiteX107" fmla="*/ 1563463 w 2744563"/>
              <a:gd name="connsiteY107" fmla="*/ 622300 h 628650"/>
              <a:gd name="connsiteX108" fmla="*/ 1538063 w 2744563"/>
              <a:gd name="connsiteY108" fmla="*/ 628650 h 628650"/>
              <a:gd name="connsiteX109" fmla="*/ 1068163 w 2744563"/>
              <a:gd name="connsiteY109" fmla="*/ 615950 h 628650"/>
              <a:gd name="connsiteX110" fmla="*/ 941163 w 2744563"/>
              <a:gd name="connsiteY110" fmla="*/ 603250 h 628650"/>
              <a:gd name="connsiteX111" fmla="*/ 915763 w 2744563"/>
              <a:gd name="connsiteY111" fmla="*/ 596900 h 628650"/>
              <a:gd name="connsiteX112" fmla="*/ 871313 w 2744563"/>
              <a:gd name="connsiteY112" fmla="*/ 584200 h 628650"/>
              <a:gd name="connsiteX113" fmla="*/ 757013 w 2744563"/>
              <a:gd name="connsiteY113" fmla="*/ 577850 h 628650"/>
              <a:gd name="connsiteX114" fmla="*/ 725263 w 2744563"/>
              <a:gd name="connsiteY114" fmla="*/ 571500 h 628650"/>
              <a:gd name="connsiteX115" fmla="*/ 604613 w 2744563"/>
              <a:gd name="connsiteY115" fmla="*/ 552450 h 628650"/>
              <a:gd name="connsiteX116" fmla="*/ 585563 w 2744563"/>
              <a:gd name="connsiteY116" fmla="*/ 546100 h 628650"/>
              <a:gd name="connsiteX117" fmla="*/ 534763 w 2744563"/>
              <a:gd name="connsiteY117" fmla="*/ 527050 h 628650"/>
              <a:gd name="connsiteX118" fmla="*/ 426813 w 2744563"/>
              <a:gd name="connsiteY118" fmla="*/ 482600 h 628650"/>
              <a:gd name="connsiteX119" fmla="*/ 388713 w 2744563"/>
              <a:gd name="connsiteY119" fmla="*/ 469900 h 628650"/>
              <a:gd name="connsiteX120" fmla="*/ 369663 w 2744563"/>
              <a:gd name="connsiteY120" fmla="*/ 457200 h 628650"/>
              <a:gd name="connsiteX121" fmla="*/ 331563 w 2744563"/>
              <a:gd name="connsiteY121" fmla="*/ 450850 h 628650"/>
              <a:gd name="connsiteX122" fmla="*/ 312513 w 2744563"/>
              <a:gd name="connsiteY122" fmla="*/ 444500 h 628650"/>
              <a:gd name="connsiteX123" fmla="*/ 287113 w 2744563"/>
              <a:gd name="connsiteY123" fmla="*/ 438150 h 628650"/>
              <a:gd name="connsiteX124" fmla="*/ 249013 w 2744563"/>
              <a:gd name="connsiteY124" fmla="*/ 425450 h 628650"/>
              <a:gd name="connsiteX125" fmla="*/ 198213 w 2744563"/>
              <a:gd name="connsiteY125" fmla="*/ 419100 h 628650"/>
              <a:gd name="connsiteX126" fmla="*/ 141063 w 2744563"/>
              <a:gd name="connsiteY126" fmla="*/ 374650 h 628650"/>
              <a:gd name="connsiteX127" fmla="*/ 122013 w 2744563"/>
              <a:gd name="connsiteY127" fmla="*/ 361950 h 628650"/>
              <a:gd name="connsiteX128" fmla="*/ 77563 w 2744563"/>
              <a:gd name="connsiteY128" fmla="*/ 317500 h 628650"/>
              <a:gd name="connsiteX129" fmla="*/ 58513 w 2744563"/>
              <a:gd name="connsiteY129" fmla="*/ 266700 h 628650"/>
              <a:gd name="connsiteX130" fmla="*/ 45813 w 2744563"/>
              <a:gd name="connsiteY130" fmla="*/ 241300 h 628650"/>
              <a:gd name="connsiteX131" fmla="*/ 102963 w 2744563"/>
              <a:gd name="connsiteY131" fmla="*/ 203200 h 628650"/>
              <a:gd name="connsiteX132" fmla="*/ 382363 w 2744563"/>
              <a:gd name="connsiteY132" fmla="*/ 196850 h 628650"/>
              <a:gd name="connsiteX133" fmla="*/ 401413 w 2744563"/>
              <a:gd name="connsiteY133" fmla="*/ 177800 h 628650"/>
              <a:gd name="connsiteX134" fmla="*/ 445863 w 2744563"/>
              <a:gd name="connsiteY134" fmla="*/ 165100 h 628650"/>
              <a:gd name="connsiteX135" fmla="*/ 579213 w 2744563"/>
              <a:gd name="connsiteY135" fmla="*/ 146050 h 628650"/>
              <a:gd name="connsiteX136" fmla="*/ 617313 w 2744563"/>
              <a:gd name="connsiteY136" fmla="*/ 139700 h 628650"/>
              <a:gd name="connsiteX137" fmla="*/ 668113 w 2744563"/>
              <a:gd name="connsiteY137" fmla="*/ 133350 h 628650"/>
              <a:gd name="connsiteX138" fmla="*/ 731613 w 2744563"/>
              <a:gd name="connsiteY138" fmla="*/ 120650 h 628650"/>
              <a:gd name="connsiteX139" fmla="*/ 757013 w 2744563"/>
              <a:gd name="connsiteY139" fmla="*/ 114300 h 628650"/>
              <a:gd name="connsiteX140" fmla="*/ 807813 w 2744563"/>
              <a:gd name="connsiteY140" fmla="*/ 107950 h 628650"/>
              <a:gd name="connsiteX141" fmla="*/ 928463 w 2744563"/>
              <a:gd name="connsiteY141" fmla="*/ 95250 h 628650"/>
              <a:gd name="connsiteX142" fmla="*/ 1099913 w 2744563"/>
              <a:gd name="connsiteY142" fmla="*/ 76200 h 628650"/>
              <a:gd name="connsiteX143" fmla="*/ 1144363 w 2744563"/>
              <a:gd name="connsiteY143" fmla="*/ 63500 h 628650"/>
              <a:gd name="connsiteX144" fmla="*/ 1214213 w 2744563"/>
              <a:gd name="connsiteY144" fmla="*/ 50800 h 628650"/>
              <a:gd name="connsiteX145" fmla="*/ 1290413 w 2744563"/>
              <a:gd name="connsiteY145" fmla="*/ 44450 h 628650"/>
              <a:gd name="connsiteX146" fmla="*/ 2065113 w 2744563"/>
              <a:gd name="connsiteY146" fmla="*/ 57150 h 628650"/>
              <a:gd name="connsiteX147" fmla="*/ 2103213 w 2744563"/>
              <a:gd name="connsiteY147" fmla="*/ 63500 h 628650"/>
              <a:gd name="connsiteX148" fmla="*/ 2223863 w 2744563"/>
              <a:gd name="connsiteY148" fmla="*/ 76200 h 628650"/>
              <a:gd name="connsiteX149" fmla="*/ 2261963 w 2744563"/>
              <a:gd name="connsiteY149" fmla="*/ 88900 h 628650"/>
              <a:gd name="connsiteX150" fmla="*/ 2363563 w 2744563"/>
              <a:gd name="connsiteY150" fmla="*/ 95250 h 628650"/>
              <a:gd name="connsiteX151" fmla="*/ 2414363 w 2744563"/>
              <a:gd name="connsiteY151" fmla="*/ 101600 h 628650"/>
              <a:gd name="connsiteX152" fmla="*/ 2528663 w 2744563"/>
              <a:gd name="connsiteY152" fmla="*/ 146050 h 628650"/>
              <a:gd name="connsiteX153" fmla="*/ 2579463 w 2744563"/>
              <a:gd name="connsiteY153" fmla="*/ 158750 h 628650"/>
              <a:gd name="connsiteX154" fmla="*/ 2592163 w 2744563"/>
              <a:gd name="connsiteY154" fmla="*/ 177800 h 628650"/>
              <a:gd name="connsiteX155" fmla="*/ 2611213 w 2744563"/>
              <a:gd name="connsiteY155" fmla="*/ 190500 h 628650"/>
              <a:gd name="connsiteX156" fmla="*/ 2642963 w 2744563"/>
              <a:gd name="connsiteY156" fmla="*/ 222250 h 628650"/>
              <a:gd name="connsiteX157" fmla="*/ 2655663 w 2744563"/>
              <a:gd name="connsiteY157" fmla="*/ 241300 h 628650"/>
              <a:gd name="connsiteX158" fmla="*/ 2693763 w 2744563"/>
              <a:gd name="connsiteY158" fmla="*/ 292100 h 628650"/>
              <a:gd name="connsiteX159" fmla="*/ 2706463 w 2744563"/>
              <a:gd name="connsiteY159" fmla="*/ 311150 h 628650"/>
              <a:gd name="connsiteX160" fmla="*/ 2712813 w 2744563"/>
              <a:gd name="connsiteY160" fmla="*/ 330200 h 628650"/>
              <a:gd name="connsiteX161" fmla="*/ 2744563 w 2744563"/>
              <a:gd name="connsiteY161" fmla="*/ 381000 h 628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2744563" h="628650">
                <a:moveTo>
                  <a:pt x="102963" y="171450"/>
                </a:moveTo>
                <a:cubicBezTo>
                  <a:pt x="113546" y="160867"/>
                  <a:pt x="122739" y="148680"/>
                  <a:pt x="134713" y="139700"/>
                </a:cubicBezTo>
                <a:cubicBezTo>
                  <a:pt x="143684" y="132971"/>
                  <a:pt x="190042" y="127347"/>
                  <a:pt x="191863" y="127000"/>
                </a:cubicBezTo>
                <a:cubicBezTo>
                  <a:pt x="223670" y="120942"/>
                  <a:pt x="255701" y="115803"/>
                  <a:pt x="287113" y="107950"/>
                </a:cubicBezTo>
                <a:cubicBezTo>
                  <a:pt x="295580" y="105833"/>
                  <a:pt x="303862" y="102753"/>
                  <a:pt x="312513" y="101600"/>
                </a:cubicBezTo>
                <a:cubicBezTo>
                  <a:pt x="335687" y="98510"/>
                  <a:pt x="359080" y="97367"/>
                  <a:pt x="382363" y="95250"/>
                </a:cubicBezTo>
                <a:cubicBezTo>
                  <a:pt x="392946" y="93133"/>
                  <a:pt x="403391" y="90137"/>
                  <a:pt x="414113" y="88900"/>
                </a:cubicBezTo>
                <a:cubicBezTo>
                  <a:pt x="458470" y="83782"/>
                  <a:pt x="547463" y="76200"/>
                  <a:pt x="547463" y="76200"/>
                </a:cubicBezTo>
                <a:cubicBezTo>
                  <a:pt x="592358" y="61235"/>
                  <a:pt x="535253" y="78886"/>
                  <a:pt x="617313" y="63500"/>
                </a:cubicBezTo>
                <a:cubicBezTo>
                  <a:pt x="634469" y="60283"/>
                  <a:pt x="650957" y="54017"/>
                  <a:pt x="668113" y="50800"/>
                </a:cubicBezTo>
                <a:cubicBezTo>
                  <a:pt x="684886" y="47655"/>
                  <a:pt x="701854" y="44917"/>
                  <a:pt x="718913" y="44450"/>
                </a:cubicBezTo>
                <a:cubicBezTo>
                  <a:pt x="856461" y="40682"/>
                  <a:pt x="994080" y="40217"/>
                  <a:pt x="1131663" y="38100"/>
                </a:cubicBezTo>
                <a:cubicBezTo>
                  <a:pt x="1144363" y="35983"/>
                  <a:pt x="1157108" y="34123"/>
                  <a:pt x="1169763" y="31750"/>
                </a:cubicBezTo>
                <a:cubicBezTo>
                  <a:pt x="1190979" y="27772"/>
                  <a:pt x="1211941" y="22417"/>
                  <a:pt x="1233263" y="19050"/>
                </a:cubicBezTo>
                <a:cubicBezTo>
                  <a:pt x="1252196" y="16061"/>
                  <a:pt x="1271438" y="15411"/>
                  <a:pt x="1290413" y="12700"/>
                </a:cubicBezTo>
                <a:cubicBezTo>
                  <a:pt x="1301097" y="11174"/>
                  <a:pt x="1311479" y="7876"/>
                  <a:pt x="1322163" y="6350"/>
                </a:cubicBezTo>
                <a:cubicBezTo>
                  <a:pt x="1341138" y="3639"/>
                  <a:pt x="1360263" y="2117"/>
                  <a:pt x="1379313" y="0"/>
                </a:cubicBezTo>
                <a:lnTo>
                  <a:pt x="1906363" y="12700"/>
                </a:lnTo>
                <a:cubicBezTo>
                  <a:pt x="1931838" y="13504"/>
                  <a:pt x="1957257" y="16013"/>
                  <a:pt x="1982563" y="19050"/>
                </a:cubicBezTo>
                <a:cubicBezTo>
                  <a:pt x="2126627" y="36338"/>
                  <a:pt x="2005315" y="25929"/>
                  <a:pt x="2134963" y="44450"/>
                </a:cubicBezTo>
                <a:cubicBezTo>
                  <a:pt x="2234066" y="58608"/>
                  <a:pt x="2169219" y="40996"/>
                  <a:pt x="2287363" y="63500"/>
                </a:cubicBezTo>
                <a:cubicBezTo>
                  <a:pt x="2302500" y="66383"/>
                  <a:pt x="2316798" y="72735"/>
                  <a:pt x="2331813" y="76200"/>
                </a:cubicBezTo>
                <a:cubicBezTo>
                  <a:pt x="2372101" y="85497"/>
                  <a:pt x="2419641" y="86102"/>
                  <a:pt x="2458813" y="88900"/>
                </a:cubicBezTo>
                <a:cubicBezTo>
                  <a:pt x="2473630" y="95250"/>
                  <a:pt x="2487970" y="102852"/>
                  <a:pt x="2503263" y="107950"/>
                </a:cubicBezTo>
                <a:cubicBezTo>
                  <a:pt x="2513502" y="111363"/>
                  <a:pt x="2524614" y="111411"/>
                  <a:pt x="2535013" y="114300"/>
                </a:cubicBezTo>
                <a:cubicBezTo>
                  <a:pt x="2614280" y="136319"/>
                  <a:pt x="2595867" y="128852"/>
                  <a:pt x="2642963" y="152400"/>
                </a:cubicBezTo>
                <a:cubicBezTo>
                  <a:pt x="2649313" y="160867"/>
                  <a:pt x="2655125" y="169765"/>
                  <a:pt x="2662013" y="177800"/>
                </a:cubicBezTo>
                <a:cubicBezTo>
                  <a:pt x="2667857" y="184618"/>
                  <a:pt x="2677994" y="188410"/>
                  <a:pt x="2681063" y="196850"/>
                </a:cubicBezTo>
                <a:cubicBezTo>
                  <a:pt x="2686895" y="212888"/>
                  <a:pt x="2685296" y="230717"/>
                  <a:pt x="2687413" y="247650"/>
                </a:cubicBezTo>
                <a:cubicBezTo>
                  <a:pt x="2685296" y="296333"/>
                  <a:pt x="2691273" y="346052"/>
                  <a:pt x="2681063" y="393700"/>
                </a:cubicBezTo>
                <a:cubicBezTo>
                  <a:pt x="2677459" y="410517"/>
                  <a:pt x="2636093" y="432320"/>
                  <a:pt x="2623913" y="444500"/>
                </a:cubicBezTo>
                <a:cubicBezTo>
                  <a:pt x="2616429" y="451984"/>
                  <a:pt x="2613669" y="464029"/>
                  <a:pt x="2604863" y="469900"/>
                </a:cubicBezTo>
                <a:cubicBezTo>
                  <a:pt x="2593724" y="477326"/>
                  <a:pt x="2579344" y="478025"/>
                  <a:pt x="2566763" y="482600"/>
                </a:cubicBezTo>
                <a:cubicBezTo>
                  <a:pt x="2493880" y="509103"/>
                  <a:pt x="2584241" y="481326"/>
                  <a:pt x="2484213" y="508000"/>
                </a:cubicBezTo>
                <a:cubicBezTo>
                  <a:pt x="2469324" y="511970"/>
                  <a:pt x="2454712" y="516963"/>
                  <a:pt x="2439763" y="520700"/>
                </a:cubicBezTo>
                <a:cubicBezTo>
                  <a:pt x="2429292" y="523318"/>
                  <a:pt x="2418391" y="524085"/>
                  <a:pt x="2408013" y="527050"/>
                </a:cubicBezTo>
                <a:cubicBezTo>
                  <a:pt x="2388705" y="532567"/>
                  <a:pt x="2370589" y="542343"/>
                  <a:pt x="2350863" y="546100"/>
                </a:cubicBezTo>
                <a:cubicBezTo>
                  <a:pt x="2325825" y="550869"/>
                  <a:pt x="2300036" y="550034"/>
                  <a:pt x="2274663" y="552450"/>
                </a:cubicBezTo>
                <a:cubicBezTo>
                  <a:pt x="2255582" y="554267"/>
                  <a:pt x="2236563" y="556683"/>
                  <a:pt x="2217513" y="558800"/>
                </a:cubicBezTo>
                <a:cubicBezTo>
                  <a:pt x="2202696" y="563033"/>
                  <a:pt x="2188131" y="568271"/>
                  <a:pt x="2173063" y="571500"/>
                </a:cubicBezTo>
                <a:cubicBezTo>
                  <a:pt x="2158428" y="574636"/>
                  <a:pt x="2143478" y="576101"/>
                  <a:pt x="2128613" y="577850"/>
                </a:cubicBezTo>
                <a:cubicBezTo>
                  <a:pt x="2051840" y="586882"/>
                  <a:pt x="2071827" y="582259"/>
                  <a:pt x="1988913" y="590550"/>
                </a:cubicBezTo>
                <a:cubicBezTo>
                  <a:pt x="1971933" y="592248"/>
                  <a:pt x="1954918" y="593934"/>
                  <a:pt x="1938113" y="596900"/>
                </a:cubicBezTo>
                <a:cubicBezTo>
                  <a:pt x="1918895" y="600291"/>
                  <a:pt x="1900013" y="605367"/>
                  <a:pt x="1880963" y="609600"/>
                </a:cubicBezTo>
                <a:lnTo>
                  <a:pt x="1506313" y="596900"/>
                </a:lnTo>
                <a:cubicBezTo>
                  <a:pt x="1463823" y="594749"/>
                  <a:pt x="1421842" y="585365"/>
                  <a:pt x="1379313" y="584200"/>
                </a:cubicBezTo>
                <a:cubicBezTo>
                  <a:pt x="1112679" y="576895"/>
                  <a:pt x="845913" y="575733"/>
                  <a:pt x="579213" y="571500"/>
                </a:cubicBezTo>
                <a:cubicBezTo>
                  <a:pt x="474856" y="558455"/>
                  <a:pt x="576516" y="576887"/>
                  <a:pt x="490313" y="546100"/>
                </a:cubicBezTo>
                <a:cubicBezTo>
                  <a:pt x="473875" y="540229"/>
                  <a:pt x="456520" y="537325"/>
                  <a:pt x="439513" y="533400"/>
                </a:cubicBezTo>
                <a:cubicBezTo>
                  <a:pt x="428996" y="530973"/>
                  <a:pt x="417950" y="530615"/>
                  <a:pt x="407763" y="527050"/>
                </a:cubicBezTo>
                <a:cubicBezTo>
                  <a:pt x="375487" y="515753"/>
                  <a:pt x="343099" y="504243"/>
                  <a:pt x="312513" y="488950"/>
                </a:cubicBezTo>
                <a:cubicBezTo>
                  <a:pt x="279395" y="472391"/>
                  <a:pt x="250381" y="448359"/>
                  <a:pt x="217263" y="431800"/>
                </a:cubicBezTo>
                <a:cubicBezTo>
                  <a:pt x="160277" y="403307"/>
                  <a:pt x="143853" y="396600"/>
                  <a:pt x="77563" y="349250"/>
                </a:cubicBezTo>
                <a:cubicBezTo>
                  <a:pt x="62746" y="338667"/>
                  <a:pt x="47205" y="329030"/>
                  <a:pt x="33113" y="317500"/>
                </a:cubicBezTo>
                <a:cubicBezTo>
                  <a:pt x="23846" y="309918"/>
                  <a:pt x="16180" y="300567"/>
                  <a:pt x="7713" y="292100"/>
                </a:cubicBezTo>
                <a:cubicBezTo>
                  <a:pt x="1838" y="274475"/>
                  <a:pt x="-6219" y="260805"/>
                  <a:pt x="7713" y="241300"/>
                </a:cubicBezTo>
                <a:cubicBezTo>
                  <a:pt x="13215" y="233597"/>
                  <a:pt x="25086" y="233617"/>
                  <a:pt x="33113" y="228600"/>
                </a:cubicBezTo>
                <a:cubicBezTo>
                  <a:pt x="42088" y="222991"/>
                  <a:pt x="48473" y="212897"/>
                  <a:pt x="58513" y="209550"/>
                </a:cubicBezTo>
                <a:cubicBezTo>
                  <a:pt x="74702" y="204154"/>
                  <a:pt x="92446" y="205795"/>
                  <a:pt x="109313" y="203200"/>
                </a:cubicBezTo>
                <a:cubicBezTo>
                  <a:pt x="119980" y="201559"/>
                  <a:pt x="130480" y="198967"/>
                  <a:pt x="141063" y="196850"/>
                </a:cubicBezTo>
                <a:cubicBezTo>
                  <a:pt x="206000" y="153559"/>
                  <a:pt x="98657" y="223231"/>
                  <a:pt x="191863" y="171450"/>
                </a:cubicBezTo>
                <a:cubicBezTo>
                  <a:pt x="201245" y="166238"/>
                  <a:pt x="224411" y="144990"/>
                  <a:pt x="236313" y="139700"/>
                </a:cubicBezTo>
                <a:cubicBezTo>
                  <a:pt x="274835" y="122579"/>
                  <a:pt x="281229" y="127417"/>
                  <a:pt x="325213" y="120650"/>
                </a:cubicBezTo>
                <a:cubicBezTo>
                  <a:pt x="335880" y="119009"/>
                  <a:pt x="346550" y="117140"/>
                  <a:pt x="356963" y="114300"/>
                </a:cubicBezTo>
                <a:cubicBezTo>
                  <a:pt x="369878" y="110778"/>
                  <a:pt x="381734" y="102850"/>
                  <a:pt x="395063" y="101600"/>
                </a:cubicBezTo>
                <a:cubicBezTo>
                  <a:pt x="449897" y="96459"/>
                  <a:pt x="505141" y="97642"/>
                  <a:pt x="560163" y="95250"/>
                </a:cubicBezTo>
                <a:lnTo>
                  <a:pt x="687163" y="88900"/>
                </a:lnTo>
                <a:cubicBezTo>
                  <a:pt x="712563" y="84667"/>
                  <a:pt x="737811" y="79394"/>
                  <a:pt x="763363" y="76200"/>
                </a:cubicBezTo>
                <a:cubicBezTo>
                  <a:pt x="837362" y="66950"/>
                  <a:pt x="797168" y="71395"/>
                  <a:pt x="884013" y="63500"/>
                </a:cubicBezTo>
                <a:cubicBezTo>
                  <a:pt x="892480" y="61383"/>
                  <a:pt x="900993" y="59446"/>
                  <a:pt x="909413" y="57150"/>
                </a:cubicBezTo>
                <a:cubicBezTo>
                  <a:pt x="924280" y="53095"/>
                  <a:pt x="938753" y="47472"/>
                  <a:pt x="953863" y="44450"/>
                </a:cubicBezTo>
                <a:cubicBezTo>
                  <a:pt x="970597" y="41103"/>
                  <a:pt x="987601" y="38435"/>
                  <a:pt x="1004663" y="38100"/>
                </a:cubicBezTo>
                <a:lnTo>
                  <a:pt x="1601563" y="31750"/>
                </a:lnTo>
                <a:cubicBezTo>
                  <a:pt x="1767766" y="10975"/>
                  <a:pt x="1509048" y="42735"/>
                  <a:pt x="1722213" y="19050"/>
                </a:cubicBezTo>
                <a:cubicBezTo>
                  <a:pt x="1912550" y="-2099"/>
                  <a:pt x="1742420" y="13133"/>
                  <a:pt x="1900013" y="0"/>
                </a:cubicBezTo>
                <a:cubicBezTo>
                  <a:pt x="1955774" y="7966"/>
                  <a:pt x="2010552" y="13275"/>
                  <a:pt x="2065113" y="25400"/>
                </a:cubicBezTo>
                <a:cubicBezTo>
                  <a:pt x="2090966" y="31145"/>
                  <a:pt x="2107718" y="37020"/>
                  <a:pt x="2134963" y="44450"/>
                </a:cubicBezTo>
                <a:cubicBezTo>
                  <a:pt x="2143383" y="46746"/>
                  <a:pt x="2151777" y="49239"/>
                  <a:pt x="2160363" y="50800"/>
                </a:cubicBezTo>
                <a:cubicBezTo>
                  <a:pt x="2175089" y="53477"/>
                  <a:pt x="2189996" y="55033"/>
                  <a:pt x="2204813" y="57150"/>
                </a:cubicBezTo>
                <a:cubicBezTo>
                  <a:pt x="2224249" y="66868"/>
                  <a:pt x="2240883" y="76064"/>
                  <a:pt x="2261963" y="82550"/>
                </a:cubicBezTo>
                <a:cubicBezTo>
                  <a:pt x="2278646" y="87683"/>
                  <a:pt x="2295830" y="91017"/>
                  <a:pt x="2312763" y="95250"/>
                </a:cubicBezTo>
                <a:cubicBezTo>
                  <a:pt x="2319113" y="99483"/>
                  <a:pt x="2324667" y="105270"/>
                  <a:pt x="2331813" y="107950"/>
                </a:cubicBezTo>
                <a:cubicBezTo>
                  <a:pt x="2341919" y="111740"/>
                  <a:pt x="2352917" y="112526"/>
                  <a:pt x="2363563" y="114300"/>
                </a:cubicBezTo>
                <a:cubicBezTo>
                  <a:pt x="2403724" y="120993"/>
                  <a:pt x="2443758" y="128753"/>
                  <a:pt x="2484213" y="133350"/>
                </a:cubicBezTo>
                <a:cubicBezTo>
                  <a:pt x="2536959" y="139344"/>
                  <a:pt x="2590046" y="141817"/>
                  <a:pt x="2642963" y="146050"/>
                </a:cubicBezTo>
                <a:cubicBezTo>
                  <a:pt x="2649313" y="154517"/>
                  <a:pt x="2654529" y="163966"/>
                  <a:pt x="2662013" y="171450"/>
                </a:cubicBezTo>
                <a:cubicBezTo>
                  <a:pt x="2669497" y="178934"/>
                  <a:pt x="2680638" y="182370"/>
                  <a:pt x="2687413" y="190500"/>
                </a:cubicBezTo>
                <a:cubicBezTo>
                  <a:pt x="2691698" y="195642"/>
                  <a:pt x="2690442" y="203738"/>
                  <a:pt x="2693763" y="209550"/>
                </a:cubicBezTo>
                <a:cubicBezTo>
                  <a:pt x="2699014" y="218739"/>
                  <a:pt x="2706463" y="226483"/>
                  <a:pt x="2712813" y="234950"/>
                </a:cubicBezTo>
                <a:cubicBezTo>
                  <a:pt x="2714930" y="245533"/>
                  <a:pt x="2715373" y="256594"/>
                  <a:pt x="2719163" y="266700"/>
                </a:cubicBezTo>
                <a:cubicBezTo>
                  <a:pt x="2721843" y="273846"/>
                  <a:pt x="2728857" y="278735"/>
                  <a:pt x="2731863" y="285750"/>
                </a:cubicBezTo>
                <a:cubicBezTo>
                  <a:pt x="2735301" y="293772"/>
                  <a:pt x="2736096" y="302683"/>
                  <a:pt x="2738213" y="311150"/>
                </a:cubicBezTo>
                <a:cubicBezTo>
                  <a:pt x="2735379" y="350820"/>
                  <a:pt x="2740358" y="384462"/>
                  <a:pt x="2725513" y="419100"/>
                </a:cubicBezTo>
                <a:cubicBezTo>
                  <a:pt x="2721784" y="427801"/>
                  <a:pt x="2719888" y="438211"/>
                  <a:pt x="2712813" y="444500"/>
                </a:cubicBezTo>
                <a:cubicBezTo>
                  <a:pt x="2686054" y="468285"/>
                  <a:pt x="2651323" y="476270"/>
                  <a:pt x="2617563" y="482600"/>
                </a:cubicBezTo>
                <a:cubicBezTo>
                  <a:pt x="2600790" y="485745"/>
                  <a:pt x="2583630" y="486355"/>
                  <a:pt x="2566763" y="488950"/>
                </a:cubicBezTo>
                <a:cubicBezTo>
                  <a:pt x="2556096" y="490591"/>
                  <a:pt x="2545549" y="492959"/>
                  <a:pt x="2535013" y="495300"/>
                </a:cubicBezTo>
                <a:cubicBezTo>
                  <a:pt x="2526494" y="497193"/>
                  <a:pt x="2518264" y="500497"/>
                  <a:pt x="2509613" y="501650"/>
                </a:cubicBezTo>
                <a:cubicBezTo>
                  <a:pt x="2486439" y="504740"/>
                  <a:pt x="2462976" y="505214"/>
                  <a:pt x="2439763" y="508000"/>
                </a:cubicBezTo>
                <a:cubicBezTo>
                  <a:pt x="2410042" y="511567"/>
                  <a:pt x="2350863" y="520700"/>
                  <a:pt x="2350863" y="520700"/>
                </a:cubicBezTo>
                <a:cubicBezTo>
                  <a:pt x="2308324" y="534880"/>
                  <a:pt x="2353657" y="521247"/>
                  <a:pt x="2274663" y="533400"/>
                </a:cubicBezTo>
                <a:cubicBezTo>
                  <a:pt x="2266037" y="534727"/>
                  <a:pt x="2257933" y="538750"/>
                  <a:pt x="2249263" y="539750"/>
                </a:cubicBezTo>
                <a:cubicBezTo>
                  <a:pt x="2202812" y="545110"/>
                  <a:pt x="2156130" y="548217"/>
                  <a:pt x="2109563" y="552450"/>
                </a:cubicBezTo>
                <a:cubicBezTo>
                  <a:pt x="2008339" y="572695"/>
                  <a:pt x="2119609" y="552250"/>
                  <a:pt x="1880963" y="565150"/>
                </a:cubicBezTo>
                <a:cubicBezTo>
                  <a:pt x="1850461" y="566799"/>
                  <a:pt x="1821712" y="578641"/>
                  <a:pt x="1792063" y="584200"/>
                </a:cubicBezTo>
                <a:cubicBezTo>
                  <a:pt x="1758070" y="590574"/>
                  <a:pt x="1686811" y="594739"/>
                  <a:pt x="1658713" y="596900"/>
                </a:cubicBezTo>
                <a:cubicBezTo>
                  <a:pt x="1648130" y="601133"/>
                  <a:pt x="1637977" y="606663"/>
                  <a:pt x="1626963" y="609600"/>
                </a:cubicBezTo>
                <a:cubicBezTo>
                  <a:pt x="1606106" y="615162"/>
                  <a:pt x="1584404" y="617065"/>
                  <a:pt x="1563463" y="622300"/>
                </a:cubicBezTo>
                <a:lnTo>
                  <a:pt x="1538063" y="628650"/>
                </a:lnTo>
                <a:lnTo>
                  <a:pt x="1068163" y="615950"/>
                </a:lnTo>
                <a:cubicBezTo>
                  <a:pt x="1045157" y="615147"/>
                  <a:pt x="970253" y="608098"/>
                  <a:pt x="941163" y="603250"/>
                </a:cubicBezTo>
                <a:cubicBezTo>
                  <a:pt x="932555" y="601815"/>
                  <a:pt x="924183" y="599196"/>
                  <a:pt x="915763" y="596900"/>
                </a:cubicBezTo>
                <a:cubicBezTo>
                  <a:pt x="900896" y="592845"/>
                  <a:pt x="886613" y="586036"/>
                  <a:pt x="871313" y="584200"/>
                </a:cubicBezTo>
                <a:cubicBezTo>
                  <a:pt x="833426" y="579654"/>
                  <a:pt x="795113" y="579967"/>
                  <a:pt x="757013" y="577850"/>
                </a:cubicBezTo>
                <a:cubicBezTo>
                  <a:pt x="746430" y="575733"/>
                  <a:pt x="735909" y="573274"/>
                  <a:pt x="725263" y="571500"/>
                </a:cubicBezTo>
                <a:cubicBezTo>
                  <a:pt x="658235" y="560329"/>
                  <a:pt x="690564" y="569640"/>
                  <a:pt x="604613" y="552450"/>
                </a:cubicBezTo>
                <a:cubicBezTo>
                  <a:pt x="598049" y="551137"/>
                  <a:pt x="591853" y="548387"/>
                  <a:pt x="585563" y="546100"/>
                </a:cubicBezTo>
                <a:cubicBezTo>
                  <a:pt x="568567" y="539920"/>
                  <a:pt x="551817" y="533069"/>
                  <a:pt x="534763" y="527050"/>
                </a:cubicBezTo>
                <a:cubicBezTo>
                  <a:pt x="371300" y="469357"/>
                  <a:pt x="578873" y="547769"/>
                  <a:pt x="426813" y="482600"/>
                </a:cubicBezTo>
                <a:cubicBezTo>
                  <a:pt x="414508" y="477327"/>
                  <a:pt x="400946" y="475337"/>
                  <a:pt x="388713" y="469900"/>
                </a:cubicBezTo>
                <a:cubicBezTo>
                  <a:pt x="381739" y="466800"/>
                  <a:pt x="376903" y="459613"/>
                  <a:pt x="369663" y="457200"/>
                </a:cubicBezTo>
                <a:cubicBezTo>
                  <a:pt x="357449" y="453129"/>
                  <a:pt x="344132" y="453643"/>
                  <a:pt x="331563" y="450850"/>
                </a:cubicBezTo>
                <a:cubicBezTo>
                  <a:pt x="325029" y="449398"/>
                  <a:pt x="318949" y="446339"/>
                  <a:pt x="312513" y="444500"/>
                </a:cubicBezTo>
                <a:cubicBezTo>
                  <a:pt x="304122" y="442102"/>
                  <a:pt x="295472" y="440658"/>
                  <a:pt x="287113" y="438150"/>
                </a:cubicBezTo>
                <a:cubicBezTo>
                  <a:pt x="274291" y="434303"/>
                  <a:pt x="262103" y="428255"/>
                  <a:pt x="249013" y="425450"/>
                </a:cubicBezTo>
                <a:cubicBezTo>
                  <a:pt x="232327" y="421874"/>
                  <a:pt x="215146" y="421217"/>
                  <a:pt x="198213" y="419100"/>
                </a:cubicBezTo>
                <a:cubicBezTo>
                  <a:pt x="179163" y="404283"/>
                  <a:pt x="161143" y="388037"/>
                  <a:pt x="141063" y="374650"/>
                </a:cubicBezTo>
                <a:cubicBezTo>
                  <a:pt x="134713" y="370417"/>
                  <a:pt x="127686" y="367055"/>
                  <a:pt x="122013" y="361950"/>
                </a:cubicBezTo>
                <a:cubicBezTo>
                  <a:pt x="106438" y="347933"/>
                  <a:pt x="77563" y="317500"/>
                  <a:pt x="77563" y="317500"/>
                </a:cubicBezTo>
                <a:cubicBezTo>
                  <a:pt x="70581" y="296554"/>
                  <a:pt x="68637" y="289479"/>
                  <a:pt x="58513" y="266700"/>
                </a:cubicBezTo>
                <a:cubicBezTo>
                  <a:pt x="54668" y="258050"/>
                  <a:pt x="50046" y="249767"/>
                  <a:pt x="45813" y="241300"/>
                </a:cubicBezTo>
                <a:cubicBezTo>
                  <a:pt x="35762" y="191045"/>
                  <a:pt x="27796" y="205984"/>
                  <a:pt x="102963" y="203200"/>
                </a:cubicBezTo>
                <a:cubicBezTo>
                  <a:pt x="196057" y="199752"/>
                  <a:pt x="289230" y="198967"/>
                  <a:pt x="382363" y="196850"/>
                </a:cubicBezTo>
                <a:cubicBezTo>
                  <a:pt x="388713" y="190500"/>
                  <a:pt x="393941" y="182781"/>
                  <a:pt x="401413" y="177800"/>
                </a:cubicBezTo>
                <a:cubicBezTo>
                  <a:pt x="406674" y="174293"/>
                  <a:pt x="442743" y="165769"/>
                  <a:pt x="445863" y="165100"/>
                </a:cubicBezTo>
                <a:cubicBezTo>
                  <a:pt x="542848" y="144318"/>
                  <a:pt x="476429" y="158142"/>
                  <a:pt x="579213" y="146050"/>
                </a:cubicBezTo>
                <a:cubicBezTo>
                  <a:pt x="592000" y="144546"/>
                  <a:pt x="604567" y="141521"/>
                  <a:pt x="617313" y="139700"/>
                </a:cubicBezTo>
                <a:cubicBezTo>
                  <a:pt x="634207" y="137287"/>
                  <a:pt x="651280" y="136155"/>
                  <a:pt x="668113" y="133350"/>
                </a:cubicBezTo>
                <a:cubicBezTo>
                  <a:pt x="689405" y="129801"/>
                  <a:pt x="710506" y="125173"/>
                  <a:pt x="731613" y="120650"/>
                </a:cubicBezTo>
                <a:cubicBezTo>
                  <a:pt x="740147" y="118821"/>
                  <a:pt x="748405" y="115735"/>
                  <a:pt x="757013" y="114300"/>
                </a:cubicBezTo>
                <a:cubicBezTo>
                  <a:pt x="773846" y="111495"/>
                  <a:pt x="790852" y="109835"/>
                  <a:pt x="807813" y="107950"/>
                </a:cubicBezTo>
                <a:lnTo>
                  <a:pt x="928463" y="95250"/>
                </a:lnTo>
                <a:cubicBezTo>
                  <a:pt x="1133467" y="72472"/>
                  <a:pt x="955783" y="90613"/>
                  <a:pt x="1099913" y="76200"/>
                </a:cubicBezTo>
                <a:cubicBezTo>
                  <a:pt x="1114730" y="71967"/>
                  <a:pt x="1129414" y="67237"/>
                  <a:pt x="1144363" y="63500"/>
                </a:cubicBezTo>
                <a:cubicBezTo>
                  <a:pt x="1156418" y="60486"/>
                  <a:pt x="1204022" y="51932"/>
                  <a:pt x="1214213" y="50800"/>
                </a:cubicBezTo>
                <a:cubicBezTo>
                  <a:pt x="1239545" y="47985"/>
                  <a:pt x="1265013" y="46567"/>
                  <a:pt x="1290413" y="44450"/>
                </a:cubicBezTo>
                <a:lnTo>
                  <a:pt x="2065113" y="57150"/>
                </a:lnTo>
                <a:cubicBezTo>
                  <a:pt x="2077985" y="57452"/>
                  <a:pt x="2090417" y="62078"/>
                  <a:pt x="2103213" y="63500"/>
                </a:cubicBezTo>
                <a:cubicBezTo>
                  <a:pt x="2274054" y="82482"/>
                  <a:pt x="2107364" y="59557"/>
                  <a:pt x="2223863" y="76200"/>
                </a:cubicBezTo>
                <a:cubicBezTo>
                  <a:pt x="2236563" y="80433"/>
                  <a:pt x="2248699" y="87091"/>
                  <a:pt x="2261963" y="88900"/>
                </a:cubicBezTo>
                <a:cubicBezTo>
                  <a:pt x="2295585" y="93485"/>
                  <a:pt x="2329747" y="92432"/>
                  <a:pt x="2363563" y="95250"/>
                </a:cubicBezTo>
                <a:cubicBezTo>
                  <a:pt x="2380569" y="96667"/>
                  <a:pt x="2397430" y="99483"/>
                  <a:pt x="2414363" y="101600"/>
                </a:cubicBezTo>
                <a:cubicBezTo>
                  <a:pt x="2452463" y="116417"/>
                  <a:pt x="2489004" y="136135"/>
                  <a:pt x="2528663" y="146050"/>
                </a:cubicBezTo>
                <a:lnTo>
                  <a:pt x="2579463" y="158750"/>
                </a:lnTo>
                <a:cubicBezTo>
                  <a:pt x="2583696" y="165100"/>
                  <a:pt x="2586767" y="172404"/>
                  <a:pt x="2592163" y="177800"/>
                </a:cubicBezTo>
                <a:cubicBezTo>
                  <a:pt x="2597559" y="183196"/>
                  <a:pt x="2605470" y="185474"/>
                  <a:pt x="2611213" y="190500"/>
                </a:cubicBezTo>
                <a:cubicBezTo>
                  <a:pt x="2622477" y="200356"/>
                  <a:pt x="2633107" y="210986"/>
                  <a:pt x="2642963" y="222250"/>
                </a:cubicBezTo>
                <a:cubicBezTo>
                  <a:pt x="2647989" y="227993"/>
                  <a:pt x="2651174" y="235128"/>
                  <a:pt x="2655663" y="241300"/>
                </a:cubicBezTo>
                <a:cubicBezTo>
                  <a:pt x="2668113" y="258418"/>
                  <a:pt x="2682022" y="274488"/>
                  <a:pt x="2693763" y="292100"/>
                </a:cubicBezTo>
                <a:cubicBezTo>
                  <a:pt x="2697996" y="298450"/>
                  <a:pt x="2703050" y="304324"/>
                  <a:pt x="2706463" y="311150"/>
                </a:cubicBezTo>
                <a:cubicBezTo>
                  <a:pt x="2709456" y="317137"/>
                  <a:pt x="2710095" y="324083"/>
                  <a:pt x="2712813" y="330200"/>
                </a:cubicBezTo>
                <a:cubicBezTo>
                  <a:pt x="2730195" y="369309"/>
                  <a:pt x="2723655" y="360092"/>
                  <a:pt x="2744563" y="38100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9494E5DF-4775-6489-61F8-B023E8FFFD85}"/>
              </a:ext>
            </a:extLst>
          </p:cNvPr>
          <p:cNvSpPr/>
          <p:nvPr/>
        </p:nvSpPr>
        <p:spPr>
          <a:xfrm>
            <a:off x="3490885" y="5808487"/>
            <a:ext cx="921218" cy="628650"/>
          </a:xfrm>
          <a:custGeom>
            <a:avLst/>
            <a:gdLst>
              <a:gd name="connsiteX0" fmla="*/ 831850 w 921218"/>
              <a:gd name="connsiteY0" fmla="*/ 95250 h 566495"/>
              <a:gd name="connsiteX1" fmla="*/ 742950 w 921218"/>
              <a:gd name="connsiteY1" fmla="*/ 57150 h 566495"/>
              <a:gd name="connsiteX2" fmla="*/ 698500 w 921218"/>
              <a:gd name="connsiteY2" fmla="*/ 44450 h 566495"/>
              <a:gd name="connsiteX3" fmla="*/ 635000 w 921218"/>
              <a:gd name="connsiteY3" fmla="*/ 38100 h 566495"/>
              <a:gd name="connsiteX4" fmla="*/ 584200 w 921218"/>
              <a:gd name="connsiteY4" fmla="*/ 25400 h 566495"/>
              <a:gd name="connsiteX5" fmla="*/ 177800 w 921218"/>
              <a:gd name="connsiteY5" fmla="*/ 31750 h 566495"/>
              <a:gd name="connsiteX6" fmla="*/ 82550 w 921218"/>
              <a:gd name="connsiteY6" fmla="*/ 95250 h 566495"/>
              <a:gd name="connsiteX7" fmla="*/ 69850 w 921218"/>
              <a:gd name="connsiteY7" fmla="*/ 114300 h 566495"/>
              <a:gd name="connsiteX8" fmla="*/ 76200 w 921218"/>
              <a:gd name="connsiteY8" fmla="*/ 285750 h 566495"/>
              <a:gd name="connsiteX9" fmla="*/ 127000 w 921218"/>
              <a:gd name="connsiteY9" fmla="*/ 355600 h 566495"/>
              <a:gd name="connsiteX10" fmla="*/ 234950 w 921218"/>
              <a:gd name="connsiteY10" fmla="*/ 438150 h 566495"/>
              <a:gd name="connsiteX11" fmla="*/ 400050 w 921218"/>
              <a:gd name="connsiteY11" fmla="*/ 495300 h 566495"/>
              <a:gd name="connsiteX12" fmla="*/ 730250 w 921218"/>
              <a:gd name="connsiteY12" fmla="*/ 482600 h 566495"/>
              <a:gd name="connsiteX13" fmla="*/ 755650 w 921218"/>
              <a:gd name="connsiteY13" fmla="*/ 463550 h 566495"/>
              <a:gd name="connsiteX14" fmla="*/ 819150 w 921218"/>
              <a:gd name="connsiteY14" fmla="*/ 393700 h 566495"/>
              <a:gd name="connsiteX15" fmla="*/ 850900 w 921218"/>
              <a:gd name="connsiteY15" fmla="*/ 279400 h 566495"/>
              <a:gd name="connsiteX16" fmla="*/ 844550 w 921218"/>
              <a:gd name="connsiteY16" fmla="*/ 152400 h 566495"/>
              <a:gd name="connsiteX17" fmla="*/ 774700 w 921218"/>
              <a:gd name="connsiteY17" fmla="*/ 120650 h 566495"/>
              <a:gd name="connsiteX18" fmla="*/ 717550 w 921218"/>
              <a:gd name="connsiteY18" fmla="*/ 101600 h 566495"/>
              <a:gd name="connsiteX19" fmla="*/ 685800 w 921218"/>
              <a:gd name="connsiteY19" fmla="*/ 95250 h 566495"/>
              <a:gd name="connsiteX20" fmla="*/ 514350 w 921218"/>
              <a:gd name="connsiteY20" fmla="*/ 69850 h 566495"/>
              <a:gd name="connsiteX21" fmla="*/ 101600 w 921218"/>
              <a:gd name="connsiteY21" fmla="*/ 82550 h 566495"/>
              <a:gd name="connsiteX22" fmla="*/ 38100 w 921218"/>
              <a:gd name="connsiteY22" fmla="*/ 120650 h 566495"/>
              <a:gd name="connsiteX23" fmla="*/ 6350 w 921218"/>
              <a:gd name="connsiteY23" fmla="*/ 209550 h 566495"/>
              <a:gd name="connsiteX24" fmla="*/ 0 w 921218"/>
              <a:gd name="connsiteY24" fmla="*/ 241300 h 566495"/>
              <a:gd name="connsiteX25" fmla="*/ 6350 w 921218"/>
              <a:gd name="connsiteY25" fmla="*/ 285750 h 566495"/>
              <a:gd name="connsiteX26" fmla="*/ 19050 w 921218"/>
              <a:gd name="connsiteY26" fmla="*/ 311150 h 566495"/>
              <a:gd name="connsiteX27" fmla="*/ 76200 w 921218"/>
              <a:gd name="connsiteY27" fmla="*/ 400050 h 566495"/>
              <a:gd name="connsiteX28" fmla="*/ 120650 w 921218"/>
              <a:gd name="connsiteY28" fmla="*/ 431800 h 566495"/>
              <a:gd name="connsiteX29" fmla="*/ 165100 w 921218"/>
              <a:gd name="connsiteY29" fmla="*/ 469900 h 566495"/>
              <a:gd name="connsiteX30" fmla="*/ 342900 w 921218"/>
              <a:gd name="connsiteY30" fmla="*/ 520700 h 566495"/>
              <a:gd name="connsiteX31" fmla="*/ 406400 w 921218"/>
              <a:gd name="connsiteY31" fmla="*/ 539750 h 566495"/>
              <a:gd name="connsiteX32" fmla="*/ 482600 w 921218"/>
              <a:gd name="connsiteY32" fmla="*/ 552450 h 566495"/>
              <a:gd name="connsiteX33" fmla="*/ 539750 w 921218"/>
              <a:gd name="connsiteY33" fmla="*/ 565150 h 566495"/>
              <a:gd name="connsiteX34" fmla="*/ 742950 w 921218"/>
              <a:gd name="connsiteY34" fmla="*/ 558800 h 566495"/>
              <a:gd name="connsiteX35" fmla="*/ 781050 w 921218"/>
              <a:gd name="connsiteY35" fmla="*/ 520700 h 566495"/>
              <a:gd name="connsiteX36" fmla="*/ 831850 w 921218"/>
              <a:gd name="connsiteY36" fmla="*/ 431800 h 566495"/>
              <a:gd name="connsiteX37" fmla="*/ 857250 w 921218"/>
              <a:gd name="connsiteY37" fmla="*/ 355600 h 566495"/>
              <a:gd name="connsiteX38" fmla="*/ 863600 w 921218"/>
              <a:gd name="connsiteY38" fmla="*/ 304800 h 566495"/>
              <a:gd name="connsiteX39" fmla="*/ 831850 w 921218"/>
              <a:gd name="connsiteY39" fmla="*/ 171450 h 566495"/>
              <a:gd name="connsiteX40" fmla="*/ 787400 w 921218"/>
              <a:gd name="connsiteY40" fmla="*/ 95250 h 566495"/>
              <a:gd name="connsiteX41" fmla="*/ 603250 w 921218"/>
              <a:gd name="connsiteY41" fmla="*/ 6350 h 566495"/>
              <a:gd name="connsiteX42" fmla="*/ 539750 w 921218"/>
              <a:gd name="connsiteY42" fmla="*/ 0 h 566495"/>
              <a:gd name="connsiteX43" fmla="*/ 311150 w 921218"/>
              <a:gd name="connsiteY43" fmla="*/ 19050 h 566495"/>
              <a:gd name="connsiteX44" fmla="*/ 273050 w 921218"/>
              <a:gd name="connsiteY44" fmla="*/ 25400 h 566495"/>
              <a:gd name="connsiteX45" fmla="*/ 196850 w 921218"/>
              <a:gd name="connsiteY45" fmla="*/ 69850 h 566495"/>
              <a:gd name="connsiteX46" fmla="*/ 120650 w 921218"/>
              <a:gd name="connsiteY46" fmla="*/ 114300 h 566495"/>
              <a:gd name="connsiteX47" fmla="*/ 101600 w 921218"/>
              <a:gd name="connsiteY47" fmla="*/ 139700 h 566495"/>
              <a:gd name="connsiteX48" fmla="*/ 76200 w 921218"/>
              <a:gd name="connsiteY48" fmla="*/ 165100 h 566495"/>
              <a:gd name="connsiteX49" fmla="*/ 50800 w 921218"/>
              <a:gd name="connsiteY49" fmla="*/ 228600 h 566495"/>
              <a:gd name="connsiteX50" fmla="*/ 57150 w 921218"/>
              <a:gd name="connsiteY50" fmla="*/ 330200 h 566495"/>
              <a:gd name="connsiteX51" fmla="*/ 88900 w 921218"/>
              <a:gd name="connsiteY51" fmla="*/ 387350 h 566495"/>
              <a:gd name="connsiteX52" fmla="*/ 203200 w 921218"/>
              <a:gd name="connsiteY52" fmla="*/ 482600 h 566495"/>
              <a:gd name="connsiteX53" fmla="*/ 279400 w 921218"/>
              <a:gd name="connsiteY53" fmla="*/ 508000 h 566495"/>
              <a:gd name="connsiteX54" fmla="*/ 349250 w 921218"/>
              <a:gd name="connsiteY54" fmla="*/ 520700 h 566495"/>
              <a:gd name="connsiteX55" fmla="*/ 431800 w 921218"/>
              <a:gd name="connsiteY55" fmla="*/ 539750 h 566495"/>
              <a:gd name="connsiteX56" fmla="*/ 558800 w 921218"/>
              <a:gd name="connsiteY56" fmla="*/ 552450 h 566495"/>
              <a:gd name="connsiteX57" fmla="*/ 831850 w 921218"/>
              <a:gd name="connsiteY57" fmla="*/ 520700 h 566495"/>
              <a:gd name="connsiteX58" fmla="*/ 857250 w 921218"/>
              <a:gd name="connsiteY58" fmla="*/ 488950 h 566495"/>
              <a:gd name="connsiteX59" fmla="*/ 876300 w 921218"/>
              <a:gd name="connsiteY59" fmla="*/ 425450 h 566495"/>
              <a:gd name="connsiteX60" fmla="*/ 895350 w 921218"/>
              <a:gd name="connsiteY60" fmla="*/ 323850 h 566495"/>
              <a:gd name="connsiteX61" fmla="*/ 869950 w 921218"/>
              <a:gd name="connsiteY61" fmla="*/ 177800 h 566495"/>
              <a:gd name="connsiteX62" fmla="*/ 844550 w 921218"/>
              <a:gd name="connsiteY62" fmla="*/ 146050 h 566495"/>
              <a:gd name="connsiteX63" fmla="*/ 742950 w 921218"/>
              <a:gd name="connsiteY63" fmla="*/ 95250 h 566495"/>
              <a:gd name="connsiteX64" fmla="*/ 609600 w 921218"/>
              <a:gd name="connsiteY64" fmla="*/ 69850 h 566495"/>
              <a:gd name="connsiteX65" fmla="*/ 558800 w 921218"/>
              <a:gd name="connsiteY65" fmla="*/ 63500 h 566495"/>
              <a:gd name="connsiteX66" fmla="*/ 374650 w 921218"/>
              <a:gd name="connsiteY66" fmla="*/ 57150 h 566495"/>
              <a:gd name="connsiteX67" fmla="*/ 330200 w 921218"/>
              <a:gd name="connsiteY67" fmla="*/ 50800 h 566495"/>
              <a:gd name="connsiteX68" fmla="*/ 273050 w 921218"/>
              <a:gd name="connsiteY68" fmla="*/ 38100 h 566495"/>
              <a:gd name="connsiteX69" fmla="*/ 127000 w 921218"/>
              <a:gd name="connsiteY69" fmla="*/ 63500 h 566495"/>
              <a:gd name="connsiteX70" fmla="*/ 101600 w 921218"/>
              <a:gd name="connsiteY70" fmla="*/ 139700 h 566495"/>
              <a:gd name="connsiteX71" fmla="*/ 107950 w 921218"/>
              <a:gd name="connsiteY71" fmla="*/ 279400 h 566495"/>
              <a:gd name="connsiteX72" fmla="*/ 120650 w 921218"/>
              <a:gd name="connsiteY72" fmla="*/ 311150 h 566495"/>
              <a:gd name="connsiteX73" fmla="*/ 203200 w 921218"/>
              <a:gd name="connsiteY73" fmla="*/ 400050 h 566495"/>
              <a:gd name="connsiteX74" fmla="*/ 330200 w 921218"/>
              <a:gd name="connsiteY74" fmla="*/ 476250 h 566495"/>
              <a:gd name="connsiteX75" fmla="*/ 463550 w 921218"/>
              <a:gd name="connsiteY75" fmla="*/ 508000 h 566495"/>
              <a:gd name="connsiteX76" fmla="*/ 800100 w 921218"/>
              <a:gd name="connsiteY76" fmla="*/ 495300 h 566495"/>
              <a:gd name="connsiteX77" fmla="*/ 857250 w 921218"/>
              <a:gd name="connsiteY77" fmla="*/ 450850 h 566495"/>
              <a:gd name="connsiteX78" fmla="*/ 895350 w 921218"/>
              <a:gd name="connsiteY78" fmla="*/ 419100 h 566495"/>
              <a:gd name="connsiteX79" fmla="*/ 920750 w 921218"/>
              <a:gd name="connsiteY79" fmla="*/ 330200 h 566495"/>
              <a:gd name="connsiteX80" fmla="*/ 914400 w 921218"/>
              <a:gd name="connsiteY80" fmla="*/ 228600 h 566495"/>
              <a:gd name="connsiteX81" fmla="*/ 876300 w 921218"/>
              <a:gd name="connsiteY81" fmla="*/ 171450 h 566495"/>
              <a:gd name="connsiteX82" fmla="*/ 825500 w 921218"/>
              <a:gd name="connsiteY82" fmla="*/ 120650 h 566495"/>
              <a:gd name="connsiteX83" fmla="*/ 800100 w 921218"/>
              <a:gd name="connsiteY83" fmla="*/ 101600 h 566495"/>
              <a:gd name="connsiteX84" fmla="*/ 762000 w 921218"/>
              <a:gd name="connsiteY84" fmla="*/ 95250 h 566495"/>
              <a:gd name="connsiteX85" fmla="*/ 717550 w 921218"/>
              <a:gd name="connsiteY85" fmla="*/ 76200 h 566495"/>
              <a:gd name="connsiteX86" fmla="*/ 704850 w 921218"/>
              <a:gd name="connsiteY86" fmla="*/ 76200 h 566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921218" h="566495">
                <a:moveTo>
                  <a:pt x="831850" y="95250"/>
                </a:moveTo>
                <a:cubicBezTo>
                  <a:pt x="790155" y="74403"/>
                  <a:pt x="791021" y="73174"/>
                  <a:pt x="742950" y="57150"/>
                </a:cubicBezTo>
                <a:cubicBezTo>
                  <a:pt x="728331" y="52277"/>
                  <a:pt x="713675" y="47128"/>
                  <a:pt x="698500" y="44450"/>
                </a:cubicBezTo>
                <a:cubicBezTo>
                  <a:pt x="677551" y="40753"/>
                  <a:pt x="656167" y="40217"/>
                  <a:pt x="635000" y="38100"/>
                </a:cubicBezTo>
                <a:cubicBezTo>
                  <a:pt x="618067" y="33867"/>
                  <a:pt x="601520" y="27565"/>
                  <a:pt x="584200" y="25400"/>
                </a:cubicBezTo>
                <a:cubicBezTo>
                  <a:pt x="457269" y="9534"/>
                  <a:pt x="288274" y="27147"/>
                  <a:pt x="177800" y="31750"/>
                </a:cubicBezTo>
                <a:cubicBezTo>
                  <a:pt x="138694" y="54096"/>
                  <a:pt x="117578" y="63725"/>
                  <a:pt x="82550" y="95250"/>
                </a:cubicBezTo>
                <a:cubicBezTo>
                  <a:pt x="76877" y="100355"/>
                  <a:pt x="74083" y="107950"/>
                  <a:pt x="69850" y="114300"/>
                </a:cubicBezTo>
                <a:cubicBezTo>
                  <a:pt x="56310" y="182002"/>
                  <a:pt x="53946" y="178187"/>
                  <a:pt x="76200" y="285750"/>
                </a:cubicBezTo>
                <a:cubicBezTo>
                  <a:pt x="81777" y="312707"/>
                  <a:pt x="107610" y="337701"/>
                  <a:pt x="127000" y="355600"/>
                </a:cubicBezTo>
                <a:cubicBezTo>
                  <a:pt x="162783" y="388630"/>
                  <a:pt x="190969" y="417207"/>
                  <a:pt x="234950" y="438150"/>
                </a:cubicBezTo>
                <a:cubicBezTo>
                  <a:pt x="284903" y="461937"/>
                  <a:pt x="347394" y="479098"/>
                  <a:pt x="400050" y="495300"/>
                </a:cubicBezTo>
                <a:cubicBezTo>
                  <a:pt x="510117" y="491067"/>
                  <a:pt x="620538" y="492396"/>
                  <a:pt x="730250" y="482600"/>
                </a:cubicBezTo>
                <a:cubicBezTo>
                  <a:pt x="740791" y="481659"/>
                  <a:pt x="747848" y="470701"/>
                  <a:pt x="755650" y="463550"/>
                </a:cubicBezTo>
                <a:cubicBezTo>
                  <a:pt x="769893" y="450494"/>
                  <a:pt x="806536" y="418927"/>
                  <a:pt x="819150" y="393700"/>
                </a:cubicBezTo>
                <a:cubicBezTo>
                  <a:pt x="836950" y="358099"/>
                  <a:pt x="843170" y="318052"/>
                  <a:pt x="850900" y="279400"/>
                </a:cubicBezTo>
                <a:cubicBezTo>
                  <a:pt x="848783" y="237067"/>
                  <a:pt x="856891" y="192950"/>
                  <a:pt x="844550" y="152400"/>
                </a:cubicBezTo>
                <a:cubicBezTo>
                  <a:pt x="843013" y="147351"/>
                  <a:pt x="782097" y="123292"/>
                  <a:pt x="774700" y="120650"/>
                </a:cubicBezTo>
                <a:cubicBezTo>
                  <a:pt x="755789" y="113896"/>
                  <a:pt x="736858" y="107117"/>
                  <a:pt x="717550" y="101600"/>
                </a:cubicBezTo>
                <a:cubicBezTo>
                  <a:pt x="707172" y="98635"/>
                  <a:pt x="696467" y="96891"/>
                  <a:pt x="685800" y="95250"/>
                </a:cubicBezTo>
                <a:cubicBezTo>
                  <a:pt x="414479" y="53508"/>
                  <a:pt x="632648" y="89566"/>
                  <a:pt x="514350" y="69850"/>
                </a:cubicBezTo>
                <a:cubicBezTo>
                  <a:pt x="376767" y="74083"/>
                  <a:pt x="238472" y="67950"/>
                  <a:pt x="101600" y="82550"/>
                </a:cubicBezTo>
                <a:cubicBezTo>
                  <a:pt x="77055" y="85168"/>
                  <a:pt x="38100" y="120650"/>
                  <a:pt x="38100" y="120650"/>
                </a:cubicBezTo>
                <a:cubicBezTo>
                  <a:pt x="30938" y="139749"/>
                  <a:pt x="12490" y="187038"/>
                  <a:pt x="6350" y="209550"/>
                </a:cubicBezTo>
                <a:cubicBezTo>
                  <a:pt x="3510" y="219963"/>
                  <a:pt x="2117" y="230717"/>
                  <a:pt x="0" y="241300"/>
                </a:cubicBezTo>
                <a:cubicBezTo>
                  <a:pt x="2117" y="256117"/>
                  <a:pt x="2412" y="271310"/>
                  <a:pt x="6350" y="285750"/>
                </a:cubicBezTo>
                <a:cubicBezTo>
                  <a:pt x="8841" y="294882"/>
                  <a:pt x="14517" y="302840"/>
                  <a:pt x="19050" y="311150"/>
                </a:cubicBezTo>
                <a:cubicBezTo>
                  <a:pt x="31295" y="333599"/>
                  <a:pt x="58206" y="382056"/>
                  <a:pt x="76200" y="400050"/>
                </a:cubicBezTo>
                <a:cubicBezTo>
                  <a:pt x="89075" y="412925"/>
                  <a:pt x="106333" y="420551"/>
                  <a:pt x="120650" y="431800"/>
                </a:cubicBezTo>
                <a:cubicBezTo>
                  <a:pt x="135995" y="443857"/>
                  <a:pt x="148366" y="459860"/>
                  <a:pt x="165100" y="469900"/>
                </a:cubicBezTo>
                <a:cubicBezTo>
                  <a:pt x="197999" y="489639"/>
                  <a:pt x="340133" y="519870"/>
                  <a:pt x="342900" y="520700"/>
                </a:cubicBezTo>
                <a:cubicBezTo>
                  <a:pt x="364067" y="527050"/>
                  <a:pt x="384851" y="534852"/>
                  <a:pt x="406400" y="539750"/>
                </a:cubicBezTo>
                <a:cubicBezTo>
                  <a:pt x="431510" y="545457"/>
                  <a:pt x="457304" y="547632"/>
                  <a:pt x="482600" y="552450"/>
                </a:cubicBezTo>
                <a:cubicBezTo>
                  <a:pt x="501770" y="556101"/>
                  <a:pt x="520700" y="560917"/>
                  <a:pt x="539750" y="565150"/>
                </a:cubicBezTo>
                <a:cubicBezTo>
                  <a:pt x="607483" y="563033"/>
                  <a:pt x="676305" y="571077"/>
                  <a:pt x="742950" y="558800"/>
                </a:cubicBezTo>
                <a:cubicBezTo>
                  <a:pt x="760613" y="555546"/>
                  <a:pt x="768968" y="533990"/>
                  <a:pt x="781050" y="520700"/>
                </a:cubicBezTo>
                <a:cubicBezTo>
                  <a:pt x="810753" y="488027"/>
                  <a:pt x="814358" y="477716"/>
                  <a:pt x="831850" y="431800"/>
                </a:cubicBezTo>
                <a:cubicBezTo>
                  <a:pt x="841381" y="406780"/>
                  <a:pt x="857250" y="355600"/>
                  <a:pt x="857250" y="355600"/>
                </a:cubicBezTo>
                <a:cubicBezTo>
                  <a:pt x="859367" y="338667"/>
                  <a:pt x="863600" y="321865"/>
                  <a:pt x="863600" y="304800"/>
                </a:cubicBezTo>
                <a:cubicBezTo>
                  <a:pt x="863600" y="246551"/>
                  <a:pt x="857728" y="223207"/>
                  <a:pt x="831850" y="171450"/>
                </a:cubicBezTo>
                <a:cubicBezTo>
                  <a:pt x="825429" y="158608"/>
                  <a:pt x="804554" y="109285"/>
                  <a:pt x="787400" y="95250"/>
                </a:cubicBezTo>
                <a:cubicBezTo>
                  <a:pt x="748945" y="63787"/>
                  <a:pt x="625741" y="8599"/>
                  <a:pt x="603250" y="6350"/>
                </a:cubicBezTo>
                <a:lnTo>
                  <a:pt x="539750" y="0"/>
                </a:lnTo>
                <a:lnTo>
                  <a:pt x="311150" y="19050"/>
                </a:lnTo>
                <a:cubicBezTo>
                  <a:pt x="298333" y="20271"/>
                  <a:pt x="284815" y="20171"/>
                  <a:pt x="273050" y="25400"/>
                </a:cubicBezTo>
                <a:cubicBezTo>
                  <a:pt x="246179" y="37343"/>
                  <a:pt x="223151" y="56699"/>
                  <a:pt x="196850" y="69850"/>
                </a:cubicBezTo>
                <a:cubicBezTo>
                  <a:pt x="171631" y="82459"/>
                  <a:pt x="142042" y="95285"/>
                  <a:pt x="120650" y="114300"/>
                </a:cubicBezTo>
                <a:cubicBezTo>
                  <a:pt x="112740" y="121331"/>
                  <a:pt x="108569" y="131735"/>
                  <a:pt x="101600" y="139700"/>
                </a:cubicBezTo>
                <a:cubicBezTo>
                  <a:pt x="93715" y="148711"/>
                  <a:pt x="84667" y="156633"/>
                  <a:pt x="76200" y="165100"/>
                </a:cubicBezTo>
                <a:cubicBezTo>
                  <a:pt x="67733" y="186267"/>
                  <a:pt x="49378" y="205847"/>
                  <a:pt x="50800" y="228600"/>
                </a:cubicBezTo>
                <a:cubicBezTo>
                  <a:pt x="52917" y="262467"/>
                  <a:pt x="49231" y="297204"/>
                  <a:pt x="57150" y="330200"/>
                </a:cubicBezTo>
                <a:cubicBezTo>
                  <a:pt x="62236" y="351391"/>
                  <a:pt x="75286" y="370333"/>
                  <a:pt x="88900" y="387350"/>
                </a:cubicBezTo>
                <a:cubicBezTo>
                  <a:pt x="120546" y="426908"/>
                  <a:pt x="156214" y="462817"/>
                  <a:pt x="203200" y="482600"/>
                </a:cubicBezTo>
                <a:cubicBezTo>
                  <a:pt x="227876" y="492990"/>
                  <a:pt x="253493" y="501242"/>
                  <a:pt x="279400" y="508000"/>
                </a:cubicBezTo>
                <a:cubicBezTo>
                  <a:pt x="302299" y="513974"/>
                  <a:pt x="326082" y="515873"/>
                  <a:pt x="349250" y="520700"/>
                </a:cubicBezTo>
                <a:cubicBezTo>
                  <a:pt x="376896" y="526460"/>
                  <a:pt x="403879" y="535520"/>
                  <a:pt x="431800" y="539750"/>
                </a:cubicBezTo>
                <a:cubicBezTo>
                  <a:pt x="473864" y="546123"/>
                  <a:pt x="558800" y="552450"/>
                  <a:pt x="558800" y="552450"/>
                </a:cubicBezTo>
                <a:cubicBezTo>
                  <a:pt x="916725" y="534990"/>
                  <a:pt x="763053" y="612429"/>
                  <a:pt x="831850" y="520700"/>
                </a:cubicBezTo>
                <a:cubicBezTo>
                  <a:pt x="839982" y="509857"/>
                  <a:pt x="848783" y="499533"/>
                  <a:pt x="857250" y="488950"/>
                </a:cubicBezTo>
                <a:cubicBezTo>
                  <a:pt x="863600" y="467783"/>
                  <a:pt x="870676" y="446821"/>
                  <a:pt x="876300" y="425450"/>
                </a:cubicBezTo>
                <a:cubicBezTo>
                  <a:pt x="888758" y="378108"/>
                  <a:pt x="888916" y="368890"/>
                  <a:pt x="895350" y="323850"/>
                </a:cubicBezTo>
                <a:cubicBezTo>
                  <a:pt x="886883" y="275167"/>
                  <a:pt x="883525" y="225313"/>
                  <a:pt x="869950" y="177800"/>
                </a:cubicBezTo>
                <a:cubicBezTo>
                  <a:pt x="866227" y="164768"/>
                  <a:pt x="854134" y="155634"/>
                  <a:pt x="844550" y="146050"/>
                </a:cubicBezTo>
                <a:cubicBezTo>
                  <a:pt x="804009" y="105509"/>
                  <a:pt x="802853" y="111890"/>
                  <a:pt x="742950" y="95250"/>
                </a:cubicBezTo>
                <a:cubicBezTo>
                  <a:pt x="686257" y="79502"/>
                  <a:pt x="675721" y="79296"/>
                  <a:pt x="609600" y="69850"/>
                </a:cubicBezTo>
                <a:cubicBezTo>
                  <a:pt x="592706" y="67437"/>
                  <a:pt x="575840" y="64421"/>
                  <a:pt x="558800" y="63500"/>
                </a:cubicBezTo>
                <a:cubicBezTo>
                  <a:pt x="497470" y="60185"/>
                  <a:pt x="436033" y="59267"/>
                  <a:pt x="374650" y="57150"/>
                </a:cubicBezTo>
                <a:cubicBezTo>
                  <a:pt x="359833" y="55033"/>
                  <a:pt x="344911" y="53558"/>
                  <a:pt x="330200" y="50800"/>
                </a:cubicBezTo>
                <a:cubicBezTo>
                  <a:pt x="311020" y="47204"/>
                  <a:pt x="292527" y="36883"/>
                  <a:pt x="273050" y="38100"/>
                </a:cubicBezTo>
                <a:cubicBezTo>
                  <a:pt x="223732" y="41182"/>
                  <a:pt x="175683" y="55033"/>
                  <a:pt x="127000" y="63500"/>
                </a:cubicBezTo>
                <a:cubicBezTo>
                  <a:pt x="102463" y="96216"/>
                  <a:pt x="101600" y="88615"/>
                  <a:pt x="101600" y="139700"/>
                </a:cubicBezTo>
                <a:cubicBezTo>
                  <a:pt x="101600" y="186315"/>
                  <a:pt x="102802" y="233070"/>
                  <a:pt x="107950" y="279400"/>
                </a:cubicBezTo>
                <a:cubicBezTo>
                  <a:pt x="109209" y="290729"/>
                  <a:pt x="115246" y="301114"/>
                  <a:pt x="120650" y="311150"/>
                </a:cubicBezTo>
                <a:cubicBezTo>
                  <a:pt x="151982" y="369338"/>
                  <a:pt x="148760" y="361164"/>
                  <a:pt x="203200" y="400050"/>
                </a:cubicBezTo>
                <a:cubicBezTo>
                  <a:pt x="230842" y="419794"/>
                  <a:pt x="314933" y="472857"/>
                  <a:pt x="330200" y="476250"/>
                </a:cubicBezTo>
                <a:cubicBezTo>
                  <a:pt x="412908" y="494630"/>
                  <a:pt x="368418" y="484217"/>
                  <a:pt x="463550" y="508000"/>
                </a:cubicBezTo>
                <a:cubicBezTo>
                  <a:pt x="575733" y="503767"/>
                  <a:pt x="689001" y="511427"/>
                  <a:pt x="800100" y="495300"/>
                </a:cubicBezTo>
                <a:cubicBezTo>
                  <a:pt x="823983" y="491833"/>
                  <a:pt x="838405" y="465926"/>
                  <a:pt x="857250" y="450850"/>
                </a:cubicBezTo>
                <a:cubicBezTo>
                  <a:pt x="870159" y="440523"/>
                  <a:pt x="895350" y="419100"/>
                  <a:pt x="895350" y="419100"/>
                </a:cubicBezTo>
                <a:cubicBezTo>
                  <a:pt x="901921" y="399386"/>
                  <a:pt x="919991" y="348425"/>
                  <a:pt x="920750" y="330200"/>
                </a:cubicBezTo>
                <a:cubicBezTo>
                  <a:pt x="922163" y="296297"/>
                  <a:pt x="920470" y="261985"/>
                  <a:pt x="914400" y="228600"/>
                </a:cubicBezTo>
                <a:cubicBezTo>
                  <a:pt x="908473" y="195999"/>
                  <a:pt x="894551" y="191982"/>
                  <a:pt x="876300" y="171450"/>
                </a:cubicBezTo>
                <a:cubicBezTo>
                  <a:pt x="824735" y="113440"/>
                  <a:pt x="865197" y="149005"/>
                  <a:pt x="825500" y="120650"/>
                </a:cubicBezTo>
                <a:cubicBezTo>
                  <a:pt x="816888" y="114499"/>
                  <a:pt x="809926" y="105531"/>
                  <a:pt x="800100" y="101600"/>
                </a:cubicBezTo>
                <a:cubicBezTo>
                  <a:pt x="788146" y="96818"/>
                  <a:pt x="774700" y="97367"/>
                  <a:pt x="762000" y="95250"/>
                </a:cubicBezTo>
                <a:cubicBezTo>
                  <a:pt x="748231" y="88366"/>
                  <a:pt x="733122" y="79314"/>
                  <a:pt x="717550" y="76200"/>
                </a:cubicBezTo>
                <a:cubicBezTo>
                  <a:pt x="713399" y="75370"/>
                  <a:pt x="709083" y="76200"/>
                  <a:pt x="704850" y="7620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4A63B967-D538-149B-9039-9074A3755521}"/>
              </a:ext>
            </a:extLst>
          </p:cNvPr>
          <p:cNvCxnSpPr>
            <a:cxnSpLocks/>
            <a:stCxn id="53" idx="14"/>
            <a:endCxn id="20" idx="1"/>
          </p:cNvCxnSpPr>
          <p:nvPr/>
        </p:nvCxnSpPr>
        <p:spPr>
          <a:xfrm flipV="1">
            <a:off x="2184253" y="4255559"/>
            <a:ext cx="3086145" cy="12402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id="{DA9176C0-999F-2177-B5AF-1230E2A58D5E}"/>
              </a:ext>
            </a:extLst>
          </p:cNvPr>
          <p:cNvSpPr txBox="1"/>
          <p:nvPr/>
        </p:nvSpPr>
        <p:spPr>
          <a:xfrm>
            <a:off x="8213904" y="5108146"/>
            <a:ext cx="1612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5-</a:t>
            </a:r>
            <a:r>
              <a:rPr lang="en-GB" dirty="0"/>
              <a:t>Ctrl+click to follow the link, This should be the final result</a:t>
            </a:r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071B47DC-36BA-7A5C-7223-D74DF16069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439" y="88647"/>
            <a:ext cx="1812661" cy="928623"/>
          </a:xfrm>
          <a:prstGeom prst="rect">
            <a:avLst/>
          </a:prstGeom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E952EFD3-5F22-F0C6-F0CD-8C68DC02EB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43336">
            <a:off x="3519267" y="140566"/>
            <a:ext cx="748996" cy="45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6" name="AutoShape 11" descr="Image result for snipping tool">
            <a:extLst>
              <a:ext uri="{FF2B5EF4-FFF2-40B4-BE49-F238E27FC236}">
                <a16:creationId xmlns:a16="http://schemas.microsoft.com/office/drawing/2014/main" id="{301FF527-0253-ABB2-6D3C-1890E6C3879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4D869C45-A552-0258-666E-B3E1C3B62137}"/>
              </a:ext>
            </a:extLst>
          </p:cNvPr>
          <p:cNvSpPr txBox="1"/>
          <p:nvPr/>
        </p:nvSpPr>
        <p:spPr>
          <a:xfrm>
            <a:off x="8591444" y="161305"/>
            <a:ext cx="3317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Bradley Hand ITC" panose="03070402050302030203" pitchFamily="66" charset="0"/>
              </a:rPr>
              <a:t>University of Wales Trinity Saint David</a:t>
            </a:r>
          </a:p>
          <a:p>
            <a:r>
              <a:rPr lang="en-GB" sz="1400" b="1" dirty="0">
                <a:latin typeface="Bradley Hand ITC" panose="03070402050302030203" pitchFamily="66" charset="0"/>
              </a:rPr>
              <a:t>          </a:t>
            </a:r>
            <a:r>
              <a:rPr lang="en-GB" sz="1400" b="1" dirty="0" err="1">
                <a:latin typeface="Bradley Hand ITC" panose="03070402050302030203" pitchFamily="66" charset="0"/>
              </a:rPr>
              <a:t>Rejwan</a:t>
            </a:r>
            <a:r>
              <a:rPr lang="en-GB" sz="1400" b="1" dirty="0">
                <a:latin typeface="Bradley Hand ITC" panose="03070402050302030203" pitchFamily="66" charset="0"/>
              </a:rPr>
              <a:t> Bin </a:t>
            </a:r>
            <a:r>
              <a:rPr lang="en-GB" sz="1400" b="1" dirty="0" err="1">
                <a:latin typeface="Bradley Hand ITC" panose="03070402050302030203" pitchFamily="66" charset="0"/>
              </a:rPr>
              <a:t>Sulaiman</a:t>
            </a:r>
            <a:endParaRPr lang="en-GB" sz="1400" b="1" dirty="0">
              <a:latin typeface="Bradley Hand ITC" panose="03070402050302030203" pitchFamily="66" charset="0"/>
            </a:endParaRPr>
          </a:p>
          <a:p>
            <a:r>
              <a:rPr lang="en-GB" sz="1400" b="1" dirty="0">
                <a:latin typeface="Bradley Hand ITC" panose="03070402050302030203" pitchFamily="66" charset="0"/>
              </a:rPr>
              <a:t>                  2433792 </a:t>
            </a:r>
          </a:p>
          <a:p>
            <a:r>
              <a:rPr lang="en-GB" sz="1400" b="1" dirty="0">
                <a:latin typeface="Bradley Hand ITC" panose="03070402050302030203" pitchFamily="66" charset="0"/>
              </a:rPr>
              <a:t>Ana Maria Salazar Basich </a:t>
            </a:r>
          </a:p>
        </p:txBody>
      </p: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C8F008A3-F3FD-A1D1-F62C-DF84AB05697F}"/>
              </a:ext>
            </a:extLst>
          </p:cNvPr>
          <p:cNvCxnSpPr>
            <a:cxnSpLocks/>
          </p:cNvCxnSpPr>
          <p:nvPr/>
        </p:nvCxnSpPr>
        <p:spPr>
          <a:xfrm flipV="1">
            <a:off x="2556336" y="889385"/>
            <a:ext cx="815355" cy="45161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>
            <a:extLst>
              <a:ext uri="{FF2B5EF4-FFF2-40B4-BE49-F238E27FC236}">
                <a16:creationId xmlns:a16="http://schemas.microsoft.com/office/drawing/2014/main" id="{43EC6AFF-09E9-8B39-9888-EFB17DE60EF4}"/>
              </a:ext>
            </a:extLst>
          </p:cNvPr>
          <p:cNvCxnSpPr>
            <a:cxnSpLocks/>
          </p:cNvCxnSpPr>
          <p:nvPr/>
        </p:nvCxnSpPr>
        <p:spPr>
          <a:xfrm flipV="1">
            <a:off x="1954865" y="2162812"/>
            <a:ext cx="1160222" cy="428396"/>
          </a:xfrm>
          <a:prstGeom prst="straightConnector1">
            <a:avLst/>
          </a:prstGeom>
          <a:ln>
            <a:solidFill>
              <a:srgbClr val="0070C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95B95E02-EFF3-755E-09C7-467424C73814}"/>
              </a:ext>
            </a:extLst>
          </p:cNvPr>
          <p:cNvCxnSpPr>
            <a:cxnSpLocks/>
            <a:endCxn id="48" idx="71"/>
          </p:cNvCxnSpPr>
          <p:nvPr/>
        </p:nvCxnSpPr>
        <p:spPr>
          <a:xfrm flipH="1" flipV="1">
            <a:off x="8531862" y="2790900"/>
            <a:ext cx="392604" cy="25098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6DD6BAF-1D76-FEBA-AF89-06891FB95D0F}"/>
              </a:ext>
            </a:extLst>
          </p:cNvPr>
          <p:cNvCxnSpPr/>
          <p:nvPr/>
        </p:nvCxnSpPr>
        <p:spPr>
          <a:xfrm flipV="1">
            <a:off x="7165450" y="5579664"/>
            <a:ext cx="1060450" cy="67396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Box 109">
            <a:extLst>
              <a:ext uri="{FF2B5EF4-FFF2-40B4-BE49-F238E27FC236}">
                <a16:creationId xmlns:a16="http://schemas.microsoft.com/office/drawing/2014/main" id="{4C7D068A-23EA-80DE-2C1F-3E30892AD565}"/>
              </a:ext>
            </a:extLst>
          </p:cNvPr>
          <p:cNvSpPr txBox="1"/>
          <p:nvPr/>
        </p:nvSpPr>
        <p:spPr>
          <a:xfrm>
            <a:off x="6858000" y="2933362"/>
            <a:ext cx="5367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 </a:t>
            </a:r>
            <a:r>
              <a:rPr lang="en-GB" sz="1800" dirty="0">
                <a:solidFill>
                  <a:srgbClr val="0070C0"/>
                </a:solidFill>
              </a:rPr>
              <a:t>3</a:t>
            </a:r>
            <a:r>
              <a:rPr lang="en-GB" sz="1800" dirty="0"/>
              <a:t>- Choose a word from the text, it can be any word, and then click on the LINK option.</a:t>
            </a:r>
            <a:endParaRPr lang="en-GB" dirty="0"/>
          </a:p>
        </p:txBody>
      </p:sp>
      <p:cxnSp>
        <p:nvCxnSpPr>
          <p:cNvPr id="125" name="Straight Arrow Connector 124">
            <a:extLst>
              <a:ext uri="{FF2B5EF4-FFF2-40B4-BE49-F238E27FC236}">
                <a16:creationId xmlns:a16="http://schemas.microsoft.com/office/drawing/2014/main" id="{885D55E1-388B-38F4-B32F-4E11DDA1CB19}"/>
              </a:ext>
            </a:extLst>
          </p:cNvPr>
          <p:cNvCxnSpPr>
            <a:cxnSpLocks/>
            <a:stCxn id="54" idx="81"/>
          </p:cNvCxnSpPr>
          <p:nvPr/>
        </p:nvCxnSpPr>
        <p:spPr>
          <a:xfrm flipV="1">
            <a:off x="4367185" y="4492132"/>
            <a:ext cx="2460719" cy="15066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9742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Bradley Hand ITC</vt:lpstr>
      <vt:lpstr>Calibri</vt:lpstr>
      <vt:lpstr>Calibri Light</vt:lpstr>
      <vt:lpstr>Office Theme</vt:lpstr>
      <vt:lpstr>How to create a HYPERLINK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hyperlink</dc:title>
  <dc:creator>ana maria salazar basich</dc:creator>
  <cp:lastModifiedBy>Ana Maria Salazar Basich</cp:lastModifiedBy>
  <cp:revision>25</cp:revision>
  <dcterms:created xsi:type="dcterms:W3CDTF">2025-07-24T20:38:46Z</dcterms:created>
  <dcterms:modified xsi:type="dcterms:W3CDTF">2025-08-03T15:37:48Z</dcterms:modified>
</cp:coreProperties>
</file>