
<file path=[Content_Types].xml><?xml version="1.0" encoding="utf-8"?>
<Types xmlns="http://schemas.openxmlformats.org/package/2006/content-types">
  <Default Extension="0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22"/>
  </p:notesMasterIdLst>
  <p:sldIdLst>
    <p:sldId id="256" r:id="rId2"/>
    <p:sldId id="261" r:id="rId3"/>
    <p:sldId id="257" r:id="rId4"/>
    <p:sldId id="258" r:id="rId5"/>
    <p:sldId id="275" r:id="rId6"/>
    <p:sldId id="260" r:id="rId7"/>
    <p:sldId id="262" r:id="rId8"/>
    <p:sldId id="279" r:id="rId9"/>
    <p:sldId id="277" r:id="rId10"/>
    <p:sldId id="265" r:id="rId11"/>
    <p:sldId id="266" r:id="rId12"/>
    <p:sldId id="276" r:id="rId13"/>
    <p:sldId id="268" r:id="rId14"/>
    <p:sldId id="27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D71F7F-8AD5-47CA-84C2-F2B2CCA3FD27}" v="140" dt="2026-07-17T22:23:54.3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902" autoAdjust="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lorence Mirembe (2313074)" userId="fe4827f1-ec6b-4aa9-a1d8-88093d03a92d" providerId="ADAL" clId="{B7CFFB4F-95B8-417D-B0CB-C64F13F3B8A0}"/>
    <pc:docChg chg="undo redo custSel addSld delSld modSld sldOrd addMainMaster delMainMaster modMainMaster">
      <pc:chgData name="Florence Mirembe (2313074)" userId="fe4827f1-ec6b-4aa9-a1d8-88093d03a92d" providerId="ADAL" clId="{B7CFFB4F-95B8-417D-B0CB-C64F13F3B8A0}" dt="2026-07-17T22:27:30.514" v="13879" actId="20577"/>
      <pc:docMkLst>
        <pc:docMk/>
      </pc:docMkLst>
      <pc:sldChg chg="addSp delSp modSp new mod setBg modClrScheme chgLayout">
        <pc:chgData name="Florence Mirembe (2313074)" userId="fe4827f1-ec6b-4aa9-a1d8-88093d03a92d" providerId="ADAL" clId="{B7CFFB4F-95B8-417D-B0CB-C64F13F3B8A0}" dt="2026-07-17T19:24:33.062" v="12538" actId="20577"/>
        <pc:sldMkLst>
          <pc:docMk/>
          <pc:sldMk cId="3229854146" sldId="256"/>
        </pc:sldMkLst>
        <pc:spChg chg="add mod ord">
          <ac:chgData name="Florence Mirembe (2313074)" userId="fe4827f1-ec6b-4aa9-a1d8-88093d03a92d" providerId="ADAL" clId="{B7CFFB4F-95B8-417D-B0CB-C64F13F3B8A0}" dt="2026-06-30T16:01:59.958" v="10572" actId="27636"/>
          <ac:spMkLst>
            <pc:docMk/>
            <pc:sldMk cId="3229854146" sldId="256"/>
            <ac:spMk id="10" creationId="{F43D9882-6DD1-B680-54EB-E393F95CD866}"/>
          </ac:spMkLst>
        </pc:spChg>
        <pc:spChg chg="add mod ord">
          <ac:chgData name="Florence Mirembe (2313074)" userId="fe4827f1-ec6b-4aa9-a1d8-88093d03a92d" providerId="ADAL" clId="{B7CFFB4F-95B8-417D-B0CB-C64F13F3B8A0}" dt="2026-07-17T19:24:33.062" v="12538" actId="20577"/>
          <ac:spMkLst>
            <pc:docMk/>
            <pc:sldMk cId="3229854146" sldId="256"/>
            <ac:spMk id="25" creationId="{9E21EFB7-BAAD-0034-64A9-F5D1720F9C95}"/>
          </ac:spMkLst>
        </pc:spChg>
        <pc:spChg chg="add del">
          <ac:chgData name="Florence Mirembe (2313074)" userId="fe4827f1-ec6b-4aa9-a1d8-88093d03a92d" providerId="ADAL" clId="{B7CFFB4F-95B8-417D-B0CB-C64F13F3B8A0}" dt="2026-06-30T16:05:23.253" v="10591" actId="26606"/>
          <ac:spMkLst>
            <pc:docMk/>
            <pc:sldMk cId="3229854146" sldId="256"/>
            <ac:spMk id="56" creationId="{8555C5B3-193A-4749-9AFD-682E53CDDE8F}"/>
          </ac:spMkLst>
        </pc:spChg>
        <pc:spChg chg="add del">
          <ac:chgData name="Florence Mirembe (2313074)" userId="fe4827f1-ec6b-4aa9-a1d8-88093d03a92d" providerId="ADAL" clId="{B7CFFB4F-95B8-417D-B0CB-C64F13F3B8A0}" dt="2026-06-30T16:05:23.253" v="10591" actId="26606"/>
          <ac:spMkLst>
            <pc:docMk/>
            <pc:sldMk cId="3229854146" sldId="256"/>
            <ac:spMk id="57" creationId="{2EAE06A6-F76A-41C9-827A-C561B004485C}"/>
          </ac:spMkLst>
        </pc:spChg>
        <pc:spChg chg="add del">
          <ac:chgData name="Florence Mirembe (2313074)" userId="fe4827f1-ec6b-4aa9-a1d8-88093d03a92d" providerId="ADAL" clId="{B7CFFB4F-95B8-417D-B0CB-C64F13F3B8A0}" dt="2026-06-30T16:05:23.253" v="10591" actId="26606"/>
          <ac:spMkLst>
            <pc:docMk/>
            <pc:sldMk cId="3229854146" sldId="256"/>
            <ac:spMk id="58" creationId="{89F9D4E8-0639-444B-949B-9518585061AF}"/>
          </ac:spMkLst>
        </pc:spChg>
        <pc:spChg chg="add del">
          <ac:chgData name="Florence Mirembe (2313074)" userId="fe4827f1-ec6b-4aa9-a1d8-88093d03a92d" providerId="ADAL" clId="{B7CFFB4F-95B8-417D-B0CB-C64F13F3B8A0}" dt="2026-06-30T16:05:23.253" v="10591" actId="26606"/>
          <ac:spMkLst>
            <pc:docMk/>
            <pc:sldMk cId="3229854146" sldId="256"/>
            <ac:spMk id="59" creationId="{7E3DA7A2-ED70-4BBA-AB72-00AD461FA405}"/>
          </ac:spMkLst>
        </pc:spChg>
        <pc:spChg chg="add del">
          <ac:chgData name="Florence Mirembe (2313074)" userId="fe4827f1-ec6b-4aa9-a1d8-88093d03a92d" providerId="ADAL" clId="{B7CFFB4F-95B8-417D-B0CB-C64F13F3B8A0}" dt="2026-06-30T16:05:23.253" v="10591" actId="26606"/>
          <ac:spMkLst>
            <pc:docMk/>
            <pc:sldMk cId="3229854146" sldId="256"/>
            <ac:spMk id="60" creationId="{FC485432-3647-4218-B5D3-15D3FA222B13}"/>
          </ac:spMkLst>
        </pc:spChg>
        <pc:spChg chg="add del">
          <ac:chgData name="Florence Mirembe (2313074)" userId="fe4827f1-ec6b-4aa9-a1d8-88093d03a92d" providerId="ADAL" clId="{B7CFFB4F-95B8-417D-B0CB-C64F13F3B8A0}" dt="2026-06-30T16:05:23.253" v="10591" actId="26606"/>
          <ac:spMkLst>
            <pc:docMk/>
            <pc:sldMk cId="3229854146" sldId="256"/>
            <ac:spMk id="61" creationId="{F4AFDDCA-6ABA-4D23-8A5C-1BF0F4308148}"/>
          </ac:spMkLst>
        </pc:spChg>
        <pc:picChg chg="add">
          <ac:chgData name="Florence Mirembe (2313074)" userId="fe4827f1-ec6b-4aa9-a1d8-88093d03a92d" providerId="ADAL" clId="{B7CFFB4F-95B8-417D-B0CB-C64F13F3B8A0}" dt="2026-06-23T11:20:03.906" v="181" actId="22"/>
          <ac:picMkLst>
            <pc:docMk/>
            <pc:sldMk cId="3229854146" sldId="256"/>
            <ac:picMk id="15" creationId="{830EE338-2246-0E87-A02D-39071A844AC3}"/>
          </ac:picMkLst>
        </pc:picChg>
        <pc:picChg chg="add">
          <ac:chgData name="Florence Mirembe (2313074)" userId="fe4827f1-ec6b-4aa9-a1d8-88093d03a92d" providerId="ADAL" clId="{B7CFFB4F-95B8-417D-B0CB-C64F13F3B8A0}" dt="2026-06-23T11:20:11.027" v="182" actId="22"/>
          <ac:picMkLst>
            <pc:docMk/>
            <pc:sldMk cId="3229854146" sldId="256"/>
            <ac:picMk id="17" creationId="{DF40001D-1F6F-ABC9-5110-26A9B69438F8}"/>
          </ac:picMkLst>
        </pc:picChg>
        <pc:picChg chg="add">
          <ac:chgData name="Florence Mirembe (2313074)" userId="fe4827f1-ec6b-4aa9-a1d8-88093d03a92d" providerId="ADAL" clId="{B7CFFB4F-95B8-417D-B0CB-C64F13F3B8A0}" dt="2026-06-23T11:20:38.487" v="184" actId="22"/>
          <ac:picMkLst>
            <pc:docMk/>
            <pc:sldMk cId="3229854146" sldId="256"/>
            <ac:picMk id="19" creationId="{C51A6C92-559F-C532-E973-279DDB37C8B4}"/>
          </ac:picMkLst>
        </pc:picChg>
        <pc:picChg chg="add">
          <ac:chgData name="Florence Mirembe (2313074)" userId="fe4827f1-ec6b-4aa9-a1d8-88093d03a92d" providerId="ADAL" clId="{B7CFFB4F-95B8-417D-B0CB-C64F13F3B8A0}" dt="2026-06-23T11:20:46.060" v="185" actId="22"/>
          <ac:picMkLst>
            <pc:docMk/>
            <pc:sldMk cId="3229854146" sldId="256"/>
            <ac:picMk id="21" creationId="{DC073C2D-03AF-0FB6-88FF-2CA89ED213C8}"/>
          </ac:picMkLst>
        </pc:picChg>
        <pc:picChg chg="add mod ord">
          <ac:chgData name="Florence Mirembe (2313074)" userId="fe4827f1-ec6b-4aa9-a1d8-88093d03a92d" providerId="ADAL" clId="{B7CFFB4F-95B8-417D-B0CB-C64F13F3B8A0}" dt="2026-06-29T11:22:40.842" v="7396" actId="26606"/>
          <ac:picMkLst>
            <pc:docMk/>
            <pc:sldMk cId="3229854146" sldId="256"/>
            <ac:picMk id="24" creationId="{1A2AC7EC-E8C8-A294-570A-DE07EE89EB27}"/>
          </ac:picMkLst>
        </pc:picChg>
      </pc:sldChg>
      <pc:sldChg chg="addSp delSp modSp new mod setBg modClrScheme chgLayout">
        <pc:chgData name="Florence Mirembe (2313074)" userId="fe4827f1-ec6b-4aa9-a1d8-88093d03a92d" providerId="ADAL" clId="{B7CFFB4F-95B8-417D-B0CB-C64F13F3B8A0}" dt="2026-07-17T22:27:30.514" v="13879" actId="20577"/>
        <pc:sldMkLst>
          <pc:docMk/>
          <pc:sldMk cId="3247305526" sldId="257"/>
        </pc:sldMkLst>
        <pc:spChg chg="mod ord">
          <ac:chgData name="Florence Mirembe (2313074)" userId="fe4827f1-ec6b-4aa9-a1d8-88093d03a92d" providerId="ADAL" clId="{B7CFFB4F-95B8-417D-B0CB-C64F13F3B8A0}" dt="2026-07-17T21:43:57.298" v="13762" actId="14100"/>
          <ac:spMkLst>
            <pc:docMk/>
            <pc:sldMk cId="3247305526" sldId="257"/>
            <ac:spMk id="2" creationId="{FA35C87C-E9A2-4481-C52F-CD323DBDD8B5}"/>
          </ac:spMkLst>
        </pc:spChg>
        <pc:spChg chg="add mod">
          <ac:chgData name="Florence Mirembe (2313074)" userId="fe4827f1-ec6b-4aa9-a1d8-88093d03a92d" providerId="ADAL" clId="{B7CFFB4F-95B8-417D-B0CB-C64F13F3B8A0}" dt="2026-07-17T21:44:03.973" v="13767" actId="20577"/>
          <ac:spMkLst>
            <pc:docMk/>
            <pc:sldMk cId="3247305526" sldId="257"/>
            <ac:spMk id="11" creationId="{CBA45DA8-A448-5B0A-0639-359C02BC9C70}"/>
          </ac:spMkLst>
        </pc:spChg>
        <pc:graphicFrameChg chg="add mod modGraphic">
          <ac:chgData name="Florence Mirembe (2313074)" userId="fe4827f1-ec6b-4aa9-a1d8-88093d03a92d" providerId="ADAL" clId="{B7CFFB4F-95B8-417D-B0CB-C64F13F3B8A0}" dt="2026-07-17T22:27:30.514" v="13879" actId="20577"/>
          <ac:graphicFrameMkLst>
            <pc:docMk/>
            <pc:sldMk cId="3247305526" sldId="257"/>
            <ac:graphicFrameMk id="13" creationId="{4C8B4E37-8D94-2D7A-8498-5C049EF200B6}"/>
          </ac:graphicFrameMkLst>
        </pc:graphicFrameChg>
        <pc:picChg chg="add mod">
          <ac:chgData name="Florence Mirembe (2313074)" userId="fe4827f1-ec6b-4aa9-a1d8-88093d03a92d" providerId="ADAL" clId="{B7CFFB4F-95B8-417D-B0CB-C64F13F3B8A0}" dt="2026-07-14T14:30:19.922" v="11145" actId="1076"/>
          <ac:picMkLst>
            <pc:docMk/>
            <pc:sldMk cId="3247305526" sldId="257"/>
            <ac:picMk id="8" creationId="{3034564D-5F53-BF90-68F2-6CDC841D09B9}"/>
          </ac:picMkLst>
        </pc:picChg>
      </pc:sldChg>
      <pc:sldChg chg="addSp delSp modSp new mod setBg">
        <pc:chgData name="Florence Mirembe (2313074)" userId="fe4827f1-ec6b-4aa9-a1d8-88093d03a92d" providerId="ADAL" clId="{B7CFFB4F-95B8-417D-B0CB-C64F13F3B8A0}" dt="2026-07-17T21:43:23.471" v="13745" actId="14100"/>
        <pc:sldMkLst>
          <pc:docMk/>
          <pc:sldMk cId="2414313424" sldId="258"/>
        </pc:sldMkLst>
        <pc:spChg chg="mod">
          <ac:chgData name="Florence Mirembe (2313074)" userId="fe4827f1-ec6b-4aa9-a1d8-88093d03a92d" providerId="ADAL" clId="{B7CFFB4F-95B8-417D-B0CB-C64F13F3B8A0}" dt="2026-07-17T20:30:35.834" v="13466" actId="255"/>
          <ac:spMkLst>
            <pc:docMk/>
            <pc:sldMk cId="2414313424" sldId="258"/>
            <ac:spMk id="2" creationId="{F1120D63-72B0-D25C-9360-A6AAFCC373E9}"/>
          </ac:spMkLst>
        </pc:spChg>
        <pc:spChg chg="add mod">
          <ac:chgData name="Florence Mirembe (2313074)" userId="fe4827f1-ec6b-4aa9-a1d8-88093d03a92d" providerId="ADAL" clId="{B7CFFB4F-95B8-417D-B0CB-C64F13F3B8A0}" dt="2026-07-17T21:42:37.514" v="13741" actId="1076"/>
          <ac:spMkLst>
            <pc:docMk/>
            <pc:sldMk cId="2414313424" sldId="258"/>
            <ac:spMk id="6" creationId="{5E3E6B4C-B165-6B8B-DBC3-9FB52F1B62C5}"/>
          </ac:spMkLst>
        </pc:spChg>
        <pc:graphicFrameChg chg="add mod modGraphic">
          <ac:chgData name="Florence Mirembe (2313074)" userId="fe4827f1-ec6b-4aa9-a1d8-88093d03a92d" providerId="ADAL" clId="{B7CFFB4F-95B8-417D-B0CB-C64F13F3B8A0}" dt="2026-07-17T20:31:14.578" v="13467" actId="20577"/>
          <ac:graphicFrameMkLst>
            <pc:docMk/>
            <pc:sldMk cId="2414313424" sldId="258"/>
            <ac:graphicFrameMk id="8" creationId="{4E9C7975-6422-D7B1-2E45-2689F7F9AB4D}"/>
          </ac:graphicFrameMkLst>
        </pc:graphicFrameChg>
        <pc:picChg chg="add mod">
          <ac:chgData name="Florence Mirembe (2313074)" userId="fe4827f1-ec6b-4aa9-a1d8-88093d03a92d" providerId="ADAL" clId="{B7CFFB4F-95B8-417D-B0CB-C64F13F3B8A0}" dt="2026-07-17T21:43:23.471" v="13745" actId="14100"/>
          <ac:picMkLst>
            <pc:docMk/>
            <pc:sldMk cId="2414313424" sldId="258"/>
            <ac:picMk id="5" creationId="{350EB0E9-66A4-0087-0347-5CEDEC8558A5}"/>
          </ac:picMkLst>
        </pc:picChg>
      </pc:sldChg>
      <pc:sldChg chg="addSp delSp modSp new mod setBg">
        <pc:chgData name="Florence Mirembe (2313074)" userId="fe4827f1-ec6b-4aa9-a1d8-88093d03a92d" providerId="ADAL" clId="{B7CFFB4F-95B8-417D-B0CB-C64F13F3B8A0}" dt="2026-07-17T20:17:45" v="13413" actId="20577"/>
        <pc:sldMkLst>
          <pc:docMk/>
          <pc:sldMk cId="3092813193" sldId="260"/>
        </pc:sldMkLst>
        <pc:spChg chg="add del mod">
          <ac:chgData name="Florence Mirembe (2313074)" userId="fe4827f1-ec6b-4aa9-a1d8-88093d03a92d" providerId="ADAL" clId="{B7CFFB4F-95B8-417D-B0CB-C64F13F3B8A0}" dt="2026-07-17T19:59:13.703" v="12934" actId="20577"/>
          <ac:spMkLst>
            <pc:docMk/>
            <pc:sldMk cId="3092813193" sldId="260"/>
            <ac:spMk id="2" creationId="{9225F63C-A8CF-0209-E892-9E868E7104D6}"/>
          </ac:spMkLst>
        </pc:spChg>
        <pc:spChg chg="add mod">
          <ac:chgData name="Florence Mirembe (2313074)" userId="fe4827f1-ec6b-4aa9-a1d8-88093d03a92d" providerId="ADAL" clId="{B7CFFB4F-95B8-417D-B0CB-C64F13F3B8A0}" dt="2026-07-14T14:35:36.788" v="11153" actId="14100"/>
          <ac:spMkLst>
            <pc:docMk/>
            <pc:sldMk cId="3092813193" sldId="260"/>
            <ac:spMk id="6" creationId="{53E501E9-2FD8-623B-5D97-405373361A6F}"/>
          </ac:spMkLst>
        </pc:spChg>
        <pc:graphicFrameChg chg="add mod modGraphic">
          <ac:chgData name="Florence Mirembe (2313074)" userId="fe4827f1-ec6b-4aa9-a1d8-88093d03a92d" providerId="ADAL" clId="{B7CFFB4F-95B8-417D-B0CB-C64F13F3B8A0}" dt="2026-07-17T20:17:45" v="13413" actId="20577"/>
          <ac:graphicFrameMkLst>
            <pc:docMk/>
            <pc:sldMk cId="3092813193" sldId="260"/>
            <ac:graphicFrameMk id="8" creationId="{CFE93D35-1440-67D3-619B-BBA4A2B218FD}"/>
          </ac:graphicFrameMkLst>
        </pc:graphicFrameChg>
        <pc:picChg chg="add mod">
          <ac:chgData name="Florence Mirembe (2313074)" userId="fe4827f1-ec6b-4aa9-a1d8-88093d03a92d" providerId="ADAL" clId="{B7CFFB4F-95B8-417D-B0CB-C64F13F3B8A0}" dt="2026-07-14T14:35:19.201" v="11149" actId="14100"/>
          <ac:picMkLst>
            <pc:docMk/>
            <pc:sldMk cId="3092813193" sldId="260"/>
            <ac:picMk id="5" creationId="{15BB38BF-CE2B-B910-76E1-801541FF429E}"/>
          </ac:picMkLst>
        </pc:picChg>
      </pc:sldChg>
      <pc:sldChg chg="addSp modSp new mod setBg">
        <pc:chgData name="Florence Mirembe (2313074)" userId="fe4827f1-ec6b-4aa9-a1d8-88093d03a92d" providerId="ADAL" clId="{B7CFFB4F-95B8-417D-B0CB-C64F13F3B8A0}" dt="2026-07-17T21:46:49.894" v="13769" actId="20577"/>
        <pc:sldMkLst>
          <pc:docMk/>
          <pc:sldMk cId="162952901" sldId="261"/>
        </pc:sldMkLst>
        <pc:spChg chg="mod">
          <ac:chgData name="Florence Mirembe (2313074)" userId="fe4827f1-ec6b-4aa9-a1d8-88093d03a92d" providerId="ADAL" clId="{B7CFFB4F-95B8-417D-B0CB-C64F13F3B8A0}" dt="2026-07-17T20:27:20.114" v="13460" actId="27636"/>
          <ac:spMkLst>
            <pc:docMk/>
            <pc:sldMk cId="162952901" sldId="261"/>
            <ac:spMk id="2" creationId="{BB0FC85A-0013-F831-CD05-16FCAA67107F}"/>
          </ac:spMkLst>
        </pc:spChg>
        <pc:spChg chg="mod">
          <ac:chgData name="Florence Mirembe (2313074)" userId="fe4827f1-ec6b-4aa9-a1d8-88093d03a92d" providerId="ADAL" clId="{B7CFFB4F-95B8-417D-B0CB-C64F13F3B8A0}" dt="2026-07-17T21:46:49.894" v="13769" actId="20577"/>
          <ac:spMkLst>
            <pc:docMk/>
            <pc:sldMk cId="162952901" sldId="261"/>
            <ac:spMk id="3" creationId="{031B00D7-7A2F-5B83-03AE-C0BD8E87CBD4}"/>
          </ac:spMkLst>
        </pc:spChg>
        <pc:spChg chg="add mod">
          <ac:chgData name="Florence Mirembe (2313074)" userId="fe4827f1-ec6b-4aa9-a1d8-88093d03a92d" providerId="ADAL" clId="{B7CFFB4F-95B8-417D-B0CB-C64F13F3B8A0}" dt="2026-06-29T12:56:32.231" v="7966" actId="26606"/>
          <ac:spMkLst>
            <pc:docMk/>
            <pc:sldMk cId="162952901" sldId="261"/>
            <ac:spMk id="6" creationId="{611238EC-2000-9A32-115D-F0B041F60EBD}"/>
          </ac:spMkLst>
        </pc:spChg>
        <pc:spChg chg="add">
          <ac:chgData name="Florence Mirembe (2313074)" userId="fe4827f1-ec6b-4aa9-a1d8-88093d03a92d" providerId="ADAL" clId="{B7CFFB4F-95B8-417D-B0CB-C64F13F3B8A0}" dt="2026-06-29T12:56:32.231" v="7966" actId="26606"/>
          <ac:spMkLst>
            <pc:docMk/>
            <pc:sldMk cId="162952901" sldId="261"/>
            <ac:spMk id="11" creationId="{12609869-9E80-471B-A487-A53288E0E791}"/>
          </ac:spMkLst>
        </pc:spChg>
        <pc:spChg chg="add">
          <ac:chgData name="Florence Mirembe (2313074)" userId="fe4827f1-ec6b-4aa9-a1d8-88093d03a92d" providerId="ADAL" clId="{B7CFFB4F-95B8-417D-B0CB-C64F13F3B8A0}" dt="2026-06-29T12:56:32.231" v="7966" actId="26606"/>
          <ac:spMkLst>
            <pc:docMk/>
            <pc:sldMk cId="162952901" sldId="261"/>
            <ac:spMk id="13" creationId="{7004738A-9D34-43E8-97D2-CA0EED4F8BE0}"/>
          </ac:spMkLst>
        </pc:spChg>
        <pc:spChg chg="add">
          <ac:chgData name="Florence Mirembe (2313074)" userId="fe4827f1-ec6b-4aa9-a1d8-88093d03a92d" providerId="ADAL" clId="{B7CFFB4F-95B8-417D-B0CB-C64F13F3B8A0}" dt="2026-06-29T12:56:32.231" v="7966" actId="26606"/>
          <ac:spMkLst>
            <pc:docMk/>
            <pc:sldMk cId="162952901" sldId="261"/>
            <ac:spMk id="15" creationId="{B8B8D07F-F13E-443E-BA68-2D26672D76B9}"/>
          </ac:spMkLst>
        </pc:spChg>
        <pc:spChg chg="add">
          <ac:chgData name="Florence Mirembe (2313074)" userId="fe4827f1-ec6b-4aa9-a1d8-88093d03a92d" providerId="ADAL" clId="{B7CFFB4F-95B8-417D-B0CB-C64F13F3B8A0}" dt="2026-06-29T12:56:32.231" v="7966" actId="26606"/>
          <ac:spMkLst>
            <pc:docMk/>
            <pc:sldMk cId="162952901" sldId="261"/>
            <ac:spMk id="17" creationId="{2813A4FA-24A5-41ED-A534-3807D1B2F344}"/>
          </ac:spMkLst>
        </pc:spChg>
        <pc:spChg chg="add">
          <ac:chgData name="Florence Mirembe (2313074)" userId="fe4827f1-ec6b-4aa9-a1d8-88093d03a92d" providerId="ADAL" clId="{B7CFFB4F-95B8-417D-B0CB-C64F13F3B8A0}" dt="2026-06-29T12:56:32.231" v="7966" actId="26606"/>
          <ac:spMkLst>
            <pc:docMk/>
            <pc:sldMk cId="162952901" sldId="261"/>
            <ac:spMk id="19" creationId="{C3944F27-CA70-4E84-A51A-E6BF89558979}"/>
          </ac:spMkLst>
        </pc:spChg>
        <pc:picChg chg="add mod">
          <ac:chgData name="Florence Mirembe (2313074)" userId="fe4827f1-ec6b-4aa9-a1d8-88093d03a92d" providerId="ADAL" clId="{B7CFFB4F-95B8-417D-B0CB-C64F13F3B8A0}" dt="2026-06-29T20:14:28.900" v="8625" actId="14100"/>
          <ac:picMkLst>
            <pc:docMk/>
            <pc:sldMk cId="162952901" sldId="261"/>
            <ac:picMk id="5" creationId="{82F0507A-6974-83DF-D54F-3A5E88E8B442}"/>
          </ac:picMkLst>
        </pc:picChg>
      </pc:sldChg>
      <pc:sldChg chg="addSp delSp modSp new mod setBg modClrScheme chgLayout">
        <pc:chgData name="Florence Mirembe (2313074)" userId="fe4827f1-ec6b-4aa9-a1d8-88093d03a92d" providerId="ADAL" clId="{B7CFFB4F-95B8-417D-B0CB-C64F13F3B8A0}" dt="2026-07-17T21:49:48.142" v="13772" actId="20577"/>
        <pc:sldMkLst>
          <pc:docMk/>
          <pc:sldMk cId="4062645296" sldId="262"/>
        </pc:sldMkLst>
        <pc:spChg chg="mod ord">
          <ac:chgData name="Florence Mirembe (2313074)" userId="fe4827f1-ec6b-4aa9-a1d8-88093d03a92d" providerId="ADAL" clId="{B7CFFB4F-95B8-417D-B0CB-C64F13F3B8A0}" dt="2026-06-23T23:34:35.316" v="1814" actId="14100"/>
          <ac:spMkLst>
            <pc:docMk/>
            <pc:sldMk cId="4062645296" sldId="262"/>
            <ac:spMk id="2" creationId="{0D75771B-D4CF-ED6A-EA44-177C242B7143}"/>
          </ac:spMkLst>
        </pc:spChg>
        <pc:spChg chg="mod ord">
          <ac:chgData name="Florence Mirembe (2313074)" userId="fe4827f1-ec6b-4aa9-a1d8-88093d03a92d" providerId="ADAL" clId="{B7CFFB4F-95B8-417D-B0CB-C64F13F3B8A0}" dt="2026-06-30T11:56:16.785" v="9721" actId="27636"/>
          <ac:spMkLst>
            <pc:docMk/>
            <pc:sldMk cId="4062645296" sldId="262"/>
            <ac:spMk id="3" creationId="{1759293A-D826-706B-0EA4-26F996F6F6F0}"/>
          </ac:spMkLst>
        </pc:spChg>
        <pc:spChg chg="add mod">
          <ac:chgData name="Florence Mirembe (2313074)" userId="fe4827f1-ec6b-4aa9-a1d8-88093d03a92d" providerId="ADAL" clId="{B7CFFB4F-95B8-417D-B0CB-C64F13F3B8A0}" dt="2026-07-17T21:49:48.142" v="13772" actId="20577"/>
          <ac:spMkLst>
            <pc:docMk/>
            <pc:sldMk cId="4062645296" sldId="262"/>
            <ac:spMk id="4" creationId="{E0E9CA90-B322-CA30-3546-2A85487477BF}"/>
          </ac:spMkLst>
        </pc:spChg>
        <pc:spChg chg="add mod">
          <ac:chgData name="Florence Mirembe (2313074)" userId="fe4827f1-ec6b-4aa9-a1d8-88093d03a92d" providerId="ADAL" clId="{B7CFFB4F-95B8-417D-B0CB-C64F13F3B8A0}" dt="2026-07-17T20:34:53.711" v="13488" actId="14100"/>
          <ac:spMkLst>
            <pc:docMk/>
            <pc:sldMk cId="4062645296" sldId="262"/>
            <ac:spMk id="6" creationId="{BEBC94ED-A96F-77F5-1E3A-22CB94CFE554}"/>
          </ac:spMkLst>
        </pc:spChg>
        <pc:spChg chg="add mod">
          <ac:chgData name="Florence Mirembe (2313074)" userId="fe4827f1-ec6b-4aa9-a1d8-88093d03a92d" providerId="ADAL" clId="{B7CFFB4F-95B8-417D-B0CB-C64F13F3B8A0}" dt="2026-06-29T11:48:19.044" v="7553" actId="20577"/>
          <ac:spMkLst>
            <pc:docMk/>
            <pc:sldMk cId="4062645296" sldId="262"/>
            <ac:spMk id="8" creationId="{34BACB77-A198-01C6-804C-B9EFD2C14197}"/>
          </ac:spMkLst>
        </pc:spChg>
        <pc:spChg chg="add mod">
          <ac:chgData name="Florence Mirembe (2313074)" userId="fe4827f1-ec6b-4aa9-a1d8-88093d03a92d" providerId="ADAL" clId="{B7CFFB4F-95B8-417D-B0CB-C64F13F3B8A0}" dt="2026-06-30T11:42:11.939" v="9654" actId="14100"/>
          <ac:spMkLst>
            <pc:docMk/>
            <pc:sldMk cId="4062645296" sldId="262"/>
            <ac:spMk id="10" creationId="{EE42DB80-7B95-948D-3B91-FC5BA7EA7D02}"/>
          </ac:spMkLst>
        </pc:spChg>
        <pc:graphicFrameChg chg="add mod modGraphic">
          <ac:chgData name="Florence Mirembe (2313074)" userId="fe4827f1-ec6b-4aa9-a1d8-88093d03a92d" providerId="ADAL" clId="{B7CFFB4F-95B8-417D-B0CB-C64F13F3B8A0}" dt="2026-07-17T21:49:16.854" v="13771" actId="20577"/>
          <ac:graphicFrameMkLst>
            <pc:docMk/>
            <pc:sldMk cId="4062645296" sldId="262"/>
            <ac:graphicFrameMk id="14" creationId="{0B61818D-2DB3-B8C4-C8CD-CC8CEF0AC7B1}"/>
          </ac:graphicFrameMkLst>
        </pc:graphicFrameChg>
        <pc:picChg chg="add mod">
          <ac:chgData name="Florence Mirembe (2313074)" userId="fe4827f1-ec6b-4aa9-a1d8-88093d03a92d" providerId="ADAL" clId="{B7CFFB4F-95B8-417D-B0CB-C64F13F3B8A0}" dt="2026-07-17T20:40:53.086" v="13509" actId="1076"/>
          <ac:picMkLst>
            <pc:docMk/>
            <pc:sldMk cId="4062645296" sldId="262"/>
            <ac:picMk id="9" creationId="{2BDB4E0E-2C98-6A8B-7CEC-AC77A8E321DE}"/>
          </ac:picMkLst>
        </pc:picChg>
      </pc:sldChg>
      <pc:sldChg chg="addSp delSp modSp new mod setBg modClrScheme chgLayout">
        <pc:chgData name="Florence Mirembe (2313074)" userId="fe4827f1-ec6b-4aa9-a1d8-88093d03a92d" providerId="ADAL" clId="{B7CFFB4F-95B8-417D-B0CB-C64F13F3B8A0}" dt="2026-07-17T21:35:09.509" v="13730" actId="14100"/>
        <pc:sldMkLst>
          <pc:docMk/>
          <pc:sldMk cId="4125775740" sldId="265"/>
        </pc:sldMkLst>
        <pc:spChg chg="mod ord">
          <ac:chgData name="Florence Mirembe (2313074)" userId="fe4827f1-ec6b-4aa9-a1d8-88093d03a92d" providerId="ADAL" clId="{B7CFFB4F-95B8-417D-B0CB-C64F13F3B8A0}" dt="2026-07-17T21:15:31.206" v="13686" actId="14100"/>
          <ac:spMkLst>
            <pc:docMk/>
            <pc:sldMk cId="4125775740" sldId="265"/>
            <ac:spMk id="2" creationId="{A3889A3E-DA1C-FEA7-AC19-040FA9FD8B53}"/>
          </ac:spMkLst>
        </pc:spChg>
        <pc:spChg chg="add mod ord">
          <ac:chgData name="Florence Mirembe (2313074)" userId="fe4827f1-ec6b-4aa9-a1d8-88093d03a92d" providerId="ADAL" clId="{B7CFFB4F-95B8-417D-B0CB-C64F13F3B8A0}" dt="2026-07-17T21:16:18.710" v="13692" actId="1076"/>
          <ac:spMkLst>
            <pc:docMk/>
            <pc:sldMk cId="4125775740" sldId="265"/>
            <ac:spMk id="7" creationId="{16537624-AC44-FB79-AE01-97FF59795CA6}"/>
          </ac:spMkLst>
        </pc:spChg>
        <pc:spChg chg="add mod ord">
          <ac:chgData name="Florence Mirembe (2313074)" userId="fe4827f1-ec6b-4aa9-a1d8-88093d03a92d" providerId="ADAL" clId="{B7CFFB4F-95B8-417D-B0CB-C64F13F3B8A0}" dt="2026-07-06T12:27:18.453" v="10864" actId="26606"/>
          <ac:spMkLst>
            <pc:docMk/>
            <pc:sldMk cId="4125775740" sldId="265"/>
            <ac:spMk id="8" creationId="{112277EE-AED7-B6FA-7D90-5CB052497DDF}"/>
          </ac:spMkLst>
        </pc:spChg>
        <pc:spChg chg="add">
          <ac:chgData name="Florence Mirembe (2313074)" userId="fe4827f1-ec6b-4aa9-a1d8-88093d03a92d" providerId="ADAL" clId="{B7CFFB4F-95B8-417D-B0CB-C64F13F3B8A0}" dt="2026-07-06T12:27:18.453" v="10864" actId="26606"/>
          <ac:spMkLst>
            <pc:docMk/>
            <pc:sldMk cId="4125775740" sldId="265"/>
            <ac:spMk id="17" creationId="{C0763A76-9F1C-4FC5-82B7-DD475DA461B2}"/>
          </ac:spMkLst>
        </pc:spChg>
        <pc:spChg chg="add">
          <ac:chgData name="Florence Mirembe (2313074)" userId="fe4827f1-ec6b-4aa9-a1d8-88093d03a92d" providerId="ADAL" clId="{B7CFFB4F-95B8-417D-B0CB-C64F13F3B8A0}" dt="2026-07-06T12:27:18.453" v="10864" actId="26606"/>
          <ac:spMkLst>
            <pc:docMk/>
            <pc:sldMk cId="4125775740" sldId="265"/>
            <ac:spMk id="19" creationId="{E81BF4F6-F2CF-4984-9D14-D6966D92F99F}"/>
          </ac:spMkLst>
        </pc:spChg>
        <pc:graphicFrameChg chg="add del mod modGraphic">
          <ac:chgData name="Florence Mirembe (2313074)" userId="fe4827f1-ec6b-4aa9-a1d8-88093d03a92d" providerId="ADAL" clId="{B7CFFB4F-95B8-417D-B0CB-C64F13F3B8A0}" dt="2026-07-17T21:35:09.509" v="13730" actId="14100"/>
          <ac:graphicFrameMkLst>
            <pc:docMk/>
            <pc:sldMk cId="4125775740" sldId="265"/>
            <ac:graphicFrameMk id="12" creationId="{BF67C941-5EF7-28E6-6B9D-ADDA9DA69627}"/>
          </ac:graphicFrameMkLst>
        </pc:graphicFrameChg>
        <pc:picChg chg="add mod">
          <ac:chgData name="Florence Mirembe (2313074)" userId="fe4827f1-ec6b-4aa9-a1d8-88093d03a92d" providerId="ADAL" clId="{B7CFFB4F-95B8-417D-B0CB-C64F13F3B8A0}" dt="2026-07-17T21:16:08.449" v="13691" actId="14100"/>
          <ac:picMkLst>
            <pc:docMk/>
            <pc:sldMk cId="4125775740" sldId="265"/>
            <ac:picMk id="5" creationId="{8ADA5A64-10E5-F600-E429-BCF47C25F407}"/>
          </ac:picMkLst>
        </pc:picChg>
      </pc:sldChg>
      <pc:sldChg chg="addSp delSp modSp new mod setBg modClrScheme chgLayout">
        <pc:chgData name="Florence Mirembe (2313074)" userId="fe4827f1-ec6b-4aa9-a1d8-88093d03a92d" providerId="ADAL" clId="{B7CFFB4F-95B8-417D-B0CB-C64F13F3B8A0}" dt="2026-07-17T21:51:30.801" v="13781" actId="20577"/>
        <pc:sldMkLst>
          <pc:docMk/>
          <pc:sldMk cId="126378798" sldId="266"/>
        </pc:sldMkLst>
        <pc:spChg chg="add mod">
          <ac:chgData name="Florence Mirembe (2313074)" userId="fe4827f1-ec6b-4aa9-a1d8-88093d03a92d" providerId="ADAL" clId="{B7CFFB4F-95B8-417D-B0CB-C64F13F3B8A0}" dt="2026-06-30T15:23:11.724" v="10311" actId="26606"/>
          <ac:spMkLst>
            <pc:docMk/>
            <pc:sldMk cId="126378798" sldId="266"/>
            <ac:spMk id="9" creationId="{A10C52E5-21EA-B01B-1EB9-0EC85B8700F7}"/>
          </ac:spMkLst>
        </pc:spChg>
        <pc:spChg chg="add mod ord">
          <ac:chgData name="Florence Mirembe (2313074)" userId="fe4827f1-ec6b-4aa9-a1d8-88093d03a92d" providerId="ADAL" clId="{B7CFFB4F-95B8-417D-B0CB-C64F13F3B8A0}" dt="2026-07-17T21:29:11.258" v="13720" actId="14100"/>
          <ac:spMkLst>
            <pc:docMk/>
            <pc:sldMk cId="126378798" sldId="266"/>
            <ac:spMk id="13" creationId="{20AD238F-6DAB-1F5B-4335-411B5B568844}"/>
          </ac:spMkLst>
        </pc:spChg>
        <pc:spChg chg="add mod ord">
          <ac:chgData name="Florence Mirembe (2313074)" userId="fe4827f1-ec6b-4aa9-a1d8-88093d03a92d" providerId="ADAL" clId="{B7CFFB4F-95B8-417D-B0CB-C64F13F3B8A0}" dt="2026-06-30T15:23:11.724" v="10311" actId="26606"/>
          <ac:spMkLst>
            <pc:docMk/>
            <pc:sldMk cId="126378798" sldId="266"/>
            <ac:spMk id="17" creationId="{8A8CD395-92C2-6461-BF06-40543971CD6B}"/>
          </ac:spMkLst>
        </pc:spChg>
        <pc:grpChg chg="add">
          <ac:chgData name="Florence Mirembe (2313074)" userId="fe4827f1-ec6b-4aa9-a1d8-88093d03a92d" providerId="ADAL" clId="{B7CFFB4F-95B8-417D-B0CB-C64F13F3B8A0}" dt="2026-06-30T15:23:11.724" v="10311" actId="26606"/>
          <ac:grpSpMkLst>
            <pc:docMk/>
            <pc:sldMk cId="126378798" sldId="266"/>
            <ac:grpSpMk id="23" creationId="{6258F736-B256-8039-9DC6-F4E49A5C5AD5}"/>
          </ac:grpSpMkLst>
        </pc:grpChg>
        <pc:graphicFrameChg chg="add mod ord modGraphic">
          <ac:chgData name="Florence Mirembe (2313074)" userId="fe4827f1-ec6b-4aa9-a1d8-88093d03a92d" providerId="ADAL" clId="{B7CFFB4F-95B8-417D-B0CB-C64F13F3B8A0}" dt="2026-07-17T21:51:30.801" v="13781" actId="20577"/>
          <ac:graphicFrameMkLst>
            <pc:docMk/>
            <pc:sldMk cId="126378798" sldId="266"/>
            <ac:graphicFrameMk id="19" creationId="{1D2B20F5-142E-CBFB-C1FD-72F0F4ADDDA7}"/>
          </ac:graphicFrameMkLst>
        </pc:graphicFrameChg>
        <pc:picChg chg="add mod">
          <ac:chgData name="Florence Mirembe (2313074)" userId="fe4827f1-ec6b-4aa9-a1d8-88093d03a92d" providerId="ADAL" clId="{B7CFFB4F-95B8-417D-B0CB-C64F13F3B8A0}" dt="2026-06-30T15:23:30.615" v="10315" actId="1076"/>
          <ac:picMkLst>
            <pc:docMk/>
            <pc:sldMk cId="126378798" sldId="266"/>
            <ac:picMk id="8" creationId="{3024D169-46AC-B21C-9C69-48C6878379FF}"/>
          </ac:picMkLst>
        </pc:picChg>
      </pc:sldChg>
      <pc:sldChg chg="addSp delSp modSp new mod setBg modClrScheme chgLayout">
        <pc:chgData name="Florence Mirembe (2313074)" userId="fe4827f1-ec6b-4aa9-a1d8-88093d03a92d" providerId="ADAL" clId="{B7CFFB4F-95B8-417D-B0CB-C64F13F3B8A0}" dt="2026-07-17T21:01:07.490" v="13612" actId="2710"/>
        <pc:sldMkLst>
          <pc:docMk/>
          <pc:sldMk cId="99676085" sldId="268"/>
        </pc:sldMkLst>
        <pc:spChg chg="add mod ord">
          <ac:chgData name="Florence Mirembe (2313074)" userId="fe4827f1-ec6b-4aa9-a1d8-88093d03a92d" providerId="ADAL" clId="{B7CFFB4F-95B8-417D-B0CB-C64F13F3B8A0}" dt="2026-07-17T20:59:37.254" v="13603" actId="14100"/>
          <ac:spMkLst>
            <pc:docMk/>
            <pc:sldMk cId="99676085" sldId="268"/>
            <ac:spMk id="7" creationId="{7D97966B-97CB-F81A-D901-9458F3315C66}"/>
          </ac:spMkLst>
        </pc:spChg>
        <pc:spChg chg="add mod">
          <ac:chgData name="Florence Mirembe (2313074)" userId="fe4827f1-ec6b-4aa9-a1d8-88093d03a92d" providerId="ADAL" clId="{B7CFFB4F-95B8-417D-B0CB-C64F13F3B8A0}" dt="2026-07-14T16:17:29.486" v="11399" actId="14100"/>
          <ac:spMkLst>
            <pc:docMk/>
            <pc:sldMk cId="99676085" sldId="268"/>
            <ac:spMk id="9" creationId="{4E1B49BB-2845-524B-E119-D239484C48F2}"/>
          </ac:spMkLst>
        </pc:spChg>
        <pc:spChg chg="add mod">
          <ac:chgData name="Florence Mirembe (2313074)" userId="fe4827f1-ec6b-4aa9-a1d8-88093d03a92d" providerId="ADAL" clId="{B7CFFB4F-95B8-417D-B0CB-C64F13F3B8A0}" dt="2026-07-14T16:25:43.182" v="11417" actId="1076"/>
          <ac:spMkLst>
            <pc:docMk/>
            <pc:sldMk cId="99676085" sldId="268"/>
            <ac:spMk id="23" creationId="{AF44C47C-27F4-1206-C007-F9F7FC4DC986}"/>
          </ac:spMkLst>
        </pc:spChg>
        <pc:grpChg chg="add">
          <ac:chgData name="Florence Mirembe (2313074)" userId="fe4827f1-ec6b-4aa9-a1d8-88093d03a92d" providerId="ADAL" clId="{B7CFFB4F-95B8-417D-B0CB-C64F13F3B8A0}" dt="2026-06-30T15:23:43.836" v="10317" actId="26606"/>
          <ac:grpSpMkLst>
            <pc:docMk/>
            <pc:sldMk cId="99676085" sldId="268"/>
            <ac:grpSpMk id="19" creationId="{6258F736-B256-8039-9DC6-F4E49A5C5AD5}"/>
          </ac:grpSpMkLst>
        </pc:grpChg>
        <pc:graphicFrameChg chg="add mod ord modGraphic">
          <ac:chgData name="Florence Mirembe (2313074)" userId="fe4827f1-ec6b-4aa9-a1d8-88093d03a92d" providerId="ADAL" clId="{B7CFFB4F-95B8-417D-B0CB-C64F13F3B8A0}" dt="2026-07-17T21:01:07.490" v="13612" actId="2710"/>
          <ac:graphicFrameMkLst>
            <pc:docMk/>
            <pc:sldMk cId="99676085" sldId="268"/>
            <ac:graphicFrameMk id="11" creationId="{4D82C168-95FB-1DE5-0EA0-914BECAF02A1}"/>
          </ac:graphicFrameMkLst>
        </pc:graphicFrameChg>
        <pc:picChg chg="add mod">
          <ac:chgData name="Florence Mirembe (2313074)" userId="fe4827f1-ec6b-4aa9-a1d8-88093d03a92d" providerId="ADAL" clId="{B7CFFB4F-95B8-417D-B0CB-C64F13F3B8A0}" dt="2026-07-14T16:25:46.532" v="11418" actId="14100"/>
          <ac:picMkLst>
            <pc:docMk/>
            <pc:sldMk cId="99676085" sldId="268"/>
            <ac:picMk id="8" creationId="{5ECEEE88-C323-310F-A0E5-7B723DE26A9C}"/>
          </ac:picMkLst>
        </pc:picChg>
        <pc:picChg chg="add mod">
          <ac:chgData name="Florence Mirembe (2313074)" userId="fe4827f1-ec6b-4aa9-a1d8-88093d03a92d" providerId="ADAL" clId="{B7CFFB4F-95B8-417D-B0CB-C64F13F3B8A0}" dt="2026-07-14T16:25:53.299" v="11419" actId="14100"/>
          <ac:picMkLst>
            <pc:docMk/>
            <pc:sldMk cId="99676085" sldId="268"/>
            <ac:picMk id="22" creationId="{E5CE8DB3-2FD2-AB44-6894-D99A10173DB8}"/>
          </ac:picMkLst>
        </pc:picChg>
      </pc:sldChg>
      <pc:sldChg chg="addSp delSp modSp new mod ord setBg modClrScheme chgLayout">
        <pc:chgData name="Florence Mirembe (2313074)" userId="fe4827f1-ec6b-4aa9-a1d8-88093d03a92d" providerId="ADAL" clId="{B7CFFB4F-95B8-417D-B0CB-C64F13F3B8A0}" dt="2026-07-17T21:55:42.234" v="13806" actId="20577"/>
        <pc:sldMkLst>
          <pc:docMk/>
          <pc:sldMk cId="2800402095" sldId="269"/>
        </pc:sldMkLst>
        <pc:spChg chg="add mod">
          <ac:chgData name="Florence Mirembe (2313074)" userId="fe4827f1-ec6b-4aa9-a1d8-88093d03a92d" providerId="ADAL" clId="{B7CFFB4F-95B8-417D-B0CB-C64F13F3B8A0}" dt="2026-06-29T13:04:26.860" v="7978" actId="26606"/>
          <ac:spMkLst>
            <pc:docMk/>
            <pc:sldMk cId="2800402095" sldId="269"/>
            <ac:spMk id="4" creationId="{F87D4E80-292B-AF79-E1C1-3CFF3EB1383E}"/>
          </ac:spMkLst>
        </pc:spChg>
        <pc:spChg chg="add mod ord">
          <ac:chgData name="Florence Mirembe (2313074)" userId="fe4827f1-ec6b-4aa9-a1d8-88093d03a92d" providerId="ADAL" clId="{B7CFFB4F-95B8-417D-B0CB-C64F13F3B8A0}" dt="2026-07-17T21:15:39.330" v="13690" actId="14100"/>
          <ac:spMkLst>
            <pc:docMk/>
            <pc:sldMk cId="2800402095" sldId="269"/>
            <ac:spMk id="5" creationId="{E8DDCE46-CBF4-7FDA-89C0-C01FD408507F}"/>
          </ac:spMkLst>
        </pc:spChg>
        <pc:spChg chg="add mod ord">
          <ac:chgData name="Florence Mirembe (2313074)" userId="fe4827f1-ec6b-4aa9-a1d8-88093d03a92d" providerId="ADAL" clId="{B7CFFB4F-95B8-417D-B0CB-C64F13F3B8A0}" dt="2026-07-17T21:55:42.234" v="13806" actId="20577"/>
          <ac:spMkLst>
            <pc:docMk/>
            <pc:sldMk cId="2800402095" sldId="269"/>
            <ac:spMk id="6" creationId="{E862248C-67C5-62F5-3ABD-AFC2252F775C}"/>
          </ac:spMkLst>
        </pc:spChg>
        <pc:picChg chg="add mod">
          <ac:chgData name="Florence Mirembe (2313074)" userId="fe4827f1-ec6b-4aa9-a1d8-88093d03a92d" providerId="ADAL" clId="{B7CFFB4F-95B8-417D-B0CB-C64F13F3B8A0}" dt="2026-07-17T21:10:14.784" v="13668" actId="14100"/>
          <ac:picMkLst>
            <pc:docMk/>
            <pc:sldMk cId="2800402095" sldId="269"/>
            <ac:picMk id="3" creationId="{882ED079-53EC-F6E3-1790-91D7E68291FF}"/>
          </ac:picMkLst>
        </pc:picChg>
      </pc:sldChg>
      <pc:sldChg chg="addSp delSp modSp new mod ord setBg modClrScheme chgLayout">
        <pc:chgData name="Florence Mirembe (2313074)" userId="fe4827f1-ec6b-4aa9-a1d8-88093d03a92d" providerId="ADAL" clId="{B7CFFB4F-95B8-417D-B0CB-C64F13F3B8A0}" dt="2026-07-06T12:58:50.708" v="11084" actId="113"/>
        <pc:sldMkLst>
          <pc:docMk/>
          <pc:sldMk cId="3061903353" sldId="270"/>
        </pc:sldMkLst>
        <pc:spChg chg="add mod ord">
          <ac:chgData name="Florence Mirembe (2313074)" userId="fe4827f1-ec6b-4aa9-a1d8-88093d03a92d" providerId="ADAL" clId="{B7CFFB4F-95B8-417D-B0CB-C64F13F3B8A0}" dt="2026-07-06T12:58:50.708" v="11084" actId="113"/>
          <ac:spMkLst>
            <pc:docMk/>
            <pc:sldMk cId="3061903353" sldId="270"/>
            <ac:spMk id="4" creationId="{350E865B-C311-C4C8-58F3-808787F56952}"/>
          </ac:spMkLst>
        </pc:spChg>
        <pc:spChg chg="add mod ord">
          <ac:chgData name="Florence Mirembe (2313074)" userId="fe4827f1-ec6b-4aa9-a1d8-88093d03a92d" providerId="ADAL" clId="{B7CFFB4F-95B8-417D-B0CB-C64F13F3B8A0}" dt="2026-06-30T00:02:39.492" v="9521" actId="20577"/>
          <ac:spMkLst>
            <pc:docMk/>
            <pc:sldMk cId="3061903353" sldId="270"/>
            <ac:spMk id="6" creationId="{E420BEC6-CD15-8C01-1E25-A23012D0ADFB}"/>
          </ac:spMkLst>
        </pc:spChg>
      </pc:sldChg>
      <pc:sldChg chg="modSp add mod setBg">
        <pc:chgData name="Florence Mirembe (2313074)" userId="fe4827f1-ec6b-4aa9-a1d8-88093d03a92d" providerId="ADAL" clId="{B7CFFB4F-95B8-417D-B0CB-C64F13F3B8A0}" dt="2026-07-06T12:59:05.906" v="11087" actId="113"/>
        <pc:sldMkLst>
          <pc:docMk/>
          <pc:sldMk cId="3475619211" sldId="271"/>
        </pc:sldMkLst>
        <pc:spChg chg="mod">
          <ac:chgData name="Florence Mirembe (2313074)" userId="fe4827f1-ec6b-4aa9-a1d8-88093d03a92d" providerId="ADAL" clId="{B7CFFB4F-95B8-417D-B0CB-C64F13F3B8A0}" dt="2026-07-06T12:59:05.906" v="11087" actId="113"/>
          <ac:spMkLst>
            <pc:docMk/>
            <pc:sldMk cId="3475619211" sldId="271"/>
            <ac:spMk id="4" creationId="{36C5DE85-4430-87A5-459A-AF310476646D}"/>
          </ac:spMkLst>
        </pc:spChg>
        <pc:spChg chg="mod">
          <ac:chgData name="Florence Mirembe (2313074)" userId="fe4827f1-ec6b-4aa9-a1d8-88093d03a92d" providerId="ADAL" clId="{B7CFFB4F-95B8-417D-B0CB-C64F13F3B8A0}" dt="2026-06-29T21:02:35.727" v="8818" actId="20577"/>
          <ac:spMkLst>
            <pc:docMk/>
            <pc:sldMk cId="3475619211" sldId="271"/>
            <ac:spMk id="6" creationId="{75C5B177-36F8-5304-F68B-1EB127D21777}"/>
          </ac:spMkLst>
        </pc:spChg>
      </pc:sldChg>
      <pc:sldChg chg="modSp add mod setBg">
        <pc:chgData name="Florence Mirembe (2313074)" userId="fe4827f1-ec6b-4aa9-a1d8-88093d03a92d" providerId="ADAL" clId="{B7CFFB4F-95B8-417D-B0CB-C64F13F3B8A0}" dt="2026-07-06T12:59:21.079" v="11091" actId="113"/>
        <pc:sldMkLst>
          <pc:docMk/>
          <pc:sldMk cId="2763794964" sldId="272"/>
        </pc:sldMkLst>
        <pc:spChg chg="mod">
          <ac:chgData name="Florence Mirembe (2313074)" userId="fe4827f1-ec6b-4aa9-a1d8-88093d03a92d" providerId="ADAL" clId="{B7CFFB4F-95B8-417D-B0CB-C64F13F3B8A0}" dt="2026-07-06T12:59:21.079" v="11091" actId="113"/>
          <ac:spMkLst>
            <pc:docMk/>
            <pc:sldMk cId="2763794964" sldId="272"/>
            <ac:spMk id="4" creationId="{FD8C1870-D976-0B04-5303-7481021D3374}"/>
          </ac:spMkLst>
        </pc:spChg>
        <pc:spChg chg="mod">
          <ac:chgData name="Florence Mirembe (2313074)" userId="fe4827f1-ec6b-4aa9-a1d8-88093d03a92d" providerId="ADAL" clId="{B7CFFB4F-95B8-417D-B0CB-C64F13F3B8A0}" dt="2026-06-30T00:24:01.141" v="9626" actId="14100"/>
          <ac:spMkLst>
            <pc:docMk/>
            <pc:sldMk cId="2763794964" sldId="272"/>
            <ac:spMk id="6" creationId="{A155B981-335D-8B10-8A43-A168C1DDACC5}"/>
          </ac:spMkLst>
        </pc:spChg>
      </pc:sldChg>
      <pc:sldChg chg="modSp new mod setBg">
        <pc:chgData name="Florence Mirembe (2313074)" userId="fe4827f1-ec6b-4aa9-a1d8-88093d03a92d" providerId="ADAL" clId="{B7CFFB4F-95B8-417D-B0CB-C64F13F3B8A0}" dt="2026-07-14T16:02:22.623" v="11316" actId="6549"/>
        <pc:sldMkLst>
          <pc:docMk/>
          <pc:sldMk cId="1497578330" sldId="273"/>
        </pc:sldMkLst>
        <pc:spChg chg="mod">
          <ac:chgData name="Florence Mirembe (2313074)" userId="fe4827f1-ec6b-4aa9-a1d8-88093d03a92d" providerId="ADAL" clId="{B7CFFB4F-95B8-417D-B0CB-C64F13F3B8A0}" dt="2026-07-06T12:59:31.898" v="11093" actId="113"/>
          <ac:spMkLst>
            <pc:docMk/>
            <pc:sldMk cId="1497578330" sldId="273"/>
            <ac:spMk id="2" creationId="{DC1DBAAF-B575-3717-F51A-02FD5F1CDB10}"/>
          </ac:spMkLst>
        </pc:spChg>
        <pc:spChg chg="mod">
          <ac:chgData name="Florence Mirembe (2313074)" userId="fe4827f1-ec6b-4aa9-a1d8-88093d03a92d" providerId="ADAL" clId="{B7CFFB4F-95B8-417D-B0CB-C64F13F3B8A0}" dt="2026-07-14T16:02:22.623" v="11316" actId="6549"/>
          <ac:spMkLst>
            <pc:docMk/>
            <pc:sldMk cId="1497578330" sldId="273"/>
            <ac:spMk id="3" creationId="{C49C5E8D-BD06-D42D-AC78-FF6501E7FE40}"/>
          </ac:spMkLst>
        </pc:spChg>
      </pc:sldChg>
      <pc:sldChg chg="modSp new mod setBg">
        <pc:chgData name="Florence Mirembe (2313074)" userId="fe4827f1-ec6b-4aa9-a1d8-88093d03a92d" providerId="ADAL" clId="{B7CFFB4F-95B8-417D-B0CB-C64F13F3B8A0}" dt="2026-07-06T12:59:46.679" v="11095" actId="113"/>
        <pc:sldMkLst>
          <pc:docMk/>
          <pc:sldMk cId="270310336" sldId="274"/>
        </pc:sldMkLst>
        <pc:spChg chg="mod">
          <ac:chgData name="Florence Mirembe (2313074)" userId="fe4827f1-ec6b-4aa9-a1d8-88093d03a92d" providerId="ADAL" clId="{B7CFFB4F-95B8-417D-B0CB-C64F13F3B8A0}" dt="2026-07-06T12:59:46.679" v="11095" actId="113"/>
          <ac:spMkLst>
            <pc:docMk/>
            <pc:sldMk cId="270310336" sldId="274"/>
            <ac:spMk id="2" creationId="{5F68101F-9B24-9D9D-C868-7CD6DBC3371C}"/>
          </ac:spMkLst>
        </pc:spChg>
        <pc:spChg chg="mod">
          <ac:chgData name="Florence Mirembe (2313074)" userId="fe4827f1-ec6b-4aa9-a1d8-88093d03a92d" providerId="ADAL" clId="{B7CFFB4F-95B8-417D-B0CB-C64F13F3B8A0}" dt="2026-06-28T13:57:41.621" v="7161" actId="5793"/>
          <ac:spMkLst>
            <pc:docMk/>
            <pc:sldMk cId="270310336" sldId="274"/>
            <ac:spMk id="3" creationId="{0036F39A-E28A-1885-119C-4A2DED08B8F7}"/>
          </ac:spMkLst>
        </pc:spChg>
      </pc:sldChg>
      <pc:sldChg chg="addSp delSp modSp add mod setBg">
        <pc:chgData name="Florence Mirembe (2313074)" userId="fe4827f1-ec6b-4aa9-a1d8-88093d03a92d" providerId="ADAL" clId="{B7CFFB4F-95B8-417D-B0CB-C64F13F3B8A0}" dt="2026-07-17T21:59:24.014" v="13859" actId="313"/>
        <pc:sldMkLst>
          <pc:docMk/>
          <pc:sldMk cId="4183048690" sldId="275"/>
        </pc:sldMkLst>
        <pc:spChg chg="mod">
          <ac:chgData name="Florence Mirembe (2313074)" userId="fe4827f1-ec6b-4aa9-a1d8-88093d03a92d" providerId="ADAL" clId="{B7CFFB4F-95B8-417D-B0CB-C64F13F3B8A0}" dt="2026-07-17T21:39:27.295" v="13734" actId="20577"/>
          <ac:spMkLst>
            <pc:docMk/>
            <pc:sldMk cId="4183048690" sldId="275"/>
            <ac:spMk id="2" creationId="{61B952EE-C46F-9160-13AA-B66A09EFCBE5}"/>
          </ac:spMkLst>
        </pc:spChg>
        <pc:spChg chg="add mod">
          <ac:chgData name="Florence Mirembe (2313074)" userId="fe4827f1-ec6b-4aa9-a1d8-88093d03a92d" providerId="ADAL" clId="{B7CFFB4F-95B8-417D-B0CB-C64F13F3B8A0}" dt="2026-07-14T14:40:12.731" v="11165" actId="2711"/>
          <ac:spMkLst>
            <pc:docMk/>
            <pc:sldMk cId="4183048690" sldId="275"/>
            <ac:spMk id="3" creationId="{BDCEA8AA-EA06-7419-C0C4-BE016B29B836}"/>
          </ac:spMkLst>
        </pc:spChg>
        <pc:graphicFrameChg chg="mod modGraphic">
          <ac:chgData name="Florence Mirembe (2313074)" userId="fe4827f1-ec6b-4aa9-a1d8-88093d03a92d" providerId="ADAL" clId="{B7CFFB4F-95B8-417D-B0CB-C64F13F3B8A0}" dt="2026-07-17T21:59:24.014" v="13859" actId="313"/>
          <ac:graphicFrameMkLst>
            <pc:docMk/>
            <pc:sldMk cId="4183048690" sldId="275"/>
            <ac:graphicFrameMk id="8" creationId="{D10E26C0-923D-0770-035F-A113823DC7D9}"/>
          </ac:graphicFrameMkLst>
        </pc:graphicFrameChg>
        <pc:picChg chg="add mod ord">
          <ac:chgData name="Florence Mirembe (2313074)" userId="fe4827f1-ec6b-4aa9-a1d8-88093d03a92d" providerId="ADAL" clId="{B7CFFB4F-95B8-417D-B0CB-C64F13F3B8A0}" dt="2026-07-17T20:32:07.933" v="13469" actId="14100"/>
          <ac:picMkLst>
            <pc:docMk/>
            <pc:sldMk cId="4183048690" sldId="275"/>
            <ac:picMk id="9" creationId="{92F3A853-F2B1-1B0D-594B-DB8AD1EABF43}"/>
          </ac:picMkLst>
        </pc:picChg>
      </pc:sldChg>
      <pc:sldChg chg="addSp delSp modSp add mod setBg">
        <pc:chgData name="Florence Mirembe (2313074)" userId="fe4827f1-ec6b-4aa9-a1d8-88093d03a92d" providerId="ADAL" clId="{B7CFFB4F-95B8-417D-B0CB-C64F13F3B8A0}" dt="2026-07-17T21:31:34.474" v="13728" actId="255"/>
        <pc:sldMkLst>
          <pc:docMk/>
          <pc:sldMk cId="4270913670" sldId="276"/>
        </pc:sldMkLst>
        <pc:spChg chg="mod">
          <ac:chgData name="Florence Mirembe (2313074)" userId="fe4827f1-ec6b-4aa9-a1d8-88093d03a92d" providerId="ADAL" clId="{B7CFFB4F-95B8-417D-B0CB-C64F13F3B8A0}" dt="2026-07-17T20:56:18.964" v="13593" actId="14100"/>
          <ac:spMkLst>
            <pc:docMk/>
            <pc:sldMk cId="4270913670" sldId="276"/>
            <ac:spMk id="13" creationId="{77D5AA8D-BEC8-CC42-40B6-C3172E4ECB5F}"/>
          </ac:spMkLst>
        </pc:spChg>
        <pc:spChg chg="add mod">
          <ac:chgData name="Florence Mirembe (2313074)" userId="fe4827f1-ec6b-4aa9-a1d8-88093d03a92d" providerId="ADAL" clId="{B7CFFB4F-95B8-417D-B0CB-C64F13F3B8A0}" dt="2026-07-14T16:39:16.003" v="11442" actId="14100"/>
          <ac:spMkLst>
            <pc:docMk/>
            <pc:sldMk cId="4270913670" sldId="276"/>
            <ac:spMk id="16" creationId="{80623E74-F4D0-AD39-0435-EF3F43AF9153}"/>
          </ac:spMkLst>
        </pc:spChg>
        <pc:spChg chg="mod ord">
          <ac:chgData name="Florence Mirembe (2313074)" userId="fe4827f1-ec6b-4aa9-a1d8-88093d03a92d" providerId="ADAL" clId="{B7CFFB4F-95B8-417D-B0CB-C64F13F3B8A0}" dt="2026-07-06T12:34:49.597" v="10925" actId="207"/>
          <ac:spMkLst>
            <pc:docMk/>
            <pc:sldMk cId="4270913670" sldId="276"/>
            <ac:spMk id="17" creationId="{18ADE723-B0DE-1721-B5E9-501999C108C9}"/>
          </ac:spMkLst>
        </pc:spChg>
        <pc:spChg chg="add mod">
          <ac:chgData name="Florence Mirembe (2313074)" userId="fe4827f1-ec6b-4aa9-a1d8-88093d03a92d" providerId="ADAL" clId="{B7CFFB4F-95B8-417D-B0CB-C64F13F3B8A0}" dt="2026-07-17T19:26:46.807" v="12553" actId="255"/>
          <ac:spMkLst>
            <pc:docMk/>
            <pc:sldMk cId="4270913670" sldId="276"/>
            <ac:spMk id="20" creationId="{E38EA772-7D11-5B27-5E69-A1BD02760E4B}"/>
          </ac:spMkLst>
        </pc:spChg>
        <pc:spChg chg="add del mod">
          <ac:chgData name="Florence Mirembe (2313074)" userId="fe4827f1-ec6b-4aa9-a1d8-88093d03a92d" providerId="ADAL" clId="{B7CFFB4F-95B8-417D-B0CB-C64F13F3B8A0}" dt="2026-07-17T19:25:53.797" v="12539" actId="478"/>
          <ac:spMkLst>
            <pc:docMk/>
            <pc:sldMk cId="4270913670" sldId="276"/>
            <ac:spMk id="21" creationId="{3AB9833A-D2E6-BD73-27B2-D6152394B7F3}"/>
          </ac:spMkLst>
        </pc:spChg>
        <pc:graphicFrameChg chg="mod ord modGraphic">
          <ac:chgData name="Florence Mirembe (2313074)" userId="fe4827f1-ec6b-4aa9-a1d8-88093d03a92d" providerId="ADAL" clId="{B7CFFB4F-95B8-417D-B0CB-C64F13F3B8A0}" dt="2026-07-17T21:31:34.474" v="13728" actId="255"/>
          <ac:graphicFrameMkLst>
            <pc:docMk/>
            <pc:sldMk cId="4270913670" sldId="276"/>
            <ac:graphicFrameMk id="19" creationId="{7F8396EA-3AD9-829D-6B3C-726EBC76BCA3}"/>
          </ac:graphicFrameMkLst>
        </pc:graphicFrameChg>
        <pc:picChg chg="add mod">
          <ac:chgData name="Florence Mirembe (2313074)" userId="fe4827f1-ec6b-4aa9-a1d8-88093d03a92d" providerId="ADAL" clId="{B7CFFB4F-95B8-417D-B0CB-C64F13F3B8A0}" dt="2026-07-14T16:39:46.097" v="11446" actId="1076"/>
          <ac:picMkLst>
            <pc:docMk/>
            <pc:sldMk cId="4270913670" sldId="276"/>
            <ac:picMk id="3" creationId="{2220E0E7-1B00-5B62-F73B-4E44A8FF8A0F}"/>
          </ac:picMkLst>
        </pc:picChg>
        <pc:picChg chg="add mod">
          <ac:chgData name="Florence Mirembe (2313074)" userId="fe4827f1-ec6b-4aa9-a1d8-88093d03a92d" providerId="ADAL" clId="{B7CFFB4F-95B8-417D-B0CB-C64F13F3B8A0}" dt="2026-07-14T16:39:16.003" v="11442" actId="14100"/>
          <ac:picMkLst>
            <pc:docMk/>
            <pc:sldMk cId="4270913670" sldId="276"/>
            <ac:picMk id="15" creationId="{4076D4DA-7F23-80AE-C255-3252EB31AAD9}"/>
          </ac:picMkLst>
        </pc:picChg>
      </pc:sldChg>
      <pc:sldChg chg="addSp modSp add mod setBg modClrScheme chgLayout">
        <pc:chgData name="Florence Mirembe (2313074)" userId="fe4827f1-ec6b-4aa9-a1d8-88093d03a92d" providerId="ADAL" clId="{B7CFFB4F-95B8-417D-B0CB-C64F13F3B8A0}" dt="2026-07-17T20:44:38.545" v="13518" actId="2710"/>
        <pc:sldMkLst>
          <pc:docMk/>
          <pc:sldMk cId="3243882610" sldId="277"/>
        </pc:sldMkLst>
        <pc:spChg chg="mod ord">
          <ac:chgData name="Florence Mirembe (2313074)" userId="fe4827f1-ec6b-4aa9-a1d8-88093d03a92d" providerId="ADAL" clId="{B7CFFB4F-95B8-417D-B0CB-C64F13F3B8A0}" dt="2026-07-17T20:43:52.366" v="13514" actId="14100"/>
          <ac:spMkLst>
            <pc:docMk/>
            <pc:sldMk cId="3243882610" sldId="277"/>
            <ac:spMk id="2" creationId="{06982CFC-8807-CA42-2B4E-9984FDFCE734}"/>
          </ac:spMkLst>
        </pc:spChg>
        <pc:spChg chg="mod ord">
          <ac:chgData name="Florence Mirembe (2313074)" userId="fe4827f1-ec6b-4aa9-a1d8-88093d03a92d" providerId="ADAL" clId="{B7CFFB4F-95B8-417D-B0CB-C64F13F3B8A0}" dt="2026-06-30T15:55:06.234" v="10543" actId="700"/>
          <ac:spMkLst>
            <pc:docMk/>
            <pc:sldMk cId="3243882610" sldId="277"/>
            <ac:spMk id="4" creationId="{EAF53988-EB3F-0E81-1867-08E88D1C9B0F}"/>
          </ac:spMkLst>
        </pc:spChg>
        <pc:graphicFrameChg chg="mod ord modGraphic">
          <ac:chgData name="Florence Mirembe (2313074)" userId="fe4827f1-ec6b-4aa9-a1d8-88093d03a92d" providerId="ADAL" clId="{B7CFFB4F-95B8-417D-B0CB-C64F13F3B8A0}" dt="2026-07-17T20:44:38.545" v="13518" actId="2710"/>
          <ac:graphicFrameMkLst>
            <pc:docMk/>
            <pc:sldMk cId="3243882610" sldId="277"/>
            <ac:graphicFrameMk id="13" creationId="{36A8C2B7-5C34-DD3B-05AB-1C5FD7A2A475}"/>
          </ac:graphicFrameMkLst>
        </pc:graphicFrameChg>
        <pc:picChg chg="mod">
          <ac:chgData name="Florence Mirembe (2313074)" userId="fe4827f1-ec6b-4aa9-a1d8-88093d03a92d" providerId="ADAL" clId="{B7CFFB4F-95B8-417D-B0CB-C64F13F3B8A0}" dt="2026-06-30T15:19:15.109" v="10294" actId="1076"/>
          <ac:picMkLst>
            <pc:docMk/>
            <pc:sldMk cId="3243882610" sldId="277"/>
            <ac:picMk id="9" creationId="{AF0D5BEA-D8FF-D255-2022-33AD1575EE30}"/>
          </ac:picMkLst>
        </pc:picChg>
      </pc:sldChg>
      <pc:sldChg chg="addSp delSp modSp add mod setBg">
        <pc:chgData name="Florence Mirembe (2313074)" userId="fe4827f1-ec6b-4aa9-a1d8-88093d03a92d" providerId="ADAL" clId="{B7CFFB4F-95B8-417D-B0CB-C64F13F3B8A0}" dt="2026-07-17T21:54:38.879" v="13805" actId="255"/>
        <pc:sldMkLst>
          <pc:docMk/>
          <pc:sldMk cId="266854388" sldId="278"/>
        </pc:sldMkLst>
        <pc:spChg chg="add del mod">
          <ac:chgData name="Florence Mirembe (2313074)" userId="fe4827f1-ec6b-4aa9-a1d8-88093d03a92d" providerId="ADAL" clId="{B7CFFB4F-95B8-417D-B0CB-C64F13F3B8A0}" dt="2026-07-17T21:54:00.595" v="13802" actId="478"/>
          <ac:spMkLst>
            <pc:docMk/>
            <pc:sldMk cId="266854388" sldId="278"/>
            <ac:spMk id="3" creationId="{45A8B752-6C9C-37B9-6495-CBC9FC0FAB35}"/>
          </ac:spMkLst>
        </pc:spChg>
        <pc:spChg chg="add del mod">
          <ac:chgData name="Florence Mirembe (2313074)" userId="fe4827f1-ec6b-4aa9-a1d8-88093d03a92d" providerId="ADAL" clId="{B7CFFB4F-95B8-417D-B0CB-C64F13F3B8A0}" dt="2026-07-17T21:54:00.595" v="13802" actId="478"/>
          <ac:spMkLst>
            <pc:docMk/>
            <pc:sldMk cId="266854388" sldId="278"/>
            <ac:spMk id="7" creationId="{21B8DAFD-192C-3E2D-95D9-77E25C77334A}"/>
          </ac:spMkLst>
        </pc:spChg>
        <pc:spChg chg="add mod">
          <ac:chgData name="Florence Mirembe (2313074)" userId="fe4827f1-ec6b-4aa9-a1d8-88093d03a92d" providerId="ADAL" clId="{B7CFFB4F-95B8-417D-B0CB-C64F13F3B8A0}" dt="2026-06-30T15:24:31.339" v="10334" actId="26606"/>
          <ac:spMkLst>
            <pc:docMk/>
            <pc:sldMk cId="266854388" sldId="278"/>
            <ac:spMk id="12" creationId="{C545CC74-7899-A97E-426E-258286E2261C}"/>
          </ac:spMkLst>
        </pc:spChg>
        <pc:grpChg chg="add">
          <ac:chgData name="Florence Mirembe (2313074)" userId="fe4827f1-ec6b-4aa9-a1d8-88093d03a92d" providerId="ADAL" clId="{B7CFFB4F-95B8-417D-B0CB-C64F13F3B8A0}" dt="2026-06-30T15:24:31.339" v="10334" actId="26606"/>
          <ac:grpSpMkLst>
            <pc:docMk/>
            <pc:sldMk cId="266854388" sldId="278"/>
            <ac:grpSpMk id="22" creationId="{6258F736-B256-8039-9DC6-F4E49A5C5AD5}"/>
          </ac:grpSpMkLst>
        </pc:grpChg>
        <pc:graphicFrameChg chg="add del mod ord modGraphic">
          <ac:chgData name="Florence Mirembe (2313074)" userId="fe4827f1-ec6b-4aa9-a1d8-88093d03a92d" providerId="ADAL" clId="{B7CFFB4F-95B8-417D-B0CB-C64F13F3B8A0}" dt="2026-07-17T21:54:38.879" v="13805" actId="255"/>
          <ac:graphicFrameMkLst>
            <pc:docMk/>
            <pc:sldMk cId="266854388" sldId="278"/>
            <ac:graphicFrameMk id="17" creationId="{F87E67FF-E9D4-5D39-EE9E-C999006CBD78}"/>
          </ac:graphicFrameMkLst>
        </pc:graphicFrameChg>
        <pc:picChg chg="add mod">
          <ac:chgData name="Florence Mirembe (2313074)" userId="fe4827f1-ec6b-4aa9-a1d8-88093d03a92d" providerId="ADAL" clId="{B7CFFB4F-95B8-417D-B0CB-C64F13F3B8A0}" dt="2026-07-06T12:52:38.778" v="11014" actId="1076"/>
          <ac:picMkLst>
            <pc:docMk/>
            <pc:sldMk cId="266854388" sldId="278"/>
            <ac:picMk id="10" creationId="{3FDC6F0F-C9D0-9534-E59A-25DAF85D806E}"/>
          </ac:picMkLst>
        </pc:picChg>
      </pc:sldChg>
      <pc:sldChg chg="addSp delSp modSp add mod setBg">
        <pc:chgData name="Florence Mirembe (2313074)" userId="fe4827f1-ec6b-4aa9-a1d8-88093d03a92d" providerId="ADAL" clId="{B7CFFB4F-95B8-417D-B0CB-C64F13F3B8A0}" dt="2026-07-17T20:48:43.025" v="13555" actId="20577"/>
        <pc:sldMkLst>
          <pc:docMk/>
          <pc:sldMk cId="679040649" sldId="279"/>
        </pc:sldMkLst>
        <pc:spChg chg="mod">
          <ac:chgData name="Florence Mirembe (2313074)" userId="fe4827f1-ec6b-4aa9-a1d8-88093d03a92d" providerId="ADAL" clId="{B7CFFB4F-95B8-417D-B0CB-C64F13F3B8A0}" dt="2026-07-17T20:48:43.025" v="13555" actId="20577"/>
          <ac:spMkLst>
            <pc:docMk/>
            <pc:sldMk cId="679040649" sldId="279"/>
            <ac:spMk id="6" creationId="{9F452D49-90FC-67D0-4C0B-F8D455731523}"/>
          </ac:spMkLst>
        </pc:spChg>
        <pc:graphicFrameChg chg="add mod modGraphic">
          <ac:chgData name="Florence Mirembe (2313074)" userId="fe4827f1-ec6b-4aa9-a1d8-88093d03a92d" providerId="ADAL" clId="{B7CFFB4F-95B8-417D-B0CB-C64F13F3B8A0}" dt="2026-07-14T14:48:43.410" v="11210"/>
          <ac:graphicFrameMkLst>
            <pc:docMk/>
            <pc:sldMk cId="679040649" sldId="279"/>
            <ac:graphicFrameMk id="5" creationId="{3446CEA0-6B24-937C-322F-2D6CDF3A8A94}"/>
          </ac:graphicFrameMkLst>
        </pc:graphicFrameChg>
        <pc:picChg chg="add mod">
          <ac:chgData name="Florence Mirembe (2313074)" userId="fe4827f1-ec6b-4aa9-a1d8-88093d03a92d" providerId="ADAL" clId="{B7CFFB4F-95B8-417D-B0CB-C64F13F3B8A0}" dt="2026-06-30T15:14:30.637" v="10273" actId="1076"/>
          <ac:picMkLst>
            <pc:docMk/>
            <pc:sldMk cId="679040649" sldId="279"/>
            <ac:picMk id="11" creationId="{0759280E-70CB-9C48-8BC0-4A69FA29B2E4}"/>
          </ac:picMkLst>
        </pc:picChg>
      </pc:sldChg>
      <pc:sldMasterChg chg="setBg modSldLayout">
        <pc:chgData name="Florence Mirembe (2313074)" userId="fe4827f1-ec6b-4aa9-a1d8-88093d03a92d" providerId="ADAL" clId="{B7CFFB4F-95B8-417D-B0CB-C64F13F3B8A0}" dt="2026-06-30T16:11:08.950" v="10718"/>
        <pc:sldMasterMkLst>
          <pc:docMk/>
          <pc:sldMasterMk cId="2976543753" sldId="2147483723"/>
        </pc:sldMasterMkLst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1481901630" sldId="2147483724"/>
          </pc:sldLayoutMkLst>
        </pc:sldLayoutChg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175519237" sldId="2147483725"/>
          </pc:sldLayoutMkLst>
        </pc:sldLayoutChg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1073740705" sldId="2147483726"/>
          </pc:sldLayoutMkLst>
        </pc:sldLayoutChg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3413673522" sldId="2147483727"/>
          </pc:sldLayoutMkLst>
        </pc:sldLayoutChg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3762749943" sldId="2147483728"/>
          </pc:sldLayoutMkLst>
        </pc:sldLayoutChg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451537412" sldId="2147483729"/>
          </pc:sldLayoutMkLst>
        </pc:sldLayoutChg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1699892039" sldId="2147483730"/>
          </pc:sldLayoutMkLst>
        </pc:sldLayoutChg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4108976183" sldId="2147483731"/>
          </pc:sldLayoutMkLst>
        </pc:sldLayoutChg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1126967151" sldId="2147483732"/>
          </pc:sldLayoutMkLst>
        </pc:sldLayoutChg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1330552966" sldId="2147483733"/>
          </pc:sldLayoutMkLst>
        </pc:sldLayoutChg>
        <pc:sldLayoutChg chg="setBg">
          <pc:chgData name="Florence Mirembe (2313074)" userId="fe4827f1-ec6b-4aa9-a1d8-88093d03a92d" providerId="ADAL" clId="{B7CFFB4F-95B8-417D-B0CB-C64F13F3B8A0}" dt="2026-06-30T16:11:08.950" v="10718"/>
          <pc:sldLayoutMkLst>
            <pc:docMk/>
            <pc:sldMasterMk cId="2976543753" sldId="2147483723"/>
            <pc:sldLayoutMk cId="319427983" sldId="2147483734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svg"/><Relationship Id="rId1" Type="http://schemas.openxmlformats.org/officeDocument/2006/relationships/image" Target="../media/image15.svg"/><Relationship Id="rId4" Type="http://schemas.openxmlformats.org/officeDocument/2006/relationships/image" Target="../media/image1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svg"/><Relationship Id="rId1" Type="http://schemas.openxmlformats.org/officeDocument/2006/relationships/image" Target="../media/image15.sv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E8AAFB-8224-428A-8E1D-12DDE91ED2C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7BB5114-D3EA-4B65-817A-F9C49FAB1B13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Health: </a:t>
          </a:r>
          <a:r>
            <a:rPr lang="en-US" sz="1800" b="0" dirty="0">
              <a:latin typeface="Arial" panose="020B0604020202020204" pitchFamily="34" charset="0"/>
              <a:cs typeface="Arial" panose="020B0604020202020204" pitchFamily="34" charset="0"/>
            </a:rPr>
            <a:t>Social, emotional, and physical well-being in addition to the absence of illness 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(World Health Organisation, 2025).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EE300C-FB64-44E2-BFB5-F6890106AC45}" type="parTrans" cxnId="{705BE6DE-F1C8-4D69-A615-9682EE3FB8CE}">
      <dgm:prSet/>
      <dgm:spPr/>
      <dgm:t>
        <a:bodyPr/>
        <a:lstStyle/>
        <a:p>
          <a:endParaRPr lang="en-US"/>
        </a:p>
      </dgm:t>
    </dgm:pt>
    <dgm:pt modelId="{B659EE87-C104-4615-9D94-DF3C8B14A2E1}" type="sibTrans" cxnId="{705BE6DE-F1C8-4D69-A615-9682EE3FB8CE}">
      <dgm:prSet/>
      <dgm:spPr/>
      <dgm:t>
        <a:bodyPr/>
        <a:lstStyle/>
        <a:p>
          <a:endParaRPr lang="en-US"/>
        </a:p>
      </dgm:t>
    </dgm:pt>
    <dgm:pt modelId="{DF3810A9-DB5E-41A5-954A-43B8E2E5E95D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Wellbeing: 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Physical, emotional, mental and social health.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 (World Health Organisation, 2025).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4AB1CB-94E6-4AA2-B485-A44FDC880BE6}" type="parTrans" cxnId="{2135D171-15A6-407B-B808-F6C5C8C22F47}">
      <dgm:prSet/>
      <dgm:spPr/>
      <dgm:t>
        <a:bodyPr/>
        <a:lstStyle/>
        <a:p>
          <a:endParaRPr lang="en-US"/>
        </a:p>
      </dgm:t>
    </dgm:pt>
    <dgm:pt modelId="{E0739721-B099-4226-8408-9A0BDCF2D302}" type="sibTrans" cxnId="{2135D171-15A6-407B-B808-F6C5C8C22F47}">
      <dgm:prSet/>
      <dgm:spPr/>
      <dgm:t>
        <a:bodyPr/>
        <a:lstStyle/>
        <a:p>
          <a:endParaRPr lang="en-US"/>
        </a:p>
      </dgm:t>
    </dgm:pt>
    <dgm:pt modelId="{52AD7232-F1DA-4DED-9436-D8A0CBD1C3AC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Sustainable Development: 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Meeting </a:t>
          </a:r>
          <a:r>
            <a:rPr lang="en-US" sz="1800">
              <a:latin typeface="Arial" panose="020B0604020202020204" pitchFamily="34" charset="0"/>
              <a:cs typeface="Arial" panose="020B0604020202020204" pitchFamily="34" charset="0"/>
            </a:rPr>
            <a:t>current needs 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without damaging future generations 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(United Nations, 2025).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6F9B90-4F4C-4C1F-B596-0A6A25E700D7}" type="parTrans" cxnId="{3BB33A47-F010-43A1-9A8D-6855645EDE12}">
      <dgm:prSet/>
      <dgm:spPr/>
      <dgm:t>
        <a:bodyPr/>
        <a:lstStyle/>
        <a:p>
          <a:endParaRPr lang="en-US"/>
        </a:p>
      </dgm:t>
    </dgm:pt>
    <dgm:pt modelId="{AA5FD074-B0DD-4F7F-9B12-FCFE3FFC2EE3}" type="sibTrans" cxnId="{3BB33A47-F010-43A1-9A8D-6855645EDE12}">
      <dgm:prSet/>
      <dgm:spPr/>
      <dgm:t>
        <a:bodyPr/>
        <a:lstStyle/>
        <a:p>
          <a:endParaRPr lang="en-US"/>
        </a:p>
      </dgm:t>
    </dgm:pt>
    <dgm:pt modelId="{20EC1BB0-AC76-4EA1-97AD-67BA28D2155A}" type="pres">
      <dgm:prSet presAssocID="{CEE8AAFB-8224-428A-8E1D-12DDE91ED2C3}" presName="root" presStyleCnt="0">
        <dgm:presLayoutVars>
          <dgm:dir/>
          <dgm:resizeHandles val="exact"/>
        </dgm:presLayoutVars>
      </dgm:prSet>
      <dgm:spPr/>
    </dgm:pt>
    <dgm:pt modelId="{FD9E9D34-EDDB-4788-A0EB-2CC7684D5081}" type="pres">
      <dgm:prSet presAssocID="{97BB5114-D3EA-4B65-817A-F9C49FAB1B13}" presName="compNode" presStyleCnt="0"/>
      <dgm:spPr/>
    </dgm:pt>
    <dgm:pt modelId="{DFF38A61-C763-4235-92D4-4A754391086A}" type="pres">
      <dgm:prSet presAssocID="{97BB5114-D3EA-4B65-817A-F9C49FAB1B13}" presName="bgRect" presStyleLbl="bgShp" presStyleIdx="0" presStyleCnt="3"/>
      <dgm:spPr>
        <a:solidFill>
          <a:schemeClr val="bg1">
            <a:lumMod val="95000"/>
          </a:schemeClr>
        </a:solidFill>
      </dgm:spPr>
    </dgm:pt>
    <dgm:pt modelId="{B158B651-E8C5-4B39-AE95-947AEACA08FC}" type="pres">
      <dgm:prSet presAssocID="{97BB5114-D3EA-4B65-817A-F9C49FAB1B13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BA22F1BB-4ABD-409B-BC90-172A675E19C6}" type="pres">
      <dgm:prSet presAssocID="{97BB5114-D3EA-4B65-817A-F9C49FAB1B13}" presName="spaceRect" presStyleCnt="0"/>
      <dgm:spPr/>
    </dgm:pt>
    <dgm:pt modelId="{F47718E9-2C4E-4964-A5EC-5D892B66680A}" type="pres">
      <dgm:prSet presAssocID="{97BB5114-D3EA-4B65-817A-F9C49FAB1B13}" presName="parTx" presStyleLbl="revTx" presStyleIdx="0" presStyleCnt="3">
        <dgm:presLayoutVars>
          <dgm:chMax val="0"/>
          <dgm:chPref val="0"/>
        </dgm:presLayoutVars>
      </dgm:prSet>
      <dgm:spPr/>
    </dgm:pt>
    <dgm:pt modelId="{6D1027EA-8B03-4816-BBAB-39CA219A507F}" type="pres">
      <dgm:prSet presAssocID="{B659EE87-C104-4615-9D94-DF3C8B14A2E1}" presName="sibTrans" presStyleCnt="0"/>
      <dgm:spPr/>
    </dgm:pt>
    <dgm:pt modelId="{A222C3CD-CC69-48C0-96B8-60134E026D77}" type="pres">
      <dgm:prSet presAssocID="{DF3810A9-DB5E-41A5-954A-43B8E2E5E95D}" presName="compNode" presStyleCnt="0"/>
      <dgm:spPr/>
    </dgm:pt>
    <dgm:pt modelId="{73525075-687B-4DB7-837F-4CB6D42E1A54}" type="pres">
      <dgm:prSet presAssocID="{DF3810A9-DB5E-41A5-954A-43B8E2E5E95D}" presName="bgRect" presStyleLbl="bgShp" presStyleIdx="1" presStyleCnt="3"/>
      <dgm:spPr>
        <a:solidFill>
          <a:schemeClr val="bg1">
            <a:lumMod val="95000"/>
          </a:schemeClr>
        </a:solidFill>
      </dgm:spPr>
    </dgm:pt>
    <dgm:pt modelId="{6E03FB49-D6F8-4AC3-8B33-854AE8A3B6E9}" type="pres">
      <dgm:prSet presAssocID="{DF3810A9-DB5E-41A5-954A-43B8E2E5E95D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twork"/>
        </a:ext>
      </dgm:extLst>
    </dgm:pt>
    <dgm:pt modelId="{AB87A20F-D6E8-4F82-B60E-55AE42D537E2}" type="pres">
      <dgm:prSet presAssocID="{DF3810A9-DB5E-41A5-954A-43B8E2E5E95D}" presName="spaceRect" presStyleCnt="0"/>
      <dgm:spPr/>
    </dgm:pt>
    <dgm:pt modelId="{22C2E2A8-C1A8-4F63-91BC-47D041C79551}" type="pres">
      <dgm:prSet presAssocID="{DF3810A9-DB5E-41A5-954A-43B8E2E5E95D}" presName="parTx" presStyleLbl="revTx" presStyleIdx="1" presStyleCnt="3">
        <dgm:presLayoutVars>
          <dgm:chMax val="0"/>
          <dgm:chPref val="0"/>
        </dgm:presLayoutVars>
      </dgm:prSet>
      <dgm:spPr/>
    </dgm:pt>
    <dgm:pt modelId="{8D04F748-F6F1-481F-978B-14E66393C920}" type="pres">
      <dgm:prSet presAssocID="{E0739721-B099-4226-8408-9A0BDCF2D302}" presName="sibTrans" presStyleCnt="0"/>
      <dgm:spPr/>
    </dgm:pt>
    <dgm:pt modelId="{41D2A515-FD2C-4FA4-9A7F-3A9A0A653156}" type="pres">
      <dgm:prSet presAssocID="{52AD7232-F1DA-4DED-9436-D8A0CBD1C3AC}" presName="compNode" presStyleCnt="0"/>
      <dgm:spPr/>
    </dgm:pt>
    <dgm:pt modelId="{AE4F8EF8-D455-4417-8B93-DFACA92260C0}" type="pres">
      <dgm:prSet presAssocID="{52AD7232-F1DA-4DED-9436-D8A0CBD1C3AC}" presName="bgRect" presStyleLbl="bgShp" presStyleIdx="2" presStyleCnt="3"/>
      <dgm:spPr>
        <a:solidFill>
          <a:schemeClr val="bg1">
            <a:lumMod val="95000"/>
          </a:schemeClr>
        </a:solidFill>
      </dgm:spPr>
    </dgm:pt>
    <dgm:pt modelId="{E5DAC01F-6BC4-4303-908D-D2CB53AA7383}" type="pres">
      <dgm:prSet presAssocID="{52AD7232-F1DA-4DED-9436-D8A0CBD1C3AC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Hand with Plant"/>
        </a:ext>
      </dgm:extLst>
    </dgm:pt>
    <dgm:pt modelId="{EF7F4A55-C9A4-4405-AD88-5068FA919726}" type="pres">
      <dgm:prSet presAssocID="{52AD7232-F1DA-4DED-9436-D8A0CBD1C3AC}" presName="spaceRect" presStyleCnt="0"/>
      <dgm:spPr/>
    </dgm:pt>
    <dgm:pt modelId="{8135E236-58E4-4E77-A31A-9FFF5BD12DA8}" type="pres">
      <dgm:prSet presAssocID="{52AD7232-F1DA-4DED-9436-D8A0CBD1C3AC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A37F928-316F-4665-B476-126624F055B3}" type="presOf" srcId="{CEE8AAFB-8224-428A-8E1D-12DDE91ED2C3}" destId="{20EC1BB0-AC76-4EA1-97AD-67BA28D2155A}" srcOrd="0" destOrd="0" presId="urn:microsoft.com/office/officeart/2018/2/layout/IconVerticalSolidList"/>
    <dgm:cxn modelId="{3BB33A47-F010-43A1-9A8D-6855645EDE12}" srcId="{CEE8AAFB-8224-428A-8E1D-12DDE91ED2C3}" destId="{52AD7232-F1DA-4DED-9436-D8A0CBD1C3AC}" srcOrd="2" destOrd="0" parTransId="{816F9B90-4F4C-4C1F-B596-0A6A25E700D7}" sibTransId="{AA5FD074-B0DD-4F7F-9B12-FCFE3FFC2EE3}"/>
    <dgm:cxn modelId="{FE384A4A-C1FD-457D-8EE2-03DA5CF20457}" type="presOf" srcId="{97BB5114-D3EA-4B65-817A-F9C49FAB1B13}" destId="{F47718E9-2C4E-4964-A5EC-5D892B66680A}" srcOrd="0" destOrd="0" presId="urn:microsoft.com/office/officeart/2018/2/layout/IconVerticalSolidList"/>
    <dgm:cxn modelId="{2135D171-15A6-407B-B808-F6C5C8C22F47}" srcId="{CEE8AAFB-8224-428A-8E1D-12DDE91ED2C3}" destId="{DF3810A9-DB5E-41A5-954A-43B8E2E5E95D}" srcOrd="1" destOrd="0" parTransId="{F74AB1CB-94E6-4AA2-B485-A44FDC880BE6}" sibTransId="{E0739721-B099-4226-8408-9A0BDCF2D302}"/>
    <dgm:cxn modelId="{2D8F74AD-8575-4AE8-90F9-966C766B59B0}" type="presOf" srcId="{52AD7232-F1DA-4DED-9436-D8A0CBD1C3AC}" destId="{8135E236-58E4-4E77-A31A-9FFF5BD12DA8}" srcOrd="0" destOrd="0" presId="urn:microsoft.com/office/officeart/2018/2/layout/IconVerticalSolidList"/>
    <dgm:cxn modelId="{899A8EAF-18FD-4AAB-97EC-ADF58B255C19}" type="presOf" srcId="{DF3810A9-DB5E-41A5-954A-43B8E2E5E95D}" destId="{22C2E2A8-C1A8-4F63-91BC-47D041C79551}" srcOrd="0" destOrd="0" presId="urn:microsoft.com/office/officeart/2018/2/layout/IconVerticalSolidList"/>
    <dgm:cxn modelId="{705BE6DE-F1C8-4D69-A615-9682EE3FB8CE}" srcId="{CEE8AAFB-8224-428A-8E1D-12DDE91ED2C3}" destId="{97BB5114-D3EA-4B65-817A-F9C49FAB1B13}" srcOrd="0" destOrd="0" parTransId="{D7EE300C-FB64-44E2-BFB5-F6890106AC45}" sibTransId="{B659EE87-C104-4615-9D94-DF3C8B14A2E1}"/>
    <dgm:cxn modelId="{BE01A83D-B9D0-4110-B6F8-9BAC6D9762B1}" type="presParOf" srcId="{20EC1BB0-AC76-4EA1-97AD-67BA28D2155A}" destId="{FD9E9D34-EDDB-4788-A0EB-2CC7684D5081}" srcOrd="0" destOrd="0" presId="urn:microsoft.com/office/officeart/2018/2/layout/IconVerticalSolidList"/>
    <dgm:cxn modelId="{550DA30B-4CC1-4DED-9C87-DA938B6D1B24}" type="presParOf" srcId="{FD9E9D34-EDDB-4788-A0EB-2CC7684D5081}" destId="{DFF38A61-C763-4235-92D4-4A754391086A}" srcOrd="0" destOrd="0" presId="urn:microsoft.com/office/officeart/2018/2/layout/IconVerticalSolidList"/>
    <dgm:cxn modelId="{7A11602C-0818-45D3-B20D-7A95E8FB8E20}" type="presParOf" srcId="{FD9E9D34-EDDB-4788-A0EB-2CC7684D5081}" destId="{B158B651-E8C5-4B39-AE95-947AEACA08FC}" srcOrd="1" destOrd="0" presId="urn:microsoft.com/office/officeart/2018/2/layout/IconVerticalSolidList"/>
    <dgm:cxn modelId="{023FCAB2-124D-49E6-AD73-87E901F23E8B}" type="presParOf" srcId="{FD9E9D34-EDDB-4788-A0EB-2CC7684D5081}" destId="{BA22F1BB-4ABD-409B-BC90-172A675E19C6}" srcOrd="2" destOrd="0" presId="urn:microsoft.com/office/officeart/2018/2/layout/IconVerticalSolidList"/>
    <dgm:cxn modelId="{B0B1B3BD-00C3-4C81-9469-A86CB02721E8}" type="presParOf" srcId="{FD9E9D34-EDDB-4788-A0EB-2CC7684D5081}" destId="{F47718E9-2C4E-4964-A5EC-5D892B66680A}" srcOrd="3" destOrd="0" presId="urn:microsoft.com/office/officeart/2018/2/layout/IconVerticalSolidList"/>
    <dgm:cxn modelId="{14DB980E-5B41-4E77-BA8C-583C74A23185}" type="presParOf" srcId="{20EC1BB0-AC76-4EA1-97AD-67BA28D2155A}" destId="{6D1027EA-8B03-4816-BBAB-39CA219A507F}" srcOrd="1" destOrd="0" presId="urn:microsoft.com/office/officeart/2018/2/layout/IconVerticalSolidList"/>
    <dgm:cxn modelId="{1EDEB03D-19AC-4ED4-9981-876A2DD420A5}" type="presParOf" srcId="{20EC1BB0-AC76-4EA1-97AD-67BA28D2155A}" destId="{A222C3CD-CC69-48C0-96B8-60134E026D77}" srcOrd="2" destOrd="0" presId="urn:microsoft.com/office/officeart/2018/2/layout/IconVerticalSolidList"/>
    <dgm:cxn modelId="{072B812F-AF42-4B2E-9C0D-C919651FA6EB}" type="presParOf" srcId="{A222C3CD-CC69-48C0-96B8-60134E026D77}" destId="{73525075-687B-4DB7-837F-4CB6D42E1A54}" srcOrd="0" destOrd="0" presId="urn:microsoft.com/office/officeart/2018/2/layout/IconVerticalSolidList"/>
    <dgm:cxn modelId="{2ECBCFFB-C22E-44B7-AAF0-4DB79F4FE07B}" type="presParOf" srcId="{A222C3CD-CC69-48C0-96B8-60134E026D77}" destId="{6E03FB49-D6F8-4AC3-8B33-854AE8A3B6E9}" srcOrd="1" destOrd="0" presId="urn:microsoft.com/office/officeart/2018/2/layout/IconVerticalSolidList"/>
    <dgm:cxn modelId="{B5482D1D-086D-466A-A03B-DA6C2DC22D20}" type="presParOf" srcId="{A222C3CD-CC69-48C0-96B8-60134E026D77}" destId="{AB87A20F-D6E8-4F82-B60E-55AE42D537E2}" srcOrd="2" destOrd="0" presId="urn:microsoft.com/office/officeart/2018/2/layout/IconVerticalSolidList"/>
    <dgm:cxn modelId="{CD5759F4-60C7-44BD-8A35-945915ECDBD5}" type="presParOf" srcId="{A222C3CD-CC69-48C0-96B8-60134E026D77}" destId="{22C2E2A8-C1A8-4F63-91BC-47D041C79551}" srcOrd="3" destOrd="0" presId="urn:microsoft.com/office/officeart/2018/2/layout/IconVerticalSolidList"/>
    <dgm:cxn modelId="{ED1FCB57-8D24-48FE-A2E6-771257DD865B}" type="presParOf" srcId="{20EC1BB0-AC76-4EA1-97AD-67BA28D2155A}" destId="{8D04F748-F6F1-481F-978B-14E66393C920}" srcOrd="3" destOrd="0" presId="urn:microsoft.com/office/officeart/2018/2/layout/IconVerticalSolidList"/>
    <dgm:cxn modelId="{56F28C49-B1DF-4109-B73C-3F09E191AB72}" type="presParOf" srcId="{20EC1BB0-AC76-4EA1-97AD-67BA28D2155A}" destId="{41D2A515-FD2C-4FA4-9A7F-3A9A0A653156}" srcOrd="4" destOrd="0" presId="urn:microsoft.com/office/officeart/2018/2/layout/IconVerticalSolidList"/>
    <dgm:cxn modelId="{EB328AE2-B0C3-466D-B129-BAF8F4FE472E}" type="presParOf" srcId="{41D2A515-FD2C-4FA4-9A7F-3A9A0A653156}" destId="{AE4F8EF8-D455-4417-8B93-DFACA92260C0}" srcOrd="0" destOrd="0" presId="urn:microsoft.com/office/officeart/2018/2/layout/IconVerticalSolidList"/>
    <dgm:cxn modelId="{3DEBA131-D75F-4CF5-A4B3-6E6DAB602284}" type="presParOf" srcId="{41D2A515-FD2C-4FA4-9A7F-3A9A0A653156}" destId="{E5DAC01F-6BC4-4303-908D-D2CB53AA7383}" srcOrd="1" destOrd="0" presId="urn:microsoft.com/office/officeart/2018/2/layout/IconVerticalSolidList"/>
    <dgm:cxn modelId="{0AF60AEA-59F1-48EF-883E-7791758C318D}" type="presParOf" srcId="{41D2A515-FD2C-4FA4-9A7F-3A9A0A653156}" destId="{EF7F4A55-C9A4-4405-AD88-5068FA919726}" srcOrd="2" destOrd="0" presId="urn:microsoft.com/office/officeart/2018/2/layout/IconVerticalSolidList"/>
    <dgm:cxn modelId="{FF703DA5-5144-4C8B-AF33-1AA33835BE6F}" type="presParOf" srcId="{41D2A515-FD2C-4FA4-9A7F-3A9A0A653156}" destId="{8135E236-58E4-4E77-A31A-9FFF5BD12DA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35CA42-E030-4925-8488-8EC8842C636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CBD2B9-25A4-486B-AE58-A0D60B210E23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Health systems face ageing populations, chronic illness and workforce pressures 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(McKee et al., 2021).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987F05-7FFD-4A26-98C3-871A297253AA}" type="parTrans" cxnId="{5A9C9A10-73E8-40F4-B98D-4F693F7C9C85}">
      <dgm:prSet/>
      <dgm:spPr/>
      <dgm:t>
        <a:bodyPr/>
        <a:lstStyle/>
        <a:p>
          <a:endParaRPr lang="en-US"/>
        </a:p>
      </dgm:t>
    </dgm:pt>
    <dgm:pt modelId="{0FC05620-71DC-46D4-A371-BD27C8C3FF37}" type="sibTrans" cxnId="{5A9C9A10-73E8-40F4-B98D-4F693F7C9C85}">
      <dgm:prSet/>
      <dgm:spPr/>
      <dgm:t>
        <a:bodyPr/>
        <a:lstStyle/>
        <a:p>
          <a:endParaRPr lang="en-US"/>
        </a:p>
      </dgm:t>
    </dgm:pt>
    <dgm:pt modelId="{E10BEED6-4B88-4EE4-AEE2-3ACDD61D71F5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WHO links health to Sustainable Development Goal 3 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(WHO, 2022).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191D3D-3DFD-4E5C-A397-D524CA2A0B19}" type="parTrans" cxnId="{45141A0B-27C0-42DD-876D-93508F41A19A}">
      <dgm:prSet/>
      <dgm:spPr/>
      <dgm:t>
        <a:bodyPr/>
        <a:lstStyle/>
        <a:p>
          <a:endParaRPr lang="en-US"/>
        </a:p>
      </dgm:t>
    </dgm:pt>
    <dgm:pt modelId="{EF9A189F-B9F3-46BA-A28C-9E824B7C4C2E}" type="sibTrans" cxnId="{45141A0B-27C0-42DD-876D-93508F41A19A}">
      <dgm:prSet/>
      <dgm:spPr/>
      <dgm:t>
        <a:bodyPr/>
        <a:lstStyle/>
        <a:p>
          <a:endParaRPr lang="en-US"/>
        </a:p>
      </dgm:t>
    </dgm:pt>
    <dgm:pt modelId="{010ABFE7-59DE-4791-AC89-703CA6C6CA95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Good wellbeing improves productivity and quality of life 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(Jennifer Jane Newson, Oleksii Sukhoi and Thiagarajan, 2024).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FC81FB-2CA6-4F86-A8C7-D3C9403D1E5B}" type="parTrans" cxnId="{091ADA35-C5FC-4332-99EF-698C06DAA66D}">
      <dgm:prSet/>
      <dgm:spPr/>
      <dgm:t>
        <a:bodyPr/>
        <a:lstStyle/>
        <a:p>
          <a:endParaRPr lang="en-US"/>
        </a:p>
      </dgm:t>
    </dgm:pt>
    <dgm:pt modelId="{9BEE6CF4-4F85-4272-9B7B-DD2D73897EF3}" type="sibTrans" cxnId="{091ADA35-C5FC-4332-99EF-698C06DAA66D}">
      <dgm:prSet/>
      <dgm:spPr/>
      <dgm:t>
        <a:bodyPr/>
        <a:lstStyle/>
        <a:p>
          <a:endParaRPr lang="en-US"/>
        </a:p>
      </dgm:t>
    </dgm:pt>
    <dgm:pt modelId="{5145619C-E7B2-4E43-84F5-50961E055912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Prevention reduces long-term healthcare costs 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(Health, 2025).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B43DBB-B483-4205-AF3D-FDB737683451}" type="parTrans" cxnId="{BC364F4D-D180-46D6-AB9B-447AC8ECB40B}">
      <dgm:prSet/>
      <dgm:spPr/>
      <dgm:t>
        <a:bodyPr/>
        <a:lstStyle/>
        <a:p>
          <a:endParaRPr lang="en-US"/>
        </a:p>
      </dgm:t>
    </dgm:pt>
    <dgm:pt modelId="{71811D53-BE0A-45F4-BAE2-52D7822099C2}" type="sibTrans" cxnId="{BC364F4D-D180-46D6-AB9B-447AC8ECB40B}">
      <dgm:prSet/>
      <dgm:spPr/>
      <dgm:t>
        <a:bodyPr/>
        <a:lstStyle/>
        <a:p>
          <a:endParaRPr lang="en-US"/>
        </a:p>
      </dgm:t>
    </dgm:pt>
    <dgm:pt modelId="{633DEB6C-9D78-4A63-B33D-D9B2A6A08159}" type="pres">
      <dgm:prSet presAssocID="{A535CA42-E030-4925-8488-8EC8842C636B}" presName="linear" presStyleCnt="0">
        <dgm:presLayoutVars>
          <dgm:animLvl val="lvl"/>
          <dgm:resizeHandles val="exact"/>
        </dgm:presLayoutVars>
      </dgm:prSet>
      <dgm:spPr/>
    </dgm:pt>
    <dgm:pt modelId="{33E1458E-44F8-4C56-B82A-385E4E3801D8}" type="pres">
      <dgm:prSet presAssocID="{8DCBD2B9-25A4-486B-AE58-A0D60B210E2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A6BB574-D0C0-494B-9A5C-F434A727D531}" type="pres">
      <dgm:prSet presAssocID="{0FC05620-71DC-46D4-A371-BD27C8C3FF37}" presName="spacer" presStyleCnt="0"/>
      <dgm:spPr/>
    </dgm:pt>
    <dgm:pt modelId="{5BE1EFF9-B6CF-45ED-9C2F-960621E9703D}" type="pres">
      <dgm:prSet presAssocID="{E10BEED6-4B88-4EE4-AEE2-3ACDD61D71F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983C35E-B7B8-41B1-9951-25BEB9F93705}" type="pres">
      <dgm:prSet presAssocID="{EF9A189F-B9F3-46BA-A28C-9E824B7C4C2E}" presName="spacer" presStyleCnt="0"/>
      <dgm:spPr/>
    </dgm:pt>
    <dgm:pt modelId="{3B41B457-D599-4223-AEE4-608639316F42}" type="pres">
      <dgm:prSet presAssocID="{010ABFE7-59DE-4791-AC89-703CA6C6CA9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69A3B14-130A-44CC-A0BC-2ADC5299AAC0}" type="pres">
      <dgm:prSet presAssocID="{9BEE6CF4-4F85-4272-9B7B-DD2D73897EF3}" presName="spacer" presStyleCnt="0"/>
      <dgm:spPr/>
    </dgm:pt>
    <dgm:pt modelId="{A7B8E690-1F20-4585-9925-E6D78B16FD81}" type="pres">
      <dgm:prSet presAssocID="{5145619C-E7B2-4E43-84F5-50961E05591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D4E090A-5219-4726-9370-D5B97FD7B1F5}" type="presOf" srcId="{A535CA42-E030-4925-8488-8EC8842C636B}" destId="{633DEB6C-9D78-4A63-B33D-D9B2A6A08159}" srcOrd="0" destOrd="0" presId="urn:microsoft.com/office/officeart/2005/8/layout/vList2"/>
    <dgm:cxn modelId="{45141A0B-27C0-42DD-876D-93508F41A19A}" srcId="{A535CA42-E030-4925-8488-8EC8842C636B}" destId="{E10BEED6-4B88-4EE4-AEE2-3ACDD61D71F5}" srcOrd="1" destOrd="0" parTransId="{48191D3D-3DFD-4E5C-A397-D524CA2A0B19}" sibTransId="{EF9A189F-B9F3-46BA-A28C-9E824B7C4C2E}"/>
    <dgm:cxn modelId="{5A9C9A10-73E8-40F4-B98D-4F693F7C9C85}" srcId="{A535CA42-E030-4925-8488-8EC8842C636B}" destId="{8DCBD2B9-25A4-486B-AE58-A0D60B210E23}" srcOrd="0" destOrd="0" parTransId="{BE987F05-7FFD-4A26-98C3-871A297253AA}" sibTransId="{0FC05620-71DC-46D4-A371-BD27C8C3FF37}"/>
    <dgm:cxn modelId="{8943C12F-20C5-41C9-B7F0-AC4430C74D39}" type="presOf" srcId="{010ABFE7-59DE-4791-AC89-703CA6C6CA95}" destId="{3B41B457-D599-4223-AEE4-608639316F42}" srcOrd="0" destOrd="0" presId="urn:microsoft.com/office/officeart/2005/8/layout/vList2"/>
    <dgm:cxn modelId="{091ADA35-C5FC-4332-99EF-698C06DAA66D}" srcId="{A535CA42-E030-4925-8488-8EC8842C636B}" destId="{010ABFE7-59DE-4791-AC89-703CA6C6CA95}" srcOrd="2" destOrd="0" parTransId="{24FC81FB-2CA6-4F86-A8C7-D3C9403D1E5B}" sibTransId="{9BEE6CF4-4F85-4272-9B7B-DD2D73897EF3}"/>
    <dgm:cxn modelId="{BC364F4D-D180-46D6-AB9B-447AC8ECB40B}" srcId="{A535CA42-E030-4925-8488-8EC8842C636B}" destId="{5145619C-E7B2-4E43-84F5-50961E055912}" srcOrd="3" destOrd="0" parTransId="{2BB43DBB-B483-4205-AF3D-FDB737683451}" sibTransId="{71811D53-BE0A-45F4-BAE2-52D7822099C2}"/>
    <dgm:cxn modelId="{9AFFA553-D929-474B-8730-A7EE612DEF82}" type="presOf" srcId="{E10BEED6-4B88-4EE4-AEE2-3ACDD61D71F5}" destId="{5BE1EFF9-B6CF-45ED-9C2F-960621E9703D}" srcOrd="0" destOrd="0" presId="urn:microsoft.com/office/officeart/2005/8/layout/vList2"/>
    <dgm:cxn modelId="{58154A7D-CC84-48E7-85E9-C59066E941C6}" type="presOf" srcId="{8DCBD2B9-25A4-486B-AE58-A0D60B210E23}" destId="{33E1458E-44F8-4C56-B82A-385E4E3801D8}" srcOrd="0" destOrd="0" presId="urn:microsoft.com/office/officeart/2005/8/layout/vList2"/>
    <dgm:cxn modelId="{46F44BDE-7DDA-4D36-8C32-F1E961B82C3B}" type="presOf" srcId="{5145619C-E7B2-4E43-84F5-50961E055912}" destId="{A7B8E690-1F20-4585-9925-E6D78B16FD81}" srcOrd="0" destOrd="0" presId="urn:microsoft.com/office/officeart/2005/8/layout/vList2"/>
    <dgm:cxn modelId="{48B66B83-854E-4975-AE07-43608F57DBDA}" type="presParOf" srcId="{633DEB6C-9D78-4A63-B33D-D9B2A6A08159}" destId="{33E1458E-44F8-4C56-B82A-385E4E3801D8}" srcOrd="0" destOrd="0" presId="urn:microsoft.com/office/officeart/2005/8/layout/vList2"/>
    <dgm:cxn modelId="{0A698CD4-92F8-49AA-8FD2-0D21F87DC29F}" type="presParOf" srcId="{633DEB6C-9D78-4A63-B33D-D9B2A6A08159}" destId="{6A6BB574-D0C0-494B-9A5C-F434A727D531}" srcOrd="1" destOrd="0" presId="urn:microsoft.com/office/officeart/2005/8/layout/vList2"/>
    <dgm:cxn modelId="{406924BC-C2C2-4384-8924-D93D2321E2AD}" type="presParOf" srcId="{633DEB6C-9D78-4A63-B33D-D9B2A6A08159}" destId="{5BE1EFF9-B6CF-45ED-9C2F-960621E9703D}" srcOrd="2" destOrd="0" presId="urn:microsoft.com/office/officeart/2005/8/layout/vList2"/>
    <dgm:cxn modelId="{8ADFD7B7-9248-4837-BA63-AB4E787542D6}" type="presParOf" srcId="{633DEB6C-9D78-4A63-B33D-D9B2A6A08159}" destId="{3983C35E-B7B8-41B1-9951-25BEB9F93705}" srcOrd="3" destOrd="0" presId="urn:microsoft.com/office/officeart/2005/8/layout/vList2"/>
    <dgm:cxn modelId="{38D6C76E-C214-4FE1-9599-83EFDEDEB09B}" type="presParOf" srcId="{633DEB6C-9D78-4A63-B33D-D9B2A6A08159}" destId="{3B41B457-D599-4223-AEE4-608639316F42}" srcOrd="4" destOrd="0" presId="urn:microsoft.com/office/officeart/2005/8/layout/vList2"/>
    <dgm:cxn modelId="{50CC1E6C-5E57-4CB5-BE05-E4D927DA2375}" type="presParOf" srcId="{633DEB6C-9D78-4A63-B33D-D9B2A6A08159}" destId="{A69A3B14-130A-44CC-A0BC-2ADC5299AAC0}" srcOrd="5" destOrd="0" presId="urn:microsoft.com/office/officeart/2005/8/layout/vList2"/>
    <dgm:cxn modelId="{993FBDCD-E57E-429F-9F2D-347AB42B0820}" type="presParOf" srcId="{633DEB6C-9D78-4A63-B33D-D9B2A6A08159}" destId="{A7B8E690-1F20-4585-9925-E6D78B16FD8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35CA42-E030-4925-8488-8EC8842C636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7B0B03-3103-45B1-84B2-C835EF5153A5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Joined-up support: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Combines physical, mental and social care.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2CE977-27B6-420C-BD4D-B3ABE5CFE7E1}" type="parTrans" cxnId="{0C857F7C-56F3-4C04-B5A2-A59BCE90CDCE}">
      <dgm:prSet/>
      <dgm:spPr/>
      <dgm:t>
        <a:bodyPr/>
        <a:lstStyle/>
        <a:p>
          <a:endParaRPr lang="en-GB"/>
        </a:p>
      </dgm:t>
    </dgm:pt>
    <dgm:pt modelId="{2D725280-1AFC-4FEF-A04B-939084138025}" type="sibTrans" cxnId="{0C857F7C-56F3-4C04-B5A2-A59BCE90CDCE}">
      <dgm:prSet/>
      <dgm:spPr/>
      <dgm:t>
        <a:bodyPr/>
        <a:lstStyle/>
        <a:p>
          <a:endParaRPr lang="en-GB"/>
        </a:p>
      </dgm:t>
    </dgm:pt>
    <dgm:pt modelId="{569623C9-35CF-4D62-9ADB-093F722CBA15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Improved results</a:t>
          </a:r>
          <a:r>
            <a:rPr lang="en-US" sz="18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18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Strengthens</a:t>
          </a:r>
          <a:r>
            <a:rPr lang="en-US" sz="18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health and wellbeing.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1E78F3-6D0B-4A37-9CC6-77FDDC7B5B45}" type="parTrans" cxnId="{6C9D5F38-9FAD-438C-9385-BD56FDD12C38}">
      <dgm:prSet/>
      <dgm:spPr/>
      <dgm:t>
        <a:bodyPr/>
        <a:lstStyle/>
        <a:p>
          <a:endParaRPr lang="en-GB"/>
        </a:p>
      </dgm:t>
    </dgm:pt>
    <dgm:pt modelId="{487F29A7-7788-4E00-AC69-BFEDD47FC8A3}" type="sibTrans" cxnId="{6C9D5F38-9FAD-438C-9385-BD56FDD12C38}">
      <dgm:prSet/>
      <dgm:spPr/>
      <dgm:t>
        <a:bodyPr/>
        <a:lstStyle/>
        <a:p>
          <a:endParaRPr lang="en-GB"/>
        </a:p>
      </dgm:t>
    </dgm:pt>
    <dgm:pt modelId="{71D5E277-EE5D-4944-8184-91E53942FBE4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Better experience: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Reduces hospital admissions and improves care.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0CA995-9472-4427-BAE4-B04AC55B9753}" type="parTrans" cxnId="{6FFDF6DC-C155-46ED-93B0-37CA6CD39E94}">
      <dgm:prSet/>
      <dgm:spPr/>
      <dgm:t>
        <a:bodyPr/>
        <a:lstStyle/>
        <a:p>
          <a:endParaRPr lang="en-GB"/>
        </a:p>
      </dgm:t>
    </dgm:pt>
    <dgm:pt modelId="{17D41971-61EA-427A-92A6-B0ACA0E36C2E}" type="sibTrans" cxnId="{6FFDF6DC-C155-46ED-93B0-37CA6CD39E94}">
      <dgm:prSet/>
      <dgm:spPr/>
      <dgm:t>
        <a:bodyPr/>
        <a:lstStyle/>
        <a:p>
          <a:endParaRPr lang="en-GB"/>
        </a:p>
      </dgm:t>
    </dgm:pt>
    <dgm:pt modelId="{CBB56C68-5391-4797-87CC-8A888478A074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nl-NL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(Allen Scott et al., 2025).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2C1A38-5E73-431D-9E18-F17D1B9BCA89}" type="parTrans" cxnId="{3AEA2D25-075D-4013-B756-159D56F42ABA}">
      <dgm:prSet/>
      <dgm:spPr/>
      <dgm:t>
        <a:bodyPr/>
        <a:lstStyle/>
        <a:p>
          <a:endParaRPr lang="en-GB"/>
        </a:p>
      </dgm:t>
    </dgm:pt>
    <dgm:pt modelId="{16429BD5-FA2D-4DFC-AE08-19AF6C6BDE6F}" type="sibTrans" cxnId="{3AEA2D25-075D-4013-B756-159D56F42ABA}">
      <dgm:prSet/>
      <dgm:spPr/>
      <dgm:t>
        <a:bodyPr/>
        <a:lstStyle/>
        <a:p>
          <a:endParaRPr lang="en-GB"/>
        </a:p>
      </dgm:t>
    </dgm:pt>
    <dgm:pt modelId="{328D9342-8797-4491-A95F-321BDD6C9F17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Person-centered care: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Treats the individual, not just the condition.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3EFAF5-F6EE-4A9C-8960-9D3C2F0985EA}" type="sibTrans" cxnId="{50332384-3BC2-4334-ACD1-3EE5431A3B07}">
      <dgm:prSet/>
      <dgm:spPr/>
      <dgm:t>
        <a:bodyPr/>
        <a:lstStyle/>
        <a:p>
          <a:endParaRPr lang="en-GB"/>
        </a:p>
      </dgm:t>
    </dgm:pt>
    <dgm:pt modelId="{5297F9E8-6E1D-45F8-9550-5B78E8D7376D}" type="parTrans" cxnId="{50332384-3BC2-4334-ACD1-3EE5431A3B07}">
      <dgm:prSet/>
      <dgm:spPr/>
      <dgm:t>
        <a:bodyPr/>
        <a:lstStyle/>
        <a:p>
          <a:endParaRPr lang="en-GB"/>
        </a:p>
      </dgm:t>
    </dgm:pt>
    <dgm:pt modelId="{E75D1EF2-8046-4ABB-9CAF-D85E9699D699}" type="pres">
      <dgm:prSet presAssocID="{A535CA42-E030-4925-8488-8EC8842C636B}" presName="linear" presStyleCnt="0">
        <dgm:presLayoutVars>
          <dgm:animLvl val="lvl"/>
          <dgm:resizeHandles val="exact"/>
        </dgm:presLayoutVars>
      </dgm:prSet>
      <dgm:spPr/>
    </dgm:pt>
    <dgm:pt modelId="{E69D08FD-3E8C-4AF7-99CA-8CA1B5687A0B}" type="pres">
      <dgm:prSet presAssocID="{328D9342-8797-4491-A95F-321BDD6C9F1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E60E61F-9F48-43B7-9F89-5FC46BEDA85A}" type="pres">
      <dgm:prSet presAssocID="{1F3EFAF5-F6EE-4A9C-8960-9D3C2F0985EA}" presName="spacer" presStyleCnt="0"/>
      <dgm:spPr/>
    </dgm:pt>
    <dgm:pt modelId="{AE755B85-8534-4C00-8379-C56DCB869037}" type="pres">
      <dgm:prSet presAssocID="{B57B0B03-3103-45B1-84B2-C835EF5153A5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5A1F1F2-BB1D-46EA-A136-ACE4DAA5EBF5}" type="pres">
      <dgm:prSet presAssocID="{2D725280-1AFC-4FEF-A04B-939084138025}" presName="spacer" presStyleCnt="0"/>
      <dgm:spPr/>
    </dgm:pt>
    <dgm:pt modelId="{3DADB26B-2BB6-4B41-8A45-1358BFDCEA20}" type="pres">
      <dgm:prSet presAssocID="{569623C9-35CF-4D62-9ADB-093F722CBA15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94E4247-9148-4D8F-A797-B80B06FA1830}" type="pres">
      <dgm:prSet presAssocID="{487F29A7-7788-4E00-AC69-BFEDD47FC8A3}" presName="spacer" presStyleCnt="0"/>
      <dgm:spPr/>
    </dgm:pt>
    <dgm:pt modelId="{4EC7BE8D-902B-4C13-9017-CCF52F7F2A72}" type="pres">
      <dgm:prSet presAssocID="{71D5E277-EE5D-4944-8184-91E53942FBE4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60B5D2F3-FF46-424A-A7EC-C52FA0C98FA0}" type="pres">
      <dgm:prSet presAssocID="{17D41971-61EA-427A-92A6-B0ACA0E36C2E}" presName="spacer" presStyleCnt="0"/>
      <dgm:spPr/>
    </dgm:pt>
    <dgm:pt modelId="{CED64525-95BF-455D-8F0C-CE3A1E326600}" type="pres">
      <dgm:prSet presAssocID="{CBB56C68-5391-4797-87CC-8A888478A07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2BEA8D01-747C-436C-88CF-FFD5234D85FB}" type="presOf" srcId="{A535CA42-E030-4925-8488-8EC8842C636B}" destId="{E75D1EF2-8046-4ABB-9CAF-D85E9699D699}" srcOrd="0" destOrd="0" presId="urn:microsoft.com/office/officeart/2005/8/layout/vList2"/>
    <dgm:cxn modelId="{00499708-7C3B-4298-B1D4-0C21DDF81F56}" type="presOf" srcId="{71D5E277-EE5D-4944-8184-91E53942FBE4}" destId="{4EC7BE8D-902B-4C13-9017-CCF52F7F2A72}" srcOrd="0" destOrd="0" presId="urn:microsoft.com/office/officeart/2005/8/layout/vList2"/>
    <dgm:cxn modelId="{40F5761F-3855-4BEF-8F12-086E2660EBC4}" type="presOf" srcId="{CBB56C68-5391-4797-87CC-8A888478A074}" destId="{CED64525-95BF-455D-8F0C-CE3A1E326600}" srcOrd="0" destOrd="0" presId="urn:microsoft.com/office/officeart/2005/8/layout/vList2"/>
    <dgm:cxn modelId="{3AEA2D25-075D-4013-B756-159D56F42ABA}" srcId="{A535CA42-E030-4925-8488-8EC8842C636B}" destId="{CBB56C68-5391-4797-87CC-8A888478A074}" srcOrd="4" destOrd="0" parTransId="{A42C1A38-5E73-431D-9E18-F17D1B9BCA89}" sibTransId="{16429BD5-FA2D-4DFC-AE08-19AF6C6BDE6F}"/>
    <dgm:cxn modelId="{6C9D5F38-9FAD-438C-9385-BD56FDD12C38}" srcId="{A535CA42-E030-4925-8488-8EC8842C636B}" destId="{569623C9-35CF-4D62-9ADB-093F722CBA15}" srcOrd="2" destOrd="0" parTransId="{0E1E78F3-6D0B-4A37-9CC6-77FDDC7B5B45}" sibTransId="{487F29A7-7788-4E00-AC69-BFEDD47FC8A3}"/>
    <dgm:cxn modelId="{64087C79-D097-4FC0-A299-151387DD02E8}" type="presOf" srcId="{569623C9-35CF-4D62-9ADB-093F722CBA15}" destId="{3DADB26B-2BB6-4B41-8A45-1358BFDCEA20}" srcOrd="0" destOrd="0" presId="urn:microsoft.com/office/officeart/2005/8/layout/vList2"/>
    <dgm:cxn modelId="{0C857F7C-56F3-4C04-B5A2-A59BCE90CDCE}" srcId="{A535CA42-E030-4925-8488-8EC8842C636B}" destId="{B57B0B03-3103-45B1-84B2-C835EF5153A5}" srcOrd="1" destOrd="0" parTransId="{422CE977-27B6-420C-BD4D-B3ABE5CFE7E1}" sibTransId="{2D725280-1AFC-4FEF-A04B-939084138025}"/>
    <dgm:cxn modelId="{50332384-3BC2-4334-ACD1-3EE5431A3B07}" srcId="{A535CA42-E030-4925-8488-8EC8842C636B}" destId="{328D9342-8797-4491-A95F-321BDD6C9F17}" srcOrd="0" destOrd="0" parTransId="{5297F9E8-6E1D-45F8-9550-5B78E8D7376D}" sibTransId="{1F3EFAF5-F6EE-4A9C-8960-9D3C2F0985EA}"/>
    <dgm:cxn modelId="{6FFDF6DC-C155-46ED-93B0-37CA6CD39E94}" srcId="{A535CA42-E030-4925-8488-8EC8842C636B}" destId="{71D5E277-EE5D-4944-8184-91E53942FBE4}" srcOrd="3" destOrd="0" parTransId="{180CA995-9472-4427-BAE4-B04AC55B9753}" sibTransId="{17D41971-61EA-427A-92A6-B0ACA0E36C2E}"/>
    <dgm:cxn modelId="{7FAB91E5-6AD5-4172-BCB4-D2B02822DAF3}" type="presOf" srcId="{328D9342-8797-4491-A95F-321BDD6C9F17}" destId="{E69D08FD-3E8C-4AF7-99CA-8CA1B5687A0B}" srcOrd="0" destOrd="0" presId="urn:microsoft.com/office/officeart/2005/8/layout/vList2"/>
    <dgm:cxn modelId="{8D4C84F5-95A3-4285-A0B6-1BD8203FF479}" type="presOf" srcId="{B57B0B03-3103-45B1-84B2-C835EF5153A5}" destId="{AE755B85-8534-4C00-8379-C56DCB869037}" srcOrd="0" destOrd="0" presId="urn:microsoft.com/office/officeart/2005/8/layout/vList2"/>
    <dgm:cxn modelId="{01E603D7-A8CF-45AF-89AE-B6C90AAF05A0}" type="presParOf" srcId="{E75D1EF2-8046-4ABB-9CAF-D85E9699D699}" destId="{E69D08FD-3E8C-4AF7-99CA-8CA1B5687A0B}" srcOrd="0" destOrd="0" presId="urn:microsoft.com/office/officeart/2005/8/layout/vList2"/>
    <dgm:cxn modelId="{82A4F5F3-2AF8-4CA7-85CD-27E8D051BA50}" type="presParOf" srcId="{E75D1EF2-8046-4ABB-9CAF-D85E9699D699}" destId="{7E60E61F-9F48-43B7-9F89-5FC46BEDA85A}" srcOrd="1" destOrd="0" presId="urn:microsoft.com/office/officeart/2005/8/layout/vList2"/>
    <dgm:cxn modelId="{A9DCB14B-A68A-4F95-A067-DA7FD11F380C}" type="presParOf" srcId="{E75D1EF2-8046-4ABB-9CAF-D85E9699D699}" destId="{AE755B85-8534-4C00-8379-C56DCB869037}" srcOrd="2" destOrd="0" presId="urn:microsoft.com/office/officeart/2005/8/layout/vList2"/>
    <dgm:cxn modelId="{EA0D17C5-45D0-4C15-AFCE-CB04FB129258}" type="presParOf" srcId="{E75D1EF2-8046-4ABB-9CAF-D85E9699D699}" destId="{C5A1F1F2-BB1D-46EA-A136-ACE4DAA5EBF5}" srcOrd="3" destOrd="0" presId="urn:microsoft.com/office/officeart/2005/8/layout/vList2"/>
    <dgm:cxn modelId="{DE7CDAE9-1EB2-4164-BCDE-511D0CAB9B95}" type="presParOf" srcId="{E75D1EF2-8046-4ABB-9CAF-D85E9699D699}" destId="{3DADB26B-2BB6-4B41-8A45-1358BFDCEA20}" srcOrd="4" destOrd="0" presId="urn:microsoft.com/office/officeart/2005/8/layout/vList2"/>
    <dgm:cxn modelId="{200F2007-5965-4693-84B4-A83456F16F51}" type="presParOf" srcId="{E75D1EF2-8046-4ABB-9CAF-D85E9699D699}" destId="{394E4247-9148-4D8F-A797-B80B06FA1830}" srcOrd="5" destOrd="0" presId="urn:microsoft.com/office/officeart/2005/8/layout/vList2"/>
    <dgm:cxn modelId="{65336D93-AF21-4370-8F31-9BC708C023BE}" type="presParOf" srcId="{E75D1EF2-8046-4ABB-9CAF-D85E9699D699}" destId="{4EC7BE8D-902B-4C13-9017-CCF52F7F2A72}" srcOrd="6" destOrd="0" presId="urn:microsoft.com/office/officeart/2005/8/layout/vList2"/>
    <dgm:cxn modelId="{9FAC0E57-323D-47E4-883B-AFF30B8245B7}" type="presParOf" srcId="{E75D1EF2-8046-4ABB-9CAF-D85E9699D699}" destId="{60B5D2F3-FF46-424A-A7EC-C52FA0C98FA0}" srcOrd="7" destOrd="0" presId="urn:microsoft.com/office/officeart/2005/8/layout/vList2"/>
    <dgm:cxn modelId="{67732D73-0B7B-40D4-8E77-21E7133F8820}" type="presParOf" srcId="{E75D1EF2-8046-4ABB-9CAF-D85E9699D699}" destId="{CED64525-95BF-455D-8F0C-CE3A1E32660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7DA09E-1319-40F3-8C01-A87BF71B818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8660C7-2F9A-40BD-B469-BCD8A27A4228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Integrated Care Boards (ICBs): </a:t>
          </a:r>
          <a:r>
            <a:rPr lang="en-US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To address community requirements, local NHS health services are planned and coordinated</a:t>
          </a:r>
          <a:r>
            <a:rPr lang="en-GB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(Coulter and Oldham, 2016).</a:t>
          </a:r>
        </a:p>
        <a:p>
          <a:pPr>
            <a:lnSpc>
              <a:spcPct val="150000"/>
            </a:lnSpc>
          </a:pP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</dgm:t>
    </dgm:pt>
    <dgm:pt modelId="{3BA58CCA-20C0-42DF-8E5F-3D741925DDE5}" type="parTrans" cxnId="{A4D302DA-F6DD-4032-8635-7DE168C3717A}">
      <dgm:prSet/>
      <dgm:spPr/>
      <dgm:t>
        <a:bodyPr/>
        <a:lstStyle/>
        <a:p>
          <a:endParaRPr lang="en-US"/>
        </a:p>
      </dgm:t>
    </dgm:pt>
    <dgm:pt modelId="{9BC97320-E2CF-4C9A-89E8-09DCE08C7044}" type="sibTrans" cxnId="{A4D302DA-F6DD-4032-8635-7DE168C3717A}">
      <dgm:prSet/>
      <dgm:spPr/>
      <dgm:t>
        <a:bodyPr/>
        <a:lstStyle/>
        <a:p>
          <a:endParaRPr lang="en-US"/>
        </a:p>
      </dgm:t>
    </dgm:pt>
    <dgm:pt modelId="{CB22DAB8-8D60-42EE-A0B2-939CEDB3FE7C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Multidisciplinary teams (MDTs): 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Deliver organised health, social care, and community support (Pacho et al., 2025).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397E8A-6CD3-47CA-9AD6-95B793FB7D45}" type="parTrans" cxnId="{B16B8614-1919-4667-B71A-327EDDA46F23}">
      <dgm:prSet/>
      <dgm:spPr/>
      <dgm:t>
        <a:bodyPr/>
        <a:lstStyle/>
        <a:p>
          <a:endParaRPr lang="en-US"/>
        </a:p>
      </dgm:t>
    </dgm:pt>
    <dgm:pt modelId="{7437E66D-3420-4076-B52E-EFC4D7DF9980}" type="sibTrans" cxnId="{B16B8614-1919-4667-B71A-327EDDA46F23}">
      <dgm:prSet/>
      <dgm:spPr/>
      <dgm:t>
        <a:bodyPr/>
        <a:lstStyle/>
        <a:p>
          <a:endParaRPr lang="en-US"/>
        </a:p>
      </dgm:t>
    </dgm:pt>
    <dgm:pt modelId="{E1E30A94-F481-48F4-8DA8-CA84BA692A94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Upper-tier local authorities: </a:t>
          </a:r>
          <a:r>
            <a:rPr lang="en-GB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Offer public health, social care, broader wellness services such as housing and education (CDC, 2024).</a:t>
          </a:r>
        </a:p>
        <a:p>
          <a:pPr>
            <a:lnSpc>
              <a:spcPct val="150000"/>
            </a:lnSpc>
          </a:pP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559AA387-622C-43F8-8253-E4E8EC82A7D1}" type="parTrans" cxnId="{B9C4A07B-5745-4997-8A8C-B9E37F511B74}">
      <dgm:prSet/>
      <dgm:spPr/>
      <dgm:t>
        <a:bodyPr/>
        <a:lstStyle/>
        <a:p>
          <a:endParaRPr lang="en-US"/>
        </a:p>
      </dgm:t>
    </dgm:pt>
    <dgm:pt modelId="{C06CE7D0-FB85-49B6-A68B-0149C39C0CA8}" type="sibTrans" cxnId="{B9C4A07B-5745-4997-8A8C-B9E37F511B74}">
      <dgm:prSet/>
      <dgm:spPr/>
      <dgm:t>
        <a:bodyPr/>
        <a:lstStyle/>
        <a:p>
          <a:endParaRPr lang="en-US"/>
        </a:p>
      </dgm:t>
    </dgm:pt>
    <dgm:pt modelId="{E773FA8F-43A4-4DAB-B5BF-9E5BB0D2DBCC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Community connections: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Social prescribing links people to local support (e.g. walking groups, befriending services (Office for Health Improvement &amp; Disparities, 2022).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07075F-4C66-4616-8516-E04A8B2FEB21}" type="parTrans" cxnId="{28DAF2F6-C820-4FCE-BC53-C0DD13DC479D}">
      <dgm:prSet/>
      <dgm:spPr/>
      <dgm:t>
        <a:bodyPr/>
        <a:lstStyle/>
        <a:p>
          <a:endParaRPr lang="en-US"/>
        </a:p>
      </dgm:t>
    </dgm:pt>
    <dgm:pt modelId="{7BD52A44-13F8-45F5-835F-32D815D38D13}" type="sibTrans" cxnId="{28DAF2F6-C820-4FCE-BC53-C0DD13DC479D}">
      <dgm:prSet/>
      <dgm:spPr/>
      <dgm:t>
        <a:bodyPr/>
        <a:lstStyle/>
        <a:p>
          <a:endParaRPr lang="en-US"/>
        </a:p>
      </dgm:t>
    </dgm:pt>
    <dgm:pt modelId="{F1FC84DE-4C07-46FB-8F84-747DF6454C7A}" type="pres">
      <dgm:prSet presAssocID="{737DA09E-1319-40F3-8C01-A87BF71B8187}" presName="linear" presStyleCnt="0">
        <dgm:presLayoutVars>
          <dgm:animLvl val="lvl"/>
          <dgm:resizeHandles val="exact"/>
        </dgm:presLayoutVars>
      </dgm:prSet>
      <dgm:spPr/>
    </dgm:pt>
    <dgm:pt modelId="{B6570F07-F626-487C-A7F0-D676AEC3C120}" type="pres">
      <dgm:prSet presAssocID="{AD8660C7-2F9A-40BD-B469-BCD8A27A422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D1F031C-10D6-400F-A68C-F634A65DDEC3}" type="pres">
      <dgm:prSet presAssocID="{9BC97320-E2CF-4C9A-89E8-09DCE08C7044}" presName="spacer" presStyleCnt="0"/>
      <dgm:spPr/>
    </dgm:pt>
    <dgm:pt modelId="{643E9B68-C155-4F4D-BD02-31B6D6EF5515}" type="pres">
      <dgm:prSet presAssocID="{CB22DAB8-8D60-42EE-A0B2-939CEDB3FE7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484E1FB-912B-4352-B74E-8DA1E29C1092}" type="pres">
      <dgm:prSet presAssocID="{7437E66D-3420-4076-B52E-EFC4D7DF9980}" presName="spacer" presStyleCnt="0"/>
      <dgm:spPr/>
    </dgm:pt>
    <dgm:pt modelId="{8FE1EF62-8529-46E1-A676-A2D9507CD245}" type="pres">
      <dgm:prSet presAssocID="{E1E30A94-F481-48F4-8DA8-CA84BA692A9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1D3013A-1183-4C24-BDBC-DF6537863ACE}" type="pres">
      <dgm:prSet presAssocID="{C06CE7D0-FB85-49B6-A68B-0149C39C0CA8}" presName="spacer" presStyleCnt="0"/>
      <dgm:spPr/>
    </dgm:pt>
    <dgm:pt modelId="{D0569C48-97E4-46FD-B310-EAB9F5E6E398}" type="pres">
      <dgm:prSet presAssocID="{E773FA8F-43A4-4DAB-B5BF-9E5BB0D2DBC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16B8614-1919-4667-B71A-327EDDA46F23}" srcId="{737DA09E-1319-40F3-8C01-A87BF71B8187}" destId="{CB22DAB8-8D60-42EE-A0B2-939CEDB3FE7C}" srcOrd="1" destOrd="0" parTransId="{E8397E8A-6CD3-47CA-9AD6-95B793FB7D45}" sibTransId="{7437E66D-3420-4076-B52E-EFC4D7DF9980}"/>
    <dgm:cxn modelId="{91499A21-C02A-4EB2-A8BE-4A52380E65D2}" type="presOf" srcId="{E1E30A94-F481-48F4-8DA8-CA84BA692A94}" destId="{8FE1EF62-8529-46E1-A676-A2D9507CD245}" srcOrd="0" destOrd="0" presId="urn:microsoft.com/office/officeart/2005/8/layout/vList2"/>
    <dgm:cxn modelId="{B9C4A07B-5745-4997-8A8C-B9E37F511B74}" srcId="{737DA09E-1319-40F3-8C01-A87BF71B8187}" destId="{E1E30A94-F481-48F4-8DA8-CA84BA692A94}" srcOrd="2" destOrd="0" parTransId="{559AA387-622C-43F8-8253-E4E8EC82A7D1}" sibTransId="{C06CE7D0-FB85-49B6-A68B-0149C39C0CA8}"/>
    <dgm:cxn modelId="{83B28B9B-8063-4A61-A04D-840163CB5011}" type="presOf" srcId="{CB22DAB8-8D60-42EE-A0B2-939CEDB3FE7C}" destId="{643E9B68-C155-4F4D-BD02-31B6D6EF5515}" srcOrd="0" destOrd="0" presId="urn:microsoft.com/office/officeart/2005/8/layout/vList2"/>
    <dgm:cxn modelId="{03A0E79D-5B6C-4926-9E28-A3676FD841E8}" type="presOf" srcId="{E773FA8F-43A4-4DAB-B5BF-9E5BB0D2DBCC}" destId="{D0569C48-97E4-46FD-B310-EAB9F5E6E398}" srcOrd="0" destOrd="0" presId="urn:microsoft.com/office/officeart/2005/8/layout/vList2"/>
    <dgm:cxn modelId="{FD5292B0-E2C4-4EE7-922C-CE06E0ACE05E}" type="presOf" srcId="{AD8660C7-2F9A-40BD-B469-BCD8A27A4228}" destId="{B6570F07-F626-487C-A7F0-D676AEC3C120}" srcOrd="0" destOrd="0" presId="urn:microsoft.com/office/officeart/2005/8/layout/vList2"/>
    <dgm:cxn modelId="{A4D302DA-F6DD-4032-8635-7DE168C3717A}" srcId="{737DA09E-1319-40F3-8C01-A87BF71B8187}" destId="{AD8660C7-2F9A-40BD-B469-BCD8A27A4228}" srcOrd="0" destOrd="0" parTransId="{3BA58CCA-20C0-42DF-8E5F-3D741925DDE5}" sibTransId="{9BC97320-E2CF-4C9A-89E8-09DCE08C7044}"/>
    <dgm:cxn modelId="{04B619DB-9DE6-4B75-8024-A339B346A7D5}" type="presOf" srcId="{737DA09E-1319-40F3-8C01-A87BF71B8187}" destId="{F1FC84DE-4C07-46FB-8F84-747DF6454C7A}" srcOrd="0" destOrd="0" presId="urn:microsoft.com/office/officeart/2005/8/layout/vList2"/>
    <dgm:cxn modelId="{28DAF2F6-C820-4FCE-BC53-C0DD13DC479D}" srcId="{737DA09E-1319-40F3-8C01-A87BF71B8187}" destId="{E773FA8F-43A4-4DAB-B5BF-9E5BB0D2DBCC}" srcOrd="3" destOrd="0" parTransId="{EB07075F-4C66-4616-8516-E04A8B2FEB21}" sibTransId="{7BD52A44-13F8-45F5-835F-32D815D38D13}"/>
    <dgm:cxn modelId="{FE846353-724C-4BAF-AA62-937776C44BFC}" type="presParOf" srcId="{F1FC84DE-4C07-46FB-8F84-747DF6454C7A}" destId="{B6570F07-F626-487C-A7F0-D676AEC3C120}" srcOrd="0" destOrd="0" presId="urn:microsoft.com/office/officeart/2005/8/layout/vList2"/>
    <dgm:cxn modelId="{7A0A2DAA-8317-411C-ACE6-C9F8B4AB1A31}" type="presParOf" srcId="{F1FC84DE-4C07-46FB-8F84-747DF6454C7A}" destId="{0D1F031C-10D6-400F-A68C-F634A65DDEC3}" srcOrd="1" destOrd="0" presId="urn:microsoft.com/office/officeart/2005/8/layout/vList2"/>
    <dgm:cxn modelId="{AF8F94E0-BD00-4B97-BF83-00176264377D}" type="presParOf" srcId="{F1FC84DE-4C07-46FB-8F84-747DF6454C7A}" destId="{643E9B68-C155-4F4D-BD02-31B6D6EF5515}" srcOrd="2" destOrd="0" presId="urn:microsoft.com/office/officeart/2005/8/layout/vList2"/>
    <dgm:cxn modelId="{B18BDE27-B886-4471-8EDE-8E595F6FA212}" type="presParOf" srcId="{F1FC84DE-4C07-46FB-8F84-747DF6454C7A}" destId="{5484E1FB-912B-4352-B74E-8DA1E29C1092}" srcOrd="3" destOrd="0" presId="urn:microsoft.com/office/officeart/2005/8/layout/vList2"/>
    <dgm:cxn modelId="{B0487A3B-3090-4003-898C-55521456686B}" type="presParOf" srcId="{F1FC84DE-4C07-46FB-8F84-747DF6454C7A}" destId="{8FE1EF62-8529-46E1-A676-A2D9507CD245}" srcOrd="4" destOrd="0" presId="urn:microsoft.com/office/officeart/2005/8/layout/vList2"/>
    <dgm:cxn modelId="{4781CA2E-4959-46C4-B6A2-8E7509074E22}" type="presParOf" srcId="{F1FC84DE-4C07-46FB-8F84-747DF6454C7A}" destId="{C1D3013A-1183-4C24-BDBC-DF6537863ACE}" srcOrd="5" destOrd="0" presId="urn:microsoft.com/office/officeart/2005/8/layout/vList2"/>
    <dgm:cxn modelId="{C4F93B22-7FA5-435A-AEB8-BFBC1CCB305D}" type="presParOf" srcId="{F1FC84DE-4C07-46FB-8F84-747DF6454C7A}" destId="{D0569C48-97E4-46FD-B310-EAB9F5E6E39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049F9EE-9DB7-4AB8-A633-6EFD0B735E6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112679-3CAB-469E-BBF1-6E453E83DF89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                          </a:t>
          </a: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Biopsychosocial Model</a:t>
          </a:r>
        </a:p>
      </dgm:t>
    </dgm:pt>
    <dgm:pt modelId="{8DBA495D-95C0-4CE2-913B-0DDF1290BD52}" type="parTrans" cxnId="{C9491D81-5CCE-4070-8D5C-2E428523A76F}">
      <dgm:prSet/>
      <dgm:spPr/>
      <dgm:t>
        <a:bodyPr/>
        <a:lstStyle/>
        <a:p>
          <a:endParaRPr lang="en-US"/>
        </a:p>
      </dgm:t>
    </dgm:pt>
    <dgm:pt modelId="{AA2A56D9-25DE-4991-BB6A-CC78E2AAAE82}" type="sibTrans" cxnId="{C9491D81-5CCE-4070-8D5C-2E428523A76F}">
      <dgm:prSet/>
      <dgm:spPr/>
      <dgm:t>
        <a:bodyPr/>
        <a:lstStyle/>
        <a:p>
          <a:endParaRPr lang="en-US"/>
        </a:p>
      </dgm:t>
    </dgm:pt>
    <dgm:pt modelId="{71754B4B-0881-4D81-9D19-243AE47AC835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Biological influences: </a:t>
          </a:r>
          <a:r>
            <a: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Include genetics, physical health, and disease processes. </a:t>
          </a:r>
        </a:p>
      </dgm:t>
    </dgm:pt>
    <dgm:pt modelId="{57F5D46D-8A08-489D-B146-F16ABF01F4AD}" type="parTrans" cxnId="{868EE478-62D0-4972-A09C-F298610C7B96}">
      <dgm:prSet/>
      <dgm:spPr/>
      <dgm:t>
        <a:bodyPr/>
        <a:lstStyle/>
        <a:p>
          <a:endParaRPr lang="en-US"/>
        </a:p>
      </dgm:t>
    </dgm:pt>
    <dgm:pt modelId="{CCB71FB3-5A3C-47FB-87DA-1222D98731B7}" type="sibTrans" cxnId="{868EE478-62D0-4972-A09C-F298610C7B96}">
      <dgm:prSet/>
      <dgm:spPr/>
      <dgm:t>
        <a:bodyPr/>
        <a:lstStyle/>
        <a:p>
          <a:endParaRPr lang="en-US"/>
        </a:p>
      </dgm:t>
    </dgm:pt>
    <dgm:pt modelId="{96174ABF-000D-49C4-8D75-D090F3C89A48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Psychological factors: </a:t>
          </a:r>
          <a:r>
            <a: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Include thoughts, emotions, behaviors, and mental health. </a:t>
          </a:r>
        </a:p>
      </dgm:t>
    </dgm:pt>
    <dgm:pt modelId="{77A99127-0B2A-4331-A41E-D32A83C9F910}" type="parTrans" cxnId="{D90E0EE2-3227-4A12-86C0-78A90069CA64}">
      <dgm:prSet/>
      <dgm:spPr/>
      <dgm:t>
        <a:bodyPr/>
        <a:lstStyle/>
        <a:p>
          <a:endParaRPr lang="en-US"/>
        </a:p>
      </dgm:t>
    </dgm:pt>
    <dgm:pt modelId="{46BB0E52-B1EA-4EC9-ACE1-0C474EE36725}" type="sibTrans" cxnId="{D90E0EE2-3227-4A12-86C0-78A90069CA64}">
      <dgm:prSet/>
      <dgm:spPr/>
      <dgm:t>
        <a:bodyPr/>
        <a:lstStyle/>
        <a:p>
          <a:endParaRPr lang="en-US"/>
        </a:p>
      </dgm:t>
    </dgm:pt>
    <dgm:pt modelId="{1FA2753E-E7A2-47F1-AD46-1957EFAB1A58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Social factors: </a:t>
          </a:r>
          <a:r>
            <a: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Include relationships, culture, and socioeconomic conditions. </a:t>
          </a:r>
        </a:p>
      </dgm:t>
    </dgm:pt>
    <dgm:pt modelId="{F77D406D-F096-4BBE-9811-806E3BC3FB50}" type="parTrans" cxnId="{6D13AE88-0CDD-4BB1-A7F7-7AB8A9BEF59A}">
      <dgm:prSet/>
      <dgm:spPr/>
      <dgm:t>
        <a:bodyPr/>
        <a:lstStyle/>
        <a:p>
          <a:endParaRPr lang="en-US"/>
        </a:p>
      </dgm:t>
    </dgm:pt>
    <dgm:pt modelId="{2BCF76FD-91DF-4FD4-AC3A-08FD658CE20E}" type="sibTrans" cxnId="{6D13AE88-0CDD-4BB1-A7F7-7AB8A9BEF59A}">
      <dgm:prSet/>
      <dgm:spPr/>
      <dgm:t>
        <a:bodyPr/>
        <a:lstStyle/>
        <a:p>
          <a:endParaRPr lang="en-US"/>
        </a:p>
      </dgm:t>
    </dgm:pt>
    <dgm:pt modelId="{5313B2A2-7BC1-4827-BC32-4E900878B8D4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2000" dirty="0"/>
            <a:t>                        </a:t>
          </a: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Holistic Care Models</a:t>
          </a:r>
        </a:p>
      </dgm:t>
    </dgm:pt>
    <dgm:pt modelId="{9C5D75BE-2869-4846-8F96-B6533BED895B}" type="parTrans" cxnId="{A8F13D20-FE0D-4BB3-BFBD-79FE1752F5EA}">
      <dgm:prSet/>
      <dgm:spPr/>
      <dgm:t>
        <a:bodyPr/>
        <a:lstStyle/>
        <a:p>
          <a:endParaRPr lang="en-GB"/>
        </a:p>
      </dgm:t>
    </dgm:pt>
    <dgm:pt modelId="{5E7121DA-BCDA-43F3-86E0-52F306B2ACF5}" type="sibTrans" cxnId="{A8F13D20-FE0D-4BB3-BFBD-79FE1752F5EA}">
      <dgm:prSet/>
      <dgm:spPr/>
      <dgm:t>
        <a:bodyPr/>
        <a:lstStyle/>
        <a:p>
          <a:endParaRPr lang="en-GB"/>
        </a:p>
      </dgm:t>
    </dgm:pt>
    <dgm:pt modelId="{AB711206-9132-4DC4-9AD0-22ADE19B1434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Integrates physical and mental health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13D239-F438-4528-B415-08F7C75D0771}" type="parTrans" cxnId="{A2327838-2831-4D0D-8DAE-034413CB79B5}">
      <dgm:prSet/>
      <dgm:spPr/>
      <dgm:t>
        <a:bodyPr/>
        <a:lstStyle/>
        <a:p>
          <a:endParaRPr lang="en-GB"/>
        </a:p>
      </dgm:t>
    </dgm:pt>
    <dgm:pt modelId="{E7AC3087-EA5C-4DB6-9C12-12962624DFB0}" type="sibTrans" cxnId="{A2327838-2831-4D0D-8DAE-034413CB79B5}">
      <dgm:prSet/>
      <dgm:spPr/>
      <dgm:t>
        <a:bodyPr/>
        <a:lstStyle/>
        <a:p>
          <a:endParaRPr lang="en-GB"/>
        </a:p>
      </dgm:t>
    </dgm:pt>
    <dgm:pt modelId="{E43A6F92-CDCD-443F-A015-5C5CFC80CB9C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Multidisciplinary teams (doctors, nurses, psychologists, social workers).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E53622-0FEF-4A34-BE33-234A5E7DEB6F}" type="parTrans" cxnId="{99C36CF3-7F82-455B-99C9-85559256B9E5}">
      <dgm:prSet/>
      <dgm:spPr/>
      <dgm:t>
        <a:bodyPr/>
        <a:lstStyle/>
        <a:p>
          <a:endParaRPr lang="en-GB"/>
        </a:p>
      </dgm:t>
    </dgm:pt>
    <dgm:pt modelId="{F08FFA4F-7EC4-4AA7-9CF7-546294F394D8}" type="sibTrans" cxnId="{99C36CF3-7F82-455B-99C9-85559256B9E5}">
      <dgm:prSet/>
      <dgm:spPr/>
      <dgm:t>
        <a:bodyPr/>
        <a:lstStyle/>
        <a:p>
          <a:endParaRPr lang="en-GB"/>
        </a:p>
      </dgm:t>
    </dgm:pt>
    <dgm:pt modelId="{203DDCBC-2A74-4A3F-97D8-F69A5DB135F5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Promotes coordinated, person-centered care through services.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48248E-6427-4037-B250-82F79AD0607A}" type="parTrans" cxnId="{B5ECEC66-1C38-4451-A95D-C73356C64A3D}">
      <dgm:prSet/>
      <dgm:spPr/>
      <dgm:t>
        <a:bodyPr/>
        <a:lstStyle/>
        <a:p>
          <a:endParaRPr lang="en-GB"/>
        </a:p>
      </dgm:t>
    </dgm:pt>
    <dgm:pt modelId="{07CEE118-470A-4163-A164-C23BDF39B9D5}" type="sibTrans" cxnId="{B5ECEC66-1C38-4451-A95D-C73356C64A3D}">
      <dgm:prSet/>
      <dgm:spPr/>
      <dgm:t>
        <a:bodyPr/>
        <a:lstStyle/>
        <a:p>
          <a:endParaRPr lang="en-GB"/>
        </a:p>
      </dgm:t>
    </dgm:pt>
    <dgm:pt modelId="{E5C29F58-9827-4B16-9267-35BFAD4A8883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Improves patient satisfaction and continuity of care</a:t>
          </a:r>
          <a:r>
            <a:rPr lang="en-US" sz="2000" dirty="0">
              <a:solidFill>
                <a:schemeClr val="tx1"/>
              </a:solidFill>
            </a:rPr>
            <a:t>.</a:t>
          </a:r>
          <a:endParaRPr lang="en-GB" sz="2000" dirty="0">
            <a:solidFill>
              <a:schemeClr val="tx1"/>
            </a:solidFill>
          </a:endParaRPr>
        </a:p>
      </dgm:t>
    </dgm:pt>
    <dgm:pt modelId="{5A536BA1-27B3-4D31-A449-5F65345FEB65}" type="parTrans" cxnId="{2BF81657-EB35-4076-B78C-93F9519FDE99}">
      <dgm:prSet/>
      <dgm:spPr/>
      <dgm:t>
        <a:bodyPr/>
        <a:lstStyle/>
        <a:p>
          <a:endParaRPr lang="en-GB"/>
        </a:p>
      </dgm:t>
    </dgm:pt>
    <dgm:pt modelId="{DB0D43E7-DB01-46CD-9CC9-C09F96326BF6}" type="sibTrans" cxnId="{2BF81657-EB35-4076-B78C-93F9519FDE99}">
      <dgm:prSet/>
      <dgm:spPr/>
      <dgm:t>
        <a:bodyPr/>
        <a:lstStyle/>
        <a:p>
          <a:endParaRPr lang="en-GB"/>
        </a:p>
      </dgm:t>
    </dgm:pt>
    <dgm:pt modelId="{47043B84-73FC-4F5B-90FC-99D70F5BE0C4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2000" dirty="0">
              <a:solidFill>
                <a:schemeClr val="tx1"/>
              </a:solidFill>
            </a:rPr>
            <a:t>                             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(Morgan et al., 2026).</a:t>
          </a:r>
        </a:p>
      </dgm:t>
    </dgm:pt>
    <dgm:pt modelId="{3B01A2F8-05E3-4B02-A5CA-393F30F791C2}" type="parTrans" cxnId="{E7EFCB04-79AA-45F6-A0CF-9C713D2A90B5}">
      <dgm:prSet/>
      <dgm:spPr/>
      <dgm:t>
        <a:bodyPr/>
        <a:lstStyle/>
        <a:p>
          <a:endParaRPr lang="en-GB"/>
        </a:p>
      </dgm:t>
    </dgm:pt>
    <dgm:pt modelId="{A6E68C6F-33D3-45CA-9451-357EFF7DBAFE}" type="sibTrans" cxnId="{E7EFCB04-79AA-45F6-A0CF-9C713D2A90B5}">
      <dgm:prSet/>
      <dgm:spPr/>
      <dgm:t>
        <a:bodyPr/>
        <a:lstStyle/>
        <a:p>
          <a:endParaRPr lang="en-GB"/>
        </a:p>
      </dgm:t>
    </dgm:pt>
    <dgm:pt modelId="{5619CA3B-2433-4009-BAD3-9F791D70130F}" type="pres">
      <dgm:prSet presAssocID="{0049F9EE-9DB7-4AB8-A633-6EFD0B735E68}" presName="linear" presStyleCnt="0">
        <dgm:presLayoutVars>
          <dgm:animLvl val="lvl"/>
          <dgm:resizeHandles val="exact"/>
        </dgm:presLayoutVars>
      </dgm:prSet>
      <dgm:spPr/>
    </dgm:pt>
    <dgm:pt modelId="{EC9DBAFA-4A27-4F03-98C9-0739A6EB7A0C}" type="pres">
      <dgm:prSet presAssocID="{5313B2A2-7BC1-4827-BC32-4E900878B8D4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F661ADA7-CE0A-4C99-AB92-55367825EA9C}" type="pres">
      <dgm:prSet presAssocID="{5E7121DA-BCDA-43F3-86E0-52F306B2ACF5}" presName="spacer" presStyleCnt="0"/>
      <dgm:spPr/>
    </dgm:pt>
    <dgm:pt modelId="{600E24C7-C80B-4606-9880-4866586995B3}" type="pres">
      <dgm:prSet presAssocID="{AB711206-9132-4DC4-9AD0-22ADE19B1434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947601AD-3034-4F6D-AB14-9D3E597B167E}" type="pres">
      <dgm:prSet presAssocID="{E7AC3087-EA5C-4DB6-9C12-12962624DFB0}" presName="spacer" presStyleCnt="0"/>
      <dgm:spPr/>
    </dgm:pt>
    <dgm:pt modelId="{5D25B147-2BE7-4AC4-899E-3E75A403CDA3}" type="pres">
      <dgm:prSet presAssocID="{E43A6F92-CDCD-443F-A015-5C5CFC80CB9C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01BB432E-2942-4FB7-825D-98791128B83F}" type="pres">
      <dgm:prSet presAssocID="{F08FFA4F-7EC4-4AA7-9CF7-546294F394D8}" presName="spacer" presStyleCnt="0"/>
      <dgm:spPr/>
    </dgm:pt>
    <dgm:pt modelId="{4A15BD55-6229-4725-BCCD-8FB5C9D3CDD1}" type="pres">
      <dgm:prSet presAssocID="{203DDCBC-2A74-4A3F-97D8-F69A5DB135F5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47D05D3E-8562-48A6-90DD-D5B98F6BE8DC}" type="pres">
      <dgm:prSet presAssocID="{07CEE118-470A-4163-A164-C23BDF39B9D5}" presName="spacer" presStyleCnt="0"/>
      <dgm:spPr/>
    </dgm:pt>
    <dgm:pt modelId="{A4F0C9FC-401C-4FEA-8CBE-34140DF1B90A}" type="pres">
      <dgm:prSet presAssocID="{E5C29F58-9827-4B16-9267-35BFAD4A8883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6A458724-EB76-45FE-8624-3E64FC608001}" type="pres">
      <dgm:prSet presAssocID="{DB0D43E7-DB01-46CD-9CC9-C09F96326BF6}" presName="spacer" presStyleCnt="0"/>
      <dgm:spPr/>
    </dgm:pt>
    <dgm:pt modelId="{3B1A4C63-4039-4F6C-8537-1950C020F50E}" type="pres">
      <dgm:prSet presAssocID="{47043B84-73FC-4F5B-90FC-99D70F5BE0C4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61115363-6A1B-47EA-9DC9-E8738EABBBAD}" type="pres">
      <dgm:prSet presAssocID="{A6E68C6F-33D3-45CA-9451-357EFF7DBAFE}" presName="spacer" presStyleCnt="0"/>
      <dgm:spPr/>
    </dgm:pt>
    <dgm:pt modelId="{7838C5BB-96E6-4AE0-B6E7-131B0C650210}" type="pres">
      <dgm:prSet presAssocID="{C6112679-3CAB-469E-BBF1-6E453E83DF89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683DC9FA-208F-4BCC-89D9-A897EED13490}" type="pres">
      <dgm:prSet presAssocID="{AA2A56D9-25DE-4991-BB6A-CC78E2AAAE82}" presName="spacer" presStyleCnt="0"/>
      <dgm:spPr/>
    </dgm:pt>
    <dgm:pt modelId="{33CDB033-348C-4E3B-9218-313A32DA8F31}" type="pres">
      <dgm:prSet presAssocID="{71754B4B-0881-4D81-9D19-243AE47AC835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230247AA-5C27-4327-AACB-974FB5169C16}" type="pres">
      <dgm:prSet presAssocID="{CCB71FB3-5A3C-47FB-87DA-1222D98731B7}" presName="spacer" presStyleCnt="0"/>
      <dgm:spPr/>
    </dgm:pt>
    <dgm:pt modelId="{14387FB3-91AD-4E6F-A7EB-DC35E8671097}" type="pres">
      <dgm:prSet presAssocID="{96174ABF-000D-49C4-8D75-D090F3C89A48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3893AB53-F040-4924-AD45-5FE0F5B6417F}" type="pres">
      <dgm:prSet presAssocID="{46BB0E52-B1EA-4EC9-ACE1-0C474EE36725}" presName="spacer" presStyleCnt="0"/>
      <dgm:spPr/>
    </dgm:pt>
    <dgm:pt modelId="{776EA590-D657-487E-B10A-C76A590657AE}" type="pres">
      <dgm:prSet presAssocID="{1FA2753E-E7A2-47F1-AD46-1957EFAB1A58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E7EFCB04-79AA-45F6-A0CF-9C713D2A90B5}" srcId="{0049F9EE-9DB7-4AB8-A633-6EFD0B735E68}" destId="{47043B84-73FC-4F5B-90FC-99D70F5BE0C4}" srcOrd="5" destOrd="0" parTransId="{3B01A2F8-05E3-4B02-A5CA-393F30F791C2}" sibTransId="{A6E68C6F-33D3-45CA-9451-357EFF7DBAFE}"/>
    <dgm:cxn modelId="{A8F13D20-FE0D-4BB3-BFBD-79FE1752F5EA}" srcId="{0049F9EE-9DB7-4AB8-A633-6EFD0B735E68}" destId="{5313B2A2-7BC1-4827-BC32-4E900878B8D4}" srcOrd="0" destOrd="0" parTransId="{9C5D75BE-2869-4846-8F96-B6533BED895B}" sibTransId="{5E7121DA-BCDA-43F3-86E0-52F306B2ACF5}"/>
    <dgm:cxn modelId="{A2327838-2831-4D0D-8DAE-034413CB79B5}" srcId="{0049F9EE-9DB7-4AB8-A633-6EFD0B735E68}" destId="{AB711206-9132-4DC4-9AD0-22ADE19B1434}" srcOrd="1" destOrd="0" parTransId="{1E13D239-F438-4528-B415-08F7C75D0771}" sibTransId="{E7AC3087-EA5C-4DB6-9C12-12962624DFB0}"/>
    <dgm:cxn modelId="{7696A95E-1E6A-498E-9555-E645F99E39C5}" type="presOf" srcId="{5313B2A2-7BC1-4827-BC32-4E900878B8D4}" destId="{EC9DBAFA-4A27-4F03-98C9-0739A6EB7A0C}" srcOrd="0" destOrd="0" presId="urn:microsoft.com/office/officeart/2005/8/layout/vList2"/>
    <dgm:cxn modelId="{B5ECEC66-1C38-4451-A95D-C73356C64A3D}" srcId="{0049F9EE-9DB7-4AB8-A633-6EFD0B735E68}" destId="{203DDCBC-2A74-4A3F-97D8-F69A5DB135F5}" srcOrd="3" destOrd="0" parTransId="{CA48248E-6427-4037-B250-82F79AD0607A}" sibTransId="{07CEE118-470A-4163-A164-C23BDF39B9D5}"/>
    <dgm:cxn modelId="{16B96276-4510-4165-8AB7-7F59537B1948}" type="presOf" srcId="{0049F9EE-9DB7-4AB8-A633-6EFD0B735E68}" destId="{5619CA3B-2433-4009-BAD3-9F791D70130F}" srcOrd="0" destOrd="0" presId="urn:microsoft.com/office/officeart/2005/8/layout/vList2"/>
    <dgm:cxn modelId="{2BF81657-EB35-4076-B78C-93F9519FDE99}" srcId="{0049F9EE-9DB7-4AB8-A633-6EFD0B735E68}" destId="{E5C29F58-9827-4B16-9267-35BFAD4A8883}" srcOrd="4" destOrd="0" parTransId="{5A536BA1-27B3-4D31-A449-5F65345FEB65}" sibTransId="{DB0D43E7-DB01-46CD-9CC9-C09F96326BF6}"/>
    <dgm:cxn modelId="{868EE478-62D0-4972-A09C-F298610C7B96}" srcId="{0049F9EE-9DB7-4AB8-A633-6EFD0B735E68}" destId="{71754B4B-0881-4D81-9D19-243AE47AC835}" srcOrd="7" destOrd="0" parTransId="{57F5D46D-8A08-489D-B146-F16ABF01F4AD}" sibTransId="{CCB71FB3-5A3C-47FB-87DA-1222D98731B7}"/>
    <dgm:cxn modelId="{2405427D-5AAC-4B44-8C67-32BCE1993C1E}" type="presOf" srcId="{96174ABF-000D-49C4-8D75-D090F3C89A48}" destId="{14387FB3-91AD-4E6F-A7EB-DC35E8671097}" srcOrd="0" destOrd="0" presId="urn:microsoft.com/office/officeart/2005/8/layout/vList2"/>
    <dgm:cxn modelId="{C9491D81-5CCE-4070-8D5C-2E428523A76F}" srcId="{0049F9EE-9DB7-4AB8-A633-6EFD0B735E68}" destId="{C6112679-3CAB-469E-BBF1-6E453E83DF89}" srcOrd="6" destOrd="0" parTransId="{8DBA495D-95C0-4CE2-913B-0DDF1290BD52}" sibTransId="{AA2A56D9-25DE-4991-BB6A-CC78E2AAAE82}"/>
    <dgm:cxn modelId="{6D13AE88-0CDD-4BB1-A7F7-7AB8A9BEF59A}" srcId="{0049F9EE-9DB7-4AB8-A633-6EFD0B735E68}" destId="{1FA2753E-E7A2-47F1-AD46-1957EFAB1A58}" srcOrd="9" destOrd="0" parTransId="{F77D406D-F096-4BBE-9811-806E3BC3FB50}" sibTransId="{2BCF76FD-91DF-4FD4-AC3A-08FD658CE20E}"/>
    <dgm:cxn modelId="{DB1A1597-FE71-4837-B16B-EA4D2D54AF50}" type="presOf" srcId="{E43A6F92-CDCD-443F-A015-5C5CFC80CB9C}" destId="{5D25B147-2BE7-4AC4-899E-3E75A403CDA3}" srcOrd="0" destOrd="0" presId="urn:microsoft.com/office/officeart/2005/8/layout/vList2"/>
    <dgm:cxn modelId="{3DCCB5C2-B7E5-4658-97E9-86D7041B549D}" type="presOf" srcId="{47043B84-73FC-4F5B-90FC-99D70F5BE0C4}" destId="{3B1A4C63-4039-4F6C-8537-1950C020F50E}" srcOrd="0" destOrd="0" presId="urn:microsoft.com/office/officeart/2005/8/layout/vList2"/>
    <dgm:cxn modelId="{EE420FD2-8DD1-4217-A82E-A2B8008C8066}" type="presOf" srcId="{C6112679-3CAB-469E-BBF1-6E453E83DF89}" destId="{7838C5BB-96E6-4AE0-B6E7-131B0C650210}" srcOrd="0" destOrd="0" presId="urn:microsoft.com/office/officeart/2005/8/layout/vList2"/>
    <dgm:cxn modelId="{BDE34DDD-E468-4A3B-A246-9EBE832747A6}" type="presOf" srcId="{E5C29F58-9827-4B16-9267-35BFAD4A8883}" destId="{A4F0C9FC-401C-4FEA-8CBE-34140DF1B90A}" srcOrd="0" destOrd="0" presId="urn:microsoft.com/office/officeart/2005/8/layout/vList2"/>
    <dgm:cxn modelId="{1397EFDE-0669-451A-BC56-C5FB748131AE}" type="presOf" srcId="{203DDCBC-2A74-4A3F-97D8-F69A5DB135F5}" destId="{4A15BD55-6229-4725-BCCD-8FB5C9D3CDD1}" srcOrd="0" destOrd="0" presId="urn:microsoft.com/office/officeart/2005/8/layout/vList2"/>
    <dgm:cxn modelId="{D90E0EE2-3227-4A12-86C0-78A90069CA64}" srcId="{0049F9EE-9DB7-4AB8-A633-6EFD0B735E68}" destId="{96174ABF-000D-49C4-8D75-D090F3C89A48}" srcOrd="8" destOrd="0" parTransId="{77A99127-0B2A-4331-A41E-D32A83C9F910}" sibTransId="{46BB0E52-B1EA-4EC9-ACE1-0C474EE36725}"/>
    <dgm:cxn modelId="{7E0695EA-6802-480A-8DFA-754D266CE4CB}" type="presOf" srcId="{AB711206-9132-4DC4-9AD0-22ADE19B1434}" destId="{600E24C7-C80B-4606-9880-4866586995B3}" srcOrd="0" destOrd="0" presId="urn:microsoft.com/office/officeart/2005/8/layout/vList2"/>
    <dgm:cxn modelId="{B4E0F2EE-F542-42F9-8D2E-D9DDFF68980A}" type="presOf" srcId="{1FA2753E-E7A2-47F1-AD46-1957EFAB1A58}" destId="{776EA590-D657-487E-B10A-C76A590657AE}" srcOrd="0" destOrd="0" presId="urn:microsoft.com/office/officeart/2005/8/layout/vList2"/>
    <dgm:cxn modelId="{99C36CF3-7F82-455B-99C9-85559256B9E5}" srcId="{0049F9EE-9DB7-4AB8-A633-6EFD0B735E68}" destId="{E43A6F92-CDCD-443F-A015-5C5CFC80CB9C}" srcOrd="2" destOrd="0" parTransId="{33E53622-0FEF-4A34-BE33-234A5E7DEB6F}" sibTransId="{F08FFA4F-7EC4-4AA7-9CF7-546294F394D8}"/>
    <dgm:cxn modelId="{034193F5-FA95-4501-9E66-11D465515E98}" type="presOf" srcId="{71754B4B-0881-4D81-9D19-243AE47AC835}" destId="{33CDB033-348C-4E3B-9218-313A32DA8F31}" srcOrd="0" destOrd="0" presId="urn:microsoft.com/office/officeart/2005/8/layout/vList2"/>
    <dgm:cxn modelId="{B43DE19F-63F0-4358-A7A5-5C2C8FBA7CBA}" type="presParOf" srcId="{5619CA3B-2433-4009-BAD3-9F791D70130F}" destId="{EC9DBAFA-4A27-4F03-98C9-0739A6EB7A0C}" srcOrd="0" destOrd="0" presId="urn:microsoft.com/office/officeart/2005/8/layout/vList2"/>
    <dgm:cxn modelId="{C92CFEC3-F639-436E-A38A-9826C1F3BAF7}" type="presParOf" srcId="{5619CA3B-2433-4009-BAD3-9F791D70130F}" destId="{F661ADA7-CE0A-4C99-AB92-55367825EA9C}" srcOrd="1" destOrd="0" presId="urn:microsoft.com/office/officeart/2005/8/layout/vList2"/>
    <dgm:cxn modelId="{2EC35064-EF1D-47AF-8E38-28280D185362}" type="presParOf" srcId="{5619CA3B-2433-4009-BAD3-9F791D70130F}" destId="{600E24C7-C80B-4606-9880-4866586995B3}" srcOrd="2" destOrd="0" presId="urn:microsoft.com/office/officeart/2005/8/layout/vList2"/>
    <dgm:cxn modelId="{56C71DDF-6B7D-4381-879B-141BDAA34B2A}" type="presParOf" srcId="{5619CA3B-2433-4009-BAD3-9F791D70130F}" destId="{947601AD-3034-4F6D-AB14-9D3E597B167E}" srcOrd="3" destOrd="0" presId="urn:microsoft.com/office/officeart/2005/8/layout/vList2"/>
    <dgm:cxn modelId="{87E92453-CCB6-488A-9620-F3E564F8D30A}" type="presParOf" srcId="{5619CA3B-2433-4009-BAD3-9F791D70130F}" destId="{5D25B147-2BE7-4AC4-899E-3E75A403CDA3}" srcOrd="4" destOrd="0" presId="urn:microsoft.com/office/officeart/2005/8/layout/vList2"/>
    <dgm:cxn modelId="{DACAF5F7-6D17-4C7F-9484-0F1961A658D6}" type="presParOf" srcId="{5619CA3B-2433-4009-BAD3-9F791D70130F}" destId="{01BB432E-2942-4FB7-825D-98791128B83F}" srcOrd="5" destOrd="0" presId="urn:microsoft.com/office/officeart/2005/8/layout/vList2"/>
    <dgm:cxn modelId="{BE6B00F1-7BD3-447A-9D68-AB8C1B613003}" type="presParOf" srcId="{5619CA3B-2433-4009-BAD3-9F791D70130F}" destId="{4A15BD55-6229-4725-BCCD-8FB5C9D3CDD1}" srcOrd="6" destOrd="0" presId="urn:microsoft.com/office/officeart/2005/8/layout/vList2"/>
    <dgm:cxn modelId="{56D22C1C-C174-41B5-A8D1-2120876EADF9}" type="presParOf" srcId="{5619CA3B-2433-4009-BAD3-9F791D70130F}" destId="{47D05D3E-8562-48A6-90DD-D5B98F6BE8DC}" srcOrd="7" destOrd="0" presId="urn:microsoft.com/office/officeart/2005/8/layout/vList2"/>
    <dgm:cxn modelId="{6C261A9E-A482-4A99-9897-85A7BBBB0CC5}" type="presParOf" srcId="{5619CA3B-2433-4009-BAD3-9F791D70130F}" destId="{A4F0C9FC-401C-4FEA-8CBE-34140DF1B90A}" srcOrd="8" destOrd="0" presId="urn:microsoft.com/office/officeart/2005/8/layout/vList2"/>
    <dgm:cxn modelId="{820EAE7B-6F12-4339-A242-10AE71974F5E}" type="presParOf" srcId="{5619CA3B-2433-4009-BAD3-9F791D70130F}" destId="{6A458724-EB76-45FE-8624-3E64FC608001}" srcOrd="9" destOrd="0" presId="urn:microsoft.com/office/officeart/2005/8/layout/vList2"/>
    <dgm:cxn modelId="{32B7A3DF-FFBE-4A78-9FE3-54EE58278176}" type="presParOf" srcId="{5619CA3B-2433-4009-BAD3-9F791D70130F}" destId="{3B1A4C63-4039-4F6C-8537-1950C020F50E}" srcOrd="10" destOrd="0" presId="urn:microsoft.com/office/officeart/2005/8/layout/vList2"/>
    <dgm:cxn modelId="{3C6B3998-4205-4EF8-8762-32958F48D060}" type="presParOf" srcId="{5619CA3B-2433-4009-BAD3-9F791D70130F}" destId="{61115363-6A1B-47EA-9DC9-E8738EABBBAD}" srcOrd="11" destOrd="0" presId="urn:microsoft.com/office/officeart/2005/8/layout/vList2"/>
    <dgm:cxn modelId="{1E1FB780-D44B-4E9F-9734-C147DA98236F}" type="presParOf" srcId="{5619CA3B-2433-4009-BAD3-9F791D70130F}" destId="{7838C5BB-96E6-4AE0-B6E7-131B0C650210}" srcOrd="12" destOrd="0" presId="urn:microsoft.com/office/officeart/2005/8/layout/vList2"/>
    <dgm:cxn modelId="{0EE18B4A-EEAC-46B4-B084-C9D02C700CC5}" type="presParOf" srcId="{5619CA3B-2433-4009-BAD3-9F791D70130F}" destId="{683DC9FA-208F-4BCC-89D9-A897EED13490}" srcOrd="13" destOrd="0" presId="urn:microsoft.com/office/officeart/2005/8/layout/vList2"/>
    <dgm:cxn modelId="{0BC97A39-F3B1-4219-B0D7-EC09F5073FC0}" type="presParOf" srcId="{5619CA3B-2433-4009-BAD3-9F791D70130F}" destId="{33CDB033-348C-4E3B-9218-313A32DA8F31}" srcOrd="14" destOrd="0" presId="urn:microsoft.com/office/officeart/2005/8/layout/vList2"/>
    <dgm:cxn modelId="{21C12A74-FD42-4131-8BEE-AAE93D0119A4}" type="presParOf" srcId="{5619CA3B-2433-4009-BAD3-9F791D70130F}" destId="{230247AA-5C27-4327-AACB-974FB5169C16}" srcOrd="15" destOrd="0" presId="urn:microsoft.com/office/officeart/2005/8/layout/vList2"/>
    <dgm:cxn modelId="{65C60F7C-A452-41BD-89DE-B890B495D3D3}" type="presParOf" srcId="{5619CA3B-2433-4009-BAD3-9F791D70130F}" destId="{14387FB3-91AD-4E6F-A7EB-DC35E8671097}" srcOrd="16" destOrd="0" presId="urn:microsoft.com/office/officeart/2005/8/layout/vList2"/>
    <dgm:cxn modelId="{22F690F3-F669-469E-9146-91E5D479D30C}" type="presParOf" srcId="{5619CA3B-2433-4009-BAD3-9F791D70130F}" destId="{3893AB53-F040-4924-AD45-5FE0F5B6417F}" srcOrd="17" destOrd="0" presId="urn:microsoft.com/office/officeart/2005/8/layout/vList2"/>
    <dgm:cxn modelId="{3ED85DFA-2A2A-4B1A-8672-FF6560CAB471}" type="presParOf" srcId="{5619CA3B-2433-4009-BAD3-9F791D70130F}" destId="{776EA590-D657-487E-B10A-C76A590657AE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C58B4FF-8B9E-45F4-9410-4D239856411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491279-1D2F-4E6C-A37D-FC1740E3990B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                                         </a:t>
          </a: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Policies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6A5292-1D81-46F3-9ABE-6C05CF0709D3}" type="parTrans" cxnId="{E35C848F-4073-40DB-8007-56B04906F8F5}">
      <dgm:prSet/>
      <dgm:spPr/>
      <dgm:t>
        <a:bodyPr/>
        <a:lstStyle/>
        <a:p>
          <a:endParaRPr lang="en-US"/>
        </a:p>
      </dgm:t>
    </dgm:pt>
    <dgm:pt modelId="{83E3DD7A-67A9-41AF-9210-9D1880D6A4B3}" type="sibTrans" cxnId="{E35C848F-4073-40DB-8007-56B04906F8F5}">
      <dgm:prSet/>
      <dgm:spPr/>
      <dgm:t>
        <a:bodyPr/>
        <a:lstStyle/>
        <a:p>
          <a:endParaRPr lang="en-US"/>
        </a:p>
      </dgm:t>
    </dgm:pt>
    <dgm:pt modelId="{8EA399B0-D622-42D1-BC43-6F66EBF8DC60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Safeguarding Policy </a:t>
          </a:r>
          <a:r>
            <a:rPr lang="en-GB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(Care Act 2014).</a:t>
          </a:r>
          <a:endParaRPr lang="en-US" sz="18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BF44CC-4EB5-4E58-9CAE-357B341F7850}" type="parTrans" cxnId="{12B0475E-9BE1-45E4-B7C6-84E94E877564}">
      <dgm:prSet/>
      <dgm:spPr/>
      <dgm:t>
        <a:bodyPr/>
        <a:lstStyle/>
        <a:p>
          <a:endParaRPr lang="en-US"/>
        </a:p>
      </dgm:t>
    </dgm:pt>
    <dgm:pt modelId="{BD2D1F9C-1912-403E-881D-9678D6C51FFE}" type="sibTrans" cxnId="{12B0475E-9BE1-45E4-B7C6-84E94E877564}">
      <dgm:prSet/>
      <dgm:spPr/>
      <dgm:t>
        <a:bodyPr/>
        <a:lstStyle/>
        <a:p>
          <a:endParaRPr lang="en-US"/>
        </a:p>
      </dgm:t>
    </dgm:pt>
    <dgm:pt modelId="{C8B6AF5E-E5CC-40C1-B27D-B70BA761F003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Prevents abuse and neglect of individuals while promoting long-term wellbeing and safety. (Johnson and Boland, 2019).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488CBC-096C-4B2A-B560-1D130EB4FAD2}" type="parTrans" cxnId="{6D85DF8F-B475-4F12-836B-31C030008DB8}">
      <dgm:prSet/>
      <dgm:spPr/>
      <dgm:t>
        <a:bodyPr/>
        <a:lstStyle/>
        <a:p>
          <a:endParaRPr lang="en-US"/>
        </a:p>
      </dgm:t>
    </dgm:pt>
    <dgm:pt modelId="{930545C1-4B45-417D-AF7A-4E4D7F7BF12D}" type="sibTrans" cxnId="{6D85DF8F-B475-4F12-836B-31C030008DB8}">
      <dgm:prSet/>
      <dgm:spPr/>
      <dgm:t>
        <a:bodyPr/>
        <a:lstStyle/>
        <a:p>
          <a:endParaRPr lang="en-US"/>
        </a:p>
      </dgm:t>
    </dgm:pt>
    <dgm:pt modelId="{8A91AF47-52BF-4DC4-BBE3-ACCD6DB535E6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Equality, Diversity and Inclusion Policy </a:t>
          </a:r>
          <a:r>
            <a:rPr lang="en-GB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(Equality Act 2010).</a:t>
          </a:r>
          <a:endParaRPr lang="en-US" sz="18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86D8D2-35D6-493E-A75F-EC685AF2E946}" type="parTrans" cxnId="{31D19783-B54F-4502-A155-E47C36E28805}">
      <dgm:prSet/>
      <dgm:spPr/>
      <dgm:t>
        <a:bodyPr/>
        <a:lstStyle/>
        <a:p>
          <a:endParaRPr lang="en-US"/>
        </a:p>
      </dgm:t>
    </dgm:pt>
    <dgm:pt modelId="{A84B2CB1-1B2E-4858-B499-B5DD2875C94D}" type="sibTrans" cxnId="{31D19783-B54F-4502-A155-E47C36E28805}">
      <dgm:prSet/>
      <dgm:spPr/>
      <dgm:t>
        <a:bodyPr/>
        <a:lstStyle/>
        <a:p>
          <a:endParaRPr lang="en-US"/>
        </a:p>
      </dgm:t>
    </dgm:pt>
    <dgm:pt modelId="{33DC142A-CFBF-404A-8ABE-4334FD76412B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Encourages fairness and reduces health disparities while promoting inclusivity and social wellbeing (Hussain, Rizvi and Sheikh, 2021).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005897-59C5-4596-BAA7-482E172826A4}" type="parTrans" cxnId="{03960992-B940-4E7A-9BF2-B1911174F98F}">
      <dgm:prSet/>
      <dgm:spPr/>
      <dgm:t>
        <a:bodyPr/>
        <a:lstStyle/>
        <a:p>
          <a:endParaRPr lang="en-US"/>
        </a:p>
      </dgm:t>
    </dgm:pt>
    <dgm:pt modelId="{FE95477B-3899-4113-AECF-F1C1E0AE10B8}" type="sibTrans" cxnId="{03960992-B940-4E7A-9BF2-B1911174F98F}">
      <dgm:prSet/>
      <dgm:spPr/>
      <dgm:t>
        <a:bodyPr/>
        <a:lstStyle/>
        <a:p>
          <a:endParaRPr lang="en-US"/>
        </a:p>
      </dgm:t>
    </dgm:pt>
    <dgm:pt modelId="{B2CC7A1E-B6AE-40E8-BC28-1257C4CE0E78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Mental Health and Wellbeing Policy 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(Supported by Health and Safety Executive guidance).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B0AFF7-D24E-4A80-B720-F8AE243E6400}" type="parTrans" cxnId="{867731F6-B3A4-4DA1-AB5D-A406FF4D858E}">
      <dgm:prSet/>
      <dgm:spPr/>
      <dgm:t>
        <a:bodyPr/>
        <a:lstStyle/>
        <a:p>
          <a:endParaRPr lang="en-US"/>
        </a:p>
      </dgm:t>
    </dgm:pt>
    <dgm:pt modelId="{00540930-CB8F-4D16-91AD-14887FC01B06}" type="sibTrans" cxnId="{867731F6-B3A4-4DA1-AB5D-A406FF4D858E}">
      <dgm:prSet/>
      <dgm:spPr/>
      <dgm:t>
        <a:bodyPr/>
        <a:lstStyle/>
        <a:p>
          <a:endParaRPr lang="en-US"/>
        </a:p>
      </dgm:t>
    </dgm:pt>
    <dgm:pt modelId="{21F45ABF-AD40-4883-9125-885680441864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Encoura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ges early intervention in mental health and promotes positive health outcomes while reducing stress (</a:t>
          </a:r>
          <a:r>
            <a:rPr lang="en-GB" sz="1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Alsamiri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et al., 2024).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21F65B-B9F4-41C7-AFE2-CFA8FC9B8FA6}" type="parTrans" cxnId="{3BC33C5C-8DC7-40EC-821C-99C1BA388E2E}">
      <dgm:prSet/>
      <dgm:spPr/>
      <dgm:t>
        <a:bodyPr/>
        <a:lstStyle/>
        <a:p>
          <a:endParaRPr lang="en-US"/>
        </a:p>
      </dgm:t>
    </dgm:pt>
    <dgm:pt modelId="{A85CD3E2-5E2E-4E7E-BBB5-6BDC44703EEB}" type="sibTrans" cxnId="{3BC33C5C-8DC7-40EC-821C-99C1BA388E2E}">
      <dgm:prSet/>
      <dgm:spPr/>
      <dgm:t>
        <a:bodyPr/>
        <a:lstStyle/>
        <a:p>
          <a:endParaRPr lang="en-US"/>
        </a:p>
      </dgm:t>
    </dgm:pt>
    <dgm:pt modelId="{74A5A212-04E0-48C3-9AF9-8098158A31DF}" type="pres">
      <dgm:prSet presAssocID="{5C58B4FF-8B9E-45F4-9410-4D239856411E}" presName="linear" presStyleCnt="0">
        <dgm:presLayoutVars>
          <dgm:animLvl val="lvl"/>
          <dgm:resizeHandles val="exact"/>
        </dgm:presLayoutVars>
      </dgm:prSet>
      <dgm:spPr/>
    </dgm:pt>
    <dgm:pt modelId="{8114E1B0-5534-4D47-87B1-D9254A5CF1A3}" type="pres">
      <dgm:prSet presAssocID="{E7491279-1D2F-4E6C-A37D-FC1740E3990B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BC0E5D70-4F86-4BF3-B917-4406B35E27B1}" type="pres">
      <dgm:prSet presAssocID="{83E3DD7A-67A9-41AF-9210-9D1880D6A4B3}" presName="spacer" presStyleCnt="0"/>
      <dgm:spPr/>
    </dgm:pt>
    <dgm:pt modelId="{3587111E-890C-4B37-B17F-D462826FDE79}" type="pres">
      <dgm:prSet presAssocID="{8EA399B0-D622-42D1-BC43-6F66EBF8DC60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228139DE-4FFB-42CB-B3E7-ADE4433BBCED}" type="pres">
      <dgm:prSet presAssocID="{BD2D1F9C-1912-403E-881D-9678D6C51FFE}" presName="spacer" presStyleCnt="0"/>
      <dgm:spPr/>
    </dgm:pt>
    <dgm:pt modelId="{C73760C5-0948-4374-8BBD-45C252453D28}" type="pres">
      <dgm:prSet presAssocID="{C8B6AF5E-E5CC-40C1-B27D-B70BA761F003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E17DA2B1-FB34-4790-A145-08A184907E3F}" type="pres">
      <dgm:prSet presAssocID="{930545C1-4B45-417D-AF7A-4E4D7F7BF12D}" presName="spacer" presStyleCnt="0"/>
      <dgm:spPr/>
    </dgm:pt>
    <dgm:pt modelId="{ACE5DA73-FA0D-43AA-BFB1-4CAEC1AD42E8}" type="pres">
      <dgm:prSet presAssocID="{8A91AF47-52BF-4DC4-BBE3-ACCD6DB535E6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6E2700C4-6DDA-464B-9A97-09BF9DB1C03B}" type="pres">
      <dgm:prSet presAssocID="{A84B2CB1-1B2E-4858-B499-B5DD2875C94D}" presName="spacer" presStyleCnt="0"/>
      <dgm:spPr/>
    </dgm:pt>
    <dgm:pt modelId="{D7B40C3B-B140-4960-AC4F-095B1C1312FD}" type="pres">
      <dgm:prSet presAssocID="{33DC142A-CFBF-404A-8ABE-4334FD76412B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F3EC8634-AAA1-4527-B566-00C26FE972B2}" type="pres">
      <dgm:prSet presAssocID="{FE95477B-3899-4113-AECF-F1C1E0AE10B8}" presName="spacer" presStyleCnt="0"/>
      <dgm:spPr/>
    </dgm:pt>
    <dgm:pt modelId="{AA8A0858-91DF-4CFD-9B15-95973A785AFA}" type="pres">
      <dgm:prSet presAssocID="{B2CC7A1E-B6AE-40E8-BC28-1257C4CE0E78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6F5975B3-FC42-41E6-B83D-B38977076C2C}" type="pres">
      <dgm:prSet presAssocID="{00540930-CB8F-4D16-91AD-14887FC01B06}" presName="spacer" presStyleCnt="0"/>
      <dgm:spPr/>
    </dgm:pt>
    <dgm:pt modelId="{262D9BC6-DD3F-4043-A9DA-A38CC707DAF2}" type="pres">
      <dgm:prSet presAssocID="{21F45ABF-AD40-4883-9125-885680441864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3BC33C5C-8DC7-40EC-821C-99C1BA388E2E}" srcId="{5C58B4FF-8B9E-45F4-9410-4D239856411E}" destId="{21F45ABF-AD40-4883-9125-885680441864}" srcOrd="6" destOrd="0" parTransId="{C721F65B-B9F4-41C7-AFE2-CFA8FC9B8FA6}" sibTransId="{A85CD3E2-5E2E-4E7E-BBB5-6BDC44703EEB}"/>
    <dgm:cxn modelId="{12B0475E-9BE1-45E4-B7C6-84E94E877564}" srcId="{5C58B4FF-8B9E-45F4-9410-4D239856411E}" destId="{8EA399B0-D622-42D1-BC43-6F66EBF8DC60}" srcOrd="1" destOrd="0" parTransId="{FBBF44CC-4EB5-4E58-9CAE-357B341F7850}" sibTransId="{BD2D1F9C-1912-403E-881D-9678D6C51FFE}"/>
    <dgm:cxn modelId="{56972246-15D3-4328-89C2-DD153C6BE3F5}" type="presOf" srcId="{5C58B4FF-8B9E-45F4-9410-4D239856411E}" destId="{74A5A212-04E0-48C3-9AF9-8098158A31DF}" srcOrd="0" destOrd="0" presId="urn:microsoft.com/office/officeart/2005/8/layout/vList2"/>
    <dgm:cxn modelId="{31D19783-B54F-4502-A155-E47C36E28805}" srcId="{5C58B4FF-8B9E-45F4-9410-4D239856411E}" destId="{8A91AF47-52BF-4DC4-BBE3-ACCD6DB535E6}" srcOrd="3" destOrd="0" parTransId="{7886D8D2-35D6-493E-A75F-EC685AF2E946}" sibTransId="{A84B2CB1-1B2E-4858-B499-B5DD2875C94D}"/>
    <dgm:cxn modelId="{E5530585-6433-4E23-BB0E-F1A508CE29F0}" type="presOf" srcId="{E7491279-1D2F-4E6C-A37D-FC1740E3990B}" destId="{8114E1B0-5534-4D47-87B1-D9254A5CF1A3}" srcOrd="0" destOrd="0" presId="urn:microsoft.com/office/officeart/2005/8/layout/vList2"/>
    <dgm:cxn modelId="{E35C848F-4073-40DB-8007-56B04906F8F5}" srcId="{5C58B4FF-8B9E-45F4-9410-4D239856411E}" destId="{E7491279-1D2F-4E6C-A37D-FC1740E3990B}" srcOrd="0" destOrd="0" parTransId="{4E6A5292-1D81-46F3-9ABE-6C05CF0709D3}" sibTransId="{83E3DD7A-67A9-41AF-9210-9D1880D6A4B3}"/>
    <dgm:cxn modelId="{6D85DF8F-B475-4F12-836B-31C030008DB8}" srcId="{5C58B4FF-8B9E-45F4-9410-4D239856411E}" destId="{C8B6AF5E-E5CC-40C1-B27D-B70BA761F003}" srcOrd="2" destOrd="0" parTransId="{35488CBC-096C-4B2A-B560-1D130EB4FAD2}" sibTransId="{930545C1-4B45-417D-AF7A-4E4D7F7BF12D}"/>
    <dgm:cxn modelId="{03960992-B940-4E7A-9BF2-B1911174F98F}" srcId="{5C58B4FF-8B9E-45F4-9410-4D239856411E}" destId="{33DC142A-CFBF-404A-8ABE-4334FD76412B}" srcOrd="4" destOrd="0" parTransId="{0C005897-59C5-4596-BAA7-482E172826A4}" sibTransId="{FE95477B-3899-4113-AECF-F1C1E0AE10B8}"/>
    <dgm:cxn modelId="{C120A59E-D9FE-4372-9022-531235AA3940}" type="presOf" srcId="{21F45ABF-AD40-4883-9125-885680441864}" destId="{262D9BC6-DD3F-4043-A9DA-A38CC707DAF2}" srcOrd="0" destOrd="0" presId="urn:microsoft.com/office/officeart/2005/8/layout/vList2"/>
    <dgm:cxn modelId="{75EB97A1-563D-4A52-BB8A-D5BB4E8FC4EB}" type="presOf" srcId="{B2CC7A1E-B6AE-40E8-BC28-1257C4CE0E78}" destId="{AA8A0858-91DF-4CFD-9B15-95973A785AFA}" srcOrd="0" destOrd="0" presId="urn:microsoft.com/office/officeart/2005/8/layout/vList2"/>
    <dgm:cxn modelId="{BB1254B0-D224-48F9-825B-4984137C60DD}" type="presOf" srcId="{8A91AF47-52BF-4DC4-BBE3-ACCD6DB535E6}" destId="{ACE5DA73-FA0D-43AA-BFB1-4CAEC1AD42E8}" srcOrd="0" destOrd="0" presId="urn:microsoft.com/office/officeart/2005/8/layout/vList2"/>
    <dgm:cxn modelId="{5EC394C6-29EE-4970-86F3-76AB75FD93BE}" type="presOf" srcId="{33DC142A-CFBF-404A-8ABE-4334FD76412B}" destId="{D7B40C3B-B140-4960-AC4F-095B1C1312FD}" srcOrd="0" destOrd="0" presId="urn:microsoft.com/office/officeart/2005/8/layout/vList2"/>
    <dgm:cxn modelId="{1CC68ECA-F0C3-4C97-80DE-4271CD1B7F76}" type="presOf" srcId="{C8B6AF5E-E5CC-40C1-B27D-B70BA761F003}" destId="{C73760C5-0948-4374-8BBD-45C252453D28}" srcOrd="0" destOrd="0" presId="urn:microsoft.com/office/officeart/2005/8/layout/vList2"/>
    <dgm:cxn modelId="{867731F6-B3A4-4DA1-AB5D-A406FF4D858E}" srcId="{5C58B4FF-8B9E-45F4-9410-4D239856411E}" destId="{B2CC7A1E-B6AE-40E8-BC28-1257C4CE0E78}" srcOrd="5" destOrd="0" parTransId="{82B0AFF7-D24E-4A80-B720-F8AE243E6400}" sibTransId="{00540930-CB8F-4D16-91AD-14887FC01B06}"/>
    <dgm:cxn modelId="{60F331F9-B450-44F4-9884-41E8458F2176}" type="presOf" srcId="{8EA399B0-D622-42D1-BC43-6F66EBF8DC60}" destId="{3587111E-890C-4B37-B17F-D462826FDE79}" srcOrd="0" destOrd="0" presId="urn:microsoft.com/office/officeart/2005/8/layout/vList2"/>
    <dgm:cxn modelId="{94C2CDB0-558F-4842-B665-0F4FA7EB3B84}" type="presParOf" srcId="{74A5A212-04E0-48C3-9AF9-8098158A31DF}" destId="{8114E1B0-5534-4D47-87B1-D9254A5CF1A3}" srcOrd="0" destOrd="0" presId="urn:microsoft.com/office/officeart/2005/8/layout/vList2"/>
    <dgm:cxn modelId="{E231B639-E316-49AB-AC92-A5E31EFCCB96}" type="presParOf" srcId="{74A5A212-04E0-48C3-9AF9-8098158A31DF}" destId="{BC0E5D70-4F86-4BF3-B917-4406B35E27B1}" srcOrd="1" destOrd="0" presId="urn:microsoft.com/office/officeart/2005/8/layout/vList2"/>
    <dgm:cxn modelId="{A4A363D5-03B7-4F65-AC9C-A75A7669ABB0}" type="presParOf" srcId="{74A5A212-04E0-48C3-9AF9-8098158A31DF}" destId="{3587111E-890C-4B37-B17F-D462826FDE79}" srcOrd="2" destOrd="0" presId="urn:microsoft.com/office/officeart/2005/8/layout/vList2"/>
    <dgm:cxn modelId="{3F552555-5E2B-4E58-A211-1B8393DAC071}" type="presParOf" srcId="{74A5A212-04E0-48C3-9AF9-8098158A31DF}" destId="{228139DE-4FFB-42CB-B3E7-ADE4433BBCED}" srcOrd="3" destOrd="0" presId="urn:microsoft.com/office/officeart/2005/8/layout/vList2"/>
    <dgm:cxn modelId="{46BEB066-256F-4082-BFD4-E119FADC4A92}" type="presParOf" srcId="{74A5A212-04E0-48C3-9AF9-8098158A31DF}" destId="{C73760C5-0948-4374-8BBD-45C252453D28}" srcOrd="4" destOrd="0" presId="urn:microsoft.com/office/officeart/2005/8/layout/vList2"/>
    <dgm:cxn modelId="{27D88EE0-CB18-4ECA-9DF2-4E092727CB09}" type="presParOf" srcId="{74A5A212-04E0-48C3-9AF9-8098158A31DF}" destId="{E17DA2B1-FB34-4790-A145-08A184907E3F}" srcOrd="5" destOrd="0" presId="urn:microsoft.com/office/officeart/2005/8/layout/vList2"/>
    <dgm:cxn modelId="{79F2BF7B-0796-47D9-813D-2801762890D8}" type="presParOf" srcId="{74A5A212-04E0-48C3-9AF9-8098158A31DF}" destId="{ACE5DA73-FA0D-43AA-BFB1-4CAEC1AD42E8}" srcOrd="6" destOrd="0" presId="urn:microsoft.com/office/officeart/2005/8/layout/vList2"/>
    <dgm:cxn modelId="{DC5EBCAA-D24D-436A-8FDF-145EDFFFFE4C}" type="presParOf" srcId="{74A5A212-04E0-48C3-9AF9-8098158A31DF}" destId="{6E2700C4-6DDA-464B-9A97-09BF9DB1C03B}" srcOrd="7" destOrd="0" presId="urn:microsoft.com/office/officeart/2005/8/layout/vList2"/>
    <dgm:cxn modelId="{E138E8CB-6A57-4573-B890-8156C409565F}" type="presParOf" srcId="{74A5A212-04E0-48C3-9AF9-8098158A31DF}" destId="{D7B40C3B-B140-4960-AC4F-095B1C1312FD}" srcOrd="8" destOrd="0" presId="urn:microsoft.com/office/officeart/2005/8/layout/vList2"/>
    <dgm:cxn modelId="{02C9372C-5358-4508-AF30-5D316FC7C9E1}" type="presParOf" srcId="{74A5A212-04E0-48C3-9AF9-8098158A31DF}" destId="{F3EC8634-AAA1-4527-B566-00C26FE972B2}" srcOrd="9" destOrd="0" presId="urn:microsoft.com/office/officeart/2005/8/layout/vList2"/>
    <dgm:cxn modelId="{51EADAF9-255E-4A3B-A59B-8A7F61FD2B94}" type="presParOf" srcId="{74A5A212-04E0-48C3-9AF9-8098158A31DF}" destId="{AA8A0858-91DF-4CFD-9B15-95973A785AFA}" srcOrd="10" destOrd="0" presId="urn:microsoft.com/office/officeart/2005/8/layout/vList2"/>
    <dgm:cxn modelId="{6B402DD1-B215-4AA7-AEE6-0425A6842D86}" type="presParOf" srcId="{74A5A212-04E0-48C3-9AF9-8098158A31DF}" destId="{6F5975B3-FC42-41E6-B83D-B38977076C2C}" srcOrd="11" destOrd="0" presId="urn:microsoft.com/office/officeart/2005/8/layout/vList2"/>
    <dgm:cxn modelId="{74775C1E-F24F-4B09-B1DB-BD6578FCBA08}" type="presParOf" srcId="{74A5A212-04E0-48C3-9AF9-8098158A31DF}" destId="{262D9BC6-DD3F-4043-A9DA-A38CC707DAF2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C58B4FF-8B9E-45F4-9410-4D239856411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ACA9349-2369-4CAE-8D3B-B48587815E4C}">
      <dgm:prSet custT="1"/>
      <dgm:spPr>
        <a:solidFill>
          <a:schemeClr val="bg1">
            <a:lumMod val="95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                                 </a:t>
          </a: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Governance Measures</a:t>
          </a:r>
        </a:p>
      </dgm:t>
    </dgm:pt>
    <dgm:pt modelId="{998BB69D-5C33-48DC-AA0D-D35A8F51A213}" type="parTrans" cxnId="{F80471BD-E921-4762-866E-71E13F809294}">
      <dgm:prSet/>
      <dgm:spPr/>
      <dgm:t>
        <a:bodyPr/>
        <a:lstStyle/>
        <a:p>
          <a:endParaRPr lang="en-GB"/>
        </a:p>
      </dgm:t>
    </dgm:pt>
    <dgm:pt modelId="{B58B9B8D-C86E-4F72-B47A-A61E9263D498}" type="sibTrans" cxnId="{F80471BD-E921-4762-866E-71E13F809294}">
      <dgm:prSet/>
      <dgm:spPr/>
      <dgm:t>
        <a:bodyPr/>
        <a:lstStyle/>
        <a:p>
          <a:endParaRPr lang="en-GB"/>
        </a:p>
      </dgm:t>
    </dgm:pt>
    <dgm:pt modelId="{50395922-1F8E-4895-9734-160EB3C78D08}">
      <dgm:prSet custT="1"/>
      <dgm:spPr>
        <a:solidFill>
          <a:schemeClr val="bg1">
            <a:lumMod val="95000"/>
          </a:schemeClr>
        </a:solidFill>
        <a:ln>
          <a:solidFill>
            <a:schemeClr val="bg1"/>
          </a:solidFill>
        </a:ln>
      </dgm:spPr>
      <dgm:t>
        <a:bodyPr/>
        <a:lstStyle/>
        <a:p>
          <a:pPr>
            <a:lnSpc>
              <a:spcPct val="150000"/>
            </a:lnSpc>
          </a:pP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Leadership and Accountable: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Ensures accountability for carrying out and monitoring policies.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4A4700-4CA9-44AD-9E67-34956A30F074}" type="parTrans" cxnId="{924FB333-43A9-4BE3-9FAD-366EBF86BC34}">
      <dgm:prSet/>
      <dgm:spPr/>
      <dgm:t>
        <a:bodyPr/>
        <a:lstStyle/>
        <a:p>
          <a:endParaRPr lang="en-GB"/>
        </a:p>
      </dgm:t>
    </dgm:pt>
    <dgm:pt modelId="{B1294E2C-BBFF-456D-80D8-2DBBF3B5CC48}" type="sibTrans" cxnId="{924FB333-43A9-4BE3-9FAD-366EBF86BC34}">
      <dgm:prSet/>
      <dgm:spPr/>
      <dgm:t>
        <a:bodyPr/>
        <a:lstStyle/>
        <a:p>
          <a:endParaRPr lang="en-GB"/>
        </a:p>
      </dgm:t>
    </dgm:pt>
    <dgm:pt modelId="{8F59FC41-81D9-457A-B881-A3CA123457F0}">
      <dgm:prSet custT="1"/>
      <dgm:spPr>
        <a:solidFill>
          <a:schemeClr val="bg1">
            <a:lumMod val="95000"/>
          </a:schemeClr>
        </a:solidFill>
        <a:ln>
          <a:solidFill>
            <a:schemeClr val="bg1"/>
          </a:solidFill>
        </a:ln>
      </dgm:spPr>
      <dgm:t>
        <a:bodyPr/>
        <a:lstStyle/>
        <a:p>
          <a:pPr>
            <a:lnSpc>
              <a:spcPct val="150000"/>
            </a:lnSpc>
          </a:pP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Staff Training and Development: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Ensures staff understand and apply policies accurately.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97619D-41E8-4E71-AB89-032623312922}" type="parTrans" cxnId="{6F5904F3-31D5-4205-86AA-6C1F5D31278F}">
      <dgm:prSet/>
      <dgm:spPr/>
      <dgm:t>
        <a:bodyPr/>
        <a:lstStyle/>
        <a:p>
          <a:endParaRPr lang="en-GB"/>
        </a:p>
      </dgm:t>
    </dgm:pt>
    <dgm:pt modelId="{157DA2B6-F798-4999-9D86-1850BB375ACC}" type="sibTrans" cxnId="{6F5904F3-31D5-4205-86AA-6C1F5D31278F}">
      <dgm:prSet/>
      <dgm:spPr/>
      <dgm:t>
        <a:bodyPr/>
        <a:lstStyle/>
        <a:p>
          <a:endParaRPr lang="en-GB"/>
        </a:p>
      </dgm:t>
    </dgm:pt>
    <dgm:pt modelId="{FF9B08F5-A020-46A3-82B6-7B56BD7F2C7F}">
      <dgm:prSet custT="1"/>
      <dgm:spPr>
        <a:solidFill>
          <a:schemeClr val="bg1">
            <a:lumMod val="95000"/>
          </a:schemeClr>
        </a:solidFill>
        <a:ln>
          <a:solidFill>
            <a:schemeClr val="bg1"/>
          </a:solidFill>
        </a:ln>
      </dgm:spPr>
      <dgm:t>
        <a:bodyPr/>
        <a:lstStyle/>
        <a:p>
          <a:pPr>
            <a:lnSpc>
              <a:spcPct val="150000"/>
            </a:lnSpc>
          </a:pP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Monitoring and Evaluation: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Measures effectiveness and supports continuous improvement.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73FBF6-F888-44D1-AAC3-68F1ADD0CB92}" type="parTrans" cxnId="{748D6B65-9861-4ACB-93FB-1BDCB259476C}">
      <dgm:prSet/>
      <dgm:spPr/>
      <dgm:t>
        <a:bodyPr/>
        <a:lstStyle/>
        <a:p>
          <a:endParaRPr lang="en-GB"/>
        </a:p>
      </dgm:t>
    </dgm:pt>
    <dgm:pt modelId="{4E837E24-ACF1-41F7-B46F-06E94EA9CC71}" type="sibTrans" cxnId="{748D6B65-9861-4ACB-93FB-1BDCB259476C}">
      <dgm:prSet/>
      <dgm:spPr/>
      <dgm:t>
        <a:bodyPr/>
        <a:lstStyle/>
        <a:p>
          <a:endParaRPr lang="en-GB"/>
        </a:p>
      </dgm:t>
    </dgm:pt>
    <dgm:pt modelId="{69F4E8DE-879B-4CFA-AEE7-317F02539543}">
      <dgm:prSet custT="1"/>
      <dgm:spPr>
        <a:noFill/>
      </dgm:spPr>
      <dgm:t>
        <a:bodyPr/>
        <a:lstStyle/>
        <a:p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                   (Clarke et al., 2023).</a:t>
          </a:r>
        </a:p>
      </dgm:t>
    </dgm:pt>
    <dgm:pt modelId="{2ADC9BA7-F8F2-42E4-9970-E9783EAACC1F}" type="parTrans" cxnId="{768A7D4E-9BEC-4448-977C-63DE58150E22}">
      <dgm:prSet/>
      <dgm:spPr/>
      <dgm:t>
        <a:bodyPr/>
        <a:lstStyle/>
        <a:p>
          <a:endParaRPr lang="en-GB"/>
        </a:p>
      </dgm:t>
    </dgm:pt>
    <dgm:pt modelId="{F53D995C-A7D9-4C6D-9C2D-2CE0CE3E256A}" type="sibTrans" cxnId="{768A7D4E-9BEC-4448-977C-63DE58150E22}">
      <dgm:prSet/>
      <dgm:spPr/>
      <dgm:t>
        <a:bodyPr/>
        <a:lstStyle/>
        <a:p>
          <a:endParaRPr lang="en-GB"/>
        </a:p>
      </dgm:t>
    </dgm:pt>
    <dgm:pt modelId="{484B38C6-07EA-4826-B537-FE566E1E8000}">
      <dgm:prSet custT="1"/>
      <dgm:spPr>
        <a:solidFill>
          <a:schemeClr val="bg1">
            <a:lumMod val="95000"/>
          </a:schemeClr>
        </a:solidFill>
        <a:ln>
          <a:solidFill>
            <a:schemeClr val="bg1"/>
          </a:solidFill>
        </a:ln>
      </dgm:spPr>
      <dgm:t>
        <a:bodyPr/>
        <a:lstStyle/>
        <a:p>
          <a:pPr>
            <a:lnSpc>
              <a:spcPct val="150000"/>
            </a:lnSpc>
          </a:pP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Regular Policy Review: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Ensures policies remain effective and up to date.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90000"/>
            </a:lnSpc>
          </a:pPr>
          <a:r>
            <a:rPr lang="en-GB" sz="5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</dgm:t>
    </dgm:pt>
    <dgm:pt modelId="{191D051B-B82B-4E4D-B11A-442C891E68F4}" type="sibTrans" cxnId="{FCF55C7C-D258-47A7-9416-B0AB6ACAEF74}">
      <dgm:prSet/>
      <dgm:spPr/>
      <dgm:t>
        <a:bodyPr/>
        <a:lstStyle/>
        <a:p>
          <a:endParaRPr lang="en-GB"/>
        </a:p>
      </dgm:t>
    </dgm:pt>
    <dgm:pt modelId="{6C85B51A-A529-45C3-9F25-E5AFE1D42E09}" type="parTrans" cxnId="{FCF55C7C-D258-47A7-9416-B0AB6ACAEF74}">
      <dgm:prSet/>
      <dgm:spPr/>
      <dgm:t>
        <a:bodyPr/>
        <a:lstStyle/>
        <a:p>
          <a:endParaRPr lang="en-GB"/>
        </a:p>
      </dgm:t>
    </dgm:pt>
    <dgm:pt modelId="{2562F9A7-7477-4797-81B2-99621D822258}" type="pres">
      <dgm:prSet presAssocID="{5C58B4FF-8B9E-45F4-9410-4D239856411E}" presName="linear" presStyleCnt="0">
        <dgm:presLayoutVars>
          <dgm:animLvl val="lvl"/>
          <dgm:resizeHandles val="exact"/>
        </dgm:presLayoutVars>
      </dgm:prSet>
      <dgm:spPr/>
    </dgm:pt>
    <dgm:pt modelId="{53C37409-6AD5-4382-BFA3-D16E866B4801}" type="pres">
      <dgm:prSet presAssocID="{AACA9349-2369-4CAE-8D3B-B48587815E4C}" presName="parentText" presStyleLbl="node1" presStyleIdx="0" presStyleCnt="6" custLinFactNeighborX="884" custLinFactNeighborY="-31035">
        <dgm:presLayoutVars>
          <dgm:chMax val="0"/>
          <dgm:bulletEnabled val="1"/>
        </dgm:presLayoutVars>
      </dgm:prSet>
      <dgm:spPr/>
    </dgm:pt>
    <dgm:pt modelId="{B9A82803-48E8-40CB-B70E-0CB644B4772D}" type="pres">
      <dgm:prSet presAssocID="{B58B9B8D-C86E-4F72-B47A-A61E9263D498}" presName="spacer" presStyleCnt="0"/>
      <dgm:spPr/>
    </dgm:pt>
    <dgm:pt modelId="{9BA860B0-7E85-44DD-B22E-7A6995FB5054}" type="pres">
      <dgm:prSet presAssocID="{50395922-1F8E-4895-9734-160EB3C78D08}" presName="parentText" presStyleLbl="node1" presStyleIdx="1" presStyleCnt="6" custLinFactNeighborX="884" custLinFactNeighborY="-31035">
        <dgm:presLayoutVars>
          <dgm:chMax val="0"/>
          <dgm:bulletEnabled val="1"/>
        </dgm:presLayoutVars>
      </dgm:prSet>
      <dgm:spPr/>
    </dgm:pt>
    <dgm:pt modelId="{9C7FF6DF-081D-4BA6-AB97-BC63F6A858B2}" type="pres">
      <dgm:prSet presAssocID="{B1294E2C-BBFF-456D-80D8-2DBBF3B5CC48}" presName="spacer" presStyleCnt="0"/>
      <dgm:spPr/>
    </dgm:pt>
    <dgm:pt modelId="{D24B6BFA-6AD4-413F-B7C1-00671027FF24}" type="pres">
      <dgm:prSet presAssocID="{484B38C6-07EA-4826-B537-FE566E1E8000}" presName="parentText" presStyleLbl="node1" presStyleIdx="2" presStyleCnt="6" custLinFactNeighborX="884" custLinFactNeighborY="-31035">
        <dgm:presLayoutVars>
          <dgm:chMax val="0"/>
          <dgm:bulletEnabled val="1"/>
        </dgm:presLayoutVars>
      </dgm:prSet>
      <dgm:spPr/>
    </dgm:pt>
    <dgm:pt modelId="{6B2A3D71-7B7E-44DE-B336-BEBA6D65B637}" type="pres">
      <dgm:prSet presAssocID="{191D051B-B82B-4E4D-B11A-442C891E68F4}" presName="spacer" presStyleCnt="0"/>
      <dgm:spPr/>
    </dgm:pt>
    <dgm:pt modelId="{E3B0EA48-D828-446D-AD7B-269288A03F51}" type="pres">
      <dgm:prSet presAssocID="{8F59FC41-81D9-457A-B881-A3CA123457F0}" presName="parentText" presStyleLbl="node1" presStyleIdx="3" presStyleCnt="6" custLinFactNeighborX="884" custLinFactNeighborY="-31035">
        <dgm:presLayoutVars>
          <dgm:chMax val="0"/>
          <dgm:bulletEnabled val="1"/>
        </dgm:presLayoutVars>
      </dgm:prSet>
      <dgm:spPr/>
    </dgm:pt>
    <dgm:pt modelId="{EF7A288F-9B55-48C4-B4F2-46A68F7DD3E9}" type="pres">
      <dgm:prSet presAssocID="{157DA2B6-F798-4999-9D86-1850BB375ACC}" presName="spacer" presStyleCnt="0"/>
      <dgm:spPr/>
    </dgm:pt>
    <dgm:pt modelId="{4201E15A-F5AF-4931-909A-2486AA93183D}" type="pres">
      <dgm:prSet presAssocID="{FF9B08F5-A020-46A3-82B6-7B56BD7F2C7F}" presName="parentText" presStyleLbl="node1" presStyleIdx="4" presStyleCnt="6" custLinFactNeighborX="884" custLinFactNeighborY="-31035">
        <dgm:presLayoutVars>
          <dgm:chMax val="0"/>
          <dgm:bulletEnabled val="1"/>
        </dgm:presLayoutVars>
      </dgm:prSet>
      <dgm:spPr/>
    </dgm:pt>
    <dgm:pt modelId="{78C385AC-DC0D-4D89-83F9-2009B6FE28D4}" type="pres">
      <dgm:prSet presAssocID="{4E837E24-ACF1-41F7-B46F-06E94EA9CC71}" presName="spacer" presStyleCnt="0"/>
      <dgm:spPr/>
    </dgm:pt>
    <dgm:pt modelId="{C426915C-AE81-42C2-8345-E52D483F3509}" type="pres">
      <dgm:prSet presAssocID="{69F4E8DE-879B-4CFA-AEE7-317F02539543}" presName="parentText" presStyleLbl="node1" presStyleIdx="5" presStyleCnt="6" custLinFactNeighborX="-1637" custLinFactNeighborY="-58535">
        <dgm:presLayoutVars>
          <dgm:chMax val="0"/>
          <dgm:bulletEnabled val="1"/>
        </dgm:presLayoutVars>
      </dgm:prSet>
      <dgm:spPr/>
    </dgm:pt>
  </dgm:ptLst>
  <dgm:cxnLst>
    <dgm:cxn modelId="{076C5423-692A-44DC-B68E-A8E9DA69B192}" type="presOf" srcId="{69F4E8DE-879B-4CFA-AEE7-317F02539543}" destId="{C426915C-AE81-42C2-8345-E52D483F3509}" srcOrd="0" destOrd="0" presId="urn:microsoft.com/office/officeart/2005/8/layout/vList2"/>
    <dgm:cxn modelId="{924FB333-43A9-4BE3-9FAD-366EBF86BC34}" srcId="{5C58B4FF-8B9E-45F4-9410-4D239856411E}" destId="{50395922-1F8E-4895-9734-160EB3C78D08}" srcOrd="1" destOrd="0" parTransId="{324A4700-4CA9-44AD-9E67-34956A30F074}" sibTransId="{B1294E2C-BBFF-456D-80D8-2DBBF3B5CC48}"/>
    <dgm:cxn modelId="{748D6B65-9861-4ACB-93FB-1BDCB259476C}" srcId="{5C58B4FF-8B9E-45F4-9410-4D239856411E}" destId="{FF9B08F5-A020-46A3-82B6-7B56BD7F2C7F}" srcOrd="4" destOrd="0" parTransId="{0573FBF6-F888-44D1-AAC3-68F1ADD0CB92}" sibTransId="{4E837E24-ACF1-41F7-B46F-06E94EA9CC71}"/>
    <dgm:cxn modelId="{768A7D4E-9BEC-4448-977C-63DE58150E22}" srcId="{5C58B4FF-8B9E-45F4-9410-4D239856411E}" destId="{69F4E8DE-879B-4CFA-AEE7-317F02539543}" srcOrd="5" destOrd="0" parTransId="{2ADC9BA7-F8F2-42E4-9970-E9783EAACC1F}" sibTransId="{F53D995C-A7D9-4C6D-9C2D-2CE0CE3E256A}"/>
    <dgm:cxn modelId="{BC6F8B70-18D1-4F8D-828A-ACE4A8DD009C}" type="presOf" srcId="{AACA9349-2369-4CAE-8D3B-B48587815E4C}" destId="{53C37409-6AD5-4382-BFA3-D16E866B4801}" srcOrd="0" destOrd="0" presId="urn:microsoft.com/office/officeart/2005/8/layout/vList2"/>
    <dgm:cxn modelId="{2988D558-EB4A-44A0-8131-DC23B3609C39}" type="presOf" srcId="{5C58B4FF-8B9E-45F4-9410-4D239856411E}" destId="{2562F9A7-7477-4797-81B2-99621D822258}" srcOrd="0" destOrd="0" presId="urn:microsoft.com/office/officeart/2005/8/layout/vList2"/>
    <dgm:cxn modelId="{FCF55C7C-D258-47A7-9416-B0AB6ACAEF74}" srcId="{5C58B4FF-8B9E-45F4-9410-4D239856411E}" destId="{484B38C6-07EA-4826-B537-FE566E1E8000}" srcOrd="2" destOrd="0" parTransId="{6C85B51A-A529-45C3-9F25-E5AFE1D42E09}" sibTransId="{191D051B-B82B-4E4D-B11A-442C891E68F4}"/>
    <dgm:cxn modelId="{A9917889-97E4-4ED6-BEB0-9259EA0ADFEF}" type="presOf" srcId="{8F59FC41-81D9-457A-B881-A3CA123457F0}" destId="{E3B0EA48-D828-446D-AD7B-269288A03F51}" srcOrd="0" destOrd="0" presId="urn:microsoft.com/office/officeart/2005/8/layout/vList2"/>
    <dgm:cxn modelId="{2633B29D-2612-4B17-9193-CED88873D93A}" type="presOf" srcId="{FF9B08F5-A020-46A3-82B6-7B56BD7F2C7F}" destId="{4201E15A-F5AF-4931-909A-2486AA93183D}" srcOrd="0" destOrd="0" presId="urn:microsoft.com/office/officeart/2005/8/layout/vList2"/>
    <dgm:cxn modelId="{D0EE54A0-A775-41A7-95A8-AA7CD92E65F1}" type="presOf" srcId="{484B38C6-07EA-4826-B537-FE566E1E8000}" destId="{D24B6BFA-6AD4-413F-B7C1-00671027FF24}" srcOrd="0" destOrd="0" presId="urn:microsoft.com/office/officeart/2005/8/layout/vList2"/>
    <dgm:cxn modelId="{F80471BD-E921-4762-866E-71E13F809294}" srcId="{5C58B4FF-8B9E-45F4-9410-4D239856411E}" destId="{AACA9349-2369-4CAE-8D3B-B48587815E4C}" srcOrd="0" destOrd="0" parTransId="{998BB69D-5C33-48DC-AA0D-D35A8F51A213}" sibTransId="{B58B9B8D-C86E-4F72-B47A-A61E9263D498}"/>
    <dgm:cxn modelId="{6F5904F3-31D5-4205-86AA-6C1F5D31278F}" srcId="{5C58B4FF-8B9E-45F4-9410-4D239856411E}" destId="{8F59FC41-81D9-457A-B881-A3CA123457F0}" srcOrd="3" destOrd="0" parTransId="{1897619D-41E8-4E71-AB89-032623312922}" sibTransId="{157DA2B6-F798-4999-9D86-1850BB375ACC}"/>
    <dgm:cxn modelId="{47D534F7-5F30-48F8-8286-B2B8E7F2D5E5}" type="presOf" srcId="{50395922-1F8E-4895-9734-160EB3C78D08}" destId="{9BA860B0-7E85-44DD-B22E-7A6995FB5054}" srcOrd="0" destOrd="0" presId="urn:microsoft.com/office/officeart/2005/8/layout/vList2"/>
    <dgm:cxn modelId="{4F456569-DF14-415F-8E5B-80CCA6043310}" type="presParOf" srcId="{2562F9A7-7477-4797-81B2-99621D822258}" destId="{53C37409-6AD5-4382-BFA3-D16E866B4801}" srcOrd="0" destOrd="0" presId="urn:microsoft.com/office/officeart/2005/8/layout/vList2"/>
    <dgm:cxn modelId="{EA4D59AD-5573-48F3-A7C7-6C79DEDC167B}" type="presParOf" srcId="{2562F9A7-7477-4797-81B2-99621D822258}" destId="{B9A82803-48E8-40CB-B70E-0CB644B4772D}" srcOrd="1" destOrd="0" presId="urn:microsoft.com/office/officeart/2005/8/layout/vList2"/>
    <dgm:cxn modelId="{2DBCEBDA-EB02-4148-8DF6-2C8022375C16}" type="presParOf" srcId="{2562F9A7-7477-4797-81B2-99621D822258}" destId="{9BA860B0-7E85-44DD-B22E-7A6995FB5054}" srcOrd="2" destOrd="0" presId="urn:microsoft.com/office/officeart/2005/8/layout/vList2"/>
    <dgm:cxn modelId="{1D346BAA-C63B-483C-8655-5FF7F61CE114}" type="presParOf" srcId="{2562F9A7-7477-4797-81B2-99621D822258}" destId="{9C7FF6DF-081D-4BA6-AB97-BC63F6A858B2}" srcOrd="3" destOrd="0" presId="urn:microsoft.com/office/officeart/2005/8/layout/vList2"/>
    <dgm:cxn modelId="{674C5B72-D65D-4578-A02B-D3D285F26890}" type="presParOf" srcId="{2562F9A7-7477-4797-81B2-99621D822258}" destId="{D24B6BFA-6AD4-413F-B7C1-00671027FF24}" srcOrd="4" destOrd="0" presId="urn:microsoft.com/office/officeart/2005/8/layout/vList2"/>
    <dgm:cxn modelId="{28564C11-2368-4E2D-A3EA-BAAA2D912C11}" type="presParOf" srcId="{2562F9A7-7477-4797-81B2-99621D822258}" destId="{6B2A3D71-7B7E-44DE-B336-BEBA6D65B637}" srcOrd="5" destOrd="0" presId="urn:microsoft.com/office/officeart/2005/8/layout/vList2"/>
    <dgm:cxn modelId="{9C52B690-93E5-400A-88B6-C21B2C2C38BB}" type="presParOf" srcId="{2562F9A7-7477-4797-81B2-99621D822258}" destId="{E3B0EA48-D828-446D-AD7B-269288A03F51}" srcOrd="6" destOrd="0" presId="urn:microsoft.com/office/officeart/2005/8/layout/vList2"/>
    <dgm:cxn modelId="{12B381B9-6C54-43FE-B6AE-9E890AFE95D1}" type="presParOf" srcId="{2562F9A7-7477-4797-81B2-99621D822258}" destId="{EF7A288F-9B55-48C4-B4F2-46A68F7DD3E9}" srcOrd="7" destOrd="0" presId="urn:microsoft.com/office/officeart/2005/8/layout/vList2"/>
    <dgm:cxn modelId="{ADCCB20B-CC43-4F5F-B470-BCF577D940E0}" type="presParOf" srcId="{2562F9A7-7477-4797-81B2-99621D822258}" destId="{4201E15A-F5AF-4931-909A-2486AA93183D}" srcOrd="8" destOrd="0" presId="urn:microsoft.com/office/officeart/2005/8/layout/vList2"/>
    <dgm:cxn modelId="{B8AF25CF-4D93-42B0-B7B9-A24A65B49A5D}" type="presParOf" srcId="{2562F9A7-7477-4797-81B2-99621D822258}" destId="{78C385AC-DC0D-4D89-83F9-2009B6FE28D4}" srcOrd="9" destOrd="0" presId="urn:microsoft.com/office/officeart/2005/8/layout/vList2"/>
    <dgm:cxn modelId="{77377C64-CB30-454A-AFD0-67D488404302}" type="presParOf" srcId="{2562F9A7-7477-4797-81B2-99621D822258}" destId="{C426915C-AE81-42C2-8345-E52D483F3509}" srcOrd="10" destOrd="0" presId="urn:microsoft.com/office/officeart/2005/8/layout/vList2"/>
  </dgm:cxnLst>
  <dgm:bg>
    <a:solidFill>
      <a:schemeClr val="bg1">
        <a:lumMod val="95000"/>
      </a:schemeClr>
    </a:solidFill>
  </dgm:bg>
  <dgm:whole>
    <a:ln>
      <a:solidFill>
        <a:srgbClr val="00B0F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0FFF72E-56E8-498D-A41A-1CAD0BB674CB}" type="doc">
      <dgm:prSet loTypeId="urn:microsoft.com/office/officeart/2005/8/layout/vList2" loCatId="list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E86B2B03-F8FD-4C4F-9B26-D578CED4F805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Funding pressures limit service development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40BC8A-9539-42FA-859E-E7F63DA34AB1}" type="parTrans" cxnId="{E38ABF43-D22F-4E89-A1E5-CAD5FE2EF2B9}">
      <dgm:prSet/>
      <dgm:spPr/>
      <dgm:t>
        <a:bodyPr/>
        <a:lstStyle/>
        <a:p>
          <a:endParaRPr lang="en-US"/>
        </a:p>
      </dgm:t>
    </dgm:pt>
    <dgm:pt modelId="{CBEFD5FA-AC6A-41AA-85FA-C72294816C9E}" type="sibTrans" cxnId="{E38ABF43-D22F-4E89-A1E5-CAD5FE2EF2B9}">
      <dgm:prSet/>
      <dgm:spPr/>
      <dgm:t>
        <a:bodyPr/>
        <a:lstStyle/>
        <a:p>
          <a:endParaRPr lang="en-US"/>
        </a:p>
      </dgm:t>
    </dgm:pt>
    <dgm:pt modelId="{F153888F-9086-4FCF-8A4B-EA1CA755CB0D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Workforce shortages affect delivery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25F53C-A078-4EBC-8921-498D7A0F8520}" type="parTrans" cxnId="{B67E9A7D-6762-49B8-8FD9-3A31BB542C72}">
      <dgm:prSet/>
      <dgm:spPr/>
      <dgm:t>
        <a:bodyPr/>
        <a:lstStyle/>
        <a:p>
          <a:endParaRPr lang="en-US"/>
        </a:p>
      </dgm:t>
    </dgm:pt>
    <dgm:pt modelId="{D78296F4-38CD-4377-83AD-BEC4784D4A1A}" type="sibTrans" cxnId="{B67E9A7D-6762-49B8-8FD9-3A31BB542C72}">
      <dgm:prSet/>
      <dgm:spPr/>
      <dgm:t>
        <a:bodyPr/>
        <a:lstStyle/>
        <a:p>
          <a:endParaRPr lang="en-US"/>
        </a:p>
      </dgm:t>
    </dgm:pt>
    <dgm:pt modelId="{FFE3D2BF-C8BF-48B1-8E58-C1BEF6562CC8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Regulatory complexities slow innovation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E28D89-CCC1-4B12-A66B-526A0EB3E25F}" type="parTrans" cxnId="{38FEC617-A83D-499F-95E4-D0BCEFBFEF0A}">
      <dgm:prSet/>
      <dgm:spPr/>
      <dgm:t>
        <a:bodyPr/>
        <a:lstStyle/>
        <a:p>
          <a:endParaRPr lang="en-US"/>
        </a:p>
      </dgm:t>
    </dgm:pt>
    <dgm:pt modelId="{0F79A6B8-5160-43AD-9674-4B41079B61A6}" type="sibTrans" cxnId="{38FEC617-A83D-499F-95E4-D0BCEFBFEF0A}">
      <dgm:prSet/>
      <dgm:spPr/>
      <dgm:t>
        <a:bodyPr/>
        <a:lstStyle/>
        <a:p>
          <a:endParaRPr lang="en-US"/>
        </a:p>
      </dgm:t>
    </dgm:pt>
    <dgm:pt modelId="{8D53309E-CCDD-4AAD-A1B6-BC7FD1ECF588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Digital exclusion limits access to  some groups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96145A-F2FF-4E55-86D6-6E3435AAC14D}" type="parTrans" cxnId="{406D2738-7BBA-41F5-B252-5A878B34A332}">
      <dgm:prSet/>
      <dgm:spPr/>
      <dgm:t>
        <a:bodyPr/>
        <a:lstStyle/>
        <a:p>
          <a:endParaRPr lang="en-US"/>
        </a:p>
      </dgm:t>
    </dgm:pt>
    <dgm:pt modelId="{865044FD-BF5F-43A6-9FD8-764BC619BDBC}" type="sibTrans" cxnId="{406D2738-7BBA-41F5-B252-5A878B34A332}">
      <dgm:prSet/>
      <dgm:spPr/>
      <dgm:t>
        <a:bodyPr/>
        <a:lstStyle/>
        <a:p>
          <a:endParaRPr lang="en-US"/>
        </a:p>
      </dgm:t>
    </dgm:pt>
    <dgm:pt modelId="{5C7D1C48-B9E1-499C-AFBE-C880B999D359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These barriers reduce policy impact (Kshatriya et al., 2026).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8D261F-5121-4838-99B7-48B31830B95A}" type="parTrans" cxnId="{976A44F8-0B1A-4410-9323-86E35FFFEF58}">
      <dgm:prSet/>
      <dgm:spPr/>
      <dgm:t>
        <a:bodyPr/>
        <a:lstStyle/>
        <a:p>
          <a:endParaRPr lang="en-US"/>
        </a:p>
      </dgm:t>
    </dgm:pt>
    <dgm:pt modelId="{EC16BEE3-9AEE-4AE2-821E-A1D2D887B1A5}" type="sibTrans" cxnId="{976A44F8-0B1A-4410-9323-86E35FFFEF58}">
      <dgm:prSet/>
      <dgm:spPr/>
      <dgm:t>
        <a:bodyPr/>
        <a:lstStyle/>
        <a:p>
          <a:endParaRPr lang="en-US"/>
        </a:p>
      </dgm:t>
    </dgm:pt>
    <dgm:pt modelId="{9FA46B24-58B5-4542-BCAB-71797FC7AE43}" type="pres">
      <dgm:prSet presAssocID="{10FFF72E-56E8-498D-A41A-1CAD0BB674CB}" presName="linear" presStyleCnt="0">
        <dgm:presLayoutVars>
          <dgm:animLvl val="lvl"/>
          <dgm:resizeHandles val="exact"/>
        </dgm:presLayoutVars>
      </dgm:prSet>
      <dgm:spPr/>
    </dgm:pt>
    <dgm:pt modelId="{28E3221F-75AC-496D-8AC8-60BF38F80E1B}" type="pres">
      <dgm:prSet presAssocID="{E86B2B03-F8FD-4C4F-9B26-D578CED4F80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A2F9E84-FE0D-402B-9B91-45AD8C21CF32}" type="pres">
      <dgm:prSet presAssocID="{CBEFD5FA-AC6A-41AA-85FA-C72294816C9E}" presName="spacer" presStyleCnt="0"/>
      <dgm:spPr/>
    </dgm:pt>
    <dgm:pt modelId="{630DB251-4B9C-4002-BABB-E043398D599D}" type="pres">
      <dgm:prSet presAssocID="{F153888F-9086-4FCF-8A4B-EA1CA755CB0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A93C03A-F2F5-4A1D-A5A8-2741C3FFB31B}" type="pres">
      <dgm:prSet presAssocID="{D78296F4-38CD-4377-83AD-BEC4784D4A1A}" presName="spacer" presStyleCnt="0"/>
      <dgm:spPr/>
    </dgm:pt>
    <dgm:pt modelId="{9DB96CA1-E395-4FF9-B9C4-E0A823395DE2}" type="pres">
      <dgm:prSet presAssocID="{FFE3D2BF-C8BF-48B1-8E58-C1BEF6562CC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1B5E806-8B18-4909-9F39-394962797EAF}" type="pres">
      <dgm:prSet presAssocID="{0F79A6B8-5160-43AD-9674-4B41079B61A6}" presName="spacer" presStyleCnt="0"/>
      <dgm:spPr/>
    </dgm:pt>
    <dgm:pt modelId="{5739E6F8-34F0-48B2-B515-8F6A0748528D}" type="pres">
      <dgm:prSet presAssocID="{8D53309E-CCDD-4AAD-A1B6-BC7FD1ECF588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931B95C-AF49-4D66-9985-90432B8107ED}" type="pres">
      <dgm:prSet presAssocID="{865044FD-BF5F-43A6-9FD8-764BC619BDBC}" presName="spacer" presStyleCnt="0"/>
      <dgm:spPr/>
    </dgm:pt>
    <dgm:pt modelId="{092C8991-4E0B-4D05-B2A9-50DAE57C572B}" type="pres">
      <dgm:prSet presAssocID="{5C7D1C48-B9E1-499C-AFBE-C880B999D35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6B5C907-01FE-40B0-A7D0-D42577E51B00}" type="presOf" srcId="{F153888F-9086-4FCF-8A4B-EA1CA755CB0D}" destId="{630DB251-4B9C-4002-BABB-E043398D599D}" srcOrd="0" destOrd="0" presId="urn:microsoft.com/office/officeart/2005/8/layout/vList2"/>
    <dgm:cxn modelId="{38FEC617-A83D-499F-95E4-D0BCEFBFEF0A}" srcId="{10FFF72E-56E8-498D-A41A-1CAD0BB674CB}" destId="{FFE3D2BF-C8BF-48B1-8E58-C1BEF6562CC8}" srcOrd="2" destOrd="0" parTransId="{7CE28D89-CCC1-4B12-A66B-526A0EB3E25F}" sibTransId="{0F79A6B8-5160-43AD-9674-4B41079B61A6}"/>
    <dgm:cxn modelId="{6DBA812E-BB6E-4F9A-930C-A8D185914391}" type="presOf" srcId="{8D53309E-CCDD-4AAD-A1B6-BC7FD1ECF588}" destId="{5739E6F8-34F0-48B2-B515-8F6A0748528D}" srcOrd="0" destOrd="0" presId="urn:microsoft.com/office/officeart/2005/8/layout/vList2"/>
    <dgm:cxn modelId="{406D2738-7BBA-41F5-B252-5A878B34A332}" srcId="{10FFF72E-56E8-498D-A41A-1CAD0BB674CB}" destId="{8D53309E-CCDD-4AAD-A1B6-BC7FD1ECF588}" srcOrd="3" destOrd="0" parTransId="{4296145A-F2FF-4E55-86D6-6E3435AAC14D}" sibTransId="{865044FD-BF5F-43A6-9FD8-764BC619BDBC}"/>
    <dgm:cxn modelId="{E38ABF43-D22F-4E89-A1E5-CAD5FE2EF2B9}" srcId="{10FFF72E-56E8-498D-A41A-1CAD0BB674CB}" destId="{E86B2B03-F8FD-4C4F-9B26-D578CED4F805}" srcOrd="0" destOrd="0" parTransId="{4640BC8A-9539-42FA-859E-E7F63DA34AB1}" sibTransId="{CBEFD5FA-AC6A-41AA-85FA-C72294816C9E}"/>
    <dgm:cxn modelId="{ED75536A-780B-49F9-9D36-0CA8A2AEF9B9}" type="presOf" srcId="{10FFF72E-56E8-498D-A41A-1CAD0BB674CB}" destId="{9FA46B24-58B5-4542-BCAB-71797FC7AE43}" srcOrd="0" destOrd="0" presId="urn:microsoft.com/office/officeart/2005/8/layout/vList2"/>
    <dgm:cxn modelId="{F8AC3E6B-6D58-40B8-B254-4B7573F81EEE}" type="presOf" srcId="{E86B2B03-F8FD-4C4F-9B26-D578CED4F805}" destId="{28E3221F-75AC-496D-8AC8-60BF38F80E1B}" srcOrd="0" destOrd="0" presId="urn:microsoft.com/office/officeart/2005/8/layout/vList2"/>
    <dgm:cxn modelId="{47BE0474-9830-466A-9288-2C881239C805}" type="presOf" srcId="{5C7D1C48-B9E1-499C-AFBE-C880B999D359}" destId="{092C8991-4E0B-4D05-B2A9-50DAE57C572B}" srcOrd="0" destOrd="0" presId="urn:microsoft.com/office/officeart/2005/8/layout/vList2"/>
    <dgm:cxn modelId="{B67E9A7D-6762-49B8-8FD9-3A31BB542C72}" srcId="{10FFF72E-56E8-498D-A41A-1CAD0BB674CB}" destId="{F153888F-9086-4FCF-8A4B-EA1CA755CB0D}" srcOrd="1" destOrd="0" parTransId="{3725F53C-A078-4EBC-8921-498D7A0F8520}" sibTransId="{D78296F4-38CD-4377-83AD-BEC4784D4A1A}"/>
    <dgm:cxn modelId="{34CE3BE7-0CA5-42B0-A642-8854AF9CDB0D}" type="presOf" srcId="{FFE3D2BF-C8BF-48B1-8E58-C1BEF6562CC8}" destId="{9DB96CA1-E395-4FF9-B9C4-E0A823395DE2}" srcOrd="0" destOrd="0" presId="urn:microsoft.com/office/officeart/2005/8/layout/vList2"/>
    <dgm:cxn modelId="{976A44F8-0B1A-4410-9323-86E35FFFEF58}" srcId="{10FFF72E-56E8-498D-A41A-1CAD0BB674CB}" destId="{5C7D1C48-B9E1-499C-AFBE-C880B999D359}" srcOrd="4" destOrd="0" parTransId="{4B8D261F-5121-4838-99B7-48B31830B95A}" sibTransId="{EC16BEE3-9AEE-4AE2-821E-A1D2D887B1A5}"/>
    <dgm:cxn modelId="{A3C7D7CF-657A-45E2-BD7E-87B4288C40CF}" type="presParOf" srcId="{9FA46B24-58B5-4542-BCAB-71797FC7AE43}" destId="{28E3221F-75AC-496D-8AC8-60BF38F80E1B}" srcOrd="0" destOrd="0" presId="urn:microsoft.com/office/officeart/2005/8/layout/vList2"/>
    <dgm:cxn modelId="{026C8ADB-6848-4920-A9C3-F92DF43C4F75}" type="presParOf" srcId="{9FA46B24-58B5-4542-BCAB-71797FC7AE43}" destId="{2A2F9E84-FE0D-402B-9B91-45AD8C21CF32}" srcOrd="1" destOrd="0" presId="urn:microsoft.com/office/officeart/2005/8/layout/vList2"/>
    <dgm:cxn modelId="{310D46C1-386B-4733-AD4E-1C0EB1DF8A51}" type="presParOf" srcId="{9FA46B24-58B5-4542-BCAB-71797FC7AE43}" destId="{630DB251-4B9C-4002-BABB-E043398D599D}" srcOrd="2" destOrd="0" presId="urn:microsoft.com/office/officeart/2005/8/layout/vList2"/>
    <dgm:cxn modelId="{9D4D328A-2471-42F7-A571-7F5222B9BB9D}" type="presParOf" srcId="{9FA46B24-58B5-4542-BCAB-71797FC7AE43}" destId="{6A93C03A-F2F5-4A1D-A5A8-2741C3FFB31B}" srcOrd="3" destOrd="0" presId="urn:microsoft.com/office/officeart/2005/8/layout/vList2"/>
    <dgm:cxn modelId="{D9265AF2-A410-4FD2-8EE7-CA766E8884F4}" type="presParOf" srcId="{9FA46B24-58B5-4542-BCAB-71797FC7AE43}" destId="{9DB96CA1-E395-4FF9-B9C4-E0A823395DE2}" srcOrd="4" destOrd="0" presId="urn:microsoft.com/office/officeart/2005/8/layout/vList2"/>
    <dgm:cxn modelId="{71BA4134-386C-40B3-9AAA-E155F4BDDDA8}" type="presParOf" srcId="{9FA46B24-58B5-4542-BCAB-71797FC7AE43}" destId="{71B5E806-8B18-4909-9F39-394962797EAF}" srcOrd="5" destOrd="0" presId="urn:microsoft.com/office/officeart/2005/8/layout/vList2"/>
    <dgm:cxn modelId="{D6AB6061-9263-43F7-ABB6-B0017EFA329A}" type="presParOf" srcId="{9FA46B24-58B5-4542-BCAB-71797FC7AE43}" destId="{5739E6F8-34F0-48B2-B515-8F6A0748528D}" srcOrd="6" destOrd="0" presId="urn:microsoft.com/office/officeart/2005/8/layout/vList2"/>
    <dgm:cxn modelId="{9C70E252-E813-4D02-9001-C36D2F1E8952}" type="presParOf" srcId="{9FA46B24-58B5-4542-BCAB-71797FC7AE43}" destId="{7931B95C-AF49-4D66-9985-90432B8107ED}" srcOrd="7" destOrd="0" presId="urn:microsoft.com/office/officeart/2005/8/layout/vList2"/>
    <dgm:cxn modelId="{6C7DA97F-6E25-4982-9025-572E265BE2F7}" type="presParOf" srcId="{9FA46B24-58B5-4542-BCAB-71797FC7AE43}" destId="{092C8991-4E0B-4D05-B2A9-50DAE57C572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695BA4A-9ECD-48EF-A24A-0E9669096678}" type="doc">
      <dgm:prSet loTypeId="urn:microsoft.com/office/officeart/2018/2/layout/IconVerticalSolidList" loCatId="icon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1051E23-5E93-4B33-A1DF-77059192A121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Telehealth and virtual care increased after COVID-19 pandemic.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D87C05-D0BB-46FB-AE17-9AA53D68EA18}" type="parTrans" cxnId="{AD452C56-D752-4E81-9520-581849C81686}">
      <dgm:prSet/>
      <dgm:spPr/>
      <dgm:t>
        <a:bodyPr/>
        <a:lstStyle/>
        <a:p>
          <a:endParaRPr lang="en-US"/>
        </a:p>
      </dgm:t>
    </dgm:pt>
    <dgm:pt modelId="{2D6A0B37-AB5A-44D4-9FBF-6DFD381FC4E9}" type="sibTrans" cxnId="{AD452C56-D752-4E81-9520-581849C81686}">
      <dgm:prSet/>
      <dgm:spPr/>
      <dgm:t>
        <a:bodyPr/>
        <a:lstStyle/>
        <a:p>
          <a:endParaRPr lang="en-US"/>
        </a:p>
      </dgm:t>
    </dgm:pt>
    <dgm:pt modelId="{205D1F9C-61FF-427E-A57E-869996BE30EE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Community health programmes improve local access.(e.g. Social prescribing and health Hubs).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DF49B8-6954-4A8B-A8B8-7C8DB2E04E3F}" type="parTrans" cxnId="{A9C11EB5-508E-40C5-A216-C347DCA2B3AD}">
      <dgm:prSet/>
      <dgm:spPr/>
      <dgm:t>
        <a:bodyPr/>
        <a:lstStyle/>
        <a:p>
          <a:endParaRPr lang="en-US"/>
        </a:p>
      </dgm:t>
    </dgm:pt>
    <dgm:pt modelId="{793DF919-06F5-44FA-BAA2-3710978CFA0E}" type="sibTrans" cxnId="{A9C11EB5-508E-40C5-A216-C347DCA2B3AD}">
      <dgm:prSet/>
      <dgm:spPr/>
      <dgm:t>
        <a:bodyPr/>
        <a:lstStyle/>
        <a:p>
          <a:endParaRPr lang="en-US"/>
        </a:p>
      </dgm:t>
    </dgm:pt>
    <dgm:pt modelId="{CA7FD520-6FB5-460A-B947-EE4907FD3147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Wellness programmes support prevention(e.g. Preventive Mental Health Platforms).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53ECBA-F183-4C7F-92DB-70D628D68778}" type="parTrans" cxnId="{492BD620-EDA6-4183-B589-E2FA169489E3}">
      <dgm:prSet/>
      <dgm:spPr/>
      <dgm:t>
        <a:bodyPr/>
        <a:lstStyle/>
        <a:p>
          <a:endParaRPr lang="en-US"/>
        </a:p>
      </dgm:t>
    </dgm:pt>
    <dgm:pt modelId="{210AB18A-8101-4717-B94C-C668BB03FE3B}" type="sibTrans" cxnId="{492BD620-EDA6-4183-B589-E2FA169489E3}">
      <dgm:prSet/>
      <dgm:spPr/>
      <dgm:t>
        <a:bodyPr/>
        <a:lstStyle/>
        <a:p>
          <a:endParaRPr lang="en-US"/>
        </a:p>
      </dgm:t>
    </dgm:pt>
    <dgm:pt modelId="{EEB070F7-9682-4144-8099-BD7CA7BBF0EB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Practical example: remote monitoring for long-term conditions (Hidalgo-Padilla et al., 2025).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41E7B5-852C-4DB9-87CA-AA473724A755}" type="parTrans" cxnId="{6FC8483F-D764-481C-90E2-CE84FF6B0D98}">
      <dgm:prSet/>
      <dgm:spPr/>
      <dgm:t>
        <a:bodyPr/>
        <a:lstStyle/>
        <a:p>
          <a:endParaRPr lang="en-US"/>
        </a:p>
      </dgm:t>
    </dgm:pt>
    <dgm:pt modelId="{C99AFC51-0A1E-423A-B36C-FF624E4E1B48}" type="sibTrans" cxnId="{6FC8483F-D764-481C-90E2-CE84FF6B0D98}">
      <dgm:prSet/>
      <dgm:spPr/>
      <dgm:t>
        <a:bodyPr/>
        <a:lstStyle/>
        <a:p>
          <a:endParaRPr lang="en-US"/>
        </a:p>
      </dgm:t>
    </dgm:pt>
    <dgm:pt modelId="{7F4CFB92-B86B-4274-AE39-84EF9E8A18FD}" type="pres">
      <dgm:prSet presAssocID="{3695BA4A-9ECD-48EF-A24A-0E9669096678}" presName="root" presStyleCnt="0">
        <dgm:presLayoutVars>
          <dgm:dir/>
          <dgm:resizeHandles val="exact"/>
        </dgm:presLayoutVars>
      </dgm:prSet>
      <dgm:spPr/>
    </dgm:pt>
    <dgm:pt modelId="{BDB7B702-FB1F-42EA-ABAB-D844C171C6CC}" type="pres">
      <dgm:prSet presAssocID="{21051E23-5E93-4B33-A1DF-77059192A121}" presName="compNode" presStyleCnt="0"/>
      <dgm:spPr/>
    </dgm:pt>
    <dgm:pt modelId="{96B9A383-E86E-4BFB-8C4F-EC5266353943}" type="pres">
      <dgm:prSet presAssocID="{21051E23-5E93-4B33-A1DF-77059192A121}" presName="bgRect" presStyleLbl="bgShp" presStyleIdx="0" presStyleCnt="4"/>
      <dgm:spPr>
        <a:solidFill>
          <a:schemeClr val="bg1">
            <a:lumMod val="95000"/>
          </a:schemeClr>
        </a:solidFill>
      </dgm:spPr>
    </dgm:pt>
    <dgm:pt modelId="{B60EC179-7D79-4084-8904-0FC99D508E39}" type="pres">
      <dgm:prSet presAssocID="{21051E23-5E93-4B33-A1DF-77059192A121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ud Computing"/>
        </a:ext>
      </dgm:extLst>
    </dgm:pt>
    <dgm:pt modelId="{2880CF5A-2227-421B-9481-7B104C01BABE}" type="pres">
      <dgm:prSet presAssocID="{21051E23-5E93-4B33-A1DF-77059192A121}" presName="spaceRect" presStyleCnt="0"/>
      <dgm:spPr/>
    </dgm:pt>
    <dgm:pt modelId="{33231F14-1F61-4A71-9C21-656BAE04EFA4}" type="pres">
      <dgm:prSet presAssocID="{21051E23-5E93-4B33-A1DF-77059192A121}" presName="parTx" presStyleLbl="revTx" presStyleIdx="0" presStyleCnt="4">
        <dgm:presLayoutVars>
          <dgm:chMax val="0"/>
          <dgm:chPref val="0"/>
        </dgm:presLayoutVars>
      </dgm:prSet>
      <dgm:spPr/>
    </dgm:pt>
    <dgm:pt modelId="{2D783E5F-AEA1-4FC9-8030-A685B3E61AD9}" type="pres">
      <dgm:prSet presAssocID="{2D6A0B37-AB5A-44D4-9FBF-6DFD381FC4E9}" presName="sibTrans" presStyleCnt="0"/>
      <dgm:spPr/>
    </dgm:pt>
    <dgm:pt modelId="{2C692734-8CA4-4BA3-BC8C-A9B6B9A2BEAE}" type="pres">
      <dgm:prSet presAssocID="{205D1F9C-61FF-427E-A57E-869996BE30EE}" presName="compNode" presStyleCnt="0"/>
      <dgm:spPr/>
    </dgm:pt>
    <dgm:pt modelId="{776AC8AC-AD65-4A3C-A120-DE174F467024}" type="pres">
      <dgm:prSet presAssocID="{205D1F9C-61FF-427E-A57E-869996BE30EE}" presName="bgRect" presStyleLbl="bgShp" presStyleIdx="1" presStyleCnt="4"/>
      <dgm:spPr>
        <a:solidFill>
          <a:schemeClr val="bg1">
            <a:lumMod val="95000"/>
          </a:schemeClr>
        </a:solidFill>
      </dgm:spPr>
    </dgm:pt>
    <dgm:pt modelId="{595B9C32-BC64-4516-8E24-115A61DCF272}" type="pres">
      <dgm:prSet presAssocID="{205D1F9C-61FF-427E-A57E-869996BE30EE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FAF58F71-D43C-4B48-BD46-87E156888862}" type="pres">
      <dgm:prSet presAssocID="{205D1F9C-61FF-427E-A57E-869996BE30EE}" presName="spaceRect" presStyleCnt="0"/>
      <dgm:spPr/>
    </dgm:pt>
    <dgm:pt modelId="{872AA83E-587A-4910-A105-7538DB197EE5}" type="pres">
      <dgm:prSet presAssocID="{205D1F9C-61FF-427E-A57E-869996BE30EE}" presName="parTx" presStyleLbl="revTx" presStyleIdx="1" presStyleCnt="4">
        <dgm:presLayoutVars>
          <dgm:chMax val="0"/>
          <dgm:chPref val="0"/>
        </dgm:presLayoutVars>
      </dgm:prSet>
      <dgm:spPr/>
    </dgm:pt>
    <dgm:pt modelId="{425447A8-98EC-4629-9DCA-AF348687FCEF}" type="pres">
      <dgm:prSet presAssocID="{793DF919-06F5-44FA-BAA2-3710978CFA0E}" presName="sibTrans" presStyleCnt="0"/>
      <dgm:spPr/>
    </dgm:pt>
    <dgm:pt modelId="{7F00A4BD-31FB-445F-A622-02EBF7C4B765}" type="pres">
      <dgm:prSet presAssocID="{CA7FD520-6FB5-460A-B947-EE4907FD3147}" presName="compNode" presStyleCnt="0"/>
      <dgm:spPr/>
    </dgm:pt>
    <dgm:pt modelId="{88DE22A0-A84B-4D81-BA67-38AA831D9433}" type="pres">
      <dgm:prSet presAssocID="{CA7FD520-6FB5-460A-B947-EE4907FD3147}" presName="bgRect" presStyleLbl="bgShp" presStyleIdx="2" presStyleCnt="4"/>
      <dgm:spPr>
        <a:solidFill>
          <a:schemeClr val="bg1">
            <a:lumMod val="95000"/>
          </a:schemeClr>
        </a:solidFill>
      </dgm:spPr>
    </dgm:pt>
    <dgm:pt modelId="{09D95B78-9CA5-4586-A751-2729B6E80E56}" type="pres">
      <dgm:prSet presAssocID="{CA7FD520-6FB5-460A-B947-EE4907FD3147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837B25C6-31F4-4079-BA37-4959382A18DA}" type="pres">
      <dgm:prSet presAssocID="{CA7FD520-6FB5-460A-B947-EE4907FD3147}" presName="spaceRect" presStyleCnt="0"/>
      <dgm:spPr/>
    </dgm:pt>
    <dgm:pt modelId="{D349DAD4-245C-4149-831C-EC09ECB04976}" type="pres">
      <dgm:prSet presAssocID="{CA7FD520-6FB5-460A-B947-EE4907FD3147}" presName="parTx" presStyleLbl="revTx" presStyleIdx="2" presStyleCnt="4">
        <dgm:presLayoutVars>
          <dgm:chMax val="0"/>
          <dgm:chPref val="0"/>
        </dgm:presLayoutVars>
      </dgm:prSet>
      <dgm:spPr/>
    </dgm:pt>
    <dgm:pt modelId="{20D669F1-4819-46D0-AF8A-00451B538FFE}" type="pres">
      <dgm:prSet presAssocID="{210AB18A-8101-4717-B94C-C668BB03FE3B}" presName="sibTrans" presStyleCnt="0"/>
      <dgm:spPr/>
    </dgm:pt>
    <dgm:pt modelId="{01C7BB9D-1CD6-47BD-A8D6-50320633C047}" type="pres">
      <dgm:prSet presAssocID="{EEB070F7-9682-4144-8099-BD7CA7BBF0EB}" presName="compNode" presStyleCnt="0"/>
      <dgm:spPr/>
    </dgm:pt>
    <dgm:pt modelId="{5B23A953-2630-46DA-A162-FD962FA8F33E}" type="pres">
      <dgm:prSet presAssocID="{EEB070F7-9682-4144-8099-BD7CA7BBF0EB}" presName="bgRect" presStyleLbl="bgShp" presStyleIdx="3" presStyleCnt="4"/>
      <dgm:spPr>
        <a:solidFill>
          <a:schemeClr val="bg1">
            <a:lumMod val="95000"/>
          </a:schemeClr>
        </a:solidFill>
      </dgm:spPr>
    </dgm:pt>
    <dgm:pt modelId="{2E3AAD48-BE95-4FAF-8CE9-00B012982EA6}" type="pres">
      <dgm:prSet presAssocID="{EEB070F7-9682-4144-8099-BD7CA7BBF0EB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mote control"/>
        </a:ext>
      </dgm:extLst>
    </dgm:pt>
    <dgm:pt modelId="{9878F947-FA43-4F3E-9921-83997FD7A0AA}" type="pres">
      <dgm:prSet presAssocID="{EEB070F7-9682-4144-8099-BD7CA7BBF0EB}" presName="spaceRect" presStyleCnt="0"/>
      <dgm:spPr/>
    </dgm:pt>
    <dgm:pt modelId="{744E5365-4C35-442D-A11F-D7A0CF0DD397}" type="pres">
      <dgm:prSet presAssocID="{EEB070F7-9682-4144-8099-BD7CA7BBF0E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492BD620-EDA6-4183-B589-E2FA169489E3}" srcId="{3695BA4A-9ECD-48EF-A24A-0E9669096678}" destId="{CA7FD520-6FB5-460A-B947-EE4907FD3147}" srcOrd="2" destOrd="0" parTransId="{E753ECBA-F183-4C7F-92DB-70D628D68778}" sibTransId="{210AB18A-8101-4717-B94C-C668BB03FE3B}"/>
    <dgm:cxn modelId="{2E7CDF25-57ED-4937-83A8-E8A5566F4E1B}" type="presOf" srcId="{3695BA4A-9ECD-48EF-A24A-0E9669096678}" destId="{7F4CFB92-B86B-4274-AE39-84EF9E8A18FD}" srcOrd="0" destOrd="0" presId="urn:microsoft.com/office/officeart/2018/2/layout/IconVerticalSolidList"/>
    <dgm:cxn modelId="{3AB60C31-89BA-4F2E-A3B9-9EAA4AEEDA97}" type="presOf" srcId="{21051E23-5E93-4B33-A1DF-77059192A121}" destId="{33231F14-1F61-4A71-9C21-656BAE04EFA4}" srcOrd="0" destOrd="0" presId="urn:microsoft.com/office/officeart/2018/2/layout/IconVerticalSolidList"/>
    <dgm:cxn modelId="{6FC8483F-D764-481C-90E2-CE84FF6B0D98}" srcId="{3695BA4A-9ECD-48EF-A24A-0E9669096678}" destId="{EEB070F7-9682-4144-8099-BD7CA7BBF0EB}" srcOrd="3" destOrd="0" parTransId="{7941E7B5-852C-4DB9-87CA-AA473724A755}" sibTransId="{C99AFC51-0A1E-423A-B36C-FF624E4E1B48}"/>
    <dgm:cxn modelId="{B36A596D-DA88-4003-96C6-FBC7B232F845}" type="presOf" srcId="{CA7FD520-6FB5-460A-B947-EE4907FD3147}" destId="{D349DAD4-245C-4149-831C-EC09ECB04976}" srcOrd="0" destOrd="0" presId="urn:microsoft.com/office/officeart/2018/2/layout/IconVerticalSolidList"/>
    <dgm:cxn modelId="{AD452C56-D752-4E81-9520-581849C81686}" srcId="{3695BA4A-9ECD-48EF-A24A-0E9669096678}" destId="{21051E23-5E93-4B33-A1DF-77059192A121}" srcOrd="0" destOrd="0" parTransId="{60D87C05-D0BB-46FB-AE17-9AA53D68EA18}" sibTransId="{2D6A0B37-AB5A-44D4-9FBF-6DFD381FC4E9}"/>
    <dgm:cxn modelId="{7B3D8F7D-17CB-4BF1-BFD1-3E7CBF6E8A0B}" type="presOf" srcId="{EEB070F7-9682-4144-8099-BD7CA7BBF0EB}" destId="{744E5365-4C35-442D-A11F-D7A0CF0DD397}" srcOrd="0" destOrd="0" presId="urn:microsoft.com/office/officeart/2018/2/layout/IconVerticalSolidList"/>
    <dgm:cxn modelId="{C32A249A-C679-460B-9391-62FF5915EA80}" type="presOf" srcId="{205D1F9C-61FF-427E-A57E-869996BE30EE}" destId="{872AA83E-587A-4910-A105-7538DB197EE5}" srcOrd="0" destOrd="0" presId="urn:microsoft.com/office/officeart/2018/2/layout/IconVerticalSolidList"/>
    <dgm:cxn modelId="{A9C11EB5-508E-40C5-A216-C347DCA2B3AD}" srcId="{3695BA4A-9ECD-48EF-A24A-0E9669096678}" destId="{205D1F9C-61FF-427E-A57E-869996BE30EE}" srcOrd="1" destOrd="0" parTransId="{E8DF49B8-6954-4A8B-A8B8-7C8DB2E04E3F}" sibTransId="{793DF919-06F5-44FA-BAA2-3710978CFA0E}"/>
    <dgm:cxn modelId="{29DAE192-25C2-4BAC-9643-A645C1DE8B82}" type="presParOf" srcId="{7F4CFB92-B86B-4274-AE39-84EF9E8A18FD}" destId="{BDB7B702-FB1F-42EA-ABAB-D844C171C6CC}" srcOrd="0" destOrd="0" presId="urn:microsoft.com/office/officeart/2018/2/layout/IconVerticalSolidList"/>
    <dgm:cxn modelId="{3BCFA6E7-3113-426F-84A3-FB6F51C1FB67}" type="presParOf" srcId="{BDB7B702-FB1F-42EA-ABAB-D844C171C6CC}" destId="{96B9A383-E86E-4BFB-8C4F-EC5266353943}" srcOrd="0" destOrd="0" presId="urn:microsoft.com/office/officeart/2018/2/layout/IconVerticalSolidList"/>
    <dgm:cxn modelId="{9B7FB567-1AF2-4CA1-9AA5-B7A062F297C1}" type="presParOf" srcId="{BDB7B702-FB1F-42EA-ABAB-D844C171C6CC}" destId="{B60EC179-7D79-4084-8904-0FC99D508E39}" srcOrd="1" destOrd="0" presId="urn:microsoft.com/office/officeart/2018/2/layout/IconVerticalSolidList"/>
    <dgm:cxn modelId="{D23959FB-B5E1-47D9-8369-735510B9E44D}" type="presParOf" srcId="{BDB7B702-FB1F-42EA-ABAB-D844C171C6CC}" destId="{2880CF5A-2227-421B-9481-7B104C01BABE}" srcOrd="2" destOrd="0" presId="urn:microsoft.com/office/officeart/2018/2/layout/IconVerticalSolidList"/>
    <dgm:cxn modelId="{73B39C14-BFAC-43C3-84B7-E4D848D2ECE4}" type="presParOf" srcId="{BDB7B702-FB1F-42EA-ABAB-D844C171C6CC}" destId="{33231F14-1F61-4A71-9C21-656BAE04EFA4}" srcOrd="3" destOrd="0" presId="urn:microsoft.com/office/officeart/2018/2/layout/IconVerticalSolidList"/>
    <dgm:cxn modelId="{F7A9ADB5-2A9E-4F99-A21D-7A0592866BB9}" type="presParOf" srcId="{7F4CFB92-B86B-4274-AE39-84EF9E8A18FD}" destId="{2D783E5F-AEA1-4FC9-8030-A685B3E61AD9}" srcOrd="1" destOrd="0" presId="urn:microsoft.com/office/officeart/2018/2/layout/IconVerticalSolidList"/>
    <dgm:cxn modelId="{5875EC1E-5D00-46AD-884E-003D4F842188}" type="presParOf" srcId="{7F4CFB92-B86B-4274-AE39-84EF9E8A18FD}" destId="{2C692734-8CA4-4BA3-BC8C-A9B6B9A2BEAE}" srcOrd="2" destOrd="0" presId="urn:microsoft.com/office/officeart/2018/2/layout/IconVerticalSolidList"/>
    <dgm:cxn modelId="{1A8B4F70-FB3F-4DA9-89FA-C7CF720F0577}" type="presParOf" srcId="{2C692734-8CA4-4BA3-BC8C-A9B6B9A2BEAE}" destId="{776AC8AC-AD65-4A3C-A120-DE174F467024}" srcOrd="0" destOrd="0" presId="urn:microsoft.com/office/officeart/2018/2/layout/IconVerticalSolidList"/>
    <dgm:cxn modelId="{F4D8FE53-06B1-4CF3-B83A-5C537535028C}" type="presParOf" srcId="{2C692734-8CA4-4BA3-BC8C-A9B6B9A2BEAE}" destId="{595B9C32-BC64-4516-8E24-115A61DCF272}" srcOrd="1" destOrd="0" presId="urn:microsoft.com/office/officeart/2018/2/layout/IconVerticalSolidList"/>
    <dgm:cxn modelId="{B0ADE808-294D-4963-ADE1-CA44C14C516A}" type="presParOf" srcId="{2C692734-8CA4-4BA3-BC8C-A9B6B9A2BEAE}" destId="{FAF58F71-D43C-4B48-BD46-87E156888862}" srcOrd="2" destOrd="0" presId="urn:microsoft.com/office/officeart/2018/2/layout/IconVerticalSolidList"/>
    <dgm:cxn modelId="{5A69B142-6D3F-4D50-B4AD-8F61C65B0E5F}" type="presParOf" srcId="{2C692734-8CA4-4BA3-BC8C-A9B6B9A2BEAE}" destId="{872AA83E-587A-4910-A105-7538DB197EE5}" srcOrd="3" destOrd="0" presId="urn:microsoft.com/office/officeart/2018/2/layout/IconVerticalSolidList"/>
    <dgm:cxn modelId="{BA153F43-109F-4891-9199-D7EA13BF8D4B}" type="presParOf" srcId="{7F4CFB92-B86B-4274-AE39-84EF9E8A18FD}" destId="{425447A8-98EC-4629-9DCA-AF348687FCEF}" srcOrd="3" destOrd="0" presId="urn:microsoft.com/office/officeart/2018/2/layout/IconVerticalSolidList"/>
    <dgm:cxn modelId="{C4449121-CA4A-4D5E-8005-AB43A7E78FFA}" type="presParOf" srcId="{7F4CFB92-B86B-4274-AE39-84EF9E8A18FD}" destId="{7F00A4BD-31FB-445F-A622-02EBF7C4B765}" srcOrd="4" destOrd="0" presId="urn:microsoft.com/office/officeart/2018/2/layout/IconVerticalSolidList"/>
    <dgm:cxn modelId="{1B8FBCF1-E495-4267-825F-B6DA23FABB58}" type="presParOf" srcId="{7F00A4BD-31FB-445F-A622-02EBF7C4B765}" destId="{88DE22A0-A84B-4D81-BA67-38AA831D9433}" srcOrd="0" destOrd="0" presId="urn:microsoft.com/office/officeart/2018/2/layout/IconVerticalSolidList"/>
    <dgm:cxn modelId="{93E5051B-08C1-42DA-A3C7-DB20115D400E}" type="presParOf" srcId="{7F00A4BD-31FB-445F-A622-02EBF7C4B765}" destId="{09D95B78-9CA5-4586-A751-2729B6E80E56}" srcOrd="1" destOrd="0" presId="urn:microsoft.com/office/officeart/2018/2/layout/IconVerticalSolidList"/>
    <dgm:cxn modelId="{561ADAE9-EB97-4D80-A8EC-CFB0E05F3459}" type="presParOf" srcId="{7F00A4BD-31FB-445F-A622-02EBF7C4B765}" destId="{837B25C6-31F4-4079-BA37-4959382A18DA}" srcOrd="2" destOrd="0" presId="urn:microsoft.com/office/officeart/2018/2/layout/IconVerticalSolidList"/>
    <dgm:cxn modelId="{8351E94E-57D3-44A9-86B3-3714BA3BBBCE}" type="presParOf" srcId="{7F00A4BD-31FB-445F-A622-02EBF7C4B765}" destId="{D349DAD4-245C-4149-831C-EC09ECB04976}" srcOrd="3" destOrd="0" presId="urn:microsoft.com/office/officeart/2018/2/layout/IconVerticalSolidList"/>
    <dgm:cxn modelId="{EA289695-5D69-4B48-B1FE-6D4C35BA603C}" type="presParOf" srcId="{7F4CFB92-B86B-4274-AE39-84EF9E8A18FD}" destId="{20D669F1-4819-46D0-AF8A-00451B538FFE}" srcOrd="5" destOrd="0" presId="urn:microsoft.com/office/officeart/2018/2/layout/IconVerticalSolidList"/>
    <dgm:cxn modelId="{CF0F2B8D-D7BD-4546-A45B-E839BBECB3CA}" type="presParOf" srcId="{7F4CFB92-B86B-4274-AE39-84EF9E8A18FD}" destId="{01C7BB9D-1CD6-47BD-A8D6-50320633C047}" srcOrd="6" destOrd="0" presId="urn:microsoft.com/office/officeart/2018/2/layout/IconVerticalSolidList"/>
    <dgm:cxn modelId="{49B59084-14BF-4FEF-AF67-AF05504B45C9}" type="presParOf" srcId="{01C7BB9D-1CD6-47BD-A8D6-50320633C047}" destId="{5B23A953-2630-46DA-A162-FD962FA8F33E}" srcOrd="0" destOrd="0" presId="urn:microsoft.com/office/officeart/2018/2/layout/IconVerticalSolidList"/>
    <dgm:cxn modelId="{C5FAC5E6-2A17-45F8-8471-A486CC971A69}" type="presParOf" srcId="{01C7BB9D-1CD6-47BD-A8D6-50320633C047}" destId="{2E3AAD48-BE95-4FAF-8CE9-00B012982EA6}" srcOrd="1" destOrd="0" presId="urn:microsoft.com/office/officeart/2018/2/layout/IconVerticalSolidList"/>
    <dgm:cxn modelId="{53FD3A21-BC35-4405-933B-E0472BC0A231}" type="presParOf" srcId="{01C7BB9D-1CD6-47BD-A8D6-50320633C047}" destId="{9878F947-FA43-4F3E-9921-83997FD7A0AA}" srcOrd="2" destOrd="0" presId="urn:microsoft.com/office/officeart/2018/2/layout/IconVerticalSolidList"/>
    <dgm:cxn modelId="{7991D630-E263-4EF9-A420-864291DF1BA2}" type="presParOf" srcId="{01C7BB9D-1CD6-47BD-A8D6-50320633C047}" destId="{744E5365-4C35-442D-A11F-D7A0CF0DD39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695BA4A-9ECD-48EF-A24A-0E966909667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1BE158-D3FD-4C39-AE13-260253152C54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                                     </a:t>
          </a:r>
          <a:r>
            <a:rPr lang="en-GB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Public Health Initiatives:</a:t>
          </a:r>
        </a:p>
      </dgm:t>
    </dgm:pt>
    <dgm:pt modelId="{196A894E-CF6A-46B6-9306-8251F0B16AC2}" type="parTrans" cxnId="{2A7A6BF8-457A-42B8-8A01-A1822A804DDA}">
      <dgm:prSet/>
      <dgm:spPr/>
      <dgm:t>
        <a:bodyPr/>
        <a:lstStyle/>
        <a:p>
          <a:endParaRPr lang="en-GB"/>
        </a:p>
      </dgm:t>
    </dgm:pt>
    <dgm:pt modelId="{93E691EF-E887-44F3-98C7-1A4FB18A21E0}" type="sibTrans" cxnId="{2A7A6BF8-457A-42B8-8A01-A1822A804DDA}">
      <dgm:prSet/>
      <dgm:spPr/>
      <dgm:t>
        <a:bodyPr/>
        <a:lstStyle/>
        <a:p>
          <a:endParaRPr lang="en-GB"/>
        </a:p>
      </dgm:t>
    </dgm:pt>
    <dgm:pt modelId="{926C1B00-D844-4E69-A51A-807501F0475A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NHS Quit Smoking App: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 Initiative to raise awareness and prevent smoking in the community).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4513CD-363A-4B66-A898-FE2307B50CC4}" type="parTrans" cxnId="{0266DE16-8732-4994-A737-A6AA09FBCA90}">
      <dgm:prSet/>
      <dgm:spPr/>
      <dgm:t>
        <a:bodyPr/>
        <a:lstStyle/>
        <a:p>
          <a:endParaRPr lang="en-GB"/>
        </a:p>
      </dgm:t>
    </dgm:pt>
    <dgm:pt modelId="{B0F871EF-CCB8-4851-AA5B-9A749BC4F944}" type="sibTrans" cxnId="{0266DE16-8732-4994-A737-A6AA09FBCA90}">
      <dgm:prSet/>
      <dgm:spPr/>
      <dgm:t>
        <a:bodyPr/>
        <a:lstStyle/>
        <a:p>
          <a:endParaRPr lang="en-GB"/>
        </a:p>
      </dgm:t>
    </dgm:pt>
    <dgm:pt modelId="{925EB6B3-CE37-4C99-9146-3294AAA52310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Better Health: 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(Supports programs for preventing obesity in the community).</a:t>
          </a:r>
        </a:p>
      </dgm:t>
    </dgm:pt>
    <dgm:pt modelId="{B33B5D40-BB9D-43E7-B4F0-5A8C285165C4}" type="parTrans" cxnId="{459EB4F6-2207-4DDA-8579-2E49463F78A4}">
      <dgm:prSet/>
      <dgm:spPr/>
      <dgm:t>
        <a:bodyPr/>
        <a:lstStyle/>
        <a:p>
          <a:endParaRPr lang="en-GB"/>
        </a:p>
      </dgm:t>
    </dgm:pt>
    <dgm:pt modelId="{7415E382-2DE0-4175-A988-1841923AA575}" type="sibTrans" cxnId="{459EB4F6-2207-4DDA-8579-2E49463F78A4}">
      <dgm:prSet/>
      <dgm:spPr/>
      <dgm:t>
        <a:bodyPr/>
        <a:lstStyle/>
        <a:p>
          <a:endParaRPr lang="en-GB"/>
        </a:p>
      </dgm:t>
    </dgm:pt>
    <dgm:pt modelId="{FDBC868B-0940-4ABF-AFCA-F291DADB0948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Walking Groups/ Green Gyms: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(Guided walks to enhance cardiovascular health and wellness).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5769FC-158D-4B37-B9FD-FAD8F3DDE85F}" type="parTrans" cxnId="{8F8EC884-5889-44B8-9976-18C2E1B850CD}">
      <dgm:prSet/>
      <dgm:spPr/>
      <dgm:t>
        <a:bodyPr/>
        <a:lstStyle/>
        <a:p>
          <a:endParaRPr lang="en-GB"/>
        </a:p>
      </dgm:t>
    </dgm:pt>
    <dgm:pt modelId="{F63DE278-33AA-4166-8277-AF47DF34C6F1}" type="sibTrans" cxnId="{8F8EC884-5889-44B8-9976-18C2E1B850CD}">
      <dgm:prSet/>
      <dgm:spPr/>
      <dgm:t>
        <a:bodyPr/>
        <a:lstStyle/>
        <a:p>
          <a:endParaRPr lang="en-GB"/>
        </a:p>
      </dgm:t>
    </dgm:pt>
    <dgm:pt modelId="{516E6CFB-6E4E-46C2-A6E0-C73035B0927D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Promotes health living through community-based programs and prevention</a:t>
          </a:r>
          <a:endParaRPr lang="en-GB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896F34-95EB-4D44-8270-67D71702E0F2}" type="parTrans" cxnId="{567CEFE8-0B52-4C42-94E0-30F1C0277175}">
      <dgm:prSet/>
      <dgm:spPr/>
      <dgm:t>
        <a:bodyPr/>
        <a:lstStyle/>
        <a:p>
          <a:endParaRPr lang="en-GB"/>
        </a:p>
      </dgm:t>
    </dgm:pt>
    <dgm:pt modelId="{1C730E49-01BE-45E0-96D3-B01D59AFAA9A}" type="sibTrans" cxnId="{567CEFE8-0B52-4C42-94E0-30F1C0277175}">
      <dgm:prSet/>
      <dgm:spPr/>
      <dgm:t>
        <a:bodyPr/>
        <a:lstStyle/>
        <a:p>
          <a:endParaRPr lang="en-GB"/>
        </a:p>
      </dgm:t>
    </dgm:pt>
    <dgm:pt modelId="{4213F4C4-5274-46C0-964F-00524CA9EC52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                              </a:t>
          </a: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(Talbot and Branley-Bell, 2021).</a:t>
          </a:r>
        </a:p>
      </dgm:t>
    </dgm:pt>
    <dgm:pt modelId="{41198B24-8AFA-483F-B71E-F381E4A8145B}" type="parTrans" cxnId="{B909E47B-CCD6-4180-82FA-E47E88030BFE}">
      <dgm:prSet/>
      <dgm:spPr/>
      <dgm:t>
        <a:bodyPr/>
        <a:lstStyle/>
        <a:p>
          <a:endParaRPr lang="en-GB"/>
        </a:p>
      </dgm:t>
    </dgm:pt>
    <dgm:pt modelId="{A26A5A56-53C3-4BCD-B9AE-9C1EB02F7A7D}" type="sibTrans" cxnId="{B909E47B-CCD6-4180-82FA-E47E88030BFE}">
      <dgm:prSet/>
      <dgm:spPr/>
      <dgm:t>
        <a:bodyPr/>
        <a:lstStyle/>
        <a:p>
          <a:endParaRPr lang="en-GB"/>
        </a:p>
      </dgm:t>
    </dgm:pt>
    <dgm:pt modelId="{2363DAC0-9441-45AE-BF90-02AB68B153A6}" type="pres">
      <dgm:prSet presAssocID="{3695BA4A-9ECD-48EF-A24A-0E9669096678}" presName="linear" presStyleCnt="0">
        <dgm:presLayoutVars>
          <dgm:animLvl val="lvl"/>
          <dgm:resizeHandles val="exact"/>
        </dgm:presLayoutVars>
      </dgm:prSet>
      <dgm:spPr/>
    </dgm:pt>
    <dgm:pt modelId="{282FB474-ADCE-4875-BF9F-F50449894C57}" type="pres">
      <dgm:prSet presAssocID="{2E1BE158-D3FD-4C39-AE13-260253152C54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3D633164-0D2A-4541-B868-596138323F58}" type="pres">
      <dgm:prSet presAssocID="{93E691EF-E887-44F3-98C7-1A4FB18A21E0}" presName="spacer" presStyleCnt="0"/>
      <dgm:spPr/>
    </dgm:pt>
    <dgm:pt modelId="{9E7D9286-32BC-43FD-8FCF-C9A97B39C7DD}" type="pres">
      <dgm:prSet presAssocID="{926C1B00-D844-4E69-A51A-807501F0475A}" presName="parentText" presStyleLbl="node1" presStyleIdx="1" presStyleCnt="6" custLinFactY="-1324" custLinFactNeighborX="26751" custLinFactNeighborY="-100000">
        <dgm:presLayoutVars>
          <dgm:chMax val="0"/>
          <dgm:bulletEnabled val="1"/>
        </dgm:presLayoutVars>
      </dgm:prSet>
      <dgm:spPr/>
    </dgm:pt>
    <dgm:pt modelId="{2E7BAA8D-C1E3-4F76-8126-48932A606A27}" type="pres">
      <dgm:prSet presAssocID="{B0F871EF-CCB8-4851-AA5B-9A749BC4F944}" presName="spacer" presStyleCnt="0"/>
      <dgm:spPr/>
    </dgm:pt>
    <dgm:pt modelId="{303470D7-DE4D-4852-B926-F18B6CA10A6E}" type="pres">
      <dgm:prSet presAssocID="{925EB6B3-CE37-4C99-9146-3294AAA52310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C43AA90A-AED2-4BE1-9533-0697F4AB0E33}" type="pres">
      <dgm:prSet presAssocID="{7415E382-2DE0-4175-A988-1841923AA575}" presName="spacer" presStyleCnt="0"/>
      <dgm:spPr/>
    </dgm:pt>
    <dgm:pt modelId="{51F9D86A-1AAD-47FB-91C1-2FFC7152DB0A}" type="pres">
      <dgm:prSet presAssocID="{FDBC868B-0940-4ABF-AFCA-F291DADB0948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DECDDB9-78E5-41A1-B60F-4C2694369273}" type="pres">
      <dgm:prSet presAssocID="{F63DE278-33AA-4166-8277-AF47DF34C6F1}" presName="spacer" presStyleCnt="0"/>
      <dgm:spPr/>
    </dgm:pt>
    <dgm:pt modelId="{43C6BAB9-A8E7-46F4-ABFE-C6B79FD03A55}" type="pres">
      <dgm:prSet presAssocID="{516E6CFB-6E4E-46C2-A6E0-C73035B0927D}" presName="parentText" presStyleLbl="node1" presStyleIdx="4" presStyleCnt="6" custLinFactY="3359" custLinFactNeighborX="-5443" custLinFactNeighborY="100000">
        <dgm:presLayoutVars>
          <dgm:chMax val="0"/>
          <dgm:bulletEnabled val="1"/>
        </dgm:presLayoutVars>
      </dgm:prSet>
      <dgm:spPr/>
    </dgm:pt>
    <dgm:pt modelId="{13DAD66C-B8F2-443E-9133-EE9326748DEB}" type="pres">
      <dgm:prSet presAssocID="{1C730E49-01BE-45E0-96D3-B01D59AFAA9A}" presName="spacer" presStyleCnt="0"/>
      <dgm:spPr/>
    </dgm:pt>
    <dgm:pt modelId="{CB894214-BD0C-4F24-8415-2D2F2432F5A6}" type="pres">
      <dgm:prSet presAssocID="{4213F4C4-5274-46C0-964F-00524CA9EC52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48FD400D-031E-4F9E-B396-DD4ACD6C07A9}" type="presOf" srcId="{FDBC868B-0940-4ABF-AFCA-F291DADB0948}" destId="{51F9D86A-1AAD-47FB-91C1-2FFC7152DB0A}" srcOrd="0" destOrd="0" presId="urn:microsoft.com/office/officeart/2005/8/layout/vList2"/>
    <dgm:cxn modelId="{F1EF7F13-AC34-40A1-9DDA-56DD11284F55}" type="presOf" srcId="{925EB6B3-CE37-4C99-9146-3294AAA52310}" destId="{303470D7-DE4D-4852-B926-F18B6CA10A6E}" srcOrd="0" destOrd="0" presId="urn:microsoft.com/office/officeart/2005/8/layout/vList2"/>
    <dgm:cxn modelId="{0266DE16-8732-4994-A737-A6AA09FBCA90}" srcId="{3695BA4A-9ECD-48EF-A24A-0E9669096678}" destId="{926C1B00-D844-4E69-A51A-807501F0475A}" srcOrd="1" destOrd="0" parTransId="{FB4513CD-363A-4B66-A898-FE2307B50CC4}" sibTransId="{B0F871EF-CCB8-4851-AA5B-9A749BC4F944}"/>
    <dgm:cxn modelId="{84D9DE3B-A64D-49FC-9A66-4F64D142A7AD}" type="presOf" srcId="{4213F4C4-5274-46C0-964F-00524CA9EC52}" destId="{CB894214-BD0C-4F24-8415-2D2F2432F5A6}" srcOrd="0" destOrd="0" presId="urn:microsoft.com/office/officeart/2005/8/layout/vList2"/>
    <dgm:cxn modelId="{B909E47B-CCD6-4180-82FA-E47E88030BFE}" srcId="{3695BA4A-9ECD-48EF-A24A-0E9669096678}" destId="{4213F4C4-5274-46C0-964F-00524CA9EC52}" srcOrd="5" destOrd="0" parTransId="{41198B24-8AFA-483F-B71E-F381E4A8145B}" sibTransId="{A26A5A56-53C3-4BCD-B9AE-9C1EB02F7A7D}"/>
    <dgm:cxn modelId="{8F8EC884-5889-44B8-9976-18C2E1B850CD}" srcId="{3695BA4A-9ECD-48EF-A24A-0E9669096678}" destId="{FDBC868B-0940-4ABF-AFCA-F291DADB0948}" srcOrd="3" destOrd="0" parTransId="{195769FC-158D-4B37-B9FD-FAD8F3DDE85F}" sibTransId="{F63DE278-33AA-4166-8277-AF47DF34C6F1}"/>
    <dgm:cxn modelId="{4A3BD88B-2264-4E2E-872C-E792EBEFF649}" type="presOf" srcId="{3695BA4A-9ECD-48EF-A24A-0E9669096678}" destId="{2363DAC0-9441-45AE-BF90-02AB68B153A6}" srcOrd="0" destOrd="0" presId="urn:microsoft.com/office/officeart/2005/8/layout/vList2"/>
    <dgm:cxn modelId="{C8BE16C6-7F9C-48AB-9F2B-6F5672AE22CE}" type="presOf" srcId="{2E1BE158-D3FD-4C39-AE13-260253152C54}" destId="{282FB474-ADCE-4875-BF9F-F50449894C57}" srcOrd="0" destOrd="0" presId="urn:microsoft.com/office/officeart/2005/8/layout/vList2"/>
    <dgm:cxn modelId="{A774A4DF-EF59-4308-A6B7-7C52872711EE}" type="presOf" srcId="{516E6CFB-6E4E-46C2-A6E0-C73035B0927D}" destId="{43C6BAB9-A8E7-46F4-ABFE-C6B79FD03A55}" srcOrd="0" destOrd="0" presId="urn:microsoft.com/office/officeart/2005/8/layout/vList2"/>
    <dgm:cxn modelId="{567CEFE8-0B52-4C42-94E0-30F1C0277175}" srcId="{3695BA4A-9ECD-48EF-A24A-0E9669096678}" destId="{516E6CFB-6E4E-46C2-A6E0-C73035B0927D}" srcOrd="4" destOrd="0" parTransId="{A6896F34-95EB-4D44-8270-67D71702E0F2}" sibTransId="{1C730E49-01BE-45E0-96D3-B01D59AFAA9A}"/>
    <dgm:cxn modelId="{459EB4F6-2207-4DDA-8579-2E49463F78A4}" srcId="{3695BA4A-9ECD-48EF-A24A-0E9669096678}" destId="{925EB6B3-CE37-4C99-9146-3294AAA52310}" srcOrd="2" destOrd="0" parTransId="{B33B5D40-BB9D-43E7-B4F0-5A8C285165C4}" sibTransId="{7415E382-2DE0-4175-A988-1841923AA575}"/>
    <dgm:cxn modelId="{765193F7-EE8C-4F46-B588-CB5B487B372A}" type="presOf" srcId="{926C1B00-D844-4E69-A51A-807501F0475A}" destId="{9E7D9286-32BC-43FD-8FCF-C9A97B39C7DD}" srcOrd="0" destOrd="0" presId="urn:microsoft.com/office/officeart/2005/8/layout/vList2"/>
    <dgm:cxn modelId="{2A7A6BF8-457A-42B8-8A01-A1822A804DDA}" srcId="{3695BA4A-9ECD-48EF-A24A-0E9669096678}" destId="{2E1BE158-D3FD-4C39-AE13-260253152C54}" srcOrd="0" destOrd="0" parTransId="{196A894E-CF6A-46B6-9306-8251F0B16AC2}" sibTransId="{93E691EF-E887-44F3-98C7-1A4FB18A21E0}"/>
    <dgm:cxn modelId="{46C41031-95B9-44D3-8691-8BA5016D9845}" type="presParOf" srcId="{2363DAC0-9441-45AE-BF90-02AB68B153A6}" destId="{282FB474-ADCE-4875-BF9F-F50449894C57}" srcOrd="0" destOrd="0" presId="urn:microsoft.com/office/officeart/2005/8/layout/vList2"/>
    <dgm:cxn modelId="{445262C1-C8BC-4147-85AF-966E00C768C7}" type="presParOf" srcId="{2363DAC0-9441-45AE-BF90-02AB68B153A6}" destId="{3D633164-0D2A-4541-B868-596138323F58}" srcOrd="1" destOrd="0" presId="urn:microsoft.com/office/officeart/2005/8/layout/vList2"/>
    <dgm:cxn modelId="{3C391BE2-7036-4784-849C-66B2FB6F562A}" type="presParOf" srcId="{2363DAC0-9441-45AE-BF90-02AB68B153A6}" destId="{9E7D9286-32BC-43FD-8FCF-C9A97B39C7DD}" srcOrd="2" destOrd="0" presId="urn:microsoft.com/office/officeart/2005/8/layout/vList2"/>
    <dgm:cxn modelId="{F200FF6F-39A6-406A-AB7F-D44CF8AA35D5}" type="presParOf" srcId="{2363DAC0-9441-45AE-BF90-02AB68B153A6}" destId="{2E7BAA8D-C1E3-4F76-8126-48932A606A27}" srcOrd="3" destOrd="0" presId="urn:microsoft.com/office/officeart/2005/8/layout/vList2"/>
    <dgm:cxn modelId="{4F3A113C-04F9-4186-8832-520914DC2849}" type="presParOf" srcId="{2363DAC0-9441-45AE-BF90-02AB68B153A6}" destId="{303470D7-DE4D-4852-B926-F18B6CA10A6E}" srcOrd="4" destOrd="0" presId="urn:microsoft.com/office/officeart/2005/8/layout/vList2"/>
    <dgm:cxn modelId="{C2E97B6B-97A4-4DC5-8233-DC5A956DCBE1}" type="presParOf" srcId="{2363DAC0-9441-45AE-BF90-02AB68B153A6}" destId="{C43AA90A-AED2-4BE1-9533-0697F4AB0E33}" srcOrd="5" destOrd="0" presId="urn:microsoft.com/office/officeart/2005/8/layout/vList2"/>
    <dgm:cxn modelId="{A42339B6-6E8E-481C-AAB7-BC735ECF98D8}" type="presParOf" srcId="{2363DAC0-9441-45AE-BF90-02AB68B153A6}" destId="{51F9D86A-1AAD-47FB-91C1-2FFC7152DB0A}" srcOrd="6" destOrd="0" presId="urn:microsoft.com/office/officeart/2005/8/layout/vList2"/>
    <dgm:cxn modelId="{3394C668-9680-4079-A47C-A339541070F6}" type="presParOf" srcId="{2363DAC0-9441-45AE-BF90-02AB68B153A6}" destId="{2DECDDB9-78E5-41A1-B60F-4C2694369273}" srcOrd="7" destOrd="0" presId="urn:microsoft.com/office/officeart/2005/8/layout/vList2"/>
    <dgm:cxn modelId="{47AAE3FD-2D23-48E5-951A-FE3623F09B84}" type="presParOf" srcId="{2363DAC0-9441-45AE-BF90-02AB68B153A6}" destId="{43C6BAB9-A8E7-46F4-ABFE-C6B79FD03A55}" srcOrd="8" destOrd="0" presId="urn:microsoft.com/office/officeart/2005/8/layout/vList2"/>
    <dgm:cxn modelId="{0FE1ED37-4880-4008-8188-BAB940663A60}" type="presParOf" srcId="{2363DAC0-9441-45AE-BF90-02AB68B153A6}" destId="{13DAD66C-B8F2-443E-9133-EE9326748DEB}" srcOrd="9" destOrd="0" presId="urn:microsoft.com/office/officeart/2005/8/layout/vList2"/>
    <dgm:cxn modelId="{F6F954CE-1D10-41E7-A0A6-68F191ACA88B}" type="presParOf" srcId="{2363DAC0-9441-45AE-BF90-02AB68B153A6}" destId="{CB894214-BD0C-4F24-8415-2D2F2432F5A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C7CCB41-7B86-4B3E-8C93-7D7859056678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1214F4D-3B9A-402D-879A-B6AAC37F67DA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Health inequalities persist, driven by social determinants of health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87A18D-499F-4620-BFB3-439DFC14CC60}" type="parTrans" cxnId="{8BEEBB90-83CB-4001-ABDB-CD0FA103E4A7}">
      <dgm:prSet/>
      <dgm:spPr/>
      <dgm:t>
        <a:bodyPr/>
        <a:lstStyle/>
        <a:p>
          <a:endParaRPr lang="en-US"/>
        </a:p>
      </dgm:t>
    </dgm:pt>
    <dgm:pt modelId="{A1057020-B6B7-42B3-A67F-57CF45CC7E94}" type="sibTrans" cxnId="{8BEEBB90-83CB-4001-ABDB-CD0FA103E4A7}">
      <dgm:prSet/>
      <dgm:spPr/>
      <dgm:t>
        <a:bodyPr/>
        <a:lstStyle/>
        <a:p>
          <a:endParaRPr lang="en-US"/>
        </a:p>
      </dgm:t>
    </dgm:pt>
    <dgm:pt modelId="{8B8FF804-F1C1-4EA8-9A64-AC87A05A17FE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Deprived communities experience poorer health outcomes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46CFFC-958B-4CA8-BB78-566A8C6919C9}" type="parTrans" cxnId="{C697BAF8-E654-4F84-8DDC-434D7BB03EE1}">
      <dgm:prSet/>
      <dgm:spPr/>
      <dgm:t>
        <a:bodyPr/>
        <a:lstStyle/>
        <a:p>
          <a:endParaRPr lang="en-US"/>
        </a:p>
      </dgm:t>
    </dgm:pt>
    <dgm:pt modelId="{962CA64A-6E84-4ED5-A089-092C803BC0BC}" type="sibTrans" cxnId="{C697BAF8-E654-4F84-8DDC-434D7BB03EE1}">
      <dgm:prSet/>
      <dgm:spPr/>
      <dgm:t>
        <a:bodyPr/>
        <a:lstStyle/>
        <a:p>
          <a:endParaRPr lang="en-US"/>
        </a:p>
      </dgm:t>
    </dgm:pt>
    <dgm:pt modelId="{D7E10186-80A1-4FA6-85D6-C580ED963C5C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Unequal access contributes to disparities in health outcomes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A50859-0FD2-40B9-94E6-08E284ABAA33}" type="parTrans" cxnId="{77296961-5B02-4912-A0B0-1CA6CADD388D}">
      <dgm:prSet/>
      <dgm:spPr/>
      <dgm:t>
        <a:bodyPr/>
        <a:lstStyle/>
        <a:p>
          <a:endParaRPr lang="en-US"/>
        </a:p>
      </dgm:t>
    </dgm:pt>
    <dgm:pt modelId="{D063D8EE-1E6D-442D-A1AF-2D58AEC9CA3D}" type="sibTrans" cxnId="{77296961-5B02-4912-A0B0-1CA6CADD388D}">
      <dgm:prSet/>
      <dgm:spPr/>
      <dgm:t>
        <a:bodyPr/>
        <a:lstStyle/>
        <a:p>
          <a:endParaRPr lang="en-US"/>
        </a:p>
      </dgm:t>
    </dgm:pt>
    <dgm:pt modelId="{4C080661-A81C-45C3-B69E-6CAA6965BA65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Targeted interventions can reduce health inequities 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F15AB6-7554-4C23-B2DF-E2BD526EAF0D}" type="parTrans" cxnId="{20896B88-2AD8-4565-9B5E-A7F2C22AEF2B}">
      <dgm:prSet/>
      <dgm:spPr/>
      <dgm:t>
        <a:bodyPr/>
        <a:lstStyle/>
        <a:p>
          <a:endParaRPr lang="en-US"/>
        </a:p>
      </dgm:t>
    </dgm:pt>
    <dgm:pt modelId="{3DA50209-7798-475A-B986-A751B435CA79}" type="sibTrans" cxnId="{20896B88-2AD8-4565-9B5E-A7F2C22AEF2B}">
      <dgm:prSet/>
      <dgm:spPr/>
      <dgm:t>
        <a:bodyPr/>
        <a:lstStyle/>
        <a:p>
          <a:endParaRPr lang="en-US"/>
        </a:p>
      </dgm:t>
    </dgm:pt>
    <dgm:pt modelId="{1C9BB033-1C87-43D7-8AD2-448D9AADF9E8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           (Hayre et al., 2026).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AC64C2-7361-489A-A5ED-21A2E7805CF5}" type="parTrans" cxnId="{E1B4F719-5BC3-401D-8078-51C0E703A1A1}">
      <dgm:prSet/>
      <dgm:spPr/>
      <dgm:t>
        <a:bodyPr/>
        <a:lstStyle/>
        <a:p>
          <a:endParaRPr lang="en-US"/>
        </a:p>
      </dgm:t>
    </dgm:pt>
    <dgm:pt modelId="{0E033F8D-E50A-44A2-B566-10D1F06146B2}" type="sibTrans" cxnId="{E1B4F719-5BC3-401D-8078-51C0E703A1A1}">
      <dgm:prSet/>
      <dgm:spPr/>
      <dgm:t>
        <a:bodyPr/>
        <a:lstStyle/>
        <a:p>
          <a:endParaRPr lang="en-US"/>
        </a:p>
      </dgm:t>
    </dgm:pt>
    <dgm:pt modelId="{4A695F9E-CE07-4987-98A4-D73D58F2F58C}" type="pres">
      <dgm:prSet presAssocID="{BC7CCB41-7B86-4B3E-8C93-7D7859056678}" presName="linear" presStyleCnt="0">
        <dgm:presLayoutVars>
          <dgm:animLvl val="lvl"/>
          <dgm:resizeHandles val="exact"/>
        </dgm:presLayoutVars>
      </dgm:prSet>
      <dgm:spPr/>
    </dgm:pt>
    <dgm:pt modelId="{93E382BD-AAFC-45EC-91F3-7F08793C78AC}" type="pres">
      <dgm:prSet presAssocID="{91214F4D-3B9A-402D-879A-B6AAC37F67D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261D62F-B598-4FA0-B1BE-A746D9396E12}" type="pres">
      <dgm:prSet presAssocID="{A1057020-B6B7-42B3-A67F-57CF45CC7E94}" presName="spacer" presStyleCnt="0"/>
      <dgm:spPr/>
    </dgm:pt>
    <dgm:pt modelId="{A6B46A72-DB8E-4558-93C4-09CFD646995E}" type="pres">
      <dgm:prSet presAssocID="{8B8FF804-F1C1-4EA8-9A64-AC87A05A17FE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57F1A70-D4EA-484E-AF88-FEA918817033}" type="pres">
      <dgm:prSet presAssocID="{962CA64A-6E84-4ED5-A089-092C803BC0BC}" presName="spacer" presStyleCnt="0"/>
      <dgm:spPr/>
    </dgm:pt>
    <dgm:pt modelId="{97E35289-844D-48FD-9C29-1D719539FB63}" type="pres">
      <dgm:prSet presAssocID="{D7E10186-80A1-4FA6-85D6-C580ED963C5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454B1E8-5342-43A0-B8C7-A47D979DD86F}" type="pres">
      <dgm:prSet presAssocID="{D063D8EE-1E6D-442D-A1AF-2D58AEC9CA3D}" presName="spacer" presStyleCnt="0"/>
      <dgm:spPr/>
    </dgm:pt>
    <dgm:pt modelId="{EAE1BFD1-F74B-4EE9-9472-521802193ED8}" type="pres">
      <dgm:prSet presAssocID="{4C080661-A81C-45C3-B69E-6CAA6965BA6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859ABCC-F09F-4156-8715-E1EB539239FC}" type="pres">
      <dgm:prSet presAssocID="{3DA50209-7798-475A-B986-A751B435CA79}" presName="spacer" presStyleCnt="0"/>
      <dgm:spPr/>
    </dgm:pt>
    <dgm:pt modelId="{3915572C-07B9-46A8-897C-251F3EF73F0F}" type="pres">
      <dgm:prSet presAssocID="{1C9BB033-1C87-43D7-8AD2-448D9AADF9E8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1B4F719-5BC3-401D-8078-51C0E703A1A1}" srcId="{BC7CCB41-7B86-4B3E-8C93-7D7859056678}" destId="{1C9BB033-1C87-43D7-8AD2-448D9AADF9E8}" srcOrd="4" destOrd="0" parTransId="{0DAC64C2-7361-489A-A5ED-21A2E7805CF5}" sibTransId="{0E033F8D-E50A-44A2-B566-10D1F06146B2}"/>
    <dgm:cxn modelId="{77296961-5B02-4912-A0B0-1CA6CADD388D}" srcId="{BC7CCB41-7B86-4B3E-8C93-7D7859056678}" destId="{D7E10186-80A1-4FA6-85D6-C580ED963C5C}" srcOrd="2" destOrd="0" parTransId="{BAA50859-0FD2-40B9-94E6-08E284ABAA33}" sibTransId="{D063D8EE-1E6D-442D-A1AF-2D58AEC9CA3D}"/>
    <dgm:cxn modelId="{92C77F46-A38E-4E24-B6A2-53C6356D211A}" type="presOf" srcId="{1C9BB033-1C87-43D7-8AD2-448D9AADF9E8}" destId="{3915572C-07B9-46A8-897C-251F3EF73F0F}" srcOrd="0" destOrd="0" presId="urn:microsoft.com/office/officeart/2005/8/layout/vList2"/>
    <dgm:cxn modelId="{7E8BEA51-BEB4-46DC-8570-25CBDF08F465}" type="presOf" srcId="{4C080661-A81C-45C3-B69E-6CAA6965BA65}" destId="{EAE1BFD1-F74B-4EE9-9472-521802193ED8}" srcOrd="0" destOrd="0" presId="urn:microsoft.com/office/officeart/2005/8/layout/vList2"/>
    <dgm:cxn modelId="{20896B88-2AD8-4565-9B5E-A7F2C22AEF2B}" srcId="{BC7CCB41-7B86-4B3E-8C93-7D7859056678}" destId="{4C080661-A81C-45C3-B69E-6CAA6965BA65}" srcOrd="3" destOrd="0" parTransId="{CAF15AB6-7554-4C23-B2DF-E2BD526EAF0D}" sibTransId="{3DA50209-7798-475A-B986-A751B435CA79}"/>
    <dgm:cxn modelId="{939E398B-7A8A-4BE6-BF09-456D25482CD9}" type="presOf" srcId="{BC7CCB41-7B86-4B3E-8C93-7D7859056678}" destId="{4A695F9E-CE07-4987-98A4-D73D58F2F58C}" srcOrd="0" destOrd="0" presId="urn:microsoft.com/office/officeart/2005/8/layout/vList2"/>
    <dgm:cxn modelId="{8BEEBB90-83CB-4001-ABDB-CD0FA103E4A7}" srcId="{BC7CCB41-7B86-4B3E-8C93-7D7859056678}" destId="{91214F4D-3B9A-402D-879A-B6AAC37F67DA}" srcOrd="0" destOrd="0" parTransId="{C587A18D-499F-4620-BFB3-439DFC14CC60}" sibTransId="{A1057020-B6B7-42B3-A67F-57CF45CC7E94}"/>
    <dgm:cxn modelId="{F4F043A5-C6E2-4A06-B2E4-C5BF3DC91349}" type="presOf" srcId="{8B8FF804-F1C1-4EA8-9A64-AC87A05A17FE}" destId="{A6B46A72-DB8E-4558-93C4-09CFD646995E}" srcOrd="0" destOrd="0" presId="urn:microsoft.com/office/officeart/2005/8/layout/vList2"/>
    <dgm:cxn modelId="{BE3FD3B0-8D24-4AFE-8FD6-E9A70847510A}" type="presOf" srcId="{91214F4D-3B9A-402D-879A-B6AAC37F67DA}" destId="{93E382BD-AAFC-45EC-91F3-7F08793C78AC}" srcOrd="0" destOrd="0" presId="urn:microsoft.com/office/officeart/2005/8/layout/vList2"/>
    <dgm:cxn modelId="{344BB6CD-365E-4AFB-80E4-DB6E7F183752}" type="presOf" srcId="{D7E10186-80A1-4FA6-85D6-C580ED963C5C}" destId="{97E35289-844D-48FD-9C29-1D719539FB63}" srcOrd="0" destOrd="0" presId="urn:microsoft.com/office/officeart/2005/8/layout/vList2"/>
    <dgm:cxn modelId="{C697BAF8-E654-4F84-8DDC-434D7BB03EE1}" srcId="{BC7CCB41-7B86-4B3E-8C93-7D7859056678}" destId="{8B8FF804-F1C1-4EA8-9A64-AC87A05A17FE}" srcOrd="1" destOrd="0" parTransId="{0746CFFC-958B-4CA8-BB78-566A8C6919C9}" sibTransId="{962CA64A-6E84-4ED5-A089-092C803BC0BC}"/>
    <dgm:cxn modelId="{A782C53A-FBBF-4A3B-BF6C-EDA7B481C9D3}" type="presParOf" srcId="{4A695F9E-CE07-4987-98A4-D73D58F2F58C}" destId="{93E382BD-AAFC-45EC-91F3-7F08793C78AC}" srcOrd="0" destOrd="0" presId="urn:microsoft.com/office/officeart/2005/8/layout/vList2"/>
    <dgm:cxn modelId="{4C4823F6-5F7A-4C13-85E8-F05C2EC8F94D}" type="presParOf" srcId="{4A695F9E-CE07-4987-98A4-D73D58F2F58C}" destId="{9261D62F-B598-4FA0-B1BE-A746D9396E12}" srcOrd="1" destOrd="0" presId="urn:microsoft.com/office/officeart/2005/8/layout/vList2"/>
    <dgm:cxn modelId="{C62F1293-875D-4200-A213-F4EF01B50E4D}" type="presParOf" srcId="{4A695F9E-CE07-4987-98A4-D73D58F2F58C}" destId="{A6B46A72-DB8E-4558-93C4-09CFD646995E}" srcOrd="2" destOrd="0" presId="urn:microsoft.com/office/officeart/2005/8/layout/vList2"/>
    <dgm:cxn modelId="{91A2A600-6C75-42D8-A138-E3B42C953A88}" type="presParOf" srcId="{4A695F9E-CE07-4987-98A4-D73D58F2F58C}" destId="{257F1A70-D4EA-484E-AF88-FEA918817033}" srcOrd="3" destOrd="0" presId="urn:microsoft.com/office/officeart/2005/8/layout/vList2"/>
    <dgm:cxn modelId="{6E95DDC5-63C5-4690-96C5-B8AC86E6A538}" type="presParOf" srcId="{4A695F9E-CE07-4987-98A4-D73D58F2F58C}" destId="{97E35289-844D-48FD-9C29-1D719539FB63}" srcOrd="4" destOrd="0" presId="urn:microsoft.com/office/officeart/2005/8/layout/vList2"/>
    <dgm:cxn modelId="{B1874B87-A88C-4346-AC49-E9DDEF53E475}" type="presParOf" srcId="{4A695F9E-CE07-4987-98A4-D73D58F2F58C}" destId="{5454B1E8-5342-43A0-B8C7-A47D979DD86F}" srcOrd="5" destOrd="0" presId="urn:microsoft.com/office/officeart/2005/8/layout/vList2"/>
    <dgm:cxn modelId="{EE9D17DB-882A-40C8-95A3-428C22227C45}" type="presParOf" srcId="{4A695F9E-CE07-4987-98A4-D73D58F2F58C}" destId="{EAE1BFD1-F74B-4EE9-9472-521802193ED8}" srcOrd="6" destOrd="0" presId="urn:microsoft.com/office/officeart/2005/8/layout/vList2"/>
    <dgm:cxn modelId="{D34F783F-8CE1-49A5-8631-E8A152687752}" type="presParOf" srcId="{4A695F9E-CE07-4987-98A4-D73D58F2F58C}" destId="{7859ABCC-F09F-4156-8715-E1EB539239FC}" srcOrd="7" destOrd="0" presId="urn:microsoft.com/office/officeart/2005/8/layout/vList2"/>
    <dgm:cxn modelId="{C1533C11-5979-4CD8-B825-B966332FE247}" type="presParOf" srcId="{4A695F9E-CE07-4987-98A4-D73D58F2F58C}" destId="{3915572C-07B9-46A8-897C-251F3EF73F0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E4FC31F-737A-442C-AD4D-F6370F928B32}" type="doc">
      <dgm:prSet loTypeId="urn:microsoft.com/office/officeart/2005/8/layout/vList2" loCatId="list" qsTypeId="urn:microsoft.com/office/officeart/2005/8/quickstyle/simple4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82A62E8-CABA-4403-AEC9-4AEEBE2A2242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Recommendations for Improvement</a:t>
          </a:r>
          <a:endParaRPr lang="en-US" sz="2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ABBE3D-32C2-4241-B1A2-FA47F62D6D62}" type="parTrans" cxnId="{37514B53-3913-47EC-9AD8-FB572ACCE97F}">
      <dgm:prSet/>
      <dgm:spPr/>
      <dgm:t>
        <a:bodyPr/>
        <a:lstStyle/>
        <a:p>
          <a:endParaRPr lang="en-US" sz="1600"/>
        </a:p>
      </dgm:t>
    </dgm:pt>
    <dgm:pt modelId="{DCAD9306-2966-4B21-928F-9E44735CFE1B}" type="sibTrans" cxnId="{37514B53-3913-47EC-9AD8-FB572ACCE97F}">
      <dgm:prSet/>
      <dgm:spPr/>
      <dgm:t>
        <a:bodyPr/>
        <a:lstStyle/>
        <a:p>
          <a:endParaRPr lang="en-US" sz="1600"/>
        </a:p>
      </dgm:t>
    </dgm:pt>
    <dgm:pt modelId="{3E081AE1-B7BE-4BBD-BE34-2533627B38BF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Local level: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A301A8-4F74-4BB9-9950-247810B7AD63}" type="parTrans" cxnId="{558AC625-F3F2-45DE-946C-78C2E72CA043}">
      <dgm:prSet/>
      <dgm:spPr/>
      <dgm:t>
        <a:bodyPr/>
        <a:lstStyle/>
        <a:p>
          <a:endParaRPr lang="en-US" sz="1600"/>
        </a:p>
      </dgm:t>
    </dgm:pt>
    <dgm:pt modelId="{142E7D87-0143-484C-B6F9-B8A8155E9F27}" type="sibTrans" cxnId="{558AC625-F3F2-45DE-946C-78C2E72CA043}">
      <dgm:prSet/>
      <dgm:spPr/>
      <dgm:t>
        <a:bodyPr/>
        <a:lstStyle/>
        <a:p>
          <a:endParaRPr lang="en-US" sz="1600"/>
        </a:p>
      </dgm:t>
    </dgm:pt>
    <dgm:pt modelId="{94307DEE-E7FC-4E8B-A032-B8475A76710C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Expand social prescribing services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18EACF-A607-469F-852C-390B3F650CD6}" type="parTrans" cxnId="{B95C7970-D17D-497A-A93A-BA83E0F83296}">
      <dgm:prSet/>
      <dgm:spPr/>
      <dgm:t>
        <a:bodyPr/>
        <a:lstStyle/>
        <a:p>
          <a:endParaRPr lang="en-US" sz="1600"/>
        </a:p>
      </dgm:t>
    </dgm:pt>
    <dgm:pt modelId="{A9863413-3271-4877-9F1B-6218A756362D}" type="sibTrans" cxnId="{B95C7970-D17D-497A-A93A-BA83E0F83296}">
      <dgm:prSet/>
      <dgm:spPr/>
      <dgm:t>
        <a:bodyPr/>
        <a:lstStyle/>
        <a:p>
          <a:endParaRPr lang="en-US" sz="1600"/>
        </a:p>
      </dgm:t>
    </dgm:pt>
    <dgm:pt modelId="{38DFD927-B039-4187-AA83-32AD5A91AEFD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Improve digital inclusion and access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4134A9-1329-4EA1-B743-A53F5B60FAF4}" type="parTrans" cxnId="{BBA74D62-30A0-4B93-A363-787A7B276C6D}">
      <dgm:prSet/>
      <dgm:spPr/>
      <dgm:t>
        <a:bodyPr/>
        <a:lstStyle/>
        <a:p>
          <a:endParaRPr lang="en-US" sz="1600"/>
        </a:p>
      </dgm:t>
    </dgm:pt>
    <dgm:pt modelId="{2950DE0E-5B49-4B43-81C6-91D5B9B84849}" type="sibTrans" cxnId="{BBA74D62-30A0-4B93-A363-787A7B276C6D}">
      <dgm:prSet/>
      <dgm:spPr/>
      <dgm:t>
        <a:bodyPr/>
        <a:lstStyle/>
        <a:p>
          <a:endParaRPr lang="en-US" sz="1600"/>
        </a:p>
      </dgm:t>
    </dgm:pt>
    <dgm:pt modelId="{A3793BB5-BA42-406B-8F88-018E161A8779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Increase community mental health support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337FB9-6328-42D6-B0E1-FD440970B9E2}" type="parTrans" cxnId="{091DA6A9-68F7-4FAA-9D5E-369CDC504C16}">
      <dgm:prSet/>
      <dgm:spPr/>
      <dgm:t>
        <a:bodyPr/>
        <a:lstStyle/>
        <a:p>
          <a:endParaRPr lang="en-US" sz="1600"/>
        </a:p>
      </dgm:t>
    </dgm:pt>
    <dgm:pt modelId="{FF8DB67E-C289-4E61-8C52-EC85957ED7BC}" type="sibTrans" cxnId="{091DA6A9-68F7-4FAA-9D5E-369CDC504C16}">
      <dgm:prSet/>
      <dgm:spPr/>
      <dgm:t>
        <a:bodyPr/>
        <a:lstStyle/>
        <a:p>
          <a:endParaRPr lang="en-US" sz="1600"/>
        </a:p>
      </dgm:t>
    </dgm:pt>
    <dgm:pt modelId="{455871CC-ECD9-46C0-9CF3-4DEAA6D7D5A5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National level</a:t>
          </a:r>
          <a:r>
            <a:rPr lang="en-GB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9DB4B1-3FE0-4CBC-8A64-2C5F0A753DF2}" type="parTrans" cxnId="{44080656-2D17-438D-8F6E-16D9CCD0FF4C}">
      <dgm:prSet/>
      <dgm:spPr/>
      <dgm:t>
        <a:bodyPr/>
        <a:lstStyle/>
        <a:p>
          <a:endParaRPr lang="en-US" sz="1600"/>
        </a:p>
      </dgm:t>
    </dgm:pt>
    <dgm:pt modelId="{59B8BD6E-14D7-476B-A5EC-9C19FEBDE763}" type="sibTrans" cxnId="{44080656-2D17-438D-8F6E-16D9CCD0FF4C}">
      <dgm:prSet/>
      <dgm:spPr/>
      <dgm:t>
        <a:bodyPr/>
        <a:lstStyle/>
        <a:p>
          <a:endParaRPr lang="en-US" sz="1600"/>
        </a:p>
      </dgm:t>
    </dgm:pt>
    <dgm:pt modelId="{F4882224-0C5E-4AF5-BA1C-CCD7ED93B6A2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Increase investment prevention funding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E7AE17-0B02-427A-9E75-420C2E32D499}" type="parTrans" cxnId="{67A3C358-7B63-4902-BC69-BBBFDDB259D1}">
      <dgm:prSet/>
      <dgm:spPr/>
      <dgm:t>
        <a:bodyPr/>
        <a:lstStyle/>
        <a:p>
          <a:endParaRPr lang="en-US" sz="1600"/>
        </a:p>
      </dgm:t>
    </dgm:pt>
    <dgm:pt modelId="{81E9CF9E-499A-4DC7-98B8-167C825667EC}" type="sibTrans" cxnId="{67A3C358-7B63-4902-BC69-BBBFDDB259D1}">
      <dgm:prSet/>
      <dgm:spPr/>
      <dgm:t>
        <a:bodyPr/>
        <a:lstStyle/>
        <a:p>
          <a:endParaRPr lang="en-US" sz="1600"/>
        </a:p>
      </dgm:t>
    </dgm:pt>
    <dgm:pt modelId="{818E07EF-C6A2-4F2A-A167-5A6327A1E8DB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Strengthen workforce planning and capacity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8AFFF1-4613-4CF5-8CDC-832AF2C08915}" type="parTrans" cxnId="{435CDC2B-5516-46D6-9754-A3D02660CB37}">
      <dgm:prSet/>
      <dgm:spPr/>
      <dgm:t>
        <a:bodyPr/>
        <a:lstStyle/>
        <a:p>
          <a:endParaRPr lang="en-US" sz="1600"/>
        </a:p>
      </dgm:t>
    </dgm:pt>
    <dgm:pt modelId="{77A243FC-03CD-4772-A207-86462717AF59}" type="sibTrans" cxnId="{435CDC2B-5516-46D6-9754-A3D02660CB37}">
      <dgm:prSet/>
      <dgm:spPr/>
      <dgm:t>
        <a:bodyPr/>
        <a:lstStyle/>
        <a:p>
          <a:endParaRPr lang="en-US" sz="1600"/>
        </a:p>
      </dgm:t>
    </dgm:pt>
    <dgm:pt modelId="{110C031D-0341-4C05-90B8-E183BF21A4D2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Implement health impact assessments across all policies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DFDB98-9C37-46EF-9F71-7E92D9C41E88}" type="parTrans" cxnId="{4797179E-1FEC-416A-BA98-9B7D87EFC5DF}">
      <dgm:prSet/>
      <dgm:spPr/>
      <dgm:t>
        <a:bodyPr/>
        <a:lstStyle/>
        <a:p>
          <a:endParaRPr lang="en-US" sz="1600"/>
        </a:p>
      </dgm:t>
    </dgm:pt>
    <dgm:pt modelId="{2567848C-5854-481D-BC4D-52CAADBD2862}" type="sibTrans" cxnId="{4797179E-1FEC-416A-BA98-9B7D87EFC5DF}">
      <dgm:prSet/>
      <dgm:spPr/>
      <dgm:t>
        <a:bodyPr/>
        <a:lstStyle/>
        <a:p>
          <a:endParaRPr lang="en-US" sz="1600"/>
        </a:p>
      </dgm:t>
    </dgm:pt>
    <dgm:pt modelId="{11A7AFAE-AF69-4709-A29C-16009566E49C}">
      <dgm:prSet phldrT="[Text]" custT="1"/>
      <dgm:spPr>
        <a:solidFill>
          <a:schemeClr val="bg1">
            <a:lumMod val="95000"/>
          </a:schemeClr>
        </a:solidFill>
      </dgm:spPr>
      <dgm:t>
        <a:bodyPr/>
        <a:lstStyle/>
        <a:p>
          <a:pPr>
            <a:lnSpc>
              <a:spcPct val="150000"/>
            </a:lnSpc>
            <a:buNone/>
          </a:pPr>
          <a:r>
            <a: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Direct changes in governance that bring the public and private sectors together (</a:t>
          </a:r>
          <a:r>
            <a:rPr lang="en-GB" sz="16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Lakioti</a:t>
          </a:r>
          <a:r>
            <a: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et al., 2025).</a:t>
          </a:r>
        </a:p>
      </dgm:t>
    </dgm:pt>
    <dgm:pt modelId="{DFA8EBF4-A512-47AD-BB4E-DEE776D6D5DF}" type="parTrans" cxnId="{BA351124-5250-4A6F-9111-340AF4BBF79F}">
      <dgm:prSet/>
      <dgm:spPr/>
      <dgm:t>
        <a:bodyPr/>
        <a:lstStyle/>
        <a:p>
          <a:endParaRPr lang="en-GB" sz="1600"/>
        </a:p>
      </dgm:t>
    </dgm:pt>
    <dgm:pt modelId="{FF03247E-F468-46EB-B6A3-257DDD8EB56F}" type="sibTrans" cxnId="{BA351124-5250-4A6F-9111-340AF4BBF79F}">
      <dgm:prSet/>
      <dgm:spPr/>
      <dgm:t>
        <a:bodyPr/>
        <a:lstStyle/>
        <a:p>
          <a:endParaRPr lang="en-GB" sz="1600"/>
        </a:p>
      </dgm:t>
    </dgm:pt>
    <dgm:pt modelId="{B7097324-31B7-41BD-98F1-1C40A36BF8A8}" type="pres">
      <dgm:prSet presAssocID="{8E4FC31F-737A-442C-AD4D-F6370F928B32}" presName="linear" presStyleCnt="0">
        <dgm:presLayoutVars>
          <dgm:animLvl val="lvl"/>
          <dgm:resizeHandles val="exact"/>
        </dgm:presLayoutVars>
      </dgm:prSet>
      <dgm:spPr/>
    </dgm:pt>
    <dgm:pt modelId="{C1EBE1AB-FABB-424C-BA57-7FDD881B3806}" type="pres">
      <dgm:prSet presAssocID="{F82A62E8-CABA-4403-AEC9-4AEEBE2A2242}" presName="parentText" presStyleLbl="node1" presStyleIdx="0" presStyleCnt="10" custLinFactY="-11020" custLinFactNeighborX="5287" custLinFactNeighborY="-100000">
        <dgm:presLayoutVars>
          <dgm:chMax val="0"/>
          <dgm:bulletEnabled val="1"/>
        </dgm:presLayoutVars>
      </dgm:prSet>
      <dgm:spPr/>
    </dgm:pt>
    <dgm:pt modelId="{050D20F0-B29D-40B5-9B63-47C9AF6BDAE8}" type="pres">
      <dgm:prSet presAssocID="{DCAD9306-2966-4B21-928F-9E44735CFE1B}" presName="spacer" presStyleCnt="0"/>
      <dgm:spPr/>
    </dgm:pt>
    <dgm:pt modelId="{9590E2A6-474F-45DA-9735-F6FA5185E8E1}" type="pres">
      <dgm:prSet presAssocID="{3E081AE1-B7BE-4BBD-BE34-2533627B38BF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02D981ED-E38C-479F-A100-704EBDC940FF}" type="pres">
      <dgm:prSet presAssocID="{142E7D87-0143-484C-B6F9-B8A8155E9F27}" presName="spacer" presStyleCnt="0"/>
      <dgm:spPr/>
    </dgm:pt>
    <dgm:pt modelId="{883594DB-28C0-44EF-97D0-019276262A18}" type="pres">
      <dgm:prSet presAssocID="{94307DEE-E7FC-4E8B-A032-B8475A76710C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B51F39C5-5FD0-41EA-9939-E7CB8C9545E6}" type="pres">
      <dgm:prSet presAssocID="{A9863413-3271-4877-9F1B-6218A756362D}" presName="spacer" presStyleCnt="0"/>
      <dgm:spPr/>
    </dgm:pt>
    <dgm:pt modelId="{3862AE1B-6E11-4789-9B1F-59E0999126EE}" type="pres">
      <dgm:prSet presAssocID="{38DFD927-B039-4187-AA83-32AD5A91AEFD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B01FEC0A-17EA-4EBF-ACEE-376561B5A8FA}" type="pres">
      <dgm:prSet presAssocID="{2950DE0E-5B49-4B43-81C6-91D5B9B84849}" presName="spacer" presStyleCnt="0"/>
      <dgm:spPr/>
    </dgm:pt>
    <dgm:pt modelId="{066FE1E7-9BD5-426C-BD3E-166895283D92}" type="pres">
      <dgm:prSet presAssocID="{A3793BB5-BA42-406B-8F88-018E161A8779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80AE1433-5D57-4701-9A38-E9C3C3310DF6}" type="pres">
      <dgm:prSet presAssocID="{FF8DB67E-C289-4E61-8C52-EC85957ED7BC}" presName="spacer" presStyleCnt="0"/>
      <dgm:spPr/>
    </dgm:pt>
    <dgm:pt modelId="{FE1C4181-4298-4651-A6C1-EA54CA4EDBF1}" type="pres">
      <dgm:prSet presAssocID="{455871CC-ECD9-46C0-9CF3-4DEAA6D7D5A5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9910616F-1EE2-46D8-804B-D51ABA247043}" type="pres">
      <dgm:prSet presAssocID="{59B8BD6E-14D7-476B-A5EC-9C19FEBDE763}" presName="spacer" presStyleCnt="0"/>
      <dgm:spPr/>
    </dgm:pt>
    <dgm:pt modelId="{296CBC51-8F5A-4CF2-8753-C0CDFBF010E6}" type="pres">
      <dgm:prSet presAssocID="{F4882224-0C5E-4AF5-BA1C-CCD7ED93B6A2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E59710AD-3DEA-4339-B360-C567C7A00C0F}" type="pres">
      <dgm:prSet presAssocID="{81E9CF9E-499A-4DC7-98B8-167C825667EC}" presName="spacer" presStyleCnt="0"/>
      <dgm:spPr/>
    </dgm:pt>
    <dgm:pt modelId="{21200CD4-406C-44AE-A703-0E1C79AF435D}" type="pres">
      <dgm:prSet presAssocID="{818E07EF-C6A2-4F2A-A167-5A6327A1E8DB}" presName="parentText" presStyleLbl="node1" presStyleIdx="7" presStyleCnt="10" custLinFactNeighborY="68278">
        <dgm:presLayoutVars>
          <dgm:chMax val="0"/>
          <dgm:bulletEnabled val="1"/>
        </dgm:presLayoutVars>
      </dgm:prSet>
      <dgm:spPr/>
    </dgm:pt>
    <dgm:pt modelId="{43C522FC-ECF5-4D49-BA9A-358AA816FF87}" type="pres">
      <dgm:prSet presAssocID="{77A243FC-03CD-4772-A207-86462717AF59}" presName="spacer" presStyleCnt="0"/>
      <dgm:spPr/>
    </dgm:pt>
    <dgm:pt modelId="{A7371159-C0BC-4DB4-B07D-4EAAA38756AE}" type="pres">
      <dgm:prSet presAssocID="{110C031D-0341-4C05-90B8-E183BF21A4D2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2A6D6EEF-E6CA-448F-BE18-D5DA113976DC}" type="pres">
      <dgm:prSet presAssocID="{2567848C-5854-481D-BC4D-52CAADBD2862}" presName="spacer" presStyleCnt="0"/>
      <dgm:spPr/>
    </dgm:pt>
    <dgm:pt modelId="{AA7787D0-D2C8-4759-B3BE-1F66F5285747}" type="pres">
      <dgm:prSet presAssocID="{11A7AFAE-AF69-4709-A29C-16009566E49C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BA351124-5250-4A6F-9111-340AF4BBF79F}" srcId="{8E4FC31F-737A-442C-AD4D-F6370F928B32}" destId="{11A7AFAE-AF69-4709-A29C-16009566E49C}" srcOrd="9" destOrd="0" parTransId="{DFA8EBF4-A512-47AD-BB4E-DEE776D6D5DF}" sibTransId="{FF03247E-F468-46EB-B6A3-257DDD8EB56F}"/>
    <dgm:cxn modelId="{558AC625-F3F2-45DE-946C-78C2E72CA043}" srcId="{8E4FC31F-737A-442C-AD4D-F6370F928B32}" destId="{3E081AE1-B7BE-4BBD-BE34-2533627B38BF}" srcOrd="1" destOrd="0" parTransId="{C0A301A8-4F74-4BB9-9950-247810B7AD63}" sibTransId="{142E7D87-0143-484C-B6F9-B8A8155E9F27}"/>
    <dgm:cxn modelId="{81533426-F5BE-42CE-8E94-E2DBB1BF606C}" type="presOf" srcId="{F82A62E8-CABA-4403-AEC9-4AEEBE2A2242}" destId="{C1EBE1AB-FABB-424C-BA57-7FDD881B3806}" srcOrd="0" destOrd="0" presId="urn:microsoft.com/office/officeart/2005/8/layout/vList2"/>
    <dgm:cxn modelId="{435CDC2B-5516-46D6-9754-A3D02660CB37}" srcId="{8E4FC31F-737A-442C-AD4D-F6370F928B32}" destId="{818E07EF-C6A2-4F2A-A167-5A6327A1E8DB}" srcOrd="7" destOrd="0" parTransId="{648AFFF1-4613-4CF5-8CDC-832AF2C08915}" sibTransId="{77A243FC-03CD-4772-A207-86462717AF59}"/>
    <dgm:cxn modelId="{0C6A953F-5EDC-405F-B058-01174077D3D6}" type="presOf" srcId="{455871CC-ECD9-46C0-9CF3-4DEAA6D7D5A5}" destId="{FE1C4181-4298-4651-A6C1-EA54CA4EDBF1}" srcOrd="0" destOrd="0" presId="urn:microsoft.com/office/officeart/2005/8/layout/vList2"/>
    <dgm:cxn modelId="{BBA74D62-30A0-4B93-A363-787A7B276C6D}" srcId="{8E4FC31F-737A-442C-AD4D-F6370F928B32}" destId="{38DFD927-B039-4187-AA83-32AD5A91AEFD}" srcOrd="3" destOrd="0" parTransId="{3A4134A9-1329-4EA1-B743-A53F5B60FAF4}" sibTransId="{2950DE0E-5B49-4B43-81C6-91D5B9B84849}"/>
    <dgm:cxn modelId="{73AB9866-7B08-431C-88E0-D90F51030BC5}" type="presOf" srcId="{94307DEE-E7FC-4E8B-A032-B8475A76710C}" destId="{883594DB-28C0-44EF-97D0-019276262A18}" srcOrd="0" destOrd="0" presId="urn:microsoft.com/office/officeart/2005/8/layout/vList2"/>
    <dgm:cxn modelId="{B95C7970-D17D-497A-A93A-BA83E0F83296}" srcId="{8E4FC31F-737A-442C-AD4D-F6370F928B32}" destId="{94307DEE-E7FC-4E8B-A032-B8475A76710C}" srcOrd="2" destOrd="0" parTransId="{FD18EACF-A607-469F-852C-390B3F650CD6}" sibTransId="{A9863413-3271-4877-9F1B-6218A756362D}"/>
    <dgm:cxn modelId="{37514B53-3913-47EC-9AD8-FB572ACCE97F}" srcId="{8E4FC31F-737A-442C-AD4D-F6370F928B32}" destId="{F82A62E8-CABA-4403-AEC9-4AEEBE2A2242}" srcOrd="0" destOrd="0" parTransId="{71ABBE3D-32C2-4241-B1A2-FA47F62D6D62}" sibTransId="{DCAD9306-2966-4B21-928F-9E44735CFE1B}"/>
    <dgm:cxn modelId="{44080656-2D17-438D-8F6E-16D9CCD0FF4C}" srcId="{8E4FC31F-737A-442C-AD4D-F6370F928B32}" destId="{455871CC-ECD9-46C0-9CF3-4DEAA6D7D5A5}" srcOrd="5" destOrd="0" parTransId="{D89DB4B1-3FE0-4CBC-8A64-2C5F0A753DF2}" sibTransId="{59B8BD6E-14D7-476B-A5EC-9C19FEBDE763}"/>
    <dgm:cxn modelId="{67A3C358-7B63-4902-BC69-BBBFDDB259D1}" srcId="{8E4FC31F-737A-442C-AD4D-F6370F928B32}" destId="{F4882224-0C5E-4AF5-BA1C-CCD7ED93B6A2}" srcOrd="6" destOrd="0" parTransId="{76E7AE17-0B02-427A-9E75-420C2E32D499}" sibTransId="{81E9CF9E-499A-4DC7-98B8-167C825667EC}"/>
    <dgm:cxn modelId="{A4AEFE79-10FA-4DE4-AE3B-17283352B68F}" type="presOf" srcId="{8E4FC31F-737A-442C-AD4D-F6370F928B32}" destId="{B7097324-31B7-41BD-98F1-1C40A36BF8A8}" srcOrd="0" destOrd="0" presId="urn:microsoft.com/office/officeart/2005/8/layout/vList2"/>
    <dgm:cxn modelId="{320B3C7E-EB4E-4746-AA76-8098470032E8}" type="presOf" srcId="{F4882224-0C5E-4AF5-BA1C-CCD7ED93B6A2}" destId="{296CBC51-8F5A-4CF2-8753-C0CDFBF010E6}" srcOrd="0" destOrd="0" presId="urn:microsoft.com/office/officeart/2005/8/layout/vList2"/>
    <dgm:cxn modelId="{4797179E-1FEC-416A-BA98-9B7D87EFC5DF}" srcId="{8E4FC31F-737A-442C-AD4D-F6370F928B32}" destId="{110C031D-0341-4C05-90B8-E183BF21A4D2}" srcOrd="8" destOrd="0" parTransId="{09DFDB98-9C37-46EF-9F71-7E92D9C41E88}" sibTransId="{2567848C-5854-481D-BC4D-52CAADBD2862}"/>
    <dgm:cxn modelId="{091DA6A9-68F7-4FAA-9D5E-369CDC504C16}" srcId="{8E4FC31F-737A-442C-AD4D-F6370F928B32}" destId="{A3793BB5-BA42-406B-8F88-018E161A8779}" srcOrd="4" destOrd="0" parTransId="{41337FB9-6328-42D6-B0E1-FD440970B9E2}" sibTransId="{FF8DB67E-C289-4E61-8C52-EC85957ED7BC}"/>
    <dgm:cxn modelId="{AD0F61B8-CFE9-436E-BE20-BA034DF29C8D}" type="presOf" srcId="{818E07EF-C6A2-4F2A-A167-5A6327A1E8DB}" destId="{21200CD4-406C-44AE-A703-0E1C79AF435D}" srcOrd="0" destOrd="0" presId="urn:microsoft.com/office/officeart/2005/8/layout/vList2"/>
    <dgm:cxn modelId="{142AA0B9-5CC2-498B-B935-F2EB422F6303}" type="presOf" srcId="{3E081AE1-B7BE-4BBD-BE34-2533627B38BF}" destId="{9590E2A6-474F-45DA-9735-F6FA5185E8E1}" srcOrd="0" destOrd="0" presId="urn:microsoft.com/office/officeart/2005/8/layout/vList2"/>
    <dgm:cxn modelId="{6DF1C8C0-E13E-48CB-951A-AF953CB2F253}" type="presOf" srcId="{110C031D-0341-4C05-90B8-E183BF21A4D2}" destId="{A7371159-C0BC-4DB4-B07D-4EAAA38756AE}" srcOrd="0" destOrd="0" presId="urn:microsoft.com/office/officeart/2005/8/layout/vList2"/>
    <dgm:cxn modelId="{BA0A49CA-17DF-41F2-BA49-B5193E485CB5}" type="presOf" srcId="{11A7AFAE-AF69-4709-A29C-16009566E49C}" destId="{AA7787D0-D2C8-4759-B3BE-1F66F5285747}" srcOrd="0" destOrd="0" presId="urn:microsoft.com/office/officeart/2005/8/layout/vList2"/>
    <dgm:cxn modelId="{C13F95CD-54E8-42FF-9033-17CA8DB66576}" type="presOf" srcId="{38DFD927-B039-4187-AA83-32AD5A91AEFD}" destId="{3862AE1B-6E11-4789-9B1F-59E0999126EE}" srcOrd="0" destOrd="0" presId="urn:microsoft.com/office/officeart/2005/8/layout/vList2"/>
    <dgm:cxn modelId="{E7E785FC-7390-487A-BE10-318C7F586196}" type="presOf" srcId="{A3793BB5-BA42-406B-8F88-018E161A8779}" destId="{066FE1E7-9BD5-426C-BD3E-166895283D92}" srcOrd="0" destOrd="0" presId="urn:microsoft.com/office/officeart/2005/8/layout/vList2"/>
    <dgm:cxn modelId="{75AAB856-D1FA-4462-9213-4B431E98EA61}" type="presParOf" srcId="{B7097324-31B7-41BD-98F1-1C40A36BF8A8}" destId="{C1EBE1AB-FABB-424C-BA57-7FDD881B3806}" srcOrd="0" destOrd="0" presId="urn:microsoft.com/office/officeart/2005/8/layout/vList2"/>
    <dgm:cxn modelId="{0FB9039A-EFAB-46B1-AE9C-438BEC7AA8F4}" type="presParOf" srcId="{B7097324-31B7-41BD-98F1-1C40A36BF8A8}" destId="{050D20F0-B29D-40B5-9B63-47C9AF6BDAE8}" srcOrd="1" destOrd="0" presId="urn:microsoft.com/office/officeart/2005/8/layout/vList2"/>
    <dgm:cxn modelId="{954FF396-177C-4C0C-BA7B-79A6208B4FEE}" type="presParOf" srcId="{B7097324-31B7-41BD-98F1-1C40A36BF8A8}" destId="{9590E2A6-474F-45DA-9735-F6FA5185E8E1}" srcOrd="2" destOrd="0" presId="urn:microsoft.com/office/officeart/2005/8/layout/vList2"/>
    <dgm:cxn modelId="{FA6AC017-AEE5-46B3-AB10-9F4E6C4880F4}" type="presParOf" srcId="{B7097324-31B7-41BD-98F1-1C40A36BF8A8}" destId="{02D981ED-E38C-479F-A100-704EBDC940FF}" srcOrd="3" destOrd="0" presId="urn:microsoft.com/office/officeart/2005/8/layout/vList2"/>
    <dgm:cxn modelId="{9A6C36AD-D0BA-484B-99CD-5EFCDFDB83C7}" type="presParOf" srcId="{B7097324-31B7-41BD-98F1-1C40A36BF8A8}" destId="{883594DB-28C0-44EF-97D0-019276262A18}" srcOrd="4" destOrd="0" presId="urn:microsoft.com/office/officeart/2005/8/layout/vList2"/>
    <dgm:cxn modelId="{478FA94B-2D18-4205-91EF-95825CB8D4C2}" type="presParOf" srcId="{B7097324-31B7-41BD-98F1-1C40A36BF8A8}" destId="{B51F39C5-5FD0-41EA-9939-E7CB8C9545E6}" srcOrd="5" destOrd="0" presId="urn:microsoft.com/office/officeart/2005/8/layout/vList2"/>
    <dgm:cxn modelId="{6D4E98DF-E603-4A6F-9986-BBDAE0206213}" type="presParOf" srcId="{B7097324-31B7-41BD-98F1-1C40A36BF8A8}" destId="{3862AE1B-6E11-4789-9B1F-59E0999126EE}" srcOrd="6" destOrd="0" presId="urn:microsoft.com/office/officeart/2005/8/layout/vList2"/>
    <dgm:cxn modelId="{757F6A8C-501A-44C8-A766-94544148A0C0}" type="presParOf" srcId="{B7097324-31B7-41BD-98F1-1C40A36BF8A8}" destId="{B01FEC0A-17EA-4EBF-ACEE-376561B5A8FA}" srcOrd="7" destOrd="0" presId="urn:microsoft.com/office/officeart/2005/8/layout/vList2"/>
    <dgm:cxn modelId="{829865C9-7E3D-42B4-9535-89BD287FD569}" type="presParOf" srcId="{B7097324-31B7-41BD-98F1-1C40A36BF8A8}" destId="{066FE1E7-9BD5-426C-BD3E-166895283D92}" srcOrd="8" destOrd="0" presId="urn:microsoft.com/office/officeart/2005/8/layout/vList2"/>
    <dgm:cxn modelId="{AF19B185-2997-42E0-BC71-44D6A516037D}" type="presParOf" srcId="{B7097324-31B7-41BD-98F1-1C40A36BF8A8}" destId="{80AE1433-5D57-4701-9A38-E9C3C3310DF6}" srcOrd="9" destOrd="0" presId="urn:microsoft.com/office/officeart/2005/8/layout/vList2"/>
    <dgm:cxn modelId="{6E8D5963-F28C-4DC7-8AEE-E9CE66E96A54}" type="presParOf" srcId="{B7097324-31B7-41BD-98F1-1C40A36BF8A8}" destId="{FE1C4181-4298-4651-A6C1-EA54CA4EDBF1}" srcOrd="10" destOrd="0" presId="urn:microsoft.com/office/officeart/2005/8/layout/vList2"/>
    <dgm:cxn modelId="{BB6C63E7-7B4E-4D23-89FD-9007AB834F91}" type="presParOf" srcId="{B7097324-31B7-41BD-98F1-1C40A36BF8A8}" destId="{9910616F-1EE2-46D8-804B-D51ABA247043}" srcOrd="11" destOrd="0" presId="urn:microsoft.com/office/officeart/2005/8/layout/vList2"/>
    <dgm:cxn modelId="{F1EA786D-A573-48EE-B6B8-ED9C66AD621D}" type="presParOf" srcId="{B7097324-31B7-41BD-98F1-1C40A36BF8A8}" destId="{296CBC51-8F5A-4CF2-8753-C0CDFBF010E6}" srcOrd="12" destOrd="0" presId="urn:microsoft.com/office/officeart/2005/8/layout/vList2"/>
    <dgm:cxn modelId="{D7587CB6-D913-42A3-B953-AA3DE2324661}" type="presParOf" srcId="{B7097324-31B7-41BD-98F1-1C40A36BF8A8}" destId="{E59710AD-3DEA-4339-B360-C567C7A00C0F}" srcOrd="13" destOrd="0" presId="urn:microsoft.com/office/officeart/2005/8/layout/vList2"/>
    <dgm:cxn modelId="{492C060A-6B99-4CDD-A95E-BF12B33DDB2A}" type="presParOf" srcId="{B7097324-31B7-41BD-98F1-1C40A36BF8A8}" destId="{21200CD4-406C-44AE-A703-0E1C79AF435D}" srcOrd="14" destOrd="0" presId="urn:microsoft.com/office/officeart/2005/8/layout/vList2"/>
    <dgm:cxn modelId="{0272C264-C9F0-43DE-8C8D-B006A7D59390}" type="presParOf" srcId="{B7097324-31B7-41BD-98F1-1C40A36BF8A8}" destId="{43C522FC-ECF5-4D49-BA9A-358AA816FF87}" srcOrd="15" destOrd="0" presId="urn:microsoft.com/office/officeart/2005/8/layout/vList2"/>
    <dgm:cxn modelId="{A3693C9D-FE17-4920-9653-40869402EACC}" type="presParOf" srcId="{B7097324-31B7-41BD-98F1-1C40A36BF8A8}" destId="{A7371159-C0BC-4DB4-B07D-4EAAA38756AE}" srcOrd="16" destOrd="0" presId="urn:microsoft.com/office/officeart/2005/8/layout/vList2"/>
    <dgm:cxn modelId="{9E6512A3-F2F5-41E1-B025-FC44EDE16C4D}" type="presParOf" srcId="{B7097324-31B7-41BD-98F1-1C40A36BF8A8}" destId="{2A6D6EEF-E6CA-448F-BE18-D5DA113976DC}" srcOrd="17" destOrd="0" presId="urn:microsoft.com/office/officeart/2005/8/layout/vList2"/>
    <dgm:cxn modelId="{5DA423EF-C229-45B0-A60B-837F46EB9FEC}" type="presParOf" srcId="{B7097324-31B7-41BD-98F1-1C40A36BF8A8}" destId="{AA7787D0-D2C8-4759-B3BE-1F66F5285747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38A61-C763-4235-92D4-4A754391086A}">
      <dsp:nvSpPr>
        <dsp:cNvPr id="0" name=""/>
        <dsp:cNvSpPr/>
      </dsp:nvSpPr>
      <dsp:spPr>
        <a:xfrm>
          <a:off x="0" y="17778"/>
          <a:ext cx="5418665" cy="6997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58B651-E8C5-4B39-AE95-947AEACA08FC}">
      <dsp:nvSpPr>
        <dsp:cNvPr id="0" name=""/>
        <dsp:cNvSpPr/>
      </dsp:nvSpPr>
      <dsp:spPr>
        <a:xfrm>
          <a:off x="21167" y="33523"/>
          <a:ext cx="38487" cy="3848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7718E9-2C4E-4964-A5EC-5D892B66680A}">
      <dsp:nvSpPr>
        <dsp:cNvPr id="0" name=""/>
        <dsp:cNvSpPr/>
      </dsp:nvSpPr>
      <dsp:spPr>
        <a:xfrm>
          <a:off x="80822" y="17778"/>
          <a:ext cx="4962691" cy="1527735"/>
        </a:xfrm>
        <a:prstGeom prst="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685" tIns="161685" rIns="161685" bIns="161685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Health: </a:t>
          </a:r>
          <a:r>
            <a:rPr lang="en-US" sz="1800" b="0" kern="1200" dirty="0">
              <a:latin typeface="Arial" panose="020B0604020202020204" pitchFamily="34" charset="0"/>
              <a:cs typeface="Arial" panose="020B0604020202020204" pitchFamily="34" charset="0"/>
            </a:rPr>
            <a:t>Social, emotional, and physical well-being in addition to the absence of illness 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(World Health Organisation, 2025).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822" y="17778"/>
        <a:ext cx="4962691" cy="1527735"/>
      </dsp:txXfrm>
    </dsp:sp>
    <dsp:sp modelId="{73525075-687B-4DB7-837F-4CB6D42E1A54}">
      <dsp:nvSpPr>
        <dsp:cNvPr id="0" name=""/>
        <dsp:cNvSpPr/>
      </dsp:nvSpPr>
      <dsp:spPr>
        <a:xfrm>
          <a:off x="0" y="1782357"/>
          <a:ext cx="5418665" cy="6997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03FB49-D6F8-4AC3-8B33-854AE8A3B6E9}">
      <dsp:nvSpPr>
        <dsp:cNvPr id="0" name=""/>
        <dsp:cNvSpPr/>
      </dsp:nvSpPr>
      <dsp:spPr>
        <a:xfrm>
          <a:off x="21167" y="1798102"/>
          <a:ext cx="38487" cy="3848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C2E2A8-C1A8-4F63-91BC-47D041C79551}">
      <dsp:nvSpPr>
        <dsp:cNvPr id="0" name=""/>
        <dsp:cNvSpPr/>
      </dsp:nvSpPr>
      <dsp:spPr>
        <a:xfrm>
          <a:off x="80822" y="1782357"/>
          <a:ext cx="4962691" cy="1527735"/>
        </a:xfrm>
        <a:prstGeom prst="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685" tIns="161685" rIns="161685" bIns="161685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Wellbeing: 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Physical, emotional, mental and social health.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 (World Health Organisation, 2025).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822" y="1782357"/>
        <a:ext cx="4962691" cy="1527735"/>
      </dsp:txXfrm>
    </dsp:sp>
    <dsp:sp modelId="{AE4F8EF8-D455-4417-8B93-DFACA92260C0}">
      <dsp:nvSpPr>
        <dsp:cNvPr id="0" name=""/>
        <dsp:cNvSpPr/>
      </dsp:nvSpPr>
      <dsp:spPr>
        <a:xfrm>
          <a:off x="0" y="3546936"/>
          <a:ext cx="5418665" cy="6997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DAC01F-6BC4-4303-908D-D2CB53AA7383}">
      <dsp:nvSpPr>
        <dsp:cNvPr id="0" name=""/>
        <dsp:cNvSpPr/>
      </dsp:nvSpPr>
      <dsp:spPr>
        <a:xfrm>
          <a:off x="21167" y="3562681"/>
          <a:ext cx="38487" cy="3848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35E236-58E4-4E77-A31A-9FFF5BD12DA8}">
      <dsp:nvSpPr>
        <dsp:cNvPr id="0" name=""/>
        <dsp:cNvSpPr/>
      </dsp:nvSpPr>
      <dsp:spPr>
        <a:xfrm>
          <a:off x="80822" y="3546936"/>
          <a:ext cx="4962691" cy="1527735"/>
        </a:xfrm>
        <a:prstGeom prst="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685" tIns="161685" rIns="161685" bIns="161685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Sustainable Development: 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Meeting </a:t>
          </a:r>
          <a:r>
            <a:rPr lang="en-US" sz="1800" kern="1200">
              <a:latin typeface="Arial" panose="020B0604020202020204" pitchFamily="34" charset="0"/>
              <a:cs typeface="Arial" panose="020B0604020202020204" pitchFamily="34" charset="0"/>
            </a:rPr>
            <a:t>current needs 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without damaging future generations 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(United Nations, 2025).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822" y="3546936"/>
        <a:ext cx="4962691" cy="15277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E1458E-44F8-4C56-B82A-385E4E3801D8}">
      <dsp:nvSpPr>
        <dsp:cNvPr id="0" name=""/>
        <dsp:cNvSpPr/>
      </dsp:nvSpPr>
      <dsp:spPr>
        <a:xfrm>
          <a:off x="0" y="1142"/>
          <a:ext cx="5418665" cy="1386175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Health systems face ageing populations, chronic illness and workforce pressures 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(McKee et al., 2021).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667" y="68809"/>
        <a:ext cx="5283331" cy="1250841"/>
      </dsp:txXfrm>
    </dsp:sp>
    <dsp:sp modelId="{5BE1EFF9-B6CF-45ED-9C2F-960621E9703D}">
      <dsp:nvSpPr>
        <dsp:cNvPr id="0" name=""/>
        <dsp:cNvSpPr/>
      </dsp:nvSpPr>
      <dsp:spPr>
        <a:xfrm>
          <a:off x="0" y="1401535"/>
          <a:ext cx="5418665" cy="1386175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WHO links health to Sustainable Development Goal 3 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(WHO, 2022).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667" y="1469202"/>
        <a:ext cx="5283331" cy="1250841"/>
      </dsp:txXfrm>
    </dsp:sp>
    <dsp:sp modelId="{3B41B457-D599-4223-AEE4-608639316F42}">
      <dsp:nvSpPr>
        <dsp:cNvPr id="0" name=""/>
        <dsp:cNvSpPr/>
      </dsp:nvSpPr>
      <dsp:spPr>
        <a:xfrm>
          <a:off x="0" y="2801928"/>
          <a:ext cx="5418665" cy="1386175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Good wellbeing improves productivity and quality of life 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(Jennifer Jane Newson, Oleksii Sukhoi and Thiagarajan, 2024).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667" y="2869595"/>
        <a:ext cx="5283331" cy="1250841"/>
      </dsp:txXfrm>
    </dsp:sp>
    <dsp:sp modelId="{A7B8E690-1F20-4585-9925-E6D78B16FD81}">
      <dsp:nvSpPr>
        <dsp:cNvPr id="0" name=""/>
        <dsp:cNvSpPr/>
      </dsp:nvSpPr>
      <dsp:spPr>
        <a:xfrm>
          <a:off x="0" y="4202321"/>
          <a:ext cx="5418665" cy="1386175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Prevention reduces long-term healthcare costs 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(Health, 2025).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667" y="4269988"/>
        <a:ext cx="5283331" cy="125084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9D08FD-3E8C-4AF7-99CA-8CA1B5687A0B}">
      <dsp:nvSpPr>
        <dsp:cNvPr id="0" name=""/>
        <dsp:cNvSpPr/>
      </dsp:nvSpPr>
      <dsp:spPr>
        <a:xfrm>
          <a:off x="0" y="25041"/>
          <a:ext cx="6421557" cy="106704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Person-centered care: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Treats the individual, not just the condition.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77130"/>
        <a:ext cx="6317379" cy="962862"/>
      </dsp:txXfrm>
    </dsp:sp>
    <dsp:sp modelId="{AE755B85-8534-4C00-8379-C56DCB869037}">
      <dsp:nvSpPr>
        <dsp:cNvPr id="0" name=""/>
        <dsp:cNvSpPr/>
      </dsp:nvSpPr>
      <dsp:spPr>
        <a:xfrm>
          <a:off x="0" y="1256241"/>
          <a:ext cx="6421557" cy="106704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Joined-up support: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Combines physical, mental and social care.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1308330"/>
        <a:ext cx="6317379" cy="962862"/>
      </dsp:txXfrm>
    </dsp:sp>
    <dsp:sp modelId="{3DADB26B-2BB6-4B41-8A45-1358BFDCEA20}">
      <dsp:nvSpPr>
        <dsp:cNvPr id="0" name=""/>
        <dsp:cNvSpPr/>
      </dsp:nvSpPr>
      <dsp:spPr>
        <a:xfrm>
          <a:off x="0" y="2487441"/>
          <a:ext cx="6421557" cy="106704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Improved results</a:t>
          </a:r>
          <a:r>
            <a:rPr lang="en-US" sz="18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1800" b="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Strengthens</a:t>
          </a:r>
          <a:r>
            <a:rPr lang="en-US" sz="18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health and wellbeing.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2539530"/>
        <a:ext cx="6317379" cy="962862"/>
      </dsp:txXfrm>
    </dsp:sp>
    <dsp:sp modelId="{4EC7BE8D-902B-4C13-9017-CCF52F7F2A72}">
      <dsp:nvSpPr>
        <dsp:cNvPr id="0" name=""/>
        <dsp:cNvSpPr/>
      </dsp:nvSpPr>
      <dsp:spPr>
        <a:xfrm>
          <a:off x="0" y="3718641"/>
          <a:ext cx="6421557" cy="106704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Better experience: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Reduces hospital admissions and improves care.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3770730"/>
        <a:ext cx="6317379" cy="962862"/>
      </dsp:txXfrm>
    </dsp:sp>
    <dsp:sp modelId="{CED64525-95BF-455D-8F0C-CE3A1E326600}">
      <dsp:nvSpPr>
        <dsp:cNvPr id="0" name=""/>
        <dsp:cNvSpPr/>
      </dsp:nvSpPr>
      <dsp:spPr>
        <a:xfrm>
          <a:off x="0" y="4949841"/>
          <a:ext cx="6421557" cy="106704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(Allen Scott et al., 2025).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5001930"/>
        <a:ext cx="6317379" cy="9628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570F07-F626-487C-A7F0-D676AEC3C120}">
      <dsp:nvSpPr>
        <dsp:cNvPr id="0" name=""/>
        <dsp:cNvSpPr/>
      </dsp:nvSpPr>
      <dsp:spPr>
        <a:xfrm>
          <a:off x="0" y="870"/>
          <a:ext cx="7000568" cy="135873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Integrated Care Boards (ICBs): </a:t>
          </a:r>
          <a:r>
            <a:rPr lang="en-US" sz="18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To address community requirements, local NHS health services are planned and coordinated</a:t>
          </a:r>
          <a:r>
            <a:rPr lang="en-GB" sz="18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(Coulter and Oldham, 2016).</a:t>
          </a:r>
        </a:p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</dsp:txBody>
      <dsp:txXfrm>
        <a:off x="66328" y="67198"/>
        <a:ext cx="6867912" cy="1226076"/>
      </dsp:txXfrm>
    </dsp:sp>
    <dsp:sp modelId="{643E9B68-C155-4F4D-BD02-31B6D6EF5515}">
      <dsp:nvSpPr>
        <dsp:cNvPr id="0" name=""/>
        <dsp:cNvSpPr/>
      </dsp:nvSpPr>
      <dsp:spPr>
        <a:xfrm>
          <a:off x="0" y="1369854"/>
          <a:ext cx="7000568" cy="135873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Multidisciplinary teams (MDTs): 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Deliver organised health, social care, and community support (Pacho et al., 2025).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328" y="1436182"/>
        <a:ext cx="6867912" cy="1226076"/>
      </dsp:txXfrm>
    </dsp:sp>
    <dsp:sp modelId="{8FE1EF62-8529-46E1-A676-A2D9507CD245}">
      <dsp:nvSpPr>
        <dsp:cNvPr id="0" name=""/>
        <dsp:cNvSpPr/>
      </dsp:nvSpPr>
      <dsp:spPr>
        <a:xfrm>
          <a:off x="0" y="2738838"/>
          <a:ext cx="7000568" cy="135873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Upper-tier local authorities: </a:t>
          </a:r>
          <a:r>
            <a:rPr lang="en-GB" sz="18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Offer public health, social care, broader wellness services such as housing and education (CDC, 2024).</a:t>
          </a:r>
        </a:p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66328" y="2805166"/>
        <a:ext cx="6867912" cy="1226076"/>
      </dsp:txXfrm>
    </dsp:sp>
    <dsp:sp modelId="{D0569C48-97E4-46FD-B310-EAB9F5E6E398}">
      <dsp:nvSpPr>
        <dsp:cNvPr id="0" name=""/>
        <dsp:cNvSpPr/>
      </dsp:nvSpPr>
      <dsp:spPr>
        <a:xfrm>
          <a:off x="0" y="4107822"/>
          <a:ext cx="7000568" cy="135873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Community connections: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Social prescribing links people to local support (e.g. walking groups, befriending services (Office for Health Improvement &amp; Disparities, 2022).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328" y="4174150"/>
        <a:ext cx="6867912" cy="122607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9DBAFA-4A27-4F03-98C9-0739A6EB7A0C}">
      <dsp:nvSpPr>
        <dsp:cNvPr id="0" name=""/>
        <dsp:cNvSpPr/>
      </dsp:nvSpPr>
      <dsp:spPr>
        <a:xfrm>
          <a:off x="0" y="1"/>
          <a:ext cx="7591315" cy="57988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                        </a:t>
          </a: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Holistic Care Models</a:t>
          </a:r>
        </a:p>
      </dsp:txBody>
      <dsp:txXfrm>
        <a:off x="28307" y="28308"/>
        <a:ext cx="7534701" cy="523266"/>
      </dsp:txXfrm>
    </dsp:sp>
    <dsp:sp modelId="{600E24C7-C80B-4606-9880-4866586995B3}">
      <dsp:nvSpPr>
        <dsp:cNvPr id="0" name=""/>
        <dsp:cNvSpPr/>
      </dsp:nvSpPr>
      <dsp:spPr>
        <a:xfrm>
          <a:off x="0" y="594028"/>
          <a:ext cx="7591315" cy="57988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Integrates physical and mental health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07" y="622335"/>
        <a:ext cx="7534701" cy="523266"/>
      </dsp:txXfrm>
    </dsp:sp>
    <dsp:sp modelId="{5D25B147-2BE7-4AC4-899E-3E75A403CDA3}">
      <dsp:nvSpPr>
        <dsp:cNvPr id="0" name=""/>
        <dsp:cNvSpPr/>
      </dsp:nvSpPr>
      <dsp:spPr>
        <a:xfrm>
          <a:off x="0" y="1188055"/>
          <a:ext cx="7591315" cy="57988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Multidisciplinary teams (doctors, nurses, psychologists, social workers).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07" y="1216362"/>
        <a:ext cx="7534701" cy="523266"/>
      </dsp:txXfrm>
    </dsp:sp>
    <dsp:sp modelId="{4A15BD55-6229-4725-BCCD-8FB5C9D3CDD1}">
      <dsp:nvSpPr>
        <dsp:cNvPr id="0" name=""/>
        <dsp:cNvSpPr/>
      </dsp:nvSpPr>
      <dsp:spPr>
        <a:xfrm>
          <a:off x="0" y="1782082"/>
          <a:ext cx="7591315" cy="57988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Promotes coordinated, person-centered care through services.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07" y="1810389"/>
        <a:ext cx="7534701" cy="523266"/>
      </dsp:txXfrm>
    </dsp:sp>
    <dsp:sp modelId="{A4F0C9FC-401C-4FEA-8CBE-34140DF1B90A}">
      <dsp:nvSpPr>
        <dsp:cNvPr id="0" name=""/>
        <dsp:cNvSpPr/>
      </dsp:nvSpPr>
      <dsp:spPr>
        <a:xfrm>
          <a:off x="0" y="2376109"/>
          <a:ext cx="7591315" cy="57988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Improves patient satisfaction and continuity of care</a:t>
          </a:r>
          <a:r>
            <a:rPr lang="en-US" sz="2000" kern="1200" dirty="0">
              <a:solidFill>
                <a:schemeClr val="tx1"/>
              </a:solidFill>
            </a:rPr>
            <a:t>.</a:t>
          </a:r>
          <a:endParaRPr lang="en-GB" sz="2000" kern="1200" dirty="0">
            <a:solidFill>
              <a:schemeClr val="tx1"/>
            </a:solidFill>
          </a:endParaRPr>
        </a:p>
      </dsp:txBody>
      <dsp:txXfrm>
        <a:off x="28307" y="2404416"/>
        <a:ext cx="7534701" cy="523266"/>
      </dsp:txXfrm>
    </dsp:sp>
    <dsp:sp modelId="{3B1A4C63-4039-4F6C-8537-1950C020F50E}">
      <dsp:nvSpPr>
        <dsp:cNvPr id="0" name=""/>
        <dsp:cNvSpPr/>
      </dsp:nvSpPr>
      <dsp:spPr>
        <a:xfrm>
          <a:off x="0" y="2970136"/>
          <a:ext cx="7591315" cy="57988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</a:rPr>
            <a:t>                             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(Morgan et al., 2026).</a:t>
          </a:r>
        </a:p>
      </dsp:txBody>
      <dsp:txXfrm>
        <a:off x="28307" y="2998443"/>
        <a:ext cx="7534701" cy="523266"/>
      </dsp:txXfrm>
    </dsp:sp>
    <dsp:sp modelId="{7838C5BB-96E6-4AE0-B6E7-131B0C650210}">
      <dsp:nvSpPr>
        <dsp:cNvPr id="0" name=""/>
        <dsp:cNvSpPr/>
      </dsp:nvSpPr>
      <dsp:spPr>
        <a:xfrm>
          <a:off x="0" y="3564164"/>
          <a:ext cx="7591315" cy="57988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                          </a:t>
          </a: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Biopsychosocial Model</a:t>
          </a:r>
        </a:p>
      </dsp:txBody>
      <dsp:txXfrm>
        <a:off x="28307" y="3592471"/>
        <a:ext cx="7534701" cy="523266"/>
      </dsp:txXfrm>
    </dsp:sp>
    <dsp:sp modelId="{33CDB033-348C-4E3B-9218-313A32DA8F31}">
      <dsp:nvSpPr>
        <dsp:cNvPr id="0" name=""/>
        <dsp:cNvSpPr/>
      </dsp:nvSpPr>
      <dsp:spPr>
        <a:xfrm>
          <a:off x="0" y="4158191"/>
          <a:ext cx="7591315" cy="57988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Biological influences: </a:t>
          </a:r>
          <a:r>
            <a:rPr lang="en-US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Include genetics, physical health, and disease processes. </a:t>
          </a:r>
        </a:p>
      </dsp:txBody>
      <dsp:txXfrm>
        <a:off x="28307" y="4186498"/>
        <a:ext cx="7534701" cy="523266"/>
      </dsp:txXfrm>
    </dsp:sp>
    <dsp:sp modelId="{14387FB3-91AD-4E6F-A7EB-DC35E8671097}">
      <dsp:nvSpPr>
        <dsp:cNvPr id="0" name=""/>
        <dsp:cNvSpPr/>
      </dsp:nvSpPr>
      <dsp:spPr>
        <a:xfrm>
          <a:off x="0" y="4752218"/>
          <a:ext cx="7591315" cy="57988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Psychological factors: </a:t>
          </a:r>
          <a:r>
            <a:rPr lang="en-US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Include thoughts, emotions, behaviors, and mental health. </a:t>
          </a:r>
        </a:p>
      </dsp:txBody>
      <dsp:txXfrm>
        <a:off x="28307" y="4780525"/>
        <a:ext cx="7534701" cy="523266"/>
      </dsp:txXfrm>
    </dsp:sp>
    <dsp:sp modelId="{776EA590-D657-487E-B10A-C76A590657AE}">
      <dsp:nvSpPr>
        <dsp:cNvPr id="0" name=""/>
        <dsp:cNvSpPr/>
      </dsp:nvSpPr>
      <dsp:spPr>
        <a:xfrm>
          <a:off x="0" y="5346245"/>
          <a:ext cx="7591315" cy="579880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Social factors: </a:t>
          </a:r>
          <a:r>
            <a:rPr lang="en-US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Include relationships, culture, and socioeconomic conditions. </a:t>
          </a:r>
        </a:p>
      </dsp:txBody>
      <dsp:txXfrm>
        <a:off x="28307" y="5374552"/>
        <a:ext cx="7534701" cy="5232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14E1B0-5534-4D47-87B1-D9254A5CF1A3}">
      <dsp:nvSpPr>
        <dsp:cNvPr id="0" name=""/>
        <dsp:cNvSpPr/>
      </dsp:nvSpPr>
      <dsp:spPr>
        <a:xfrm>
          <a:off x="0" y="698"/>
          <a:ext cx="7236541" cy="82088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                                         </a:t>
          </a: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Policies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72" y="40770"/>
        <a:ext cx="7156397" cy="740738"/>
      </dsp:txXfrm>
    </dsp:sp>
    <dsp:sp modelId="{3587111E-890C-4B37-B17F-D462826FDE79}">
      <dsp:nvSpPr>
        <dsp:cNvPr id="0" name=""/>
        <dsp:cNvSpPr/>
      </dsp:nvSpPr>
      <dsp:spPr>
        <a:xfrm>
          <a:off x="0" y="833716"/>
          <a:ext cx="7236541" cy="82088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Safeguarding Policy </a:t>
          </a:r>
          <a:r>
            <a:rPr lang="en-GB" sz="18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(Care Act 2014).</a:t>
          </a:r>
          <a:endParaRPr lang="en-US" sz="18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72" y="873788"/>
        <a:ext cx="7156397" cy="740738"/>
      </dsp:txXfrm>
    </dsp:sp>
    <dsp:sp modelId="{C73760C5-0948-4374-8BBD-45C252453D28}">
      <dsp:nvSpPr>
        <dsp:cNvPr id="0" name=""/>
        <dsp:cNvSpPr/>
      </dsp:nvSpPr>
      <dsp:spPr>
        <a:xfrm>
          <a:off x="0" y="1666734"/>
          <a:ext cx="7236541" cy="82088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Prevents abuse and neglect of individuals while promoting long-term wellbeing and safety. (Johnson and Boland, 2019).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72" y="1706806"/>
        <a:ext cx="7156397" cy="740738"/>
      </dsp:txXfrm>
    </dsp:sp>
    <dsp:sp modelId="{ACE5DA73-FA0D-43AA-BFB1-4CAEC1AD42E8}">
      <dsp:nvSpPr>
        <dsp:cNvPr id="0" name=""/>
        <dsp:cNvSpPr/>
      </dsp:nvSpPr>
      <dsp:spPr>
        <a:xfrm>
          <a:off x="0" y="2499753"/>
          <a:ext cx="7236541" cy="82088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Equality, Diversity and Inclusion Policy </a:t>
          </a:r>
          <a:r>
            <a:rPr lang="en-GB" sz="18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(Equality Act 2010).</a:t>
          </a:r>
          <a:endParaRPr lang="en-US" sz="18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72" y="2539825"/>
        <a:ext cx="7156397" cy="740738"/>
      </dsp:txXfrm>
    </dsp:sp>
    <dsp:sp modelId="{D7B40C3B-B140-4960-AC4F-095B1C1312FD}">
      <dsp:nvSpPr>
        <dsp:cNvPr id="0" name=""/>
        <dsp:cNvSpPr/>
      </dsp:nvSpPr>
      <dsp:spPr>
        <a:xfrm>
          <a:off x="0" y="3332771"/>
          <a:ext cx="7236541" cy="82088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Encourages fairness and reduces health disparities while promoting inclusivity and social wellbeing (Hussain, Rizvi and Sheikh, 2021).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72" y="3372843"/>
        <a:ext cx="7156397" cy="740738"/>
      </dsp:txXfrm>
    </dsp:sp>
    <dsp:sp modelId="{AA8A0858-91DF-4CFD-9B15-95973A785AFA}">
      <dsp:nvSpPr>
        <dsp:cNvPr id="0" name=""/>
        <dsp:cNvSpPr/>
      </dsp:nvSpPr>
      <dsp:spPr>
        <a:xfrm>
          <a:off x="0" y="4165789"/>
          <a:ext cx="7236541" cy="82088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Mental Health and Wellbeing Policy 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(Supported by Health and Safety Executive guidance).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72" y="4205861"/>
        <a:ext cx="7156397" cy="740738"/>
      </dsp:txXfrm>
    </dsp:sp>
    <dsp:sp modelId="{262D9BC6-DD3F-4043-A9DA-A38CC707DAF2}">
      <dsp:nvSpPr>
        <dsp:cNvPr id="0" name=""/>
        <dsp:cNvSpPr/>
      </dsp:nvSpPr>
      <dsp:spPr>
        <a:xfrm>
          <a:off x="0" y="4998808"/>
          <a:ext cx="7236541" cy="820882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Encoura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ges early intervention in mental health and promotes positive health outcomes while reducing stress (</a:t>
          </a:r>
          <a:r>
            <a:rPr lang="en-GB" sz="1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Alsamiri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et al., 2024).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72" y="5038880"/>
        <a:ext cx="7156397" cy="74073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C37409-6AD5-4382-BFA3-D16E866B4801}">
      <dsp:nvSpPr>
        <dsp:cNvPr id="0" name=""/>
        <dsp:cNvSpPr/>
      </dsp:nvSpPr>
      <dsp:spPr>
        <a:xfrm>
          <a:off x="0" y="0"/>
          <a:ext cx="7358936" cy="946774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                                 </a:t>
          </a: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Governance Measures</a:t>
          </a:r>
        </a:p>
      </dsp:txBody>
      <dsp:txXfrm>
        <a:off x="46218" y="46218"/>
        <a:ext cx="7266500" cy="854338"/>
      </dsp:txXfrm>
    </dsp:sp>
    <dsp:sp modelId="{9BA860B0-7E85-44DD-B22E-7A6995FB5054}">
      <dsp:nvSpPr>
        <dsp:cNvPr id="0" name=""/>
        <dsp:cNvSpPr/>
      </dsp:nvSpPr>
      <dsp:spPr>
        <a:xfrm>
          <a:off x="0" y="957318"/>
          <a:ext cx="7358936" cy="946774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Leadership and Accountable: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Ensures accountability for carrying out and monitoring policies.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218" y="1003536"/>
        <a:ext cx="7266500" cy="854338"/>
      </dsp:txXfrm>
    </dsp:sp>
    <dsp:sp modelId="{D24B6BFA-6AD4-413F-B7C1-00671027FF24}">
      <dsp:nvSpPr>
        <dsp:cNvPr id="0" name=""/>
        <dsp:cNvSpPr/>
      </dsp:nvSpPr>
      <dsp:spPr>
        <a:xfrm>
          <a:off x="0" y="1918042"/>
          <a:ext cx="7358936" cy="946774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Regular Policy Review: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Ensures policies remain effective and up to date.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</dsp:txBody>
      <dsp:txXfrm>
        <a:off x="46218" y="1964260"/>
        <a:ext cx="7266500" cy="854338"/>
      </dsp:txXfrm>
    </dsp:sp>
    <dsp:sp modelId="{E3B0EA48-D828-446D-AD7B-269288A03F51}">
      <dsp:nvSpPr>
        <dsp:cNvPr id="0" name=""/>
        <dsp:cNvSpPr/>
      </dsp:nvSpPr>
      <dsp:spPr>
        <a:xfrm>
          <a:off x="0" y="2878767"/>
          <a:ext cx="7358936" cy="946774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Staff Training and Development: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Ensures staff understand and apply policies accurately.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218" y="2924985"/>
        <a:ext cx="7266500" cy="854338"/>
      </dsp:txXfrm>
    </dsp:sp>
    <dsp:sp modelId="{4201E15A-F5AF-4931-909A-2486AA93183D}">
      <dsp:nvSpPr>
        <dsp:cNvPr id="0" name=""/>
        <dsp:cNvSpPr/>
      </dsp:nvSpPr>
      <dsp:spPr>
        <a:xfrm>
          <a:off x="0" y="3839491"/>
          <a:ext cx="7358936" cy="946774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Monitoring and Evaluation: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Measures effectiveness and supports continuous improvement.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218" y="3885709"/>
        <a:ext cx="7266500" cy="854338"/>
      </dsp:txXfrm>
    </dsp:sp>
    <dsp:sp modelId="{C426915C-AE81-42C2-8345-E52D483F3509}">
      <dsp:nvSpPr>
        <dsp:cNvPr id="0" name=""/>
        <dsp:cNvSpPr/>
      </dsp:nvSpPr>
      <dsp:spPr>
        <a:xfrm>
          <a:off x="0" y="4796379"/>
          <a:ext cx="7358936" cy="946774"/>
        </a:xfrm>
        <a:prstGeom prst="round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                   (Clarke et al., 2023).</a:t>
          </a:r>
        </a:p>
      </dsp:txBody>
      <dsp:txXfrm>
        <a:off x="46218" y="4842597"/>
        <a:ext cx="7266500" cy="85433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E3221F-75AC-496D-8AC8-60BF38F80E1B}">
      <dsp:nvSpPr>
        <dsp:cNvPr id="0" name=""/>
        <dsp:cNvSpPr/>
      </dsp:nvSpPr>
      <dsp:spPr>
        <a:xfrm>
          <a:off x="0" y="350836"/>
          <a:ext cx="5334198" cy="723937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Funding pressures limit service development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340" y="386176"/>
        <a:ext cx="5263518" cy="653257"/>
      </dsp:txXfrm>
    </dsp:sp>
    <dsp:sp modelId="{630DB251-4B9C-4002-BABB-E043398D599D}">
      <dsp:nvSpPr>
        <dsp:cNvPr id="0" name=""/>
        <dsp:cNvSpPr/>
      </dsp:nvSpPr>
      <dsp:spPr>
        <a:xfrm>
          <a:off x="0" y="1089173"/>
          <a:ext cx="5334198" cy="723937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Workforce shortages affect delivery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340" y="1124513"/>
        <a:ext cx="5263518" cy="653257"/>
      </dsp:txXfrm>
    </dsp:sp>
    <dsp:sp modelId="{9DB96CA1-E395-4FF9-B9C4-E0A823395DE2}">
      <dsp:nvSpPr>
        <dsp:cNvPr id="0" name=""/>
        <dsp:cNvSpPr/>
      </dsp:nvSpPr>
      <dsp:spPr>
        <a:xfrm>
          <a:off x="0" y="1827511"/>
          <a:ext cx="5334198" cy="723937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Regulatory complexities slow innovation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340" y="1862851"/>
        <a:ext cx="5263518" cy="653257"/>
      </dsp:txXfrm>
    </dsp:sp>
    <dsp:sp modelId="{5739E6F8-34F0-48B2-B515-8F6A0748528D}">
      <dsp:nvSpPr>
        <dsp:cNvPr id="0" name=""/>
        <dsp:cNvSpPr/>
      </dsp:nvSpPr>
      <dsp:spPr>
        <a:xfrm>
          <a:off x="0" y="2565848"/>
          <a:ext cx="5334198" cy="723937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Digital exclusion limits access to  some groups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340" y="2601188"/>
        <a:ext cx="5263518" cy="653257"/>
      </dsp:txXfrm>
    </dsp:sp>
    <dsp:sp modelId="{092C8991-4E0B-4D05-B2A9-50DAE57C572B}">
      <dsp:nvSpPr>
        <dsp:cNvPr id="0" name=""/>
        <dsp:cNvSpPr/>
      </dsp:nvSpPr>
      <dsp:spPr>
        <a:xfrm>
          <a:off x="0" y="3304186"/>
          <a:ext cx="5334198" cy="723937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These barriers reduce policy impact (Kshatriya et al., 2026).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340" y="3339526"/>
        <a:ext cx="5263518" cy="65325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B9A383-E86E-4BFB-8C4F-EC5266353943}">
      <dsp:nvSpPr>
        <dsp:cNvPr id="0" name=""/>
        <dsp:cNvSpPr/>
      </dsp:nvSpPr>
      <dsp:spPr>
        <a:xfrm>
          <a:off x="0" y="5854"/>
          <a:ext cx="4861840" cy="1029089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60EC179-7D79-4084-8904-0FC99D508E39}">
      <dsp:nvSpPr>
        <dsp:cNvPr id="0" name=""/>
        <dsp:cNvSpPr/>
      </dsp:nvSpPr>
      <dsp:spPr>
        <a:xfrm>
          <a:off x="311299" y="237399"/>
          <a:ext cx="566552" cy="56599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3231F14-1F61-4A71-9C21-656BAE04EFA4}">
      <dsp:nvSpPr>
        <dsp:cNvPr id="0" name=""/>
        <dsp:cNvSpPr/>
      </dsp:nvSpPr>
      <dsp:spPr>
        <a:xfrm>
          <a:off x="1189151" y="5854"/>
          <a:ext cx="3046292" cy="1254202"/>
        </a:xfrm>
        <a:prstGeom prst="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2736" tIns="132736" rIns="132736" bIns="132736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Telehealth and virtual care increased after COVID-19 pandemic.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89151" y="5854"/>
        <a:ext cx="3046292" cy="1254202"/>
      </dsp:txXfrm>
    </dsp:sp>
    <dsp:sp modelId="{776AC8AC-AD65-4A3C-A120-DE174F467024}">
      <dsp:nvSpPr>
        <dsp:cNvPr id="0" name=""/>
        <dsp:cNvSpPr/>
      </dsp:nvSpPr>
      <dsp:spPr>
        <a:xfrm>
          <a:off x="0" y="1510897"/>
          <a:ext cx="4861840" cy="1029089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5B9C32-BC64-4516-8E24-115A61DCF272}">
      <dsp:nvSpPr>
        <dsp:cNvPr id="0" name=""/>
        <dsp:cNvSpPr/>
      </dsp:nvSpPr>
      <dsp:spPr>
        <a:xfrm>
          <a:off x="311299" y="1742442"/>
          <a:ext cx="566552" cy="56599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2AA83E-587A-4910-A105-7538DB197EE5}">
      <dsp:nvSpPr>
        <dsp:cNvPr id="0" name=""/>
        <dsp:cNvSpPr/>
      </dsp:nvSpPr>
      <dsp:spPr>
        <a:xfrm>
          <a:off x="1189151" y="1510897"/>
          <a:ext cx="3046292" cy="1254202"/>
        </a:xfrm>
        <a:prstGeom prst="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2736" tIns="132736" rIns="132736" bIns="132736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Community health programmes improve local access.(e.g. Social prescribing and health Hubs).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89151" y="1510897"/>
        <a:ext cx="3046292" cy="1254202"/>
      </dsp:txXfrm>
    </dsp:sp>
    <dsp:sp modelId="{88DE22A0-A84B-4D81-BA67-38AA831D9433}">
      <dsp:nvSpPr>
        <dsp:cNvPr id="0" name=""/>
        <dsp:cNvSpPr/>
      </dsp:nvSpPr>
      <dsp:spPr>
        <a:xfrm>
          <a:off x="0" y="3015940"/>
          <a:ext cx="4861840" cy="1029089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9D95B78-9CA5-4586-A751-2729B6E80E56}">
      <dsp:nvSpPr>
        <dsp:cNvPr id="0" name=""/>
        <dsp:cNvSpPr/>
      </dsp:nvSpPr>
      <dsp:spPr>
        <a:xfrm>
          <a:off x="311299" y="3247485"/>
          <a:ext cx="566552" cy="56599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349DAD4-245C-4149-831C-EC09ECB04976}">
      <dsp:nvSpPr>
        <dsp:cNvPr id="0" name=""/>
        <dsp:cNvSpPr/>
      </dsp:nvSpPr>
      <dsp:spPr>
        <a:xfrm>
          <a:off x="1189151" y="3015940"/>
          <a:ext cx="3046292" cy="12542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2736" tIns="132736" rIns="132736" bIns="132736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Wellness programmes support prevention(e.g. Preventive Mental Health Platforms).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89151" y="3015940"/>
        <a:ext cx="3046292" cy="1254202"/>
      </dsp:txXfrm>
    </dsp:sp>
    <dsp:sp modelId="{5B23A953-2630-46DA-A162-FD962FA8F33E}">
      <dsp:nvSpPr>
        <dsp:cNvPr id="0" name=""/>
        <dsp:cNvSpPr/>
      </dsp:nvSpPr>
      <dsp:spPr>
        <a:xfrm>
          <a:off x="0" y="4520983"/>
          <a:ext cx="4861840" cy="1029089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E3AAD48-BE95-4FAF-8CE9-00B012982EA6}">
      <dsp:nvSpPr>
        <dsp:cNvPr id="0" name=""/>
        <dsp:cNvSpPr/>
      </dsp:nvSpPr>
      <dsp:spPr>
        <a:xfrm>
          <a:off x="311299" y="4752528"/>
          <a:ext cx="566552" cy="56599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44E5365-4C35-442D-A11F-D7A0CF0DD397}">
      <dsp:nvSpPr>
        <dsp:cNvPr id="0" name=""/>
        <dsp:cNvSpPr/>
      </dsp:nvSpPr>
      <dsp:spPr>
        <a:xfrm>
          <a:off x="1189151" y="4520983"/>
          <a:ext cx="3046292" cy="1254202"/>
        </a:xfrm>
        <a:prstGeom prst="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2736" tIns="132736" rIns="132736" bIns="132736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Practical example: remote monitoring for long-term conditions (Hidalgo-Padilla et al., 2025).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89151" y="4520983"/>
        <a:ext cx="3046292" cy="125420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2FB474-ADCE-4875-BF9F-F50449894C57}">
      <dsp:nvSpPr>
        <dsp:cNvPr id="0" name=""/>
        <dsp:cNvSpPr/>
      </dsp:nvSpPr>
      <dsp:spPr>
        <a:xfrm>
          <a:off x="0" y="1585"/>
          <a:ext cx="7093578" cy="876408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                                     </a:t>
          </a:r>
          <a:r>
            <a:rPr lang="en-GB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Public Health Initiatives:</a:t>
          </a:r>
        </a:p>
      </dsp:txBody>
      <dsp:txXfrm>
        <a:off x="42783" y="44368"/>
        <a:ext cx="7008012" cy="790842"/>
      </dsp:txXfrm>
    </dsp:sp>
    <dsp:sp modelId="{9E7D9286-32BC-43FD-8FCF-C9A97B39C7DD}">
      <dsp:nvSpPr>
        <dsp:cNvPr id="0" name=""/>
        <dsp:cNvSpPr/>
      </dsp:nvSpPr>
      <dsp:spPr>
        <a:xfrm>
          <a:off x="0" y="866390"/>
          <a:ext cx="7093578" cy="876408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NHS Quit Smoking App: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 Initiative to raise awareness and prevent smoking in the community).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83" y="909173"/>
        <a:ext cx="7008012" cy="790842"/>
      </dsp:txXfrm>
    </dsp:sp>
    <dsp:sp modelId="{303470D7-DE4D-4852-B926-F18B6CA10A6E}">
      <dsp:nvSpPr>
        <dsp:cNvPr id="0" name=""/>
        <dsp:cNvSpPr/>
      </dsp:nvSpPr>
      <dsp:spPr>
        <a:xfrm>
          <a:off x="0" y="1782499"/>
          <a:ext cx="7093578" cy="876408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Better Health: 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(Supports programs for preventing obesity in the community).</a:t>
          </a:r>
        </a:p>
      </dsp:txBody>
      <dsp:txXfrm>
        <a:off x="42783" y="1825282"/>
        <a:ext cx="7008012" cy="790842"/>
      </dsp:txXfrm>
    </dsp:sp>
    <dsp:sp modelId="{51F9D86A-1AAD-47FB-91C1-2FFC7152DB0A}">
      <dsp:nvSpPr>
        <dsp:cNvPr id="0" name=""/>
        <dsp:cNvSpPr/>
      </dsp:nvSpPr>
      <dsp:spPr>
        <a:xfrm>
          <a:off x="0" y="2672956"/>
          <a:ext cx="7093578" cy="876408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Walking Groups/ Green Gyms: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(Guided walks to enhance cardiovascular health and wellness).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83" y="2715739"/>
        <a:ext cx="7008012" cy="790842"/>
      </dsp:txXfrm>
    </dsp:sp>
    <dsp:sp modelId="{43C6BAB9-A8E7-46F4-ABFE-C6B79FD03A55}">
      <dsp:nvSpPr>
        <dsp:cNvPr id="0" name=""/>
        <dsp:cNvSpPr/>
      </dsp:nvSpPr>
      <dsp:spPr>
        <a:xfrm>
          <a:off x="0" y="3606900"/>
          <a:ext cx="7093578" cy="876408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Promotes health living through community-based programs and prevention</a:t>
          </a:r>
          <a:endParaRPr lang="en-GB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83" y="3649683"/>
        <a:ext cx="7008012" cy="790842"/>
      </dsp:txXfrm>
    </dsp:sp>
    <dsp:sp modelId="{CB894214-BD0C-4F24-8415-2D2F2432F5A6}">
      <dsp:nvSpPr>
        <dsp:cNvPr id="0" name=""/>
        <dsp:cNvSpPr/>
      </dsp:nvSpPr>
      <dsp:spPr>
        <a:xfrm>
          <a:off x="0" y="4453870"/>
          <a:ext cx="7093578" cy="876408"/>
        </a:xfrm>
        <a:prstGeom prst="round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                              </a:t>
          </a: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(Talbot and Branley-Bell, 2021).</a:t>
          </a:r>
        </a:p>
      </dsp:txBody>
      <dsp:txXfrm>
        <a:off x="42783" y="4496653"/>
        <a:ext cx="7008012" cy="79084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E382BD-AAFC-45EC-91F3-7F08793C78AC}">
      <dsp:nvSpPr>
        <dsp:cNvPr id="0" name=""/>
        <dsp:cNvSpPr/>
      </dsp:nvSpPr>
      <dsp:spPr>
        <a:xfrm>
          <a:off x="0" y="721"/>
          <a:ext cx="4893486" cy="992160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Health inequalities persist, driven by social determinants of health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433" y="49154"/>
        <a:ext cx="4796620" cy="895294"/>
      </dsp:txXfrm>
    </dsp:sp>
    <dsp:sp modelId="{A6B46A72-DB8E-4558-93C4-09CFD646995E}">
      <dsp:nvSpPr>
        <dsp:cNvPr id="0" name=""/>
        <dsp:cNvSpPr/>
      </dsp:nvSpPr>
      <dsp:spPr>
        <a:xfrm>
          <a:off x="0" y="1145521"/>
          <a:ext cx="4893486" cy="992160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Deprived communities experience poorer health outcomes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433" y="1193954"/>
        <a:ext cx="4796620" cy="895294"/>
      </dsp:txXfrm>
    </dsp:sp>
    <dsp:sp modelId="{97E35289-844D-48FD-9C29-1D719539FB63}">
      <dsp:nvSpPr>
        <dsp:cNvPr id="0" name=""/>
        <dsp:cNvSpPr/>
      </dsp:nvSpPr>
      <dsp:spPr>
        <a:xfrm>
          <a:off x="0" y="2290321"/>
          <a:ext cx="4893486" cy="992160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Unequal access contributes to disparities in health outcomes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433" y="2338754"/>
        <a:ext cx="4796620" cy="895294"/>
      </dsp:txXfrm>
    </dsp:sp>
    <dsp:sp modelId="{EAE1BFD1-F74B-4EE9-9472-521802193ED8}">
      <dsp:nvSpPr>
        <dsp:cNvPr id="0" name=""/>
        <dsp:cNvSpPr/>
      </dsp:nvSpPr>
      <dsp:spPr>
        <a:xfrm>
          <a:off x="0" y="3435121"/>
          <a:ext cx="4893486" cy="992160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Targeted interventions can reduce health inequities 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433" y="3483554"/>
        <a:ext cx="4796620" cy="895294"/>
      </dsp:txXfrm>
    </dsp:sp>
    <dsp:sp modelId="{3915572C-07B9-46A8-897C-251F3EF73F0F}">
      <dsp:nvSpPr>
        <dsp:cNvPr id="0" name=""/>
        <dsp:cNvSpPr/>
      </dsp:nvSpPr>
      <dsp:spPr>
        <a:xfrm>
          <a:off x="0" y="4579921"/>
          <a:ext cx="4893486" cy="992160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              (Hayre et al., 2026).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433" y="4628354"/>
        <a:ext cx="4796620" cy="89529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EBE1AB-FABB-424C-BA57-7FDD881B3806}">
      <dsp:nvSpPr>
        <dsp:cNvPr id="0" name=""/>
        <dsp:cNvSpPr/>
      </dsp:nvSpPr>
      <dsp:spPr>
        <a:xfrm>
          <a:off x="0" y="0"/>
          <a:ext cx="6880959" cy="616809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Recommendations for Improvement</a:t>
          </a:r>
          <a:endParaRPr lang="en-US" sz="2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10" y="30110"/>
        <a:ext cx="6820739" cy="556589"/>
      </dsp:txXfrm>
    </dsp:sp>
    <dsp:sp modelId="{9590E2A6-474F-45DA-9735-F6FA5185E8E1}">
      <dsp:nvSpPr>
        <dsp:cNvPr id="0" name=""/>
        <dsp:cNvSpPr/>
      </dsp:nvSpPr>
      <dsp:spPr>
        <a:xfrm>
          <a:off x="0" y="632293"/>
          <a:ext cx="6880959" cy="616809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Local level: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10" y="662403"/>
        <a:ext cx="6820739" cy="556589"/>
      </dsp:txXfrm>
    </dsp:sp>
    <dsp:sp modelId="{883594DB-28C0-44EF-97D0-019276262A18}">
      <dsp:nvSpPr>
        <dsp:cNvPr id="0" name=""/>
        <dsp:cNvSpPr/>
      </dsp:nvSpPr>
      <dsp:spPr>
        <a:xfrm>
          <a:off x="0" y="1262659"/>
          <a:ext cx="6880959" cy="616809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Expand social prescribing services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10" y="1292769"/>
        <a:ext cx="6820739" cy="556589"/>
      </dsp:txXfrm>
    </dsp:sp>
    <dsp:sp modelId="{3862AE1B-6E11-4789-9B1F-59E0999126EE}">
      <dsp:nvSpPr>
        <dsp:cNvPr id="0" name=""/>
        <dsp:cNvSpPr/>
      </dsp:nvSpPr>
      <dsp:spPr>
        <a:xfrm>
          <a:off x="0" y="1893024"/>
          <a:ext cx="6880959" cy="616809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Improve digital inclusion and access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10" y="1923134"/>
        <a:ext cx="6820739" cy="556589"/>
      </dsp:txXfrm>
    </dsp:sp>
    <dsp:sp modelId="{066FE1E7-9BD5-426C-BD3E-166895283D92}">
      <dsp:nvSpPr>
        <dsp:cNvPr id="0" name=""/>
        <dsp:cNvSpPr/>
      </dsp:nvSpPr>
      <dsp:spPr>
        <a:xfrm>
          <a:off x="0" y="2523390"/>
          <a:ext cx="6880959" cy="616809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Increase community mental health support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10" y="2553500"/>
        <a:ext cx="6820739" cy="556589"/>
      </dsp:txXfrm>
    </dsp:sp>
    <dsp:sp modelId="{FE1C4181-4298-4651-A6C1-EA54CA4EDBF1}">
      <dsp:nvSpPr>
        <dsp:cNvPr id="0" name=""/>
        <dsp:cNvSpPr/>
      </dsp:nvSpPr>
      <dsp:spPr>
        <a:xfrm>
          <a:off x="0" y="3153756"/>
          <a:ext cx="6880959" cy="616809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National level</a:t>
          </a:r>
          <a:r>
            <a:rPr lang="en-GB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10" y="3183866"/>
        <a:ext cx="6820739" cy="556589"/>
      </dsp:txXfrm>
    </dsp:sp>
    <dsp:sp modelId="{296CBC51-8F5A-4CF2-8753-C0CDFBF010E6}">
      <dsp:nvSpPr>
        <dsp:cNvPr id="0" name=""/>
        <dsp:cNvSpPr/>
      </dsp:nvSpPr>
      <dsp:spPr>
        <a:xfrm>
          <a:off x="0" y="3784121"/>
          <a:ext cx="6880959" cy="616809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Increase investment prevention funding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10" y="3814231"/>
        <a:ext cx="6820739" cy="556589"/>
      </dsp:txXfrm>
    </dsp:sp>
    <dsp:sp modelId="{21200CD4-406C-44AE-A703-0E1C79AF435D}">
      <dsp:nvSpPr>
        <dsp:cNvPr id="0" name=""/>
        <dsp:cNvSpPr/>
      </dsp:nvSpPr>
      <dsp:spPr>
        <a:xfrm>
          <a:off x="0" y="4423743"/>
          <a:ext cx="6880959" cy="616809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Strengthen workforce planning and capacity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10" y="4453853"/>
        <a:ext cx="6820739" cy="556589"/>
      </dsp:txXfrm>
    </dsp:sp>
    <dsp:sp modelId="{A7371159-C0BC-4DB4-B07D-4EAAA38756AE}">
      <dsp:nvSpPr>
        <dsp:cNvPr id="0" name=""/>
        <dsp:cNvSpPr/>
      </dsp:nvSpPr>
      <dsp:spPr>
        <a:xfrm>
          <a:off x="0" y="5044853"/>
          <a:ext cx="6880959" cy="616809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Implement health impact assessments across all policies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10" y="5074963"/>
        <a:ext cx="6820739" cy="556589"/>
      </dsp:txXfrm>
    </dsp:sp>
    <dsp:sp modelId="{AA7787D0-D2C8-4759-B3BE-1F66F5285747}">
      <dsp:nvSpPr>
        <dsp:cNvPr id="0" name=""/>
        <dsp:cNvSpPr/>
      </dsp:nvSpPr>
      <dsp:spPr>
        <a:xfrm>
          <a:off x="0" y="5675218"/>
          <a:ext cx="6880959" cy="616809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Direct changes in governance that bring the public and private sectors together (</a:t>
          </a:r>
          <a:r>
            <a:rPr lang="en-GB" sz="16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Lakioti</a:t>
          </a:r>
          <a:r>
            <a:rPr lang="en-GB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et al., 2025).</a:t>
          </a:r>
        </a:p>
      </dsp:txBody>
      <dsp:txXfrm>
        <a:off x="30110" y="5705328"/>
        <a:ext cx="6820739" cy="5565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4D148-CDCE-4843-8969-5DAB4D4ABB5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B1918-9DF0-4611-A0F1-6B7F70A7A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82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7B1918-9DF0-4611-A0F1-6B7F70A7A5A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968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7B1918-9DF0-4611-A0F1-6B7F70A7A5A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409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901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19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740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7/17/2026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673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7/17/2026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74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7/17/2026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3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7/17/2026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892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7/17/2026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976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7/17/2026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967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552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7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BA835-12AC-4E8F-955A-EA3F4DE2791F}" type="datetime1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543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ed.ac.uk/sustainability/2021/short-online-courses-supporting-sustainable-development-goals-sdgs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7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9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hyperlink" Target="https://courses.lumenlearning.com/wm-abnormalpsych/chapter/major-depressive-disorder/" TargetMode="External"/><Relationship Id="rId7" Type="http://schemas.openxmlformats.org/officeDocument/2006/relationships/diagramQuickStyle" Target="../diagrams/quickStyle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hyperlink" Target="https://creativecommons.org/licenses/by/3.0/" TargetMode="External"/><Relationship Id="rId9" Type="http://schemas.microsoft.com/office/2007/relationships/diagramDrawing" Target="../diagrams/drawin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1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courses.lumenlearning.com/clinton-wmopen-introbusiness/chapter/meaning-and-purposes-of-the-law/" TargetMode="External"/><Relationship Id="rId3" Type="http://schemas.openxmlformats.org/officeDocument/2006/relationships/diagramLayout" Target="../diagrams/layout7.xml"/><Relationship Id="rId7" Type="http://schemas.openxmlformats.org/officeDocument/2006/relationships/image" Target="../media/image12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Relationship Id="rId9" Type="http://schemas.openxmlformats.org/officeDocument/2006/relationships/hyperlink" Target="https://creativecommons.org/licenses/by-sa/3.0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8.xml"/><Relationship Id="rId3" Type="http://schemas.openxmlformats.org/officeDocument/2006/relationships/image" Target="../media/image13.png"/><Relationship Id="rId7" Type="http://schemas.openxmlformats.org/officeDocument/2006/relationships/diagramLayout" Target="../diagrams/layout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diagramData" Target="../diagrams/data8.xml"/><Relationship Id="rId5" Type="http://schemas.openxmlformats.org/officeDocument/2006/relationships/hyperlink" Target="https://creativecommons.org/licenses/by/3.0/" TargetMode="External"/><Relationship Id="rId10" Type="http://schemas.microsoft.com/office/2007/relationships/diagramDrawing" Target="../diagrams/drawing8.xml"/><Relationship Id="rId4" Type="http://schemas.openxmlformats.org/officeDocument/2006/relationships/hyperlink" Target="https://courses.lumenlearning.com/suny-osintrobus/chapter/understanding-the-business-environment/" TargetMode="External"/><Relationship Id="rId9" Type="http://schemas.openxmlformats.org/officeDocument/2006/relationships/diagramColors" Target="../diagrams/colors8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hyperlink" Target="https://bmjopen.bmj.com/content/6/7/e010853" TargetMode="External"/><Relationship Id="rId7" Type="http://schemas.openxmlformats.org/officeDocument/2006/relationships/diagramColors" Target="../diagrams/colors9.xm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hyperlink" Target="https://creativecommons.org/licenses/by/3.0/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campaignresources.dhsc.gov.uk/campaigns/quit-smoking-national-campaign-2026/" TargetMode="External"/><Relationship Id="rId3" Type="http://schemas.openxmlformats.org/officeDocument/2006/relationships/diagramLayout" Target="../diagrams/layout10.xml"/><Relationship Id="rId7" Type="http://schemas.openxmlformats.org/officeDocument/2006/relationships/image" Target="../media/image19.jp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0.xml"/><Relationship Id="rId11" Type="http://schemas.openxmlformats.org/officeDocument/2006/relationships/hyperlink" Target="https://creativecommons.org/licenses/by-sa/3.0/" TargetMode="External"/><Relationship Id="rId5" Type="http://schemas.openxmlformats.org/officeDocument/2006/relationships/diagramColors" Target="../diagrams/colors10.xml"/><Relationship Id="rId10" Type="http://schemas.openxmlformats.org/officeDocument/2006/relationships/hyperlink" Target="https://en.wikipedia.org/wiki/Nauru" TargetMode="External"/><Relationship Id="rId4" Type="http://schemas.openxmlformats.org/officeDocument/2006/relationships/diagramQuickStyle" Target="../diagrams/quickStyle10.xml"/><Relationship Id="rId9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hyperlink" Target="https://hurstassociates.blogspot.com/2020/" TargetMode="External"/><Relationship Id="rId7" Type="http://schemas.openxmlformats.org/officeDocument/2006/relationships/diagramColors" Target="../diagrams/colors11.xml"/><Relationship Id="rId12" Type="http://schemas.openxmlformats.org/officeDocument/2006/relationships/hyperlink" Target="https://creativecommons.org/licenses/by-nc/3.0/" TargetMode="External"/><Relationship Id="rId2" Type="http://schemas.openxmlformats.org/officeDocument/2006/relationships/image" Target="../media/image21.0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1.xml"/><Relationship Id="rId11" Type="http://schemas.openxmlformats.org/officeDocument/2006/relationships/hyperlink" Target="https://bmjopen.bmj.com/content/7/8/e016614" TargetMode="External"/><Relationship Id="rId5" Type="http://schemas.openxmlformats.org/officeDocument/2006/relationships/diagramLayout" Target="../diagrams/layout11.xml"/><Relationship Id="rId10" Type="http://schemas.openxmlformats.org/officeDocument/2006/relationships/image" Target="../media/image22.jpg"/><Relationship Id="rId4" Type="http://schemas.openxmlformats.org/officeDocument/2006/relationships/diagramData" Target="../diagrams/data11.xml"/><Relationship Id="rId9" Type="http://schemas.openxmlformats.org/officeDocument/2006/relationships/hyperlink" Target="https://creativecommons.org/licenses/by-nc-sa/3.0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hyperlink" Target="https://www.frontiersin.org/articles/10.3389/fpubh.2023.1143474/full" TargetMode="External"/><Relationship Id="rId7" Type="http://schemas.openxmlformats.org/officeDocument/2006/relationships/diagramColors" Target="../diagrams/colors12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Relationship Id="rId9" Type="http://schemas.openxmlformats.org/officeDocument/2006/relationships/hyperlink" Target="https://creativecommons.org/licenses/by/3.0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onecommunityranch.org/building-better-worlds/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389/fpubh.2024.1425535" TargetMode="External"/><Relationship Id="rId7" Type="http://schemas.openxmlformats.org/officeDocument/2006/relationships/hyperlink" Target="https://doi.org/10.1136/bmjgh-2023-012528" TargetMode="External"/><Relationship Id="rId2" Type="http://schemas.openxmlformats.org/officeDocument/2006/relationships/hyperlink" Target="https://doi.org/10.5334/ijic.nacic2408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dc.gov/social-connectedness/about/index.html" TargetMode="External"/><Relationship Id="rId5" Type="http://schemas.openxmlformats.org/officeDocument/2006/relationships/hyperlink" Target="https://doi.org/10.1080/20476965.2022.2029584" TargetMode="External"/><Relationship Id="rId4" Type="http://schemas.openxmlformats.org/officeDocument/2006/relationships/hyperlink" Target="https://doi.org/10.1017/s0033291723002660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2196/66672" TargetMode="External"/><Relationship Id="rId3" Type="http://schemas.openxmlformats.org/officeDocument/2006/relationships/hyperlink" Target="https://youmatter.co/wellbeing/" TargetMode="External"/><Relationship Id="rId7" Type="http://schemas.openxmlformats.org/officeDocument/2006/relationships/hyperlink" Target="https://www.hse.gov.uk/legislation/hswa.htm" TargetMode="External"/><Relationship Id="rId2" Type="http://schemas.openxmlformats.org/officeDocument/2006/relationships/hyperlink" Target="https://doi.org/10.7861/futurehosp.3-2-11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publications/engagement-insight-report-10-year-health-plan-for-england/chapter-6-the-3-shifts-sickness-to-prevention" TargetMode="External"/><Relationship Id="rId5" Type="http://schemas.openxmlformats.org/officeDocument/2006/relationships/hyperlink" Target="https://doi.org/10.1186/s12889-025-25876-2" TargetMode="External"/><Relationship Id="rId4" Type="http://schemas.openxmlformats.org/officeDocument/2006/relationships/hyperlink" Target="https://www.gov.uk/government/publications/implementing-the-sustainable-development-goals/implementing-the-sustainable-development-goals--2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86/s12963-024-00336-y" TargetMode="External"/><Relationship Id="rId2" Type="http://schemas.openxmlformats.org/officeDocument/2006/relationships/hyperlink" Target="https://doi.org/10.1108/ijlma-03-2021-006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3390/su17115063" TargetMode="External"/><Relationship Id="rId5" Type="http://schemas.openxmlformats.org/officeDocument/2006/relationships/hyperlink" Target="https://doi.org/10.1136/bmjgh-2025-021623" TargetMode="External"/><Relationship Id="rId4" Type="http://schemas.openxmlformats.org/officeDocument/2006/relationships/hyperlink" Target="https://doi.org/10.1192/bjb.2018.71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social-prescribing-applying-all-our-health/social-prescribing-applying-all-our-health" TargetMode="External"/><Relationship Id="rId2" Type="http://schemas.openxmlformats.org/officeDocument/2006/relationships/hyperlink" Target="https://doi.org/10.1136/bmjopen-2025-11319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i.org/10.1177/13558196251349353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globalgoals.org/goals/3-good-health-and-well-being/" TargetMode="External"/><Relationship Id="rId7" Type="http://schemas.openxmlformats.org/officeDocument/2006/relationships/hyperlink" Target="https://www.who.int/data/gho/data/major-themes/health-and-well-being" TargetMode="External"/><Relationship Id="rId2" Type="http://schemas.openxmlformats.org/officeDocument/2006/relationships/hyperlink" Target="https://journals.sagepub.com/doi/full/10.1177/135910532098557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deal-health.co.uk/insights/integrated-care-systems-navigating-ics-organisational-maturity/" TargetMode="External"/><Relationship Id="rId5" Type="http://schemas.openxmlformats.org/officeDocument/2006/relationships/hyperlink" Target="https://www.who.int/europe/about-us/our-work/sustainable-development-goals/targets-of-sustainable-development-goal-3" TargetMode="External"/><Relationship Id="rId4" Type="http://schemas.openxmlformats.org/officeDocument/2006/relationships/hyperlink" Target="https://www.un.org/sustainabledevelopment/development-goa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F43D9882-6DD1-B680-54EB-E393F95CD8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2086" y="70338"/>
            <a:ext cx="4747280" cy="3134823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GB" sz="4800" b="1" dirty="0">
                <a:solidFill>
                  <a:srgbClr val="FFFFFF"/>
                </a:solidFill>
              </a:rPr>
              <a:t>         </a:t>
            </a:r>
            <a:br>
              <a:rPr lang="en-GB" sz="4800" b="1" dirty="0">
                <a:solidFill>
                  <a:srgbClr val="FFFFFF"/>
                </a:solidFill>
              </a:rPr>
            </a:br>
            <a:br>
              <a:rPr lang="en-GB" sz="4800" b="1" dirty="0">
                <a:solidFill>
                  <a:srgbClr val="FFFFFF"/>
                </a:solidFill>
              </a:rPr>
            </a:br>
            <a:br>
              <a:rPr lang="en-GB" sz="4800" b="1" dirty="0">
                <a:solidFill>
                  <a:srgbClr val="FFFFFF"/>
                </a:solidFill>
              </a:rPr>
            </a:br>
            <a:br>
              <a:rPr lang="en-GB" sz="4800" b="1" dirty="0">
                <a:solidFill>
                  <a:srgbClr val="FFFFFF"/>
                </a:solidFill>
              </a:rPr>
            </a:br>
            <a:br>
              <a:rPr lang="en-GB" sz="4800" b="1" dirty="0">
                <a:solidFill>
                  <a:srgbClr val="FFFFFF"/>
                </a:solidFill>
              </a:rPr>
            </a:br>
            <a:br>
              <a:rPr lang="en-GB" sz="4800" b="1" dirty="0">
                <a:solidFill>
                  <a:srgbClr val="FFFFFF"/>
                </a:solidFill>
              </a:rPr>
            </a:br>
            <a:br>
              <a:rPr lang="en-US" sz="1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4800" dirty="0">
                <a:solidFill>
                  <a:srgbClr val="FFFFFF"/>
                </a:solidFill>
              </a:rPr>
            </a:br>
            <a:br>
              <a:rPr lang="en-GB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 BSc (Hons) Health and Social Care</a:t>
            </a:r>
            <a:b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Module: BMHP6030-Health, Wellbeing and Sustainable Development </a:t>
            </a:r>
            <a:b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Florence Mirembe </a:t>
            </a:r>
            <a:b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number: 2313074 </a:t>
            </a:r>
            <a:b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Lecturer’s name: Dr </a:t>
            </a:r>
            <a:r>
              <a:rPr lang="en-US" sz="16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Itse</a:t>
            </a: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Olaoye</a:t>
            </a:r>
            <a:b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Submission Date: 24/07/2026</a:t>
            </a:r>
            <a:br>
              <a:rPr lang="en-GB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dirty="0">
                <a:solidFill>
                  <a:srgbClr val="FFFFFF"/>
                </a:solidFill>
              </a:rPr>
              <a:t>                  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ubtitle 24">
            <a:extLst>
              <a:ext uri="{FF2B5EF4-FFF2-40B4-BE49-F238E27FC236}">
                <a16:creationId xmlns:a16="http://schemas.microsoft.com/office/drawing/2014/main" id="{9E21EFB7-BAAD-0034-64A9-F5D1720F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7207" y="3601012"/>
            <a:ext cx="5110981" cy="2981329"/>
          </a:xfrm>
        </p:spPr>
        <p:txBody>
          <a:bodyPr anchor="t">
            <a:normAutofit fontScale="85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GB" sz="1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Recognition of AI Tool Usage</a:t>
            </a:r>
          </a:p>
          <a:p>
            <a:pPr algn="just">
              <a:lnSpc>
                <a:spcPct val="150000"/>
              </a:lnSpc>
            </a:pPr>
            <a:r>
              <a:rPr lang="en-GB" sz="1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certify that neither the creation of this assignment nor any of my research involved the use of AI tools. I certify that none of the content I have presented was produced using artificial intelligence. I certify that I have kept all the notes, drafts, and other materials I used; I might be requested to present these as proof.</a:t>
            </a:r>
          </a:p>
          <a:p>
            <a:pPr algn="l"/>
            <a:endParaRPr lang="en-GB" sz="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" descr="UWTSD logo | Discover Dylan Thomas">
            <a:extLst>
              <a:ext uri="{FF2B5EF4-FFF2-40B4-BE49-F238E27FC236}">
                <a16:creationId xmlns:a16="http://schemas.microsoft.com/office/drawing/2014/main" id="{1A2AC7EC-E8C8-A294-570A-DE07EE89EB27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0559" y="2688711"/>
            <a:ext cx="3737164" cy="149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UWTSD logo | Discover Dylan Thomas">
            <a:extLst>
              <a:ext uri="{FF2B5EF4-FFF2-40B4-BE49-F238E27FC236}">
                <a16:creationId xmlns:a16="http://schemas.microsoft.com/office/drawing/2014/main" id="{830EE338-2246-0E87-A02D-39071A844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7200" y="693169"/>
            <a:ext cx="15706028" cy="628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UWTSD logo | Discover Dylan Thomas">
            <a:extLst>
              <a:ext uri="{FF2B5EF4-FFF2-40B4-BE49-F238E27FC236}">
                <a16:creationId xmlns:a16="http://schemas.microsoft.com/office/drawing/2014/main" id="{DF40001D-1F6F-ABC9-5110-26A9B6943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9600" y="845569"/>
            <a:ext cx="15706028" cy="628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UWTSD logo | Discover Dylan Thomas">
            <a:extLst>
              <a:ext uri="{FF2B5EF4-FFF2-40B4-BE49-F238E27FC236}">
                <a16:creationId xmlns:a16="http://schemas.microsoft.com/office/drawing/2014/main" id="{C51A6C92-559F-C532-E973-279DDB37C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0" y="997969"/>
            <a:ext cx="15706028" cy="628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UWTSD logo | Discover Dylan Thomas">
            <a:extLst>
              <a:ext uri="{FF2B5EF4-FFF2-40B4-BE49-F238E27FC236}">
                <a16:creationId xmlns:a16="http://schemas.microsoft.com/office/drawing/2014/main" id="{DC073C2D-03AF-0FB6-88FF-2CA89ED21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4400" y="1150369"/>
            <a:ext cx="15706028" cy="628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985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0FC85A-0013-F831-CD05-16FCAA67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97" y="502020"/>
            <a:ext cx="5323715" cy="520535"/>
          </a:xfrm>
        </p:spPr>
        <p:txBody>
          <a:bodyPr anchor="b">
            <a:normAutofit fontScale="90000"/>
          </a:bodyPr>
          <a:lstStyle/>
          <a:p>
            <a:r>
              <a:rPr lang="en-GB" sz="4000" dirty="0"/>
              <a:t>     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B00D7-7A2F-5B83-03AE-C0BD8E87C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4924" y="1651819"/>
            <a:ext cx="4528290" cy="4748549"/>
          </a:xfrm>
        </p:spPr>
        <p:txBody>
          <a:bodyPr anchor="t"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Modern health and care practices are centered on sustainable development, well-being, and health, with an increasing emphasis on prevention, person- centered care, and addressing the social determinants of health.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 This presentation explores the methods, challenges, and strategies that can be used to promote sustainability, improve health outcomes, and reduce inequalities across health and care systems.</a:t>
            </a: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F0507A-6974-83DF-D54F-3A5E88E8B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075967" y="1523999"/>
            <a:ext cx="4170530" cy="32763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1238EC-2000-9A32-115D-F0B041F60EBD}"/>
              </a:ext>
            </a:extLst>
          </p:cNvPr>
          <p:cNvSpPr txBox="1"/>
          <p:nvPr/>
        </p:nvSpPr>
        <p:spPr>
          <a:xfrm>
            <a:off x="9059680" y="4600313"/>
            <a:ext cx="218681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blogs.ed.ac.uk/sustainability/2021/short-online-courses-supporting-sustainable-development-goals-sdg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52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5C87C-E9A2-4481-C52F-CD323DBDD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6759786" cy="580103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Key Concepts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4C8B4E37-8D94-2D7A-8498-5C049EF200B6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469991415"/>
              </p:ext>
            </p:extLst>
          </p:nvPr>
        </p:nvGraphicFramePr>
        <p:xfrm>
          <a:off x="677334" y="1583652"/>
          <a:ext cx="5418666" cy="5092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Content Placeholder 7" descr="Featured Image for Wellbeing">
            <a:extLst>
              <a:ext uri="{FF2B5EF4-FFF2-40B4-BE49-F238E27FC236}">
                <a16:creationId xmlns:a16="http://schemas.microsoft.com/office/drawing/2014/main" id="{3034564D-5F53-BF90-68F2-6CDC841D09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/>
          <a:stretch>
            <a:fillRect/>
          </a:stretch>
        </p:blipFill>
        <p:spPr>
          <a:xfrm>
            <a:off x="7083680" y="1583652"/>
            <a:ext cx="4349443" cy="31653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BA45DA8-A448-5B0A-0639-359C02BC9C70}"/>
              </a:ext>
            </a:extLst>
          </p:cNvPr>
          <p:cNvSpPr txBox="1"/>
          <p:nvPr/>
        </p:nvSpPr>
        <p:spPr>
          <a:xfrm>
            <a:off x="8003458" y="4935794"/>
            <a:ext cx="2576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(DHD, 2024).</a:t>
            </a:r>
          </a:p>
        </p:txBody>
      </p:sp>
    </p:spTree>
    <p:extLst>
      <p:ext uri="{BB962C8B-B14F-4D97-AF65-F5344CB8AC3E}">
        <p14:creationId xmlns:p14="http://schemas.microsoft.com/office/powerpoint/2010/main" val="3247305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20D63-72B0-D25C-9360-A6AAFCC37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17987"/>
            <a:ext cx="8596668" cy="806245"/>
          </a:xfrm>
        </p:spPr>
        <p:txBody>
          <a:bodyPr>
            <a:normAutofit fontScale="90000"/>
          </a:bodyPr>
          <a:lstStyle/>
          <a:p>
            <a:r>
              <a:rPr lang="en-GB" sz="2800" b="1" dirty="0"/>
              <a:t>             </a:t>
            </a:r>
            <a:br>
              <a:rPr lang="en-GB" sz="2800" b="1" dirty="0"/>
            </a:br>
            <a:r>
              <a:rPr lang="en-GB" sz="2800" b="1" dirty="0"/>
              <a:t>                                </a:t>
            </a:r>
            <a:r>
              <a:rPr lang="en-GB" sz="3100" b="1" dirty="0">
                <a:latin typeface="Arial" panose="020B0604020202020204" pitchFamily="34" charset="0"/>
                <a:cs typeface="Arial" panose="020B0604020202020204" pitchFamily="34" charset="0"/>
              </a:rPr>
              <a:t>Why These Concepts Matter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4E9C7975-6422-D7B1-2E45-2689F7F9AB4D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440819165"/>
              </p:ext>
            </p:extLst>
          </p:nvPr>
        </p:nvGraphicFramePr>
        <p:xfrm>
          <a:off x="677334" y="1150374"/>
          <a:ext cx="5418666" cy="5589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Content Placeholder 4" descr="Goal 3: Good health and well-being - The Global Goals">
            <a:extLst>
              <a:ext uri="{FF2B5EF4-FFF2-40B4-BE49-F238E27FC236}">
                <a16:creationId xmlns:a16="http://schemas.microsoft.com/office/drawing/2014/main" id="{350EB0E9-66A4-0087-0347-5CEDEC8558A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/>
          <a:stretch>
            <a:fillRect/>
          </a:stretch>
        </p:blipFill>
        <p:spPr>
          <a:xfrm>
            <a:off x="6979920" y="1331580"/>
            <a:ext cx="4460240" cy="40938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3E6B4C-B165-6B8B-DBC3-9FB52F1B62C5}"/>
              </a:ext>
            </a:extLst>
          </p:cNvPr>
          <p:cNvSpPr txBox="1"/>
          <p:nvPr/>
        </p:nvSpPr>
        <p:spPr>
          <a:xfrm>
            <a:off x="7517673" y="5617860"/>
            <a:ext cx="3189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(The Global Goals, 2025).</a:t>
            </a:r>
          </a:p>
        </p:txBody>
      </p:sp>
    </p:spTree>
    <p:extLst>
      <p:ext uri="{BB962C8B-B14F-4D97-AF65-F5344CB8AC3E}">
        <p14:creationId xmlns:p14="http://schemas.microsoft.com/office/powerpoint/2010/main" val="2414313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482FAA-8893-740A-543B-D051FDED12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52EE-C46F-9160-13AA-B66A09EFC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17988"/>
            <a:ext cx="6514106" cy="442452"/>
          </a:xfrm>
        </p:spPr>
        <p:txBody>
          <a:bodyPr>
            <a:normAutofit fontScale="90000"/>
          </a:bodyPr>
          <a:lstStyle/>
          <a:p>
            <a:r>
              <a:rPr lang="en-GB" dirty="0"/>
              <a:t>  </a:t>
            </a: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>Relevance to Modern Healthcare</a:t>
            </a:r>
            <a:endParaRPr lang="en-GB" sz="3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D10E26C0-923D-0770-035F-A113823DC7D9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622150294"/>
              </p:ext>
            </p:extLst>
          </p:nvPr>
        </p:nvGraphicFramePr>
        <p:xfrm>
          <a:off x="677332" y="698089"/>
          <a:ext cx="6421557" cy="6041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FF215D1-0254-A83A-F498-0F68898AD700}"/>
              </a:ext>
            </a:extLst>
          </p:cNvPr>
          <p:cNvSpPr txBox="1"/>
          <p:nvPr/>
        </p:nvSpPr>
        <p:spPr>
          <a:xfrm>
            <a:off x="7330632" y="5142271"/>
            <a:ext cx="3189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(The Global Goals, 2025).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2F3A853-F2B1-1B0D-594B-DB8AD1EABF4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/>
          <a:stretch>
            <a:fillRect/>
          </a:stretch>
        </p:blipFill>
        <p:spPr>
          <a:xfrm>
            <a:off x="7191440" y="2416859"/>
            <a:ext cx="4892710" cy="377746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DCEA8AA-EA06-7419-C0C4-BE016B29B836}"/>
              </a:ext>
            </a:extLst>
          </p:cNvPr>
          <p:cNvSpPr txBox="1"/>
          <p:nvPr/>
        </p:nvSpPr>
        <p:spPr>
          <a:xfrm>
            <a:off x="7330632" y="390261"/>
            <a:ext cx="45270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worldwide framework for sustainable development and better health and welfare is offered by the 17 Sustainable Development Goals (SDGs) (GOV.UK, 2021).</a:t>
            </a:r>
          </a:p>
        </p:txBody>
      </p:sp>
    </p:spTree>
    <p:extLst>
      <p:ext uri="{BB962C8B-B14F-4D97-AF65-F5344CB8AC3E}">
        <p14:creationId xmlns:p14="http://schemas.microsoft.com/office/powerpoint/2010/main" val="4183048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5F63C-A8CF-0209-E892-9E868E710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418" y="289820"/>
            <a:ext cx="8662221" cy="614748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en-GB" sz="3100" b="1" dirty="0">
                <a:latin typeface="Arial" panose="020B0604020202020204" pitchFamily="34" charset="0"/>
                <a:cs typeface="Arial" panose="020B0604020202020204" pitchFamily="34" charset="0"/>
              </a:rPr>
              <a:t>Examples of Integrated Care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CFE93D35-1440-67D3-619B-BBA4A2B218FD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208733996"/>
              </p:ext>
            </p:extLst>
          </p:nvPr>
        </p:nvGraphicFramePr>
        <p:xfrm>
          <a:off x="196645" y="1051361"/>
          <a:ext cx="7000568" cy="5467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Content Placeholder 4" descr="Integrated Care Systems - navigating ICS organisational maturity - Ideal  Health">
            <a:extLst>
              <a:ext uri="{FF2B5EF4-FFF2-40B4-BE49-F238E27FC236}">
                <a16:creationId xmlns:a16="http://schemas.microsoft.com/office/drawing/2014/main" id="{15BB38BF-CE2B-B910-76E1-801541FF429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/>
          <a:stretch>
            <a:fillRect/>
          </a:stretch>
        </p:blipFill>
        <p:spPr>
          <a:xfrm>
            <a:off x="7777316" y="662759"/>
            <a:ext cx="4120808" cy="36044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E501E9-2FD8-623B-5D97-405373361A6F}"/>
              </a:ext>
            </a:extLst>
          </p:cNvPr>
          <p:cNvSpPr txBox="1"/>
          <p:nvPr/>
        </p:nvSpPr>
        <p:spPr>
          <a:xfrm>
            <a:off x="8052619" y="4719484"/>
            <a:ext cx="34707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(Williams , 2021).</a:t>
            </a:r>
          </a:p>
        </p:txBody>
      </p:sp>
    </p:spTree>
    <p:extLst>
      <p:ext uri="{BB962C8B-B14F-4D97-AF65-F5344CB8AC3E}">
        <p14:creationId xmlns:p14="http://schemas.microsoft.com/office/powerpoint/2010/main" val="3092813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5771B-D4CF-ED6A-EA44-177C242B7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8826"/>
            <a:ext cx="3854528" cy="2320413"/>
          </a:xfrm>
        </p:spPr>
        <p:txBody>
          <a:bodyPr/>
          <a:lstStyle/>
          <a:p>
            <a:r>
              <a:rPr lang="en-GB" dirty="0"/>
              <a:t> </a:t>
            </a:r>
            <a:r>
              <a:rPr lang="en-GB" sz="1800" dirty="0"/>
              <a:t>  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59293A-D826-706B-0EA4-26F996F6F6F0}"/>
              </a:ext>
            </a:extLst>
          </p:cNvPr>
          <p:cNvSpPr>
            <a:spLocks noGrp="1"/>
          </p:cNvSpPr>
          <p:nvPr>
            <p:ph idx="1"/>
          </p:nvPr>
        </p:nvSpPr>
        <p:spPr>
          <a:xfrm flipH="1">
            <a:off x="10079420" y="3428998"/>
            <a:ext cx="470589" cy="10247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BC94ED-A96F-77F5-1E3A-22CB94CFE554}"/>
              </a:ext>
            </a:extLst>
          </p:cNvPr>
          <p:cNvSpPr txBox="1"/>
          <p:nvPr/>
        </p:nvSpPr>
        <p:spPr>
          <a:xfrm>
            <a:off x="875071" y="162540"/>
            <a:ext cx="6785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Theoretical Perspectives</a:t>
            </a:r>
            <a:endParaRPr lang="en-GB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BACB77-A198-01C6-804C-B9EFD2C14197}"/>
              </a:ext>
            </a:extLst>
          </p:cNvPr>
          <p:cNvSpPr txBox="1"/>
          <p:nvPr/>
        </p:nvSpPr>
        <p:spPr>
          <a:xfrm>
            <a:off x="2917997" y="1577141"/>
            <a:ext cx="1615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BDB4E0E-2C98-6A8B-7CEC-AC77A8E32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994980" y="3048599"/>
            <a:ext cx="4111108" cy="32551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E42DB80-7B95-948D-3B91-FC5BA7EA7D02}"/>
              </a:ext>
            </a:extLst>
          </p:cNvPr>
          <p:cNvSpPr txBox="1"/>
          <p:nvPr/>
        </p:nvSpPr>
        <p:spPr>
          <a:xfrm>
            <a:off x="8878529" y="5772875"/>
            <a:ext cx="244111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>
              <a:hlinkClick r:id="rId3" tooltip="https://courses.lumenlearning.com/wm-abnormalpsych/chapter/major-depressive-disorder/"/>
            </a:endParaRPr>
          </a:p>
          <a:p>
            <a:endParaRPr lang="en-GB" sz="900" dirty="0">
              <a:hlinkClick r:id="rId3" tooltip="https://courses.lumenlearning.com/wm-abnormalpsych/chapter/major-depressive-disorder/"/>
            </a:endParaRPr>
          </a:p>
          <a:p>
            <a:endParaRPr lang="en-GB" sz="900" dirty="0">
              <a:hlinkClick r:id="rId3" tooltip="https://courses.lumenlearning.com/wm-abnormalpsych/chapter/major-depressive-disorder/"/>
            </a:endParaRPr>
          </a:p>
          <a:p>
            <a:endParaRPr lang="en-GB" sz="900" dirty="0">
              <a:hlinkClick r:id="rId3" tooltip="https://courses.lumenlearning.com/wm-abnormalpsych/chapter/major-depressive-disorder/"/>
            </a:endParaRPr>
          </a:p>
          <a:p>
            <a:endParaRPr lang="en-GB" sz="900" dirty="0">
              <a:hlinkClick r:id="rId3" tooltip="https://courses.lumenlearning.com/wm-abnormalpsych/chapter/major-depressive-disorder/"/>
            </a:endParaRPr>
          </a:p>
          <a:p>
            <a:r>
              <a:rPr lang="en-GB" sz="900" dirty="0">
                <a:hlinkClick r:id="rId3" tooltip="https://courses.lumenlearning.com/wm-abnormalpsych/chapter/major-depressive-disorder/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4" tooltip="https://creativecommons.org/licenses/by/3.0/"/>
              </a:rPr>
              <a:t>CC BY</a:t>
            </a:r>
            <a:endParaRPr lang="en-GB" sz="900" dirty="0"/>
          </a:p>
        </p:txBody>
      </p:sp>
      <p:graphicFrame>
        <p:nvGraphicFramePr>
          <p:cNvPr id="14" name="Content Placeholder 3">
            <a:extLst>
              <a:ext uri="{FF2B5EF4-FFF2-40B4-BE49-F238E27FC236}">
                <a16:creationId xmlns:a16="http://schemas.microsoft.com/office/drawing/2014/main" id="{0B61818D-2DB3-B8C4-C8CD-CC8CEF0AC7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2099477"/>
              </p:ext>
            </p:extLst>
          </p:nvPr>
        </p:nvGraphicFramePr>
        <p:xfrm>
          <a:off x="68825" y="779474"/>
          <a:ext cx="7591315" cy="5926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0E9CA90-B322-CA30-3546-2A85487477BF}"/>
              </a:ext>
            </a:extLst>
          </p:cNvPr>
          <p:cNvSpPr txBox="1"/>
          <p:nvPr/>
        </p:nvSpPr>
        <p:spPr>
          <a:xfrm>
            <a:off x="7735614" y="1085124"/>
            <a:ext cx="4369119" cy="1893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 comprehensive approach to health that takes social, psychological, and biological aspects into account. The model supports person-centered care and prevention (Bolton, 2023).</a:t>
            </a:r>
          </a:p>
        </p:txBody>
      </p:sp>
    </p:spTree>
    <p:extLst>
      <p:ext uri="{BB962C8B-B14F-4D97-AF65-F5344CB8AC3E}">
        <p14:creationId xmlns:p14="http://schemas.microsoft.com/office/powerpoint/2010/main" val="4062645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95F0A-F83C-6DC6-7237-541FBE8D75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ACF0D-399F-24C9-1C54-B3F4623DF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8826"/>
            <a:ext cx="3854528" cy="2320413"/>
          </a:xfrm>
        </p:spPr>
        <p:txBody>
          <a:bodyPr/>
          <a:lstStyle/>
          <a:p>
            <a:r>
              <a:rPr lang="en-GB" dirty="0"/>
              <a:t> </a:t>
            </a:r>
            <a:r>
              <a:rPr lang="en-GB" sz="1800" dirty="0"/>
              <a:t>  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06738-A69C-D63C-67C3-39676BFA7414}"/>
              </a:ext>
            </a:extLst>
          </p:cNvPr>
          <p:cNvSpPr>
            <a:spLocks noGrp="1"/>
          </p:cNvSpPr>
          <p:nvPr>
            <p:ph idx="1"/>
          </p:nvPr>
        </p:nvSpPr>
        <p:spPr>
          <a:xfrm flipH="1">
            <a:off x="10079420" y="3428998"/>
            <a:ext cx="470589" cy="10247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452D49-90FC-67D0-4C0B-F8D455731523}"/>
              </a:ext>
            </a:extLst>
          </p:cNvPr>
          <p:cNvSpPr txBox="1"/>
          <p:nvPr/>
        </p:nvSpPr>
        <p:spPr>
          <a:xfrm>
            <a:off x="806246" y="162540"/>
            <a:ext cx="6626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Policy and Governance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AC9ACE-0928-15AB-9F75-097247F4A334}"/>
              </a:ext>
            </a:extLst>
          </p:cNvPr>
          <p:cNvSpPr txBox="1"/>
          <p:nvPr/>
        </p:nvSpPr>
        <p:spPr>
          <a:xfrm>
            <a:off x="2917997" y="1577141"/>
            <a:ext cx="1615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446CEA0-6B24-937C-322F-2D6CDF3A8A9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0006802"/>
              </p:ext>
            </p:extLst>
          </p:nvPr>
        </p:nvGraphicFramePr>
        <p:xfrm>
          <a:off x="98323" y="875071"/>
          <a:ext cx="7236541" cy="5820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0759280E-70CB-9C48-8BC0-4A69FA29B2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5319" y="2408563"/>
            <a:ext cx="4456562" cy="345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40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8A546E-AA93-17A2-C482-C152690542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82CFC-8807-CA42-2B4E-9984FDFCE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943" y="68826"/>
            <a:ext cx="7004974" cy="624347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        Policy and Governance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36A8C2B7-5C34-DD3B-05AB-1C5FD7A2A475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773020292"/>
              </p:ext>
            </p:extLst>
          </p:nvPr>
        </p:nvGraphicFramePr>
        <p:xfrm>
          <a:off x="176981" y="777766"/>
          <a:ext cx="7358936" cy="5752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F53988-EB3F-0E81-1867-08E88D1C9B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86854" y="1150374"/>
            <a:ext cx="3452312" cy="501445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0D5BEA-D8FF-D255-2022-33AD1575EE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906701" y="1150374"/>
            <a:ext cx="4218039" cy="319102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6BF1271-7F4D-AA6C-F4A2-1EFA7A620D40}"/>
              </a:ext>
            </a:extLst>
          </p:cNvPr>
          <p:cNvSpPr txBox="1"/>
          <p:nvPr/>
        </p:nvSpPr>
        <p:spPr>
          <a:xfrm>
            <a:off x="8239432" y="4341402"/>
            <a:ext cx="355257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8" tooltip="https://courses.lumenlearning.com/clinton-wmopen-introbusiness/chapter/meaning-and-purposes-of-the-law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9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243882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889A3E-DA1C-FEA7-AC19-040FA9FD8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6150274" cy="16245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Challenges to Implementation Policy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DA5A64-10E5-F600-E429-BCF47C25F4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5909" r="3287"/>
          <a:stretch>
            <a:fillRect/>
          </a:stretch>
        </p:blipFill>
        <p:spPr>
          <a:xfrm>
            <a:off x="7118555" y="857347"/>
            <a:ext cx="4646904" cy="52149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2277EE-AED7-B6FA-7D90-5CB052497DDF}"/>
              </a:ext>
            </a:extLst>
          </p:cNvPr>
          <p:cNvSpPr txBox="1"/>
          <p:nvPr/>
        </p:nvSpPr>
        <p:spPr>
          <a:xfrm>
            <a:off x="7305367" y="5692877"/>
            <a:ext cx="2851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537624-AC44-FB79-AE01-97FF59795CA6}"/>
              </a:ext>
            </a:extLst>
          </p:cNvPr>
          <p:cNvSpPr txBox="1"/>
          <p:nvPr/>
        </p:nvSpPr>
        <p:spPr>
          <a:xfrm>
            <a:off x="8338233" y="6165081"/>
            <a:ext cx="2965587" cy="200055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 dirty="0">
                <a:solidFill>
                  <a:srgbClr val="FFFFFF"/>
                </a:solidFill>
                <a:hlinkClick r:id="rId4" tooltip="https://courses.lumenlearning.com/suny-osintrobus/chapter/understanding-the-business-environment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GB" sz="700" dirty="0">
                <a:solidFill>
                  <a:srgbClr val="FFFFFF"/>
                </a:solidFill>
                <a:hlinkClick r:id="rId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 dirty="0">
              <a:solidFill>
                <a:srgbClr val="FFFFFF"/>
              </a:solidFill>
            </a:endParaRPr>
          </a:p>
        </p:txBody>
      </p:sp>
      <p:graphicFrame>
        <p:nvGraphicFramePr>
          <p:cNvPr id="12" name="Content Placeholder 3">
            <a:extLst>
              <a:ext uri="{FF2B5EF4-FFF2-40B4-BE49-F238E27FC236}">
                <a16:creationId xmlns:a16="http://schemas.microsoft.com/office/drawing/2014/main" id="{BF67C941-5EF7-28E6-6B9D-ADDA9DA696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0731731"/>
              </p:ext>
            </p:extLst>
          </p:nvPr>
        </p:nvGraphicFramePr>
        <p:xfrm>
          <a:off x="761802" y="2286000"/>
          <a:ext cx="5334198" cy="437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125775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20AD238F-6DAB-1F5B-4335-411B5B568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786" y="101312"/>
            <a:ext cx="5151747" cy="60988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8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 Delivery and Innovation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024D169-46AC-B21C-9C69-48C6878379F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30153" y="1397875"/>
            <a:ext cx="5236772" cy="4411981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8A8CD395-92C2-6461-BF06-40543971CD6B}"/>
              </a:ext>
            </a:extLst>
          </p:cNvPr>
          <p:cNvSpPr txBox="1"/>
          <p:nvPr/>
        </p:nvSpPr>
        <p:spPr>
          <a:xfrm>
            <a:off x="5392614" y="5526594"/>
            <a:ext cx="2595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/>
              <a:t>        </a:t>
            </a:r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9" name="Content Placeholder 13">
            <a:extLst>
              <a:ext uri="{FF2B5EF4-FFF2-40B4-BE49-F238E27FC236}">
                <a16:creationId xmlns:a16="http://schemas.microsoft.com/office/drawing/2014/main" id="{1D2B20F5-142E-CBFB-C1FD-72F0F4ADDDA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679177863"/>
              </p:ext>
            </p:extLst>
          </p:nvPr>
        </p:nvGraphicFramePr>
        <p:xfrm>
          <a:off x="876693" y="975648"/>
          <a:ext cx="4861840" cy="5781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0C52E5-21EA-B01B-1EB9-0EC85B8700F7}"/>
              </a:ext>
            </a:extLst>
          </p:cNvPr>
          <p:cNvSpPr txBox="1"/>
          <p:nvPr/>
        </p:nvSpPr>
        <p:spPr>
          <a:xfrm>
            <a:off x="9190202" y="5925112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bmjopen.bmj.com/content/6/7/e01085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9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78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357BDF-1117-F33A-5B86-48D6CF04B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77D5AA8D-BEC8-CC42-40B6-C3172E4EC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029" y="609600"/>
            <a:ext cx="8991429" cy="474435"/>
          </a:xfrm>
        </p:spPr>
        <p:txBody>
          <a:bodyPr>
            <a:normAutofit fontScale="90000"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>Case Examples: Improving Healthcare Delivery</a:t>
            </a:r>
            <a:endParaRPr lang="en-GB" sz="3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9" name="Content Placeholder 13">
            <a:extLst>
              <a:ext uri="{FF2B5EF4-FFF2-40B4-BE49-F238E27FC236}">
                <a16:creationId xmlns:a16="http://schemas.microsoft.com/office/drawing/2014/main" id="{7F8396EA-3AD9-829D-6B3C-726EBC76BCA3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41638017"/>
              </p:ext>
            </p:extLst>
          </p:nvPr>
        </p:nvGraphicFramePr>
        <p:xfrm>
          <a:off x="184220" y="1229711"/>
          <a:ext cx="7093578" cy="5331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18ADE723-B0DE-1721-B5E9-501999C108C9}"/>
              </a:ext>
            </a:extLst>
          </p:cNvPr>
          <p:cNvSpPr txBox="1"/>
          <p:nvPr/>
        </p:nvSpPr>
        <p:spPr>
          <a:xfrm>
            <a:off x="5392614" y="5526594"/>
            <a:ext cx="2595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       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20E0E7-1B00-5B62-F73B-4E44A8FF8A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988439" y="1302677"/>
            <a:ext cx="3706204" cy="2075475"/>
          </a:xfrm>
          <a:prstGeom prst="rect">
            <a:avLst/>
          </a:prstGeom>
        </p:spPr>
      </p:pic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4076D4DA-7F23-80AE-C255-3252EB31AAD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7996761" y="4100660"/>
            <a:ext cx="3807067" cy="2526508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0623E74-F4D0-AD39-0435-EF3F43AF9153}"/>
              </a:ext>
            </a:extLst>
          </p:cNvPr>
          <p:cNvSpPr txBox="1"/>
          <p:nvPr/>
        </p:nvSpPr>
        <p:spPr>
          <a:xfrm>
            <a:off x="8173039" y="6648314"/>
            <a:ext cx="36307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10" tooltip="https://en.wikipedia.org/wiki/Nauru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11" tooltip="https://creativecommons.org/licenses/by-sa/3.0/"/>
              </a:rPr>
              <a:t>CC BY-SA</a:t>
            </a:r>
            <a:endParaRPr lang="en-GB" sz="9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38EA772-7D11-5B27-5E69-A1BD02760E4B}"/>
              </a:ext>
            </a:extLst>
          </p:cNvPr>
          <p:cNvSpPr txBox="1"/>
          <p:nvPr/>
        </p:nvSpPr>
        <p:spPr>
          <a:xfrm>
            <a:off x="8173040" y="3695307"/>
            <a:ext cx="3706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Physical Activities to reduce obesity</a:t>
            </a:r>
          </a:p>
        </p:txBody>
      </p:sp>
    </p:spTree>
    <p:extLst>
      <p:ext uri="{BB962C8B-B14F-4D97-AF65-F5344CB8AC3E}">
        <p14:creationId xmlns:p14="http://schemas.microsoft.com/office/powerpoint/2010/main" val="42709136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D97966B-97CB-F81A-D901-9458F3315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117988"/>
            <a:ext cx="4039436" cy="58993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                                   </a:t>
            </a:r>
            <a:r>
              <a:rPr lang="en-US" sz="3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Equity and ACCESS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ECEEE88-C323-310F-A0E5-7B723DE26A9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77494" y="3675612"/>
            <a:ext cx="4414728" cy="2595269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11" name="Content Placeholder 7">
            <a:extLst>
              <a:ext uri="{FF2B5EF4-FFF2-40B4-BE49-F238E27FC236}">
                <a16:creationId xmlns:a16="http://schemas.microsoft.com/office/drawing/2014/main" id="{4D82C168-95FB-1DE5-0EA0-914BECAF02A1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16940916"/>
              </p:ext>
            </p:extLst>
          </p:nvPr>
        </p:nvGraphicFramePr>
        <p:xfrm>
          <a:off x="449668" y="876693"/>
          <a:ext cx="4893486" cy="5572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E1B49BB-2845-524B-E119-D239484C48F2}"/>
              </a:ext>
            </a:extLst>
          </p:cNvPr>
          <p:cNvSpPr txBox="1"/>
          <p:nvPr/>
        </p:nvSpPr>
        <p:spPr>
          <a:xfrm>
            <a:off x="8832914" y="6449494"/>
            <a:ext cx="2384983" cy="318951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hurstassociates.blogspot.com/202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9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5CE8DB3-2FD2-AB44-6894-D99A10173DB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7067589" y="814236"/>
            <a:ext cx="4247718" cy="217695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F44C47C-27F4-1206-C007-F9F7FC4DC986}"/>
              </a:ext>
            </a:extLst>
          </p:cNvPr>
          <p:cNvSpPr txBox="1"/>
          <p:nvPr/>
        </p:nvSpPr>
        <p:spPr>
          <a:xfrm>
            <a:off x="7067589" y="2991191"/>
            <a:ext cx="390144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11" tooltip="https://bmjopen.bmj.com/content/7/8/e016614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2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996760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D4EBC4-B8EA-AF30-6B76-75674EAA0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1B8DAFD-192C-3E2D-95D9-77E25C773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876692" y="-101600"/>
            <a:ext cx="3455821" cy="8652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                             </a:t>
            </a:r>
            <a:r>
              <a:rPr lang="en-US" sz="31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  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3FDC6F0F-C9D0-9534-E59A-25DAF85D806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042221" y="2107653"/>
            <a:ext cx="3741847" cy="3818211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17" name="Content Placeholder 8">
            <a:extLst>
              <a:ext uri="{FF2B5EF4-FFF2-40B4-BE49-F238E27FC236}">
                <a16:creationId xmlns:a16="http://schemas.microsoft.com/office/drawing/2014/main" id="{F87E67FF-E9D4-5D39-EE9E-C999006CBD78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369834032"/>
              </p:ext>
            </p:extLst>
          </p:nvPr>
        </p:nvGraphicFramePr>
        <p:xfrm>
          <a:off x="876692" y="452284"/>
          <a:ext cx="6880959" cy="6293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C545CC74-7899-A97E-426E-258286E2261C}"/>
              </a:ext>
            </a:extLst>
          </p:cNvPr>
          <p:cNvSpPr txBox="1"/>
          <p:nvPr/>
        </p:nvSpPr>
        <p:spPr>
          <a:xfrm>
            <a:off x="8633946" y="5925864"/>
            <a:ext cx="218681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rontiersin.org/articles/10.3389/fpubh.2023.1143474/ful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9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54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8DDCE46-CBF4-7FDA-89C0-C01FD4085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69966"/>
            <a:ext cx="5349841" cy="522514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      Conclusion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62248C-67C5-62F5-3ABD-AFC2252F7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71" y="967375"/>
            <a:ext cx="5349841" cy="549438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Health, wellbeing, and sustainable development are now at the core of present health care systems, driving the need for integrated, equitable, and preventive approaches that improve population health outcomes.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As health systems face increasing pressures from rising rates of chronic disease and an ageing population, they must adapt by prioritising coordinated, person-centered care. Achieving these goals also requires strong cross-sector collaboration to address the broader causes of health, reduce inequalities, and improve health outcomes for all communities.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2ED079-53EC-F6E3-1790-91D7E6829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261463" y="1533832"/>
            <a:ext cx="5615689" cy="33337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7D4E80-292B-AF79-E1C1-3CFF3EB1383E}"/>
              </a:ext>
            </a:extLst>
          </p:cNvPr>
          <p:cNvSpPr txBox="1"/>
          <p:nvPr/>
        </p:nvSpPr>
        <p:spPr>
          <a:xfrm>
            <a:off x="6164827" y="4867582"/>
            <a:ext cx="57123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onecommunityranch.org/building-better-worlds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/3.0/"/>
              </a:rPr>
              <a:t>CC BY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8004020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0E865B-C311-C4C8-58F3-808787F56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63388"/>
          </a:xfrm>
        </p:spPr>
        <p:txBody>
          <a:bodyPr>
            <a:normAutofit fontScale="90000"/>
          </a:bodyPr>
          <a:lstStyle/>
          <a:p>
            <a:r>
              <a:rPr lang="en-GB" sz="31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r>
              <a:rPr lang="en-GB" dirty="0"/>
              <a:t>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20BEC6-CD15-8C01-1E25-A23012D0A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2988"/>
            <a:ext cx="8596668" cy="4975411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Allen Scott, L., Cabaj, J., </a:t>
            </a:r>
            <a:r>
              <a:rPr lang="en-GB" sz="4400" dirty="0" err="1">
                <a:latin typeface="Arial" panose="020B0604020202020204" pitchFamily="34" charset="0"/>
                <a:cs typeface="Arial" panose="020B0604020202020204" pitchFamily="34" charset="0"/>
              </a:rPr>
              <a:t>Devolin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M., Henderson, I., </a:t>
            </a:r>
            <a:r>
              <a:rPr lang="en-GB" sz="4400" dirty="0" err="1">
                <a:latin typeface="Arial" panose="020B0604020202020204" pitchFamily="34" charset="0"/>
                <a:cs typeface="Arial" panose="020B0604020202020204" pitchFamily="34" charset="0"/>
              </a:rPr>
              <a:t>Lewanczuk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R., McDougall, L., Patterson, S., Wayne, J., Lee, K., Malkin, J., Rehmani, M., Toohey, A., Habibullah </a:t>
            </a:r>
            <a:r>
              <a:rPr lang="en-GB" sz="4400" dirty="0" err="1">
                <a:latin typeface="Arial" panose="020B0604020202020204" pitchFamily="34" charset="0"/>
                <a:cs typeface="Arial" panose="020B0604020202020204" pitchFamily="34" charset="0"/>
              </a:rPr>
              <a:t>Pulok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M. and Teare, G. (2025) ‘Healthier Together: Strengthening collaboration, Social Value and Getting to Health and Wellbeing outcomes;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Integrated Care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25(S2), p.083. Available at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https://doi.org/10.5334/ijic.nacic24083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 err="1">
                <a:latin typeface="Arial" panose="020B0604020202020204" pitchFamily="34" charset="0"/>
                <a:cs typeface="Arial" panose="020B0604020202020204" pitchFamily="34" charset="0"/>
              </a:rPr>
              <a:t>Alsamiri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Y.A., Hussain, M.A., </a:t>
            </a:r>
            <a:r>
              <a:rPr lang="en-GB" sz="4400" dirty="0" err="1">
                <a:latin typeface="Arial" panose="020B0604020202020204" pitchFamily="34" charset="0"/>
                <a:cs typeface="Arial" panose="020B0604020202020204" pitchFamily="34" charset="0"/>
              </a:rPr>
              <a:t>Alsamani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O.A. and Al (2024) ‘Promoting Mental Health and Wellbeing as Means to Prevent disability: a Review;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Frontiers in Public Health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12. Available at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https://doi.org/10.3389/fpubh.2024.1425535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Bolton, D. (2023) ‘A Revitalized Biopsychosocial model: Core theory, Research paradigms, and Clinical Implications;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Psychological Medicine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53(16), pp.1–8. Available at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https://doi.org/10.1017/s0033291723002660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Card, A.J. (2022) ‘The </a:t>
            </a:r>
            <a:r>
              <a:rPr lang="en-GB" sz="4400" dirty="0" err="1">
                <a:latin typeface="Arial" panose="020B0604020202020204" pitchFamily="34" charset="0"/>
                <a:cs typeface="Arial" panose="020B0604020202020204" pitchFamily="34" charset="0"/>
              </a:rPr>
              <a:t>Biopsychosociotechnical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model: a systems-based Framework for human-</a:t>
            </a:r>
            <a:r>
              <a:rPr lang="en-GB" sz="4400" dirty="0" err="1">
                <a:latin typeface="Arial" panose="020B0604020202020204" pitchFamily="34" charset="0"/>
                <a:cs typeface="Arial" panose="020B0604020202020204" pitchFamily="34" charset="0"/>
              </a:rPr>
              <a:t>centered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Health Improvement;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Health Systems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 12(4), pp.1–21. Available at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https://doi.org/10.1080/20476965.2022.2029584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CDC (2024)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Social Connection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Social Connection. Available at: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https://www.cdc.gov/social-connectedness/about/index.html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 (Accessed 23 June 2026).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Clarke, D., Appleford, G., Cocozza, A., Thabet, A. and Bloom, G. (2023) ‘The Governance behaviours: a Proposed Approach for the Alignment of the Public and Private Sectors for Better Health Outcomes,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BMJ Global Health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 8(</a:t>
            </a:r>
            <a:r>
              <a:rPr lang="en-GB" sz="4400" dirty="0" err="1">
                <a:latin typeface="Arial" panose="020B0604020202020204" pitchFamily="34" charset="0"/>
                <a:cs typeface="Arial" panose="020B0604020202020204" pitchFamily="34" charset="0"/>
              </a:rPr>
              <a:t>Suppl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5), pp.e012528–e012528. Available at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https://doi.org/10.1136/bmjgh-2023-012528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70000"/>
              </a:lnSpc>
              <a:buNone/>
            </a:pPr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1903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65C020-2590-B25F-3F87-69DF27652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C5DE85-4430-87A5-459A-AF3104766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11804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References 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C5B177-36F8-5304-F68B-1EB127D217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021404"/>
            <a:ext cx="8596668" cy="5226995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Coulter, A. and Oldham, J. (2016) ‘Person-centred care: What Is It and How Do We Get there;?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Future Hospital Journal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 3(2), pp.114–116. Available at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https://doi.org/10.7861/futurehosp.3-2-114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DHD (2024)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Wellbeing | </a:t>
            </a:r>
            <a:r>
              <a:rPr lang="en-GB" sz="4400" i="1" dirty="0" err="1">
                <a:latin typeface="Arial" panose="020B0604020202020204" pitchFamily="34" charset="0"/>
                <a:cs typeface="Arial" panose="020B0604020202020204" pitchFamily="34" charset="0"/>
              </a:rPr>
              <a:t>YouMatter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 Available at: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https://youmatter.co/wellbeing/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 (Accessed 23 June 2026).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GOV.UK (2021).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Implementing the Sustainable Development Goals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 Available at: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https://www.gov.uk/government/publications/implementing-the-sustainable-development-goals/implementing-the-sustainable-development-goals--2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 (Accessed 29 June 2026).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Hayre, J., Canning, E., Pearce, H., Khera, R. and Ford, J. (2026) ‘Public Health Policies and Interventions to Address Health Inequities in high-income countries: an Umbrella Review;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BMC Public Health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26(1). Available at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https://doi.org/10.1186/s12889-025-25876-2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Health (2025)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Chapter 6: the 3 Shifts - Sickness to Prevention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 GOV.UK. Available at: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https://www.gov.uk/government/publications/engagement-insight-report-10-year-health-plan-for-england/chapter-6-the-3-shifts-sickness-to-prevention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 (Accessed 23 June 2026).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Health and safety Executive (2024)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Health and Safety at Work Act 1974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 Available at: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https://www.hse.gov.uk/legislation/hswa.htm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 (Accessed 25 June 2026).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Hidalgo-Padilla, L., Dabbous, M., Halvorsrud, K., Beaney, T., Gideon, G., Gogarty, E., Greenfield, G., Hayhoe, B., Kerr, G., Raine, R., Rehill, N., Stewart, R., Gaughran, F. and Pinto da Costa, M. (2025) ‘Remote Consultations in England during COVID-19: Challenges in Data Quality, Linkage, and Research Validity;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Online Journal of Public Health Informatics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 17, pp.e66672–e66672. Available at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https://doi.org/10.2196/66672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70000"/>
              </a:lnSpc>
              <a:buNone/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56192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0FBFA5-18A0-4D05-801E-2CB68B9C2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D8C1870-D976-0B04-5303-7481021D3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82880"/>
            <a:ext cx="8596668" cy="690879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References 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55B981-335D-8B10-8A43-A168C1DDAC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873759"/>
            <a:ext cx="8596668" cy="5374639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Hussain, Z., Rizvi, L.J. and Sheikh, H. (2021) ‘The Equality Act (2010)-pre- and post-pandemic Historic Development on Equality and Discrimination Issues for employers: Review of Literature;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Law and Management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 64(2). Available at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https://doi.org/10.1108/ijlma-03-2021-0067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Jennifer Jane Newson, Oleksii Sukhoi and Thiagarajan, T.C. (2024) ‘MHQ: Constructing an Aggregate Metric of Population Mental Wellbeing;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Population health metrics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22(1). Available at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https://doi.org/10.1186/s12963-024-00336-y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Johnson, K. and Boland, B. (2019) ‘Adult Safeguarding under the Care Act 2014; </a:t>
            </a:r>
            <a:r>
              <a:rPr lang="en-GB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BJPsych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 Bulletin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43(1), pp.38–42. Available at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https://doi.org/10.1192/bjb.2018.71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Kshatriya, M., Syal, R., Als, D., Muralidharan, O.,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Akindole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B., Padhani, Z.A., Das, J. and Bhutta, Z.A. (2026) ‘Implementation of Health and health-related Sustainable Development goals: progress, Challenges and Opportunities—a Systematic Literature Review Update;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BMJ Global Health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11(2), p.e021623. Available at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https://doi.org/10.1136/bmjgh-2025-021623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McKee, M., Dunnell, K., Anderson, M.,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Brayne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C., Charlesworth, A., Johnston-Webber, C., Knapp, M., McGuire, A., Newton, J.N., Taylor, D. and Watt, R.G. (2021) ‘The Changing Health Needs of the UK Population;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The Lancet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397(10288), pp.1979–1991.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Lakioti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E., Pagonis, N.,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Flegkas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D.,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Itziou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A., Moustakas, K. and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Karayannis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V. (2025) ‘Social Factors and Policies Promoting Good Health and Well-Being as a Sustainable Development Goal: Current Achievements and Future Pathways;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17(11), p.5063. Available at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https://doi.org/10.3390/su17115063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37949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DBAAF-B575-3717-F51A-02FD5F1CD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96780"/>
            <a:ext cx="8596668" cy="425115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9C5E8D-BD06-D42D-AC78-FF6501E7FE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938465"/>
            <a:ext cx="8596668" cy="510289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Morgan, T.,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Pilimatalawwe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D., Mannes, J., Morse, I., Folwell, J., Hain, P., Walsh, C.M.,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O’Curry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S. and Duschinsky, R. (2026) ‘Integrating Care in a Children’s hospital: a Qualitative Interview Study with Mental and Physical Health Professionals in England;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BMJ Open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 16(3), p.e113196. Available at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https://doi.org/10.1136/bmjopen-2025-113196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Office for Health Improvement &amp; Disparities (2022) 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Social prescribing: Applying All Our Health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https://www.gov.uk/government/publications/social-prescribing-applying-all-our-health/social-prescribing-applying-all-our-health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(Accessed 23 June 2026).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Pacho, A.,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Wistow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G., Mays, N., Thana, L.,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Rehackova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L., Douglas, N., Al-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Haboubi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M. and Durand, M.A. (2025) ‘The Role and Functions of community-based Multidisciplinary Teams in Two Integrated Care and Support Pioneers: Perspectives from Local System Leaders;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Journal of Health Services Research &amp; Policy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30(1_suppl). Available at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https://doi.org/10.1177/13558196251349353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5783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101F-9B24-9D9D-C868-7CD6DBC33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36884"/>
            <a:ext cx="8596668" cy="649705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36F39A-E28A-1885-119C-4A2DED08B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71075"/>
            <a:ext cx="8596668" cy="487028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Talbot, C.V. and Branley-Bell, D. (2021) 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BetterHealth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: a Qualitative Analysis of Reactions to the UK Government’s Better Health Campaign.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Journal of Health Psychology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 27(5), p.135910532098557.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https://journals.sagepub.com/doi/full/10.1177/1359105320985576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(Accessed 28 June  2026).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Global Goals (2025) 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Goal 3: Good Health and well-being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 The Global Goals.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https://globalgoals.org/goals/3-good-health-and-well-being/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(Accessed 23 June  2026).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United Nations (2025) 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The Sustainable Development Goals - United Nations Sustainable Development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 United Nations Sustainable Development.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https://www.un.org/sustainabledevelopment/development-goals/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(Accessed 23 June  2026).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WHO (2022) 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Targets of Sustainable Development Goal 3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 World Health Organisation.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https://www.who.int/europe/about-us/our-work/sustainable-development-goals/targets-of-sustainable-development-goal-3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(Accessed 23 June  2026).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Williams, D. (2021) 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Ideal Health Consultants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 Ideal Health.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https://www.ideal-health.co.uk/insights/integrated-care-systems-navigating-ics-organisational-maturity/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(Accessed 23 June  2026).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(2025) 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Health and Well-Being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 World Health Organization.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https://www.who.int/data/gho/data/major-themes/health-and-well-being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(Accessed 23 June  2026).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3103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2562</TotalTime>
  <Words>2884</Words>
  <Application>Microsoft Office PowerPoint</Application>
  <PresentationFormat>Widescreen</PresentationFormat>
  <Paragraphs>194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Aptos</vt:lpstr>
      <vt:lpstr>Arial</vt:lpstr>
      <vt:lpstr>Calibri</vt:lpstr>
      <vt:lpstr>Calibri Light</vt:lpstr>
      <vt:lpstr>Office 2013 - 2022 Theme</vt:lpstr>
      <vt:lpstr>                   Course: BSc (Hons) Health and Social Care  Module: BMHP6030-Health, Wellbeing and Sustainable Development   Student name: Florence Mirembe   Student number: 2313074   Lecturer’s name: Dr Itse Olaoye  Submission Date: 24/07/2026                   </vt:lpstr>
      <vt:lpstr>      INTRODUCTION</vt:lpstr>
      <vt:lpstr>         Key Concepts</vt:lpstr>
      <vt:lpstr>                                              Why These Concepts Matter</vt:lpstr>
      <vt:lpstr>  Relevance to Modern Healthcare</vt:lpstr>
      <vt:lpstr>                         Examples of Integrated Care </vt:lpstr>
      <vt:lpstr>   </vt:lpstr>
      <vt:lpstr>   </vt:lpstr>
      <vt:lpstr>         Policy and Governance</vt:lpstr>
      <vt:lpstr>Challenges to Implementation Policy</vt:lpstr>
      <vt:lpstr>Service Delivery and Innovation</vt:lpstr>
      <vt:lpstr> Case Examples: Improving Healthcare Delivery</vt:lpstr>
      <vt:lpstr>                                      Equity and ACCESS</vt:lpstr>
      <vt:lpstr>                                      </vt:lpstr>
      <vt:lpstr>       Conclusion</vt:lpstr>
      <vt:lpstr>References  </vt:lpstr>
      <vt:lpstr>References  </vt:lpstr>
      <vt:lpstr>References  </vt:lpstr>
      <vt:lpstr>Reference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Florence Mirembe (2313074)</dc:creator>
  <cp:lastModifiedBy>Florence Mirembe (2313074)</cp:lastModifiedBy>
  <cp:revision>1</cp:revision>
  <dcterms:created xsi:type="dcterms:W3CDTF">2026-06-23T11:03:45Z</dcterms:created>
  <dcterms:modified xsi:type="dcterms:W3CDTF">2026-07-17T22:27:30Z</dcterms:modified>
</cp:coreProperties>
</file>