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3BE57B-3C04-4761-BA2C-ED2916E7DF8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0F86E0-70B6-48B7-A45E-7FA65E5E58AB}">
      <dgm:prSet/>
      <dgm:spPr/>
      <dgm:t>
        <a:bodyPr/>
        <a:lstStyle/>
        <a:p>
          <a:pPr>
            <a:defRPr cap="all"/>
          </a:pPr>
          <a:r>
            <a:rPr lang="en-GB"/>
            <a:t>Customer Service Representative</a:t>
          </a:r>
          <a:endParaRPr lang="en-US"/>
        </a:p>
      </dgm:t>
    </dgm:pt>
    <dgm:pt modelId="{CEAE29A1-26A5-4E27-80C2-B9A3D9E7521C}" type="parTrans" cxnId="{27E5721C-26A4-4AF2-A4D0-A261B5F5BF51}">
      <dgm:prSet/>
      <dgm:spPr/>
      <dgm:t>
        <a:bodyPr/>
        <a:lstStyle/>
        <a:p>
          <a:endParaRPr lang="en-US"/>
        </a:p>
      </dgm:t>
    </dgm:pt>
    <dgm:pt modelId="{73FE2105-56FF-452A-A99D-34598D5E862C}" type="sibTrans" cxnId="{27E5721C-26A4-4AF2-A4D0-A261B5F5BF51}">
      <dgm:prSet/>
      <dgm:spPr/>
      <dgm:t>
        <a:bodyPr/>
        <a:lstStyle/>
        <a:p>
          <a:endParaRPr lang="en-US"/>
        </a:p>
      </dgm:t>
    </dgm:pt>
    <dgm:pt modelId="{F7F064F4-E933-4EC6-A632-644F3C43AA8C}">
      <dgm:prSet/>
      <dgm:spPr/>
      <dgm:t>
        <a:bodyPr/>
        <a:lstStyle/>
        <a:p>
          <a:pPr>
            <a:defRPr cap="all"/>
          </a:pPr>
          <a:r>
            <a:rPr lang="en-GB"/>
            <a:t>Handles customer interaction for an organisation.</a:t>
          </a:r>
          <a:endParaRPr lang="en-US"/>
        </a:p>
      </dgm:t>
    </dgm:pt>
    <dgm:pt modelId="{A12D3926-4129-4534-8F3F-A2FCF0102F83}" type="parTrans" cxnId="{F9A6FC25-A253-4699-A04D-54B4451B3521}">
      <dgm:prSet/>
      <dgm:spPr/>
      <dgm:t>
        <a:bodyPr/>
        <a:lstStyle/>
        <a:p>
          <a:endParaRPr lang="en-US"/>
        </a:p>
      </dgm:t>
    </dgm:pt>
    <dgm:pt modelId="{DA18B490-B3E7-44F3-9F4F-56319A13BF78}" type="sibTrans" cxnId="{F9A6FC25-A253-4699-A04D-54B4451B3521}">
      <dgm:prSet/>
      <dgm:spPr/>
      <dgm:t>
        <a:bodyPr/>
        <a:lstStyle/>
        <a:p>
          <a:endParaRPr lang="en-US"/>
        </a:p>
      </dgm:t>
    </dgm:pt>
    <dgm:pt modelId="{67EFA10F-0599-467E-A481-3ABC157356AD}" type="pres">
      <dgm:prSet presAssocID="{0E3BE57B-3C04-4761-BA2C-ED2916E7DF87}" presName="root" presStyleCnt="0">
        <dgm:presLayoutVars>
          <dgm:dir/>
          <dgm:resizeHandles val="exact"/>
        </dgm:presLayoutVars>
      </dgm:prSet>
      <dgm:spPr/>
    </dgm:pt>
    <dgm:pt modelId="{93B767A6-590A-432B-AFBC-65815C021DEA}" type="pres">
      <dgm:prSet presAssocID="{600F86E0-70B6-48B7-A45E-7FA65E5E58AB}" presName="compNode" presStyleCnt="0"/>
      <dgm:spPr/>
    </dgm:pt>
    <dgm:pt modelId="{AD482FE0-22E8-4F2E-9507-560FB5C82582}" type="pres">
      <dgm:prSet presAssocID="{600F86E0-70B6-48B7-A45E-7FA65E5E58AB}" presName="iconBgRect" presStyleLbl="bgShp" presStyleIdx="0" presStyleCnt="2"/>
      <dgm:spPr/>
    </dgm:pt>
    <dgm:pt modelId="{BD687183-4B8E-48D7-AFC2-8639C4167808}" type="pres">
      <dgm:prSet presAssocID="{600F86E0-70B6-48B7-A45E-7FA65E5E58A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88E92E5C-9C31-4EBE-A024-88756E9FDE96}" type="pres">
      <dgm:prSet presAssocID="{600F86E0-70B6-48B7-A45E-7FA65E5E58AB}" presName="spaceRect" presStyleCnt="0"/>
      <dgm:spPr/>
    </dgm:pt>
    <dgm:pt modelId="{92FA29A8-CBC2-4414-BF72-01BD8BE9458E}" type="pres">
      <dgm:prSet presAssocID="{600F86E0-70B6-48B7-A45E-7FA65E5E58AB}" presName="textRect" presStyleLbl="revTx" presStyleIdx="0" presStyleCnt="2">
        <dgm:presLayoutVars>
          <dgm:chMax val="1"/>
          <dgm:chPref val="1"/>
        </dgm:presLayoutVars>
      </dgm:prSet>
      <dgm:spPr/>
    </dgm:pt>
    <dgm:pt modelId="{639B9D5E-F6BB-4B01-933E-0A0E3482AE84}" type="pres">
      <dgm:prSet presAssocID="{73FE2105-56FF-452A-A99D-34598D5E862C}" presName="sibTrans" presStyleCnt="0"/>
      <dgm:spPr/>
    </dgm:pt>
    <dgm:pt modelId="{B214C128-D49B-4731-97FD-174F04378A4B}" type="pres">
      <dgm:prSet presAssocID="{F7F064F4-E933-4EC6-A632-644F3C43AA8C}" presName="compNode" presStyleCnt="0"/>
      <dgm:spPr/>
    </dgm:pt>
    <dgm:pt modelId="{F969DDBB-1B08-44A7-A006-E5499EDB418B}" type="pres">
      <dgm:prSet presAssocID="{F7F064F4-E933-4EC6-A632-644F3C43AA8C}" presName="iconBgRect" presStyleLbl="bgShp" presStyleIdx="1" presStyleCnt="2"/>
      <dgm:spPr/>
    </dgm:pt>
    <dgm:pt modelId="{E4193FDC-B9F5-43FC-A4CC-E27888AACBD5}" type="pres">
      <dgm:prSet presAssocID="{F7F064F4-E933-4EC6-A632-644F3C43AA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03D2B3E-AADB-4060-9DA4-EF270719A06A}" type="pres">
      <dgm:prSet presAssocID="{F7F064F4-E933-4EC6-A632-644F3C43AA8C}" presName="spaceRect" presStyleCnt="0"/>
      <dgm:spPr/>
    </dgm:pt>
    <dgm:pt modelId="{F08815CA-CA5D-44A1-8C54-3D3A5E56728D}" type="pres">
      <dgm:prSet presAssocID="{F7F064F4-E933-4EC6-A632-644F3C43AA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7E5721C-26A4-4AF2-A4D0-A261B5F5BF51}" srcId="{0E3BE57B-3C04-4761-BA2C-ED2916E7DF87}" destId="{600F86E0-70B6-48B7-A45E-7FA65E5E58AB}" srcOrd="0" destOrd="0" parTransId="{CEAE29A1-26A5-4E27-80C2-B9A3D9E7521C}" sibTransId="{73FE2105-56FF-452A-A99D-34598D5E862C}"/>
    <dgm:cxn modelId="{8BC41725-CCF1-45DB-925F-4B84E80D257A}" type="presOf" srcId="{F7F064F4-E933-4EC6-A632-644F3C43AA8C}" destId="{F08815CA-CA5D-44A1-8C54-3D3A5E56728D}" srcOrd="0" destOrd="0" presId="urn:microsoft.com/office/officeart/2018/5/layout/IconCircleLabelList"/>
    <dgm:cxn modelId="{F9A6FC25-A253-4699-A04D-54B4451B3521}" srcId="{0E3BE57B-3C04-4761-BA2C-ED2916E7DF87}" destId="{F7F064F4-E933-4EC6-A632-644F3C43AA8C}" srcOrd="1" destOrd="0" parTransId="{A12D3926-4129-4534-8F3F-A2FCF0102F83}" sibTransId="{DA18B490-B3E7-44F3-9F4F-56319A13BF78}"/>
    <dgm:cxn modelId="{0D206A89-8CC5-41BD-A22F-5A7A6613D0F0}" type="presOf" srcId="{600F86E0-70B6-48B7-A45E-7FA65E5E58AB}" destId="{92FA29A8-CBC2-4414-BF72-01BD8BE9458E}" srcOrd="0" destOrd="0" presId="urn:microsoft.com/office/officeart/2018/5/layout/IconCircleLabelList"/>
    <dgm:cxn modelId="{C105B9F9-F43C-4CA0-A9B5-C1B00F2CB6C6}" type="presOf" srcId="{0E3BE57B-3C04-4761-BA2C-ED2916E7DF87}" destId="{67EFA10F-0599-467E-A481-3ABC157356AD}" srcOrd="0" destOrd="0" presId="urn:microsoft.com/office/officeart/2018/5/layout/IconCircleLabelList"/>
    <dgm:cxn modelId="{E7A5DD77-6758-4B75-AAD3-91151060EDA0}" type="presParOf" srcId="{67EFA10F-0599-467E-A481-3ABC157356AD}" destId="{93B767A6-590A-432B-AFBC-65815C021DEA}" srcOrd="0" destOrd="0" presId="urn:microsoft.com/office/officeart/2018/5/layout/IconCircleLabelList"/>
    <dgm:cxn modelId="{0B65762A-086F-44CE-BC4D-5C9597AFA874}" type="presParOf" srcId="{93B767A6-590A-432B-AFBC-65815C021DEA}" destId="{AD482FE0-22E8-4F2E-9507-560FB5C82582}" srcOrd="0" destOrd="0" presId="urn:microsoft.com/office/officeart/2018/5/layout/IconCircleLabelList"/>
    <dgm:cxn modelId="{728B2162-9D37-45D7-AC4F-C98C4E1E13E3}" type="presParOf" srcId="{93B767A6-590A-432B-AFBC-65815C021DEA}" destId="{BD687183-4B8E-48D7-AFC2-8639C4167808}" srcOrd="1" destOrd="0" presId="urn:microsoft.com/office/officeart/2018/5/layout/IconCircleLabelList"/>
    <dgm:cxn modelId="{FDAE15B5-EB5B-444D-9256-D99AC29B98B3}" type="presParOf" srcId="{93B767A6-590A-432B-AFBC-65815C021DEA}" destId="{88E92E5C-9C31-4EBE-A024-88756E9FDE96}" srcOrd="2" destOrd="0" presId="urn:microsoft.com/office/officeart/2018/5/layout/IconCircleLabelList"/>
    <dgm:cxn modelId="{C46B8EE7-C356-4479-8FBA-BD36FB2F3358}" type="presParOf" srcId="{93B767A6-590A-432B-AFBC-65815C021DEA}" destId="{92FA29A8-CBC2-4414-BF72-01BD8BE9458E}" srcOrd="3" destOrd="0" presId="urn:microsoft.com/office/officeart/2018/5/layout/IconCircleLabelList"/>
    <dgm:cxn modelId="{76D07944-8213-4512-AEDA-44B222BE3FC2}" type="presParOf" srcId="{67EFA10F-0599-467E-A481-3ABC157356AD}" destId="{639B9D5E-F6BB-4B01-933E-0A0E3482AE84}" srcOrd="1" destOrd="0" presId="urn:microsoft.com/office/officeart/2018/5/layout/IconCircleLabelList"/>
    <dgm:cxn modelId="{6BD33664-3416-4D6B-B242-296FED8EBE8C}" type="presParOf" srcId="{67EFA10F-0599-467E-A481-3ABC157356AD}" destId="{B214C128-D49B-4731-97FD-174F04378A4B}" srcOrd="2" destOrd="0" presId="urn:microsoft.com/office/officeart/2018/5/layout/IconCircleLabelList"/>
    <dgm:cxn modelId="{0E74DCB0-10F9-4D00-981A-BB9539820BD4}" type="presParOf" srcId="{B214C128-D49B-4731-97FD-174F04378A4B}" destId="{F969DDBB-1B08-44A7-A006-E5499EDB418B}" srcOrd="0" destOrd="0" presId="urn:microsoft.com/office/officeart/2018/5/layout/IconCircleLabelList"/>
    <dgm:cxn modelId="{78DD4CEB-1123-44C8-8B31-5E38BCAAC2E8}" type="presParOf" srcId="{B214C128-D49B-4731-97FD-174F04378A4B}" destId="{E4193FDC-B9F5-43FC-A4CC-E27888AACBD5}" srcOrd="1" destOrd="0" presId="urn:microsoft.com/office/officeart/2018/5/layout/IconCircleLabelList"/>
    <dgm:cxn modelId="{4942F63B-DD62-4843-B28A-CD7520E17B77}" type="presParOf" srcId="{B214C128-D49B-4731-97FD-174F04378A4B}" destId="{303D2B3E-AADB-4060-9DA4-EF270719A06A}" srcOrd="2" destOrd="0" presId="urn:microsoft.com/office/officeart/2018/5/layout/IconCircleLabelList"/>
    <dgm:cxn modelId="{D37EA25D-8DE2-48E5-9707-BF6E4A64FB65}" type="presParOf" srcId="{B214C128-D49B-4731-97FD-174F04378A4B}" destId="{F08815CA-CA5D-44A1-8C54-3D3A5E56728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7F4517-7A9D-42E8-B922-8F6BA82C834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A7753C-1AEE-4BA5-8870-9F2ABB782D92}">
      <dgm:prSet/>
      <dgm:spPr/>
      <dgm:t>
        <a:bodyPr/>
        <a:lstStyle/>
        <a:p>
          <a:r>
            <a:rPr lang="en-GB"/>
            <a:t>Communication. </a:t>
          </a:r>
          <a:endParaRPr lang="en-US"/>
        </a:p>
      </dgm:t>
    </dgm:pt>
    <dgm:pt modelId="{419ECFAB-C2F2-4EAC-BEBB-E392398D3B3E}" type="parTrans" cxnId="{A16F3410-11F9-48A5-A06D-935BFC10AA80}">
      <dgm:prSet/>
      <dgm:spPr/>
      <dgm:t>
        <a:bodyPr/>
        <a:lstStyle/>
        <a:p>
          <a:endParaRPr lang="en-US"/>
        </a:p>
      </dgm:t>
    </dgm:pt>
    <dgm:pt modelId="{377DA7B9-B6F4-427B-B444-006162F5E0FC}" type="sibTrans" cxnId="{A16F3410-11F9-48A5-A06D-935BFC10AA80}">
      <dgm:prSet/>
      <dgm:spPr/>
      <dgm:t>
        <a:bodyPr/>
        <a:lstStyle/>
        <a:p>
          <a:endParaRPr lang="en-US"/>
        </a:p>
      </dgm:t>
    </dgm:pt>
    <dgm:pt modelId="{E9E53AE8-1FC1-45FD-934B-DE59D990EE65}">
      <dgm:prSet/>
      <dgm:spPr/>
      <dgm:t>
        <a:bodyPr/>
        <a:lstStyle/>
        <a:p>
          <a:r>
            <a:rPr lang="en-GB"/>
            <a:t>Teamwork</a:t>
          </a:r>
          <a:endParaRPr lang="en-US"/>
        </a:p>
      </dgm:t>
    </dgm:pt>
    <dgm:pt modelId="{D9F03FF4-111C-4305-96AA-4CA379879BFF}" type="parTrans" cxnId="{867BAE2A-392A-40B7-A6DC-47D5A4AD94CE}">
      <dgm:prSet/>
      <dgm:spPr/>
      <dgm:t>
        <a:bodyPr/>
        <a:lstStyle/>
        <a:p>
          <a:endParaRPr lang="en-US"/>
        </a:p>
      </dgm:t>
    </dgm:pt>
    <dgm:pt modelId="{8639575D-DDA9-4A12-B273-2641F2C35678}" type="sibTrans" cxnId="{867BAE2A-392A-40B7-A6DC-47D5A4AD94CE}">
      <dgm:prSet/>
      <dgm:spPr/>
      <dgm:t>
        <a:bodyPr/>
        <a:lstStyle/>
        <a:p>
          <a:endParaRPr lang="en-US"/>
        </a:p>
      </dgm:t>
    </dgm:pt>
    <dgm:pt modelId="{B43B07B9-3D13-4AF0-A0E6-780DEA877B19}">
      <dgm:prSet/>
      <dgm:spPr/>
      <dgm:t>
        <a:bodyPr/>
        <a:lstStyle/>
        <a:p>
          <a:r>
            <a:rPr lang="en-GB"/>
            <a:t>Problem-solving</a:t>
          </a:r>
          <a:endParaRPr lang="en-US"/>
        </a:p>
      </dgm:t>
    </dgm:pt>
    <dgm:pt modelId="{C5601D89-2551-45A3-97D8-EBD14B27AC9D}" type="parTrans" cxnId="{31D7A6FD-04E7-4502-A0B9-E5FBC9F44CB3}">
      <dgm:prSet/>
      <dgm:spPr/>
      <dgm:t>
        <a:bodyPr/>
        <a:lstStyle/>
        <a:p>
          <a:endParaRPr lang="en-US"/>
        </a:p>
      </dgm:t>
    </dgm:pt>
    <dgm:pt modelId="{CD3A68A3-81D3-4D4A-A1D9-091AC4B52697}" type="sibTrans" cxnId="{31D7A6FD-04E7-4502-A0B9-E5FBC9F44CB3}">
      <dgm:prSet/>
      <dgm:spPr/>
      <dgm:t>
        <a:bodyPr/>
        <a:lstStyle/>
        <a:p>
          <a:endParaRPr lang="en-US"/>
        </a:p>
      </dgm:t>
    </dgm:pt>
    <dgm:pt modelId="{81D9C62B-A295-41AB-A35A-7B941A70BCC2}">
      <dgm:prSet/>
      <dgm:spPr/>
      <dgm:t>
        <a:bodyPr/>
        <a:lstStyle/>
        <a:p>
          <a:r>
            <a:rPr lang="en-GB"/>
            <a:t>Organization </a:t>
          </a:r>
          <a:endParaRPr lang="en-US"/>
        </a:p>
      </dgm:t>
    </dgm:pt>
    <dgm:pt modelId="{8856749B-340F-4F60-BED4-443D13C25247}" type="parTrans" cxnId="{A3C885D7-E9EF-4288-80D9-B5227F109B72}">
      <dgm:prSet/>
      <dgm:spPr/>
      <dgm:t>
        <a:bodyPr/>
        <a:lstStyle/>
        <a:p>
          <a:endParaRPr lang="en-US"/>
        </a:p>
      </dgm:t>
    </dgm:pt>
    <dgm:pt modelId="{681B8C44-BBFA-4A4E-9B95-39F82D5995C9}" type="sibTrans" cxnId="{A3C885D7-E9EF-4288-80D9-B5227F109B72}">
      <dgm:prSet/>
      <dgm:spPr/>
      <dgm:t>
        <a:bodyPr/>
        <a:lstStyle/>
        <a:p>
          <a:endParaRPr lang="en-US"/>
        </a:p>
      </dgm:t>
    </dgm:pt>
    <dgm:pt modelId="{9CB2F30E-5BA4-456E-89D3-4B8787E31490}">
      <dgm:prSet/>
      <dgm:spPr/>
      <dgm:t>
        <a:bodyPr/>
        <a:lstStyle/>
        <a:p>
          <a:r>
            <a:rPr lang="en-GB"/>
            <a:t>and planning</a:t>
          </a:r>
          <a:endParaRPr lang="en-US"/>
        </a:p>
      </dgm:t>
    </dgm:pt>
    <dgm:pt modelId="{877F325A-54A8-47B5-8348-F25D2EFE5151}" type="parTrans" cxnId="{D7D52EBC-0F0E-43A3-B658-4F96BAB6CBBF}">
      <dgm:prSet/>
      <dgm:spPr/>
      <dgm:t>
        <a:bodyPr/>
        <a:lstStyle/>
        <a:p>
          <a:endParaRPr lang="en-US"/>
        </a:p>
      </dgm:t>
    </dgm:pt>
    <dgm:pt modelId="{6DFCA6AD-1CDD-44AF-8FFB-CDD231DC255A}" type="sibTrans" cxnId="{D7D52EBC-0F0E-43A3-B658-4F96BAB6CBBF}">
      <dgm:prSet/>
      <dgm:spPr/>
      <dgm:t>
        <a:bodyPr/>
        <a:lstStyle/>
        <a:p>
          <a:endParaRPr lang="en-US"/>
        </a:p>
      </dgm:t>
    </dgm:pt>
    <dgm:pt modelId="{380543E5-B8EF-46FF-A7DC-6C3DF68B5F27}" type="pres">
      <dgm:prSet presAssocID="{617F4517-7A9D-42E8-B922-8F6BA82C834C}" presName="linear" presStyleCnt="0">
        <dgm:presLayoutVars>
          <dgm:animLvl val="lvl"/>
          <dgm:resizeHandles val="exact"/>
        </dgm:presLayoutVars>
      </dgm:prSet>
      <dgm:spPr/>
    </dgm:pt>
    <dgm:pt modelId="{DC2C2CA7-31AE-4BF8-94A9-BEEF8EC7678A}" type="pres">
      <dgm:prSet presAssocID="{D7A7753C-1AEE-4BA5-8870-9F2ABB782D9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C4A19A1-B2EA-403D-ACBB-3EB4F3EAF6AB}" type="pres">
      <dgm:prSet presAssocID="{377DA7B9-B6F4-427B-B444-006162F5E0FC}" presName="spacer" presStyleCnt="0"/>
      <dgm:spPr/>
    </dgm:pt>
    <dgm:pt modelId="{8C04ECB9-48A5-4033-82BF-7C9C808458EC}" type="pres">
      <dgm:prSet presAssocID="{E9E53AE8-1FC1-45FD-934B-DE59D990EE6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3F61E0C-E60A-4705-A74F-7F31D5345E87}" type="pres">
      <dgm:prSet presAssocID="{8639575D-DDA9-4A12-B273-2641F2C35678}" presName="spacer" presStyleCnt="0"/>
      <dgm:spPr/>
    </dgm:pt>
    <dgm:pt modelId="{7BECB3F6-2F4F-4BAC-9EAB-C5AADB95B6BA}" type="pres">
      <dgm:prSet presAssocID="{B43B07B9-3D13-4AF0-A0E6-780DEA877B1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A125AD5-0077-4153-A355-F45251495549}" type="pres">
      <dgm:prSet presAssocID="{CD3A68A3-81D3-4D4A-A1D9-091AC4B52697}" presName="spacer" presStyleCnt="0"/>
      <dgm:spPr/>
    </dgm:pt>
    <dgm:pt modelId="{7DA83D22-1CF0-43C5-A18E-CE2A73DCCAA9}" type="pres">
      <dgm:prSet presAssocID="{81D9C62B-A295-41AB-A35A-7B941A70BCC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C3C0DE1-E57F-402A-9E5F-321FB9CC2276}" type="pres">
      <dgm:prSet presAssocID="{681B8C44-BBFA-4A4E-9B95-39F82D5995C9}" presName="spacer" presStyleCnt="0"/>
      <dgm:spPr/>
    </dgm:pt>
    <dgm:pt modelId="{1756ABB5-F12E-45EC-9CEA-164123A797A8}" type="pres">
      <dgm:prSet presAssocID="{9CB2F30E-5BA4-456E-89D3-4B8787E3149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BAAC005-F47D-4B88-BE92-78C2DBA268C3}" type="presOf" srcId="{9CB2F30E-5BA4-456E-89D3-4B8787E31490}" destId="{1756ABB5-F12E-45EC-9CEA-164123A797A8}" srcOrd="0" destOrd="0" presId="urn:microsoft.com/office/officeart/2005/8/layout/vList2"/>
    <dgm:cxn modelId="{A16F3410-11F9-48A5-A06D-935BFC10AA80}" srcId="{617F4517-7A9D-42E8-B922-8F6BA82C834C}" destId="{D7A7753C-1AEE-4BA5-8870-9F2ABB782D92}" srcOrd="0" destOrd="0" parTransId="{419ECFAB-C2F2-4EAC-BEBB-E392398D3B3E}" sibTransId="{377DA7B9-B6F4-427B-B444-006162F5E0FC}"/>
    <dgm:cxn modelId="{867BAE2A-392A-40B7-A6DC-47D5A4AD94CE}" srcId="{617F4517-7A9D-42E8-B922-8F6BA82C834C}" destId="{E9E53AE8-1FC1-45FD-934B-DE59D990EE65}" srcOrd="1" destOrd="0" parTransId="{D9F03FF4-111C-4305-96AA-4CA379879BFF}" sibTransId="{8639575D-DDA9-4A12-B273-2641F2C35678}"/>
    <dgm:cxn modelId="{54B65332-F13C-4429-999E-C59A00087B7F}" type="presOf" srcId="{E9E53AE8-1FC1-45FD-934B-DE59D990EE65}" destId="{8C04ECB9-48A5-4033-82BF-7C9C808458EC}" srcOrd="0" destOrd="0" presId="urn:microsoft.com/office/officeart/2005/8/layout/vList2"/>
    <dgm:cxn modelId="{9086867D-3C33-41D4-B85D-AB011AD5B523}" type="presOf" srcId="{B43B07B9-3D13-4AF0-A0E6-780DEA877B19}" destId="{7BECB3F6-2F4F-4BAC-9EAB-C5AADB95B6BA}" srcOrd="0" destOrd="0" presId="urn:microsoft.com/office/officeart/2005/8/layout/vList2"/>
    <dgm:cxn modelId="{AC8850A8-0F48-4DF4-A5DC-5205D35F7F67}" type="presOf" srcId="{D7A7753C-1AEE-4BA5-8870-9F2ABB782D92}" destId="{DC2C2CA7-31AE-4BF8-94A9-BEEF8EC7678A}" srcOrd="0" destOrd="0" presId="urn:microsoft.com/office/officeart/2005/8/layout/vList2"/>
    <dgm:cxn modelId="{D7D52EBC-0F0E-43A3-B658-4F96BAB6CBBF}" srcId="{617F4517-7A9D-42E8-B922-8F6BA82C834C}" destId="{9CB2F30E-5BA4-456E-89D3-4B8787E31490}" srcOrd="4" destOrd="0" parTransId="{877F325A-54A8-47B5-8348-F25D2EFE5151}" sibTransId="{6DFCA6AD-1CDD-44AF-8FFB-CDD231DC255A}"/>
    <dgm:cxn modelId="{CC6949BD-D4EE-4BC4-AA09-BA6C60F2BBA6}" type="presOf" srcId="{81D9C62B-A295-41AB-A35A-7B941A70BCC2}" destId="{7DA83D22-1CF0-43C5-A18E-CE2A73DCCAA9}" srcOrd="0" destOrd="0" presId="urn:microsoft.com/office/officeart/2005/8/layout/vList2"/>
    <dgm:cxn modelId="{A3C885D7-E9EF-4288-80D9-B5227F109B72}" srcId="{617F4517-7A9D-42E8-B922-8F6BA82C834C}" destId="{81D9C62B-A295-41AB-A35A-7B941A70BCC2}" srcOrd="3" destOrd="0" parTransId="{8856749B-340F-4F60-BED4-443D13C25247}" sibTransId="{681B8C44-BBFA-4A4E-9B95-39F82D5995C9}"/>
    <dgm:cxn modelId="{35030DF7-CF01-41CE-BCE1-BB0156BAA261}" type="presOf" srcId="{617F4517-7A9D-42E8-B922-8F6BA82C834C}" destId="{380543E5-B8EF-46FF-A7DC-6C3DF68B5F27}" srcOrd="0" destOrd="0" presId="urn:microsoft.com/office/officeart/2005/8/layout/vList2"/>
    <dgm:cxn modelId="{31D7A6FD-04E7-4502-A0B9-E5FBC9F44CB3}" srcId="{617F4517-7A9D-42E8-B922-8F6BA82C834C}" destId="{B43B07B9-3D13-4AF0-A0E6-780DEA877B19}" srcOrd="2" destOrd="0" parTransId="{C5601D89-2551-45A3-97D8-EBD14B27AC9D}" sibTransId="{CD3A68A3-81D3-4D4A-A1D9-091AC4B52697}"/>
    <dgm:cxn modelId="{4285B223-741B-447E-9399-7633C1C10EC0}" type="presParOf" srcId="{380543E5-B8EF-46FF-A7DC-6C3DF68B5F27}" destId="{DC2C2CA7-31AE-4BF8-94A9-BEEF8EC7678A}" srcOrd="0" destOrd="0" presId="urn:microsoft.com/office/officeart/2005/8/layout/vList2"/>
    <dgm:cxn modelId="{FA9174ED-F8EC-4C90-A2C3-7ADDA6A7AF8E}" type="presParOf" srcId="{380543E5-B8EF-46FF-A7DC-6C3DF68B5F27}" destId="{FC4A19A1-B2EA-403D-ACBB-3EB4F3EAF6AB}" srcOrd="1" destOrd="0" presId="urn:microsoft.com/office/officeart/2005/8/layout/vList2"/>
    <dgm:cxn modelId="{A56AA565-E70D-4DD4-84A0-6DDB73086D11}" type="presParOf" srcId="{380543E5-B8EF-46FF-A7DC-6C3DF68B5F27}" destId="{8C04ECB9-48A5-4033-82BF-7C9C808458EC}" srcOrd="2" destOrd="0" presId="urn:microsoft.com/office/officeart/2005/8/layout/vList2"/>
    <dgm:cxn modelId="{EF6871ED-5458-4324-B25F-27AF9A6848F7}" type="presParOf" srcId="{380543E5-B8EF-46FF-A7DC-6C3DF68B5F27}" destId="{63F61E0C-E60A-4705-A74F-7F31D5345E87}" srcOrd="3" destOrd="0" presId="urn:microsoft.com/office/officeart/2005/8/layout/vList2"/>
    <dgm:cxn modelId="{18F37432-222B-4D3A-847D-17833552A5B2}" type="presParOf" srcId="{380543E5-B8EF-46FF-A7DC-6C3DF68B5F27}" destId="{7BECB3F6-2F4F-4BAC-9EAB-C5AADB95B6BA}" srcOrd="4" destOrd="0" presId="urn:microsoft.com/office/officeart/2005/8/layout/vList2"/>
    <dgm:cxn modelId="{F974675D-E45D-4291-84F8-A74640C02271}" type="presParOf" srcId="{380543E5-B8EF-46FF-A7DC-6C3DF68B5F27}" destId="{8A125AD5-0077-4153-A355-F45251495549}" srcOrd="5" destOrd="0" presId="urn:microsoft.com/office/officeart/2005/8/layout/vList2"/>
    <dgm:cxn modelId="{5246AAEF-13C6-418E-A4B2-B2D1DA5F6990}" type="presParOf" srcId="{380543E5-B8EF-46FF-A7DC-6C3DF68B5F27}" destId="{7DA83D22-1CF0-43C5-A18E-CE2A73DCCAA9}" srcOrd="6" destOrd="0" presId="urn:microsoft.com/office/officeart/2005/8/layout/vList2"/>
    <dgm:cxn modelId="{1C8E250B-EBFA-41D2-905B-1F9A271D2015}" type="presParOf" srcId="{380543E5-B8EF-46FF-A7DC-6C3DF68B5F27}" destId="{AC3C0DE1-E57F-402A-9E5F-321FB9CC2276}" srcOrd="7" destOrd="0" presId="urn:microsoft.com/office/officeart/2005/8/layout/vList2"/>
    <dgm:cxn modelId="{10AE44F5-51A2-47B8-B19F-12F2C528B5E2}" type="presParOf" srcId="{380543E5-B8EF-46FF-A7DC-6C3DF68B5F27}" destId="{1756ABB5-F12E-45EC-9CEA-164123A797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312DB8-0378-4374-8936-AA9DB28279F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4EEDBB-B9CE-446C-9E58-F38F2DEA20CF}">
      <dgm:prSet/>
      <dgm:spPr/>
      <dgm:t>
        <a:bodyPr/>
        <a:lstStyle/>
        <a:p>
          <a:r>
            <a:rPr lang="en-GB"/>
            <a:t>excellent organisational and time-management skills</a:t>
          </a:r>
          <a:endParaRPr lang="en-US"/>
        </a:p>
      </dgm:t>
    </dgm:pt>
    <dgm:pt modelId="{CD3B83F5-6D78-4A75-BB41-986383549103}" type="parTrans" cxnId="{1DF32C61-DB8A-4AC8-9C4A-6E28B2B8BFE2}">
      <dgm:prSet/>
      <dgm:spPr/>
      <dgm:t>
        <a:bodyPr/>
        <a:lstStyle/>
        <a:p>
          <a:endParaRPr lang="en-US"/>
        </a:p>
      </dgm:t>
    </dgm:pt>
    <dgm:pt modelId="{062C01CC-D57A-40A2-B7D0-0B47E7F3E494}" type="sibTrans" cxnId="{1DF32C61-DB8A-4AC8-9C4A-6E28B2B8BFE2}">
      <dgm:prSet/>
      <dgm:spPr/>
      <dgm:t>
        <a:bodyPr/>
        <a:lstStyle/>
        <a:p>
          <a:endParaRPr lang="en-US"/>
        </a:p>
      </dgm:t>
    </dgm:pt>
    <dgm:pt modelId="{F696D27C-92DC-442B-AFC4-C45F1A05CC66}">
      <dgm:prSet/>
      <dgm:spPr/>
      <dgm:t>
        <a:bodyPr/>
        <a:lstStyle/>
        <a:p>
          <a:r>
            <a:rPr lang="en-GB"/>
            <a:t>knowledge of Microsoft Office Suite (Word, PowerPoint, Excel, Outlook) and other commonly-used office packages</a:t>
          </a:r>
          <a:endParaRPr lang="en-US"/>
        </a:p>
      </dgm:t>
    </dgm:pt>
    <dgm:pt modelId="{83E00C4C-8103-4CCA-BFE4-2865270D6619}" type="parTrans" cxnId="{9D84A38B-3FA7-4A5E-A24E-BE565368ED37}">
      <dgm:prSet/>
      <dgm:spPr/>
      <dgm:t>
        <a:bodyPr/>
        <a:lstStyle/>
        <a:p>
          <a:endParaRPr lang="en-US"/>
        </a:p>
      </dgm:t>
    </dgm:pt>
    <dgm:pt modelId="{8A82254D-D22A-4243-B09F-D3FF1C09002A}" type="sibTrans" cxnId="{9D84A38B-3FA7-4A5E-A24E-BE565368ED37}">
      <dgm:prSet/>
      <dgm:spPr/>
      <dgm:t>
        <a:bodyPr/>
        <a:lstStyle/>
        <a:p>
          <a:endParaRPr lang="en-US"/>
        </a:p>
      </dgm:t>
    </dgm:pt>
    <dgm:pt modelId="{13F3E0A1-F5BE-4C3B-8DA2-510E049E3FA7}">
      <dgm:prSet/>
      <dgm:spPr/>
      <dgm:t>
        <a:bodyPr/>
        <a:lstStyle/>
        <a:p>
          <a:r>
            <a:rPr lang="en-GB"/>
            <a:t>strong IT and typing skill</a:t>
          </a:r>
          <a:endParaRPr lang="en-US"/>
        </a:p>
      </dgm:t>
    </dgm:pt>
    <dgm:pt modelId="{EF100C58-AE56-4EA7-AD88-6ED9E998BB80}" type="parTrans" cxnId="{17ADF9B0-4375-4D31-9D55-68C067647F4A}">
      <dgm:prSet/>
      <dgm:spPr/>
      <dgm:t>
        <a:bodyPr/>
        <a:lstStyle/>
        <a:p>
          <a:endParaRPr lang="en-US"/>
        </a:p>
      </dgm:t>
    </dgm:pt>
    <dgm:pt modelId="{D61868BF-CDEE-49FB-96E4-EFABDE4C8F86}" type="sibTrans" cxnId="{17ADF9B0-4375-4D31-9D55-68C067647F4A}">
      <dgm:prSet/>
      <dgm:spPr/>
      <dgm:t>
        <a:bodyPr/>
        <a:lstStyle/>
        <a:p>
          <a:endParaRPr lang="en-US"/>
        </a:p>
      </dgm:t>
    </dgm:pt>
    <dgm:pt modelId="{A1C889E9-1C4A-40BB-9BA4-74F5AD3628AB}" type="pres">
      <dgm:prSet presAssocID="{B1312DB8-0378-4374-8936-AA9DB28279FB}" presName="linear" presStyleCnt="0">
        <dgm:presLayoutVars>
          <dgm:animLvl val="lvl"/>
          <dgm:resizeHandles val="exact"/>
        </dgm:presLayoutVars>
      </dgm:prSet>
      <dgm:spPr/>
    </dgm:pt>
    <dgm:pt modelId="{34A70BE8-1631-4CD6-B3D5-D21C4B4537A7}" type="pres">
      <dgm:prSet presAssocID="{254EEDBB-B9CE-446C-9E58-F38F2DEA20C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B6536F-D54C-4026-B9D5-A09A65CE0CEB}" type="pres">
      <dgm:prSet presAssocID="{062C01CC-D57A-40A2-B7D0-0B47E7F3E494}" presName="spacer" presStyleCnt="0"/>
      <dgm:spPr/>
    </dgm:pt>
    <dgm:pt modelId="{F2301B65-93D4-43E1-A970-939A8062D524}" type="pres">
      <dgm:prSet presAssocID="{F696D27C-92DC-442B-AFC4-C45F1A05CC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95FD9DF-E9FF-45EB-BAA3-D980DAC69A50}" type="pres">
      <dgm:prSet presAssocID="{8A82254D-D22A-4243-B09F-D3FF1C09002A}" presName="spacer" presStyleCnt="0"/>
      <dgm:spPr/>
    </dgm:pt>
    <dgm:pt modelId="{8318E861-ED5F-47F4-912C-B633EE6D4D6E}" type="pres">
      <dgm:prSet presAssocID="{13F3E0A1-F5BE-4C3B-8DA2-510E049E3FA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D9D8404-7E93-4EC1-97B2-1C7F4AFCF570}" type="presOf" srcId="{F696D27C-92DC-442B-AFC4-C45F1A05CC66}" destId="{F2301B65-93D4-43E1-A970-939A8062D524}" srcOrd="0" destOrd="0" presId="urn:microsoft.com/office/officeart/2005/8/layout/vList2"/>
    <dgm:cxn modelId="{1DF32C61-DB8A-4AC8-9C4A-6E28B2B8BFE2}" srcId="{B1312DB8-0378-4374-8936-AA9DB28279FB}" destId="{254EEDBB-B9CE-446C-9E58-F38F2DEA20CF}" srcOrd="0" destOrd="0" parTransId="{CD3B83F5-6D78-4A75-BB41-986383549103}" sibTransId="{062C01CC-D57A-40A2-B7D0-0B47E7F3E494}"/>
    <dgm:cxn modelId="{9D84A38B-3FA7-4A5E-A24E-BE565368ED37}" srcId="{B1312DB8-0378-4374-8936-AA9DB28279FB}" destId="{F696D27C-92DC-442B-AFC4-C45F1A05CC66}" srcOrd="1" destOrd="0" parTransId="{83E00C4C-8103-4CCA-BFE4-2865270D6619}" sibTransId="{8A82254D-D22A-4243-B09F-D3FF1C09002A}"/>
    <dgm:cxn modelId="{17ADF9B0-4375-4D31-9D55-68C067647F4A}" srcId="{B1312DB8-0378-4374-8936-AA9DB28279FB}" destId="{13F3E0A1-F5BE-4C3B-8DA2-510E049E3FA7}" srcOrd="2" destOrd="0" parTransId="{EF100C58-AE56-4EA7-AD88-6ED9E998BB80}" sibTransId="{D61868BF-CDEE-49FB-96E4-EFABDE4C8F86}"/>
    <dgm:cxn modelId="{DAAE8EBE-3B48-450E-AF54-D2DCF7AB0694}" type="presOf" srcId="{13F3E0A1-F5BE-4C3B-8DA2-510E049E3FA7}" destId="{8318E861-ED5F-47F4-912C-B633EE6D4D6E}" srcOrd="0" destOrd="0" presId="urn:microsoft.com/office/officeart/2005/8/layout/vList2"/>
    <dgm:cxn modelId="{8AF907C4-3D12-4696-9485-DE82ADBCD335}" type="presOf" srcId="{B1312DB8-0378-4374-8936-AA9DB28279FB}" destId="{A1C889E9-1C4A-40BB-9BA4-74F5AD3628AB}" srcOrd="0" destOrd="0" presId="urn:microsoft.com/office/officeart/2005/8/layout/vList2"/>
    <dgm:cxn modelId="{573A19F6-92E8-4064-85AE-F3EB5EF370F8}" type="presOf" srcId="{254EEDBB-B9CE-446C-9E58-F38F2DEA20CF}" destId="{34A70BE8-1631-4CD6-B3D5-D21C4B4537A7}" srcOrd="0" destOrd="0" presId="urn:microsoft.com/office/officeart/2005/8/layout/vList2"/>
    <dgm:cxn modelId="{654778FD-815E-4789-B668-2EDF03D045F7}" type="presParOf" srcId="{A1C889E9-1C4A-40BB-9BA4-74F5AD3628AB}" destId="{34A70BE8-1631-4CD6-B3D5-D21C4B4537A7}" srcOrd="0" destOrd="0" presId="urn:microsoft.com/office/officeart/2005/8/layout/vList2"/>
    <dgm:cxn modelId="{70EBB88B-7435-4512-9DBC-C50566B004EA}" type="presParOf" srcId="{A1C889E9-1C4A-40BB-9BA4-74F5AD3628AB}" destId="{DCB6536F-D54C-4026-B9D5-A09A65CE0CEB}" srcOrd="1" destOrd="0" presId="urn:microsoft.com/office/officeart/2005/8/layout/vList2"/>
    <dgm:cxn modelId="{5E65637C-8E65-4F7A-8C4F-DFE0B3F830F5}" type="presParOf" srcId="{A1C889E9-1C4A-40BB-9BA4-74F5AD3628AB}" destId="{F2301B65-93D4-43E1-A970-939A8062D524}" srcOrd="2" destOrd="0" presId="urn:microsoft.com/office/officeart/2005/8/layout/vList2"/>
    <dgm:cxn modelId="{50634DBB-E9F6-4D23-BA8C-99F941F7228A}" type="presParOf" srcId="{A1C889E9-1C4A-40BB-9BA4-74F5AD3628AB}" destId="{F95FD9DF-E9FF-45EB-BAA3-D980DAC69A50}" srcOrd="3" destOrd="0" presId="urn:microsoft.com/office/officeart/2005/8/layout/vList2"/>
    <dgm:cxn modelId="{90474DD3-4EC5-4EF0-9DCD-AF4F1527CDDB}" type="presParOf" srcId="{A1C889E9-1C4A-40BB-9BA4-74F5AD3628AB}" destId="{8318E861-ED5F-47F4-912C-B633EE6D4D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D63886-6F2F-4279-8ADE-94BB83128C1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2BA2BA-0FAD-457B-9B88-20EBFC72234B}">
      <dgm:prSet/>
      <dgm:spPr/>
      <dgm:t>
        <a:bodyPr/>
        <a:lstStyle/>
        <a:p>
          <a:r>
            <a:rPr lang="en-GB" b="1"/>
            <a:t>Strength</a:t>
          </a:r>
          <a:endParaRPr lang="en-US"/>
        </a:p>
      </dgm:t>
    </dgm:pt>
    <dgm:pt modelId="{C804E3BF-D933-430A-AA4F-31C4A2AA7D8F}" type="parTrans" cxnId="{FEDFB7B9-4D9F-42AF-BB2D-20B294E39BEE}">
      <dgm:prSet/>
      <dgm:spPr/>
      <dgm:t>
        <a:bodyPr/>
        <a:lstStyle/>
        <a:p>
          <a:endParaRPr lang="en-US"/>
        </a:p>
      </dgm:t>
    </dgm:pt>
    <dgm:pt modelId="{9FEE2A8E-D185-4885-803E-A3AC0CDC9393}" type="sibTrans" cxnId="{FEDFB7B9-4D9F-42AF-BB2D-20B294E39BEE}">
      <dgm:prSet/>
      <dgm:spPr/>
      <dgm:t>
        <a:bodyPr/>
        <a:lstStyle/>
        <a:p>
          <a:endParaRPr lang="en-US"/>
        </a:p>
      </dgm:t>
    </dgm:pt>
    <dgm:pt modelId="{6256E9F1-960E-49CD-A05E-8940FC747C85}">
      <dgm:prSet/>
      <dgm:spPr/>
      <dgm:t>
        <a:bodyPr/>
        <a:lstStyle/>
        <a:p>
          <a:r>
            <a:rPr lang="en-GB"/>
            <a:t>High social competences.</a:t>
          </a:r>
          <a:endParaRPr lang="en-US"/>
        </a:p>
      </dgm:t>
    </dgm:pt>
    <dgm:pt modelId="{650AE39D-538F-4D3C-B599-ED7143E9BD5D}" type="parTrans" cxnId="{5F69EE70-240C-4883-ABE9-EF0CFF4C9552}">
      <dgm:prSet/>
      <dgm:spPr/>
      <dgm:t>
        <a:bodyPr/>
        <a:lstStyle/>
        <a:p>
          <a:endParaRPr lang="en-US"/>
        </a:p>
      </dgm:t>
    </dgm:pt>
    <dgm:pt modelId="{DCF72327-1953-4F8A-94D1-5064FB61CC10}" type="sibTrans" cxnId="{5F69EE70-240C-4883-ABE9-EF0CFF4C9552}">
      <dgm:prSet/>
      <dgm:spPr/>
      <dgm:t>
        <a:bodyPr/>
        <a:lstStyle/>
        <a:p>
          <a:endParaRPr lang="en-US"/>
        </a:p>
      </dgm:t>
    </dgm:pt>
    <dgm:pt modelId="{0B96E6FD-A47C-4475-8B1B-D783F73152DE}">
      <dgm:prSet/>
      <dgm:spPr/>
      <dgm:t>
        <a:bodyPr/>
        <a:lstStyle/>
        <a:p>
          <a:r>
            <a:rPr lang="en-GB" b="1"/>
            <a:t>Weaknessess</a:t>
          </a:r>
          <a:endParaRPr lang="en-US"/>
        </a:p>
      </dgm:t>
    </dgm:pt>
    <dgm:pt modelId="{2B6A03FD-4DB2-4D77-985A-58102D4A42A1}" type="parTrans" cxnId="{5AF45EA0-F6E4-430F-8024-98A98C43D2BE}">
      <dgm:prSet/>
      <dgm:spPr/>
      <dgm:t>
        <a:bodyPr/>
        <a:lstStyle/>
        <a:p>
          <a:endParaRPr lang="en-US"/>
        </a:p>
      </dgm:t>
    </dgm:pt>
    <dgm:pt modelId="{2077C150-A32D-44C3-80A2-56F54EC3D8AE}" type="sibTrans" cxnId="{5AF45EA0-F6E4-430F-8024-98A98C43D2BE}">
      <dgm:prSet/>
      <dgm:spPr/>
      <dgm:t>
        <a:bodyPr/>
        <a:lstStyle/>
        <a:p>
          <a:endParaRPr lang="en-US"/>
        </a:p>
      </dgm:t>
    </dgm:pt>
    <dgm:pt modelId="{8380E437-2206-4B33-8EA8-B9057C7644DE}">
      <dgm:prSet/>
      <dgm:spPr/>
      <dgm:t>
        <a:bodyPr/>
        <a:lstStyle/>
        <a:p>
          <a:r>
            <a:rPr lang="en-GB"/>
            <a:t>Client requirement</a:t>
          </a:r>
          <a:endParaRPr lang="en-US"/>
        </a:p>
      </dgm:t>
    </dgm:pt>
    <dgm:pt modelId="{ED24B8A1-A33D-43BE-B86D-26000B23633B}" type="parTrans" cxnId="{BFEE581C-E43A-45B4-AF56-445DE9FE38E4}">
      <dgm:prSet/>
      <dgm:spPr/>
      <dgm:t>
        <a:bodyPr/>
        <a:lstStyle/>
        <a:p>
          <a:endParaRPr lang="en-US"/>
        </a:p>
      </dgm:t>
    </dgm:pt>
    <dgm:pt modelId="{C47C9225-E5C0-4144-9E6D-454D6FA59775}" type="sibTrans" cxnId="{BFEE581C-E43A-45B4-AF56-445DE9FE38E4}">
      <dgm:prSet/>
      <dgm:spPr/>
      <dgm:t>
        <a:bodyPr/>
        <a:lstStyle/>
        <a:p>
          <a:endParaRPr lang="en-US"/>
        </a:p>
      </dgm:t>
    </dgm:pt>
    <dgm:pt modelId="{AE497BA0-6A43-43A2-B231-FBE4521755D3}">
      <dgm:prSet/>
      <dgm:spPr/>
      <dgm:t>
        <a:bodyPr/>
        <a:lstStyle/>
        <a:p>
          <a:r>
            <a:rPr lang="en-GB" b="1"/>
            <a:t>Opportunities</a:t>
          </a:r>
          <a:endParaRPr lang="en-US"/>
        </a:p>
      </dgm:t>
    </dgm:pt>
    <dgm:pt modelId="{9E7CC013-63D6-4320-8049-3347FA459329}" type="parTrans" cxnId="{16B757A8-5B3B-4585-9CB2-6FB6E3AB0BCC}">
      <dgm:prSet/>
      <dgm:spPr/>
      <dgm:t>
        <a:bodyPr/>
        <a:lstStyle/>
        <a:p>
          <a:endParaRPr lang="en-US"/>
        </a:p>
      </dgm:t>
    </dgm:pt>
    <dgm:pt modelId="{0C676A61-6086-45B1-A342-1A990F79585C}" type="sibTrans" cxnId="{16B757A8-5B3B-4585-9CB2-6FB6E3AB0BCC}">
      <dgm:prSet/>
      <dgm:spPr/>
      <dgm:t>
        <a:bodyPr/>
        <a:lstStyle/>
        <a:p>
          <a:endParaRPr lang="en-US"/>
        </a:p>
      </dgm:t>
    </dgm:pt>
    <dgm:pt modelId="{A013EE07-D492-49C7-80F5-2304B3C9C5C0}">
      <dgm:prSet/>
      <dgm:spPr/>
      <dgm:t>
        <a:bodyPr/>
        <a:lstStyle/>
        <a:p>
          <a:r>
            <a:rPr lang="en-GB"/>
            <a:t>Tax are not a problem</a:t>
          </a:r>
          <a:endParaRPr lang="en-US"/>
        </a:p>
      </dgm:t>
    </dgm:pt>
    <dgm:pt modelId="{A68B0D5B-83B6-4C0D-8DD4-9510ACC47E59}" type="parTrans" cxnId="{D66B9779-C1C9-46E8-B264-9ED0FD4FB016}">
      <dgm:prSet/>
      <dgm:spPr/>
      <dgm:t>
        <a:bodyPr/>
        <a:lstStyle/>
        <a:p>
          <a:endParaRPr lang="en-US"/>
        </a:p>
      </dgm:t>
    </dgm:pt>
    <dgm:pt modelId="{EFD3A400-050E-4C3F-BBBF-D588CDBE8E58}" type="sibTrans" cxnId="{D66B9779-C1C9-46E8-B264-9ED0FD4FB016}">
      <dgm:prSet/>
      <dgm:spPr/>
      <dgm:t>
        <a:bodyPr/>
        <a:lstStyle/>
        <a:p>
          <a:endParaRPr lang="en-US"/>
        </a:p>
      </dgm:t>
    </dgm:pt>
    <dgm:pt modelId="{3D76AE70-466A-49F2-AE3C-956CAD463329}">
      <dgm:prSet/>
      <dgm:spPr/>
      <dgm:t>
        <a:bodyPr/>
        <a:lstStyle/>
        <a:p>
          <a:r>
            <a:rPr lang="en-GB" b="1"/>
            <a:t>Threats</a:t>
          </a:r>
          <a:endParaRPr lang="en-US"/>
        </a:p>
      </dgm:t>
    </dgm:pt>
    <dgm:pt modelId="{B1EB3426-27EA-4AA4-91DF-ED792B7F2D89}" type="parTrans" cxnId="{50E52293-0355-43F3-BCC9-6A5797811A71}">
      <dgm:prSet/>
      <dgm:spPr/>
      <dgm:t>
        <a:bodyPr/>
        <a:lstStyle/>
        <a:p>
          <a:endParaRPr lang="en-US"/>
        </a:p>
      </dgm:t>
    </dgm:pt>
    <dgm:pt modelId="{3F3FAB25-5540-43D8-8BA2-A8D5B0E1EBB4}" type="sibTrans" cxnId="{50E52293-0355-43F3-BCC9-6A5797811A71}">
      <dgm:prSet/>
      <dgm:spPr/>
      <dgm:t>
        <a:bodyPr/>
        <a:lstStyle/>
        <a:p>
          <a:endParaRPr lang="en-US"/>
        </a:p>
      </dgm:t>
    </dgm:pt>
    <dgm:pt modelId="{FECA4530-45E1-4244-8130-866325099863}">
      <dgm:prSet/>
      <dgm:spPr/>
      <dgm:t>
        <a:bodyPr/>
        <a:lstStyle/>
        <a:p>
          <a:r>
            <a:rPr lang="en-GB"/>
            <a:t>Low fees</a:t>
          </a:r>
          <a:endParaRPr lang="en-US"/>
        </a:p>
      </dgm:t>
    </dgm:pt>
    <dgm:pt modelId="{8E77985A-0A20-45E5-A5E4-CECFA5EAD564}" type="parTrans" cxnId="{05C3D2D1-212A-4CD7-92FE-A33323FC8C6F}">
      <dgm:prSet/>
      <dgm:spPr/>
      <dgm:t>
        <a:bodyPr/>
        <a:lstStyle/>
        <a:p>
          <a:endParaRPr lang="en-US"/>
        </a:p>
      </dgm:t>
    </dgm:pt>
    <dgm:pt modelId="{2DDC9969-7655-4A1E-A38F-CCEFD391F583}" type="sibTrans" cxnId="{05C3D2D1-212A-4CD7-92FE-A33323FC8C6F}">
      <dgm:prSet/>
      <dgm:spPr/>
      <dgm:t>
        <a:bodyPr/>
        <a:lstStyle/>
        <a:p>
          <a:endParaRPr lang="en-US"/>
        </a:p>
      </dgm:t>
    </dgm:pt>
    <dgm:pt modelId="{A9AB1341-EDF9-4788-8F84-9A4AB7276C7B}" type="pres">
      <dgm:prSet presAssocID="{06D63886-6F2F-4279-8ADE-94BB83128C1E}" presName="diagram" presStyleCnt="0">
        <dgm:presLayoutVars>
          <dgm:dir/>
          <dgm:resizeHandles val="exact"/>
        </dgm:presLayoutVars>
      </dgm:prSet>
      <dgm:spPr/>
    </dgm:pt>
    <dgm:pt modelId="{3635D03E-59D1-4C0C-A31E-1F3C70A20754}" type="pres">
      <dgm:prSet presAssocID="{A32BA2BA-0FAD-457B-9B88-20EBFC72234B}" presName="node" presStyleLbl="node1" presStyleIdx="0" presStyleCnt="4">
        <dgm:presLayoutVars>
          <dgm:bulletEnabled val="1"/>
        </dgm:presLayoutVars>
      </dgm:prSet>
      <dgm:spPr/>
    </dgm:pt>
    <dgm:pt modelId="{D47D5B6D-7961-4A59-90EC-A2BBC103D6C4}" type="pres">
      <dgm:prSet presAssocID="{9FEE2A8E-D185-4885-803E-A3AC0CDC9393}" presName="sibTrans" presStyleCnt="0"/>
      <dgm:spPr/>
    </dgm:pt>
    <dgm:pt modelId="{75A46D80-942D-42E6-8D19-0F7DD8F6D507}" type="pres">
      <dgm:prSet presAssocID="{0B96E6FD-A47C-4475-8B1B-D783F73152DE}" presName="node" presStyleLbl="node1" presStyleIdx="1" presStyleCnt="4">
        <dgm:presLayoutVars>
          <dgm:bulletEnabled val="1"/>
        </dgm:presLayoutVars>
      </dgm:prSet>
      <dgm:spPr/>
    </dgm:pt>
    <dgm:pt modelId="{03430B5C-3527-4B21-80EA-339EFFDF688C}" type="pres">
      <dgm:prSet presAssocID="{2077C150-A32D-44C3-80A2-56F54EC3D8AE}" presName="sibTrans" presStyleCnt="0"/>
      <dgm:spPr/>
    </dgm:pt>
    <dgm:pt modelId="{ECF66A99-D337-4047-AFE8-679FA783D66C}" type="pres">
      <dgm:prSet presAssocID="{AE497BA0-6A43-43A2-B231-FBE4521755D3}" presName="node" presStyleLbl="node1" presStyleIdx="2" presStyleCnt="4">
        <dgm:presLayoutVars>
          <dgm:bulletEnabled val="1"/>
        </dgm:presLayoutVars>
      </dgm:prSet>
      <dgm:spPr/>
    </dgm:pt>
    <dgm:pt modelId="{C8EC9000-C778-4AB4-A6D0-AFC314EADB03}" type="pres">
      <dgm:prSet presAssocID="{0C676A61-6086-45B1-A342-1A990F79585C}" presName="sibTrans" presStyleCnt="0"/>
      <dgm:spPr/>
    </dgm:pt>
    <dgm:pt modelId="{47E30BD8-F0EF-44EC-9A15-1E91A6D3EF1F}" type="pres">
      <dgm:prSet presAssocID="{3D76AE70-466A-49F2-AE3C-956CAD463329}" presName="node" presStyleLbl="node1" presStyleIdx="3" presStyleCnt="4">
        <dgm:presLayoutVars>
          <dgm:bulletEnabled val="1"/>
        </dgm:presLayoutVars>
      </dgm:prSet>
      <dgm:spPr/>
    </dgm:pt>
  </dgm:ptLst>
  <dgm:cxnLst>
    <dgm:cxn modelId="{BFEE581C-E43A-45B4-AF56-445DE9FE38E4}" srcId="{0B96E6FD-A47C-4475-8B1B-D783F73152DE}" destId="{8380E437-2206-4B33-8EA8-B9057C7644DE}" srcOrd="0" destOrd="0" parTransId="{ED24B8A1-A33D-43BE-B86D-26000B23633B}" sibTransId="{C47C9225-E5C0-4144-9E6D-454D6FA59775}"/>
    <dgm:cxn modelId="{E179A424-F1DB-4873-B2D4-5B68D11A3EB9}" type="presOf" srcId="{3D76AE70-466A-49F2-AE3C-956CAD463329}" destId="{47E30BD8-F0EF-44EC-9A15-1E91A6D3EF1F}" srcOrd="0" destOrd="0" presId="urn:microsoft.com/office/officeart/2005/8/layout/default"/>
    <dgm:cxn modelId="{861CC92D-68B3-4E0C-9C90-98A1692BDAED}" type="presOf" srcId="{AE497BA0-6A43-43A2-B231-FBE4521755D3}" destId="{ECF66A99-D337-4047-AFE8-679FA783D66C}" srcOrd="0" destOrd="0" presId="urn:microsoft.com/office/officeart/2005/8/layout/default"/>
    <dgm:cxn modelId="{833D9F49-A9D0-48B3-8E05-D77FF17EC633}" type="presOf" srcId="{8380E437-2206-4B33-8EA8-B9057C7644DE}" destId="{75A46D80-942D-42E6-8D19-0F7DD8F6D507}" srcOrd="0" destOrd="1" presId="urn:microsoft.com/office/officeart/2005/8/layout/default"/>
    <dgm:cxn modelId="{4CFC716F-7DBA-4147-B57F-4C70186E07A1}" type="presOf" srcId="{A32BA2BA-0FAD-457B-9B88-20EBFC72234B}" destId="{3635D03E-59D1-4C0C-A31E-1F3C70A20754}" srcOrd="0" destOrd="0" presId="urn:microsoft.com/office/officeart/2005/8/layout/default"/>
    <dgm:cxn modelId="{F3F43E70-8F7F-4246-B01B-56C06D4A5EAB}" type="presOf" srcId="{0B96E6FD-A47C-4475-8B1B-D783F73152DE}" destId="{75A46D80-942D-42E6-8D19-0F7DD8F6D507}" srcOrd="0" destOrd="0" presId="urn:microsoft.com/office/officeart/2005/8/layout/default"/>
    <dgm:cxn modelId="{5F69EE70-240C-4883-ABE9-EF0CFF4C9552}" srcId="{A32BA2BA-0FAD-457B-9B88-20EBFC72234B}" destId="{6256E9F1-960E-49CD-A05E-8940FC747C85}" srcOrd="0" destOrd="0" parTransId="{650AE39D-538F-4D3C-B599-ED7143E9BD5D}" sibTransId="{DCF72327-1953-4F8A-94D1-5064FB61CC10}"/>
    <dgm:cxn modelId="{D66B9779-C1C9-46E8-B264-9ED0FD4FB016}" srcId="{AE497BA0-6A43-43A2-B231-FBE4521755D3}" destId="{A013EE07-D492-49C7-80F5-2304B3C9C5C0}" srcOrd="0" destOrd="0" parTransId="{A68B0D5B-83B6-4C0D-8DD4-9510ACC47E59}" sibTransId="{EFD3A400-050E-4C3F-BBBF-D588CDBE8E58}"/>
    <dgm:cxn modelId="{A9C63C85-3425-4F04-B8DA-145D3700795C}" type="presOf" srcId="{6256E9F1-960E-49CD-A05E-8940FC747C85}" destId="{3635D03E-59D1-4C0C-A31E-1F3C70A20754}" srcOrd="0" destOrd="1" presId="urn:microsoft.com/office/officeart/2005/8/layout/default"/>
    <dgm:cxn modelId="{B848E387-BB2B-46AC-9B08-CA16490C2587}" type="presOf" srcId="{FECA4530-45E1-4244-8130-866325099863}" destId="{47E30BD8-F0EF-44EC-9A15-1E91A6D3EF1F}" srcOrd="0" destOrd="1" presId="urn:microsoft.com/office/officeart/2005/8/layout/default"/>
    <dgm:cxn modelId="{50E52293-0355-43F3-BCC9-6A5797811A71}" srcId="{06D63886-6F2F-4279-8ADE-94BB83128C1E}" destId="{3D76AE70-466A-49F2-AE3C-956CAD463329}" srcOrd="3" destOrd="0" parTransId="{B1EB3426-27EA-4AA4-91DF-ED792B7F2D89}" sibTransId="{3F3FAB25-5540-43D8-8BA2-A8D5B0E1EBB4}"/>
    <dgm:cxn modelId="{5AF45EA0-F6E4-430F-8024-98A98C43D2BE}" srcId="{06D63886-6F2F-4279-8ADE-94BB83128C1E}" destId="{0B96E6FD-A47C-4475-8B1B-D783F73152DE}" srcOrd="1" destOrd="0" parTransId="{2B6A03FD-4DB2-4D77-985A-58102D4A42A1}" sibTransId="{2077C150-A32D-44C3-80A2-56F54EC3D8AE}"/>
    <dgm:cxn modelId="{16B757A8-5B3B-4585-9CB2-6FB6E3AB0BCC}" srcId="{06D63886-6F2F-4279-8ADE-94BB83128C1E}" destId="{AE497BA0-6A43-43A2-B231-FBE4521755D3}" srcOrd="2" destOrd="0" parTransId="{9E7CC013-63D6-4320-8049-3347FA459329}" sibTransId="{0C676A61-6086-45B1-A342-1A990F79585C}"/>
    <dgm:cxn modelId="{CAE0E7B1-A60F-4705-B19D-3BA749D84859}" type="presOf" srcId="{A013EE07-D492-49C7-80F5-2304B3C9C5C0}" destId="{ECF66A99-D337-4047-AFE8-679FA783D66C}" srcOrd="0" destOrd="1" presId="urn:microsoft.com/office/officeart/2005/8/layout/default"/>
    <dgm:cxn modelId="{FEDFB7B9-4D9F-42AF-BB2D-20B294E39BEE}" srcId="{06D63886-6F2F-4279-8ADE-94BB83128C1E}" destId="{A32BA2BA-0FAD-457B-9B88-20EBFC72234B}" srcOrd="0" destOrd="0" parTransId="{C804E3BF-D933-430A-AA4F-31C4A2AA7D8F}" sibTransId="{9FEE2A8E-D185-4885-803E-A3AC0CDC9393}"/>
    <dgm:cxn modelId="{EA43ADC9-63CF-4C21-98BE-FEA7EF344795}" type="presOf" srcId="{06D63886-6F2F-4279-8ADE-94BB83128C1E}" destId="{A9AB1341-EDF9-4788-8F84-9A4AB7276C7B}" srcOrd="0" destOrd="0" presId="urn:microsoft.com/office/officeart/2005/8/layout/default"/>
    <dgm:cxn modelId="{05C3D2D1-212A-4CD7-92FE-A33323FC8C6F}" srcId="{3D76AE70-466A-49F2-AE3C-956CAD463329}" destId="{FECA4530-45E1-4244-8130-866325099863}" srcOrd="0" destOrd="0" parTransId="{8E77985A-0A20-45E5-A5E4-CECFA5EAD564}" sibTransId="{2DDC9969-7655-4A1E-A38F-CCEFD391F583}"/>
    <dgm:cxn modelId="{77BE14EC-29E9-4ACE-89E7-552E6FE942BC}" type="presParOf" srcId="{A9AB1341-EDF9-4788-8F84-9A4AB7276C7B}" destId="{3635D03E-59D1-4C0C-A31E-1F3C70A20754}" srcOrd="0" destOrd="0" presId="urn:microsoft.com/office/officeart/2005/8/layout/default"/>
    <dgm:cxn modelId="{24A45B84-A489-4CB2-B21A-AB8E86CB508A}" type="presParOf" srcId="{A9AB1341-EDF9-4788-8F84-9A4AB7276C7B}" destId="{D47D5B6D-7961-4A59-90EC-A2BBC103D6C4}" srcOrd="1" destOrd="0" presId="urn:microsoft.com/office/officeart/2005/8/layout/default"/>
    <dgm:cxn modelId="{6CB0AF56-35D3-469A-A379-2E11DE15C4E4}" type="presParOf" srcId="{A9AB1341-EDF9-4788-8F84-9A4AB7276C7B}" destId="{75A46D80-942D-42E6-8D19-0F7DD8F6D507}" srcOrd="2" destOrd="0" presId="urn:microsoft.com/office/officeart/2005/8/layout/default"/>
    <dgm:cxn modelId="{64C24E5D-9D28-4198-AC78-C8073CCA8C51}" type="presParOf" srcId="{A9AB1341-EDF9-4788-8F84-9A4AB7276C7B}" destId="{03430B5C-3527-4B21-80EA-339EFFDF688C}" srcOrd="3" destOrd="0" presId="urn:microsoft.com/office/officeart/2005/8/layout/default"/>
    <dgm:cxn modelId="{C9AF3CA5-30E6-4C1F-81BA-C761BAE4F985}" type="presParOf" srcId="{A9AB1341-EDF9-4788-8F84-9A4AB7276C7B}" destId="{ECF66A99-D337-4047-AFE8-679FA783D66C}" srcOrd="4" destOrd="0" presId="urn:microsoft.com/office/officeart/2005/8/layout/default"/>
    <dgm:cxn modelId="{8829B7BD-8F55-4CA4-881C-D3C3130247FF}" type="presParOf" srcId="{A9AB1341-EDF9-4788-8F84-9A4AB7276C7B}" destId="{C8EC9000-C778-4AB4-A6D0-AFC314EADB03}" srcOrd="5" destOrd="0" presId="urn:microsoft.com/office/officeart/2005/8/layout/default"/>
    <dgm:cxn modelId="{7B3AD674-5046-43AF-BCB3-9C185871C81B}" type="presParOf" srcId="{A9AB1341-EDF9-4788-8F84-9A4AB7276C7B}" destId="{47E30BD8-F0EF-44EC-9A15-1E91A6D3EF1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82FE0-22E8-4F2E-9507-560FB5C82582}">
      <dsp:nvSpPr>
        <dsp:cNvPr id="0" name=""/>
        <dsp:cNvSpPr/>
      </dsp:nvSpPr>
      <dsp:spPr>
        <a:xfrm>
          <a:off x="2571037" y="1463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87183-4B8E-48D7-AFC2-8639C4167808}">
      <dsp:nvSpPr>
        <dsp:cNvPr id="0" name=""/>
        <dsp:cNvSpPr/>
      </dsp:nvSpPr>
      <dsp:spPr>
        <a:xfrm>
          <a:off x="2951287" y="39488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A29A8-CBC2-4414-BF72-01BD8BE9458E}">
      <dsp:nvSpPr>
        <dsp:cNvPr id="0" name=""/>
        <dsp:cNvSpPr/>
      </dsp:nvSpPr>
      <dsp:spPr>
        <a:xfrm>
          <a:off x="2000662" y="235463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Customer Service Representative</a:t>
          </a:r>
          <a:endParaRPr lang="en-US" sz="1700" kern="1200"/>
        </a:p>
      </dsp:txBody>
      <dsp:txXfrm>
        <a:off x="2000662" y="2354637"/>
        <a:ext cx="2925000" cy="720000"/>
      </dsp:txXfrm>
    </dsp:sp>
    <dsp:sp modelId="{F969DDBB-1B08-44A7-A006-E5499EDB418B}">
      <dsp:nvSpPr>
        <dsp:cNvPr id="0" name=""/>
        <dsp:cNvSpPr/>
      </dsp:nvSpPr>
      <dsp:spPr>
        <a:xfrm>
          <a:off x="6007912" y="1463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93FDC-B9F5-43FC-A4CC-E27888AACBD5}">
      <dsp:nvSpPr>
        <dsp:cNvPr id="0" name=""/>
        <dsp:cNvSpPr/>
      </dsp:nvSpPr>
      <dsp:spPr>
        <a:xfrm>
          <a:off x="6388162" y="39488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8815CA-CA5D-44A1-8C54-3D3A5E56728D}">
      <dsp:nvSpPr>
        <dsp:cNvPr id="0" name=""/>
        <dsp:cNvSpPr/>
      </dsp:nvSpPr>
      <dsp:spPr>
        <a:xfrm>
          <a:off x="5437537" y="235463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Handles customer interaction for an organisation.</a:t>
          </a:r>
          <a:endParaRPr lang="en-US" sz="1700" kern="1200"/>
        </a:p>
      </dsp:txBody>
      <dsp:txXfrm>
        <a:off x="5437537" y="2354637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C2CA7-31AE-4BF8-94A9-BEEF8EC7678A}">
      <dsp:nvSpPr>
        <dsp:cNvPr id="0" name=""/>
        <dsp:cNvSpPr/>
      </dsp:nvSpPr>
      <dsp:spPr>
        <a:xfrm>
          <a:off x="0" y="39938"/>
          <a:ext cx="5732205" cy="911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Communication. </a:t>
          </a:r>
          <a:endParaRPr lang="en-US" sz="3800" kern="1200"/>
        </a:p>
      </dsp:txBody>
      <dsp:txXfrm>
        <a:off x="44492" y="84430"/>
        <a:ext cx="5643221" cy="822446"/>
      </dsp:txXfrm>
    </dsp:sp>
    <dsp:sp modelId="{8C04ECB9-48A5-4033-82BF-7C9C808458EC}">
      <dsp:nvSpPr>
        <dsp:cNvPr id="0" name=""/>
        <dsp:cNvSpPr/>
      </dsp:nvSpPr>
      <dsp:spPr>
        <a:xfrm>
          <a:off x="0" y="1060808"/>
          <a:ext cx="5732205" cy="911430"/>
        </a:xfrm>
        <a:prstGeom prst="roundRect">
          <a:avLst/>
        </a:prstGeom>
        <a:solidFill>
          <a:schemeClr val="accent2">
            <a:hueOff val="-373994"/>
            <a:satOff val="-2426"/>
            <a:lumOff val="-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Teamwork</a:t>
          </a:r>
          <a:endParaRPr lang="en-US" sz="3800" kern="1200"/>
        </a:p>
      </dsp:txBody>
      <dsp:txXfrm>
        <a:off x="44492" y="1105300"/>
        <a:ext cx="5643221" cy="822446"/>
      </dsp:txXfrm>
    </dsp:sp>
    <dsp:sp modelId="{7BECB3F6-2F4F-4BAC-9EAB-C5AADB95B6BA}">
      <dsp:nvSpPr>
        <dsp:cNvPr id="0" name=""/>
        <dsp:cNvSpPr/>
      </dsp:nvSpPr>
      <dsp:spPr>
        <a:xfrm>
          <a:off x="0" y="2081678"/>
          <a:ext cx="5732205" cy="911430"/>
        </a:xfrm>
        <a:prstGeom prst="roundRect">
          <a:avLst/>
        </a:prstGeom>
        <a:solidFill>
          <a:schemeClr val="accent2">
            <a:hueOff val="-747987"/>
            <a:satOff val="-4851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Problem-solving</a:t>
          </a:r>
          <a:endParaRPr lang="en-US" sz="3800" kern="1200"/>
        </a:p>
      </dsp:txBody>
      <dsp:txXfrm>
        <a:off x="44492" y="2126170"/>
        <a:ext cx="5643221" cy="822446"/>
      </dsp:txXfrm>
    </dsp:sp>
    <dsp:sp modelId="{7DA83D22-1CF0-43C5-A18E-CE2A73DCCAA9}">
      <dsp:nvSpPr>
        <dsp:cNvPr id="0" name=""/>
        <dsp:cNvSpPr/>
      </dsp:nvSpPr>
      <dsp:spPr>
        <a:xfrm>
          <a:off x="0" y="3102549"/>
          <a:ext cx="5732205" cy="911430"/>
        </a:xfrm>
        <a:prstGeom prst="roundRect">
          <a:avLst/>
        </a:prstGeom>
        <a:solidFill>
          <a:schemeClr val="accent2">
            <a:hueOff val="-1121981"/>
            <a:satOff val="-7277"/>
            <a:lumOff val="-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Organization </a:t>
          </a:r>
          <a:endParaRPr lang="en-US" sz="3800" kern="1200"/>
        </a:p>
      </dsp:txBody>
      <dsp:txXfrm>
        <a:off x="44492" y="3147041"/>
        <a:ext cx="5643221" cy="822446"/>
      </dsp:txXfrm>
    </dsp:sp>
    <dsp:sp modelId="{1756ABB5-F12E-45EC-9CEA-164123A797A8}">
      <dsp:nvSpPr>
        <dsp:cNvPr id="0" name=""/>
        <dsp:cNvSpPr/>
      </dsp:nvSpPr>
      <dsp:spPr>
        <a:xfrm>
          <a:off x="0" y="4123419"/>
          <a:ext cx="5732205" cy="911430"/>
        </a:xfrm>
        <a:prstGeom prst="roundRect">
          <a:avLst/>
        </a:prstGeom>
        <a:solidFill>
          <a:schemeClr val="accent2">
            <a:hueOff val="-1495974"/>
            <a:satOff val="-9703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and planning</a:t>
          </a:r>
          <a:endParaRPr lang="en-US" sz="3800" kern="1200"/>
        </a:p>
      </dsp:txBody>
      <dsp:txXfrm>
        <a:off x="44492" y="4167911"/>
        <a:ext cx="5643221" cy="822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A70BE8-1631-4CD6-B3D5-D21C4B4537A7}">
      <dsp:nvSpPr>
        <dsp:cNvPr id="0" name=""/>
        <dsp:cNvSpPr/>
      </dsp:nvSpPr>
      <dsp:spPr>
        <a:xfrm>
          <a:off x="0" y="499164"/>
          <a:ext cx="5732205" cy="13127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excellent organisational and time-management skills</a:t>
          </a:r>
          <a:endParaRPr lang="en-US" sz="2400" kern="1200"/>
        </a:p>
      </dsp:txBody>
      <dsp:txXfrm>
        <a:off x="64083" y="563247"/>
        <a:ext cx="5604039" cy="1184573"/>
      </dsp:txXfrm>
    </dsp:sp>
    <dsp:sp modelId="{F2301B65-93D4-43E1-A970-939A8062D524}">
      <dsp:nvSpPr>
        <dsp:cNvPr id="0" name=""/>
        <dsp:cNvSpPr/>
      </dsp:nvSpPr>
      <dsp:spPr>
        <a:xfrm>
          <a:off x="0" y="1881024"/>
          <a:ext cx="5732205" cy="1312739"/>
        </a:xfrm>
        <a:prstGeom prst="roundRect">
          <a:avLst/>
        </a:prstGeom>
        <a:solidFill>
          <a:schemeClr val="accent2">
            <a:hueOff val="-747987"/>
            <a:satOff val="-4851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knowledge of Microsoft Office Suite (Word, PowerPoint, Excel, Outlook) and other commonly-used office packages</a:t>
          </a:r>
          <a:endParaRPr lang="en-US" sz="2400" kern="1200"/>
        </a:p>
      </dsp:txBody>
      <dsp:txXfrm>
        <a:off x="64083" y="1945107"/>
        <a:ext cx="5604039" cy="1184573"/>
      </dsp:txXfrm>
    </dsp:sp>
    <dsp:sp modelId="{8318E861-ED5F-47F4-912C-B633EE6D4D6E}">
      <dsp:nvSpPr>
        <dsp:cNvPr id="0" name=""/>
        <dsp:cNvSpPr/>
      </dsp:nvSpPr>
      <dsp:spPr>
        <a:xfrm>
          <a:off x="0" y="3262883"/>
          <a:ext cx="5732205" cy="1312739"/>
        </a:xfrm>
        <a:prstGeom prst="roundRect">
          <a:avLst/>
        </a:prstGeom>
        <a:solidFill>
          <a:schemeClr val="accent2">
            <a:hueOff val="-1495974"/>
            <a:satOff val="-9703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strong IT and typing skill</a:t>
          </a:r>
          <a:endParaRPr lang="en-US" sz="2400" kern="1200"/>
        </a:p>
      </dsp:txBody>
      <dsp:txXfrm>
        <a:off x="64083" y="3326966"/>
        <a:ext cx="5604039" cy="11845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5D03E-59D1-4C0C-A31E-1F3C70A20754}">
      <dsp:nvSpPr>
        <dsp:cNvPr id="0" name=""/>
        <dsp:cNvSpPr/>
      </dsp:nvSpPr>
      <dsp:spPr>
        <a:xfrm>
          <a:off x="1080849" y="1296"/>
          <a:ext cx="2562969" cy="15377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Strength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High social competences.</a:t>
          </a:r>
          <a:endParaRPr lang="en-US" sz="2300" kern="1200"/>
        </a:p>
      </dsp:txBody>
      <dsp:txXfrm>
        <a:off x="1080849" y="1296"/>
        <a:ext cx="2562969" cy="1537781"/>
      </dsp:txXfrm>
    </dsp:sp>
    <dsp:sp modelId="{75A46D80-942D-42E6-8D19-0F7DD8F6D507}">
      <dsp:nvSpPr>
        <dsp:cNvPr id="0" name=""/>
        <dsp:cNvSpPr/>
      </dsp:nvSpPr>
      <dsp:spPr>
        <a:xfrm>
          <a:off x="3900115" y="1296"/>
          <a:ext cx="2562969" cy="15377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Weaknessess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Client requirement</a:t>
          </a:r>
          <a:endParaRPr lang="en-US" sz="2300" kern="1200"/>
        </a:p>
      </dsp:txBody>
      <dsp:txXfrm>
        <a:off x="3900115" y="1296"/>
        <a:ext cx="2562969" cy="1537781"/>
      </dsp:txXfrm>
    </dsp:sp>
    <dsp:sp modelId="{ECF66A99-D337-4047-AFE8-679FA783D66C}">
      <dsp:nvSpPr>
        <dsp:cNvPr id="0" name=""/>
        <dsp:cNvSpPr/>
      </dsp:nvSpPr>
      <dsp:spPr>
        <a:xfrm>
          <a:off x="6719381" y="1296"/>
          <a:ext cx="2562969" cy="15377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Opportunities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Tax are not a problem</a:t>
          </a:r>
          <a:endParaRPr lang="en-US" sz="2300" kern="1200"/>
        </a:p>
      </dsp:txBody>
      <dsp:txXfrm>
        <a:off x="6719381" y="1296"/>
        <a:ext cx="2562969" cy="1537781"/>
      </dsp:txXfrm>
    </dsp:sp>
    <dsp:sp modelId="{47E30BD8-F0EF-44EC-9A15-1E91A6D3EF1F}">
      <dsp:nvSpPr>
        <dsp:cNvPr id="0" name=""/>
        <dsp:cNvSpPr/>
      </dsp:nvSpPr>
      <dsp:spPr>
        <a:xfrm>
          <a:off x="3900115" y="1795374"/>
          <a:ext cx="2562969" cy="153778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Threats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Low fees</a:t>
          </a:r>
          <a:endParaRPr lang="en-US" sz="2300" kern="1200"/>
        </a:p>
      </dsp:txBody>
      <dsp:txXfrm>
        <a:off x="3900115" y="1795374"/>
        <a:ext cx="2562969" cy="1537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682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24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833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646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04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747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868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604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318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434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971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12/9/2021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127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emp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ncil drawing a line on a white surface">
            <a:extLst>
              <a:ext uri="{FF2B5EF4-FFF2-40B4-BE49-F238E27FC236}">
                <a16:creationId xmlns:a16="http://schemas.microsoft.com/office/drawing/2014/main" id="{FA3D174B-7E09-4D09-9DE4-59BE58741E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50" r="-1" b="-1"/>
          <a:stretch/>
        </p:blipFill>
        <p:spPr>
          <a:xfrm>
            <a:off x="20" y="10"/>
            <a:ext cx="7803224" cy="6857989"/>
          </a:xfrm>
          <a:prstGeom prst="rect">
            <a:avLst/>
          </a:prstGeom>
        </p:spPr>
      </p:pic>
      <p:sp>
        <p:nvSpPr>
          <p:cNvPr id="24" name="Rectangle 19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89663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F1F4B-69C9-4FCA-8254-F1B7751089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1" y="914400"/>
            <a:ext cx="4659086" cy="34278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</a:rPr>
              <a:t>ACADEMIC AND EMPLOYABILITY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SKILLS</a:t>
            </a:r>
            <a:br>
              <a:rPr lang="en-GB" sz="3400">
                <a:solidFill>
                  <a:srgbClr val="FFFFFF"/>
                </a:solidFill>
              </a:rPr>
            </a:b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INDIVIDUAL PRESENTATION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F9C11-FE04-4E54-B56F-61F0318BE4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5290" y="5253051"/>
            <a:ext cx="4589685" cy="812923"/>
          </a:xfrm>
        </p:spPr>
        <p:txBody>
          <a:bodyPr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GB" sz="1400" dirty="0" err="1">
                <a:solidFill>
                  <a:srgbClr val="FFFFFF"/>
                </a:solidFill>
              </a:rPr>
              <a:t>pONGo</a:t>
            </a:r>
            <a:r>
              <a:rPr lang="en-GB" sz="1400" dirty="0">
                <a:solidFill>
                  <a:srgbClr val="FFFFFF"/>
                </a:solidFill>
              </a:rPr>
              <a:t>. A, </a:t>
            </a:r>
            <a:r>
              <a:rPr lang="en-GB" sz="1400" dirty="0" err="1">
                <a:solidFill>
                  <a:srgbClr val="FFFFFF"/>
                </a:solidFill>
              </a:rPr>
              <a:t>punal</a:t>
            </a:r>
            <a:r>
              <a:rPr lang="en-GB" sz="1400" dirty="0">
                <a:solidFill>
                  <a:srgbClr val="FFFFFF"/>
                </a:solidFill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1400" dirty="0">
                <a:solidFill>
                  <a:srgbClr val="FFFFFF"/>
                </a:solidFill>
              </a:rPr>
              <a:t>ID:2109900</a:t>
            </a:r>
          </a:p>
          <a:p>
            <a:pPr>
              <a:lnSpc>
                <a:spcPct val="120000"/>
              </a:lnSpc>
            </a:pPr>
            <a:r>
              <a:rPr lang="en-GB" sz="1400" dirty="0" err="1">
                <a:solidFill>
                  <a:srgbClr val="FFFFFF"/>
                </a:solidFill>
              </a:rPr>
              <a:t>Lecture;Sadiq</a:t>
            </a:r>
            <a:r>
              <a:rPr lang="en-GB" sz="1400" dirty="0">
                <a:solidFill>
                  <a:srgbClr val="FFFFFF"/>
                </a:solidFill>
              </a:rPr>
              <a:t> so,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75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4EC9FE6-443B-4872-A16A-08D2BBC965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56" r="30248"/>
          <a:stretch/>
        </p:blipFill>
        <p:spPr>
          <a:xfrm>
            <a:off x="7803244" y="-1"/>
            <a:ext cx="438875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00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FC11B-3776-4AD8-9B26-0BB06F836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3038" y="1371600"/>
            <a:ext cx="3924562" cy="1314443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19A2190-4C43-488F-97E3-9E3A1A5615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77" r="31209" b="-1"/>
          <a:stretch/>
        </p:blipFill>
        <p:spPr>
          <a:xfrm>
            <a:off x="20" y="10"/>
            <a:ext cx="651252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3712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113C1-B7D5-4D71-A6CB-3DBBE344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3037" y="2853369"/>
            <a:ext cx="3924562" cy="3088460"/>
          </a:xfrm>
        </p:spPr>
        <p:txBody>
          <a:bodyPr>
            <a:normAutofit/>
          </a:bodyPr>
          <a:lstStyle/>
          <a:p>
            <a:r>
              <a:rPr lang="en-GB" dirty="0"/>
              <a:t>This report will be based upon academic and abilities and how is associated to employability skills and how show my ability.</a:t>
            </a:r>
          </a:p>
        </p:txBody>
      </p:sp>
    </p:spTree>
    <p:extLst>
      <p:ext uri="{BB962C8B-B14F-4D97-AF65-F5344CB8AC3E}">
        <p14:creationId xmlns:p14="http://schemas.microsoft.com/office/powerpoint/2010/main" val="2693410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9BD81-6EA9-47D7-8E3F-E5834C06E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8495" y="1371600"/>
            <a:ext cx="4079987" cy="1314443"/>
          </a:xfrm>
        </p:spPr>
        <p:txBody>
          <a:bodyPr>
            <a:normAutofit/>
          </a:bodyPr>
          <a:lstStyle/>
          <a:p>
            <a:r>
              <a:rPr lang="en-GB" b="1"/>
              <a:t>EMPLOYABILITY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F540C-7528-438F-9F2F-FD2375EFB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131" y="2551755"/>
            <a:ext cx="5799963" cy="17544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D00D77-D299-4699-8F8E-BD436FF71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1578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FBF2A-5D2C-4183-B55A-2ACEFD28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8495" y="2853369"/>
            <a:ext cx="4079988" cy="30884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employability skills?</a:t>
            </a:r>
          </a:p>
          <a:p>
            <a:pPr marL="0" indent="0">
              <a:buNone/>
            </a:pPr>
            <a:r>
              <a:rPr lang="en-GB" dirty="0"/>
              <a:t>Employability skills are transferrable skills that are useful in nearly every job. </a:t>
            </a:r>
          </a:p>
        </p:txBody>
      </p:sp>
    </p:spTree>
    <p:extLst>
      <p:ext uri="{BB962C8B-B14F-4D97-AF65-F5344CB8AC3E}">
        <p14:creationId xmlns:p14="http://schemas.microsoft.com/office/powerpoint/2010/main" val="3145411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15E67-0049-4C78-B7E8-63126C437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70750"/>
            <a:ext cx="10110857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Academic and employability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A58AEE-F68E-4147-A6E2-9B057080EE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43802"/>
              </p:ext>
            </p:extLst>
          </p:nvPr>
        </p:nvGraphicFramePr>
        <p:xfrm>
          <a:off x="914400" y="2852738"/>
          <a:ext cx="10363200" cy="3089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2530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EF8DF-FE2E-4F85-A223-4FA74C229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399"/>
            <a:ext cx="3543300" cy="4578624"/>
          </a:xfrm>
        </p:spPr>
        <p:txBody>
          <a:bodyPr anchor="b">
            <a:normAutofit/>
          </a:bodyPr>
          <a:lstStyle/>
          <a:p>
            <a:r>
              <a:rPr lang="en-GB" dirty="0"/>
              <a:t>Academic and employability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D2725F-23B8-4037-8716-6B88CE06D6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7648460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074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ilding entrance and elevators">
            <a:extLst>
              <a:ext uri="{FF2B5EF4-FFF2-40B4-BE49-F238E27FC236}">
                <a16:creationId xmlns:a16="http://schemas.microsoft.com/office/drawing/2014/main" id="{762D962D-3209-4DE9-A4C3-A537502B1F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7" b="11923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8BA57-AB19-4AA7-BD23-A64B5A9C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1729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My intended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07B09-8299-4124-BA97-D63AEADBF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503" y="5253051"/>
            <a:ext cx="4941173" cy="8129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1400" b="1" cap="all" spc="300">
                <a:solidFill>
                  <a:srgbClr val="FFFFFF"/>
                </a:solidFill>
              </a:rPr>
              <a:t>In my career plan I want to have my company to have own gym company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043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14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30C95-F802-4970-8541-190730515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399"/>
            <a:ext cx="3543300" cy="4578624"/>
          </a:xfrm>
        </p:spPr>
        <p:txBody>
          <a:bodyPr anchor="b">
            <a:normAutofit/>
          </a:bodyPr>
          <a:lstStyle/>
          <a:p>
            <a:r>
              <a:rPr lang="en-GB" dirty="0"/>
              <a:t>The skills required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2CCDE-3223-43E5-A7E2-47FE54AE4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860672"/>
              </p:ext>
            </p:extLst>
          </p:nvPr>
        </p:nvGraphicFramePr>
        <p:xfrm>
          <a:off x="5545394" y="867226"/>
          <a:ext cx="5732206" cy="50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30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5412E-6DA4-4DA7-AAC7-8C72702A5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411" y="1249326"/>
            <a:ext cx="9669008" cy="1139911"/>
          </a:xfrm>
        </p:spPr>
        <p:txBody>
          <a:bodyPr>
            <a:normAutofit/>
          </a:bodyPr>
          <a:lstStyle/>
          <a:p>
            <a:pPr algn="r"/>
            <a:r>
              <a:rPr lang="en-GB"/>
              <a:t>(swot) analysis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E3AD75E-1A77-4E2E-BFE0-452AC5193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79149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209D6730-52E9-4CD7-82C0-916BC94E87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294519"/>
              </p:ext>
            </p:extLst>
          </p:nvPr>
        </p:nvGraphicFramePr>
        <p:xfrm>
          <a:off x="914400" y="2607562"/>
          <a:ext cx="10363200" cy="3334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1437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199DA-D0C4-41F5-AEBD-2E4C1EBB9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1396767"/>
            <a:ext cx="10363200" cy="1314443"/>
          </a:xfrm>
        </p:spPr>
        <p:txBody>
          <a:bodyPr/>
          <a:lstStyle/>
          <a:p>
            <a:r>
              <a:rPr lang="en-GB" dirty="0"/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0F129-B2AF-41E6-9E00-1E51FD76A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my body language</a:t>
            </a:r>
          </a:p>
          <a:p>
            <a:r>
              <a:rPr lang="en-GB" dirty="0"/>
              <a:t>Make better decisions. </a:t>
            </a:r>
          </a:p>
          <a:p>
            <a:r>
              <a:rPr lang="en-GB" dirty="0"/>
              <a:t>Confidence.</a:t>
            </a:r>
          </a:p>
        </p:txBody>
      </p:sp>
    </p:spTree>
    <p:extLst>
      <p:ext uri="{BB962C8B-B14F-4D97-AF65-F5344CB8AC3E}">
        <p14:creationId xmlns:p14="http://schemas.microsoft.com/office/powerpoint/2010/main" val="2338177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90C16-118A-4BB5-9521-8F76EBFBF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C3A7B-2EB3-42F6-A897-C25B92565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 of my report, is about my personal development plan in my future I would like to have my own gym also to be a leader, for that I need to continue with learning new skills  how to manager a team, the skills requirement; team worker, communication skills. </a:t>
            </a:r>
          </a:p>
        </p:txBody>
      </p:sp>
    </p:spTree>
    <p:extLst>
      <p:ext uri="{BB962C8B-B14F-4D97-AF65-F5344CB8AC3E}">
        <p14:creationId xmlns:p14="http://schemas.microsoft.com/office/powerpoint/2010/main" val="2228402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87740-3486-4A6D-A8A9-8BEFF88DD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18DE-FDCB-47AA-82CD-730600D44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search</a:t>
            </a:r>
          </a:p>
          <a:p>
            <a:r>
              <a:rPr lang="en-GB" dirty="0"/>
              <a:t>Ww.Teammanager.com</a:t>
            </a:r>
          </a:p>
          <a:p>
            <a:r>
              <a:rPr lang="en-GB" dirty="0">
                <a:hlinkClick r:id="rId2"/>
              </a:rPr>
              <a:t>www.exemple.com</a:t>
            </a:r>
            <a:endParaRPr lang="en-GB" dirty="0"/>
          </a:p>
          <a:p>
            <a:r>
              <a:rPr lang="en-GB" dirty="0"/>
              <a:t>https://www.prospects.ac.uk/job-profiles/officemmanager</a:t>
            </a:r>
          </a:p>
        </p:txBody>
      </p:sp>
    </p:spTree>
    <p:extLst>
      <p:ext uri="{BB962C8B-B14F-4D97-AF65-F5344CB8AC3E}">
        <p14:creationId xmlns:p14="http://schemas.microsoft.com/office/powerpoint/2010/main" val="82738473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DarkSeedLeftStep">
      <a:dk1>
        <a:srgbClr val="000000"/>
      </a:dk1>
      <a:lt1>
        <a:srgbClr val="FFFFFF"/>
      </a:lt1>
      <a:dk2>
        <a:srgbClr val="413124"/>
      </a:dk2>
      <a:lt2>
        <a:srgbClr val="E8E2E7"/>
      </a:lt2>
      <a:accent1>
        <a:srgbClr val="2AB839"/>
      </a:accent1>
      <a:accent2>
        <a:srgbClr val="4EB81E"/>
      </a:accent2>
      <a:accent3>
        <a:srgbClr val="88AC28"/>
      </a:accent3>
      <a:accent4>
        <a:srgbClr val="B6A01D"/>
      </a:accent4>
      <a:accent5>
        <a:srgbClr val="DD7D33"/>
      </a:accent5>
      <a:accent6>
        <a:srgbClr val="CB2521"/>
      </a:accent6>
      <a:hlink>
        <a:srgbClr val="A37836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257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Grandview Display</vt:lpstr>
      <vt:lpstr>DashVTI</vt:lpstr>
      <vt:lpstr>ACADEMIC AND EMPLOYABILITY  SKILLS  INDIVIDUAL PRESENTATION  </vt:lpstr>
      <vt:lpstr>INTRODUCTION</vt:lpstr>
      <vt:lpstr>EMPLOYABILITY SKILLS</vt:lpstr>
      <vt:lpstr>Academic and employability skills</vt:lpstr>
      <vt:lpstr>Academic and employability skills</vt:lpstr>
      <vt:lpstr>My intended Career</vt:lpstr>
      <vt:lpstr>The skills required</vt:lpstr>
      <vt:lpstr>(swot) analysis</vt:lpstr>
      <vt:lpstr>Personal Development Plan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 SKILLS  INDIVIDUAL PRESENTATION  </dc:title>
  <dc:creator>BULOBA MUKWAKANI BULOBA MUKWAKANI</dc:creator>
  <cp:lastModifiedBy>BULOBA MUKWAKANI BULOBA MUKWAKANI</cp:lastModifiedBy>
  <cp:revision>3</cp:revision>
  <dcterms:created xsi:type="dcterms:W3CDTF">2021-12-07T16:52:24Z</dcterms:created>
  <dcterms:modified xsi:type="dcterms:W3CDTF">2021-12-09T21:11:10Z</dcterms:modified>
</cp:coreProperties>
</file>