
<file path=[Content_Types].xml><?xml version="1.0" encoding="utf-8"?>
<Types xmlns="http://schemas.openxmlformats.org/package/2006/content-types">
  <Default ContentType="image/jpeg" Extension="jpg"/>
  <Default ContentType="application/x-fontdata" Extension="fntdata"/>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8.xml"/>
  <Override ContentType="application/vnd.openxmlformats-officedocument.presentationml.notesSlide+xml" PartName="/ppt/notesSlides/notesSlide7.xml"/>
  <Override ContentType="application/vnd.openxmlformats-officedocument.presentationml.notesSlide+xml" PartName="/ppt/notesSlides/notesSlide2.xml"/>
  <Override ContentType="application/vnd.openxmlformats-officedocument.presentationml.notesSlide+xml" PartName="/ppt/notesSlides/notesSlide5.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6.xml"/>
  <Override ContentType="application/vnd.openxmlformats-officedocument.presentationml.slide+xml" PartName="/ppt/slides/slide9.xml"/>
  <Override ContentType="application/vnd.openxmlformats-officedocument.presentationml.slide+xml" PartName="/ppt/slides/slide5.xml"/>
  <Override ContentType="application/vnd.openxmlformats-officedocument.presentationml.slide+xml" PartName="/ppt/slides/slide8.xml"/>
  <Override ContentType="application/vnd.openxmlformats-officedocument.presentationml.slide+xml" PartName="/ppt/slides/slide7.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59"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Lst>
  <p:sldSz cy="5143500" cx="9144000"/>
  <p:notesSz cx="6858000" cy="9144000"/>
  <p:embeddedFontLst>
    <p:embeddedFont>
      <p:font typeface="Roboto"/>
      <p:regular r:id="rId16"/>
      <p:bold r:id="rId17"/>
      <p:italic r:id="rId18"/>
      <p:boldItalic r:id="rId19"/>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1620" orient="horz"/>
        <p:guide pos="2880"/>
      </p:guideLst>
    </p:cSldViewPr>
  </p:slideViewPr>
</p:viewPr>
</file>

<file path=ppt/_rels/presentation.xml.rels><?xml version="1.0" encoding="UTF-8" standalone="yes"?><Relationships xmlns="http://schemas.openxmlformats.org/package/2006/relationships"><Relationship Id="rId11" Type="http://schemas.openxmlformats.org/officeDocument/2006/relationships/slide" Target="slides/slide6.xml"/><Relationship Id="rId10" Type="http://schemas.openxmlformats.org/officeDocument/2006/relationships/slide" Target="slides/slide5.xml"/><Relationship Id="rId13" Type="http://schemas.openxmlformats.org/officeDocument/2006/relationships/slide" Target="slides/slide8.xml"/><Relationship Id="rId12" Type="http://schemas.openxmlformats.org/officeDocument/2006/relationships/slide" Target="slides/slide7.xml"/><Relationship Id="rId1" Type="http://schemas.openxmlformats.org/officeDocument/2006/relationships/theme" Target="theme/theme1.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15" Type="http://schemas.openxmlformats.org/officeDocument/2006/relationships/slide" Target="slides/slide10.xml"/><Relationship Id="rId14" Type="http://schemas.openxmlformats.org/officeDocument/2006/relationships/slide" Target="slides/slide9.xml"/><Relationship Id="rId17" Type="http://schemas.openxmlformats.org/officeDocument/2006/relationships/font" Target="fonts/Roboto-bold.fntdata"/><Relationship Id="rId16" Type="http://schemas.openxmlformats.org/officeDocument/2006/relationships/font" Target="fonts/Roboto-regular.fntdata"/><Relationship Id="rId5" Type="http://schemas.openxmlformats.org/officeDocument/2006/relationships/notesMaster" Target="notesMasters/notesMaster1.xml"/><Relationship Id="rId19" Type="http://schemas.openxmlformats.org/officeDocument/2006/relationships/font" Target="fonts/Roboto-boldItalic.fntdata"/><Relationship Id="rId6" Type="http://schemas.openxmlformats.org/officeDocument/2006/relationships/slide" Target="slides/slide1.xml"/><Relationship Id="rId18" Type="http://schemas.openxmlformats.org/officeDocument/2006/relationships/font" Target="fonts/Roboto-italic.fntdata"/><Relationship Id="rId7" Type="http://schemas.openxmlformats.org/officeDocument/2006/relationships/slide" Target="slides/slide2.xml"/><Relationship Id="rId8" Type="http://schemas.openxmlformats.org/officeDocument/2006/relationships/slide" Target="slides/slide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0" name="Shape 50"/>
        <p:cNvGrpSpPr/>
        <p:nvPr/>
      </p:nvGrpSpPr>
      <p:grpSpPr>
        <a:xfrm>
          <a:off x="0" y="0"/>
          <a:ext cx="0" cy="0"/>
          <a:chOff x="0" y="0"/>
          <a:chExt cx="0" cy="0"/>
        </a:xfrm>
      </p:grpSpPr>
      <p:sp>
        <p:nvSpPr>
          <p:cNvPr id="51" name="Google Shape;51;p:notes"/>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p:spPr>
      </p:sp>
      <p:sp>
        <p:nvSpPr>
          <p:cNvPr id="52" name="Google Shape;52;p: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6" name="Shape 56"/>
        <p:cNvGrpSpPr/>
        <p:nvPr/>
      </p:nvGrpSpPr>
      <p:grpSpPr>
        <a:xfrm>
          <a:off x="0" y="0"/>
          <a:ext cx="0" cy="0"/>
          <a:chOff x="0" y="0"/>
          <a:chExt cx="0" cy="0"/>
        </a:xfrm>
      </p:grpSpPr>
      <p:sp>
        <p:nvSpPr>
          <p:cNvPr id="57" name="Google Shape;57;g2a33ddf8d90_0_4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58" name="Google Shape;58;g2a33ddf8d90_0_4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3" name="Shape 63"/>
        <p:cNvGrpSpPr/>
        <p:nvPr/>
      </p:nvGrpSpPr>
      <p:grpSpPr>
        <a:xfrm>
          <a:off x="0" y="0"/>
          <a:ext cx="0" cy="0"/>
          <a:chOff x="0" y="0"/>
          <a:chExt cx="0" cy="0"/>
        </a:xfrm>
      </p:grpSpPr>
      <p:sp>
        <p:nvSpPr>
          <p:cNvPr id="64" name="Google Shape;64;g2a33ddf8d90_0_5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65" name="Google Shape;65;g2a33ddf8d90_0_5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0" name="Shape 70"/>
        <p:cNvGrpSpPr/>
        <p:nvPr/>
      </p:nvGrpSpPr>
      <p:grpSpPr>
        <a:xfrm>
          <a:off x="0" y="0"/>
          <a:ext cx="0" cy="0"/>
          <a:chOff x="0" y="0"/>
          <a:chExt cx="0" cy="0"/>
        </a:xfrm>
      </p:grpSpPr>
      <p:sp>
        <p:nvSpPr>
          <p:cNvPr id="71" name="Google Shape;71;g2a33ddf8d90_0_7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2" name="Google Shape;72;g2a33ddf8d90_0_7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7" name="Shape 77"/>
        <p:cNvGrpSpPr/>
        <p:nvPr/>
      </p:nvGrpSpPr>
      <p:grpSpPr>
        <a:xfrm>
          <a:off x="0" y="0"/>
          <a:ext cx="0" cy="0"/>
          <a:chOff x="0" y="0"/>
          <a:chExt cx="0" cy="0"/>
        </a:xfrm>
      </p:grpSpPr>
      <p:sp>
        <p:nvSpPr>
          <p:cNvPr id="78" name="Google Shape;78;g2a33ddf8d90_0_8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9" name="Google Shape;79;g2a33ddf8d90_0_8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4" name="Shape 84"/>
        <p:cNvGrpSpPr/>
        <p:nvPr/>
      </p:nvGrpSpPr>
      <p:grpSpPr>
        <a:xfrm>
          <a:off x="0" y="0"/>
          <a:ext cx="0" cy="0"/>
          <a:chOff x="0" y="0"/>
          <a:chExt cx="0" cy="0"/>
        </a:xfrm>
      </p:grpSpPr>
      <p:sp>
        <p:nvSpPr>
          <p:cNvPr id="85" name="Google Shape;85;g2a33ddf8d90_0_8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6" name="Google Shape;86;g2a33ddf8d90_0_8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1" name="Shape 91"/>
        <p:cNvGrpSpPr/>
        <p:nvPr/>
      </p:nvGrpSpPr>
      <p:grpSpPr>
        <a:xfrm>
          <a:off x="0" y="0"/>
          <a:ext cx="0" cy="0"/>
          <a:chOff x="0" y="0"/>
          <a:chExt cx="0" cy="0"/>
        </a:xfrm>
      </p:grpSpPr>
      <p:sp>
        <p:nvSpPr>
          <p:cNvPr id="92" name="Google Shape;92;g2a33ddf8d90_0_5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3" name="Google Shape;93;g2a33ddf8d90_0_5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8" name="Shape 98"/>
        <p:cNvGrpSpPr/>
        <p:nvPr/>
      </p:nvGrpSpPr>
      <p:grpSpPr>
        <a:xfrm>
          <a:off x="0" y="0"/>
          <a:ext cx="0" cy="0"/>
          <a:chOff x="0" y="0"/>
          <a:chExt cx="0" cy="0"/>
        </a:xfrm>
      </p:grpSpPr>
      <p:sp>
        <p:nvSpPr>
          <p:cNvPr id="99" name="Google Shape;99;g2a33ddf8d90_0_6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00" name="Google Shape;100;g2a33ddf8d90_0_6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5" name="Shape 105"/>
        <p:cNvGrpSpPr/>
        <p:nvPr/>
      </p:nvGrpSpPr>
      <p:grpSpPr>
        <a:xfrm>
          <a:off x="0" y="0"/>
          <a:ext cx="0" cy="0"/>
          <a:chOff x="0" y="0"/>
          <a:chExt cx="0" cy="0"/>
        </a:xfrm>
      </p:grpSpPr>
      <p:sp>
        <p:nvSpPr>
          <p:cNvPr id="106" name="Google Shape;106;g2a33ddf8d90_0_6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07" name="Google Shape;107;g2a33ddf8d90_0_6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1" name="Shape 111"/>
        <p:cNvGrpSpPr/>
        <p:nvPr/>
      </p:nvGrpSpPr>
      <p:grpSpPr>
        <a:xfrm>
          <a:off x="0" y="0"/>
          <a:ext cx="0" cy="0"/>
          <a:chOff x="0" y="0"/>
          <a:chExt cx="0" cy="0"/>
        </a:xfrm>
      </p:grpSpPr>
      <p:sp>
        <p:nvSpPr>
          <p:cNvPr id="112" name="Google Shape;112;g2a33ddf8d90_0_7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13" name="Google Shape;113;g2a33ddf8d90_0_7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9" name="Shape 9"/>
        <p:cNvGrpSpPr/>
        <p:nvPr/>
      </p:nvGrpSpPr>
      <p:grpSpPr>
        <a:xfrm>
          <a:off x="0" y="0"/>
          <a:ext cx="0" cy="0"/>
          <a:chOff x="0" y="0"/>
          <a:chExt cx="0" cy="0"/>
        </a:xfrm>
      </p:grpSpPr>
      <p:sp>
        <p:nvSpPr>
          <p:cNvPr id="10" name="Google Shape;10;p2"/>
          <p:cNvSpPr txBox="1"/>
          <p:nvPr>
            <p:ph type="ctrTitle"/>
          </p:nvPr>
        </p:nvSpPr>
        <p:spPr>
          <a:xfrm>
            <a:off x="311708" y="744575"/>
            <a:ext cx="8520600" cy="2052600"/>
          </a:xfrm>
          <a:prstGeom prst="rect">
            <a:avLst/>
          </a:prstGeom>
        </p:spPr>
        <p:txBody>
          <a:bodyPr anchorCtr="0" anchor="b" bIns="91425" lIns="91425" spcFirstLastPara="1" rIns="91425" wrap="square" tIns="91425">
            <a:normAutofit/>
          </a:bodyPr>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p:txBody>
      </p:sp>
      <p:sp>
        <p:nvSpPr>
          <p:cNvPr id="11" name="Google Shape;11;p2"/>
          <p:cNvSpPr txBox="1"/>
          <p:nvPr>
            <p:ph idx="1" type="subTitle"/>
          </p:nvPr>
        </p:nvSpPr>
        <p:spPr>
          <a:xfrm>
            <a:off x="311700" y="2834125"/>
            <a:ext cx="8520600" cy="792600"/>
          </a:xfrm>
          <a:prstGeom prst="rect">
            <a:avLst/>
          </a:prstGeom>
        </p:spPr>
        <p:txBody>
          <a:bodyPr anchorCtr="0" anchor="t" bIns="91425" lIns="91425" spcFirstLastPara="1" rIns="91425" wrap="square" tIns="91425">
            <a:norm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p:txBody>
      </p:sp>
      <p:sp>
        <p:nvSpPr>
          <p:cNvPr id="12" name="Google Shape;12;p2"/>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13" name="Shape 13"/>
        <p:cNvGrpSpPr/>
        <p:nvPr/>
      </p:nvGrpSpPr>
      <p:grpSpPr>
        <a:xfrm>
          <a:off x="0" y="0"/>
          <a:ext cx="0" cy="0"/>
          <a:chOff x="0" y="0"/>
          <a:chExt cx="0" cy="0"/>
        </a:xfrm>
      </p:grpSpPr>
      <p:sp>
        <p:nvSpPr>
          <p:cNvPr id="14" name="Google Shape;14;p3"/>
          <p:cNvSpPr txBox="1"/>
          <p:nvPr>
            <p:ph type="title"/>
          </p:nvPr>
        </p:nvSpPr>
        <p:spPr>
          <a:xfrm>
            <a:off x="311700" y="2150850"/>
            <a:ext cx="8520600" cy="841800"/>
          </a:xfrm>
          <a:prstGeom prst="rect">
            <a:avLst/>
          </a:prstGeom>
        </p:spPr>
        <p:txBody>
          <a:bodyPr anchorCtr="0" anchor="ctr" bIns="91425" lIns="91425" spcFirstLastPara="1" rIns="91425" wrap="square" tIns="91425">
            <a:normAutofit/>
          </a:bodyPr>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p:txBody>
      </p:sp>
      <p:sp>
        <p:nvSpPr>
          <p:cNvPr id="15" name="Google Shape;15;p3"/>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spTree>
      <p:nvGrpSpPr>
        <p:cNvPr id="16" name="Shape 16"/>
        <p:cNvGrpSpPr/>
        <p:nvPr/>
      </p:nvGrpSpPr>
      <p:grpSpPr>
        <a:xfrm>
          <a:off x="0" y="0"/>
          <a:ext cx="0" cy="0"/>
          <a:chOff x="0" y="0"/>
          <a:chExt cx="0" cy="0"/>
        </a:xfrm>
      </p:grpSpPr>
      <p:sp>
        <p:nvSpPr>
          <p:cNvPr id="17" name="Google Shape;17;p4"/>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18" name="Google Shape;18;p4"/>
          <p:cNvSpPr txBox="1"/>
          <p:nvPr>
            <p:ph idx="1" type="body"/>
          </p:nvPr>
        </p:nvSpPr>
        <p:spPr>
          <a:xfrm>
            <a:off x="311700" y="1152475"/>
            <a:ext cx="8520600" cy="3416400"/>
          </a:xfrm>
          <a:prstGeom prst="rect">
            <a:avLst/>
          </a:prstGeom>
        </p:spPr>
        <p:txBody>
          <a:bodyPr anchorCtr="0" anchor="t" bIns="91425" lIns="91425" spcFirstLastPara="1" rIns="91425" wrap="square" tIns="91425">
            <a:normAutofit/>
          </a:bodyPr>
          <a:lstStyle>
            <a:lvl1pPr indent="-342900" lvl="0" marL="457200">
              <a:spcBef>
                <a:spcPts val="0"/>
              </a:spcBef>
              <a:spcAft>
                <a:spcPts val="0"/>
              </a:spcAft>
              <a:buSzPts val="1800"/>
              <a:buChar char="●"/>
              <a:defRPr/>
            </a:lvl1pPr>
            <a:lvl2pPr indent="-317500" lvl="1" marL="914400">
              <a:spcBef>
                <a:spcPts val="0"/>
              </a:spcBef>
              <a:spcAft>
                <a:spcPts val="0"/>
              </a:spcAft>
              <a:buSzPts val="1400"/>
              <a:buChar char="○"/>
              <a:defRPr/>
            </a:lvl2pPr>
            <a:lvl3pPr indent="-317500" lvl="2" marL="1371600">
              <a:spcBef>
                <a:spcPts val="0"/>
              </a:spcBef>
              <a:spcAft>
                <a:spcPts val="0"/>
              </a:spcAft>
              <a:buSzPts val="1400"/>
              <a:buChar char="■"/>
              <a:defRPr/>
            </a:lvl3pPr>
            <a:lvl4pPr indent="-317500" lvl="3" marL="1828800">
              <a:spcBef>
                <a:spcPts val="0"/>
              </a:spcBef>
              <a:spcAft>
                <a:spcPts val="0"/>
              </a:spcAft>
              <a:buSzPts val="1400"/>
              <a:buChar char="●"/>
              <a:defRPr/>
            </a:lvl4pPr>
            <a:lvl5pPr indent="-317500" lvl="4" marL="2286000">
              <a:spcBef>
                <a:spcPts val="0"/>
              </a:spcBef>
              <a:spcAft>
                <a:spcPts val="0"/>
              </a:spcAft>
              <a:buSzPts val="1400"/>
              <a:buChar char="○"/>
              <a:defRPr/>
            </a:lvl5pPr>
            <a:lvl6pPr indent="-317500" lvl="5" marL="2743200">
              <a:spcBef>
                <a:spcPts val="0"/>
              </a:spcBef>
              <a:spcAft>
                <a:spcPts val="0"/>
              </a:spcAft>
              <a:buSzPts val="1400"/>
              <a:buChar char="■"/>
              <a:defRPr/>
            </a:lvl6pPr>
            <a:lvl7pPr indent="-317500" lvl="6" marL="3200400">
              <a:spcBef>
                <a:spcPts val="0"/>
              </a:spcBef>
              <a:spcAft>
                <a:spcPts val="0"/>
              </a:spcAft>
              <a:buSzPts val="1400"/>
              <a:buChar char="●"/>
              <a:defRPr/>
            </a:lvl7pPr>
            <a:lvl8pPr indent="-317500" lvl="7" marL="3657600">
              <a:spcBef>
                <a:spcPts val="0"/>
              </a:spcBef>
              <a:spcAft>
                <a:spcPts val="0"/>
              </a:spcAft>
              <a:buSzPts val="1400"/>
              <a:buChar char="○"/>
              <a:defRPr/>
            </a:lvl8pPr>
            <a:lvl9pPr indent="-317500" lvl="8" marL="4114800">
              <a:spcBef>
                <a:spcPts val="0"/>
              </a:spcBef>
              <a:spcAft>
                <a:spcPts val="0"/>
              </a:spcAft>
              <a:buSzPts val="1400"/>
              <a:buChar char="■"/>
              <a:defRPr/>
            </a:lvl9pPr>
          </a:lstStyle>
          <a:p/>
        </p:txBody>
      </p:sp>
      <p:sp>
        <p:nvSpPr>
          <p:cNvPr id="19" name="Google Shape;19;p4"/>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spTree>
      <p:nvGrpSpPr>
        <p:cNvPr id="20" name="Shape 20"/>
        <p:cNvGrpSpPr/>
        <p:nvPr/>
      </p:nvGrpSpPr>
      <p:grpSpPr>
        <a:xfrm>
          <a:off x="0" y="0"/>
          <a:ext cx="0" cy="0"/>
          <a:chOff x="0" y="0"/>
          <a:chExt cx="0" cy="0"/>
        </a:xfrm>
      </p:grpSpPr>
      <p:sp>
        <p:nvSpPr>
          <p:cNvPr id="21" name="Google Shape;21;p5"/>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22" name="Google Shape;22;p5"/>
          <p:cNvSpPr txBox="1"/>
          <p:nvPr>
            <p:ph idx="1" type="body"/>
          </p:nvPr>
        </p:nvSpPr>
        <p:spPr>
          <a:xfrm>
            <a:off x="311700" y="1152475"/>
            <a:ext cx="3999900" cy="3416400"/>
          </a:xfrm>
          <a:prstGeom prst="rect">
            <a:avLst/>
          </a:prstGeom>
        </p:spPr>
        <p:txBody>
          <a:bodyPr anchorCtr="0" anchor="t" bIns="91425" lIns="91425" spcFirstLastPara="1" rIns="91425" wrap="square" tIns="91425">
            <a:normAutofit/>
          </a:bodyPr>
          <a:lstStyle>
            <a:lvl1pPr indent="-317500" lvl="0" marL="457200">
              <a:spcBef>
                <a:spcPts val="0"/>
              </a:spcBef>
              <a:spcAft>
                <a:spcPts val="0"/>
              </a:spcAft>
              <a:buSzPts val="1400"/>
              <a:buChar char="●"/>
              <a:defRPr sz="14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23" name="Google Shape;23;p5"/>
          <p:cNvSpPr txBox="1"/>
          <p:nvPr>
            <p:ph idx="2" type="body"/>
          </p:nvPr>
        </p:nvSpPr>
        <p:spPr>
          <a:xfrm>
            <a:off x="4832400" y="1152475"/>
            <a:ext cx="3999900" cy="3416400"/>
          </a:xfrm>
          <a:prstGeom prst="rect">
            <a:avLst/>
          </a:prstGeom>
        </p:spPr>
        <p:txBody>
          <a:bodyPr anchorCtr="0" anchor="t" bIns="91425" lIns="91425" spcFirstLastPara="1" rIns="91425" wrap="square" tIns="91425">
            <a:normAutofit/>
          </a:bodyPr>
          <a:lstStyle>
            <a:lvl1pPr indent="-317500" lvl="0" marL="457200">
              <a:spcBef>
                <a:spcPts val="0"/>
              </a:spcBef>
              <a:spcAft>
                <a:spcPts val="0"/>
              </a:spcAft>
              <a:buSzPts val="1400"/>
              <a:buChar char="●"/>
              <a:defRPr sz="14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24" name="Google Shape;24;p5"/>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25" name="Shape 25"/>
        <p:cNvGrpSpPr/>
        <p:nvPr/>
      </p:nvGrpSpPr>
      <p:grpSpPr>
        <a:xfrm>
          <a:off x="0" y="0"/>
          <a:ext cx="0" cy="0"/>
          <a:chOff x="0" y="0"/>
          <a:chExt cx="0" cy="0"/>
        </a:xfrm>
      </p:grpSpPr>
      <p:sp>
        <p:nvSpPr>
          <p:cNvPr id="26" name="Google Shape;26;p6"/>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27" name="Google Shape;27;p6"/>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_COLUMN_TEXT">
    <p:spTree>
      <p:nvGrpSpPr>
        <p:cNvPr id="28" name="Shape 28"/>
        <p:cNvGrpSpPr/>
        <p:nvPr/>
      </p:nvGrpSpPr>
      <p:grpSpPr>
        <a:xfrm>
          <a:off x="0" y="0"/>
          <a:ext cx="0" cy="0"/>
          <a:chOff x="0" y="0"/>
          <a:chExt cx="0" cy="0"/>
        </a:xfrm>
      </p:grpSpPr>
      <p:sp>
        <p:nvSpPr>
          <p:cNvPr id="29" name="Google Shape;29;p7"/>
          <p:cNvSpPr txBox="1"/>
          <p:nvPr>
            <p:ph type="title"/>
          </p:nvPr>
        </p:nvSpPr>
        <p:spPr>
          <a:xfrm>
            <a:off x="311700" y="555600"/>
            <a:ext cx="2808000" cy="755700"/>
          </a:xfrm>
          <a:prstGeom prst="rect">
            <a:avLst/>
          </a:prstGeom>
        </p:spPr>
        <p:txBody>
          <a:bodyPr anchorCtr="0" anchor="b" bIns="91425" lIns="91425" spcFirstLastPara="1" rIns="91425" wrap="square" tIns="91425">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30" name="Google Shape;30;p7"/>
          <p:cNvSpPr txBox="1"/>
          <p:nvPr>
            <p:ph idx="1" type="body"/>
          </p:nvPr>
        </p:nvSpPr>
        <p:spPr>
          <a:xfrm>
            <a:off x="311700" y="1389600"/>
            <a:ext cx="2808000" cy="3179400"/>
          </a:xfrm>
          <a:prstGeom prst="rect">
            <a:avLst/>
          </a:prstGeom>
        </p:spPr>
        <p:txBody>
          <a:bodyPr anchorCtr="0" anchor="t" bIns="91425" lIns="91425" spcFirstLastPara="1" rIns="91425" wrap="square" tIns="91425">
            <a:normAutofit/>
          </a:bodyPr>
          <a:lstStyle>
            <a:lvl1pPr indent="-304800" lvl="0" marL="457200">
              <a:spcBef>
                <a:spcPts val="0"/>
              </a:spcBef>
              <a:spcAft>
                <a:spcPts val="0"/>
              </a:spcAft>
              <a:buSzPts val="1200"/>
              <a:buChar char="●"/>
              <a:defRPr sz="12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31" name="Google Shape;31;p7"/>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MAIN_POINT">
    <p:spTree>
      <p:nvGrpSpPr>
        <p:cNvPr id="32" name="Shape 32"/>
        <p:cNvGrpSpPr/>
        <p:nvPr/>
      </p:nvGrpSpPr>
      <p:grpSpPr>
        <a:xfrm>
          <a:off x="0" y="0"/>
          <a:ext cx="0" cy="0"/>
          <a:chOff x="0" y="0"/>
          <a:chExt cx="0" cy="0"/>
        </a:xfrm>
      </p:grpSpPr>
      <p:sp>
        <p:nvSpPr>
          <p:cNvPr id="33" name="Google Shape;33;p8"/>
          <p:cNvSpPr txBox="1"/>
          <p:nvPr>
            <p:ph type="title"/>
          </p:nvPr>
        </p:nvSpPr>
        <p:spPr>
          <a:xfrm>
            <a:off x="490250" y="450150"/>
            <a:ext cx="6367800" cy="4090800"/>
          </a:xfrm>
          <a:prstGeom prst="rect">
            <a:avLst/>
          </a:prstGeom>
        </p:spPr>
        <p:txBody>
          <a:bodyPr anchorCtr="0" anchor="ctr" bIns="91425" lIns="91425" spcFirstLastPara="1" rIns="91425" wrap="square" tIns="91425">
            <a:normAutofit/>
          </a:bodyPr>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p:txBody>
      </p:sp>
      <p:sp>
        <p:nvSpPr>
          <p:cNvPr id="34" name="Google Shape;34;p8"/>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
    <p:spTree>
      <p:nvGrpSpPr>
        <p:cNvPr id="35" name="Shape 35"/>
        <p:cNvGrpSpPr/>
        <p:nvPr/>
      </p:nvGrpSpPr>
      <p:grpSpPr>
        <a:xfrm>
          <a:off x="0" y="0"/>
          <a:ext cx="0" cy="0"/>
          <a:chOff x="0" y="0"/>
          <a:chExt cx="0" cy="0"/>
        </a:xfrm>
      </p:grpSpPr>
      <p:sp>
        <p:nvSpPr>
          <p:cNvPr id="36" name="Google Shape;36;p9"/>
          <p:cNvSpPr/>
          <p:nvPr/>
        </p:nvSpPr>
        <p:spPr>
          <a:xfrm>
            <a:off x="4572000" y="25"/>
            <a:ext cx="4572000" cy="5143500"/>
          </a:xfrm>
          <a:prstGeom prst="rect">
            <a:avLst/>
          </a:pr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 name="Google Shape;37;p9"/>
          <p:cNvSpPr txBox="1"/>
          <p:nvPr>
            <p:ph type="title"/>
          </p:nvPr>
        </p:nvSpPr>
        <p:spPr>
          <a:xfrm>
            <a:off x="265500" y="1233175"/>
            <a:ext cx="4045200" cy="1482300"/>
          </a:xfrm>
          <a:prstGeom prst="rect">
            <a:avLst/>
          </a:prstGeom>
        </p:spPr>
        <p:txBody>
          <a:bodyPr anchorCtr="0" anchor="b" bIns="91425" lIns="91425" spcFirstLastPara="1" rIns="91425" wrap="square" tIns="91425">
            <a:norm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p:txBody>
      </p:sp>
      <p:sp>
        <p:nvSpPr>
          <p:cNvPr id="38" name="Google Shape;38;p9"/>
          <p:cNvSpPr txBox="1"/>
          <p:nvPr>
            <p:ph idx="1" type="subTitle"/>
          </p:nvPr>
        </p:nvSpPr>
        <p:spPr>
          <a:xfrm>
            <a:off x="265500" y="2803075"/>
            <a:ext cx="4045200" cy="1235100"/>
          </a:xfrm>
          <a:prstGeom prst="rect">
            <a:avLst/>
          </a:prstGeom>
        </p:spPr>
        <p:txBody>
          <a:bodyPr anchorCtr="0" anchor="t" bIns="91425" lIns="91425" spcFirstLastPara="1" rIns="91425" wrap="square" tIns="91425">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p:txBody>
      </p:sp>
      <p:sp>
        <p:nvSpPr>
          <p:cNvPr id="39" name="Google Shape;39;p9"/>
          <p:cNvSpPr txBox="1"/>
          <p:nvPr>
            <p:ph idx="2" type="body"/>
          </p:nvPr>
        </p:nvSpPr>
        <p:spPr>
          <a:xfrm>
            <a:off x="4939500" y="724200"/>
            <a:ext cx="3837000" cy="3695100"/>
          </a:xfrm>
          <a:prstGeom prst="rect">
            <a:avLst/>
          </a:prstGeom>
        </p:spPr>
        <p:txBody>
          <a:bodyPr anchorCtr="0" anchor="ctr" bIns="91425" lIns="91425" spcFirstLastPara="1" rIns="91425" wrap="square" tIns="91425">
            <a:normAutofit/>
          </a:bodyPr>
          <a:lstStyle>
            <a:lvl1pPr indent="-342900" lvl="0" marL="457200">
              <a:spcBef>
                <a:spcPts val="0"/>
              </a:spcBef>
              <a:spcAft>
                <a:spcPts val="0"/>
              </a:spcAft>
              <a:buClr>
                <a:schemeClr val="dk1"/>
              </a:buClr>
              <a:buSzPts val="1800"/>
              <a:buChar char="●"/>
              <a:defRPr>
                <a:solidFill>
                  <a:schemeClr val="dk1"/>
                </a:solidFill>
              </a:defRPr>
            </a:lvl1pPr>
            <a:lvl2pPr indent="-317500" lvl="1" marL="914400">
              <a:spcBef>
                <a:spcPts val="0"/>
              </a:spcBef>
              <a:spcAft>
                <a:spcPts val="0"/>
              </a:spcAft>
              <a:buClr>
                <a:schemeClr val="dk1"/>
              </a:buClr>
              <a:buSzPts val="1400"/>
              <a:buChar char="○"/>
              <a:defRPr>
                <a:solidFill>
                  <a:schemeClr val="dk1"/>
                </a:solidFill>
              </a:defRPr>
            </a:lvl2pPr>
            <a:lvl3pPr indent="-317500" lvl="2" marL="1371600">
              <a:spcBef>
                <a:spcPts val="0"/>
              </a:spcBef>
              <a:spcAft>
                <a:spcPts val="0"/>
              </a:spcAft>
              <a:buClr>
                <a:schemeClr val="dk1"/>
              </a:buClr>
              <a:buSzPts val="1400"/>
              <a:buChar char="■"/>
              <a:defRPr>
                <a:solidFill>
                  <a:schemeClr val="dk1"/>
                </a:solidFill>
              </a:defRPr>
            </a:lvl3pPr>
            <a:lvl4pPr indent="-317500" lvl="3" marL="1828800">
              <a:spcBef>
                <a:spcPts val="0"/>
              </a:spcBef>
              <a:spcAft>
                <a:spcPts val="0"/>
              </a:spcAft>
              <a:buClr>
                <a:schemeClr val="dk1"/>
              </a:buClr>
              <a:buSzPts val="1400"/>
              <a:buChar char="●"/>
              <a:defRPr>
                <a:solidFill>
                  <a:schemeClr val="dk1"/>
                </a:solidFill>
              </a:defRPr>
            </a:lvl4pPr>
            <a:lvl5pPr indent="-317500" lvl="4" marL="2286000">
              <a:spcBef>
                <a:spcPts val="0"/>
              </a:spcBef>
              <a:spcAft>
                <a:spcPts val="0"/>
              </a:spcAft>
              <a:buClr>
                <a:schemeClr val="dk1"/>
              </a:buClr>
              <a:buSzPts val="1400"/>
              <a:buChar char="○"/>
              <a:defRPr>
                <a:solidFill>
                  <a:schemeClr val="dk1"/>
                </a:solidFill>
              </a:defRPr>
            </a:lvl5pPr>
            <a:lvl6pPr indent="-317500" lvl="5" marL="2743200">
              <a:spcBef>
                <a:spcPts val="0"/>
              </a:spcBef>
              <a:spcAft>
                <a:spcPts val="0"/>
              </a:spcAft>
              <a:buClr>
                <a:schemeClr val="dk1"/>
              </a:buClr>
              <a:buSzPts val="1400"/>
              <a:buChar char="■"/>
              <a:defRPr>
                <a:solidFill>
                  <a:schemeClr val="dk1"/>
                </a:solidFill>
              </a:defRPr>
            </a:lvl6pPr>
            <a:lvl7pPr indent="-317500" lvl="6" marL="3200400">
              <a:spcBef>
                <a:spcPts val="0"/>
              </a:spcBef>
              <a:spcAft>
                <a:spcPts val="0"/>
              </a:spcAft>
              <a:buClr>
                <a:schemeClr val="dk1"/>
              </a:buClr>
              <a:buSzPts val="1400"/>
              <a:buChar char="●"/>
              <a:defRPr>
                <a:solidFill>
                  <a:schemeClr val="dk1"/>
                </a:solidFill>
              </a:defRPr>
            </a:lvl7pPr>
            <a:lvl8pPr indent="-317500" lvl="7" marL="3657600">
              <a:spcBef>
                <a:spcPts val="0"/>
              </a:spcBef>
              <a:spcAft>
                <a:spcPts val="0"/>
              </a:spcAft>
              <a:buClr>
                <a:schemeClr val="dk1"/>
              </a:buClr>
              <a:buSzPts val="1400"/>
              <a:buChar char="○"/>
              <a:defRPr>
                <a:solidFill>
                  <a:schemeClr val="dk1"/>
                </a:solidFill>
              </a:defRPr>
            </a:lvl8pPr>
            <a:lvl9pPr indent="-317500" lvl="8" marL="4114800">
              <a:spcBef>
                <a:spcPts val="0"/>
              </a:spcBef>
              <a:spcAft>
                <a:spcPts val="0"/>
              </a:spcAft>
              <a:buClr>
                <a:schemeClr val="dk1"/>
              </a:buClr>
              <a:buSzPts val="1400"/>
              <a:buChar char="■"/>
              <a:defRPr>
                <a:solidFill>
                  <a:schemeClr val="dk1"/>
                </a:solidFill>
              </a:defRPr>
            </a:lvl9pPr>
          </a:lstStyle>
          <a:p/>
        </p:txBody>
      </p:sp>
      <p:sp>
        <p:nvSpPr>
          <p:cNvPr id="40" name="Google Shape;40;p9"/>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CAPTION_ONLY">
    <p:spTree>
      <p:nvGrpSpPr>
        <p:cNvPr id="41" name="Shape 41"/>
        <p:cNvGrpSpPr/>
        <p:nvPr/>
      </p:nvGrpSpPr>
      <p:grpSpPr>
        <a:xfrm>
          <a:off x="0" y="0"/>
          <a:ext cx="0" cy="0"/>
          <a:chOff x="0" y="0"/>
          <a:chExt cx="0" cy="0"/>
        </a:xfrm>
      </p:grpSpPr>
      <p:sp>
        <p:nvSpPr>
          <p:cNvPr id="42" name="Google Shape;42;p10"/>
          <p:cNvSpPr txBox="1"/>
          <p:nvPr>
            <p:ph idx="1" type="body"/>
          </p:nvPr>
        </p:nvSpPr>
        <p:spPr>
          <a:xfrm>
            <a:off x="311700" y="4230575"/>
            <a:ext cx="5998800" cy="605100"/>
          </a:xfrm>
          <a:prstGeom prst="rect">
            <a:avLst/>
          </a:prstGeom>
        </p:spPr>
        <p:txBody>
          <a:bodyPr anchorCtr="0" anchor="ctr" bIns="91425" lIns="91425" spcFirstLastPara="1" rIns="91425" wrap="square" tIns="91425">
            <a:normAutofit/>
          </a:bodyPr>
          <a:lstStyle>
            <a:lvl1pPr indent="-228600" lvl="0" marL="457200">
              <a:lnSpc>
                <a:spcPct val="100000"/>
              </a:lnSpc>
              <a:spcBef>
                <a:spcPts val="0"/>
              </a:spcBef>
              <a:spcAft>
                <a:spcPts val="0"/>
              </a:spcAft>
              <a:buSzPts val="1800"/>
              <a:buNone/>
              <a:defRPr/>
            </a:lvl1pPr>
          </a:lstStyle>
          <a:p/>
        </p:txBody>
      </p:sp>
      <p:sp>
        <p:nvSpPr>
          <p:cNvPr id="43" name="Google Shape;43;p10"/>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BIG_NUMBER">
    <p:spTree>
      <p:nvGrpSpPr>
        <p:cNvPr id="44" name="Shape 44"/>
        <p:cNvGrpSpPr/>
        <p:nvPr/>
      </p:nvGrpSpPr>
      <p:grpSpPr>
        <a:xfrm>
          <a:off x="0" y="0"/>
          <a:ext cx="0" cy="0"/>
          <a:chOff x="0" y="0"/>
          <a:chExt cx="0" cy="0"/>
        </a:xfrm>
      </p:grpSpPr>
      <p:sp>
        <p:nvSpPr>
          <p:cNvPr id="45" name="Google Shape;45;p11"/>
          <p:cNvSpPr txBox="1"/>
          <p:nvPr>
            <p:ph hasCustomPrompt="1" type="title"/>
          </p:nvPr>
        </p:nvSpPr>
        <p:spPr>
          <a:xfrm>
            <a:off x="311700" y="1106125"/>
            <a:ext cx="8520600" cy="1963500"/>
          </a:xfrm>
          <a:prstGeom prst="rect">
            <a:avLst/>
          </a:prstGeom>
        </p:spPr>
        <p:txBody>
          <a:bodyPr anchorCtr="0" anchor="b" bIns="91425" lIns="91425" spcFirstLastPara="1" rIns="91425" wrap="square" tIns="91425">
            <a:normAutofit/>
          </a:bodyPr>
          <a:lstStyle>
            <a:lvl1pPr lvl="0" algn="ctr">
              <a:spcBef>
                <a:spcPts val="0"/>
              </a:spcBef>
              <a:spcAft>
                <a:spcPts val="0"/>
              </a:spcAft>
              <a:buSzPts val="12000"/>
              <a:buNone/>
              <a:defRPr sz="12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46" name="Google Shape;46;p11"/>
          <p:cNvSpPr txBox="1"/>
          <p:nvPr>
            <p:ph idx="1" type="body"/>
          </p:nvPr>
        </p:nvSpPr>
        <p:spPr>
          <a:xfrm>
            <a:off x="311700" y="3152225"/>
            <a:ext cx="8520600" cy="1300800"/>
          </a:xfrm>
          <a:prstGeom prst="rect">
            <a:avLst/>
          </a:prstGeom>
        </p:spPr>
        <p:txBody>
          <a:bodyPr anchorCtr="0" anchor="t" bIns="91425" lIns="91425" spcFirstLastPara="1" rIns="91425" wrap="square" tIns="91425">
            <a:normAutofit/>
          </a:bodyPr>
          <a:lstStyle>
            <a:lvl1pPr indent="-342900" lvl="0" marL="457200" algn="ctr">
              <a:spcBef>
                <a:spcPts val="0"/>
              </a:spcBef>
              <a:spcAft>
                <a:spcPts val="0"/>
              </a:spcAft>
              <a:buSzPts val="1800"/>
              <a:buChar char="●"/>
              <a:defRPr/>
            </a:lvl1pPr>
            <a:lvl2pPr indent="-317500" lvl="1" marL="914400" algn="ctr">
              <a:spcBef>
                <a:spcPts val="0"/>
              </a:spcBef>
              <a:spcAft>
                <a:spcPts val="0"/>
              </a:spcAft>
              <a:buSzPts val="1400"/>
              <a:buChar char="○"/>
              <a:defRPr/>
            </a:lvl2pPr>
            <a:lvl3pPr indent="-317500" lvl="2" marL="1371600" algn="ctr">
              <a:spcBef>
                <a:spcPts val="0"/>
              </a:spcBef>
              <a:spcAft>
                <a:spcPts val="0"/>
              </a:spcAft>
              <a:buSzPts val="1400"/>
              <a:buChar char="■"/>
              <a:defRPr/>
            </a:lvl3pPr>
            <a:lvl4pPr indent="-317500" lvl="3" marL="1828800" algn="ctr">
              <a:spcBef>
                <a:spcPts val="0"/>
              </a:spcBef>
              <a:spcAft>
                <a:spcPts val="0"/>
              </a:spcAft>
              <a:buSzPts val="1400"/>
              <a:buChar char="●"/>
              <a:defRPr/>
            </a:lvl4pPr>
            <a:lvl5pPr indent="-317500" lvl="4" marL="2286000" algn="ctr">
              <a:spcBef>
                <a:spcPts val="0"/>
              </a:spcBef>
              <a:spcAft>
                <a:spcPts val="0"/>
              </a:spcAft>
              <a:buSzPts val="1400"/>
              <a:buChar char="○"/>
              <a:defRPr/>
            </a:lvl5pPr>
            <a:lvl6pPr indent="-317500" lvl="5" marL="2743200" algn="ctr">
              <a:spcBef>
                <a:spcPts val="0"/>
              </a:spcBef>
              <a:spcAft>
                <a:spcPts val="0"/>
              </a:spcAft>
              <a:buSzPts val="1400"/>
              <a:buChar char="■"/>
              <a:defRPr/>
            </a:lvl6pPr>
            <a:lvl7pPr indent="-317500" lvl="6" marL="3200400" algn="ctr">
              <a:spcBef>
                <a:spcPts val="0"/>
              </a:spcBef>
              <a:spcAft>
                <a:spcPts val="0"/>
              </a:spcAft>
              <a:buSzPts val="1400"/>
              <a:buChar char="●"/>
              <a:defRPr/>
            </a:lvl7pPr>
            <a:lvl8pPr indent="-317500" lvl="7" marL="3657600" algn="ctr">
              <a:spcBef>
                <a:spcPts val="0"/>
              </a:spcBef>
              <a:spcAft>
                <a:spcPts val="0"/>
              </a:spcAft>
              <a:buSzPts val="1400"/>
              <a:buChar char="○"/>
              <a:defRPr/>
            </a:lvl8pPr>
            <a:lvl9pPr indent="-317500" lvl="8" marL="4114800" algn="ctr">
              <a:spcBef>
                <a:spcPts val="0"/>
              </a:spcBef>
              <a:spcAft>
                <a:spcPts val="0"/>
              </a:spcAft>
              <a:buSzPts val="1400"/>
              <a:buChar char="■"/>
              <a:defRPr/>
            </a:lvl9pPr>
          </a:lstStyle>
          <a:p/>
        </p:txBody>
      </p:sp>
      <p:sp>
        <p:nvSpPr>
          <p:cNvPr id="47" name="Google Shape;47;p11"/>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48" name="Shape 48"/>
        <p:cNvGrpSpPr/>
        <p:nvPr/>
      </p:nvGrpSpPr>
      <p:grpSpPr>
        <a:xfrm>
          <a:off x="0" y="0"/>
          <a:ext cx="0" cy="0"/>
          <a:chOff x="0" y="0"/>
          <a:chExt cx="0" cy="0"/>
        </a:xfrm>
      </p:grpSpPr>
      <p:sp>
        <p:nvSpPr>
          <p:cNvPr id="49" name="Google Shape;49;p12"/>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1.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simple-dark-2">
    <p:bg>
      <p:bgPr>
        <a:solidFill>
          <a:schemeClr val="lt1"/>
        </a:soli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rmAutofit/>
          </a:bodyPr>
          <a:lstStyle>
            <a:lvl1pPr lvl="0">
              <a:spcBef>
                <a:spcPts val="0"/>
              </a:spcBef>
              <a:spcAft>
                <a:spcPts val="0"/>
              </a:spcAft>
              <a:buClr>
                <a:schemeClr val="dk1"/>
              </a:buClr>
              <a:buSzPts val="2800"/>
              <a:buNone/>
              <a:defRPr sz="2800">
                <a:solidFill>
                  <a:schemeClr val="dk1"/>
                </a:solidFill>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p:txBody>
      </p:sp>
      <p:sp>
        <p:nvSpPr>
          <p:cNvPr id="7" name="Google Shape;7;p1"/>
          <p:cNvSpPr txBox="1"/>
          <p:nvPr>
            <p:ph idx="1" type="body"/>
          </p:nvPr>
        </p:nvSpPr>
        <p:spPr>
          <a:xfrm>
            <a:off x="311700" y="1152475"/>
            <a:ext cx="8520600" cy="3416400"/>
          </a:xfrm>
          <a:prstGeom prst="rect">
            <a:avLst/>
          </a:prstGeom>
          <a:noFill/>
          <a:ln>
            <a:noFill/>
          </a:ln>
        </p:spPr>
        <p:txBody>
          <a:bodyPr anchorCtr="0" anchor="t" bIns="91425" lIns="91425" spcFirstLastPara="1" rIns="91425" wrap="square" tIns="91425">
            <a:normAutofit/>
          </a:bodyPr>
          <a:lstStyle>
            <a:lvl1pPr indent="-342900" lvl="0" marL="457200">
              <a:lnSpc>
                <a:spcPct val="115000"/>
              </a:lnSpc>
              <a:spcBef>
                <a:spcPts val="0"/>
              </a:spcBef>
              <a:spcAft>
                <a:spcPts val="0"/>
              </a:spcAft>
              <a:buClr>
                <a:schemeClr val="lt2"/>
              </a:buClr>
              <a:buSzPts val="1800"/>
              <a:buChar char="●"/>
              <a:defRPr sz="1800">
                <a:solidFill>
                  <a:schemeClr val="lt2"/>
                </a:solidFill>
              </a:defRPr>
            </a:lvl1pPr>
            <a:lvl2pPr indent="-317500" lvl="1" marL="914400">
              <a:lnSpc>
                <a:spcPct val="115000"/>
              </a:lnSpc>
              <a:spcBef>
                <a:spcPts val="0"/>
              </a:spcBef>
              <a:spcAft>
                <a:spcPts val="0"/>
              </a:spcAft>
              <a:buClr>
                <a:schemeClr val="lt2"/>
              </a:buClr>
              <a:buSzPts val="1400"/>
              <a:buChar char="○"/>
              <a:defRPr>
                <a:solidFill>
                  <a:schemeClr val="lt2"/>
                </a:solidFill>
              </a:defRPr>
            </a:lvl2pPr>
            <a:lvl3pPr indent="-317500" lvl="2" marL="1371600">
              <a:lnSpc>
                <a:spcPct val="115000"/>
              </a:lnSpc>
              <a:spcBef>
                <a:spcPts val="0"/>
              </a:spcBef>
              <a:spcAft>
                <a:spcPts val="0"/>
              </a:spcAft>
              <a:buClr>
                <a:schemeClr val="lt2"/>
              </a:buClr>
              <a:buSzPts val="1400"/>
              <a:buChar char="■"/>
              <a:defRPr>
                <a:solidFill>
                  <a:schemeClr val="lt2"/>
                </a:solidFill>
              </a:defRPr>
            </a:lvl3pPr>
            <a:lvl4pPr indent="-317500" lvl="3" marL="1828800">
              <a:lnSpc>
                <a:spcPct val="115000"/>
              </a:lnSpc>
              <a:spcBef>
                <a:spcPts val="0"/>
              </a:spcBef>
              <a:spcAft>
                <a:spcPts val="0"/>
              </a:spcAft>
              <a:buClr>
                <a:schemeClr val="lt2"/>
              </a:buClr>
              <a:buSzPts val="1400"/>
              <a:buChar char="●"/>
              <a:defRPr>
                <a:solidFill>
                  <a:schemeClr val="lt2"/>
                </a:solidFill>
              </a:defRPr>
            </a:lvl4pPr>
            <a:lvl5pPr indent="-317500" lvl="4" marL="2286000">
              <a:lnSpc>
                <a:spcPct val="115000"/>
              </a:lnSpc>
              <a:spcBef>
                <a:spcPts val="0"/>
              </a:spcBef>
              <a:spcAft>
                <a:spcPts val="0"/>
              </a:spcAft>
              <a:buClr>
                <a:schemeClr val="lt2"/>
              </a:buClr>
              <a:buSzPts val="1400"/>
              <a:buChar char="○"/>
              <a:defRPr>
                <a:solidFill>
                  <a:schemeClr val="lt2"/>
                </a:solidFill>
              </a:defRPr>
            </a:lvl5pPr>
            <a:lvl6pPr indent="-317500" lvl="5" marL="2743200">
              <a:lnSpc>
                <a:spcPct val="115000"/>
              </a:lnSpc>
              <a:spcBef>
                <a:spcPts val="0"/>
              </a:spcBef>
              <a:spcAft>
                <a:spcPts val="0"/>
              </a:spcAft>
              <a:buClr>
                <a:schemeClr val="lt2"/>
              </a:buClr>
              <a:buSzPts val="1400"/>
              <a:buChar char="■"/>
              <a:defRPr>
                <a:solidFill>
                  <a:schemeClr val="lt2"/>
                </a:solidFill>
              </a:defRPr>
            </a:lvl6pPr>
            <a:lvl7pPr indent="-317500" lvl="6" marL="3200400">
              <a:lnSpc>
                <a:spcPct val="115000"/>
              </a:lnSpc>
              <a:spcBef>
                <a:spcPts val="0"/>
              </a:spcBef>
              <a:spcAft>
                <a:spcPts val="0"/>
              </a:spcAft>
              <a:buClr>
                <a:schemeClr val="lt2"/>
              </a:buClr>
              <a:buSzPts val="1400"/>
              <a:buChar char="●"/>
              <a:defRPr>
                <a:solidFill>
                  <a:schemeClr val="lt2"/>
                </a:solidFill>
              </a:defRPr>
            </a:lvl7pPr>
            <a:lvl8pPr indent="-317500" lvl="7" marL="3657600">
              <a:lnSpc>
                <a:spcPct val="115000"/>
              </a:lnSpc>
              <a:spcBef>
                <a:spcPts val="0"/>
              </a:spcBef>
              <a:spcAft>
                <a:spcPts val="0"/>
              </a:spcAft>
              <a:buClr>
                <a:schemeClr val="lt2"/>
              </a:buClr>
              <a:buSzPts val="1400"/>
              <a:buChar char="○"/>
              <a:defRPr>
                <a:solidFill>
                  <a:schemeClr val="lt2"/>
                </a:solidFill>
              </a:defRPr>
            </a:lvl8pPr>
            <a:lvl9pPr indent="-317500" lvl="8" marL="4114800">
              <a:lnSpc>
                <a:spcPct val="115000"/>
              </a:lnSpc>
              <a:spcBef>
                <a:spcPts val="0"/>
              </a:spcBef>
              <a:spcAft>
                <a:spcPts val="0"/>
              </a:spcAft>
              <a:buClr>
                <a:schemeClr val="lt2"/>
              </a:buClr>
              <a:buSzPts val="1400"/>
              <a:buChar char="■"/>
              <a:defRPr>
                <a:solidFill>
                  <a:schemeClr val="lt2"/>
                </a:solidFill>
              </a:defRPr>
            </a:lvl9pPr>
          </a:lstStyle>
          <a:p/>
        </p:txBody>
      </p:sp>
      <p:sp>
        <p:nvSpPr>
          <p:cNvPr id="8" name="Google Shape;8;p1"/>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rmAutofit/>
          </a:bodyPr>
          <a:lstStyle>
            <a:lvl1pPr lvl="0" algn="r">
              <a:buNone/>
              <a:defRPr sz="1000">
                <a:solidFill>
                  <a:schemeClr val="lt2"/>
                </a:solidFill>
              </a:defRPr>
            </a:lvl1pPr>
            <a:lvl2pPr lvl="1" algn="r">
              <a:buNone/>
              <a:defRPr sz="1000">
                <a:solidFill>
                  <a:schemeClr val="lt2"/>
                </a:solidFill>
              </a:defRPr>
            </a:lvl2pPr>
            <a:lvl3pPr lvl="2" algn="r">
              <a:buNone/>
              <a:defRPr sz="1000">
                <a:solidFill>
                  <a:schemeClr val="lt2"/>
                </a:solidFill>
              </a:defRPr>
            </a:lvl3pPr>
            <a:lvl4pPr lvl="3" algn="r">
              <a:buNone/>
              <a:defRPr sz="1000">
                <a:solidFill>
                  <a:schemeClr val="lt2"/>
                </a:solidFill>
              </a:defRPr>
            </a:lvl4pPr>
            <a:lvl5pPr lvl="4" algn="r">
              <a:buNone/>
              <a:defRPr sz="1000">
                <a:solidFill>
                  <a:schemeClr val="lt2"/>
                </a:solidFill>
              </a:defRPr>
            </a:lvl5pPr>
            <a:lvl6pPr lvl="5" algn="r">
              <a:buNone/>
              <a:defRPr sz="1000">
                <a:solidFill>
                  <a:schemeClr val="lt2"/>
                </a:solidFill>
              </a:defRPr>
            </a:lvl6pPr>
            <a:lvl7pPr lvl="6" algn="r">
              <a:buNone/>
              <a:defRPr sz="1000">
                <a:solidFill>
                  <a:schemeClr val="lt2"/>
                </a:solidFill>
              </a:defRPr>
            </a:lvl7pPr>
            <a:lvl8pPr lvl="7" algn="r">
              <a:buNone/>
              <a:defRPr sz="1000">
                <a:solidFill>
                  <a:schemeClr val="lt2"/>
                </a:solidFill>
              </a:defRPr>
            </a:lvl8pPr>
            <a:lvl9pPr lvl="8" algn="r">
              <a:buNone/>
              <a:defRPr sz="1000">
                <a:solidFill>
                  <a:schemeClr val="lt2"/>
                </a:solidFill>
              </a:defRPr>
            </a:lvl9pPr>
          </a:lstStyle>
          <a:p>
            <a:pPr indent="0" lvl="0" marL="0" rtl="0" algn="r">
              <a:spcBef>
                <a:spcPts val="0"/>
              </a:spcBef>
              <a:spcAft>
                <a:spcPts val="0"/>
              </a:spcAft>
              <a:buNone/>
            </a:pPr>
            <a:fld id="{00000000-1234-1234-1234-123412341234}" type="slidenum">
              <a:rPr lang="en-GB"/>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xml"/><Relationship Id="rId3" Type="http://schemas.openxmlformats.org/officeDocument/2006/relationships/image" Target="../media/image3.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xml"/><Relationship Id="rId3" Type="http://schemas.openxmlformats.org/officeDocument/2006/relationships/image" Target="../media/image2.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4.xml"/><Relationship Id="rId3" Type="http://schemas.openxmlformats.org/officeDocument/2006/relationships/image" Target="../media/image1.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5.xml"/><Relationship Id="rId3" Type="http://schemas.openxmlformats.org/officeDocument/2006/relationships/image" Target="../media/image7.jp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6.xml"/><Relationship Id="rId3" Type="http://schemas.openxmlformats.org/officeDocument/2006/relationships/image" Target="../media/image4.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7.xml"/><Relationship Id="rId3" Type="http://schemas.openxmlformats.org/officeDocument/2006/relationships/image" Target="../media/image5.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8.xml"/><Relationship Id="rId3" Type="http://schemas.openxmlformats.org/officeDocument/2006/relationships/image" Target="../media/image6.jp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9.xml"/><Relationship Id="rId3" Type="http://schemas.openxmlformats.org/officeDocument/2006/relationships/hyperlink" Target="https://pestleanalysis.com/pestle-analysis-of-marriott/" TargetMode="External"/><Relationship Id="rId4" Type="http://schemas.openxmlformats.org/officeDocument/2006/relationships/hyperlink" Target="https://thestrategystory.com/blog/marriott-pestel-analysis/" TargetMode="External"/><Relationship Id="rId10" Type="http://schemas.openxmlformats.org/officeDocument/2006/relationships/hyperlink" Target="https://research-methodology.net/marriott-marketing-communication-mix/" TargetMode="External"/><Relationship Id="rId9" Type="http://schemas.openxmlformats.org/officeDocument/2006/relationships/hyperlink" Target="https://www.salesforce.com/in/blog/segmentation-targeting-positioning-model/#:~:text=Segmentation%2C%20targeting%2C%20and%20positioning%20(STP)%20is%20a%20marketing" TargetMode="External"/><Relationship Id="rId5" Type="http://schemas.openxmlformats.org/officeDocument/2006/relationships/hyperlink" Target="https://bstrategyhub.com/marriot-swot-analysis/" TargetMode="External"/><Relationship Id="rId6" Type="http://schemas.openxmlformats.org/officeDocument/2006/relationships/hyperlink" Target="https://thestrategystory.com/blog/marriott-swot-analysis/" TargetMode="External"/><Relationship Id="rId7" Type="http://schemas.openxmlformats.org/officeDocument/2006/relationships/hyperlink" Target="https://marriottbonvoyevents.com/" TargetMode="External"/><Relationship Id="rId8" Type="http://schemas.openxmlformats.org/officeDocument/2006/relationships/hyperlink" Target="https://iide.co/case-studies/marketing-strategy-of-marriott-international/" TargetMode="Externa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0.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3" name="Shape 53"/>
        <p:cNvGrpSpPr/>
        <p:nvPr/>
      </p:nvGrpSpPr>
      <p:grpSpPr>
        <a:xfrm>
          <a:off x="0" y="0"/>
          <a:ext cx="0" cy="0"/>
          <a:chOff x="0" y="0"/>
          <a:chExt cx="0" cy="0"/>
        </a:xfrm>
      </p:grpSpPr>
      <p:sp>
        <p:nvSpPr>
          <p:cNvPr id="54" name="Google Shape;54;p13"/>
          <p:cNvSpPr txBox="1"/>
          <p:nvPr>
            <p:ph type="ctrTitle"/>
          </p:nvPr>
        </p:nvSpPr>
        <p:spPr>
          <a:xfrm>
            <a:off x="311708" y="744575"/>
            <a:ext cx="8520600" cy="2052600"/>
          </a:xfrm>
          <a:prstGeom prst="rect">
            <a:avLst/>
          </a:prstGeom>
        </p:spPr>
        <p:txBody>
          <a:bodyPr anchorCtr="0" anchor="b" bIns="91425" lIns="91425" spcFirstLastPara="1" rIns="91425" wrap="square" tIns="91425">
            <a:normAutofit/>
          </a:bodyPr>
          <a:lstStyle/>
          <a:p>
            <a:pPr indent="0" lvl="0" marL="0" rtl="0" algn="ctr">
              <a:spcBef>
                <a:spcPts val="0"/>
              </a:spcBef>
              <a:spcAft>
                <a:spcPts val="0"/>
              </a:spcAft>
              <a:buNone/>
            </a:pPr>
            <a:r>
              <a:rPr lang="en-GB"/>
              <a:t>Marketing Essentials </a:t>
            </a:r>
            <a:endParaRPr/>
          </a:p>
        </p:txBody>
      </p:sp>
      <p:sp>
        <p:nvSpPr>
          <p:cNvPr id="55" name="Google Shape;55;p13"/>
          <p:cNvSpPr txBox="1"/>
          <p:nvPr>
            <p:ph idx="1" type="subTitle"/>
          </p:nvPr>
        </p:nvSpPr>
        <p:spPr>
          <a:xfrm>
            <a:off x="311700" y="2834125"/>
            <a:ext cx="8520600" cy="792600"/>
          </a:xfrm>
          <a:prstGeom prst="rect">
            <a:avLst/>
          </a:prstGeom>
        </p:spPr>
        <p:txBody>
          <a:bodyPr anchorCtr="0" anchor="t" bIns="91425" lIns="91425" spcFirstLastPara="1" rIns="91425" wrap="square" tIns="91425">
            <a:normAutofit/>
          </a:bodyPr>
          <a:lstStyle/>
          <a:p>
            <a:pPr indent="0" lvl="0" marL="0" rtl="0" algn="ctr">
              <a:spcBef>
                <a:spcPts val="0"/>
              </a:spcBef>
              <a:spcAft>
                <a:spcPts val="0"/>
              </a:spcAft>
              <a:buNone/>
            </a:pPr>
            <a:r>
              <a:t/>
            </a:r>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9" name="Shape 59"/>
        <p:cNvGrpSpPr/>
        <p:nvPr/>
      </p:nvGrpSpPr>
      <p:grpSpPr>
        <a:xfrm>
          <a:off x="0" y="0"/>
          <a:ext cx="0" cy="0"/>
          <a:chOff x="0" y="0"/>
          <a:chExt cx="0" cy="0"/>
        </a:xfrm>
      </p:grpSpPr>
      <p:sp>
        <p:nvSpPr>
          <p:cNvPr id="60" name="Google Shape;60;p14"/>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b="1" lang="en-GB" sz="1200">
                <a:highlight>
                  <a:schemeClr val="lt1"/>
                </a:highlight>
                <a:latin typeface="Roboto"/>
                <a:ea typeface="Roboto"/>
                <a:cs typeface="Roboto"/>
                <a:sym typeface="Roboto"/>
              </a:rPr>
              <a:t>Marriott International Overview:</a:t>
            </a:r>
            <a:endParaRPr>
              <a:highlight>
                <a:schemeClr val="lt1"/>
              </a:highlight>
            </a:endParaRPr>
          </a:p>
        </p:txBody>
      </p:sp>
      <p:sp>
        <p:nvSpPr>
          <p:cNvPr id="61" name="Google Shape;61;p14"/>
          <p:cNvSpPr txBox="1"/>
          <p:nvPr>
            <p:ph idx="1" type="body"/>
          </p:nvPr>
        </p:nvSpPr>
        <p:spPr>
          <a:xfrm>
            <a:off x="311700" y="1152475"/>
            <a:ext cx="8520600" cy="3416400"/>
          </a:xfrm>
          <a:prstGeom prst="rect">
            <a:avLst/>
          </a:prstGeom>
        </p:spPr>
        <p:txBody>
          <a:bodyPr anchorCtr="0" anchor="t" bIns="91425" lIns="91425" spcFirstLastPara="1" rIns="91425" wrap="square" tIns="91425">
            <a:normAutofit fontScale="92500" lnSpcReduction="10000"/>
          </a:bodyPr>
          <a:lstStyle/>
          <a:p>
            <a:pPr indent="0" lvl="0" marL="0" rtl="0" algn="l">
              <a:spcBef>
                <a:spcPts val="1500"/>
              </a:spcBef>
              <a:spcAft>
                <a:spcPts val="0"/>
              </a:spcAft>
              <a:buNone/>
            </a:pPr>
            <a:r>
              <a:rPr lang="en-GB" sz="1200">
                <a:solidFill>
                  <a:schemeClr val="dk1"/>
                </a:solidFill>
                <a:highlight>
                  <a:schemeClr val="lt1"/>
                </a:highlight>
                <a:latin typeface="Roboto"/>
                <a:ea typeface="Roboto"/>
                <a:cs typeface="Roboto"/>
                <a:sym typeface="Roboto"/>
              </a:rPr>
              <a:t>Marriott International is a well-known global hospitality company that operates a range of hotels, resorts, and event venues worldwide. The company is recognized for its diverse portfolio of brands catering to different market segments.</a:t>
            </a:r>
            <a:endParaRPr sz="1200">
              <a:solidFill>
                <a:schemeClr val="dk1"/>
              </a:solidFill>
              <a:highlight>
                <a:schemeClr val="lt1"/>
              </a:highlight>
              <a:latin typeface="Roboto"/>
              <a:ea typeface="Roboto"/>
              <a:cs typeface="Roboto"/>
              <a:sym typeface="Roboto"/>
            </a:endParaRPr>
          </a:p>
          <a:p>
            <a:pPr indent="0" lvl="0" marL="0" rtl="0" algn="l">
              <a:spcBef>
                <a:spcPts val="1500"/>
              </a:spcBef>
              <a:spcAft>
                <a:spcPts val="0"/>
              </a:spcAft>
              <a:buNone/>
            </a:pPr>
            <a:r>
              <a:t/>
            </a:r>
            <a:endParaRPr sz="1200">
              <a:solidFill>
                <a:schemeClr val="dk1"/>
              </a:solidFill>
              <a:highlight>
                <a:schemeClr val="lt1"/>
              </a:highlight>
              <a:latin typeface="Roboto"/>
              <a:ea typeface="Roboto"/>
              <a:cs typeface="Roboto"/>
              <a:sym typeface="Roboto"/>
            </a:endParaRPr>
          </a:p>
          <a:p>
            <a:pPr indent="0" lvl="0" marL="0" rtl="0" algn="l">
              <a:spcBef>
                <a:spcPts val="1500"/>
              </a:spcBef>
              <a:spcAft>
                <a:spcPts val="0"/>
              </a:spcAft>
              <a:buNone/>
            </a:pPr>
            <a:r>
              <a:rPr b="1" lang="en-GB" sz="1200">
                <a:solidFill>
                  <a:schemeClr val="dk1"/>
                </a:solidFill>
                <a:highlight>
                  <a:schemeClr val="lt1"/>
                </a:highlight>
                <a:latin typeface="Roboto"/>
                <a:ea typeface="Roboto"/>
                <a:cs typeface="Roboto"/>
                <a:sym typeface="Roboto"/>
              </a:rPr>
              <a:t>PESTLE Analysis:</a:t>
            </a:r>
            <a:endParaRPr sz="1200">
              <a:solidFill>
                <a:schemeClr val="dk1"/>
              </a:solidFill>
              <a:highlight>
                <a:schemeClr val="lt1"/>
              </a:highlight>
              <a:latin typeface="Roboto"/>
              <a:ea typeface="Roboto"/>
              <a:cs typeface="Roboto"/>
              <a:sym typeface="Roboto"/>
            </a:endParaRPr>
          </a:p>
          <a:p>
            <a:pPr indent="0" lvl="0" marL="0" rtl="0" algn="l">
              <a:spcBef>
                <a:spcPts val="1500"/>
              </a:spcBef>
              <a:spcAft>
                <a:spcPts val="0"/>
              </a:spcAft>
              <a:buNone/>
            </a:pPr>
            <a:r>
              <a:rPr lang="en-GB" sz="1200">
                <a:solidFill>
                  <a:schemeClr val="dk1"/>
                </a:solidFill>
                <a:highlight>
                  <a:schemeClr val="lt1"/>
                </a:highlight>
                <a:latin typeface="Roboto"/>
                <a:ea typeface="Roboto"/>
                <a:cs typeface="Roboto"/>
                <a:sym typeface="Roboto"/>
              </a:rPr>
              <a:t>PESTLE analysis helps to understand the external macro-environmental factors that can impact a business. Let's consider key elements for Marriott Bonvoy </a:t>
            </a:r>
            <a:r>
              <a:rPr lang="en-GB" sz="1200">
                <a:solidFill>
                  <a:schemeClr val="dk1"/>
                </a:solidFill>
                <a:highlight>
                  <a:schemeClr val="lt1"/>
                </a:highlight>
                <a:latin typeface="Roboto"/>
                <a:ea typeface="Roboto"/>
                <a:cs typeface="Roboto"/>
                <a:sym typeface="Roboto"/>
              </a:rPr>
              <a:t>Events</a:t>
            </a:r>
            <a:endParaRPr sz="1200">
              <a:solidFill>
                <a:schemeClr val="dk1"/>
              </a:solidFill>
              <a:highlight>
                <a:schemeClr val="lt1"/>
              </a:highlight>
              <a:latin typeface="Roboto"/>
              <a:ea typeface="Roboto"/>
              <a:cs typeface="Roboto"/>
              <a:sym typeface="Roboto"/>
            </a:endParaRPr>
          </a:p>
          <a:p>
            <a:pPr indent="0" lvl="0" marL="0" rtl="0" algn="l">
              <a:spcBef>
                <a:spcPts val="1500"/>
              </a:spcBef>
              <a:spcAft>
                <a:spcPts val="0"/>
              </a:spcAft>
              <a:buNone/>
            </a:pPr>
            <a:r>
              <a:t/>
            </a:r>
            <a:endParaRPr sz="1200">
              <a:solidFill>
                <a:schemeClr val="dk1"/>
              </a:solidFill>
              <a:highlight>
                <a:schemeClr val="lt1"/>
              </a:highlight>
              <a:latin typeface="Roboto"/>
              <a:ea typeface="Roboto"/>
              <a:cs typeface="Roboto"/>
              <a:sym typeface="Roboto"/>
            </a:endParaRPr>
          </a:p>
          <a:p>
            <a:pPr indent="0" lvl="0" marL="0" rtl="0" algn="l">
              <a:spcBef>
                <a:spcPts val="1500"/>
              </a:spcBef>
              <a:spcAft>
                <a:spcPts val="0"/>
              </a:spcAft>
              <a:buNone/>
            </a:pPr>
            <a:r>
              <a:rPr b="1" lang="en-GB" sz="1200">
                <a:solidFill>
                  <a:schemeClr val="dk1"/>
                </a:solidFill>
                <a:highlight>
                  <a:schemeClr val="lt1"/>
                </a:highlight>
                <a:latin typeface="Roboto"/>
                <a:ea typeface="Roboto"/>
                <a:cs typeface="Roboto"/>
                <a:sym typeface="Roboto"/>
              </a:rPr>
              <a:t>SWOT Analysis:</a:t>
            </a:r>
            <a:endParaRPr sz="1200">
              <a:solidFill>
                <a:schemeClr val="dk1"/>
              </a:solidFill>
              <a:highlight>
                <a:schemeClr val="lt1"/>
              </a:highlight>
              <a:latin typeface="Roboto"/>
              <a:ea typeface="Roboto"/>
              <a:cs typeface="Roboto"/>
              <a:sym typeface="Roboto"/>
            </a:endParaRPr>
          </a:p>
          <a:p>
            <a:pPr indent="0" lvl="0" marL="0" rtl="0" algn="l">
              <a:spcBef>
                <a:spcPts val="1500"/>
              </a:spcBef>
              <a:spcAft>
                <a:spcPts val="0"/>
              </a:spcAft>
              <a:buNone/>
            </a:pPr>
            <a:r>
              <a:rPr lang="en-GB" sz="1200">
                <a:solidFill>
                  <a:schemeClr val="dk1"/>
                </a:solidFill>
                <a:highlight>
                  <a:schemeClr val="lt1"/>
                </a:highlight>
                <a:latin typeface="Roboto"/>
                <a:ea typeface="Roboto"/>
                <a:cs typeface="Roboto"/>
                <a:sym typeface="Roboto"/>
              </a:rPr>
              <a:t>SWOT analysis involves examining a company's internal strengths and weaknesses, as well as external opportunities and threats.</a:t>
            </a:r>
            <a:endParaRPr sz="1200">
              <a:solidFill>
                <a:schemeClr val="dk1"/>
              </a:solidFill>
              <a:highlight>
                <a:schemeClr val="lt1"/>
              </a:highlight>
              <a:latin typeface="Roboto"/>
              <a:ea typeface="Roboto"/>
              <a:cs typeface="Roboto"/>
              <a:sym typeface="Roboto"/>
            </a:endParaRPr>
          </a:p>
          <a:p>
            <a:pPr indent="0" lvl="0" marL="0" rtl="0" algn="l">
              <a:spcBef>
                <a:spcPts val="1500"/>
              </a:spcBef>
              <a:spcAft>
                <a:spcPts val="1200"/>
              </a:spcAft>
              <a:buNone/>
            </a:pPr>
            <a:r>
              <a:t/>
            </a:r>
            <a:endParaRPr/>
          </a:p>
        </p:txBody>
      </p:sp>
      <p:pic>
        <p:nvPicPr>
          <p:cNvPr id="62" name="Google Shape;62;p14"/>
          <p:cNvPicPr preferRelativeResize="0"/>
          <p:nvPr/>
        </p:nvPicPr>
        <p:blipFill rotWithShape="1">
          <a:blip r:embed="rId3">
            <a:alphaModFix/>
          </a:blip>
          <a:srcRect b="24670" l="0" r="0" t="0"/>
          <a:stretch/>
        </p:blipFill>
        <p:spPr>
          <a:xfrm>
            <a:off x="3909925" y="0"/>
            <a:ext cx="5234076" cy="1169600"/>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6" name="Shape 66"/>
        <p:cNvGrpSpPr/>
        <p:nvPr/>
      </p:nvGrpSpPr>
      <p:grpSpPr>
        <a:xfrm>
          <a:off x="0" y="0"/>
          <a:ext cx="0" cy="0"/>
          <a:chOff x="0" y="0"/>
          <a:chExt cx="0" cy="0"/>
        </a:xfrm>
      </p:grpSpPr>
      <p:sp>
        <p:nvSpPr>
          <p:cNvPr id="67" name="Google Shape;67;p15"/>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t>PESTLE</a:t>
            </a:r>
            <a:endParaRPr/>
          </a:p>
        </p:txBody>
      </p:sp>
      <p:sp>
        <p:nvSpPr>
          <p:cNvPr id="68" name="Google Shape;68;p15"/>
          <p:cNvSpPr txBox="1"/>
          <p:nvPr>
            <p:ph idx="1" type="body"/>
          </p:nvPr>
        </p:nvSpPr>
        <p:spPr>
          <a:xfrm>
            <a:off x="311700" y="1152475"/>
            <a:ext cx="8520600" cy="3416400"/>
          </a:xfrm>
          <a:prstGeom prst="rect">
            <a:avLst/>
          </a:prstGeom>
        </p:spPr>
        <p:txBody>
          <a:bodyPr anchorCtr="0" anchor="t" bIns="91425" lIns="91425" spcFirstLastPara="1" rIns="91425" wrap="square" tIns="91425">
            <a:normAutofit fontScale="85000" lnSpcReduction="20000"/>
          </a:bodyPr>
          <a:lstStyle/>
          <a:p>
            <a:pPr indent="0" lvl="0" marL="0" rtl="0" algn="l">
              <a:spcBef>
                <a:spcPts val="1500"/>
              </a:spcBef>
              <a:spcAft>
                <a:spcPts val="0"/>
              </a:spcAft>
              <a:buNone/>
            </a:pPr>
            <a:r>
              <a:rPr b="1" lang="en-GB" sz="1200">
                <a:solidFill>
                  <a:schemeClr val="dk1"/>
                </a:solidFill>
                <a:highlight>
                  <a:schemeClr val="lt1"/>
                </a:highlight>
                <a:latin typeface="Roboto"/>
                <a:ea typeface="Roboto"/>
                <a:cs typeface="Roboto"/>
                <a:sym typeface="Roboto"/>
              </a:rPr>
              <a:t>Political:</a:t>
            </a:r>
            <a:r>
              <a:rPr lang="en-GB" sz="1200">
                <a:solidFill>
                  <a:schemeClr val="dk1"/>
                </a:solidFill>
                <a:highlight>
                  <a:schemeClr val="lt1"/>
                </a:highlight>
                <a:latin typeface="Roboto"/>
                <a:ea typeface="Roboto"/>
                <a:cs typeface="Roboto"/>
                <a:sym typeface="Roboto"/>
              </a:rPr>
              <a:t> Consider government policies regarding events, travel, and hospitality that might affect the business. For instance, changes in visa regulations or government support for the events industry.</a:t>
            </a:r>
            <a:endParaRPr sz="1200">
              <a:solidFill>
                <a:schemeClr val="dk1"/>
              </a:solidFill>
              <a:highlight>
                <a:schemeClr val="lt1"/>
              </a:highlight>
              <a:latin typeface="Roboto"/>
              <a:ea typeface="Roboto"/>
              <a:cs typeface="Roboto"/>
              <a:sym typeface="Roboto"/>
            </a:endParaRPr>
          </a:p>
          <a:p>
            <a:pPr indent="0" lvl="0" marL="0" rtl="0" algn="l">
              <a:spcBef>
                <a:spcPts val="1500"/>
              </a:spcBef>
              <a:spcAft>
                <a:spcPts val="0"/>
              </a:spcAft>
              <a:buNone/>
            </a:pPr>
            <a:r>
              <a:rPr b="1" lang="en-GB" sz="1200">
                <a:solidFill>
                  <a:schemeClr val="dk1"/>
                </a:solidFill>
                <a:highlight>
                  <a:schemeClr val="lt1"/>
                </a:highlight>
                <a:latin typeface="Roboto"/>
                <a:ea typeface="Roboto"/>
                <a:cs typeface="Roboto"/>
                <a:sym typeface="Roboto"/>
              </a:rPr>
              <a:t>Economic:</a:t>
            </a:r>
            <a:r>
              <a:rPr lang="en-GB" sz="1200">
                <a:solidFill>
                  <a:schemeClr val="dk1"/>
                </a:solidFill>
                <a:highlight>
                  <a:schemeClr val="lt1"/>
                </a:highlight>
                <a:latin typeface="Roboto"/>
                <a:ea typeface="Roboto"/>
                <a:cs typeface="Roboto"/>
                <a:sym typeface="Roboto"/>
              </a:rPr>
              <a:t> Assess economic factors such as global economic trends, exchange rates, and disposable income. Economic downturns may affect people's willingness to spend on events.</a:t>
            </a:r>
            <a:endParaRPr sz="1200">
              <a:solidFill>
                <a:schemeClr val="dk1"/>
              </a:solidFill>
              <a:highlight>
                <a:schemeClr val="lt1"/>
              </a:highlight>
              <a:latin typeface="Roboto"/>
              <a:ea typeface="Roboto"/>
              <a:cs typeface="Roboto"/>
              <a:sym typeface="Roboto"/>
            </a:endParaRPr>
          </a:p>
          <a:p>
            <a:pPr indent="0" lvl="0" marL="0" rtl="0" algn="l">
              <a:spcBef>
                <a:spcPts val="1500"/>
              </a:spcBef>
              <a:spcAft>
                <a:spcPts val="0"/>
              </a:spcAft>
              <a:buNone/>
            </a:pPr>
            <a:r>
              <a:rPr b="1" lang="en-GB" sz="1200">
                <a:solidFill>
                  <a:schemeClr val="dk1"/>
                </a:solidFill>
                <a:highlight>
                  <a:schemeClr val="lt1"/>
                </a:highlight>
                <a:latin typeface="Roboto"/>
                <a:ea typeface="Roboto"/>
                <a:cs typeface="Roboto"/>
                <a:sym typeface="Roboto"/>
              </a:rPr>
              <a:t>Sociocultural:</a:t>
            </a:r>
            <a:r>
              <a:rPr lang="en-GB" sz="1200">
                <a:solidFill>
                  <a:schemeClr val="dk1"/>
                </a:solidFill>
                <a:highlight>
                  <a:schemeClr val="lt1"/>
                </a:highlight>
                <a:latin typeface="Roboto"/>
                <a:ea typeface="Roboto"/>
                <a:cs typeface="Roboto"/>
                <a:sym typeface="Roboto"/>
              </a:rPr>
              <a:t> Examine societal and cultural trends influencing events. For example, changing preferences for sustainable events or cultural shifts in event planning.</a:t>
            </a:r>
            <a:endParaRPr sz="1200">
              <a:solidFill>
                <a:schemeClr val="dk1"/>
              </a:solidFill>
              <a:highlight>
                <a:schemeClr val="lt1"/>
              </a:highlight>
              <a:latin typeface="Roboto"/>
              <a:ea typeface="Roboto"/>
              <a:cs typeface="Roboto"/>
              <a:sym typeface="Roboto"/>
            </a:endParaRPr>
          </a:p>
          <a:p>
            <a:pPr indent="0" lvl="0" marL="0" rtl="0" algn="l">
              <a:spcBef>
                <a:spcPts val="1500"/>
              </a:spcBef>
              <a:spcAft>
                <a:spcPts val="0"/>
              </a:spcAft>
              <a:buNone/>
            </a:pPr>
            <a:r>
              <a:rPr b="1" lang="en-GB" sz="1200">
                <a:solidFill>
                  <a:schemeClr val="dk1"/>
                </a:solidFill>
                <a:highlight>
                  <a:schemeClr val="lt1"/>
                </a:highlight>
                <a:latin typeface="Roboto"/>
                <a:ea typeface="Roboto"/>
                <a:cs typeface="Roboto"/>
                <a:sym typeface="Roboto"/>
              </a:rPr>
              <a:t>Technological:</a:t>
            </a:r>
            <a:r>
              <a:rPr lang="en-GB" sz="1200">
                <a:solidFill>
                  <a:schemeClr val="dk1"/>
                </a:solidFill>
                <a:highlight>
                  <a:schemeClr val="lt1"/>
                </a:highlight>
                <a:latin typeface="Roboto"/>
                <a:ea typeface="Roboto"/>
                <a:cs typeface="Roboto"/>
                <a:sym typeface="Roboto"/>
              </a:rPr>
              <a:t> Evaluate technological advancements impacting the events industry, such as event management software, virtual event platforms, or innovations in audio-visual technology.</a:t>
            </a:r>
            <a:endParaRPr sz="1200">
              <a:solidFill>
                <a:schemeClr val="dk1"/>
              </a:solidFill>
              <a:highlight>
                <a:schemeClr val="lt1"/>
              </a:highlight>
              <a:latin typeface="Roboto"/>
              <a:ea typeface="Roboto"/>
              <a:cs typeface="Roboto"/>
              <a:sym typeface="Roboto"/>
            </a:endParaRPr>
          </a:p>
          <a:p>
            <a:pPr indent="0" lvl="0" marL="0" rtl="0" algn="l">
              <a:spcBef>
                <a:spcPts val="1500"/>
              </a:spcBef>
              <a:spcAft>
                <a:spcPts val="0"/>
              </a:spcAft>
              <a:buNone/>
            </a:pPr>
            <a:r>
              <a:rPr b="1" lang="en-GB" sz="1200">
                <a:solidFill>
                  <a:schemeClr val="dk1"/>
                </a:solidFill>
                <a:highlight>
                  <a:schemeClr val="lt1"/>
                </a:highlight>
                <a:latin typeface="Roboto"/>
                <a:ea typeface="Roboto"/>
                <a:cs typeface="Roboto"/>
                <a:sym typeface="Roboto"/>
              </a:rPr>
              <a:t>Legal:</a:t>
            </a:r>
            <a:r>
              <a:rPr lang="en-GB" sz="1200">
                <a:solidFill>
                  <a:schemeClr val="dk1"/>
                </a:solidFill>
                <a:highlight>
                  <a:schemeClr val="lt1"/>
                </a:highlight>
                <a:latin typeface="Roboto"/>
                <a:ea typeface="Roboto"/>
                <a:cs typeface="Roboto"/>
                <a:sym typeface="Roboto"/>
              </a:rPr>
              <a:t> Consider legal factors such as regulations related to events, intellectual property, and contracts. Compliance with local and international laws is crucial.</a:t>
            </a:r>
            <a:endParaRPr sz="1200">
              <a:solidFill>
                <a:schemeClr val="dk1"/>
              </a:solidFill>
              <a:highlight>
                <a:schemeClr val="lt1"/>
              </a:highlight>
              <a:latin typeface="Roboto"/>
              <a:ea typeface="Roboto"/>
              <a:cs typeface="Roboto"/>
              <a:sym typeface="Roboto"/>
            </a:endParaRPr>
          </a:p>
          <a:p>
            <a:pPr indent="0" lvl="0" marL="0" rtl="0" algn="l">
              <a:spcBef>
                <a:spcPts val="1500"/>
              </a:spcBef>
              <a:spcAft>
                <a:spcPts val="0"/>
              </a:spcAft>
              <a:buNone/>
            </a:pPr>
            <a:r>
              <a:rPr b="1" lang="en-GB" sz="1200">
                <a:solidFill>
                  <a:schemeClr val="dk1"/>
                </a:solidFill>
                <a:highlight>
                  <a:schemeClr val="lt1"/>
                </a:highlight>
                <a:latin typeface="Roboto"/>
                <a:ea typeface="Roboto"/>
                <a:cs typeface="Roboto"/>
                <a:sym typeface="Roboto"/>
              </a:rPr>
              <a:t>Environmental:</a:t>
            </a:r>
            <a:r>
              <a:rPr lang="en-GB" sz="1200">
                <a:solidFill>
                  <a:schemeClr val="dk1"/>
                </a:solidFill>
                <a:highlight>
                  <a:schemeClr val="lt1"/>
                </a:highlight>
                <a:latin typeface="Roboto"/>
                <a:ea typeface="Roboto"/>
                <a:cs typeface="Roboto"/>
                <a:sym typeface="Roboto"/>
              </a:rPr>
              <a:t> Increasing focus on sustainability and environmental considerations in event planning. Marriott Bunvoy Events may need to align its practices with eco-friendly trends.</a:t>
            </a:r>
            <a:endParaRPr sz="1200">
              <a:solidFill>
                <a:schemeClr val="dk1"/>
              </a:solidFill>
              <a:highlight>
                <a:schemeClr val="lt1"/>
              </a:highlight>
              <a:latin typeface="Roboto"/>
              <a:ea typeface="Roboto"/>
              <a:cs typeface="Roboto"/>
              <a:sym typeface="Roboto"/>
            </a:endParaRPr>
          </a:p>
          <a:p>
            <a:pPr indent="0" lvl="0" marL="0" rtl="0" algn="l">
              <a:spcBef>
                <a:spcPts val="1500"/>
              </a:spcBef>
              <a:spcAft>
                <a:spcPts val="1200"/>
              </a:spcAft>
              <a:buNone/>
            </a:pPr>
            <a:r>
              <a:t/>
            </a:r>
            <a:endParaRPr/>
          </a:p>
        </p:txBody>
      </p:sp>
      <p:pic>
        <p:nvPicPr>
          <p:cNvPr id="69" name="Google Shape;69;p15"/>
          <p:cNvPicPr preferRelativeResize="0"/>
          <p:nvPr/>
        </p:nvPicPr>
        <p:blipFill>
          <a:blip r:embed="rId3">
            <a:alphaModFix/>
          </a:blip>
          <a:stretch>
            <a:fillRect/>
          </a:stretch>
        </p:blipFill>
        <p:spPr>
          <a:xfrm>
            <a:off x="6086172" y="3945150"/>
            <a:ext cx="2746125" cy="1038250"/>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3" name="Shape 73"/>
        <p:cNvGrpSpPr/>
        <p:nvPr/>
      </p:nvGrpSpPr>
      <p:grpSpPr>
        <a:xfrm>
          <a:off x="0" y="0"/>
          <a:ext cx="0" cy="0"/>
          <a:chOff x="0" y="0"/>
          <a:chExt cx="0" cy="0"/>
        </a:xfrm>
      </p:grpSpPr>
      <p:sp>
        <p:nvSpPr>
          <p:cNvPr id="74" name="Google Shape;74;p16"/>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t>SWOT</a:t>
            </a:r>
            <a:endParaRPr/>
          </a:p>
        </p:txBody>
      </p:sp>
      <p:sp>
        <p:nvSpPr>
          <p:cNvPr id="75" name="Google Shape;75;p16"/>
          <p:cNvSpPr txBox="1"/>
          <p:nvPr>
            <p:ph idx="1" type="body"/>
          </p:nvPr>
        </p:nvSpPr>
        <p:spPr>
          <a:xfrm>
            <a:off x="311700" y="1130625"/>
            <a:ext cx="8520600" cy="3416400"/>
          </a:xfrm>
          <a:prstGeom prst="rect">
            <a:avLst/>
          </a:prstGeom>
        </p:spPr>
        <p:txBody>
          <a:bodyPr anchorCtr="0" anchor="t" bIns="91425" lIns="91425" spcFirstLastPara="1" rIns="91425" wrap="square" tIns="91425">
            <a:normAutofit lnSpcReduction="20000"/>
          </a:bodyPr>
          <a:lstStyle/>
          <a:p>
            <a:pPr indent="0" lvl="0" marL="0" rtl="0" algn="l">
              <a:spcBef>
                <a:spcPts val="1500"/>
              </a:spcBef>
              <a:spcAft>
                <a:spcPts val="0"/>
              </a:spcAft>
              <a:buNone/>
            </a:pPr>
            <a:r>
              <a:t/>
            </a:r>
            <a:endParaRPr b="1" sz="1200">
              <a:solidFill>
                <a:schemeClr val="dk1"/>
              </a:solidFill>
              <a:highlight>
                <a:schemeClr val="lt1"/>
              </a:highlight>
              <a:latin typeface="Roboto"/>
              <a:ea typeface="Roboto"/>
              <a:cs typeface="Roboto"/>
              <a:sym typeface="Roboto"/>
            </a:endParaRPr>
          </a:p>
          <a:p>
            <a:pPr indent="-304800" lvl="0" marL="457200" rtl="0" algn="l">
              <a:spcBef>
                <a:spcPts val="1500"/>
              </a:spcBef>
              <a:spcAft>
                <a:spcPts val="0"/>
              </a:spcAft>
              <a:buClr>
                <a:schemeClr val="dk1"/>
              </a:buClr>
              <a:buSzPts val="1200"/>
              <a:buFont typeface="Roboto"/>
              <a:buChar char="●"/>
            </a:pPr>
            <a:r>
              <a:rPr b="1" lang="en-GB" sz="1200">
                <a:solidFill>
                  <a:schemeClr val="dk1"/>
                </a:solidFill>
                <a:highlight>
                  <a:schemeClr val="lt1"/>
                </a:highlight>
                <a:latin typeface="Roboto"/>
                <a:ea typeface="Roboto"/>
                <a:cs typeface="Roboto"/>
                <a:sym typeface="Roboto"/>
              </a:rPr>
              <a:t>Strengths:</a:t>
            </a:r>
            <a:endParaRPr b="1" sz="1200">
              <a:solidFill>
                <a:schemeClr val="dk1"/>
              </a:solidFill>
              <a:highlight>
                <a:schemeClr val="lt1"/>
              </a:highlight>
              <a:latin typeface="Roboto"/>
              <a:ea typeface="Roboto"/>
              <a:cs typeface="Roboto"/>
              <a:sym typeface="Roboto"/>
            </a:endParaRPr>
          </a:p>
          <a:p>
            <a:pPr indent="-304800" lvl="1" marL="914400" rtl="0" algn="l">
              <a:spcBef>
                <a:spcPts val="0"/>
              </a:spcBef>
              <a:spcAft>
                <a:spcPts val="0"/>
              </a:spcAft>
              <a:buClr>
                <a:schemeClr val="dk1"/>
              </a:buClr>
              <a:buSzPts val="1200"/>
              <a:buFont typeface="Roboto"/>
              <a:buChar char="●"/>
            </a:pPr>
            <a:r>
              <a:rPr lang="en-GB" sz="1200">
                <a:solidFill>
                  <a:schemeClr val="dk1"/>
                </a:solidFill>
                <a:highlight>
                  <a:schemeClr val="lt1"/>
                </a:highlight>
                <a:latin typeface="Roboto"/>
                <a:ea typeface="Roboto"/>
                <a:cs typeface="Roboto"/>
                <a:sym typeface="Roboto"/>
              </a:rPr>
              <a:t>Marriott's strong global presence and brand reputation.</a:t>
            </a:r>
            <a:endParaRPr sz="1200">
              <a:solidFill>
                <a:schemeClr val="dk1"/>
              </a:solidFill>
              <a:highlight>
                <a:schemeClr val="lt1"/>
              </a:highlight>
              <a:latin typeface="Roboto"/>
              <a:ea typeface="Roboto"/>
              <a:cs typeface="Roboto"/>
              <a:sym typeface="Roboto"/>
            </a:endParaRPr>
          </a:p>
          <a:p>
            <a:pPr indent="-304800" lvl="1" marL="914400" rtl="0" algn="l">
              <a:spcBef>
                <a:spcPts val="0"/>
              </a:spcBef>
              <a:spcAft>
                <a:spcPts val="0"/>
              </a:spcAft>
              <a:buClr>
                <a:schemeClr val="dk1"/>
              </a:buClr>
              <a:buSzPts val="1200"/>
              <a:buFont typeface="Roboto"/>
              <a:buChar char="●"/>
            </a:pPr>
            <a:r>
              <a:rPr lang="en-GB" sz="1200">
                <a:solidFill>
                  <a:schemeClr val="dk1"/>
                </a:solidFill>
                <a:highlight>
                  <a:schemeClr val="lt1"/>
                </a:highlight>
                <a:latin typeface="Roboto"/>
                <a:ea typeface="Roboto"/>
                <a:cs typeface="Roboto"/>
                <a:sym typeface="Roboto"/>
              </a:rPr>
              <a:t>Extensive portfolio of event spaces and venues.</a:t>
            </a:r>
            <a:endParaRPr sz="1200">
              <a:solidFill>
                <a:schemeClr val="dk1"/>
              </a:solidFill>
              <a:highlight>
                <a:schemeClr val="lt1"/>
              </a:highlight>
              <a:latin typeface="Roboto"/>
              <a:ea typeface="Roboto"/>
              <a:cs typeface="Roboto"/>
              <a:sym typeface="Roboto"/>
            </a:endParaRPr>
          </a:p>
          <a:p>
            <a:pPr indent="-304800" lvl="1" marL="914400" rtl="0" algn="l">
              <a:spcBef>
                <a:spcPts val="0"/>
              </a:spcBef>
              <a:spcAft>
                <a:spcPts val="0"/>
              </a:spcAft>
              <a:buClr>
                <a:schemeClr val="dk1"/>
              </a:buClr>
              <a:buSzPts val="1200"/>
              <a:buFont typeface="Roboto"/>
              <a:buChar char="●"/>
            </a:pPr>
            <a:r>
              <a:rPr lang="en-GB" sz="1200">
                <a:solidFill>
                  <a:schemeClr val="dk1"/>
                </a:solidFill>
                <a:highlight>
                  <a:schemeClr val="lt1"/>
                </a:highlight>
                <a:latin typeface="Roboto"/>
                <a:ea typeface="Roboto"/>
                <a:cs typeface="Roboto"/>
                <a:sym typeface="Roboto"/>
              </a:rPr>
              <a:t>Experience in catering to diverse customer segments.</a:t>
            </a:r>
            <a:endParaRPr sz="1200">
              <a:solidFill>
                <a:schemeClr val="dk1"/>
              </a:solidFill>
              <a:highlight>
                <a:schemeClr val="lt1"/>
              </a:highlight>
              <a:latin typeface="Roboto"/>
              <a:ea typeface="Roboto"/>
              <a:cs typeface="Roboto"/>
              <a:sym typeface="Roboto"/>
            </a:endParaRPr>
          </a:p>
          <a:p>
            <a:pPr indent="-304800" lvl="0" marL="457200" rtl="0" algn="l">
              <a:spcBef>
                <a:spcPts val="0"/>
              </a:spcBef>
              <a:spcAft>
                <a:spcPts val="0"/>
              </a:spcAft>
              <a:buClr>
                <a:schemeClr val="dk1"/>
              </a:buClr>
              <a:buSzPts val="1200"/>
              <a:buFont typeface="Roboto"/>
              <a:buChar char="●"/>
            </a:pPr>
            <a:r>
              <a:rPr b="1" lang="en-GB" sz="1200">
                <a:solidFill>
                  <a:schemeClr val="dk1"/>
                </a:solidFill>
                <a:highlight>
                  <a:schemeClr val="lt1"/>
                </a:highlight>
                <a:latin typeface="Roboto"/>
                <a:ea typeface="Roboto"/>
                <a:cs typeface="Roboto"/>
                <a:sym typeface="Roboto"/>
              </a:rPr>
              <a:t>Weaknesses:</a:t>
            </a:r>
            <a:endParaRPr b="1" sz="1200">
              <a:solidFill>
                <a:schemeClr val="dk1"/>
              </a:solidFill>
              <a:highlight>
                <a:schemeClr val="lt1"/>
              </a:highlight>
              <a:latin typeface="Roboto"/>
              <a:ea typeface="Roboto"/>
              <a:cs typeface="Roboto"/>
              <a:sym typeface="Roboto"/>
            </a:endParaRPr>
          </a:p>
          <a:p>
            <a:pPr indent="-304800" lvl="1" marL="914400" rtl="0" algn="l">
              <a:spcBef>
                <a:spcPts val="0"/>
              </a:spcBef>
              <a:spcAft>
                <a:spcPts val="0"/>
              </a:spcAft>
              <a:buClr>
                <a:schemeClr val="dk1"/>
              </a:buClr>
              <a:buSzPts val="1200"/>
              <a:buFont typeface="Roboto"/>
              <a:buChar char="●"/>
            </a:pPr>
            <a:r>
              <a:rPr lang="en-GB" sz="1200">
                <a:solidFill>
                  <a:schemeClr val="dk1"/>
                </a:solidFill>
                <a:highlight>
                  <a:schemeClr val="lt1"/>
                </a:highlight>
                <a:latin typeface="Roboto"/>
                <a:ea typeface="Roboto"/>
                <a:cs typeface="Roboto"/>
                <a:sym typeface="Roboto"/>
              </a:rPr>
              <a:t>Dependence on the economic climate for event spending.</a:t>
            </a:r>
            <a:endParaRPr sz="1200">
              <a:solidFill>
                <a:schemeClr val="dk1"/>
              </a:solidFill>
              <a:highlight>
                <a:schemeClr val="lt1"/>
              </a:highlight>
              <a:latin typeface="Roboto"/>
              <a:ea typeface="Roboto"/>
              <a:cs typeface="Roboto"/>
              <a:sym typeface="Roboto"/>
            </a:endParaRPr>
          </a:p>
          <a:p>
            <a:pPr indent="-304800" lvl="1" marL="914400" rtl="0" algn="l">
              <a:spcBef>
                <a:spcPts val="0"/>
              </a:spcBef>
              <a:spcAft>
                <a:spcPts val="0"/>
              </a:spcAft>
              <a:buClr>
                <a:schemeClr val="dk1"/>
              </a:buClr>
              <a:buSzPts val="1200"/>
              <a:buFont typeface="Roboto"/>
              <a:buChar char="●"/>
            </a:pPr>
            <a:r>
              <a:rPr lang="en-GB" sz="1200">
                <a:solidFill>
                  <a:schemeClr val="dk1"/>
                </a:solidFill>
                <a:highlight>
                  <a:schemeClr val="lt1"/>
                </a:highlight>
                <a:latin typeface="Roboto"/>
                <a:ea typeface="Roboto"/>
                <a:cs typeface="Roboto"/>
                <a:sym typeface="Roboto"/>
              </a:rPr>
              <a:t>Intense competition in the hospitality and events industry.</a:t>
            </a:r>
            <a:endParaRPr sz="1200">
              <a:solidFill>
                <a:schemeClr val="dk1"/>
              </a:solidFill>
              <a:highlight>
                <a:schemeClr val="lt1"/>
              </a:highlight>
              <a:latin typeface="Roboto"/>
              <a:ea typeface="Roboto"/>
              <a:cs typeface="Roboto"/>
              <a:sym typeface="Roboto"/>
            </a:endParaRPr>
          </a:p>
          <a:p>
            <a:pPr indent="-304800" lvl="1" marL="914400" rtl="0" algn="l">
              <a:spcBef>
                <a:spcPts val="0"/>
              </a:spcBef>
              <a:spcAft>
                <a:spcPts val="0"/>
              </a:spcAft>
              <a:buClr>
                <a:schemeClr val="dk1"/>
              </a:buClr>
              <a:buSzPts val="1200"/>
              <a:buFont typeface="Roboto"/>
              <a:buChar char="●"/>
            </a:pPr>
            <a:r>
              <a:rPr lang="en-GB" sz="1200">
                <a:solidFill>
                  <a:schemeClr val="dk1"/>
                </a:solidFill>
                <a:highlight>
                  <a:schemeClr val="lt1"/>
                </a:highlight>
                <a:latin typeface="Roboto"/>
                <a:ea typeface="Roboto"/>
                <a:cs typeface="Roboto"/>
                <a:sym typeface="Roboto"/>
              </a:rPr>
              <a:t>Possible challenges in maintaining consistent service quality across diverse locations.</a:t>
            </a:r>
            <a:endParaRPr sz="1200">
              <a:solidFill>
                <a:schemeClr val="dk1"/>
              </a:solidFill>
              <a:highlight>
                <a:schemeClr val="lt1"/>
              </a:highlight>
              <a:latin typeface="Roboto"/>
              <a:ea typeface="Roboto"/>
              <a:cs typeface="Roboto"/>
              <a:sym typeface="Roboto"/>
            </a:endParaRPr>
          </a:p>
          <a:p>
            <a:pPr indent="-304800" lvl="0" marL="457200" rtl="0" algn="l">
              <a:spcBef>
                <a:spcPts val="0"/>
              </a:spcBef>
              <a:spcAft>
                <a:spcPts val="0"/>
              </a:spcAft>
              <a:buClr>
                <a:schemeClr val="dk1"/>
              </a:buClr>
              <a:buSzPts val="1200"/>
              <a:buFont typeface="Roboto"/>
              <a:buChar char="●"/>
            </a:pPr>
            <a:r>
              <a:rPr b="1" lang="en-GB" sz="1200">
                <a:solidFill>
                  <a:schemeClr val="dk1"/>
                </a:solidFill>
                <a:highlight>
                  <a:schemeClr val="lt1"/>
                </a:highlight>
                <a:latin typeface="Roboto"/>
                <a:ea typeface="Roboto"/>
                <a:cs typeface="Roboto"/>
                <a:sym typeface="Roboto"/>
              </a:rPr>
              <a:t>Opportunities:</a:t>
            </a:r>
            <a:endParaRPr b="1" sz="1200">
              <a:solidFill>
                <a:schemeClr val="dk1"/>
              </a:solidFill>
              <a:highlight>
                <a:schemeClr val="lt1"/>
              </a:highlight>
              <a:latin typeface="Roboto"/>
              <a:ea typeface="Roboto"/>
              <a:cs typeface="Roboto"/>
              <a:sym typeface="Roboto"/>
            </a:endParaRPr>
          </a:p>
          <a:p>
            <a:pPr indent="-304800" lvl="1" marL="914400" rtl="0" algn="l">
              <a:spcBef>
                <a:spcPts val="0"/>
              </a:spcBef>
              <a:spcAft>
                <a:spcPts val="0"/>
              </a:spcAft>
              <a:buClr>
                <a:schemeClr val="dk1"/>
              </a:buClr>
              <a:buSzPts val="1200"/>
              <a:buFont typeface="Roboto"/>
              <a:buChar char="●"/>
            </a:pPr>
            <a:r>
              <a:rPr lang="en-GB" sz="1200">
                <a:solidFill>
                  <a:schemeClr val="dk1"/>
                </a:solidFill>
                <a:highlight>
                  <a:schemeClr val="lt1"/>
                </a:highlight>
                <a:latin typeface="Roboto"/>
                <a:ea typeface="Roboto"/>
                <a:cs typeface="Roboto"/>
                <a:sym typeface="Roboto"/>
              </a:rPr>
              <a:t>Growing demand for experiential events.</a:t>
            </a:r>
            <a:endParaRPr sz="1200">
              <a:solidFill>
                <a:schemeClr val="dk1"/>
              </a:solidFill>
              <a:highlight>
                <a:schemeClr val="lt1"/>
              </a:highlight>
              <a:latin typeface="Roboto"/>
              <a:ea typeface="Roboto"/>
              <a:cs typeface="Roboto"/>
              <a:sym typeface="Roboto"/>
            </a:endParaRPr>
          </a:p>
          <a:p>
            <a:pPr indent="-304800" lvl="1" marL="914400" rtl="0" algn="l">
              <a:spcBef>
                <a:spcPts val="0"/>
              </a:spcBef>
              <a:spcAft>
                <a:spcPts val="0"/>
              </a:spcAft>
              <a:buClr>
                <a:schemeClr val="dk1"/>
              </a:buClr>
              <a:buSzPts val="1200"/>
              <a:buFont typeface="Roboto"/>
              <a:buChar char="●"/>
            </a:pPr>
            <a:r>
              <a:rPr lang="en-GB" sz="1200">
                <a:solidFill>
                  <a:schemeClr val="dk1"/>
                </a:solidFill>
                <a:highlight>
                  <a:schemeClr val="lt1"/>
                </a:highlight>
                <a:latin typeface="Roboto"/>
                <a:ea typeface="Roboto"/>
                <a:cs typeface="Roboto"/>
                <a:sym typeface="Roboto"/>
              </a:rPr>
              <a:t>Expansion into emerging markets.</a:t>
            </a:r>
            <a:endParaRPr sz="1200">
              <a:solidFill>
                <a:schemeClr val="dk1"/>
              </a:solidFill>
              <a:highlight>
                <a:schemeClr val="lt1"/>
              </a:highlight>
              <a:latin typeface="Roboto"/>
              <a:ea typeface="Roboto"/>
              <a:cs typeface="Roboto"/>
              <a:sym typeface="Roboto"/>
            </a:endParaRPr>
          </a:p>
          <a:p>
            <a:pPr indent="-304800" lvl="1" marL="914400" rtl="0" algn="l">
              <a:spcBef>
                <a:spcPts val="0"/>
              </a:spcBef>
              <a:spcAft>
                <a:spcPts val="0"/>
              </a:spcAft>
              <a:buClr>
                <a:schemeClr val="dk1"/>
              </a:buClr>
              <a:buSzPts val="1200"/>
              <a:buFont typeface="Roboto"/>
              <a:buChar char="●"/>
            </a:pPr>
            <a:r>
              <a:rPr lang="en-GB" sz="1200">
                <a:solidFill>
                  <a:schemeClr val="dk1"/>
                </a:solidFill>
                <a:highlight>
                  <a:schemeClr val="lt1"/>
                </a:highlight>
                <a:latin typeface="Roboto"/>
                <a:ea typeface="Roboto"/>
                <a:cs typeface="Roboto"/>
                <a:sym typeface="Roboto"/>
              </a:rPr>
              <a:t>Integration of technology for enhanced event experiences.</a:t>
            </a:r>
            <a:endParaRPr sz="1200">
              <a:solidFill>
                <a:schemeClr val="dk1"/>
              </a:solidFill>
              <a:highlight>
                <a:schemeClr val="lt1"/>
              </a:highlight>
              <a:latin typeface="Roboto"/>
              <a:ea typeface="Roboto"/>
              <a:cs typeface="Roboto"/>
              <a:sym typeface="Roboto"/>
            </a:endParaRPr>
          </a:p>
          <a:p>
            <a:pPr indent="-304800" lvl="0" marL="457200" rtl="0" algn="l">
              <a:spcBef>
                <a:spcPts val="0"/>
              </a:spcBef>
              <a:spcAft>
                <a:spcPts val="0"/>
              </a:spcAft>
              <a:buClr>
                <a:schemeClr val="dk1"/>
              </a:buClr>
              <a:buSzPts val="1200"/>
              <a:buFont typeface="Roboto"/>
              <a:buChar char="●"/>
            </a:pPr>
            <a:r>
              <a:rPr b="1" lang="en-GB" sz="1200">
                <a:solidFill>
                  <a:schemeClr val="dk1"/>
                </a:solidFill>
                <a:highlight>
                  <a:schemeClr val="lt1"/>
                </a:highlight>
                <a:latin typeface="Roboto"/>
                <a:ea typeface="Roboto"/>
                <a:cs typeface="Roboto"/>
                <a:sym typeface="Roboto"/>
              </a:rPr>
              <a:t>Threats:</a:t>
            </a:r>
            <a:endParaRPr b="1" sz="1200">
              <a:solidFill>
                <a:schemeClr val="dk1"/>
              </a:solidFill>
              <a:highlight>
                <a:schemeClr val="lt1"/>
              </a:highlight>
              <a:latin typeface="Roboto"/>
              <a:ea typeface="Roboto"/>
              <a:cs typeface="Roboto"/>
              <a:sym typeface="Roboto"/>
            </a:endParaRPr>
          </a:p>
          <a:p>
            <a:pPr indent="-304800" lvl="1" marL="914400" rtl="0" algn="l">
              <a:spcBef>
                <a:spcPts val="0"/>
              </a:spcBef>
              <a:spcAft>
                <a:spcPts val="0"/>
              </a:spcAft>
              <a:buClr>
                <a:schemeClr val="dk1"/>
              </a:buClr>
              <a:buSzPts val="1200"/>
              <a:buFont typeface="Roboto"/>
              <a:buChar char="●"/>
            </a:pPr>
            <a:r>
              <a:rPr lang="en-GB" sz="1200">
                <a:solidFill>
                  <a:schemeClr val="dk1"/>
                </a:solidFill>
                <a:highlight>
                  <a:schemeClr val="lt1"/>
                </a:highlight>
                <a:latin typeface="Roboto"/>
                <a:ea typeface="Roboto"/>
                <a:cs typeface="Roboto"/>
                <a:sym typeface="Roboto"/>
              </a:rPr>
              <a:t>Economic downturns impacting travel and event budgets.</a:t>
            </a:r>
            <a:endParaRPr sz="1200">
              <a:solidFill>
                <a:schemeClr val="dk1"/>
              </a:solidFill>
              <a:highlight>
                <a:schemeClr val="lt1"/>
              </a:highlight>
              <a:latin typeface="Roboto"/>
              <a:ea typeface="Roboto"/>
              <a:cs typeface="Roboto"/>
              <a:sym typeface="Roboto"/>
            </a:endParaRPr>
          </a:p>
          <a:p>
            <a:pPr indent="-304800" lvl="1" marL="914400" rtl="0" algn="l">
              <a:spcBef>
                <a:spcPts val="0"/>
              </a:spcBef>
              <a:spcAft>
                <a:spcPts val="0"/>
              </a:spcAft>
              <a:buClr>
                <a:schemeClr val="dk1"/>
              </a:buClr>
              <a:buSzPts val="1200"/>
              <a:buFont typeface="Roboto"/>
              <a:buChar char="●"/>
            </a:pPr>
            <a:r>
              <a:rPr lang="en-GB" sz="1200">
                <a:solidFill>
                  <a:schemeClr val="dk1"/>
                </a:solidFill>
                <a:highlight>
                  <a:schemeClr val="lt1"/>
                </a:highlight>
                <a:latin typeface="Roboto"/>
                <a:ea typeface="Roboto"/>
                <a:cs typeface="Roboto"/>
                <a:sym typeface="Roboto"/>
              </a:rPr>
              <a:t>Intense competition from local and global event service providers.</a:t>
            </a:r>
            <a:endParaRPr sz="1200">
              <a:solidFill>
                <a:schemeClr val="dk1"/>
              </a:solidFill>
              <a:highlight>
                <a:schemeClr val="lt1"/>
              </a:highlight>
              <a:latin typeface="Roboto"/>
              <a:ea typeface="Roboto"/>
              <a:cs typeface="Roboto"/>
              <a:sym typeface="Roboto"/>
            </a:endParaRPr>
          </a:p>
          <a:p>
            <a:pPr indent="-304800" lvl="1" marL="914400" rtl="0" algn="l">
              <a:spcBef>
                <a:spcPts val="0"/>
              </a:spcBef>
              <a:spcAft>
                <a:spcPts val="0"/>
              </a:spcAft>
              <a:buClr>
                <a:schemeClr val="dk1"/>
              </a:buClr>
              <a:buSzPts val="1200"/>
              <a:buFont typeface="Roboto"/>
              <a:buChar char="●"/>
            </a:pPr>
            <a:r>
              <a:rPr lang="en-GB" sz="1200">
                <a:solidFill>
                  <a:schemeClr val="dk1"/>
                </a:solidFill>
                <a:highlight>
                  <a:schemeClr val="lt1"/>
                </a:highlight>
                <a:latin typeface="Roboto"/>
                <a:ea typeface="Roboto"/>
                <a:cs typeface="Roboto"/>
                <a:sym typeface="Roboto"/>
              </a:rPr>
              <a:t>Regulatory changes affecting the events industry.</a:t>
            </a:r>
            <a:endParaRPr/>
          </a:p>
        </p:txBody>
      </p:sp>
      <p:pic>
        <p:nvPicPr>
          <p:cNvPr id="76" name="Google Shape;76;p16"/>
          <p:cNvPicPr preferRelativeResize="0"/>
          <p:nvPr/>
        </p:nvPicPr>
        <p:blipFill>
          <a:blip r:embed="rId3">
            <a:alphaModFix/>
          </a:blip>
          <a:stretch>
            <a:fillRect/>
          </a:stretch>
        </p:blipFill>
        <p:spPr>
          <a:xfrm>
            <a:off x="6003363" y="445025"/>
            <a:ext cx="2828925" cy="1619250"/>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0" name="Shape 80"/>
        <p:cNvGrpSpPr/>
        <p:nvPr/>
      </p:nvGrpSpPr>
      <p:grpSpPr>
        <a:xfrm>
          <a:off x="0" y="0"/>
          <a:ext cx="0" cy="0"/>
          <a:chOff x="0" y="0"/>
          <a:chExt cx="0" cy="0"/>
        </a:xfrm>
      </p:grpSpPr>
      <p:sp>
        <p:nvSpPr>
          <p:cNvPr id="81" name="Google Shape;81;p17"/>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p>
            <a:pPr indent="0" lvl="0" marL="0" rtl="0" algn="l">
              <a:lnSpc>
                <a:spcPct val="115000"/>
              </a:lnSpc>
              <a:spcBef>
                <a:spcPts val="0"/>
              </a:spcBef>
              <a:spcAft>
                <a:spcPts val="1200"/>
              </a:spcAft>
              <a:buNone/>
            </a:pPr>
            <a:r>
              <a:rPr b="1" lang="en-GB" sz="1200">
                <a:highlight>
                  <a:schemeClr val="lt1"/>
                </a:highlight>
                <a:latin typeface="Roboto"/>
                <a:ea typeface="Roboto"/>
                <a:cs typeface="Roboto"/>
                <a:sym typeface="Roboto"/>
              </a:rPr>
              <a:t>Marketing Strategies:</a:t>
            </a:r>
            <a:endParaRPr>
              <a:highlight>
                <a:schemeClr val="lt1"/>
              </a:highlight>
            </a:endParaRPr>
          </a:p>
        </p:txBody>
      </p:sp>
      <p:sp>
        <p:nvSpPr>
          <p:cNvPr id="82" name="Google Shape;82;p17"/>
          <p:cNvSpPr txBox="1"/>
          <p:nvPr>
            <p:ph idx="1" type="body"/>
          </p:nvPr>
        </p:nvSpPr>
        <p:spPr>
          <a:xfrm>
            <a:off x="311700" y="1152475"/>
            <a:ext cx="8520600" cy="3416400"/>
          </a:xfrm>
          <a:prstGeom prst="rect">
            <a:avLst/>
          </a:prstGeom>
        </p:spPr>
        <p:txBody>
          <a:bodyPr anchorCtr="0" anchor="t" bIns="91425" lIns="91425" spcFirstLastPara="1" rIns="91425" wrap="square" tIns="91425">
            <a:normAutofit/>
          </a:bodyPr>
          <a:lstStyle/>
          <a:p>
            <a:pPr indent="0" lvl="0" marL="0" rtl="0" algn="l">
              <a:spcBef>
                <a:spcPts val="1500"/>
              </a:spcBef>
              <a:spcAft>
                <a:spcPts val="0"/>
              </a:spcAft>
              <a:buNone/>
            </a:pPr>
            <a:r>
              <a:rPr lang="en-GB" sz="1200">
                <a:solidFill>
                  <a:schemeClr val="dk1"/>
                </a:solidFill>
                <a:highlight>
                  <a:schemeClr val="lt1"/>
                </a:highlight>
                <a:latin typeface="Roboto"/>
                <a:ea typeface="Roboto"/>
                <a:cs typeface="Roboto"/>
                <a:sym typeface="Roboto"/>
              </a:rPr>
              <a:t>Based on the analysis, Marriott Bonvoy Events can devise marketing strategies, such as:</a:t>
            </a:r>
            <a:endParaRPr sz="1200">
              <a:solidFill>
                <a:schemeClr val="dk1"/>
              </a:solidFill>
              <a:highlight>
                <a:schemeClr val="lt1"/>
              </a:highlight>
              <a:latin typeface="Roboto"/>
              <a:ea typeface="Roboto"/>
              <a:cs typeface="Roboto"/>
              <a:sym typeface="Roboto"/>
            </a:endParaRPr>
          </a:p>
          <a:p>
            <a:pPr indent="-304800" lvl="0" marL="457200" rtl="0" algn="l">
              <a:spcBef>
                <a:spcPts val="1500"/>
              </a:spcBef>
              <a:spcAft>
                <a:spcPts val="0"/>
              </a:spcAft>
              <a:buClr>
                <a:schemeClr val="dk1"/>
              </a:buClr>
              <a:buSzPts val="1200"/>
              <a:buFont typeface="Roboto"/>
              <a:buChar char="●"/>
            </a:pPr>
            <a:r>
              <a:rPr lang="en-GB" sz="1200">
                <a:solidFill>
                  <a:schemeClr val="dk1"/>
                </a:solidFill>
                <a:highlight>
                  <a:schemeClr val="lt1"/>
                </a:highlight>
                <a:latin typeface="Roboto"/>
                <a:ea typeface="Roboto"/>
                <a:cs typeface="Roboto"/>
                <a:sym typeface="Roboto"/>
              </a:rPr>
              <a:t>Leveraging technology for virtual and hybrid event solutions.</a:t>
            </a:r>
            <a:endParaRPr sz="1200">
              <a:solidFill>
                <a:schemeClr val="dk1"/>
              </a:solidFill>
              <a:highlight>
                <a:schemeClr val="lt1"/>
              </a:highlight>
              <a:latin typeface="Roboto"/>
              <a:ea typeface="Roboto"/>
              <a:cs typeface="Roboto"/>
              <a:sym typeface="Roboto"/>
            </a:endParaRPr>
          </a:p>
          <a:p>
            <a:pPr indent="-304800" lvl="0" marL="457200" rtl="0" algn="l">
              <a:spcBef>
                <a:spcPts val="0"/>
              </a:spcBef>
              <a:spcAft>
                <a:spcPts val="0"/>
              </a:spcAft>
              <a:buClr>
                <a:schemeClr val="dk1"/>
              </a:buClr>
              <a:buSzPts val="1200"/>
              <a:buFont typeface="Roboto"/>
              <a:buChar char="●"/>
            </a:pPr>
            <a:r>
              <a:rPr lang="en-GB" sz="1200">
                <a:solidFill>
                  <a:schemeClr val="dk1"/>
                </a:solidFill>
                <a:highlight>
                  <a:schemeClr val="lt1"/>
                </a:highlight>
                <a:latin typeface="Roboto"/>
                <a:ea typeface="Roboto"/>
                <a:cs typeface="Roboto"/>
                <a:sym typeface="Roboto"/>
              </a:rPr>
              <a:t>Emphasizing sustainability and eco-friendly event practices.</a:t>
            </a:r>
            <a:endParaRPr sz="1200">
              <a:solidFill>
                <a:schemeClr val="dk1"/>
              </a:solidFill>
              <a:highlight>
                <a:schemeClr val="lt1"/>
              </a:highlight>
              <a:latin typeface="Roboto"/>
              <a:ea typeface="Roboto"/>
              <a:cs typeface="Roboto"/>
              <a:sym typeface="Roboto"/>
            </a:endParaRPr>
          </a:p>
          <a:p>
            <a:pPr indent="-304800" lvl="0" marL="457200" rtl="0" algn="l">
              <a:spcBef>
                <a:spcPts val="0"/>
              </a:spcBef>
              <a:spcAft>
                <a:spcPts val="0"/>
              </a:spcAft>
              <a:buClr>
                <a:schemeClr val="dk1"/>
              </a:buClr>
              <a:buSzPts val="1200"/>
              <a:buFont typeface="Roboto"/>
              <a:buChar char="●"/>
            </a:pPr>
            <a:r>
              <a:rPr lang="en-GB" sz="1200">
                <a:solidFill>
                  <a:schemeClr val="dk1"/>
                </a:solidFill>
                <a:highlight>
                  <a:schemeClr val="lt1"/>
                </a:highlight>
                <a:latin typeface="Roboto"/>
                <a:ea typeface="Roboto"/>
                <a:cs typeface="Roboto"/>
                <a:sym typeface="Roboto"/>
              </a:rPr>
              <a:t>Tailoring marketing efforts to specific cultural preferences in different regions.</a:t>
            </a:r>
            <a:endParaRPr sz="1200">
              <a:solidFill>
                <a:schemeClr val="dk1"/>
              </a:solidFill>
              <a:highlight>
                <a:schemeClr val="lt1"/>
              </a:highlight>
              <a:latin typeface="Roboto"/>
              <a:ea typeface="Roboto"/>
              <a:cs typeface="Roboto"/>
              <a:sym typeface="Roboto"/>
            </a:endParaRPr>
          </a:p>
          <a:p>
            <a:pPr indent="-304800" lvl="0" marL="457200" rtl="0" algn="l">
              <a:spcBef>
                <a:spcPts val="0"/>
              </a:spcBef>
              <a:spcAft>
                <a:spcPts val="0"/>
              </a:spcAft>
              <a:buClr>
                <a:schemeClr val="dk1"/>
              </a:buClr>
              <a:buSzPts val="1200"/>
              <a:buFont typeface="Roboto"/>
              <a:buChar char="●"/>
            </a:pPr>
            <a:r>
              <a:rPr lang="en-GB" sz="1200">
                <a:solidFill>
                  <a:schemeClr val="dk1"/>
                </a:solidFill>
                <a:highlight>
                  <a:schemeClr val="lt1"/>
                </a:highlight>
                <a:latin typeface="Roboto"/>
                <a:ea typeface="Roboto"/>
                <a:cs typeface="Roboto"/>
                <a:sym typeface="Roboto"/>
              </a:rPr>
              <a:t>Collaborating with local partners to enhance brand visibility.</a:t>
            </a:r>
            <a:endParaRPr sz="1200">
              <a:solidFill>
                <a:schemeClr val="dk1"/>
              </a:solidFill>
              <a:highlight>
                <a:schemeClr val="lt1"/>
              </a:highlight>
              <a:latin typeface="Roboto"/>
              <a:ea typeface="Roboto"/>
              <a:cs typeface="Roboto"/>
              <a:sym typeface="Roboto"/>
            </a:endParaRPr>
          </a:p>
          <a:p>
            <a:pPr indent="-304800" lvl="0" marL="457200" rtl="0" algn="l">
              <a:spcBef>
                <a:spcPts val="0"/>
              </a:spcBef>
              <a:spcAft>
                <a:spcPts val="0"/>
              </a:spcAft>
              <a:buClr>
                <a:schemeClr val="dk1"/>
              </a:buClr>
              <a:buSzPts val="1200"/>
              <a:buFont typeface="Roboto"/>
              <a:buChar char="●"/>
            </a:pPr>
            <a:r>
              <a:rPr lang="en-GB" sz="1200">
                <a:solidFill>
                  <a:schemeClr val="dk1"/>
                </a:solidFill>
                <a:highlight>
                  <a:schemeClr val="lt1"/>
                </a:highlight>
                <a:latin typeface="Roboto"/>
                <a:ea typeface="Roboto"/>
                <a:cs typeface="Roboto"/>
                <a:sym typeface="Roboto"/>
              </a:rPr>
              <a:t>Offering diverse packages to cater to various event needs and budgets.</a:t>
            </a:r>
            <a:endParaRPr/>
          </a:p>
        </p:txBody>
      </p:sp>
      <p:pic>
        <p:nvPicPr>
          <p:cNvPr id="83" name="Google Shape;83;p17"/>
          <p:cNvPicPr preferRelativeResize="0"/>
          <p:nvPr/>
        </p:nvPicPr>
        <p:blipFill>
          <a:blip r:embed="rId3">
            <a:alphaModFix/>
          </a:blip>
          <a:stretch>
            <a:fillRect/>
          </a:stretch>
        </p:blipFill>
        <p:spPr>
          <a:xfrm>
            <a:off x="5821000" y="2571750"/>
            <a:ext cx="3226788" cy="2472073"/>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7" name="Shape 87"/>
        <p:cNvGrpSpPr/>
        <p:nvPr/>
      </p:nvGrpSpPr>
      <p:grpSpPr>
        <a:xfrm>
          <a:off x="0" y="0"/>
          <a:ext cx="0" cy="0"/>
          <a:chOff x="0" y="0"/>
          <a:chExt cx="0" cy="0"/>
        </a:xfrm>
      </p:grpSpPr>
      <p:sp>
        <p:nvSpPr>
          <p:cNvPr id="88" name="Google Shape;88;p18"/>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lnSpc>
                <a:spcPct val="160000"/>
              </a:lnSpc>
              <a:spcBef>
                <a:spcPts val="1400"/>
              </a:spcBef>
              <a:spcAft>
                <a:spcPts val="0"/>
              </a:spcAft>
              <a:buNone/>
            </a:pPr>
            <a:r>
              <a:rPr b="1" lang="en-GB" sz="1650">
                <a:highlight>
                  <a:schemeClr val="lt1"/>
                </a:highlight>
                <a:latin typeface="Roboto"/>
                <a:ea typeface="Roboto"/>
                <a:cs typeface="Roboto"/>
                <a:sym typeface="Roboto"/>
              </a:rPr>
              <a:t>Marketing Mix for Marriott Bonvoy Events:</a:t>
            </a:r>
            <a:endParaRPr b="1" sz="1650">
              <a:highlight>
                <a:schemeClr val="lt1"/>
              </a:highlight>
              <a:latin typeface="Roboto"/>
              <a:ea typeface="Roboto"/>
              <a:cs typeface="Roboto"/>
              <a:sym typeface="Roboto"/>
            </a:endParaRPr>
          </a:p>
          <a:p>
            <a:pPr indent="0" lvl="0" marL="0" rtl="0" algn="l">
              <a:lnSpc>
                <a:spcPct val="115000"/>
              </a:lnSpc>
              <a:spcBef>
                <a:spcPts val="400"/>
              </a:spcBef>
              <a:spcAft>
                <a:spcPts val="0"/>
              </a:spcAft>
              <a:buNone/>
            </a:pPr>
            <a:r>
              <a:t/>
            </a:r>
            <a:endParaRPr sz="1100">
              <a:solidFill>
                <a:srgbClr val="000000"/>
              </a:solidFill>
            </a:endParaRPr>
          </a:p>
          <a:p>
            <a:pPr indent="0" lvl="0" marL="0" rtl="0" algn="l">
              <a:spcBef>
                <a:spcPts val="0"/>
              </a:spcBef>
              <a:spcAft>
                <a:spcPts val="0"/>
              </a:spcAft>
              <a:buNone/>
            </a:pPr>
            <a:r>
              <a:t/>
            </a:r>
            <a:endParaRPr/>
          </a:p>
        </p:txBody>
      </p:sp>
      <p:sp>
        <p:nvSpPr>
          <p:cNvPr id="89" name="Google Shape;89;p18"/>
          <p:cNvSpPr txBox="1"/>
          <p:nvPr>
            <p:ph idx="1" type="body"/>
          </p:nvPr>
        </p:nvSpPr>
        <p:spPr>
          <a:xfrm>
            <a:off x="311700" y="1152475"/>
            <a:ext cx="8520600" cy="3416400"/>
          </a:xfrm>
          <a:prstGeom prst="rect">
            <a:avLst/>
          </a:prstGeom>
        </p:spPr>
        <p:txBody>
          <a:bodyPr anchorCtr="0" anchor="t" bIns="91425" lIns="91425" spcFirstLastPara="1" rIns="91425" wrap="square" tIns="91425">
            <a:normAutofit fontScale="92500" lnSpcReduction="10000"/>
          </a:bodyPr>
          <a:lstStyle/>
          <a:p>
            <a:pPr indent="0" lvl="0" marL="0" rtl="0" algn="l">
              <a:lnSpc>
                <a:spcPct val="150000"/>
              </a:lnSpc>
              <a:spcBef>
                <a:spcPts val="1200"/>
              </a:spcBef>
              <a:spcAft>
                <a:spcPts val="0"/>
              </a:spcAft>
              <a:buNone/>
            </a:pPr>
            <a:r>
              <a:rPr lang="en-GB" sz="1100">
                <a:solidFill>
                  <a:schemeClr val="dk1"/>
                </a:solidFill>
                <a:highlight>
                  <a:schemeClr val="lt1"/>
                </a:highlight>
                <a:latin typeface="Roboto"/>
                <a:ea typeface="Roboto"/>
                <a:cs typeface="Roboto"/>
                <a:sym typeface="Roboto"/>
              </a:rPr>
              <a:t>1. </a:t>
            </a:r>
            <a:r>
              <a:rPr b="1" lang="en-GB" sz="1100">
                <a:solidFill>
                  <a:schemeClr val="dk1"/>
                </a:solidFill>
                <a:highlight>
                  <a:schemeClr val="lt1"/>
                </a:highlight>
                <a:latin typeface="Roboto"/>
                <a:ea typeface="Roboto"/>
                <a:cs typeface="Roboto"/>
                <a:sym typeface="Roboto"/>
              </a:rPr>
              <a:t>Product:</a:t>
            </a:r>
            <a:endParaRPr b="1" sz="1100">
              <a:solidFill>
                <a:schemeClr val="dk1"/>
              </a:solidFill>
              <a:highlight>
                <a:schemeClr val="lt1"/>
              </a:highlight>
              <a:latin typeface="Roboto"/>
              <a:ea typeface="Roboto"/>
              <a:cs typeface="Roboto"/>
              <a:sym typeface="Roboto"/>
            </a:endParaRPr>
          </a:p>
          <a:p>
            <a:pPr indent="-299085" lvl="0" marL="457200" rtl="0" algn="l">
              <a:spcBef>
                <a:spcPts val="200"/>
              </a:spcBef>
              <a:spcAft>
                <a:spcPts val="0"/>
              </a:spcAft>
              <a:buClr>
                <a:schemeClr val="dk1"/>
              </a:buClr>
              <a:buSzPct val="100000"/>
              <a:buFont typeface="Roboto"/>
              <a:buChar char="●"/>
            </a:pPr>
            <a:r>
              <a:rPr lang="en-GB" sz="1200">
                <a:solidFill>
                  <a:schemeClr val="dk1"/>
                </a:solidFill>
                <a:highlight>
                  <a:schemeClr val="lt1"/>
                </a:highlight>
                <a:latin typeface="Roboto"/>
                <a:ea typeface="Roboto"/>
                <a:cs typeface="Roboto"/>
                <a:sym typeface="Roboto"/>
              </a:rPr>
              <a:t>Marriott Bonvoy Events would offer a range of event services, including conference facilities, meeting rooms, banquet halls, and event planning services. The focus might be on providing customizable and high-quality event experiences.</a:t>
            </a:r>
            <a:endParaRPr sz="1200">
              <a:solidFill>
                <a:schemeClr val="dk1"/>
              </a:solidFill>
              <a:highlight>
                <a:schemeClr val="lt1"/>
              </a:highlight>
              <a:latin typeface="Roboto"/>
              <a:ea typeface="Roboto"/>
              <a:cs typeface="Roboto"/>
              <a:sym typeface="Roboto"/>
            </a:endParaRPr>
          </a:p>
          <a:p>
            <a:pPr indent="0" lvl="0" marL="0" rtl="0" algn="l">
              <a:lnSpc>
                <a:spcPct val="150000"/>
              </a:lnSpc>
              <a:spcBef>
                <a:spcPts val="1500"/>
              </a:spcBef>
              <a:spcAft>
                <a:spcPts val="0"/>
              </a:spcAft>
              <a:buNone/>
            </a:pPr>
            <a:r>
              <a:rPr lang="en-GB" sz="1100">
                <a:solidFill>
                  <a:schemeClr val="dk1"/>
                </a:solidFill>
                <a:highlight>
                  <a:schemeClr val="lt1"/>
                </a:highlight>
                <a:latin typeface="Roboto"/>
                <a:ea typeface="Roboto"/>
                <a:cs typeface="Roboto"/>
                <a:sym typeface="Roboto"/>
              </a:rPr>
              <a:t>2. </a:t>
            </a:r>
            <a:r>
              <a:rPr b="1" lang="en-GB" sz="1100">
                <a:solidFill>
                  <a:schemeClr val="dk1"/>
                </a:solidFill>
                <a:highlight>
                  <a:schemeClr val="lt1"/>
                </a:highlight>
                <a:latin typeface="Roboto"/>
                <a:ea typeface="Roboto"/>
                <a:cs typeface="Roboto"/>
                <a:sym typeface="Roboto"/>
              </a:rPr>
              <a:t>Price:</a:t>
            </a:r>
            <a:endParaRPr b="1" sz="1100">
              <a:solidFill>
                <a:schemeClr val="dk1"/>
              </a:solidFill>
              <a:highlight>
                <a:schemeClr val="lt1"/>
              </a:highlight>
              <a:latin typeface="Roboto"/>
              <a:ea typeface="Roboto"/>
              <a:cs typeface="Roboto"/>
              <a:sym typeface="Roboto"/>
            </a:endParaRPr>
          </a:p>
          <a:p>
            <a:pPr indent="-299085" lvl="0" marL="457200" rtl="0" algn="l">
              <a:spcBef>
                <a:spcPts val="200"/>
              </a:spcBef>
              <a:spcAft>
                <a:spcPts val="0"/>
              </a:spcAft>
              <a:buClr>
                <a:schemeClr val="dk1"/>
              </a:buClr>
              <a:buSzPct val="100000"/>
              <a:buFont typeface="Roboto"/>
              <a:buChar char="●"/>
            </a:pPr>
            <a:r>
              <a:rPr lang="en-GB" sz="1200">
                <a:solidFill>
                  <a:schemeClr val="dk1"/>
                </a:solidFill>
                <a:highlight>
                  <a:schemeClr val="lt1"/>
                </a:highlight>
                <a:latin typeface="Roboto"/>
                <a:ea typeface="Roboto"/>
                <a:cs typeface="Roboto"/>
                <a:sym typeface="Roboto"/>
              </a:rPr>
              <a:t>Pricing strategies could vary based on the type of event, location, and additional services required. For example, pricing might be tiered for different event packages, with additional charges for catering, audio-visual equipment, and other amenities.</a:t>
            </a:r>
            <a:endParaRPr sz="1200">
              <a:solidFill>
                <a:schemeClr val="dk1"/>
              </a:solidFill>
              <a:highlight>
                <a:schemeClr val="lt1"/>
              </a:highlight>
              <a:latin typeface="Roboto"/>
              <a:ea typeface="Roboto"/>
              <a:cs typeface="Roboto"/>
              <a:sym typeface="Roboto"/>
            </a:endParaRPr>
          </a:p>
          <a:p>
            <a:pPr indent="0" lvl="0" marL="0" rtl="0" algn="l">
              <a:lnSpc>
                <a:spcPct val="150000"/>
              </a:lnSpc>
              <a:spcBef>
                <a:spcPts val="1500"/>
              </a:spcBef>
              <a:spcAft>
                <a:spcPts val="0"/>
              </a:spcAft>
              <a:buNone/>
            </a:pPr>
            <a:r>
              <a:rPr lang="en-GB" sz="1100">
                <a:solidFill>
                  <a:schemeClr val="dk1"/>
                </a:solidFill>
                <a:highlight>
                  <a:schemeClr val="lt1"/>
                </a:highlight>
                <a:latin typeface="Roboto"/>
                <a:ea typeface="Roboto"/>
                <a:cs typeface="Roboto"/>
                <a:sym typeface="Roboto"/>
              </a:rPr>
              <a:t>3. </a:t>
            </a:r>
            <a:r>
              <a:rPr b="1" lang="en-GB" sz="1100">
                <a:solidFill>
                  <a:schemeClr val="dk1"/>
                </a:solidFill>
                <a:highlight>
                  <a:schemeClr val="lt1"/>
                </a:highlight>
                <a:latin typeface="Roboto"/>
                <a:ea typeface="Roboto"/>
                <a:cs typeface="Roboto"/>
                <a:sym typeface="Roboto"/>
              </a:rPr>
              <a:t>Place:</a:t>
            </a:r>
            <a:endParaRPr b="1" sz="1100">
              <a:solidFill>
                <a:schemeClr val="dk1"/>
              </a:solidFill>
              <a:highlight>
                <a:schemeClr val="lt1"/>
              </a:highlight>
              <a:latin typeface="Roboto"/>
              <a:ea typeface="Roboto"/>
              <a:cs typeface="Roboto"/>
              <a:sym typeface="Roboto"/>
            </a:endParaRPr>
          </a:p>
          <a:p>
            <a:pPr indent="-299085" lvl="0" marL="457200" rtl="0" algn="l">
              <a:spcBef>
                <a:spcPts val="200"/>
              </a:spcBef>
              <a:spcAft>
                <a:spcPts val="0"/>
              </a:spcAft>
              <a:buClr>
                <a:schemeClr val="dk1"/>
              </a:buClr>
              <a:buSzPct val="100000"/>
              <a:buFont typeface="Roboto"/>
              <a:buChar char="●"/>
            </a:pPr>
            <a:r>
              <a:rPr lang="en-GB" sz="1200">
                <a:solidFill>
                  <a:schemeClr val="dk1"/>
                </a:solidFill>
                <a:highlight>
                  <a:schemeClr val="lt1"/>
                </a:highlight>
                <a:latin typeface="Roboto"/>
                <a:ea typeface="Roboto"/>
                <a:cs typeface="Roboto"/>
                <a:sym typeface="Roboto"/>
              </a:rPr>
              <a:t>Marriott Bonvoy Events would strategically choose locations for its event venues, ensuring accessibility and attractiveness for a diverse range of events. The company might also leverage online platforms for bookings and reservations.</a:t>
            </a:r>
            <a:endParaRPr sz="1200">
              <a:solidFill>
                <a:schemeClr val="dk1"/>
              </a:solidFill>
              <a:highlight>
                <a:schemeClr val="lt1"/>
              </a:highlight>
              <a:latin typeface="Roboto"/>
              <a:ea typeface="Roboto"/>
              <a:cs typeface="Roboto"/>
              <a:sym typeface="Roboto"/>
            </a:endParaRPr>
          </a:p>
          <a:p>
            <a:pPr indent="0" lvl="0" marL="0" rtl="0" algn="l">
              <a:lnSpc>
                <a:spcPct val="150000"/>
              </a:lnSpc>
              <a:spcBef>
                <a:spcPts val="1500"/>
              </a:spcBef>
              <a:spcAft>
                <a:spcPts val="0"/>
              </a:spcAft>
              <a:buNone/>
            </a:pPr>
            <a:r>
              <a:rPr lang="en-GB" sz="1100">
                <a:solidFill>
                  <a:schemeClr val="dk1"/>
                </a:solidFill>
                <a:highlight>
                  <a:schemeClr val="lt1"/>
                </a:highlight>
                <a:latin typeface="Roboto"/>
                <a:ea typeface="Roboto"/>
                <a:cs typeface="Roboto"/>
                <a:sym typeface="Roboto"/>
              </a:rPr>
              <a:t>4. </a:t>
            </a:r>
            <a:r>
              <a:rPr b="1" lang="en-GB" sz="1100">
                <a:solidFill>
                  <a:schemeClr val="dk1"/>
                </a:solidFill>
                <a:highlight>
                  <a:schemeClr val="lt1"/>
                </a:highlight>
                <a:latin typeface="Roboto"/>
                <a:ea typeface="Roboto"/>
                <a:cs typeface="Roboto"/>
                <a:sym typeface="Roboto"/>
              </a:rPr>
              <a:t>Promotion:</a:t>
            </a:r>
            <a:endParaRPr b="1" sz="1100">
              <a:solidFill>
                <a:schemeClr val="dk1"/>
              </a:solidFill>
              <a:highlight>
                <a:schemeClr val="lt1"/>
              </a:highlight>
              <a:latin typeface="Roboto"/>
              <a:ea typeface="Roboto"/>
              <a:cs typeface="Roboto"/>
              <a:sym typeface="Roboto"/>
            </a:endParaRPr>
          </a:p>
          <a:p>
            <a:pPr indent="-299085" lvl="0" marL="457200" rtl="0" algn="l">
              <a:spcBef>
                <a:spcPts val="200"/>
              </a:spcBef>
              <a:spcAft>
                <a:spcPts val="0"/>
              </a:spcAft>
              <a:buClr>
                <a:schemeClr val="dk1"/>
              </a:buClr>
              <a:buSzPct val="100000"/>
              <a:buFont typeface="Roboto"/>
              <a:buChar char="●"/>
            </a:pPr>
            <a:r>
              <a:rPr lang="en-GB" sz="1200">
                <a:solidFill>
                  <a:schemeClr val="dk1"/>
                </a:solidFill>
                <a:highlight>
                  <a:schemeClr val="lt1"/>
                </a:highlight>
                <a:latin typeface="Roboto"/>
                <a:ea typeface="Roboto"/>
                <a:cs typeface="Roboto"/>
                <a:sym typeface="Roboto"/>
              </a:rPr>
              <a:t>Marketing promotions could involve a mix of online and offline channels. Social media, email marketing, and partnerships with event planners could be employed. Additionally, participating in industry trade shows and sponsoring relevant events could enhance visibility.</a:t>
            </a:r>
            <a:endParaRPr/>
          </a:p>
        </p:txBody>
      </p:sp>
      <p:pic>
        <p:nvPicPr>
          <p:cNvPr id="90" name="Google Shape;90;p18"/>
          <p:cNvPicPr preferRelativeResize="0"/>
          <p:nvPr/>
        </p:nvPicPr>
        <p:blipFill>
          <a:blip r:embed="rId3">
            <a:alphaModFix/>
          </a:blip>
          <a:stretch>
            <a:fillRect/>
          </a:stretch>
        </p:blipFill>
        <p:spPr>
          <a:xfrm>
            <a:off x="6467600" y="-12"/>
            <a:ext cx="2676400" cy="1341675"/>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4" name="Shape 94"/>
        <p:cNvGrpSpPr/>
        <p:nvPr/>
      </p:nvGrpSpPr>
      <p:grpSpPr>
        <a:xfrm>
          <a:off x="0" y="0"/>
          <a:ext cx="0" cy="0"/>
          <a:chOff x="0" y="0"/>
          <a:chExt cx="0" cy="0"/>
        </a:xfrm>
      </p:grpSpPr>
      <p:sp>
        <p:nvSpPr>
          <p:cNvPr id="95" name="Google Shape;95;p19"/>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lnSpc>
                <a:spcPct val="160000"/>
              </a:lnSpc>
              <a:spcBef>
                <a:spcPts val="1400"/>
              </a:spcBef>
              <a:spcAft>
                <a:spcPts val="400"/>
              </a:spcAft>
              <a:buNone/>
            </a:pPr>
            <a:r>
              <a:rPr b="1" lang="en-GB" sz="1650">
                <a:highlight>
                  <a:schemeClr val="lt1"/>
                </a:highlight>
                <a:latin typeface="Roboto"/>
                <a:ea typeface="Roboto"/>
                <a:cs typeface="Roboto"/>
                <a:sym typeface="Roboto"/>
              </a:rPr>
              <a:t>Segmentation, Targeting, Positioning (STP):</a:t>
            </a:r>
            <a:endParaRPr>
              <a:highlight>
                <a:schemeClr val="lt1"/>
              </a:highlight>
            </a:endParaRPr>
          </a:p>
        </p:txBody>
      </p:sp>
      <p:sp>
        <p:nvSpPr>
          <p:cNvPr id="96" name="Google Shape;96;p19"/>
          <p:cNvSpPr txBox="1"/>
          <p:nvPr>
            <p:ph idx="1" type="body"/>
          </p:nvPr>
        </p:nvSpPr>
        <p:spPr>
          <a:xfrm>
            <a:off x="311700" y="1152475"/>
            <a:ext cx="8520600" cy="3416400"/>
          </a:xfrm>
          <a:prstGeom prst="rect">
            <a:avLst/>
          </a:prstGeom>
        </p:spPr>
        <p:txBody>
          <a:bodyPr anchorCtr="0" anchor="t" bIns="91425" lIns="91425" spcFirstLastPara="1" rIns="91425" wrap="square" tIns="91425">
            <a:normAutofit lnSpcReduction="20000"/>
          </a:bodyPr>
          <a:lstStyle/>
          <a:p>
            <a:pPr indent="0" lvl="0" marL="0" rtl="0" algn="l">
              <a:lnSpc>
                <a:spcPct val="160000"/>
              </a:lnSpc>
              <a:spcBef>
                <a:spcPts val="1400"/>
              </a:spcBef>
              <a:spcAft>
                <a:spcPts val="0"/>
              </a:spcAft>
              <a:buNone/>
            </a:pPr>
            <a:r>
              <a:t/>
            </a:r>
            <a:endParaRPr b="1" sz="1650">
              <a:solidFill>
                <a:srgbClr val="FFFFFF"/>
              </a:solidFill>
              <a:highlight>
                <a:srgbClr val="FFFFFF"/>
              </a:highlight>
              <a:latin typeface="Roboto"/>
              <a:ea typeface="Roboto"/>
              <a:cs typeface="Roboto"/>
              <a:sym typeface="Roboto"/>
            </a:endParaRPr>
          </a:p>
          <a:p>
            <a:pPr indent="0" lvl="0" marL="0" rtl="0" algn="l">
              <a:lnSpc>
                <a:spcPct val="150000"/>
              </a:lnSpc>
              <a:spcBef>
                <a:spcPts val="1200"/>
              </a:spcBef>
              <a:spcAft>
                <a:spcPts val="0"/>
              </a:spcAft>
              <a:buNone/>
            </a:pPr>
            <a:r>
              <a:rPr lang="en-GB" sz="1100">
                <a:solidFill>
                  <a:schemeClr val="dk1"/>
                </a:solidFill>
                <a:highlight>
                  <a:schemeClr val="lt1"/>
                </a:highlight>
                <a:latin typeface="Roboto"/>
                <a:ea typeface="Roboto"/>
                <a:cs typeface="Roboto"/>
                <a:sym typeface="Roboto"/>
              </a:rPr>
              <a:t>1. </a:t>
            </a:r>
            <a:r>
              <a:rPr b="1" lang="en-GB" sz="1100">
                <a:solidFill>
                  <a:schemeClr val="dk1"/>
                </a:solidFill>
                <a:highlight>
                  <a:schemeClr val="lt1"/>
                </a:highlight>
                <a:latin typeface="Roboto"/>
                <a:ea typeface="Roboto"/>
                <a:cs typeface="Roboto"/>
                <a:sym typeface="Roboto"/>
              </a:rPr>
              <a:t>Segmentation:</a:t>
            </a:r>
            <a:endParaRPr b="1" sz="1100">
              <a:solidFill>
                <a:schemeClr val="dk1"/>
              </a:solidFill>
              <a:highlight>
                <a:schemeClr val="lt1"/>
              </a:highlight>
              <a:latin typeface="Roboto"/>
              <a:ea typeface="Roboto"/>
              <a:cs typeface="Roboto"/>
              <a:sym typeface="Roboto"/>
            </a:endParaRPr>
          </a:p>
          <a:p>
            <a:pPr indent="-304800" lvl="0" marL="457200" rtl="0" algn="l">
              <a:spcBef>
                <a:spcPts val="200"/>
              </a:spcBef>
              <a:spcAft>
                <a:spcPts val="0"/>
              </a:spcAft>
              <a:buClr>
                <a:schemeClr val="dk1"/>
              </a:buClr>
              <a:buSzPts val="1200"/>
              <a:buFont typeface="Roboto"/>
              <a:buChar char="●"/>
            </a:pPr>
            <a:r>
              <a:rPr lang="en-GB" sz="1200">
                <a:solidFill>
                  <a:schemeClr val="dk1"/>
                </a:solidFill>
                <a:highlight>
                  <a:schemeClr val="lt1"/>
                </a:highlight>
                <a:latin typeface="Roboto"/>
                <a:ea typeface="Roboto"/>
                <a:cs typeface="Roboto"/>
                <a:sym typeface="Roboto"/>
              </a:rPr>
              <a:t>Segmentation might involve categorizing clients based on the type of events they host (e.g., corporate conferences, weddings, or social events), size of the events, and specific preferences. This allows Marriott Bonvoy Events to tailor its services accordingly.</a:t>
            </a:r>
            <a:endParaRPr sz="1200">
              <a:solidFill>
                <a:schemeClr val="dk1"/>
              </a:solidFill>
              <a:highlight>
                <a:schemeClr val="lt1"/>
              </a:highlight>
              <a:latin typeface="Roboto"/>
              <a:ea typeface="Roboto"/>
              <a:cs typeface="Roboto"/>
              <a:sym typeface="Roboto"/>
            </a:endParaRPr>
          </a:p>
          <a:p>
            <a:pPr indent="0" lvl="0" marL="0" rtl="0" algn="l">
              <a:lnSpc>
                <a:spcPct val="150000"/>
              </a:lnSpc>
              <a:spcBef>
                <a:spcPts val="1500"/>
              </a:spcBef>
              <a:spcAft>
                <a:spcPts val="0"/>
              </a:spcAft>
              <a:buNone/>
            </a:pPr>
            <a:r>
              <a:rPr lang="en-GB" sz="1100">
                <a:solidFill>
                  <a:schemeClr val="dk1"/>
                </a:solidFill>
                <a:highlight>
                  <a:schemeClr val="lt1"/>
                </a:highlight>
                <a:latin typeface="Roboto"/>
                <a:ea typeface="Roboto"/>
                <a:cs typeface="Roboto"/>
                <a:sym typeface="Roboto"/>
              </a:rPr>
              <a:t>2. </a:t>
            </a:r>
            <a:r>
              <a:rPr b="1" lang="en-GB" sz="1100">
                <a:solidFill>
                  <a:schemeClr val="dk1"/>
                </a:solidFill>
                <a:highlight>
                  <a:schemeClr val="lt1"/>
                </a:highlight>
                <a:latin typeface="Roboto"/>
                <a:ea typeface="Roboto"/>
                <a:cs typeface="Roboto"/>
                <a:sym typeface="Roboto"/>
              </a:rPr>
              <a:t>Targeting:</a:t>
            </a:r>
            <a:endParaRPr b="1" sz="1100">
              <a:solidFill>
                <a:schemeClr val="dk1"/>
              </a:solidFill>
              <a:highlight>
                <a:schemeClr val="lt1"/>
              </a:highlight>
              <a:latin typeface="Roboto"/>
              <a:ea typeface="Roboto"/>
              <a:cs typeface="Roboto"/>
              <a:sym typeface="Roboto"/>
            </a:endParaRPr>
          </a:p>
          <a:p>
            <a:pPr indent="-304800" lvl="0" marL="457200" rtl="0" algn="l">
              <a:spcBef>
                <a:spcPts val="200"/>
              </a:spcBef>
              <a:spcAft>
                <a:spcPts val="0"/>
              </a:spcAft>
              <a:buClr>
                <a:schemeClr val="dk1"/>
              </a:buClr>
              <a:buSzPts val="1200"/>
              <a:buFont typeface="Roboto"/>
              <a:buChar char="●"/>
            </a:pPr>
            <a:r>
              <a:rPr lang="en-GB" sz="1200">
                <a:solidFill>
                  <a:schemeClr val="dk1"/>
                </a:solidFill>
                <a:highlight>
                  <a:schemeClr val="lt1"/>
                </a:highlight>
                <a:latin typeface="Roboto"/>
                <a:ea typeface="Roboto"/>
                <a:cs typeface="Roboto"/>
                <a:sym typeface="Roboto"/>
              </a:rPr>
              <a:t>Depending on its segmentation, Marriott Bonvoy Events would target businesses, event planners, and individuals looking for upscale and professionally managed event spaces. Targeting might also include specific industries or groups that frequently organize events.</a:t>
            </a:r>
            <a:endParaRPr sz="1200">
              <a:solidFill>
                <a:schemeClr val="dk1"/>
              </a:solidFill>
              <a:highlight>
                <a:schemeClr val="lt1"/>
              </a:highlight>
              <a:latin typeface="Roboto"/>
              <a:ea typeface="Roboto"/>
              <a:cs typeface="Roboto"/>
              <a:sym typeface="Roboto"/>
            </a:endParaRPr>
          </a:p>
          <a:p>
            <a:pPr indent="0" lvl="0" marL="0" rtl="0" algn="l">
              <a:lnSpc>
                <a:spcPct val="150000"/>
              </a:lnSpc>
              <a:spcBef>
                <a:spcPts val="1500"/>
              </a:spcBef>
              <a:spcAft>
                <a:spcPts val="0"/>
              </a:spcAft>
              <a:buNone/>
            </a:pPr>
            <a:r>
              <a:rPr lang="en-GB" sz="1100">
                <a:solidFill>
                  <a:schemeClr val="dk1"/>
                </a:solidFill>
                <a:highlight>
                  <a:schemeClr val="lt1"/>
                </a:highlight>
                <a:latin typeface="Roboto"/>
                <a:ea typeface="Roboto"/>
                <a:cs typeface="Roboto"/>
                <a:sym typeface="Roboto"/>
              </a:rPr>
              <a:t>3. </a:t>
            </a:r>
            <a:r>
              <a:rPr b="1" lang="en-GB" sz="1100">
                <a:solidFill>
                  <a:schemeClr val="dk1"/>
                </a:solidFill>
                <a:highlight>
                  <a:schemeClr val="lt1"/>
                </a:highlight>
                <a:latin typeface="Roboto"/>
                <a:ea typeface="Roboto"/>
                <a:cs typeface="Roboto"/>
                <a:sym typeface="Roboto"/>
              </a:rPr>
              <a:t>Positioning:</a:t>
            </a:r>
            <a:endParaRPr b="1" sz="1100">
              <a:solidFill>
                <a:schemeClr val="dk1"/>
              </a:solidFill>
              <a:highlight>
                <a:schemeClr val="lt1"/>
              </a:highlight>
              <a:latin typeface="Roboto"/>
              <a:ea typeface="Roboto"/>
              <a:cs typeface="Roboto"/>
              <a:sym typeface="Roboto"/>
            </a:endParaRPr>
          </a:p>
          <a:p>
            <a:pPr indent="-304800" lvl="0" marL="457200" rtl="0" algn="l">
              <a:spcBef>
                <a:spcPts val="200"/>
              </a:spcBef>
              <a:spcAft>
                <a:spcPts val="0"/>
              </a:spcAft>
              <a:buClr>
                <a:schemeClr val="dk1"/>
              </a:buClr>
              <a:buSzPts val="1200"/>
              <a:buFont typeface="Roboto"/>
              <a:buChar char="●"/>
            </a:pPr>
            <a:r>
              <a:rPr lang="en-GB" sz="1200">
                <a:solidFill>
                  <a:schemeClr val="dk1"/>
                </a:solidFill>
                <a:highlight>
                  <a:schemeClr val="lt1"/>
                </a:highlight>
                <a:latin typeface="Roboto"/>
                <a:ea typeface="Roboto"/>
                <a:cs typeface="Roboto"/>
                <a:sym typeface="Roboto"/>
              </a:rPr>
              <a:t>Marriott Bonvoy Events could position itself as a premium and reliable choice for hosting events, emphasizing its global reputation for quality hospitality. The positioning could highlight factors like luxurious venues, experienced event planning staff, and cutting-edge event technology.</a:t>
            </a:r>
            <a:endParaRPr/>
          </a:p>
        </p:txBody>
      </p:sp>
      <p:pic>
        <p:nvPicPr>
          <p:cNvPr id="97" name="Google Shape;97;p19"/>
          <p:cNvPicPr preferRelativeResize="0"/>
          <p:nvPr/>
        </p:nvPicPr>
        <p:blipFill>
          <a:blip r:embed="rId3">
            <a:alphaModFix/>
          </a:blip>
          <a:stretch>
            <a:fillRect/>
          </a:stretch>
        </p:blipFill>
        <p:spPr>
          <a:xfrm>
            <a:off x="4665025" y="273925"/>
            <a:ext cx="4167275" cy="1419225"/>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1" name="Shape 101"/>
        <p:cNvGrpSpPr/>
        <p:nvPr/>
      </p:nvGrpSpPr>
      <p:grpSpPr>
        <a:xfrm>
          <a:off x="0" y="0"/>
          <a:ext cx="0" cy="0"/>
          <a:chOff x="0" y="0"/>
          <a:chExt cx="0" cy="0"/>
        </a:xfrm>
      </p:grpSpPr>
      <p:sp>
        <p:nvSpPr>
          <p:cNvPr id="102" name="Google Shape;102;p20"/>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lnSpc>
                <a:spcPct val="160000"/>
              </a:lnSpc>
              <a:spcBef>
                <a:spcPts val="1400"/>
              </a:spcBef>
              <a:spcAft>
                <a:spcPts val="0"/>
              </a:spcAft>
              <a:buNone/>
            </a:pPr>
            <a:r>
              <a:rPr b="1" lang="en-GB" sz="1650">
                <a:highlight>
                  <a:schemeClr val="lt1"/>
                </a:highlight>
                <a:latin typeface="Roboto"/>
                <a:ea typeface="Roboto"/>
                <a:cs typeface="Roboto"/>
                <a:sym typeface="Roboto"/>
              </a:rPr>
              <a:t>Marketing Communications:</a:t>
            </a:r>
            <a:endParaRPr b="1" sz="1650">
              <a:highlight>
                <a:schemeClr val="lt1"/>
              </a:highlight>
              <a:latin typeface="Roboto"/>
              <a:ea typeface="Roboto"/>
              <a:cs typeface="Roboto"/>
              <a:sym typeface="Roboto"/>
            </a:endParaRPr>
          </a:p>
          <a:p>
            <a:pPr indent="0" lvl="0" marL="0" rtl="0" algn="l">
              <a:lnSpc>
                <a:spcPct val="115000"/>
              </a:lnSpc>
              <a:spcBef>
                <a:spcPts val="400"/>
              </a:spcBef>
              <a:spcAft>
                <a:spcPts val="0"/>
              </a:spcAft>
              <a:buNone/>
            </a:pPr>
            <a:r>
              <a:t/>
            </a:r>
            <a:endParaRPr sz="1100">
              <a:solidFill>
                <a:srgbClr val="000000"/>
              </a:solidFill>
            </a:endParaRPr>
          </a:p>
          <a:p>
            <a:pPr indent="0" lvl="0" marL="0" rtl="0" algn="l">
              <a:spcBef>
                <a:spcPts val="0"/>
              </a:spcBef>
              <a:spcAft>
                <a:spcPts val="0"/>
              </a:spcAft>
              <a:buNone/>
            </a:pPr>
            <a:r>
              <a:t/>
            </a:r>
            <a:endParaRPr/>
          </a:p>
        </p:txBody>
      </p:sp>
      <p:sp>
        <p:nvSpPr>
          <p:cNvPr id="103" name="Google Shape;103;p20"/>
          <p:cNvSpPr txBox="1"/>
          <p:nvPr>
            <p:ph idx="1" type="body"/>
          </p:nvPr>
        </p:nvSpPr>
        <p:spPr>
          <a:xfrm>
            <a:off x="311700" y="1152475"/>
            <a:ext cx="8520600" cy="3416400"/>
          </a:xfrm>
          <a:prstGeom prst="rect">
            <a:avLst/>
          </a:prstGeom>
        </p:spPr>
        <p:txBody>
          <a:bodyPr anchorCtr="0" anchor="t" bIns="91425" lIns="91425" spcFirstLastPara="1" rIns="91425" wrap="square" tIns="91425">
            <a:normAutofit/>
          </a:bodyPr>
          <a:lstStyle/>
          <a:p>
            <a:pPr indent="0" lvl="0" marL="0" rtl="0" algn="l">
              <a:lnSpc>
                <a:spcPct val="150000"/>
              </a:lnSpc>
              <a:spcBef>
                <a:spcPts val="1200"/>
              </a:spcBef>
              <a:spcAft>
                <a:spcPts val="0"/>
              </a:spcAft>
              <a:buNone/>
            </a:pPr>
            <a:r>
              <a:rPr lang="en-GB" sz="1100">
                <a:solidFill>
                  <a:schemeClr val="dk1"/>
                </a:solidFill>
                <a:highlight>
                  <a:schemeClr val="lt1"/>
                </a:highlight>
                <a:latin typeface="Roboto"/>
                <a:ea typeface="Roboto"/>
                <a:cs typeface="Roboto"/>
                <a:sym typeface="Roboto"/>
              </a:rPr>
              <a:t>1. </a:t>
            </a:r>
            <a:r>
              <a:rPr b="1" lang="en-GB" sz="1100">
                <a:solidFill>
                  <a:schemeClr val="dk1"/>
                </a:solidFill>
                <a:highlight>
                  <a:schemeClr val="lt1"/>
                </a:highlight>
                <a:latin typeface="Roboto"/>
                <a:ea typeface="Roboto"/>
                <a:cs typeface="Roboto"/>
                <a:sym typeface="Roboto"/>
              </a:rPr>
              <a:t>Integrated Marketing Communications (IMC):</a:t>
            </a:r>
            <a:endParaRPr b="1" sz="1100">
              <a:solidFill>
                <a:schemeClr val="dk1"/>
              </a:solidFill>
              <a:highlight>
                <a:schemeClr val="lt1"/>
              </a:highlight>
              <a:latin typeface="Roboto"/>
              <a:ea typeface="Roboto"/>
              <a:cs typeface="Roboto"/>
              <a:sym typeface="Roboto"/>
            </a:endParaRPr>
          </a:p>
          <a:p>
            <a:pPr indent="-304800" lvl="0" marL="457200" rtl="0" algn="l">
              <a:spcBef>
                <a:spcPts val="200"/>
              </a:spcBef>
              <a:spcAft>
                <a:spcPts val="0"/>
              </a:spcAft>
              <a:buClr>
                <a:schemeClr val="dk1"/>
              </a:buClr>
              <a:buSzPts val="1200"/>
              <a:buFont typeface="Roboto"/>
              <a:buChar char="●"/>
            </a:pPr>
            <a:r>
              <a:rPr lang="en-GB" sz="1200">
                <a:solidFill>
                  <a:schemeClr val="dk1"/>
                </a:solidFill>
                <a:highlight>
                  <a:schemeClr val="lt1"/>
                </a:highlight>
                <a:latin typeface="Roboto"/>
                <a:ea typeface="Roboto"/>
                <a:cs typeface="Roboto"/>
                <a:sym typeface="Roboto"/>
              </a:rPr>
              <a:t>IMC would involve consistent messaging across various channels. This might include a user-friendly website, social media engagement, content marketing showcasing successful events, and partnerships with influencers or industry experts.</a:t>
            </a:r>
            <a:endParaRPr sz="1200">
              <a:solidFill>
                <a:schemeClr val="dk1"/>
              </a:solidFill>
              <a:highlight>
                <a:schemeClr val="lt1"/>
              </a:highlight>
              <a:latin typeface="Roboto"/>
              <a:ea typeface="Roboto"/>
              <a:cs typeface="Roboto"/>
              <a:sym typeface="Roboto"/>
            </a:endParaRPr>
          </a:p>
          <a:p>
            <a:pPr indent="0" lvl="0" marL="0" rtl="0" algn="l">
              <a:lnSpc>
                <a:spcPct val="150000"/>
              </a:lnSpc>
              <a:spcBef>
                <a:spcPts val="1500"/>
              </a:spcBef>
              <a:spcAft>
                <a:spcPts val="0"/>
              </a:spcAft>
              <a:buNone/>
            </a:pPr>
            <a:r>
              <a:rPr lang="en-GB" sz="1100">
                <a:solidFill>
                  <a:schemeClr val="dk1"/>
                </a:solidFill>
                <a:highlight>
                  <a:schemeClr val="lt1"/>
                </a:highlight>
                <a:latin typeface="Roboto"/>
                <a:ea typeface="Roboto"/>
                <a:cs typeface="Roboto"/>
                <a:sym typeface="Roboto"/>
              </a:rPr>
              <a:t>2. </a:t>
            </a:r>
            <a:r>
              <a:rPr b="1" lang="en-GB" sz="1100">
                <a:solidFill>
                  <a:schemeClr val="dk1"/>
                </a:solidFill>
                <a:highlight>
                  <a:schemeClr val="lt1"/>
                </a:highlight>
                <a:latin typeface="Roboto"/>
                <a:ea typeface="Roboto"/>
                <a:cs typeface="Roboto"/>
                <a:sym typeface="Roboto"/>
              </a:rPr>
              <a:t>Digital Marketing:</a:t>
            </a:r>
            <a:endParaRPr b="1" sz="1100">
              <a:solidFill>
                <a:schemeClr val="dk1"/>
              </a:solidFill>
              <a:highlight>
                <a:schemeClr val="lt1"/>
              </a:highlight>
              <a:latin typeface="Roboto"/>
              <a:ea typeface="Roboto"/>
              <a:cs typeface="Roboto"/>
              <a:sym typeface="Roboto"/>
            </a:endParaRPr>
          </a:p>
          <a:p>
            <a:pPr indent="-304800" lvl="0" marL="457200" rtl="0" algn="l">
              <a:spcBef>
                <a:spcPts val="200"/>
              </a:spcBef>
              <a:spcAft>
                <a:spcPts val="0"/>
              </a:spcAft>
              <a:buClr>
                <a:schemeClr val="dk1"/>
              </a:buClr>
              <a:buSzPts val="1200"/>
              <a:buFont typeface="Roboto"/>
              <a:buChar char="●"/>
            </a:pPr>
            <a:r>
              <a:rPr lang="en-GB" sz="1200">
                <a:solidFill>
                  <a:schemeClr val="dk1"/>
                </a:solidFill>
                <a:highlight>
                  <a:schemeClr val="lt1"/>
                </a:highlight>
                <a:latin typeface="Roboto"/>
                <a:ea typeface="Roboto"/>
                <a:cs typeface="Roboto"/>
                <a:sym typeface="Roboto"/>
              </a:rPr>
              <a:t>Utilizing digital platforms for marketing would involve targeted online advertising, search engine optimization (SEO) for online visibility, and leveraging social media platforms to engage with potential clients and showcase event venues and services.</a:t>
            </a:r>
            <a:endParaRPr sz="1200">
              <a:solidFill>
                <a:schemeClr val="dk1"/>
              </a:solidFill>
              <a:highlight>
                <a:schemeClr val="lt1"/>
              </a:highlight>
              <a:latin typeface="Roboto"/>
              <a:ea typeface="Roboto"/>
              <a:cs typeface="Roboto"/>
              <a:sym typeface="Roboto"/>
            </a:endParaRPr>
          </a:p>
          <a:p>
            <a:pPr indent="0" lvl="0" marL="0" rtl="0" algn="l">
              <a:lnSpc>
                <a:spcPct val="150000"/>
              </a:lnSpc>
              <a:spcBef>
                <a:spcPts val="1500"/>
              </a:spcBef>
              <a:spcAft>
                <a:spcPts val="0"/>
              </a:spcAft>
              <a:buNone/>
            </a:pPr>
            <a:r>
              <a:rPr lang="en-GB" sz="1100">
                <a:solidFill>
                  <a:schemeClr val="dk1"/>
                </a:solidFill>
                <a:highlight>
                  <a:schemeClr val="lt1"/>
                </a:highlight>
                <a:latin typeface="Roboto"/>
                <a:ea typeface="Roboto"/>
                <a:cs typeface="Roboto"/>
                <a:sym typeface="Roboto"/>
              </a:rPr>
              <a:t>3. </a:t>
            </a:r>
            <a:r>
              <a:rPr b="1" lang="en-GB" sz="1100">
                <a:solidFill>
                  <a:schemeClr val="dk1"/>
                </a:solidFill>
                <a:highlight>
                  <a:schemeClr val="lt1"/>
                </a:highlight>
                <a:latin typeface="Roboto"/>
                <a:ea typeface="Roboto"/>
                <a:cs typeface="Roboto"/>
                <a:sym typeface="Roboto"/>
              </a:rPr>
              <a:t>Content Marketing:</a:t>
            </a:r>
            <a:endParaRPr b="1" sz="1100">
              <a:solidFill>
                <a:schemeClr val="dk1"/>
              </a:solidFill>
              <a:highlight>
                <a:schemeClr val="lt1"/>
              </a:highlight>
              <a:latin typeface="Roboto"/>
              <a:ea typeface="Roboto"/>
              <a:cs typeface="Roboto"/>
              <a:sym typeface="Roboto"/>
            </a:endParaRPr>
          </a:p>
          <a:p>
            <a:pPr indent="-304800" lvl="0" marL="457200" rtl="0" algn="l">
              <a:spcBef>
                <a:spcPts val="200"/>
              </a:spcBef>
              <a:spcAft>
                <a:spcPts val="0"/>
              </a:spcAft>
              <a:buClr>
                <a:schemeClr val="dk1"/>
              </a:buClr>
              <a:buSzPts val="1200"/>
              <a:buFont typeface="Roboto"/>
              <a:buChar char="●"/>
            </a:pPr>
            <a:r>
              <a:rPr lang="en-GB" sz="1200">
                <a:solidFill>
                  <a:schemeClr val="dk1"/>
                </a:solidFill>
                <a:highlight>
                  <a:schemeClr val="lt1"/>
                </a:highlight>
                <a:latin typeface="Roboto"/>
                <a:ea typeface="Roboto"/>
                <a:cs typeface="Roboto"/>
                <a:sym typeface="Roboto"/>
              </a:rPr>
              <a:t>Content marketing could include blog posts, case studies, and videos highlighting successful events hosted at Marriott Bonvoy Events venues. This content would serve to educate, inspire, and attract potential clients.</a:t>
            </a:r>
            <a:endParaRPr/>
          </a:p>
        </p:txBody>
      </p:sp>
      <p:pic>
        <p:nvPicPr>
          <p:cNvPr id="104" name="Google Shape;104;p20"/>
          <p:cNvPicPr preferRelativeResize="0"/>
          <p:nvPr/>
        </p:nvPicPr>
        <p:blipFill>
          <a:blip r:embed="rId3">
            <a:alphaModFix/>
          </a:blip>
          <a:stretch>
            <a:fillRect/>
          </a:stretch>
        </p:blipFill>
        <p:spPr>
          <a:xfrm>
            <a:off x="6623500" y="0"/>
            <a:ext cx="2520500" cy="1411475"/>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8" name="Shape 108"/>
        <p:cNvGrpSpPr/>
        <p:nvPr/>
      </p:nvGrpSpPr>
      <p:grpSpPr>
        <a:xfrm>
          <a:off x="0" y="0"/>
          <a:ext cx="0" cy="0"/>
          <a:chOff x="0" y="0"/>
          <a:chExt cx="0" cy="0"/>
        </a:xfrm>
      </p:grpSpPr>
      <p:sp>
        <p:nvSpPr>
          <p:cNvPr id="109" name="Google Shape;109;p21"/>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t>References </a:t>
            </a:r>
            <a:endParaRPr/>
          </a:p>
        </p:txBody>
      </p:sp>
      <p:sp>
        <p:nvSpPr>
          <p:cNvPr id="110" name="Google Shape;110;p21"/>
          <p:cNvSpPr txBox="1"/>
          <p:nvPr>
            <p:ph idx="1" type="body"/>
          </p:nvPr>
        </p:nvSpPr>
        <p:spPr>
          <a:xfrm>
            <a:off x="311700" y="1152475"/>
            <a:ext cx="8520600" cy="3416400"/>
          </a:xfrm>
          <a:prstGeom prst="rect">
            <a:avLst/>
          </a:prstGeom>
        </p:spPr>
        <p:txBody>
          <a:bodyPr anchorCtr="0" anchor="t" bIns="91425" lIns="91425" spcFirstLastPara="1" rIns="91425" wrap="square" tIns="91425">
            <a:normAutofit fontScale="62500"/>
          </a:bodyPr>
          <a:lstStyle/>
          <a:p>
            <a:pPr indent="0" lvl="0" marL="0" rtl="0" algn="l">
              <a:lnSpc>
                <a:spcPct val="150000"/>
              </a:lnSpc>
              <a:spcBef>
                <a:spcPts val="0"/>
              </a:spcBef>
              <a:spcAft>
                <a:spcPts val="0"/>
              </a:spcAft>
              <a:buNone/>
            </a:pPr>
            <a:r>
              <a:rPr lang="en-GB" sz="1350">
                <a:solidFill>
                  <a:schemeClr val="dk1"/>
                </a:solidFill>
                <a:highlight>
                  <a:schemeClr val="lt1"/>
                </a:highlight>
              </a:rPr>
              <a:t>PESTLEanalysis Contributor (2016). </a:t>
            </a:r>
            <a:r>
              <a:rPr i="1" lang="en-GB" sz="1350">
                <a:solidFill>
                  <a:schemeClr val="dk1"/>
                </a:solidFill>
                <a:highlight>
                  <a:schemeClr val="lt1"/>
                </a:highlight>
              </a:rPr>
              <a:t>PESTLE Analysis of Marriott International</a:t>
            </a:r>
            <a:r>
              <a:rPr lang="en-GB" sz="1350">
                <a:solidFill>
                  <a:schemeClr val="dk1"/>
                </a:solidFill>
                <a:highlight>
                  <a:schemeClr val="lt1"/>
                </a:highlight>
              </a:rPr>
              <a:t>. [online] PESTLE Analysis. Available at: </a:t>
            </a:r>
            <a:r>
              <a:rPr lang="en-GB" sz="1350" u="sng">
                <a:solidFill>
                  <a:schemeClr val="dk1"/>
                </a:solidFill>
                <a:highlight>
                  <a:schemeClr val="lt1"/>
                </a:highlight>
                <a:hlinkClick r:id="rId3">
                  <a:extLst>
                    <a:ext uri="{A12FA001-AC4F-418D-AE19-62706E023703}">
                      <ahyp:hlinkClr val="tx"/>
                    </a:ext>
                  </a:extLst>
                </a:hlinkClick>
              </a:rPr>
              <a:t>https://pestleanalysis.com/pestle-analysis-of-marriott/</a:t>
            </a:r>
            <a:r>
              <a:rPr lang="en-GB" sz="1350">
                <a:solidFill>
                  <a:schemeClr val="dk1"/>
                </a:solidFill>
                <a:highlight>
                  <a:schemeClr val="lt1"/>
                </a:highlight>
              </a:rPr>
              <a:t>.</a:t>
            </a:r>
            <a:endParaRPr sz="1350">
              <a:solidFill>
                <a:schemeClr val="dk1"/>
              </a:solidFill>
              <a:highlight>
                <a:schemeClr val="lt1"/>
              </a:highlight>
            </a:endParaRPr>
          </a:p>
          <a:p>
            <a:pPr indent="0" lvl="0" marL="0" rtl="0" algn="l">
              <a:lnSpc>
                <a:spcPct val="150000"/>
              </a:lnSpc>
              <a:spcBef>
                <a:spcPts val="0"/>
              </a:spcBef>
              <a:spcAft>
                <a:spcPts val="0"/>
              </a:spcAft>
              <a:buNone/>
            </a:pPr>
            <a:r>
              <a:t/>
            </a:r>
            <a:endParaRPr sz="1350">
              <a:solidFill>
                <a:schemeClr val="dk1"/>
              </a:solidFill>
              <a:highlight>
                <a:schemeClr val="lt1"/>
              </a:highlight>
            </a:endParaRPr>
          </a:p>
          <a:p>
            <a:pPr indent="0" lvl="0" marL="0" rtl="0" algn="l">
              <a:lnSpc>
                <a:spcPct val="150000"/>
              </a:lnSpc>
              <a:spcBef>
                <a:spcPts val="0"/>
              </a:spcBef>
              <a:spcAft>
                <a:spcPts val="0"/>
              </a:spcAft>
              <a:buNone/>
            </a:pPr>
            <a:r>
              <a:rPr lang="en-GB" sz="1350">
                <a:solidFill>
                  <a:schemeClr val="dk1"/>
                </a:solidFill>
                <a:highlight>
                  <a:schemeClr val="lt1"/>
                </a:highlight>
              </a:rPr>
              <a:t>admin (2023). </a:t>
            </a:r>
            <a:r>
              <a:rPr i="1" lang="en-GB" sz="1350">
                <a:solidFill>
                  <a:schemeClr val="dk1"/>
                </a:solidFill>
                <a:highlight>
                  <a:schemeClr val="lt1"/>
                </a:highlight>
              </a:rPr>
              <a:t>Marriott PESTEL Analysis - The Strategy Story</a:t>
            </a:r>
            <a:r>
              <a:rPr lang="en-GB" sz="1350">
                <a:solidFill>
                  <a:schemeClr val="dk1"/>
                </a:solidFill>
                <a:highlight>
                  <a:schemeClr val="lt1"/>
                </a:highlight>
              </a:rPr>
              <a:t>. [online] Available at: </a:t>
            </a:r>
            <a:r>
              <a:rPr lang="en-GB" sz="1350" u="sng">
                <a:solidFill>
                  <a:schemeClr val="dk1"/>
                </a:solidFill>
                <a:highlight>
                  <a:schemeClr val="lt1"/>
                </a:highlight>
                <a:hlinkClick r:id="rId4">
                  <a:extLst>
                    <a:ext uri="{A12FA001-AC4F-418D-AE19-62706E023703}">
                      <ahyp:hlinkClr val="tx"/>
                    </a:ext>
                  </a:extLst>
                </a:hlinkClick>
              </a:rPr>
              <a:t>https://thestrategystory.com/blog/marriott-pestel-analysis/</a:t>
            </a:r>
            <a:r>
              <a:rPr lang="en-GB" sz="1350">
                <a:solidFill>
                  <a:schemeClr val="dk1"/>
                </a:solidFill>
                <a:highlight>
                  <a:schemeClr val="lt1"/>
                </a:highlight>
              </a:rPr>
              <a:t>.</a:t>
            </a:r>
            <a:endParaRPr sz="1350">
              <a:solidFill>
                <a:schemeClr val="dk1"/>
              </a:solidFill>
              <a:highlight>
                <a:schemeClr val="lt1"/>
              </a:highlight>
            </a:endParaRPr>
          </a:p>
          <a:p>
            <a:pPr indent="0" lvl="0" marL="0" rtl="0" algn="l">
              <a:lnSpc>
                <a:spcPct val="150000"/>
              </a:lnSpc>
              <a:spcBef>
                <a:spcPts val="0"/>
              </a:spcBef>
              <a:spcAft>
                <a:spcPts val="0"/>
              </a:spcAft>
              <a:buNone/>
            </a:pPr>
            <a:r>
              <a:t/>
            </a:r>
            <a:endParaRPr sz="1350">
              <a:solidFill>
                <a:schemeClr val="dk1"/>
              </a:solidFill>
              <a:highlight>
                <a:schemeClr val="lt1"/>
              </a:highlight>
            </a:endParaRPr>
          </a:p>
          <a:p>
            <a:pPr indent="0" lvl="0" marL="0" rtl="0" algn="l">
              <a:lnSpc>
                <a:spcPct val="150000"/>
              </a:lnSpc>
              <a:spcBef>
                <a:spcPts val="0"/>
              </a:spcBef>
              <a:spcAft>
                <a:spcPts val="0"/>
              </a:spcAft>
              <a:buNone/>
            </a:pPr>
            <a:r>
              <a:rPr lang="en-GB" sz="1350">
                <a:solidFill>
                  <a:schemeClr val="dk1"/>
                </a:solidFill>
                <a:highlight>
                  <a:schemeClr val="lt1"/>
                </a:highlight>
              </a:rPr>
              <a:t>Business Strategy Hub (2020). </a:t>
            </a:r>
            <a:r>
              <a:rPr i="1" lang="en-GB" sz="1350">
                <a:solidFill>
                  <a:schemeClr val="dk1"/>
                </a:solidFill>
                <a:highlight>
                  <a:schemeClr val="lt1"/>
                </a:highlight>
              </a:rPr>
              <a:t>Marriott SWOT Analysis</a:t>
            </a:r>
            <a:r>
              <a:rPr lang="en-GB" sz="1350">
                <a:solidFill>
                  <a:schemeClr val="dk1"/>
                </a:solidFill>
                <a:highlight>
                  <a:schemeClr val="lt1"/>
                </a:highlight>
              </a:rPr>
              <a:t>. [online] Business Strategy Hub. Available at: </a:t>
            </a:r>
            <a:r>
              <a:rPr lang="en-GB" sz="1350" u="sng">
                <a:solidFill>
                  <a:schemeClr val="dk1"/>
                </a:solidFill>
                <a:highlight>
                  <a:schemeClr val="lt1"/>
                </a:highlight>
                <a:hlinkClick r:id="rId5">
                  <a:extLst>
                    <a:ext uri="{A12FA001-AC4F-418D-AE19-62706E023703}">
                      <ahyp:hlinkClr val="tx"/>
                    </a:ext>
                  </a:extLst>
                </a:hlinkClick>
              </a:rPr>
              <a:t>https://bstrategyhub.com/marriot-swot-analysis/</a:t>
            </a:r>
            <a:r>
              <a:rPr lang="en-GB" sz="1350">
                <a:solidFill>
                  <a:schemeClr val="dk1"/>
                </a:solidFill>
                <a:highlight>
                  <a:schemeClr val="lt1"/>
                </a:highlight>
              </a:rPr>
              <a:t>.</a:t>
            </a:r>
            <a:endParaRPr sz="1350">
              <a:solidFill>
                <a:schemeClr val="dk1"/>
              </a:solidFill>
              <a:highlight>
                <a:schemeClr val="lt1"/>
              </a:highlight>
            </a:endParaRPr>
          </a:p>
          <a:p>
            <a:pPr indent="0" lvl="0" marL="0" rtl="0" algn="l">
              <a:lnSpc>
                <a:spcPct val="150000"/>
              </a:lnSpc>
              <a:spcBef>
                <a:spcPts val="0"/>
              </a:spcBef>
              <a:spcAft>
                <a:spcPts val="0"/>
              </a:spcAft>
              <a:buNone/>
            </a:pPr>
            <a:r>
              <a:rPr lang="en-GB" sz="1350">
                <a:solidFill>
                  <a:schemeClr val="dk1"/>
                </a:solidFill>
                <a:highlight>
                  <a:schemeClr val="lt1"/>
                </a:highlight>
              </a:rPr>
              <a:t>admin (2023). </a:t>
            </a:r>
            <a:r>
              <a:rPr i="1" lang="en-GB" sz="1350">
                <a:solidFill>
                  <a:schemeClr val="dk1"/>
                </a:solidFill>
                <a:highlight>
                  <a:schemeClr val="lt1"/>
                </a:highlight>
              </a:rPr>
              <a:t>Marriott SWOT Analysis</a:t>
            </a:r>
            <a:r>
              <a:rPr lang="en-GB" sz="1350">
                <a:solidFill>
                  <a:schemeClr val="dk1"/>
                </a:solidFill>
                <a:highlight>
                  <a:schemeClr val="lt1"/>
                </a:highlight>
              </a:rPr>
              <a:t>. [online] The Strategy Story. Available at: </a:t>
            </a:r>
            <a:r>
              <a:rPr lang="en-GB" sz="1350" u="sng">
                <a:solidFill>
                  <a:schemeClr val="dk1"/>
                </a:solidFill>
                <a:highlight>
                  <a:schemeClr val="lt1"/>
                </a:highlight>
                <a:hlinkClick r:id="rId6">
                  <a:extLst>
                    <a:ext uri="{A12FA001-AC4F-418D-AE19-62706E023703}">
                      <ahyp:hlinkClr val="tx"/>
                    </a:ext>
                  </a:extLst>
                </a:hlinkClick>
              </a:rPr>
              <a:t>https://thestrategystory.com/blog/marriott-swot-analysis/</a:t>
            </a:r>
            <a:r>
              <a:rPr lang="en-GB" sz="1350">
                <a:solidFill>
                  <a:schemeClr val="dk1"/>
                </a:solidFill>
                <a:highlight>
                  <a:schemeClr val="lt1"/>
                </a:highlight>
              </a:rPr>
              <a:t>.</a:t>
            </a:r>
            <a:endParaRPr sz="1350">
              <a:solidFill>
                <a:schemeClr val="dk1"/>
              </a:solidFill>
              <a:highlight>
                <a:schemeClr val="lt1"/>
              </a:highlight>
            </a:endParaRPr>
          </a:p>
          <a:p>
            <a:pPr indent="0" lvl="0" marL="0" rtl="0" algn="l">
              <a:spcBef>
                <a:spcPts val="1200"/>
              </a:spcBef>
              <a:spcAft>
                <a:spcPts val="0"/>
              </a:spcAft>
              <a:buNone/>
            </a:pPr>
            <a:r>
              <a:rPr lang="en-GB" sz="1350">
                <a:solidFill>
                  <a:schemeClr val="dk1"/>
                </a:solidFill>
                <a:highlight>
                  <a:schemeClr val="lt1"/>
                </a:highlight>
              </a:rPr>
              <a:t>marriottbonvoyevents.com. (n.d.). </a:t>
            </a:r>
            <a:r>
              <a:rPr i="1" lang="en-GB" sz="1350">
                <a:solidFill>
                  <a:schemeClr val="dk1"/>
                </a:solidFill>
                <a:highlight>
                  <a:schemeClr val="lt1"/>
                </a:highlight>
              </a:rPr>
              <a:t>Marriott Bonvoy Events</a:t>
            </a:r>
            <a:r>
              <a:rPr lang="en-GB" sz="1350">
                <a:solidFill>
                  <a:schemeClr val="dk1"/>
                </a:solidFill>
                <a:highlight>
                  <a:schemeClr val="lt1"/>
                </a:highlight>
              </a:rPr>
              <a:t>. [online] Available at: </a:t>
            </a:r>
            <a:r>
              <a:rPr lang="en-GB" sz="1350" u="sng">
                <a:solidFill>
                  <a:schemeClr val="dk1"/>
                </a:solidFill>
                <a:highlight>
                  <a:schemeClr val="lt1"/>
                </a:highlight>
                <a:hlinkClick r:id="rId7">
                  <a:extLst>
                    <a:ext uri="{A12FA001-AC4F-418D-AE19-62706E023703}">
                      <ahyp:hlinkClr val="tx"/>
                    </a:ext>
                  </a:extLst>
                </a:hlinkClick>
              </a:rPr>
              <a:t>https://marriottbonvoyevents.com/</a:t>
            </a:r>
            <a:r>
              <a:rPr lang="en-GB" sz="1350">
                <a:solidFill>
                  <a:schemeClr val="dk1"/>
                </a:solidFill>
                <a:highlight>
                  <a:schemeClr val="lt1"/>
                </a:highlight>
              </a:rPr>
              <a:t>.</a:t>
            </a:r>
            <a:endParaRPr sz="1350">
              <a:solidFill>
                <a:schemeClr val="dk1"/>
              </a:solidFill>
              <a:highlight>
                <a:schemeClr val="lt1"/>
              </a:highlight>
            </a:endParaRPr>
          </a:p>
          <a:p>
            <a:pPr indent="0" lvl="0" marL="0" rtl="0" algn="l">
              <a:lnSpc>
                <a:spcPct val="150000"/>
              </a:lnSpc>
              <a:spcBef>
                <a:spcPts val="1200"/>
              </a:spcBef>
              <a:spcAft>
                <a:spcPts val="0"/>
              </a:spcAft>
              <a:buNone/>
            </a:pPr>
            <a:r>
              <a:rPr lang="en-GB" sz="1350">
                <a:solidFill>
                  <a:schemeClr val="dk1"/>
                </a:solidFill>
                <a:highlight>
                  <a:schemeClr val="lt1"/>
                </a:highlight>
              </a:rPr>
              <a:t>Shastri, A. (2023). </a:t>
            </a:r>
            <a:r>
              <a:rPr i="1" lang="en-GB" sz="1350">
                <a:solidFill>
                  <a:schemeClr val="dk1"/>
                </a:solidFill>
                <a:highlight>
                  <a:schemeClr val="lt1"/>
                </a:highlight>
              </a:rPr>
              <a:t>Detailed Marketing Strategy of Marriott International | IIDE</a:t>
            </a:r>
            <a:r>
              <a:rPr lang="en-GB" sz="1350">
                <a:solidFill>
                  <a:schemeClr val="dk1"/>
                </a:solidFill>
                <a:highlight>
                  <a:schemeClr val="lt1"/>
                </a:highlight>
              </a:rPr>
              <a:t>. [online] IIDE. Available at: </a:t>
            </a:r>
            <a:r>
              <a:rPr lang="en-GB" sz="1350" u="sng">
                <a:solidFill>
                  <a:schemeClr val="dk1"/>
                </a:solidFill>
                <a:highlight>
                  <a:schemeClr val="lt1"/>
                </a:highlight>
                <a:hlinkClick r:id="rId8">
                  <a:extLst>
                    <a:ext uri="{A12FA001-AC4F-418D-AE19-62706E023703}">
                      <ahyp:hlinkClr val="tx"/>
                    </a:ext>
                  </a:extLst>
                </a:hlinkClick>
              </a:rPr>
              <a:t>https://iide.co/case-studies/marketing-strategy-of-marriott-international/</a:t>
            </a:r>
            <a:r>
              <a:rPr lang="en-GB" sz="1350">
                <a:solidFill>
                  <a:schemeClr val="dk1"/>
                </a:solidFill>
                <a:highlight>
                  <a:schemeClr val="lt1"/>
                </a:highlight>
              </a:rPr>
              <a:t>.</a:t>
            </a:r>
            <a:endParaRPr sz="1350">
              <a:solidFill>
                <a:schemeClr val="dk1"/>
              </a:solidFill>
              <a:highlight>
                <a:schemeClr val="lt1"/>
              </a:highlight>
            </a:endParaRPr>
          </a:p>
          <a:p>
            <a:pPr indent="0" lvl="0" marL="0" rtl="0" algn="l">
              <a:lnSpc>
                <a:spcPct val="150000"/>
              </a:lnSpc>
              <a:spcBef>
                <a:spcPts val="0"/>
              </a:spcBef>
              <a:spcAft>
                <a:spcPts val="0"/>
              </a:spcAft>
              <a:buNone/>
            </a:pPr>
            <a:r>
              <a:t/>
            </a:r>
            <a:endParaRPr sz="1350">
              <a:solidFill>
                <a:schemeClr val="dk1"/>
              </a:solidFill>
              <a:highlight>
                <a:schemeClr val="lt1"/>
              </a:highlight>
            </a:endParaRPr>
          </a:p>
          <a:p>
            <a:pPr indent="0" lvl="0" marL="0" rtl="0" algn="l">
              <a:lnSpc>
                <a:spcPct val="150000"/>
              </a:lnSpc>
              <a:spcBef>
                <a:spcPts val="0"/>
              </a:spcBef>
              <a:spcAft>
                <a:spcPts val="0"/>
              </a:spcAft>
              <a:buNone/>
            </a:pPr>
            <a:r>
              <a:rPr lang="en-GB" sz="1350">
                <a:solidFill>
                  <a:schemeClr val="dk1"/>
                </a:solidFill>
                <a:highlight>
                  <a:schemeClr val="lt1"/>
                </a:highlight>
              </a:rPr>
              <a:t>India, S. (2023). </a:t>
            </a:r>
            <a:r>
              <a:rPr i="1" lang="en-GB" sz="1350">
                <a:solidFill>
                  <a:schemeClr val="dk1"/>
                </a:solidFill>
                <a:highlight>
                  <a:schemeClr val="lt1"/>
                </a:highlight>
              </a:rPr>
              <a:t>STP (Segmentation, Targeting, Positioning) Marketing Strategy: A Detailed Guide</a:t>
            </a:r>
            <a:r>
              <a:rPr lang="en-GB" sz="1350">
                <a:solidFill>
                  <a:schemeClr val="dk1"/>
                </a:solidFill>
                <a:highlight>
                  <a:schemeClr val="lt1"/>
                </a:highlight>
              </a:rPr>
              <a:t>. [online] Salesforce. Available at: </a:t>
            </a:r>
            <a:r>
              <a:rPr lang="en-GB" sz="1350" u="sng">
                <a:solidFill>
                  <a:schemeClr val="dk1"/>
                </a:solidFill>
                <a:highlight>
                  <a:schemeClr val="lt1"/>
                </a:highlight>
                <a:hlinkClick r:id="rId9">
                  <a:extLst>
                    <a:ext uri="{A12FA001-AC4F-418D-AE19-62706E023703}">
                      <ahyp:hlinkClr val="tx"/>
                    </a:ext>
                  </a:extLst>
                </a:hlinkClick>
              </a:rPr>
              <a:t>https://www.salesforce.com/in/blog/segmentation-targeting-positioning-model/#:~:text=Segmentation%2C%20targeting%2C%20and%20positioning%20(STP)%20is%20a%20marketing</a:t>
            </a:r>
            <a:r>
              <a:rPr lang="en-GB" sz="1350">
                <a:solidFill>
                  <a:schemeClr val="dk1"/>
                </a:solidFill>
                <a:highlight>
                  <a:schemeClr val="lt1"/>
                </a:highlight>
              </a:rPr>
              <a:t>.</a:t>
            </a:r>
            <a:endParaRPr sz="1350">
              <a:solidFill>
                <a:schemeClr val="dk1"/>
              </a:solidFill>
              <a:highlight>
                <a:schemeClr val="lt1"/>
              </a:highlight>
            </a:endParaRPr>
          </a:p>
          <a:p>
            <a:pPr indent="0" lvl="0" marL="0" rtl="0" algn="l">
              <a:spcBef>
                <a:spcPts val="1200"/>
              </a:spcBef>
              <a:spcAft>
                <a:spcPts val="1200"/>
              </a:spcAft>
              <a:buNone/>
            </a:pPr>
            <a:r>
              <a:rPr lang="en-GB" sz="1350">
                <a:solidFill>
                  <a:schemeClr val="dk1"/>
                </a:solidFill>
                <a:highlight>
                  <a:schemeClr val="lt1"/>
                </a:highlight>
              </a:rPr>
              <a:t>Research-Methodology. (2023). </a:t>
            </a:r>
            <a:r>
              <a:rPr i="1" lang="en-GB" sz="1350">
                <a:solidFill>
                  <a:schemeClr val="dk1"/>
                </a:solidFill>
                <a:highlight>
                  <a:schemeClr val="lt1"/>
                </a:highlight>
              </a:rPr>
              <a:t>Marriott Marketing Communication Mix</a:t>
            </a:r>
            <a:r>
              <a:rPr lang="en-GB" sz="1350">
                <a:solidFill>
                  <a:schemeClr val="dk1"/>
                </a:solidFill>
                <a:highlight>
                  <a:schemeClr val="lt1"/>
                </a:highlight>
              </a:rPr>
              <a:t>. [online] Available at: </a:t>
            </a:r>
            <a:r>
              <a:rPr lang="en-GB" sz="1350" u="sng">
                <a:solidFill>
                  <a:schemeClr val="dk1"/>
                </a:solidFill>
                <a:highlight>
                  <a:schemeClr val="lt1"/>
                </a:highlight>
                <a:hlinkClick r:id="rId10">
                  <a:extLst>
                    <a:ext uri="{A12FA001-AC4F-418D-AE19-62706E023703}">
                      <ahyp:hlinkClr val="tx"/>
                    </a:ext>
                  </a:extLst>
                </a:hlinkClick>
              </a:rPr>
              <a:t>https://research-methodology.net/marriott-marketing-communication-mix/</a:t>
            </a:r>
            <a:r>
              <a:rPr lang="en-GB" sz="1350">
                <a:solidFill>
                  <a:schemeClr val="dk1"/>
                </a:solidFill>
                <a:highlight>
                  <a:schemeClr val="lt1"/>
                </a:highlight>
              </a:rPr>
              <a:t>.</a:t>
            </a:r>
            <a:endParaRPr sz="1100">
              <a:solidFill>
                <a:schemeClr val="dk1"/>
              </a:solidFill>
              <a:highlight>
                <a:schemeClr val="lt1"/>
              </a:highlight>
            </a:endParaRPr>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4" name="Shape 114"/>
        <p:cNvGrpSpPr/>
        <p:nvPr/>
      </p:nvGrpSpPr>
      <p:grpSpPr>
        <a:xfrm>
          <a:off x="0" y="0"/>
          <a:ext cx="0" cy="0"/>
          <a:chOff x="0" y="0"/>
          <a:chExt cx="0" cy="0"/>
        </a:xfrm>
      </p:grpSpPr>
      <p:sp>
        <p:nvSpPr>
          <p:cNvPr id="115" name="Google Shape;115;p22"/>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t/>
            </a:r>
            <a:endParaRPr/>
          </a:p>
        </p:txBody>
      </p:sp>
      <p:sp>
        <p:nvSpPr>
          <p:cNvPr id="116" name="Google Shape;116;p22"/>
          <p:cNvSpPr txBox="1"/>
          <p:nvPr>
            <p:ph idx="1" type="body"/>
          </p:nvPr>
        </p:nvSpPr>
        <p:spPr>
          <a:xfrm>
            <a:off x="311700" y="1152475"/>
            <a:ext cx="8520600" cy="3416400"/>
          </a:xfrm>
          <a:prstGeom prst="rect">
            <a:avLst/>
          </a:prstGeom>
        </p:spPr>
        <p:txBody>
          <a:bodyPr anchorCtr="0" anchor="t" bIns="91425" lIns="91425" spcFirstLastPara="1" rIns="91425" wrap="square" tIns="91425">
            <a:normAutofit/>
          </a:bodyPr>
          <a:lstStyle/>
          <a:p>
            <a:pPr indent="0" lvl="0" marL="0" rtl="0" algn="l">
              <a:spcBef>
                <a:spcPts val="0"/>
              </a:spcBef>
              <a:spcAft>
                <a:spcPts val="1200"/>
              </a:spcAft>
              <a:buNone/>
            </a:pPr>
            <a:r>
              <a:t/>
            </a:r>
            <a:endParaRPr/>
          </a:p>
        </p:txBody>
      </p:sp>
    </p:spTree>
  </p:cSld>
  <p:clrMapOvr>
    <a:masterClrMapping/>
  </p:clrMapOvr>
</p:sld>
</file>

<file path=ppt/theme/theme1.xml><?xml version="1.0" encoding="utf-8"?>
<a:theme xmlns:a="http://schemas.openxmlformats.org/drawingml/2006/main" xmlns:r="http://schemas.openxmlformats.org/officeDocument/2006/relationships" name="Simple Dark">
  <a:themeElements>
    <a:clrScheme name="Simple Dark">
      <a:dk1>
        <a:srgbClr val="FFFFFF"/>
      </a:dk1>
      <a:lt1>
        <a:srgbClr val="212121"/>
      </a:lt1>
      <a:dk2>
        <a:srgbClr val="303030"/>
      </a:dk2>
      <a:lt2>
        <a:srgbClr val="ADADAD"/>
      </a:lt2>
      <a:accent1>
        <a:srgbClr val="009688"/>
      </a:accent1>
      <a:accent2>
        <a:srgbClr val="EEEEEE"/>
      </a:accent2>
      <a:accent3>
        <a:srgbClr val="78909C"/>
      </a:accent3>
      <a:accent4>
        <a:srgbClr val="FFAB40"/>
      </a:accent4>
      <a:accent5>
        <a:srgbClr val="4DD0E1"/>
      </a:accent5>
      <a:accent6>
        <a:srgbClr val="EEFF41"/>
      </a:accent6>
      <a:hlink>
        <a:srgbClr val="4DD0E1"/>
      </a:hlink>
      <a:folHlink>
        <a:srgbClr val="4DD0E1"/>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