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60" r:id="rId3"/>
    <p:sldId id="261" r:id="rId4"/>
    <p:sldId id="265" r:id="rId5"/>
    <p:sldId id="284" r:id="rId6"/>
    <p:sldId id="285" r:id="rId7"/>
    <p:sldId id="257" r:id="rId8"/>
    <p:sldId id="286" r:id="rId9"/>
    <p:sldId id="258" r:id="rId10"/>
    <p:sldId id="287" r:id="rId11"/>
    <p:sldId id="263" r:id="rId12"/>
    <p:sldId id="288" r:id="rId13"/>
    <p:sldId id="267" r:id="rId14"/>
    <p:sldId id="272" r:id="rId15"/>
    <p:sldId id="289" r:id="rId16"/>
    <p:sldId id="290" r:id="rId17"/>
    <p:sldId id="296" r:id="rId18"/>
    <p:sldId id="291" r:id="rId19"/>
    <p:sldId id="298" r:id="rId20"/>
    <p:sldId id="299" r:id="rId21"/>
    <p:sldId id="300" r:id="rId22"/>
    <p:sldId id="301" r:id="rId23"/>
    <p:sldId id="302" r:id="rId24"/>
    <p:sldId id="259" r:id="rId25"/>
    <p:sldId id="303" r:id="rId26"/>
    <p:sldId id="304" r:id="rId27"/>
    <p:sldId id="292" r:id="rId28"/>
    <p:sldId id="293" r:id="rId29"/>
    <p:sldId id="294" r:id="rId30"/>
    <p:sldId id="295" r:id="rId31"/>
    <p:sldId id="305" r:id="rId32"/>
    <p:sldId id="297" r:id="rId33"/>
    <p:sldId id="306" r:id="rId34"/>
    <p:sldId id="307" r:id="rId35"/>
    <p:sldId id="308" r:id="rId3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94637"/>
  </p:normalViewPr>
  <p:slideViewPr>
    <p:cSldViewPr snapToGrid="0" snapToObjects="1">
      <p:cViewPr varScale="1">
        <p:scale>
          <a:sx n="90" d="100"/>
          <a:sy n="90" d="100"/>
        </p:scale>
        <p:origin x="232" y="3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142BCB0-816E-4440-8FF0-3353595A5F3B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013C699-2E99-40EC-8F33-B590D718F5B9}">
      <dgm:prSet/>
      <dgm:spPr/>
      <dgm:t>
        <a:bodyPr/>
        <a:lstStyle/>
        <a:p>
          <a:r>
            <a:rPr lang="en-US"/>
            <a:t>Recap data types</a:t>
          </a:r>
        </a:p>
      </dgm:t>
    </dgm:pt>
    <dgm:pt modelId="{A87925DE-4101-4CF5-B95B-CC0FC72C9241}" type="parTrans" cxnId="{33EDE22E-A007-4004-B1CF-7CC912C0D5BC}">
      <dgm:prSet/>
      <dgm:spPr/>
      <dgm:t>
        <a:bodyPr/>
        <a:lstStyle/>
        <a:p>
          <a:endParaRPr lang="en-US"/>
        </a:p>
      </dgm:t>
    </dgm:pt>
    <dgm:pt modelId="{5015F2C2-DEE0-4371-B29B-F3F8288B58B6}" type="sibTrans" cxnId="{33EDE22E-A007-4004-B1CF-7CC912C0D5BC}">
      <dgm:prSet/>
      <dgm:spPr/>
      <dgm:t>
        <a:bodyPr/>
        <a:lstStyle/>
        <a:p>
          <a:endParaRPr lang="en-US"/>
        </a:p>
      </dgm:t>
    </dgm:pt>
    <dgm:pt modelId="{555E52B9-6B6B-49B3-9207-5952F64AFF8C}">
      <dgm:prSet/>
      <dgm:spPr/>
      <dgm:t>
        <a:bodyPr/>
        <a:lstStyle/>
        <a:p>
          <a:r>
            <a:rPr lang="en-US"/>
            <a:t>Recap data structures</a:t>
          </a:r>
        </a:p>
      </dgm:t>
    </dgm:pt>
    <dgm:pt modelId="{2FA6BD1F-F5D9-4918-810B-65E47062A769}" type="parTrans" cxnId="{B1FCA4A5-05EC-450E-A7BE-15CA84C10F9C}">
      <dgm:prSet/>
      <dgm:spPr/>
      <dgm:t>
        <a:bodyPr/>
        <a:lstStyle/>
        <a:p>
          <a:endParaRPr lang="en-US"/>
        </a:p>
      </dgm:t>
    </dgm:pt>
    <dgm:pt modelId="{6C5A0646-AC3D-49FB-852E-6BB8F0FFDA57}" type="sibTrans" cxnId="{B1FCA4A5-05EC-450E-A7BE-15CA84C10F9C}">
      <dgm:prSet/>
      <dgm:spPr/>
      <dgm:t>
        <a:bodyPr/>
        <a:lstStyle/>
        <a:p>
          <a:endParaRPr lang="en-US"/>
        </a:p>
      </dgm:t>
    </dgm:pt>
    <dgm:pt modelId="{0586D3A1-8CF8-4948-9192-3A492F636766}">
      <dgm:prSet/>
      <dgm:spPr/>
      <dgm:t>
        <a:bodyPr/>
        <a:lstStyle/>
        <a:p>
          <a:r>
            <a:rPr lang="en-US"/>
            <a:t>Collections of data</a:t>
          </a:r>
        </a:p>
      </dgm:t>
    </dgm:pt>
    <dgm:pt modelId="{C73220F6-1DDA-438B-9E62-2F5349F6C669}" type="parTrans" cxnId="{853AC839-7F2C-47A2-AD53-903304714132}">
      <dgm:prSet/>
      <dgm:spPr/>
      <dgm:t>
        <a:bodyPr/>
        <a:lstStyle/>
        <a:p>
          <a:endParaRPr lang="en-US"/>
        </a:p>
      </dgm:t>
    </dgm:pt>
    <dgm:pt modelId="{49C9C690-DCF8-43F9-8FA4-16781DB11727}" type="sibTrans" cxnId="{853AC839-7F2C-47A2-AD53-903304714132}">
      <dgm:prSet/>
      <dgm:spPr/>
      <dgm:t>
        <a:bodyPr/>
        <a:lstStyle/>
        <a:p>
          <a:endParaRPr lang="en-US"/>
        </a:p>
      </dgm:t>
    </dgm:pt>
    <dgm:pt modelId="{4F1F2874-91C7-49A5-B062-2EB73439C175}">
      <dgm:prSet/>
      <dgm:spPr/>
      <dgm:t>
        <a:bodyPr/>
        <a:lstStyle/>
        <a:p>
          <a:r>
            <a:rPr lang="en-US"/>
            <a:t>Introductions to stacks</a:t>
          </a:r>
        </a:p>
      </dgm:t>
    </dgm:pt>
    <dgm:pt modelId="{8536B320-DF49-408C-9862-8EDC1ADD91B7}" type="parTrans" cxnId="{E436F959-5A00-46C4-A1A0-666BAE3A3123}">
      <dgm:prSet/>
      <dgm:spPr/>
      <dgm:t>
        <a:bodyPr/>
        <a:lstStyle/>
        <a:p>
          <a:endParaRPr lang="en-US"/>
        </a:p>
      </dgm:t>
    </dgm:pt>
    <dgm:pt modelId="{7DC615A3-6323-4448-8B13-15984C60461E}" type="sibTrans" cxnId="{E436F959-5A00-46C4-A1A0-666BAE3A3123}">
      <dgm:prSet/>
      <dgm:spPr/>
      <dgm:t>
        <a:bodyPr/>
        <a:lstStyle/>
        <a:p>
          <a:endParaRPr lang="en-US"/>
        </a:p>
      </dgm:t>
    </dgm:pt>
    <dgm:pt modelId="{BF4E7B77-B9DB-4A34-A89A-8B96A5928EC1}">
      <dgm:prSet/>
      <dgm:spPr/>
      <dgm:t>
        <a:bodyPr/>
        <a:lstStyle/>
        <a:p>
          <a:r>
            <a:rPr lang="en-US"/>
            <a:t>Stack manipulations</a:t>
          </a:r>
        </a:p>
      </dgm:t>
    </dgm:pt>
    <dgm:pt modelId="{69CA789E-4F90-4393-9D55-1E69A98D2E1A}" type="parTrans" cxnId="{47923555-D676-4FEB-A731-B0E1498EDCA9}">
      <dgm:prSet/>
      <dgm:spPr/>
      <dgm:t>
        <a:bodyPr/>
        <a:lstStyle/>
        <a:p>
          <a:endParaRPr lang="en-US"/>
        </a:p>
      </dgm:t>
    </dgm:pt>
    <dgm:pt modelId="{43314753-FDCC-41DF-ABAB-3E4C36ABCCFE}" type="sibTrans" cxnId="{47923555-D676-4FEB-A731-B0E1498EDCA9}">
      <dgm:prSet/>
      <dgm:spPr/>
      <dgm:t>
        <a:bodyPr/>
        <a:lstStyle/>
        <a:p>
          <a:endParaRPr lang="en-US"/>
        </a:p>
      </dgm:t>
    </dgm:pt>
    <dgm:pt modelId="{FAACDAA1-C9B5-4806-ADE8-B65897DF4D82}">
      <dgm:prSet/>
      <dgm:spPr/>
      <dgm:t>
        <a:bodyPr/>
        <a:lstStyle/>
        <a:p>
          <a:r>
            <a:rPr lang="en-US"/>
            <a:t>Introduction to queues</a:t>
          </a:r>
        </a:p>
      </dgm:t>
    </dgm:pt>
    <dgm:pt modelId="{CA96C6AA-4890-4942-9DF4-7E33B0C4A3BE}" type="parTrans" cxnId="{EB266726-BF76-4B64-85F1-EC5B9AA453FA}">
      <dgm:prSet/>
      <dgm:spPr/>
      <dgm:t>
        <a:bodyPr/>
        <a:lstStyle/>
        <a:p>
          <a:endParaRPr lang="en-US"/>
        </a:p>
      </dgm:t>
    </dgm:pt>
    <dgm:pt modelId="{BEBD46CE-7C26-457C-A4B0-C6FB489DC324}" type="sibTrans" cxnId="{EB266726-BF76-4B64-85F1-EC5B9AA453FA}">
      <dgm:prSet/>
      <dgm:spPr/>
      <dgm:t>
        <a:bodyPr/>
        <a:lstStyle/>
        <a:p>
          <a:endParaRPr lang="en-US"/>
        </a:p>
      </dgm:t>
    </dgm:pt>
    <dgm:pt modelId="{4A4B6C43-2E2A-4EE5-9FEC-F8A0F65696A9}">
      <dgm:prSet/>
      <dgm:spPr/>
      <dgm:t>
        <a:bodyPr/>
        <a:lstStyle/>
        <a:p>
          <a:r>
            <a:rPr lang="en-US"/>
            <a:t>Queue maniputlations</a:t>
          </a:r>
        </a:p>
      </dgm:t>
    </dgm:pt>
    <dgm:pt modelId="{EA4C210C-24D5-4692-B525-BF7DB31C8762}" type="parTrans" cxnId="{073B6FFC-B8A6-4698-9D22-4EE63F3A7A02}">
      <dgm:prSet/>
      <dgm:spPr/>
      <dgm:t>
        <a:bodyPr/>
        <a:lstStyle/>
        <a:p>
          <a:endParaRPr lang="en-US"/>
        </a:p>
      </dgm:t>
    </dgm:pt>
    <dgm:pt modelId="{77E864D4-6D08-4435-8F90-FDC3CA29E254}" type="sibTrans" cxnId="{073B6FFC-B8A6-4698-9D22-4EE63F3A7A02}">
      <dgm:prSet/>
      <dgm:spPr/>
      <dgm:t>
        <a:bodyPr/>
        <a:lstStyle/>
        <a:p>
          <a:endParaRPr lang="en-US"/>
        </a:p>
      </dgm:t>
    </dgm:pt>
    <dgm:pt modelId="{71A030ED-46B0-D749-AD5D-1AED40D57A6F}" type="pres">
      <dgm:prSet presAssocID="{5142BCB0-816E-4440-8FF0-3353595A5F3B}" presName="linear" presStyleCnt="0">
        <dgm:presLayoutVars>
          <dgm:animLvl val="lvl"/>
          <dgm:resizeHandles val="exact"/>
        </dgm:presLayoutVars>
      </dgm:prSet>
      <dgm:spPr/>
    </dgm:pt>
    <dgm:pt modelId="{B4C38A3A-917A-264B-AFDC-C69680038FA8}" type="pres">
      <dgm:prSet presAssocID="{1013C699-2E99-40EC-8F33-B590D718F5B9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CC1CC764-04F8-0543-84CF-B00CB6AAC16D}" type="pres">
      <dgm:prSet presAssocID="{5015F2C2-DEE0-4371-B29B-F3F8288B58B6}" presName="spacer" presStyleCnt="0"/>
      <dgm:spPr/>
    </dgm:pt>
    <dgm:pt modelId="{741490C3-AE0B-B741-B5CF-F89F4E23C31C}" type="pres">
      <dgm:prSet presAssocID="{555E52B9-6B6B-49B3-9207-5952F64AFF8C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D954D575-35B3-D141-B8FF-9B4C99794154}" type="pres">
      <dgm:prSet presAssocID="{6C5A0646-AC3D-49FB-852E-6BB8F0FFDA57}" presName="spacer" presStyleCnt="0"/>
      <dgm:spPr/>
    </dgm:pt>
    <dgm:pt modelId="{23B49472-D66F-2B40-ADA8-4AD976FE06C8}" type="pres">
      <dgm:prSet presAssocID="{0586D3A1-8CF8-4948-9192-3A492F636766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C4E1FCA5-8E9F-9B43-98FD-C05CEFB827FD}" type="pres">
      <dgm:prSet presAssocID="{49C9C690-DCF8-43F9-8FA4-16781DB11727}" presName="spacer" presStyleCnt="0"/>
      <dgm:spPr/>
    </dgm:pt>
    <dgm:pt modelId="{0A58A3B9-7663-4144-B6A5-72FCA8E68C50}" type="pres">
      <dgm:prSet presAssocID="{4F1F2874-91C7-49A5-B062-2EB73439C175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C9FF6754-AAF8-474C-8C63-7AE892545130}" type="pres">
      <dgm:prSet presAssocID="{7DC615A3-6323-4448-8B13-15984C60461E}" presName="spacer" presStyleCnt="0"/>
      <dgm:spPr/>
    </dgm:pt>
    <dgm:pt modelId="{2DF58D2E-2B8D-B841-B07B-B4BE20845F26}" type="pres">
      <dgm:prSet presAssocID="{BF4E7B77-B9DB-4A34-A89A-8B96A5928EC1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F1BA6D31-1E17-234B-B37B-0AAD3FFD88F1}" type="pres">
      <dgm:prSet presAssocID="{43314753-FDCC-41DF-ABAB-3E4C36ABCCFE}" presName="spacer" presStyleCnt="0"/>
      <dgm:spPr/>
    </dgm:pt>
    <dgm:pt modelId="{211D9D6D-F432-B645-9254-03B882328A29}" type="pres">
      <dgm:prSet presAssocID="{FAACDAA1-C9B5-4806-ADE8-B65897DF4D82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46536CD1-0A98-584D-9836-3904A1019C6B}" type="pres">
      <dgm:prSet presAssocID="{BEBD46CE-7C26-457C-A4B0-C6FB489DC324}" presName="spacer" presStyleCnt="0"/>
      <dgm:spPr/>
    </dgm:pt>
    <dgm:pt modelId="{4D61FEB9-22C0-3F4D-9F8F-303185B8B2B1}" type="pres">
      <dgm:prSet presAssocID="{4A4B6C43-2E2A-4EE5-9FEC-F8A0F65696A9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8E65C604-4C17-5041-9ED3-05DE156B15C6}" type="presOf" srcId="{FAACDAA1-C9B5-4806-ADE8-B65897DF4D82}" destId="{211D9D6D-F432-B645-9254-03B882328A29}" srcOrd="0" destOrd="0" presId="urn:microsoft.com/office/officeart/2005/8/layout/vList2"/>
    <dgm:cxn modelId="{376F7D14-12EB-D64A-B008-2168983E1A9E}" type="presOf" srcId="{0586D3A1-8CF8-4948-9192-3A492F636766}" destId="{23B49472-D66F-2B40-ADA8-4AD976FE06C8}" srcOrd="0" destOrd="0" presId="urn:microsoft.com/office/officeart/2005/8/layout/vList2"/>
    <dgm:cxn modelId="{568DE715-EFC5-7E4E-8BB1-0ABE50DFBC78}" type="presOf" srcId="{555E52B9-6B6B-49B3-9207-5952F64AFF8C}" destId="{741490C3-AE0B-B741-B5CF-F89F4E23C31C}" srcOrd="0" destOrd="0" presId="urn:microsoft.com/office/officeart/2005/8/layout/vList2"/>
    <dgm:cxn modelId="{009ECE1F-4FD8-FA44-AA4D-BF0D35E3EE18}" type="presOf" srcId="{BF4E7B77-B9DB-4A34-A89A-8B96A5928EC1}" destId="{2DF58D2E-2B8D-B841-B07B-B4BE20845F26}" srcOrd="0" destOrd="0" presId="urn:microsoft.com/office/officeart/2005/8/layout/vList2"/>
    <dgm:cxn modelId="{EB266726-BF76-4B64-85F1-EC5B9AA453FA}" srcId="{5142BCB0-816E-4440-8FF0-3353595A5F3B}" destId="{FAACDAA1-C9B5-4806-ADE8-B65897DF4D82}" srcOrd="5" destOrd="0" parTransId="{CA96C6AA-4890-4942-9DF4-7E33B0C4A3BE}" sibTransId="{BEBD46CE-7C26-457C-A4B0-C6FB489DC324}"/>
    <dgm:cxn modelId="{33EDE22E-A007-4004-B1CF-7CC912C0D5BC}" srcId="{5142BCB0-816E-4440-8FF0-3353595A5F3B}" destId="{1013C699-2E99-40EC-8F33-B590D718F5B9}" srcOrd="0" destOrd="0" parTransId="{A87925DE-4101-4CF5-B95B-CC0FC72C9241}" sibTransId="{5015F2C2-DEE0-4371-B29B-F3F8288B58B6}"/>
    <dgm:cxn modelId="{853AC839-7F2C-47A2-AD53-903304714132}" srcId="{5142BCB0-816E-4440-8FF0-3353595A5F3B}" destId="{0586D3A1-8CF8-4948-9192-3A492F636766}" srcOrd="2" destOrd="0" parTransId="{C73220F6-1DDA-438B-9E62-2F5349F6C669}" sibTransId="{49C9C690-DCF8-43F9-8FA4-16781DB11727}"/>
    <dgm:cxn modelId="{47923555-D676-4FEB-A731-B0E1498EDCA9}" srcId="{5142BCB0-816E-4440-8FF0-3353595A5F3B}" destId="{BF4E7B77-B9DB-4A34-A89A-8B96A5928EC1}" srcOrd="4" destOrd="0" parTransId="{69CA789E-4F90-4393-9D55-1E69A98D2E1A}" sibTransId="{43314753-FDCC-41DF-ABAB-3E4C36ABCCFE}"/>
    <dgm:cxn modelId="{B4729359-48E6-8C4A-B516-C8DFD75739CE}" type="presOf" srcId="{4F1F2874-91C7-49A5-B062-2EB73439C175}" destId="{0A58A3B9-7663-4144-B6A5-72FCA8E68C50}" srcOrd="0" destOrd="0" presId="urn:microsoft.com/office/officeart/2005/8/layout/vList2"/>
    <dgm:cxn modelId="{E436F959-5A00-46C4-A1A0-666BAE3A3123}" srcId="{5142BCB0-816E-4440-8FF0-3353595A5F3B}" destId="{4F1F2874-91C7-49A5-B062-2EB73439C175}" srcOrd="3" destOrd="0" parTransId="{8536B320-DF49-408C-9862-8EDC1ADD91B7}" sibTransId="{7DC615A3-6323-4448-8B13-15984C60461E}"/>
    <dgm:cxn modelId="{A4917F6E-BE95-3245-8BA5-72E0E1EBAE0D}" type="presOf" srcId="{4A4B6C43-2E2A-4EE5-9FEC-F8A0F65696A9}" destId="{4D61FEB9-22C0-3F4D-9F8F-303185B8B2B1}" srcOrd="0" destOrd="0" presId="urn:microsoft.com/office/officeart/2005/8/layout/vList2"/>
    <dgm:cxn modelId="{4665BB8F-6E60-FD4C-AA64-C94AF7AA1440}" type="presOf" srcId="{5142BCB0-816E-4440-8FF0-3353595A5F3B}" destId="{71A030ED-46B0-D749-AD5D-1AED40D57A6F}" srcOrd="0" destOrd="0" presId="urn:microsoft.com/office/officeart/2005/8/layout/vList2"/>
    <dgm:cxn modelId="{B1FCA4A5-05EC-450E-A7BE-15CA84C10F9C}" srcId="{5142BCB0-816E-4440-8FF0-3353595A5F3B}" destId="{555E52B9-6B6B-49B3-9207-5952F64AFF8C}" srcOrd="1" destOrd="0" parTransId="{2FA6BD1F-F5D9-4918-810B-65E47062A769}" sibTransId="{6C5A0646-AC3D-49FB-852E-6BB8F0FFDA57}"/>
    <dgm:cxn modelId="{17FD2DA9-7225-9E40-B608-1D2FC7CC758F}" type="presOf" srcId="{1013C699-2E99-40EC-8F33-B590D718F5B9}" destId="{B4C38A3A-917A-264B-AFDC-C69680038FA8}" srcOrd="0" destOrd="0" presId="urn:microsoft.com/office/officeart/2005/8/layout/vList2"/>
    <dgm:cxn modelId="{073B6FFC-B8A6-4698-9D22-4EE63F3A7A02}" srcId="{5142BCB0-816E-4440-8FF0-3353595A5F3B}" destId="{4A4B6C43-2E2A-4EE5-9FEC-F8A0F65696A9}" srcOrd="6" destOrd="0" parTransId="{EA4C210C-24D5-4692-B525-BF7DB31C8762}" sibTransId="{77E864D4-6D08-4435-8F90-FDC3CA29E254}"/>
    <dgm:cxn modelId="{971A0E11-6B1B-F44A-8625-95E0121B0A6C}" type="presParOf" srcId="{71A030ED-46B0-D749-AD5D-1AED40D57A6F}" destId="{B4C38A3A-917A-264B-AFDC-C69680038FA8}" srcOrd="0" destOrd="0" presId="urn:microsoft.com/office/officeart/2005/8/layout/vList2"/>
    <dgm:cxn modelId="{8DB974A8-9C9A-A54C-A4DA-3F3E52695A3C}" type="presParOf" srcId="{71A030ED-46B0-D749-AD5D-1AED40D57A6F}" destId="{CC1CC764-04F8-0543-84CF-B00CB6AAC16D}" srcOrd="1" destOrd="0" presId="urn:microsoft.com/office/officeart/2005/8/layout/vList2"/>
    <dgm:cxn modelId="{1722A783-A12A-2949-B05A-5931BA0D251B}" type="presParOf" srcId="{71A030ED-46B0-D749-AD5D-1AED40D57A6F}" destId="{741490C3-AE0B-B741-B5CF-F89F4E23C31C}" srcOrd="2" destOrd="0" presId="urn:microsoft.com/office/officeart/2005/8/layout/vList2"/>
    <dgm:cxn modelId="{9432C2AD-DB83-5741-8532-C1CF8E615AFB}" type="presParOf" srcId="{71A030ED-46B0-D749-AD5D-1AED40D57A6F}" destId="{D954D575-35B3-D141-B8FF-9B4C99794154}" srcOrd="3" destOrd="0" presId="urn:microsoft.com/office/officeart/2005/8/layout/vList2"/>
    <dgm:cxn modelId="{A8FF0483-CFEB-B64F-BD59-99EA966BB5EA}" type="presParOf" srcId="{71A030ED-46B0-D749-AD5D-1AED40D57A6F}" destId="{23B49472-D66F-2B40-ADA8-4AD976FE06C8}" srcOrd="4" destOrd="0" presId="urn:microsoft.com/office/officeart/2005/8/layout/vList2"/>
    <dgm:cxn modelId="{BDA711D6-DF03-9E4B-8B3E-C1160B3BC907}" type="presParOf" srcId="{71A030ED-46B0-D749-AD5D-1AED40D57A6F}" destId="{C4E1FCA5-8E9F-9B43-98FD-C05CEFB827FD}" srcOrd="5" destOrd="0" presId="urn:microsoft.com/office/officeart/2005/8/layout/vList2"/>
    <dgm:cxn modelId="{5F775583-BEF5-194A-A167-9B3C3601EDD8}" type="presParOf" srcId="{71A030ED-46B0-D749-AD5D-1AED40D57A6F}" destId="{0A58A3B9-7663-4144-B6A5-72FCA8E68C50}" srcOrd="6" destOrd="0" presId="urn:microsoft.com/office/officeart/2005/8/layout/vList2"/>
    <dgm:cxn modelId="{DF690A36-9702-7F47-9703-D841AC0F229F}" type="presParOf" srcId="{71A030ED-46B0-D749-AD5D-1AED40D57A6F}" destId="{C9FF6754-AAF8-474C-8C63-7AE892545130}" srcOrd="7" destOrd="0" presId="urn:microsoft.com/office/officeart/2005/8/layout/vList2"/>
    <dgm:cxn modelId="{D0EDAC28-FB1A-7742-B242-68AD11D4D8DD}" type="presParOf" srcId="{71A030ED-46B0-D749-AD5D-1AED40D57A6F}" destId="{2DF58D2E-2B8D-B841-B07B-B4BE20845F26}" srcOrd="8" destOrd="0" presId="urn:microsoft.com/office/officeart/2005/8/layout/vList2"/>
    <dgm:cxn modelId="{456C7427-00E5-884C-9177-6B2C649E4D64}" type="presParOf" srcId="{71A030ED-46B0-D749-AD5D-1AED40D57A6F}" destId="{F1BA6D31-1E17-234B-B37B-0AAD3FFD88F1}" srcOrd="9" destOrd="0" presId="urn:microsoft.com/office/officeart/2005/8/layout/vList2"/>
    <dgm:cxn modelId="{3CF3C915-09A1-2049-9E60-CE7AD5D33261}" type="presParOf" srcId="{71A030ED-46B0-D749-AD5D-1AED40D57A6F}" destId="{211D9D6D-F432-B645-9254-03B882328A29}" srcOrd="10" destOrd="0" presId="urn:microsoft.com/office/officeart/2005/8/layout/vList2"/>
    <dgm:cxn modelId="{6252013D-E7BE-8941-98C4-B653D83948BD}" type="presParOf" srcId="{71A030ED-46B0-D749-AD5D-1AED40D57A6F}" destId="{46536CD1-0A98-584D-9836-3904A1019C6B}" srcOrd="11" destOrd="0" presId="urn:microsoft.com/office/officeart/2005/8/layout/vList2"/>
    <dgm:cxn modelId="{E62E2155-834B-EF4A-AE70-EEB382B2E2C1}" type="presParOf" srcId="{71A030ED-46B0-D749-AD5D-1AED40D57A6F}" destId="{4D61FEB9-22C0-3F4D-9F8F-303185B8B2B1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7961079-44B6-4889-B21D-D1E7067F49A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0243AFBC-CEB4-4130-A971-2F6608C7E981}">
      <dgm:prSet/>
      <dgm:spPr/>
      <dgm:t>
        <a:bodyPr/>
        <a:lstStyle/>
        <a:p>
          <a:r>
            <a:rPr lang="en-US"/>
            <a:t>Access to arrays are by index</a:t>
          </a:r>
        </a:p>
      </dgm:t>
    </dgm:pt>
    <dgm:pt modelId="{740AA67A-8E4B-4EFF-A8FE-E4DF4D78B476}" type="parTrans" cxnId="{636FDAED-55B0-4B2F-AE7C-ED8B4DD5DDCD}">
      <dgm:prSet/>
      <dgm:spPr/>
      <dgm:t>
        <a:bodyPr/>
        <a:lstStyle/>
        <a:p>
          <a:endParaRPr lang="en-US"/>
        </a:p>
      </dgm:t>
    </dgm:pt>
    <dgm:pt modelId="{624A2388-30B4-419A-AE84-55F468FF1802}" type="sibTrans" cxnId="{636FDAED-55B0-4B2F-AE7C-ED8B4DD5DDCD}">
      <dgm:prSet/>
      <dgm:spPr/>
      <dgm:t>
        <a:bodyPr/>
        <a:lstStyle/>
        <a:p>
          <a:endParaRPr lang="en-US"/>
        </a:p>
      </dgm:t>
    </dgm:pt>
    <dgm:pt modelId="{C3ABA56E-30EF-4EBA-86CF-D2BF6078CA10}">
      <dgm:prSet/>
      <dgm:spPr/>
      <dgm:t>
        <a:bodyPr/>
        <a:lstStyle/>
        <a:p>
          <a:r>
            <a:rPr lang="en-US"/>
            <a:t>If you wish to get the ’next’ item in the array there needs to be an external reference to this</a:t>
          </a:r>
        </a:p>
      </dgm:t>
    </dgm:pt>
    <dgm:pt modelId="{5FEF4D23-6060-47CC-936F-FE68B2A3664D}" type="parTrans" cxnId="{7EB2F11D-ABF1-4144-B51F-B2B46B00F10D}">
      <dgm:prSet/>
      <dgm:spPr/>
      <dgm:t>
        <a:bodyPr/>
        <a:lstStyle/>
        <a:p>
          <a:endParaRPr lang="en-US"/>
        </a:p>
      </dgm:t>
    </dgm:pt>
    <dgm:pt modelId="{E3C2734F-CEA6-439A-B244-3052F9171F66}" type="sibTrans" cxnId="{7EB2F11D-ABF1-4144-B51F-B2B46B00F10D}">
      <dgm:prSet/>
      <dgm:spPr/>
      <dgm:t>
        <a:bodyPr/>
        <a:lstStyle/>
        <a:p>
          <a:endParaRPr lang="en-US"/>
        </a:p>
      </dgm:t>
    </dgm:pt>
    <dgm:pt modelId="{64C3C60D-2860-49D4-84DB-6DE7A81203D4}">
      <dgm:prSet/>
      <dgm:spPr/>
      <dgm:t>
        <a:bodyPr/>
        <a:lstStyle/>
        <a:p>
          <a:r>
            <a:rPr lang="en-US"/>
            <a:t>Adding or removing items can be complex. </a:t>
          </a:r>
        </a:p>
      </dgm:t>
    </dgm:pt>
    <dgm:pt modelId="{8174FA68-43D1-4CC8-92F0-BC985508A786}" type="parTrans" cxnId="{219C840B-FF8A-4FE7-80B6-56583FBF5618}">
      <dgm:prSet/>
      <dgm:spPr/>
      <dgm:t>
        <a:bodyPr/>
        <a:lstStyle/>
        <a:p>
          <a:endParaRPr lang="en-US"/>
        </a:p>
      </dgm:t>
    </dgm:pt>
    <dgm:pt modelId="{1D2AA36E-D458-47C4-A1DD-9E01495C2B1F}" type="sibTrans" cxnId="{219C840B-FF8A-4FE7-80B6-56583FBF5618}">
      <dgm:prSet/>
      <dgm:spPr/>
      <dgm:t>
        <a:bodyPr/>
        <a:lstStyle/>
        <a:p>
          <a:endParaRPr lang="en-US"/>
        </a:p>
      </dgm:t>
    </dgm:pt>
    <dgm:pt modelId="{A701F2C7-4EB8-4728-BE74-ACB007FD792F}">
      <dgm:prSet/>
      <dgm:spPr/>
      <dgm:t>
        <a:bodyPr/>
        <a:lstStyle/>
        <a:p>
          <a:r>
            <a:rPr lang="en-US"/>
            <a:t>Index is required for the area of the array</a:t>
          </a:r>
        </a:p>
      </dgm:t>
    </dgm:pt>
    <dgm:pt modelId="{08B5DBD8-4CF5-4DCF-94F2-D537BB9AE747}" type="parTrans" cxnId="{E00BFDFA-C56A-4499-8A9B-DBD223AF36B8}">
      <dgm:prSet/>
      <dgm:spPr/>
      <dgm:t>
        <a:bodyPr/>
        <a:lstStyle/>
        <a:p>
          <a:endParaRPr lang="en-US"/>
        </a:p>
      </dgm:t>
    </dgm:pt>
    <dgm:pt modelId="{4DA64E47-A0C2-41ED-9B30-0CF6B70A6C21}" type="sibTrans" cxnId="{E00BFDFA-C56A-4499-8A9B-DBD223AF36B8}">
      <dgm:prSet/>
      <dgm:spPr/>
      <dgm:t>
        <a:bodyPr/>
        <a:lstStyle/>
        <a:p>
          <a:endParaRPr lang="en-US"/>
        </a:p>
      </dgm:t>
    </dgm:pt>
    <dgm:pt modelId="{1149FD57-7310-439D-B144-4C482A0B73FF}">
      <dgm:prSet/>
      <dgm:spPr/>
      <dgm:t>
        <a:bodyPr/>
        <a:lstStyle/>
        <a:p>
          <a:r>
            <a:rPr lang="en-US"/>
            <a:t>Empty gaps remain in the array</a:t>
          </a:r>
        </a:p>
      </dgm:t>
    </dgm:pt>
    <dgm:pt modelId="{EF883CAB-C670-4770-93A6-C3EBAA4FEF1B}" type="parTrans" cxnId="{84652BA3-D592-49B6-9CCC-AB9723A21143}">
      <dgm:prSet/>
      <dgm:spPr/>
      <dgm:t>
        <a:bodyPr/>
        <a:lstStyle/>
        <a:p>
          <a:endParaRPr lang="en-US"/>
        </a:p>
      </dgm:t>
    </dgm:pt>
    <dgm:pt modelId="{38679166-2D36-4A6A-B977-3A9CF8C70B61}" type="sibTrans" cxnId="{84652BA3-D592-49B6-9CCC-AB9723A21143}">
      <dgm:prSet/>
      <dgm:spPr/>
      <dgm:t>
        <a:bodyPr/>
        <a:lstStyle/>
        <a:p>
          <a:endParaRPr lang="en-US"/>
        </a:p>
      </dgm:t>
    </dgm:pt>
    <dgm:pt modelId="{417471B0-C782-48A2-93E0-F313144292DE}">
      <dgm:prSet/>
      <dgm:spPr/>
      <dgm:t>
        <a:bodyPr/>
        <a:lstStyle/>
        <a:p>
          <a:r>
            <a:rPr lang="en-US"/>
            <a:t>There exist several solutions to provide a more complete storage management system</a:t>
          </a:r>
        </a:p>
      </dgm:t>
    </dgm:pt>
    <dgm:pt modelId="{823AFE74-091F-4D21-9362-2CF862756CE1}" type="parTrans" cxnId="{22FEDB24-2CB3-438A-AB80-096686C6D780}">
      <dgm:prSet/>
      <dgm:spPr/>
      <dgm:t>
        <a:bodyPr/>
        <a:lstStyle/>
        <a:p>
          <a:endParaRPr lang="en-US"/>
        </a:p>
      </dgm:t>
    </dgm:pt>
    <dgm:pt modelId="{4CF95C3F-6C6E-48C6-BF71-535C64EA4186}" type="sibTrans" cxnId="{22FEDB24-2CB3-438A-AB80-096686C6D780}">
      <dgm:prSet/>
      <dgm:spPr/>
      <dgm:t>
        <a:bodyPr/>
        <a:lstStyle/>
        <a:p>
          <a:endParaRPr lang="en-US"/>
        </a:p>
      </dgm:t>
    </dgm:pt>
    <dgm:pt modelId="{F901E01A-34CB-478F-A256-7780AE671AA1}" type="pres">
      <dgm:prSet presAssocID="{97961079-44B6-4889-B21D-D1E7067F49AD}" presName="root" presStyleCnt="0">
        <dgm:presLayoutVars>
          <dgm:dir/>
          <dgm:resizeHandles val="exact"/>
        </dgm:presLayoutVars>
      </dgm:prSet>
      <dgm:spPr/>
    </dgm:pt>
    <dgm:pt modelId="{00B13CBC-61FE-496F-92F6-B81EAB70CE8C}" type="pres">
      <dgm:prSet presAssocID="{0243AFBC-CEB4-4130-A971-2F6608C7E981}" presName="compNode" presStyleCnt="0"/>
      <dgm:spPr/>
    </dgm:pt>
    <dgm:pt modelId="{C1839320-ABC4-46C0-A4B1-3F5A245AA390}" type="pres">
      <dgm:prSet presAssocID="{0243AFBC-CEB4-4130-A971-2F6608C7E981}" presName="bgRect" presStyleLbl="bgShp" presStyleIdx="0" presStyleCnt="4"/>
      <dgm:spPr/>
    </dgm:pt>
    <dgm:pt modelId="{28D42F86-ECA7-4B9E-B5C3-27829B7DCC23}" type="pres">
      <dgm:prSet presAssocID="{0243AFBC-CEB4-4130-A971-2F6608C7E98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se"/>
        </a:ext>
      </dgm:extLst>
    </dgm:pt>
    <dgm:pt modelId="{ACCBCAE8-ACE9-44F2-83C7-EC489633903A}" type="pres">
      <dgm:prSet presAssocID="{0243AFBC-CEB4-4130-A971-2F6608C7E981}" presName="spaceRect" presStyleCnt="0"/>
      <dgm:spPr/>
    </dgm:pt>
    <dgm:pt modelId="{84841E27-48C6-4BF0-8DD5-C63114721B3B}" type="pres">
      <dgm:prSet presAssocID="{0243AFBC-CEB4-4130-A971-2F6608C7E981}" presName="parTx" presStyleLbl="revTx" presStyleIdx="0" presStyleCnt="5">
        <dgm:presLayoutVars>
          <dgm:chMax val="0"/>
          <dgm:chPref val="0"/>
        </dgm:presLayoutVars>
      </dgm:prSet>
      <dgm:spPr/>
    </dgm:pt>
    <dgm:pt modelId="{7C8FA15C-D884-4D32-8A0A-68D315F0ABF9}" type="pres">
      <dgm:prSet presAssocID="{624A2388-30B4-419A-AE84-55F468FF1802}" presName="sibTrans" presStyleCnt="0"/>
      <dgm:spPr/>
    </dgm:pt>
    <dgm:pt modelId="{B3EB69EA-F939-41E5-95AE-142AD2367A6A}" type="pres">
      <dgm:prSet presAssocID="{C3ABA56E-30EF-4EBA-86CF-D2BF6078CA10}" presName="compNode" presStyleCnt="0"/>
      <dgm:spPr/>
    </dgm:pt>
    <dgm:pt modelId="{97A6B2C0-12A3-4B4B-849A-4EEBFCE225B5}" type="pres">
      <dgm:prSet presAssocID="{C3ABA56E-30EF-4EBA-86CF-D2BF6078CA10}" presName="bgRect" presStyleLbl="bgShp" presStyleIdx="1" presStyleCnt="4"/>
      <dgm:spPr/>
    </dgm:pt>
    <dgm:pt modelId="{8FC3697F-80C8-4905-9D5C-EC31BFE76D73}" type="pres">
      <dgm:prSet presAssocID="{C3ABA56E-30EF-4EBA-86CF-D2BF6078CA10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B1A72D66-9C7C-41B0-8163-76926122C08A}" type="pres">
      <dgm:prSet presAssocID="{C3ABA56E-30EF-4EBA-86CF-D2BF6078CA10}" presName="spaceRect" presStyleCnt="0"/>
      <dgm:spPr/>
    </dgm:pt>
    <dgm:pt modelId="{58B78331-AE4F-4020-8861-93A2E60B33DF}" type="pres">
      <dgm:prSet presAssocID="{C3ABA56E-30EF-4EBA-86CF-D2BF6078CA10}" presName="parTx" presStyleLbl="revTx" presStyleIdx="1" presStyleCnt="5">
        <dgm:presLayoutVars>
          <dgm:chMax val="0"/>
          <dgm:chPref val="0"/>
        </dgm:presLayoutVars>
      </dgm:prSet>
      <dgm:spPr/>
    </dgm:pt>
    <dgm:pt modelId="{301B6033-77B3-4DD5-A4FF-A37357F3C0CF}" type="pres">
      <dgm:prSet presAssocID="{E3C2734F-CEA6-439A-B244-3052F9171F66}" presName="sibTrans" presStyleCnt="0"/>
      <dgm:spPr/>
    </dgm:pt>
    <dgm:pt modelId="{4AE17428-10A8-4C30-8571-CF03DE1D6B6F}" type="pres">
      <dgm:prSet presAssocID="{64C3C60D-2860-49D4-84DB-6DE7A81203D4}" presName="compNode" presStyleCnt="0"/>
      <dgm:spPr/>
    </dgm:pt>
    <dgm:pt modelId="{FA425893-D4F7-4766-805E-2D0BEAC41CEF}" type="pres">
      <dgm:prSet presAssocID="{64C3C60D-2860-49D4-84DB-6DE7A81203D4}" presName="bgRect" presStyleLbl="bgShp" presStyleIdx="2" presStyleCnt="4"/>
      <dgm:spPr/>
    </dgm:pt>
    <dgm:pt modelId="{D3E220B8-0CBB-43FD-9861-612F89C5DD62}" type="pres">
      <dgm:prSet presAssocID="{64C3C60D-2860-49D4-84DB-6DE7A81203D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tabase"/>
        </a:ext>
      </dgm:extLst>
    </dgm:pt>
    <dgm:pt modelId="{8AB12BF0-A158-49FD-98BD-46969AA2A812}" type="pres">
      <dgm:prSet presAssocID="{64C3C60D-2860-49D4-84DB-6DE7A81203D4}" presName="spaceRect" presStyleCnt="0"/>
      <dgm:spPr/>
    </dgm:pt>
    <dgm:pt modelId="{4CC34291-DB8B-48A4-86B9-FD0832D3C2C4}" type="pres">
      <dgm:prSet presAssocID="{64C3C60D-2860-49D4-84DB-6DE7A81203D4}" presName="parTx" presStyleLbl="revTx" presStyleIdx="2" presStyleCnt="5">
        <dgm:presLayoutVars>
          <dgm:chMax val="0"/>
          <dgm:chPref val="0"/>
        </dgm:presLayoutVars>
      </dgm:prSet>
      <dgm:spPr/>
    </dgm:pt>
    <dgm:pt modelId="{32AD20BE-B3A0-459C-81C5-DCD0E2FA9C5C}" type="pres">
      <dgm:prSet presAssocID="{64C3C60D-2860-49D4-84DB-6DE7A81203D4}" presName="desTx" presStyleLbl="revTx" presStyleIdx="3" presStyleCnt="5">
        <dgm:presLayoutVars/>
      </dgm:prSet>
      <dgm:spPr/>
    </dgm:pt>
    <dgm:pt modelId="{79CEAD1F-1D77-4E30-B034-0202E3978531}" type="pres">
      <dgm:prSet presAssocID="{1D2AA36E-D458-47C4-A1DD-9E01495C2B1F}" presName="sibTrans" presStyleCnt="0"/>
      <dgm:spPr/>
    </dgm:pt>
    <dgm:pt modelId="{137E1998-7C03-4BF2-AC63-0A7F638F8DAD}" type="pres">
      <dgm:prSet presAssocID="{417471B0-C782-48A2-93E0-F313144292DE}" presName="compNode" presStyleCnt="0"/>
      <dgm:spPr/>
    </dgm:pt>
    <dgm:pt modelId="{E31A2B2E-1E8E-43F0-B6BA-4BC7E2A70F04}" type="pres">
      <dgm:prSet presAssocID="{417471B0-C782-48A2-93E0-F313144292DE}" presName="bgRect" presStyleLbl="bgShp" presStyleIdx="3" presStyleCnt="4"/>
      <dgm:spPr/>
    </dgm:pt>
    <dgm:pt modelId="{8562622A-E94E-47C8-BAB0-2892A3D281C9}" type="pres">
      <dgm:prSet presAssocID="{417471B0-C782-48A2-93E0-F313144292DE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CA44E336-E1B3-4582-911A-D684C9EEF975}" type="pres">
      <dgm:prSet presAssocID="{417471B0-C782-48A2-93E0-F313144292DE}" presName="spaceRect" presStyleCnt="0"/>
      <dgm:spPr/>
    </dgm:pt>
    <dgm:pt modelId="{AA69E3A2-4709-41D9-AC29-DCC0DB6BB8F8}" type="pres">
      <dgm:prSet presAssocID="{417471B0-C782-48A2-93E0-F313144292DE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E5912608-0C7B-40F8-94F2-AB0DF4D51C55}" type="presOf" srcId="{417471B0-C782-48A2-93E0-F313144292DE}" destId="{AA69E3A2-4709-41D9-AC29-DCC0DB6BB8F8}" srcOrd="0" destOrd="0" presId="urn:microsoft.com/office/officeart/2018/2/layout/IconVerticalSolidList"/>
    <dgm:cxn modelId="{219C840B-FF8A-4FE7-80B6-56583FBF5618}" srcId="{97961079-44B6-4889-B21D-D1E7067F49AD}" destId="{64C3C60D-2860-49D4-84DB-6DE7A81203D4}" srcOrd="2" destOrd="0" parTransId="{8174FA68-43D1-4CC8-92F0-BC985508A786}" sibTransId="{1D2AA36E-D458-47C4-A1DD-9E01495C2B1F}"/>
    <dgm:cxn modelId="{7EB2F11D-ABF1-4144-B51F-B2B46B00F10D}" srcId="{97961079-44B6-4889-B21D-D1E7067F49AD}" destId="{C3ABA56E-30EF-4EBA-86CF-D2BF6078CA10}" srcOrd="1" destOrd="0" parTransId="{5FEF4D23-6060-47CC-936F-FE68B2A3664D}" sibTransId="{E3C2734F-CEA6-439A-B244-3052F9171F66}"/>
    <dgm:cxn modelId="{BDA74E1F-B890-4986-A79F-6785AEC4BF1D}" type="presOf" srcId="{C3ABA56E-30EF-4EBA-86CF-D2BF6078CA10}" destId="{58B78331-AE4F-4020-8861-93A2E60B33DF}" srcOrd="0" destOrd="0" presId="urn:microsoft.com/office/officeart/2018/2/layout/IconVerticalSolidList"/>
    <dgm:cxn modelId="{22FEDB24-2CB3-438A-AB80-096686C6D780}" srcId="{97961079-44B6-4889-B21D-D1E7067F49AD}" destId="{417471B0-C782-48A2-93E0-F313144292DE}" srcOrd="3" destOrd="0" parTransId="{823AFE74-091F-4D21-9362-2CF862756CE1}" sibTransId="{4CF95C3F-6C6E-48C6-BF71-535C64EA4186}"/>
    <dgm:cxn modelId="{4E5D7246-FE82-45DB-A65F-D9C80A9BB7AC}" type="presOf" srcId="{97961079-44B6-4889-B21D-D1E7067F49AD}" destId="{F901E01A-34CB-478F-A256-7780AE671AA1}" srcOrd="0" destOrd="0" presId="urn:microsoft.com/office/officeart/2018/2/layout/IconVerticalSolidList"/>
    <dgm:cxn modelId="{A9FCF26B-1788-4ED2-BBEF-68BD5175E52B}" type="presOf" srcId="{A701F2C7-4EB8-4728-BE74-ACB007FD792F}" destId="{32AD20BE-B3A0-459C-81C5-DCD0E2FA9C5C}" srcOrd="0" destOrd="0" presId="urn:microsoft.com/office/officeart/2018/2/layout/IconVerticalSolidList"/>
    <dgm:cxn modelId="{F2517070-F465-415C-97E2-9DD67D69E76E}" type="presOf" srcId="{64C3C60D-2860-49D4-84DB-6DE7A81203D4}" destId="{4CC34291-DB8B-48A4-86B9-FD0832D3C2C4}" srcOrd="0" destOrd="0" presId="urn:microsoft.com/office/officeart/2018/2/layout/IconVerticalSolidList"/>
    <dgm:cxn modelId="{E3566884-718B-44CD-9ADB-587396FC123C}" type="presOf" srcId="{1149FD57-7310-439D-B144-4C482A0B73FF}" destId="{32AD20BE-B3A0-459C-81C5-DCD0E2FA9C5C}" srcOrd="0" destOrd="1" presId="urn:microsoft.com/office/officeart/2018/2/layout/IconVerticalSolidList"/>
    <dgm:cxn modelId="{84652BA3-D592-49B6-9CCC-AB9723A21143}" srcId="{64C3C60D-2860-49D4-84DB-6DE7A81203D4}" destId="{1149FD57-7310-439D-B144-4C482A0B73FF}" srcOrd="1" destOrd="0" parTransId="{EF883CAB-C670-4770-93A6-C3EBAA4FEF1B}" sibTransId="{38679166-2D36-4A6A-B977-3A9CF8C70B61}"/>
    <dgm:cxn modelId="{335FDAAB-D827-4607-A287-3C1D1C6CDBA6}" type="presOf" srcId="{0243AFBC-CEB4-4130-A971-2F6608C7E981}" destId="{84841E27-48C6-4BF0-8DD5-C63114721B3B}" srcOrd="0" destOrd="0" presId="urn:microsoft.com/office/officeart/2018/2/layout/IconVerticalSolidList"/>
    <dgm:cxn modelId="{636FDAED-55B0-4B2F-AE7C-ED8B4DD5DDCD}" srcId="{97961079-44B6-4889-B21D-D1E7067F49AD}" destId="{0243AFBC-CEB4-4130-A971-2F6608C7E981}" srcOrd="0" destOrd="0" parTransId="{740AA67A-8E4B-4EFF-A8FE-E4DF4D78B476}" sibTransId="{624A2388-30B4-419A-AE84-55F468FF1802}"/>
    <dgm:cxn modelId="{E00BFDFA-C56A-4499-8A9B-DBD223AF36B8}" srcId="{64C3C60D-2860-49D4-84DB-6DE7A81203D4}" destId="{A701F2C7-4EB8-4728-BE74-ACB007FD792F}" srcOrd="0" destOrd="0" parTransId="{08B5DBD8-4CF5-4DCF-94F2-D537BB9AE747}" sibTransId="{4DA64E47-A0C2-41ED-9B30-0CF6B70A6C21}"/>
    <dgm:cxn modelId="{3D8B84DC-E2D0-4510-A227-49E2CE8564B4}" type="presParOf" srcId="{F901E01A-34CB-478F-A256-7780AE671AA1}" destId="{00B13CBC-61FE-496F-92F6-B81EAB70CE8C}" srcOrd="0" destOrd="0" presId="urn:microsoft.com/office/officeart/2018/2/layout/IconVerticalSolidList"/>
    <dgm:cxn modelId="{2E15C769-2221-4217-B4A8-0FF8B709C232}" type="presParOf" srcId="{00B13CBC-61FE-496F-92F6-B81EAB70CE8C}" destId="{C1839320-ABC4-46C0-A4B1-3F5A245AA390}" srcOrd="0" destOrd="0" presId="urn:microsoft.com/office/officeart/2018/2/layout/IconVerticalSolidList"/>
    <dgm:cxn modelId="{A6D7991D-C562-4A38-8A05-B08804F068DD}" type="presParOf" srcId="{00B13CBC-61FE-496F-92F6-B81EAB70CE8C}" destId="{28D42F86-ECA7-4B9E-B5C3-27829B7DCC23}" srcOrd="1" destOrd="0" presId="urn:microsoft.com/office/officeart/2018/2/layout/IconVerticalSolidList"/>
    <dgm:cxn modelId="{C0D9E38C-3D75-411F-A4DF-73A1E4A9C73D}" type="presParOf" srcId="{00B13CBC-61FE-496F-92F6-B81EAB70CE8C}" destId="{ACCBCAE8-ACE9-44F2-83C7-EC489633903A}" srcOrd="2" destOrd="0" presId="urn:microsoft.com/office/officeart/2018/2/layout/IconVerticalSolidList"/>
    <dgm:cxn modelId="{EECF6642-D1A7-4BA5-98F2-5B7B27FFB1C9}" type="presParOf" srcId="{00B13CBC-61FE-496F-92F6-B81EAB70CE8C}" destId="{84841E27-48C6-4BF0-8DD5-C63114721B3B}" srcOrd="3" destOrd="0" presId="urn:microsoft.com/office/officeart/2018/2/layout/IconVerticalSolidList"/>
    <dgm:cxn modelId="{23522550-C8E7-45C1-959E-A8A0BDCF26C4}" type="presParOf" srcId="{F901E01A-34CB-478F-A256-7780AE671AA1}" destId="{7C8FA15C-D884-4D32-8A0A-68D315F0ABF9}" srcOrd="1" destOrd="0" presId="urn:microsoft.com/office/officeart/2018/2/layout/IconVerticalSolidList"/>
    <dgm:cxn modelId="{967547BF-99E9-4B3E-849D-F670D9B2D42B}" type="presParOf" srcId="{F901E01A-34CB-478F-A256-7780AE671AA1}" destId="{B3EB69EA-F939-41E5-95AE-142AD2367A6A}" srcOrd="2" destOrd="0" presId="urn:microsoft.com/office/officeart/2018/2/layout/IconVerticalSolidList"/>
    <dgm:cxn modelId="{1830FD4B-A624-4175-97AA-1B751D96FA9A}" type="presParOf" srcId="{B3EB69EA-F939-41E5-95AE-142AD2367A6A}" destId="{97A6B2C0-12A3-4B4B-849A-4EEBFCE225B5}" srcOrd="0" destOrd="0" presId="urn:microsoft.com/office/officeart/2018/2/layout/IconVerticalSolidList"/>
    <dgm:cxn modelId="{03E5CD27-9EEA-4CDC-8BFF-C9DA25D17895}" type="presParOf" srcId="{B3EB69EA-F939-41E5-95AE-142AD2367A6A}" destId="{8FC3697F-80C8-4905-9D5C-EC31BFE76D73}" srcOrd="1" destOrd="0" presId="urn:microsoft.com/office/officeart/2018/2/layout/IconVerticalSolidList"/>
    <dgm:cxn modelId="{256E718D-EAF2-483E-AC58-3C81B6DDC470}" type="presParOf" srcId="{B3EB69EA-F939-41E5-95AE-142AD2367A6A}" destId="{B1A72D66-9C7C-41B0-8163-76926122C08A}" srcOrd="2" destOrd="0" presId="urn:microsoft.com/office/officeart/2018/2/layout/IconVerticalSolidList"/>
    <dgm:cxn modelId="{F0B7DFEA-24EE-4972-AA7B-719A6B234D80}" type="presParOf" srcId="{B3EB69EA-F939-41E5-95AE-142AD2367A6A}" destId="{58B78331-AE4F-4020-8861-93A2E60B33DF}" srcOrd="3" destOrd="0" presId="urn:microsoft.com/office/officeart/2018/2/layout/IconVerticalSolidList"/>
    <dgm:cxn modelId="{FEF5E5F5-E9B6-4ACF-B68E-C8BC6D996FD5}" type="presParOf" srcId="{F901E01A-34CB-478F-A256-7780AE671AA1}" destId="{301B6033-77B3-4DD5-A4FF-A37357F3C0CF}" srcOrd="3" destOrd="0" presId="urn:microsoft.com/office/officeart/2018/2/layout/IconVerticalSolidList"/>
    <dgm:cxn modelId="{E271F7DA-079A-4B27-A941-2EC2AB05CBE1}" type="presParOf" srcId="{F901E01A-34CB-478F-A256-7780AE671AA1}" destId="{4AE17428-10A8-4C30-8571-CF03DE1D6B6F}" srcOrd="4" destOrd="0" presId="urn:microsoft.com/office/officeart/2018/2/layout/IconVerticalSolidList"/>
    <dgm:cxn modelId="{8DEE632F-7653-4D4E-8228-785CCE01FF5D}" type="presParOf" srcId="{4AE17428-10A8-4C30-8571-CF03DE1D6B6F}" destId="{FA425893-D4F7-4766-805E-2D0BEAC41CEF}" srcOrd="0" destOrd="0" presId="urn:microsoft.com/office/officeart/2018/2/layout/IconVerticalSolidList"/>
    <dgm:cxn modelId="{6BED8067-6A03-4837-B8CE-F5B94B7EBAE8}" type="presParOf" srcId="{4AE17428-10A8-4C30-8571-CF03DE1D6B6F}" destId="{D3E220B8-0CBB-43FD-9861-612F89C5DD62}" srcOrd="1" destOrd="0" presId="urn:microsoft.com/office/officeart/2018/2/layout/IconVerticalSolidList"/>
    <dgm:cxn modelId="{C7D34009-1ECF-44C5-967D-D54DF7EB8EBB}" type="presParOf" srcId="{4AE17428-10A8-4C30-8571-CF03DE1D6B6F}" destId="{8AB12BF0-A158-49FD-98BD-46969AA2A812}" srcOrd="2" destOrd="0" presId="urn:microsoft.com/office/officeart/2018/2/layout/IconVerticalSolidList"/>
    <dgm:cxn modelId="{F2D253B9-D9FF-4981-ACC5-3FA3A7FDCFB5}" type="presParOf" srcId="{4AE17428-10A8-4C30-8571-CF03DE1D6B6F}" destId="{4CC34291-DB8B-48A4-86B9-FD0832D3C2C4}" srcOrd="3" destOrd="0" presId="urn:microsoft.com/office/officeart/2018/2/layout/IconVerticalSolidList"/>
    <dgm:cxn modelId="{09487118-141F-44C1-966C-8AF602DDEA3B}" type="presParOf" srcId="{4AE17428-10A8-4C30-8571-CF03DE1D6B6F}" destId="{32AD20BE-B3A0-459C-81C5-DCD0E2FA9C5C}" srcOrd="4" destOrd="0" presId="urn:microsoft.com/office/officeart/2018/2/layout/IconVerticalSolidList"/>
    <dgm:cxn modelId="{66AE9F1F-4C1D-4E85-BC15-3A1490D26369}" type="presParOf" srcId="{F901E01A-34CB-478F-A256-7780AE671AA1}" destId="{79CEAD1F-1D77-4E30-B034-0202E3978531}" srcOrd="5" destOrd="0" presId="urn:microsoft.com/office/officeart/2018/2/layout/IconVerticalSolidList"/>
    <dgm:cxn modelId="{6245D17E-5A50-448D-949E-7B5A62C23D38}" type="presParOf" srcId="{F901E01A-34CB-478F-A256-7780AE671AA1}" destId="{137E1998-7C03-4BF2-AC63-0A7F638F8DAD}" srcOrd="6" destOrd="0" presId="urn:microsoft.com/office/officeart/2018/2/layout/IconVerticalSolidList"/>
    <dgm:cxn modelId="{C4843C1D-A37A-43C3-8E12-C3CC8C2EECDD}" type="presParOf" srcId="{137E1998-7C03-4BF2-AC63-0A7F638F8DAD}" destId="{E31A2B2E-1E8E-43F0-B6BA-4BC7E2A70F04}" srcOrd="0" destOrd="0" presId="urn:microsoft.com/office/officeart/2018/2/layout/IconVerticalSolidList"/>
    <dgm:cxn modelId="{AE33004E-E090-4959-8862-144E064DD5BD}" type="presParOf" srcId="{137E1998-7C03-4BF2-AC63-0A7F638F8DAD}" destId="{8562622A-E94E-47C8-BAB0-2892A3D281C9}" srcOrd="1" destOrd="0" presId="urn:microsoft.com/office/officeart/2018/2/layout/IconVerticalSolidList"/>
    <dgm:cxn modelId="{3E2EB825-E253-457F-9AF1-FFE9CD695559}" type="presParOf" srcId="{137E1998-7C03-4BF2-AC63-0A7F638F8DAD}" destId="{CA44E336-E1B3-4582-911A-D684C9EEF975}" srcOrd="2" destOrd="0" presId="urn:microsoft.com/office/officeart/2018/2/layout/IconVerticalSolidList"/>
    <dgm:cxn modelId="{430BDD66-79E0-4785-A45E-B44DC90B18CF}" type="presParOf" srcId="{137E1998-7C03-4BF2-AC63-0A7F638F8DAD}" destId="{AA69E3A2-4709-41D9-AC29-DCC0DB6BB8F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28EE9E7-5F99-4E0D-8511-89462CC901B9}" type="doc">
      <dgm:prSet loTypeId="urn:microsoft.com/office/officeart/2005/8/layout/process4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589ACBD0-B2C3-483E-93CF-9A3E32B1E01F}">
      <dgm:prSet/>
      <dgm:spPr/>
      <dgm:t>
        <a:bodyPr/>
        <a:lstStyle/>
        <a:p>
          <a:r>
            <a:rPr lang="en-US"/>
            <a:t>A stack is a list of elements with boundaries provided</a:t>
          </a:r>
        </a:p>
      </dgm:t>
    </dgm:pt>
    <dgm:pt modelId="{732EB874-C8AD-4F6B-B6A8-6752DB91BF28}" type="parTrans" cxnId="{CFDC3A27-579E-4504-A897-9356D542CC3A}">
      <dgm:prSet/>
      <dgm:spPr/>
      <dgm:t>
        <a:bodyPr/>
        <a:lstStyle/>
        <a:p>
          <a:endParaRPr lang="en-US"/>
        </a:p>
      </dgm:t>
    </dgm:pt>
    <dgm:pt modelId="{81C72D34-116F-40CE-8B28-FA180CF816C7}" type="sibTrans" cxnId="{CFDC3A27-579E-4504-A897-9356D542CC3A}">
      <dgm:prSet/>
      <dgm:spPr/>
      <dgm:t>
        <a:bodyPr/>
        <a:lstStyle/>
        <a:p>
          <a:endParaRPr lang="en-US"/>
        </a:p>
      </dgm:t>
    </dgm:pt>
    <dgm:pt modelId="{6E14CA49-DC52-46EE-A5AC-82752C4CE3DE}">
      <dgm:prSet/>
      <dgm:spPr/>
      <dgm:t>
        <a:bodyPr/>
        <a:lstStyle/>
        <a:p>
          <a:r>
            <a:rPr lang="en-US"/>
            <a:t>This includes</a:t>
          </a:r>
        </a:p>
      </dgm:t>
    </dgm:pt>
    <dgm:pt modelId="{6237E848-D83E-497D-BD38-3A6E661245A2}" type="parTrans" cxnId="{F2EB6C94-B206-4425-9D64-4C8AA3E4C757}">
      <dgm:prSet/>
      <dgm:spPr/>
      <dgm:t>
        <a:bodyPr/>
        <a:lstStyle/>
        <a:p>
          <a:endParaRPr lang="en-US"/>
        </a:p>
      </dgm:t>
    </dgm:pt>
    <dgm:pt modelId="{C9E80130-8087-4521-8FAF-652C71D5606E}" type="sibTrans" cxnId="{F2EB6C94-B206-4425-9D64-4C8AA3E4C757}">
      <dgm:prSet/>
      <dgm:spPr/>
      <dgm:t>
        <a:bodyPr/>
        <a:lstStyle/>
        <a:p>
          <a:endParaRPr lang="en-US"/>
        </a:p>
      </dgm:t>
    </dgm:pt>
    <dgm:pt modelId="{869A0A11-CE7E-403F-96A7-038D4E8E45ED}">
      <dgm:prSet/>
      <dgm:spPr/>
      <dgm:t>
        <a:bodyPr/>
        <a:lstStyle/>
        <a:p>
          <a:r>
            <a:rPr lang="en-US"/>
            <a:t>Maximum number of items the stack can contain</a:t>
          </a:r>
        </a:p>
      </dgm:t>
    </dgm:pt>
    <dgm:pt modelId="{FA5128E9-0E83-4576-9E9C-A5D7FBF460CB}" type="parTrans" cxnId="{D4B48C47-6BD1-4273-A17F-33D56A522647}">
      <dgm:prSet/>
      <dgm:spPr/>
      <dgm:t>
        <a:bodyPr/>
        <a:lstStyle/>
        <a:p>
          <a:endParaRPr lang="en-US"/>
        </a:p>
      </dgm:t>
    </dgm:pt>
    <dgm:pt modelId="{2FE127A1-537E-4712-BD92-7A44A5122031}" type="sibTrans" cxnId="{D4B48C47-6BD1-4273-A17F-33D56A522647}">
      <dgm:prSet/>
      <dgm:spPr/>
      <dgm:t>
        <a:bodyPr/>
        <a:lstStyle/>
        <a:p>
          <a:endParaRPr lang="en-US"/>
        </a:p>
      </dgm:t>
    </dgm:pt>
    <dgm:pt modelId="{F18C909B-5EDD-4F7D-80E3-7C41B4731B96}">
      <dgm:prSet/>
      <dgm:spPr/>
      <dgm:t>
        <a:bodyPr/>
        <a:lstStyle/>
        <a:p>
          <a:r>
            <a:rPr lang="en-US"/>
            <a:t>The base of the stack</a:t>
          </a:r>
        </a:p>
      </dgm:t>
    </dgm:pt>
    <dgm:pt modelId="{CF43EA6A-B78D-4F0A-B8F0-75E15F7E83DE}" type="parTrans" cxnId="{F372C0BF-8B95-4E36-9CB5-B69D1B0CD204}">
      <dgm:prSet/>
      <dgm:spPr/>
      <dgm:t>
        <a:bodyPr/>
        <a:lstStyle/>
        <a:p>
          <a:endParaRPr lang="en-US"/>
        </a:p>
      </dgm:t>
    </dgm:pt>
    <dgm:pt modelId="{196B302D-63F3-4C23-BF7F-E48AB77F5DFD}" type="sibTrans" cxnId="{F372C0BF-8B95-4E36-9CB5-B69D1B0CD204}">
      <dgm:prSet/>
      <dgm:spPr/>
      <dgm:t>
        <a:bodyPr/>
        <a:lstStyle/>
        <a:p>
          <a:endParaRPr lang="en-US"/>
        </a:p>
      </dgm:t>
    </dgm:pt>
    <dgm:pt modelId="{48DC7F8F-6A4A-49CC-B353-AB34158E4AA3}">
      <dgm:prSet/>
      <dgm:spPr/>
      <dgm:t>
        <a:bodyPr/>
        <a:lstStyle/>
        <a:p>
          <a:r>
            <a:rPr lang="en-US"/>
            <a:t>Type of elements that can be contained within this stack</a:t>
          </a:r>
        </a:p>
      </dgm:t>
    </dgm:pt>
    <dgm:pt modelId="{12F6257F-38C4-4C73-A8EB-740BB2008202}" type="parTrans" cxnId="{8A295A38-DE5A-454E-A7F9-2FEBE0B81839}">
      <dgm:prSet/>
      <dgm:spPr/>
      <dgm:t>
        <a:bodyPr/>
        <a:lstStyle/>
        <a:p>
          <a:endParaRPr lang="en-US"/>
        </a:p>
      </dgm:t>
    </dgm:pt>
    <dgm:pt modelId="{DF5A699F-CE85-418F-9D11-F028E2C8FB1D}" type="sibTrans" cxnId="{8A295A38-DE5A-454E-A7F9-2FEBE0B81839}">
      <dgm:prSet/>
      <dgm:spPr/>
      <dgm:t>
        <a:bodyPr/>
        <a:lstStyle/>
        <a:p>
          <a:endParaRPr lang="en-US"/>
        </a:p>
      </dgm:t>
    </dgm:pt>
    <dgm:pt modelId="{FEEF3CC7-58DA-D341-8569-5AFC0ACB5A23}" type="pres">
      <dgm:prSet presAssocID="{728EE9E7-5F99-4E0D-8511-89462CC901B9}" presName="Name0" presStyleCnt="0">
        <dgm:presLayoutVars>
          <dgm:dir/>
          <dgm:animLvl val="lvl"/>
          <dgm:resizeHandles val="exact"/>
        </dgm:presLayoutVars>
      </dgm:prSet>
      <dgm:spPr/>
    </dgm:pt>
    <dgm:pt modelId="{70769CB6-26A1-6E48-BB63-6862BC4A2D70}" type="pres">
      <dgm:prSet presAssocID="{6E14CA49-DC52-46EE-A5AC-82752C4CE3DE}" presName="boxAndChildren" presStyleCnt="0"/>
      <dgm:spPr/>
    </dgm:pt>
    <dgm:pt modelId="{3B7A4A0B-583B-5644-8F20-9B869D310434}" type="pres">
      <dgm:prSet presAssocID="{6E14CA49-DC52-46EE-A5AC-82752C4CE3DE}" presName="parentTextBox" presStyleLbl="node1" presStyleIdx="0" presStyleCnt="2"/>
      <dgm:spPr/>
    </dgm:pt>
    <dgm:pt modelId="{12E14B8A-2FAC-A54C-88FB-8CCD0AC6F44C}" type="pres">
      <dgm:prSet presAssocID="{6E14CA49-DC52-46EE-A5AC-82752C4CE3DE}" presName="entireBox" presStyleLbl="node1" presStyleIdx="0" presStyleCnt="2"/>
      <dgm:spPr/>
    </dgm:pt>
    <dgm:pt modelId="{01BD0374-C597-8841-B482-37FAF95E400E}" type="pres">
      <dgm:prSet presAssocID="{6E14CA49-DC52-46EE-A5AC-82752C4CE3DE}" presName="descendantBox" presStyleCnt="0"/>
      <dgm:spPr/>
    </dgm:pt>
    <dgm:pt modelId="{0A6B8009-6AAE-1D43-9660-1E12CE35D1EF}" type="pres">
      <dgm:prSet presAssocID="{869A0A11-CE7E-403F-96A7-038D4E8E45ED}" presName="childTextBox" presStyleLbl="fgAccFollowNode1" presStyleIdx="0" presStyleCnt="3">
        <dgm:presLayoutVars>
          <dgm:bulletEnabled val="1"/>
        </dgm:presLayoutVars>
      </dgm:prSet>
      <dgm:spPr/>
    </dgm:pt>
    <dgm:pt modelId="{96020D1C-D22F-424A-91E3-2037506BECFA}" type="pres">
      <dgm:prSet presAssocID="{F18C909B-5EDD-4F7D-80E3-7C41B4731B96}" presName="childTextBox" presStyleLbl="fgAccFollowNode1" presStyleIdx="1" presStyleCnt="3">
        <dgm:presLayoutVars>
          <dgm:bulletEnabled val="1"/>
        </dgm:presLayoutVars>
      </dgm:prSet>
      <dgm:spPr/>
    </dgm:pt>
    <dgm:pt modelId="{2B786FEA-88CC-0241-B757-6B84080F212A}" type="pres">
      <dgm:prSet presAssocID="{48DC7F8F-6A4A-49CC-B353-AB34158E4AA3}" presName="childTextBox" presStyleLbl="fgAccFollowNode1" presStyleIdx="2" presStyleCnt="3">
        <dgm:presLayoutVars>
          <dgm:bulletEnabled val="1"/>
        </dgm:presLayoutVars>
      </dgm:prSet>
      <dgm:spPr/>
    </dgm:pt>
    <dgm:pt modelId="{959FB30F-89E3-9642-AC23-4EF640894DC3}" type="pres">
      <dgm:prSet presAssocID="{81C72D34-116F-40CE-8B28-FA180CF816C7}" presName="sp" presStyleCnt="0"/>
      <dgm:spPr/>
    </dgm:pt>
    <dgm:pt modelId="{F45600DA-F5D8-904D-A015-DEE413BAFC14}" type="pres">
      <dgm:prSet presAssocID="{589ACBD0-B2C3-483E-93CF-9A3E32B1E01F}" presName="arrowAndChildren" presStyleCnt="0"/>
      <dgm:spPr/>
    </dgm:pt>
    <dgm:pt modelId="{7E2A5B66-1437-0643-B4A0-9E99ACC592BA}" type="pres">
      <dgm:prSet presAssocID="{589ACBD0-B2C3-483E-93CF-9A3E32B1E01F}" presName="parentTextArrow" presStyleLbl="node1" presStyleIdx="1" presStyleCnt="2"/>
      <dgm:spPr/>
    </dgm:pt>
  </dgm:ptLst>
  <dgm:cxnLst>
    <dgm:cxn modelId="{D6AD8B14-E209-2141-8BF1-12D1A64BBA36}" type="presOf" srcId="{6E14CA49-DC52-46EE-A5AC-82752C4CE3DE}" destId="{3B7A4A0B-583B-5644-8F20-9B869D310434}" srcOrd="0" destOrd="0" presId="urn:microsoft.com/office/officeart/2005/8/layout/process4"/>
    <dgm:cxn modelId="{A8EDF617-A229-064B-A610-10965C9AA693}" type="presOf" srcId="{6E14CA49-DC52-46EE-A5AC-82752C4CE3DE}" destId="{12E14B8A-2FAC-A54C-88FB-8CCD0AC6F44C}" srcOrd="1" destOrd="0" presId="urn:microsoft.com/office/officeart/2005/8/layout/process4"/>
    <dgm:cxn modelId="{CFDC3A27-579E-4504-A897-9356D542CC3A}" srcId="{728EE9E7-5F99-4E0D-8511-89462CC901B9}" destId="{589ACBD0-B2C3-483E-93CF-9A3E32B1E01F}" srcOrd="0" destOrd="0" parTransId="{732EB874-C8AD-4F6B-B6A8-6752DB91BF28}" sibTransId="{81C72D34-116F-40CE-8B28-FA180CF816C7}"/>
    <dgm:cxn modelId="{F294AB2D-158A-854F-99E1-1E696FEADBB4}" type="presOf" srcId="{728EE9E7-5F99-4E0D-8511-89462CC901B9}" destId="{FEEF3CC7-58DA-D341-8569-5AFC0ACB5A23}" srcOrd="0" destOrd="0" presId="urn:microsoft.com/office/officeart/2005/8/layout/process4"/>
    <dgm:cxn modelId="{8A295A38-DE5A-454E-A7F9-2FEBE0B81839}" srcId="{6E14CA49-DC52-46EE-A5AC-82752C4CE3DE}" destId="{48DC7F8F-6A4A-49CC-B353-AB34158E4AA3}" srcOrd="2" destOrd="0" parTransId="{12F6257F-38C4-4C73-A8EB-740BB2008202}" sibTransId="{DF5A699F-CE85-418F-9D11-F028E2C8FB1D}"/>
    <dgm:cxn modelId="{F6962045-B0D7-704A-BC54-D464201E6231}" type="presOf" srcId="{F18C909B-5EDD-4F7D-80E3-7C41B4731B96}" destId="{96020D1C-D22F-424A-91E3-2037506BECFA}" srcOrd="0" destOrd="0" presId="urn:microsoft.com/office/officeart/2005/8/layout/process4"/>
    <dgm:cxn modelId="{D4B48C47-6BD1-4273-A17F-33D56A522647}" srcId="{6E14CA49-DC52-46EE-A5AC-82752C4CE3DE}" destId="{869A0A11-CE7E-403F-96A7-038D4E8E45ED}" srcOrd="0" destOrd="0" parTransId="{FA5128E9-0E83-4576-9E9C-A5D7FBF460CB}" sibTransId="{2FE127A1-537E-4712-BD92-7A44A5122031}"/>
    <dgm:cxn modelId="{F05AC971-8AAB-DE42-99EC-171F9D82FB44}" type="presOf" srcId="{869A0A11-CE7E-403F-96A7-038D4E8E45ED}" destId="{0A6B8009-6AAE-1D43-9660-1E12CE35D1EF}" srcOrd="0" destOrd="0" presId="urn:microsoft.com/office/officeart/2005/8/layout/process4"/>
    <dgm:cxn modelId="{F2EB6C94-B206-4425-9D64-4C8AA3E4C757}" srcId="{728EE9E7-5F99-4E0D-8511-89462CC901B9}" destId="{6E14CA49-DC52-46EE-A5AC-82752C4CE3DE}" srcOrd="1" destOrd="0" parTransId="{6237E848-D83E-497D-BD38-3A6E661245A2}" sibTransId="{C9E80130-8087-4521-8FAF-652C71D5606E}"/>
    <dgm:cxn modelId="{EE7A5495-9149-FE44-8DCE-3D413CADA59B}" type="presOf" srcId="{589ACBD0-B2C3-483E-93CF-9A3E32B1E01F}" destId="{7E2A5B66-1437-0643-B4A0-9E99ACC592BA}" srcOrd="0" destOrd="0" presId="urn:microsoft.com/office/officeart/2005/8/layout/process4"/>
    <dgm:cxn modelId="{660BDCAD-7D59-8943-AA57-E59E40295DD3}" type="presOf" srcId="{48DC7F8F-6A4A-49CC-B353-AB34158E4AA3}" destId="{2B786FEA-88CC-0241-B757-6B84080F212A}" srcOrd="0" destOrd="0" presId="urn:microsoft.com/office/officeart/2005/8/layout/process4"/>
    <dgm:cxn modelId="{F372C0BF-8B95-4E36-9CB5-B69D1B0CD204}" srcId="{6E14CA49-DC52-46EE-A5AC-82752C4CE3DE}" destId="{F18C909B-5EDD-4F7D-80E3-7C41B4731B96}" srcOrd="1" destOrd="0" parTransId="{CF43EA6A-B78D-4F0A-B8F0-75E15F7E83DE}" sibTransId="{196B302D-63F3-4C23-BF7F-E48AB77F5DFD}"/>
    <dgm:cxn modelId="{5356BA06-1083-A346-9D6A-E7903452DDE8}" type="presParOf" srcId="{FEEF3CC7-58DA-D341-8569-5AFC0ACB5A23}" destId="{70769CB6-26A1-6E48-BB63-6862BC4A2D70}" srcOrd="0" destOrd="0" presId="urn:microsoft.com/office/officeart/2005/8/layout/process4"/>
    <dgm:cxn modelId="{C9739F6F-6E15-B843-8BB6-3C83E61EEC11}" type="presParOf" srcId="{70769CB6-26A1-6E48-BB63-6862BC4A2D70}" destId="{3B7A4A0B-583B-5644-8F20-9B869D310434}" srcOrd="0" destOrd="0" presId="urn:microsoft.com/office/officeart/2005/8/layout/process4"/>
    <dgm:cxn modelId="{06D5F4AE-5607-DF40-8F5F-A97F37EDE4B7}" type="presParOf" srcId="{70769CB6-26A1-6E48-BB63-6862BC4A2D70}" destId="{12E14B8A-2FAC-A54C-88FB-8CCD0AC6F44C}" srcOrd="1" destOrd="0" presId="urn:microsoft.com/office/officeart/2005/8/layout/process4"/>
    <dgm:cxn modelId="{D10096BD-10CF-244C-BDC6-194F451543A2}" type="presParOf" srcId="{70769CB6-26A1-6E48-BB63-6862BC4A2D70}" destId="{01BD0374-C597-8841-B482-37FAF95E400E}" srcOrd="2" destOrd="0" presId="urn:microsoft.com/office/officeart/2005/8/layout/process4"/>
    <dgm:cxn modelId="{75B08568-BD94-7146-8EEA-8C2B4CDF20E4}" type="presParOf" srcId="{01BD0374-C597-8841-B482-37FAF95E400E}" destId="{0A6B8009-6AAE-1D43-9660-1E12CE35D1EF}" srcOrd="0" destOrd="0" presId="urn:microsoft.com/office/officeart/2005/8/layout/process4"/>
    <dgm:cxn modelId="{017EC6A0-9DF0-164A-8164-6D7CF2715FD2}" type="presParOf" srcId="{01BD0374-C597-8841-B482-37FAF95E400E}" destId="{96020D1C-D22F-424A-91E3-2037506BECFA}" srcOrd="1" destOrd="0" presId="urn:microsoft.com/office/officeart/2005/8/layout/process4"/>
    <dgm:cxn modelId="{47429840-F322-5D4C-912C-B1BD8D12905D}" type="presParOf" srcId="{01BD0374-C597-8841-B482-37FAF95E400E}" destId="{2B786FEA-88CC-0241-B757-6B84080F212A}" srcOrd="2" destOrd="0" presId="urn:microsoft.com/office/officeart/2005/8/layout/process4"/>
    <dgm:cxn modelId="{B85643A4-1186-1847-A2A6-E096533012CC}" type="presParOf" srcId="{FEEF3CC7-58DA-D341-8569-5AFC0ACB5A23}" destId="{959FB30F-89E3-9642-AC23-4EF640894DC3}" srcOrd="1" destOrd="0" presId="urn:microsoft.com/office/officeart/2005/8/layout/process4"/>
    <dgm:cxn modelId="{EAE6AE8E-076E-8141-8182-03C6F08BA0B9}" type="presParOf" srcId="{FEEF3CC7-58DA-D341-8569-5AFC0ACB5A23}" destId="{F45600DA-F5D8-904D-A015-DEE413BAFC14}" srcOrd="2" destOrd="0" presId="urn:microsoft.com/office/officeart/2005/8/layout/process4"/>
    <dgm:cxn modelId="{74C091DC-32EF-A346-AD04-C64BB8480A57}" type="presParOf" srcId="{F45600DA-F5D8-904D-A015-DEE413BAFC14}" destId="{7E2A5B66-1437-0643-B4A0-9E99ACC592BA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2C62AD8-5A15-47C4-8129-B9AC20009881}" type="doc">
      <dgm:prSet loTypeId="urn:microsoft.com/office/officeart/2005/8/layout/vList5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8A368B2-0C24-42C2-9BD2-D931474A13C0}">
      <dgm:prSet/>
      <dgm:spPr/>
      <dgm:t>
        <a:bodyPr/>
        <a:lstStyle/>
        <a:p>
          <a:r>
            <a:rPr lang="en-US"/>
            <a:t>Definitions: (provided by the user)</a:t>
          </a:r>
        </a:p>
      </dgm:t>
    </dgm:pt>
    <dgm:pt modelId="{8D2B9FA1-A564-4E7F-AFDA-875B593AF782}" type="parTrans" cxnId="{2A3B727E-9672-4E55-8911-6E640915DCA6}">
      <dgm:prSet/>
      <dgm:spPr/>
      <dgm:t>
        <a:bodyPr/>
        <a:lstStyle/>
        <a:p>
          <a:endParaRPr lang="en-US"/>
        </a:p>
      </dgm:t>
    </dgm:pt>
    <dgm:pt modelId="{213B6FFB-0487-41DC-9391-D6439DC1F302}" type="sibTrans" cxnId="{2A3B727E-9672-4E55-8911-6E640915DCA6}">
      <dgm:prSet/>
      <dgm:spPr/>
      <dgm:t>
        <a:bodyPr/>
        <a:lstStyle/>
        <a:p>
          <a:endParaRPr lang="en-US"/>
        </a:p>
      </dgm:t>
    </dgm:pt>
    <dgm:pt modelId="{C502EA8D-BC3A-4DD8-9DF7-ABA1D72DB8C8}">
      <dgm:prSet/>
      <dgm:spPr/>
      <dgm:t>
        <a:bodyPr/>
        <a:lstStyle/>
        <a:p>
          <a:r>
            <a:rPr lang="en-US" i="1"/>
            <a:t>MAX_ITEMS</a:t>
          </a:r>
          <a:r>
            <a:rPr lang="en-US"/>
            <a:t>: Max number of items that might be on the stack</a:t>
          </a:r>
        </a:p>
      </dgm:t>
    </dgm:pt>
    <dgm:pt modelId="{E1275F38-11C6-47DE-9523-CD316EC72616}" type="parTrans" cxnId="{5A593AF1-D88C-4C7C-95D6-C685C4500BC6}">
      <dgm:prSet/>
      <dgm:spPr/>
      <dgm:t>
        <a:bodyPr/>
        <a:lstStyle/>
        <a:p>
          <a:endParaRPr lang="en-US"/>
        </a:p>
      </dgm:t>
    </dgm:pt>
    <dgm:pt modelId="{174D23EA-62F9-43E0-A236-D6BB5B4CF9C7}" type="sibTrans" cxnId="{5A593AF1-D88C-4C7C-95D6-C685C4500BC6}">
      <dgm:prSet/>
      <dgm:spPr/>
      <dgm:t>
        <a:bodyPr/>
        <a:lstStyle/>
        <a:p>
          <a:endParaRPr lang="en-US"/>
        </a:p>
      </dgm:t>
    </dgm:pt>
    <dgm:pt modelId="{8E612DA5-35CA-4414-927D-FEB035238B02}">
      <dgm:prSet/>
      <dgm:spPr/>
      <dgm:t>
        <a:bodyPr/>
        <a:lstStyle/>
        <a:p>
          <a:r>
            <a:rPr lang="en-US" i="1"/>
            <a:t>ItemType</a:t>
          </a:r>
          <a:r>
            <a:rPr lang="en-US"/>
            <a:t>: Data type of the items on the stack	</a:t>
          </a:r>
        </a:p>
      </dgm:t>
    </dgm:pt>
    <dgm:pt modelId="{BBE2620D-5CF9-4225-9F45-0979085A689D}" type="parTrans" cxnId="{12D75DE5-B646-480B-93C8-C8CE10E9E2C3}">
      <dgm:prSet/>
      <dgm:spPr/>
      <dgm:t>
        <a:bodyPr/>
        <a:lstStyle/>
        <a:p>
          <a:endParaRPr lang="en-US"/>
        </a:p>
      </dgm:t>
    </dgm:pt>
    <dgm:pt modelId="{9119D914-65E0-4027-A5EE-9BC7501BF769}" type="sibTrans" cxnId="{12D75DE5-B646-480B-93C8-C8CE10E9E2C3}">
      <dgm:prSet/>
      <dgm:spPr/>
      <dgm:t>
        <a:bodyPr/>
        <a:lstStyle/>
        <a:p>
          <a:endParaRPr lang="en-US"/>
        </a:p>
      </dgm:t>
    </dgm:pt>
    <dgm:pt modelId="{B2562970-4AD7-46A9-A890-9EA5BF9B5BFF}">
      <dgm:prSet/>
      <dgm:spPr/>
      <dgm:t>
        <a:bodyPr/>
        <a:lstStyle/>
        <a:p>
          <a:r>
            <a:rPr lang="en-US"/>
            <a:t>Operations</a:t>
          </a:r>
        </a:p>
      </dgm:t>
    </dgm:pt>
    <dgm:pt modelId="{8BCE1D5F-30B4-4BF3-B7E7-887322A43192}" type="parTrans" cxnId="{30E5488A-E4B0-4663-ACBA-F5DC4015E18B}">
      <dgm:prSet/>
      <dgm:spPr/>
      <dgm:t>
        <a:bodyPr/>
        <a:lstStyle/>
        <a:p>
          <a:endParaRPr lang="en-US"/>
        </a:p>
      </dgm:t>
    </dgm:pt>
    <dgm:pt modelId="{943F60A5-F317-4587-B396-E62826C9122B}" type="sibTrans" cxnId="{30E5488A-E4B0-4663-ACBA-F5DC4015E18B}">
      <dgm:prSet/>
      <dgm:spPr/>
      <dgm:t>
        <a:bodyPr/>
        <a:lstStyle/>
        <a:p>
          <a:endParaRPr lang="en-US"/>
        </a:p>
      </dgm:t>
    </dgm:pt>
    <dgm:pt modelId="{8E91D1B0-C646-43DF-BE32-213DF324FB42}">
      <dgm:prSet/>
      <dgm:spPr/>
      <dgm:t>
        <a:bodyPr/>
        <a:lstStyle/>
        <a:p>
          <a:r>
            <a:rPr lang="en-US"/>
            <a:t>MakeEmpty	  	</a:t>
          </a:r>
        </a:p>
      </dgm:t>
    </dgm:pt>
    <dgm:pt modelId="{CD9AFBF2-DAFC-4404-8AA2-A47E1CAF04E7}" type="parTrans" cxnId="{E636B88C-5472-4B19-8DB5-5B00E4BFD18A}">
      <dgm:prSet/>
      <dgm:spPr/>
      <dgm:t>
        <a:bodyPr/>
        <a:lstStyle/>
        <a:p>
          <a:endParaRPr lang="en-US"/>
        </a:p>
      </dgm:t>
    </dgm:pt>
    <dgm:pt modelId="{EECE3EA1-BCE5-4C07-BF9E-401C349A45CF}" type="sibTrans" cxnId="{E636B88C-5472-4B19-8DB5-5B00E4BFD18A}">
      <dgm:prSet/>
      <dgm:spPr/>
      <dgm:t>
        <a:bodyPr/>
        <a:lstStyle/>
        <a:p>
          <a:endParaRPr lang="en-US"/>
        </a:p>
      </dgm:t>
    </dgm:pt>
    <dgm:pt modelId="{EBB64DBC-56C7-49CF-B276-92BE106D62C1}">
      <dgm:prSet/>
      <dgm:spPr/>
      <dgm:t>
        <a:bodyPr/>
        <a:lstStyle/>
        <a:p>
          <a:r>
            <a:rPr lang="en-US"/>
            <a:t>Boolean IsEmpty</a:t>
          </a:r>
        </a:p>
      </dgm:t>
    </dgm:pt>
    <dgm:pt modelId="{F7CB6E47-53CD-40AE-9B07-3CABE65681F2}" type="parTrans" cxnId="{EE7EF1A1-4A77-4E44-8D29-B430628DECB7}">
      <dgm:prSet/>
      <dgm:spPr/>
      <dgm:t>
        <a:bodyPr/>
        <a:lstStyle/>
        <a:p>
          <a:endParaRPr lang="en-US"/>
        </a:p>
      </dgm:t>
    </dgm:pt>
    <dgm:pt modelId="{D9556075-8BD2-4352-8511-3166556F1BBD}" type="sibTrans" cxnId="{EE7EF1A1-4A77-4E44-8D29-B430628DECB7}">
      <dgm:prSet/>
      <dgm:spPr/>
      <dgm:t>
        <a:bodyPr/>
        <a:lstStyle/>
        <a:p>
          <a:endParaRPr lang="en-US"/>
        </a:p>
      </dgm:t>
    </dgm:pt>
    <dgm:pt modelId="{A8D6B586-0E4C-427B-8B40-8E808A335740}">
      <dgm:prSet/>
      <dgm:spPr/>
      <dgm:t>
        <a:bodyPr/>
        <a:lstStyle/>
        <a:p>
          <a:r>
            <a:rPr lang="en-US"/>
            <a:t>Boolean IsFull</a:t>
          </a:r>
        </a:p>
      </dgm:t>
    </dgm:pt>
    <dgm:pt modelId="{D7CB3F2F-02E7-42CB-B5DA-5D2AC8223C50}" type="parTrans" cxnId="{3DD8EF95-B49E-4BCF-8780-0A5C73E895FC}">
      <dgm:prSet/>
      <dgm:spPr/>
      <dgm:t>
        <a:bodyPr/>
        <a:lstStyle/>
        <a:p>
          <a:endParaRPr lang="en-US"/>
        </a:p>
      </dgm:t>
    </dgm:pt>
    <dgm:pt modelId="{3AAFDB22-C1D7-45A5-9D1B-8D0C604AB904}" type="sibTrans" cxnId="{3DD8EF95-B49E-4BCF-8780-0A5C73E895FC}">
      <dgm:prSet/>
      <dgm:spPr/>
      <dgm:t>
        <a:bodyPr/>
        <a:lstStyle/>
        <a:p>
          <a:endParaRPr lang="en-US"/>
        </a:p>
      </dgm:t>
    </dgm:pt>
    <dgm:pt modelId="{82F00C29-D241-45FA-8AD0-699B4FD1CF5A}">
      <dgm:prSet/>
      <dgm:spPr/>
      <dgm:t>
        <a:bodyPr/>
        <a:lstStyle/>
        <a:p>
          <a:r>
            <a:rPr lang="en-US"/>
            <a:t>Push (ItemType newItem)</a:t>
          </a:r>
        </a:p>
      </dgm:t>
    </dgm:pt>
    <dgm:pt modelId="{D8BA66D8-1851-498C-9580-9D238B7387B2}" type="parTrans" cxnId="{859ED3D5-6E72-45F1-986B-072C692A3665}">
      <dgm:prSet/>
      <dgm:spPr/>
      <dgm:t>
        <a:bodyPr/>
        <a:lstStyle/>
        <a:p>
          <a:endParaRPr lang="en-US"/>
        </a:p>
      </dgm:t>
    </dgm:pt>
    <dgm:pt modelId="{5843B517-7D64-450A-9C22-F62215327C41}" type="sibTrans" cxnId="{859ED3D5-6E72-45F1-986B-072C692A3665}">
      <dgm:prSet/>
      <dgm:spPr/>
      <dgm:t>
        <a:bodyPr/>
        <a:lstStyle/>
        <a:p>
          <a:endParaRPr lang="en-US"/>
        </a:p>
      </dgm:t>
    </dgm:pt>
    <dgm:pt modelId="{70505A92-5887-4BBA-AA47-E06D6F88CD33}">
      <dgm:prSet/>
      <dgm:spPr/>
      <dgm:t>
        <a:bodyPr/>
        <a:lstStyle/>
        <a:p>
          <a:r>
            <a:rPr lang="en-US"/>
            <a:t>Pop (ItemType&amp; item)</a:t>
          </a:r>
        </a:p>
      </dgm:t>
    </dgm:pt>
    <dgm:pt modelId="{EF10ABB1-0CC2-4D23-A384-78D6266310C8}" type="parTrans" cxnId="{DBEE03AC-F9DB-401F-9D5A-CD9A1BB2C36F}">
      <dgm:prSet/>
      <dgm:spPr/>
      <dgm:t>
        <a:bodyPr/>
        <a:lstStyle/>
        <a:p>
          <a:endParaRPr lang="en-US"/>
        </a:p>
      </dgm:t>
    </dgm:pt>
    <dgm:pt modelId="{F9CFA80C-40EB-48DF-AB5A-2540BCA9B771}" type="sibTrans" cxnId="{DBEE03AC-F9DB-401F-9D5A-CD9A1BB2C36F}">
      <dgm:prSet/>
      <dgm:spPr/>
      <dgm:t>
        <a:bodyPr/>
        <a:lstStyle/>
        <a:p>
          <a:endParaRPr lang="en-US"/>
        </a:p>
      </dgm:t>
    </dgm:pt>
    <dgm:pt modelId="{3ACA10E2-43C7-7F48-BBA0-59BA30CF69BE}" type="pres">
      <dgm:prSet presAssocID="{62C62AD8-5A15-47C4-8129-B9AC20009881}" presName="Name0" presStyleCnt="0">
        <dgm:presLayoutVars>
          <dgm:dir/>
          <dgm:animLvl val="lvl"/>
          <dgm:resizeHandles val="exact"/>
        </dgm:presLayoutVars>
      </dgm:prSet>
      <dgm:spPr/>
    </dgm:pt>
    <dgm:pt modelId="{CE609807-23C9-8E44-B454-F9BD2291C0C0}" type="pres">
      <dgm:prSet presAssocID="{68A368B2-0C24-42C2-9BD2-D931474A13C0}" presName="linNode" presStyleCnt="0"/>
      <dgm:spPr/>
    </dgm:pt>
    <dgm:pt modelId="{5BE2DD38-3E9D-C347-ADCF-A45B16B55D48}" type="pres">
      <dgm:prSet presAssocID="{68A368B2-0C24-42C2-9BD2-D931474A13C0}" presName="parentText" presStyleLbl="node1" presStyleIdx="0" presStyleCnt="2">
        <dgm:presLayoutVars>
          <dgm:chMax val="1"/>
          <dgm:bulletEnabled val="1"/>
        </dgm:presLayoutVars>
      </dgm:prSet>
      <dgm:spPr/>
    </dgm:pt>
    <dgm:pt modelId="{2E474BE5-052D-5944-A90C-C9692CC8A582}" type="pres">
      <dgm:prSet presAssocID="{68A368B2-0C24-42C2-9BD2-D931474A13C0}" presName="descendantText" presStyleLbl="alignAccFollowNode1" presStyleIdx="0" presStyleCnt="2">
        <dgm:presLayoutVars>
          <dgm:bulletEnabled val="1"/>
        </dgm:presLayoutVars>
      </dgm:prSet>
      <dgm:spPr/>
    </dgm:pt>
    <dgm:pt modelId="{F9AF95A6-91FD-7740-A2E0-66528093F44B}" type="pres">
      <dgm:prSet presAssocID="{213B6FFB-0487-41DC-9391-D6439DC1F302}" presName="sp" presStyleCnt="0"/>
      <dgm:spPr/>
    </dgm:pt>
    <dgm:pt modelId="{28BBD1EB-B79F-AC4D-9200-8F4FAA25E92A}" type="pres">
      <dgm:prSet presAssocID="{B2562970-4AD7-46A9-A890-9EA5BF9B5BFF}" presName="linNode" presStyleCnt="0"/>
      <dgm:spPr/>
    </dgm:pt>
    <dgm:pt modelId="{9C6FE1B0-B3C0-2049-851A-8848E4C8C504}" type="pres">
      <dgm:prSet presAssocID="{B2562970-4AD7-46A9-A890-9EA5BF9B5BFF}" presName="parentText" presStyleLbl="node1" presStyleIdx="1" presStyleCnt="2">
        <dgm:presLayoutVars>
          <dgm:chMax val="1"/>
          <dgm:bulletEnabled val="1"/>
        </dgm:presLayoutVars>
      </dgm:prSet>
      <dgm:spPr/>
    </dgm:pt>
    <dgm:pt modelId="{F289ABDA-2D68-204D-B9BE-BF714770D004}" type="pres">
      <dgm:prSet presAssocID="{B2562970-4AD7-46A9-A890-9EA5BF9B5BFF}" presName="descendantText" presStyleLbl="alignAccFollowNode1" presStyleIdx="1" presStyleCnt="2">
        <dgm:presLayoutVars>
          <dgm:bulletEnabled val="1"/>
        </dgm:presLayoutVars>
      </dgm:prSet>
      <dgm:spPr/>
    </dgm:pt>
  </dgm:ptLst>
  <dgm:cxnLst>
    <dgm:cxn modelId="{A8CC4807-924F-A84C-9066-31246270EC9A}" type="presOf" srcId="{A8D6B586-0E4C-427B-8B40-8E808A335740}" destId="{F289ABDA-2D68-204D-B9BE-BF714770D004}" srcOrd="0" destOrd="2" presId="urn:microsoft.com/office/officeart/2005/8/layout/vList5"/>
    <dgm:cxn modelId="{E69B4A19-6DAF-E640-AD38-CC6C57075F41}" type="presOf" srcId="{62C62AD8-5A15-47C4-8129-B9AC20009881}" destId="{3ACA10E2-43C7-7F48-BBA0-59BA30CF69BE}" srcOrd="0" destOrd="0" presId="urn:microsoft.com/office/officeart/2005/8/layout/vList5"/>
    <dgm:cxn modelId="{7CAC371A-6AA0-FB46-9F9C-95EE81991A40}" type="presOf" srcId="{70505A92-5887-4BBA-AA47-E06D6F88CD33}" destId="{F289ABDA-2D68-204D-B9BE-BF714770D004}" srcOrd="0" destOrd="4" presId="urn:microsoft.com/office/officeart/2005/8/layout/vList5"/>
    <dgm:cxn modelId="{6DB1C44D-77F9-DF40-BD3C-7ECC911A87F5}" type="presOf" srcId="{82F00C29-D241-45FA-8AD0-699B4FD1CF5A}" destId="{F289ABDA-2D68-204D-B9BE-BF714770D004}" srcOrd="0" destOrd="3" presId="urn:microsoft.com/office/officeart/2005/8/layout/vList5"/>
    <dgm:cxn modelId="{FE8B7859-54EC-C942-9157-0245DC8D5F99}" type="presOf" srcId="{68A368B2-0C24-42C2-9BD2-D931474A13C0}" destId="{5BE2DD38-3E9D-C347-ADCF-A45B16B55D48}" srcOrd="0" destOrd="0" presId="urn:microsoft.com/office/officeart/2005/8/layout/vList5"/>
    <dgm:cxn modelId="{2A3B727E-9672-4E55-8911-6E640915DCA6}" srcId="{62C62AD8-5A15-47C4-8129-B9AC20009881}" destId="{68A368B2-0C24-42C2-9BD2-D931474A13C0}" srcOrd="0" destOrd="0" parTransId="{8D2B9FA1-A564-4E7F-AFDA-875B593AF782}" sibTransId="{213B6FFB-0487-41DC-9391-D6439DC1F302}"/>
    <dgm:cxn modelId="{30E5488A-E4B0-4663-ACBA-F5DC4015E18B}" srcId="{62C62AD8-5A15-47C4-8129-B9AC20009881}" destId="{B2562970-4AD7-46A9-A890-9EA5BF9B5BFF}" srcOrd="1" destOrd="0" parTransId="{8BCE1D5F-30B4-4BF3-B7E7-887322A43192}" sibTransId="{943F60A5-F317-4587-B396-E62826C9122B}"/>
    <dgm:cxn modelId="{E636B88C-5472-4B19-8DB5-5B00E4BFD18A}" srcId="{B2562970-4AD7-46A9-A890-9EA5BF9B5BFF}" destId="{8E91D1B0-C646-43DF-BE32-213DF324FB42}" srcOrd="0" destOrd="0" parTransId="{CD9AFBF2-DAFC-4404-8AA2-A47E1CAF04E7}" sibTransId="{EECE3EA1-BCE5-4C07-BF9E-401C349A45CF}"/>
    <dgm:cxn modelId="{3DD8EF95-B49E-4BCF-8780-0A5C73E895FC}" srcId="{B2562970-4AD7-46A9-A890-9EA5BF9B5BFF}" destId="{A8D6B586-0E4C-427B-8B40-8E808A335740}" srcOrd="2" destOrd="0" parTransId="{D7CB3F2F-02E7-42CB-B5DA-5D2AC8223C50}" sibTransId="{3AAFDB22-C1D7-45A5-9D1B-8D0C604AB904}"/>
    <dgm:cxn modelId="{EE7EF1A1-4A77-4E44-8D29-B430628DECB7}" srcId="{B2562970-4AD7-46A9-A890-9EA5BF9B5BFF}" destId="{EBB64DBC-56C7-49CF-B276-92BE106D62C1}" srcOrd="1" destOrd="0" parTransId="{F7CB6E47-53CD-40AE-9B07-3CABE65681F2}" sibTransId="{D9556075-8BD2-4352-8511-3166556F1BBD}"/>
    <dgm:cxn modelId="{55D043A3-5294-DC42-A0FB-0BC98B9FE4C9}" type="presOf" srcId="{EBB64DBC-56C7-49CF-B276-92BE106D62C1}" destId="{F289ABDA-2D68-204D-B9BE-BF714770D004}" srcOrd="0" destOrd="1" presId="urn:microsoft.com/office/officeart/2005/8/layout/vList5"/>
    <dgm:cxn modelId="{5E665FA5-3CD1-D544-BC5C-FBFDE7ED9915}" type="presOf" srcId="{8E91D1B0-C646-43DF-BE32-213DF324FB42}" destId="{F289ABDA-2D68-204D-B9BE-BF714770D004}" srcOrd="0" destOrd="0" presId="urn:microsoft.com/office/officeart/2005/8/layout/vList5"/>
    <dgm:cxn modelId="{DBEE03AC-F9DB-401F-9D5A-CD9A1BB2C36F}" srcId="{B2562970-4AD7-46A9-A890-9EA5BF9B5BFF}" destId="{70505A92-5887-4BBA-AA47-E06D6F88CD33}" srcOrd="4" destOrd="0" parTransId="{EF10ABB1-0CC2-4D23-A384-78D6266310C8}" sibTransId="{F9CFA80C-40EB-48DF-AB5A-2540BCA9B771}"/>
    <dgm:cxn modelId="{AA9C55B0-4E4A-244A-A559-C16287F2EF46}" type="presOf" srcId="{C502EA8D-BC3A-4DD8-9DF7-ABA1D72DB8C8}" destId="{2E474BE5-052D-5944-A90C-C9692CC8A582}" srcOrd="0" destOrd="0" presId="urn:microsoft.com/office/officeart/2005/8/layout/vList5"/>
    <dgm:cxn modelId="{AC466DCB-11FF-B94F-B34E-00874D112E06}" type="presOf" srcId="{8E612DA5-35CA-4414-927D-FEB035238B02}" destId="{2E474BE5-052D-5944-A90C-C9692CC8A582}" srcOrd="0" destOrd="1" presId="urn:microsoft.com/office/officeart/2005/8/layout/vList5"/>
    <dgm:cxn modelId="{859ED3D5-6E72-45F1-986B-072C692A3665}" srcId="{B2562970-4AD7-46A9-A890-9EA5BF9B5BFF}" destId="{82F00C29-D241-45FA-8AD0-699B4FD1CF5A}" srcOrd="3" destOrd="0" parTransId="{D8BA66D8-1851-498C-9580-9D238B7387B2}" sibTransId="{5843B517-7D64-450A-9C22-F62215327C41}"/>
    <dgm:cxn modelId="{1C0C16E0-FFBB-094A-9060-D1FA55D53B1B}" type="presOf" srcId="{B2562970-4AD7-46A9-A890-9EA5BF9B5BFF}" destId="{9C6FE1B0-B3C0-2049-851A-8848E4C8C504}" srcOrd="0" destOrd="0" presId="urn:microsoft.com/office/officeart/2005/8/layout/vList5"/>
    <dgm:cxn modelId="{12D75DE5-B646-480B-93C8-C8CE10E9E2C3}" srcId="{68A368B2-0C24-42C2-9BD2-D931474A13C0}" destId="{8E612DA5-35CA-4414-927D-FEB035238B02}" srcOrd="1" destOrd="0" parTransId="{BBE2620D-5CF9-4225-9F45-0979085A689D}" sibTransId="{9119D914-65E0-4027-A5EE-9BC7501BF769}"/>
    <dgm:cxn modelId="{5A593AF1-D88C-4C7C-95D6-C685C4500BC6}" srcId="{68A368B2-0C24-42C2-9BD2-D931474A13C0}" destId="{C502EA8D-BC3A-4DD8-9DF7-ABA1D72DB8C8}" srcOrd="0" destOrd="0" parTransId="{E1275F38-11C6-47DE-9523-CD316EC72616}" sibTransId="{174D23EA-62F9-43E0-A236-D6BB5B4CF9C7}"/>
    <dgm:cxn modelId="{FEED689F-67FB-5C4C-A02F-E65CE6230ADE}" type="presParOf" srcId="{3ACA10E2-43C7-7F48-BBA0-59BA30CF69BE}" destId="{CE609807-23C9-8E44-B454-F9BD2291C0C0}" srcOrd="0" destOrd="0" presId="urn:microsoft.com/office/officeart/2005/8/layout/vList5"/>
    <dgm:cxn modelId="{600DD52F-43C1-7441-AB89-A273219822B4}" type="presParOf" srcId="{CE609807-23C9-8E44-B454-F9BD2291C0C0}" destId="{5BE2DD38-3E9D-C347-ADCF-A45B16B55D48}" srcOrd="0" destOrd="0" presId="urn:microsoft.com/office/officeart/2005/8/layout/vList5"/>
    <dgm:cxn modelId="{F63B1B8E-E0F6-944C-8EE3-22BA9E6A0E12}" type="presParOf" srcId="{CE609807-23C9-8E44-B454-F9BD2291C0C0}" destId="{2E474BE5-052D-5944-A90C-C9692CC8A582}" srcOrd="1" destOrd="0" presId="urn:microsoft.com/office/officeart/2005/8/layout/vList5"/>
    <dgm:cxn modelId="{897CCC18-EF63-2F4B-9EEB-9F18F7AD798F}" type="presParOf" srcId="{3ACA10E2-43C7-7F48-BBA0-59BA30CF69BE}" destId="{F9AF95A6-91FD-7740-A2E0-66528093F44B}" srcOrd="1" destOrd="0" presId="urn:microsoft.com/office/officeart/2005/8/layout/vList5"/>
    <dgm:cxn modelId="{B0782313-D258-C143-82BB-971C212FCC5C}" type="presParOf" srcId="{3ACA10E2-43C7-7F48-BBA0-59BA30CF69BE}" destId="{28BBD1EB-B79F-AC4D-9200-8F4FAA25E92A}" srcOrd="2" destOrd="0" presId="urn:microsoft.com/office/officeart/2005/8/layout/vList5"/>
    <dgm:cxn modelId="{98E0711B-3AB0-3745-B726-491CB849EA2B}" type="presParOf" srcId="{28BBD1EB-B79F-AC4D-9200-8F4FAA25E92A}" destId="{9C6FE1B0-B3C0-2049-851A-8848E4C8C504}" srcOrd="0" destOrd="0" presId="urn:microsoft.com/office/officeart/2005/8/layout/vList5"/>
    <dgm:cxn modelId="{BEF29D8D-55AF-E84C-A335-94542167502B}" type="presParOf" srcId="{28BBD1EB-B79F-AC4D-9200-8F4FAA25E92A}" destId="{F289ABDA-2D68-204D-B9BE-BF714770D004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483A05C-4EB2-457E-A33B-88AF5CF3A80D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341F6981-EDE7-4A07-B907-150A2F808487}">
      <dgm:prSet/>
      <dgm:spPr/>
      <dgm:t>
        <a:bodyPr/>
        <a:lstStyle/>
        <a:p>
          <a:r>
            <a:rPr lang="en-US" i="1"/>
            <a:t>Function</a:t>
          </a:r>
          <a:r>
            <a:rPr lang="en-US"/>
            <a:t>: Adds newItem to the top of the stack. </a:t>
          </a:r>
        </a:p>
      </dgm:t>
    </dgm:pt>
    <dgm:pt modelId="{FC743DE6-E658-4003-9809-841000B0C12E}" type="parTrans" cxnId="{40590620-C7ED-4311-AB01-0157DA71613C}">
      <dgm:prSet/>
      <dgm:spPr/>
      <dgm:t>
        <a:bodyPr/>
        <a:lstStyle/>
        <a:p>
          <a:endParaRPr lang="en-US"/>
        </a:p>
      </dgm:t>
    </dgm:pt>
    <dgm:pt modelId="{C0667DB8-62A7-49E0-BA48-BF5F46D909FA}" type="sibTrans" cxnId="{40590620-C7ED-4311-AB01-0157DA71613C}">
      <dgm:prSet/>
      <dgm:spPr/>
      <dgm:t>
        <a:bodyPr/>
        <a:lstStyle/>
        <a:p>
          <a:endParaRPr lang="en-US"/>
        </a:p>
      </dgm:t>
    </dgm:pt>
    <dgm:pt modelId="{495B93C9-123C-43CA-A7BE-2036D9AAF9D2}">
      <dgm:prSet/>
      <dgm:spPr/>
      <dgm:t>
        <a:bodyPr/>
        <a:lstStyle/>
        <a:p>
          <a:r>
            <a:rPr lang="en-US" i="1"/>
            <a:t>Preconditions</a:t>
          </a:r>
          <a:r>
            <a:rPr lang="en-US"/>
            <a:t>: Stack has been initialized and is not full.</a:t>
          </a:r>
        </a:p>
      </dgm:t>
    </dgm:pt>
    <dgm:pt modelId="{D417BAC6-7510-46C1-8A88-E5E2DAA4BB18}" type="parTrans" cxnId="{A5DED16F-82AF-4451-BBE4-CF720C9E2472}">
      <dgm:prSet/>
      <dgm:spPr/>
      <dgm:t>
        <a:bodyPr/>
        <a:lstStyle/>
        <a:p>
          <a:endParaRPr lang="en-US"/>
        </a:p>
      </dgm:t>
    </dgm:pt>
    <dgm:pt modelId="{3E0FF8B4-5CD4-46DF-AC89-61AA82C169C5}" type="sibTrans" cxnId="{A5DED16F-82AF-4451-BBE4-CF720C9E2472}">
      <dgm:prSet/>
      <dgm:spPr/>
      <dgm:t>
        <a:bodyPr/>
        <a:lstStyle/>
        <a:p>
          <a:endParaRPr lang="en-US"/>
        </a:p>
      </dgm:t>
    </dgm:pt>
    <dgm:pt modelId="{BD0C98DD-61E8-4357-9103-F9DC56592BDB}">
      <dgm:prSet/>
      <dgm:spPr/>
      <dgm:t>
        <a:bodyPr/>
        <a:lstStyle/>
        <a:p>
          <a:r>
            <a:rPr lang="en-US" i="1"/>
            <a:t>Postconditions</a:t>
          </a:r>
          <a:r>
            <a:rPr lang="en-US"/>
            <a:t>: newItem is at the top of the stack.</a:t>
          </a:r>
        </a:p>
      </dgm:t>
    </dgm:pt>
    <dgm:pt modelId="{5AF897C1-993D-4705-B561-4498DA7BA78F}" type="parTrans" cxnId="{CFCC3143-D8FA-435C-9788-30892425F501}">
      <dgm:prSet/>
      <dgm:spPr/>
      <dgm:t>
        <a:bodyPr/>
        <a:lstStyle/>
        <a:p>
          <a:endParaRPr lang="en-US"/>
        </a:p>
      </dgm:t>
    </dgm:pt>
    <dgm:pt modelId="{1B1C668D-5345-4EB4-A640-85DB54232B1C}" type="sibTrans" cxnId="{CFCC3143-D8FA-435C-9788-30892425F501}">
      <dgm:prSet/>
      <dgm:spPr/>
      <dgm:t>
        <a:bodyPr/>
        <a:lstStyle/>
        <a:p>
          <a:endParaRPr lang="en-US"/>
        </a:p>
      </dgm:t>
    </dgm:pt>
    <dgm:pt modelId="{BF83126E-B60B-4845-8414-91015F7C9202}" type="pres">
      <dgm:prSet presAssocID="{9483A05C-4EB2-457E-A33B-88AF5CF3A80D}" presName="linear" presStyleCnt="0">
        <dgm:presLayoutVars>
          <dgm:animLvl val="lvl"/>
          <dgm:resizeHandles val="exact"/>
        </dgm:presLayoutVars>
      </dgm:prSet>
      <dgm:spPr/>
    </dgm:pt>
    <dgm:pt modelId="{C4560FE2-48E7-8F43-8638-E7B044B7A614}" type="pres">
      <dgm:prSet presAssocID="{341F6981-EDE7-4A07-B907-150A2F808487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D38E8A2-39BC-0F46-980C-F31F3E89B46B}" type="pres">
      <dgm:prSet presAssocID="{C0667DB8-62A7-49E0-BA48-BF5F46D909FA}" presName="spacer" presStyleCnt="0"/>
      <dgm:spPr/>
    </dgm:pt>
    <dgm:pt modelId="{359049FA-5708-7F46-838E-1BB74311C3F5}" type="pres">
      <dgm:prSet presAssocID="{495B93C9-123C-43CA-A7BE-2036D9AAF9D2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CE059AE6-3342-9041-B7F9-F5AFC7594E5B}" type="pres">
      <dgm:prSet presAssocID="{3E0FF8B4-5CD4-46DF-AC89-61AA82C169C5}" presName="spacer" presStyleCnt="0"/>
      <dgm:spPr/>
    </dgm:pt>
    <dgm:pt modelId="{727719D9-3B42-6046-B5A8-E25673DA07E1}" type="pres">
      <dgm:prSet presAssocID="{BD0C98DD-61E8-4357-9103-F9DC56592BDB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40590620-C7ED-4311-AB01-0157DA71613C}" srcId="{9483A05C-4EB2-457E-A33B-88AF5CF3A80D}" destId="{341F6981-EDE7-4A07-B907-150A2F808487}" srcOrd="0" destOrd="0" parTransId="{FC743DE6-E658-4003-9809-841000B0C12E}" sibTransId="{C0667DB8-62A7-49E0-BA48-BF5F46D909FA}"/>
    <dgm:cxn modelId="{CFCC3143-D8FA-435C-9788-30892425F501}" srcId="{9483A05C-4EB2-457E-A33B-88AF5CF3A80D}" destId="{BD0C98DD-61E8-4357-9103-F9DC56592BDB}" srcOrd="2" destOrd="0" parTransId="{5AF897C1-993D-4705-B561-4498DA7BA78F}" sibTransId="{1B1C668D-5345-4EB4-A640-85DB54232B1C}"/>
    <dgm:cxn modelId="{E81E8856-A3CF-4B4A-8C8E-BABCF35E7910}" type="presOf" srcId="{341F6981-EDE7-4A07-B907-150A2F808487}" destId="{C4560FE2-48E7-8F43-8638-E7B044B7A614}" srcOrd="0" destOrd="0" presId="urn:microsoft.com/office/officeart/2005/8/layout/vList2"/>
    <dgm:cxn modelId="{A5DED16F-82AF-4451-BBE4-CF720C9E2472}" srcId="{9483A05C-4EB2-457E-A33B-88AF5CF3A80D}" destId="{495B93C9-123C-43CA-A7BE-2036D9AAF9D2}" srcOrd="1" destOrd="0" parTransId="{D417BAC6-7510-46C1-8A88-E5E2DAA4BB18}" sibTransId="{3E0FF8B4-5CD4-46DF-AC89-61AA82C169C5}"/>
    <dgm:cxn modelId="{0C96207D-7A23-0B42-91B7-C921D6999349}" type="presOf" srcId="{BD0C98DD-61E8-4357-9103-F9DC56592BDB}" destId="{727719D9-3B42-6046-B5A8-E25673DA07E1}" srcOrd="0" destOrd="0" presId="urn:microsoft.com/office/officeart/2005/8/layout/vList2"/>
    <dgm:cxn modelId="{54AFBD7F-56D1-DE42-AB07-DD7B89F9B94A}" type="presOf" srcId="{9483A05C-4EB2-457E-A33B-88AF5CF3A80D}" destId="{BF83126E-B60B-4845-8414-91015F7C9202}" srcOrd="0" destOrd="0" presId="urn:microsoft.com/office/officeart/2005/8/layout/vList2"/>
    <dgm:cxn modelId="{06E5ECAB-619A-2E44-82A7-D5ED5D11BD7E}" type="presOf" srcId="{495B93C9-123C-43CA-A7BE-2036D9AAF9D2}" destId="{359049FA-5708-7F46-838E-1BB74311C3F5}" srcOrd="0" destOrd="0" presId="urn:microsoft.com/office/officeart/2005/8/layout/vList2"/>
    <dgm:cxn modelId="{4C2C1BA5-C3FF-E540-BD46-34438F01D87B}" type="presParOf" srcId="{BF83126E-B60B-4845-8414-91015F7C9202}" destId="{C4560FE2-48E7-8F43-8638-E7B044B7A614}" srcOrd="0" destOrd="0" presId="urn:microsoft.com/office/officeart/2005/8/layout/vList2"/>
    <dgm:cxn modelId="{8735F816-7F15-AF48-B5FA-DC695A360C07}" type="presParOf" srcId="{BF83126E-B60B-4845-8414-91015F7C9202}" destId="{ED38E8A2-39BC-0F46-980C-F31F3E89B46B}" srcOrd="1" destOrd="0" presId="urn:microsoft.com/office/officeart/2005/8/layout/vList2"/>
    <dgm:cxn modelId="{0E710840-1188-294F-947F-FB674C53D08F}" type="presParOf" srcId="{BF83126E-B60B-4845-8414-91015F7C9202}" destId="{359049FA-5708-7F46-838E-1BB74311C3F5}" srcOrd="2" destOrd="0" presId="urn:microsoft.com/office/officeart/2005/8/layout/vList2"/>
    <dgm:cxn modelId="{4294AA78-4F3D-7742-A9B2-9FCB91AC251B}" type="presParOf" srcId="{BF83126E-B60B-4845-8414-91015F7C9202}" destId="{CE059AE6-3342-9041-B7F9-F5AFC7594E5B}" srcOrd="3" destOrd="0" presId="urn:microsoft.com/office/officeart/2005/8/layout/vList2"/>
    <dgm:cxn modelId="{30E109F7-9760-414C-A5B1-543DC11FA1DC}" type="presParOf" srcId="{BF83126E-B60B-4845-8414-91015F7C9202}" destId="{727719D9-3B42-6046-B5A8-E25673DA07E1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8909FFA-9079-43EB-AD70-D2D821ED105F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AEE0A2C4-323B-46A0-AD22-450E6B183260}">
      <dgm:prSet/>
      <dgm:spPr/>
      <dgm:t>
        <a:bodyPr/>
        <a:lstStyle/>
        <a:p>
          <a:r>
            <a:rPr lang="en-US" i="1"/>
            <a:t>Function</a:t>
          </a:r>
          <a:r>
            <a:rPr lang="en-US"/>
            <a:t>: Removes topItem from stack and returns it in item.</a:t>
          </a:r>
        </a:p>
      </dgm:t>
    </dgm:pt>
    <dgm:pt modelId="{0CF963DB-BCA9-407E-BF8D-45BA6B0C57A2}" type="parTrans" cxnId="{91C0F27A-0B9F-4060-A9E1-A8C766063926}">
      <dgm:prSet/>
      <dgm:spPr/>
      <dgm:t>
        <a:bodyPr/>
        <a:lstStyle/>
        <a:p>
          <a:endParaRPr lang="en-US"/>
        </a:p>
      </dgm:t>
    </dgm:pt>
    <dgm:pt modelId="{AA3D946E-FE59-4837-9BAF-6FB90597F4BF}" type="sibTrans" cxnId="{91C0F27A-0B9F-4060-A9E1-A8C766063926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7D3147C3-59A4-4E60-9B71-AED010602AF4}">
      <dgm:prSet/>
      <dgm:spPr/>
      <dgm:t>
        <a:bodyPr/>
        <a:lstStyle/>
        <a:p>
          <a:r>
            <a:rPr lang="en-US" i="1"/>
            <a:t>Preconditions</a:t>
          </a:r>
          <a:r>
            <a:rPr lang="en-US"/>
            <a:t>: Stack has been initialized and is not empty.</a:t>
          </a:r>
        </a:p>
      </dgm:t>
    </dgm:pt>
    <dgm:pt modelId="{CDC5395C-9AE1-4D87-85E2-553C40C9391E}" type="parTrans" cxnId="{6466BFA1-E07F-426B-A2E4-3970580A56C2}">
      <dgm:prSet/>
      <dgm:spPr/>
      <dgm:t>
        <a:bodyPr/>
        <a:lstStyle/>
        <a:p>
          <a:endParaRPr lang="en-US"/>
        </a:p>
      </dgm:t>
    </dgm:pt>
    <dgm:pt modelId="{17926C99-3E06-4FEB-925B-BF3E04D29A51}" type="sibTrans" cxnId="{6466BFA1-E07F-426B-A2E4-3970580A56C2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99755F58-628F-4070-BD93-9A7BE763C655}">
      <dgm:prSet/>
      <dgm:spPr/>
      <dgm:t>
        <a:bodyPr/>
        <a:lstStyle/>
        <a:p>
          <a:r>
            <a:rPr lang="en-US" i="1"/>
            <a:t>Postconditions</a:t>
          </a:r>
          <a:r>
            <a:rPr lang="en-US"/>
            <a:t>: Top element has been removed from stack and item is a copy of the removed element. </a:t>
          </a:r>
        </a:p>
      </dgm:t>
    </dgm:pt>
    <dgm:pt modelId="{D5CF47B6-8203-4ADC-B5FA-DC3D0AFF7838}" type="parTrans" cxnId="{B04F3A34-0EF6-490B-8768-EE360C6AA82B}">
      <dgm:prSet/>
      <dgm:spPr/>
      <dgm:t>
        <a:bodyPr/>
        <a:lstStyle/>
        <a:p>
          <a:endParaRPr lang="en-US"/>
        </a:p>
      </dgm:t>
    </dgm:pt>
    <dgm:pt modelId="{359E9B25-861F-41DF-A0D9-8AE93AC1F061}" type="sibTrans" cxnId="{B04F3A34-0EF6-490B-8768-EE360C6AA82B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93C5E2F0-6FDD-8E42-B9EC-C7E7EF215414}" type="pres">
      <dgm:prSet presAssocID="{68909FFA-9079-43EB-AD70-D2D821ED105F}" presName="Name0" presStyleCnt="0">
        <dgm:presLayoutVars>
          <dgm:animLvl val="lvl"/>
          <dgm:resizeHandles val="exact"/>
        </dgm:presLayoutVars>
      </dgm:prSet>
      <dgm:spPr/>
    </dgm:pt>
    <dgm:pt modelId="{412FA021-ECA7-4C4C-ABEB-0C97F77957B2}" type="pres">
      <dgm:prSet presAssocID="{AEE0A2C4-323B-46A0-AD22-450E6B183260}" presName="compositeNode" presStyleCnt="0">
        <dgm:presLayoutVars>
          <dgm:bulletEnabled val="1"/>
        </dgm:presLayoutVars>
      </dgm:prSet>
      <dgm:spPr/>
    </dgm:pt>
    <dgm:pt modelId="{D3497487-C05B-9C4D-B6B5-20B4770635F2}" type="pres">
      <dgm:prSet presAssocID="{AEE0A2C4-323B-46A0-AD22-450E6B183260}" presName="bgRect" presStyleLbl="bgAccFollowNode1" presStyleIdx="0" presStyleCnt="3"/>
      <dgm:spPr/>
    </dgm:pt>
    <dgm:pt modelId="{D8A7A1B8-FE0B-AF4A-ADBF-E537E2CC2C84}" type="pres">
      <dgm:prSet presAssocID="{AA3D946E-FE59-4837-9BAF-6FB90597F4BF}" presName="sibTransNodeCircle" presStyleLbl="alignNode1" presStyleIdx="0" presStyleCnt="6">
        <dgm:presLayoutVars>
          <dgm:chMax val="0"/>
          <dgm:bulletEnabled/>
        </dgm:presLayoutVars>
      </dgm:prSet>
      <dgm:spPr/>
    </dgm:pt>
    <dgm:pt modelId="{1BD0E0CE-FCE6-F846-BB0F-683725D56100}" type="pres">
      <dgm:prSet presAssocID="{AEE0A2C4-323B-46A0-AD22-450E6B183260}" presName="bottomLine" presStyleLbl="alignNode1" presStyleIdx="1" presStyleCnt="6">
        <dgm:presLayoutVars/>
      </dgm:prSet>
      <dgm:spPr/>
    </dgm:pt>
    <dgm:pt modelId="{95BE8938-F0E7-0440-AB87-B34F69A6EE50}" type="pres">
      <dgm:prSet presAssocID="{AEE0A2C4-323B-46A0-AD22-450E6B183260}" presName="nodeText" presStyleLbl="bgAccFollowNode1" presStyleIdx="0" presStyleCnt="3">
        <dgm:presLayoutVars>
          <dgm:bulletEnabled val="1"/>
        </dgm:presLayoutVars>
      </dgm:prSet>
      <dgm:spPr/>
    </dgm:pt>
    <dgm:pt modelId="{C7E83137-0EB4-E746-BF17-D974B1744A91}" type="pres">
      <dgm:prSet presAssocID="{AA3D946E-FE59-4837-9BAF-6FB90597F4BF}" presName="sibTrans" presStyleCnt="0"/>
      <dgm:spPr/>
    </dgm:pt>
    <dgm:pt modelId="{1E4E5D96-900B-9F49-AF21-D27006D2C70A}" type="pres">
      <dgm:prSet presAssocID="{7D3147C3-59A4-4E60-9B71-AED010602AF4}" presName="compositeNode" presStyleCnt="0">
        <dgm:presLayoutVars>
          <dgm:bulletEnabled val="1"/>
        </dgm:presLayoutVars>
      </dgm:prSet>
      <dgm:spPr/>
    </dgm:pt>
    <dgm:pt modelId="{F3D576B4-E114-7741-AAE1-6CE258A73BEB}" type="pres">
      <dgm:prSet presAssocID="{7D3147C3-59A4-4E60-9B71-AED010602AF4}" presName="bgRect" presStyleLbl="bgAccFollowNode1" presStyleIdx="1" presStyleCnt="3"/>
      <dgm:spPr/>
    </dgm:pt>
    <dgm:pt modelId="{1519AC36-7BE9-D34E-A0A5-BEF635FADF72}" type="pres">
      <dgm:prSet presAssocID="{17926C99-3E06-4FEB-925B-BF3E04D29A51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AF95D9E7-A3E3-5743-9616-47797AD9BD8F}" type="pres">
      <dgm:prSet presAssocID="{7D3147C3-59A4-4E60-9B71-AED010602AF4}" presName="bottomLine" presStyleLbl="alignNode1" presStyleIdx="3" presStyleCnt="6">
        <dgm:presLayoutVars/>
      </dgm:prSet>
      <dgm:spPr/>
    </dgm:pt>
    <dgm:pt modelId="{E5E0E599-D716-7848-B8D1-E54ED0687225}" type="pres">
      <dgm:prSet presAssocID="{7D3147C3-59A4-4E60-9B71-AED010602AF4}" presName="nodeText" presStyleLbl="bgAccFollowNode1" presStyleIdx="1" presStyleCnt="3">
        <dgm:presLayoutVars>
          <dgm:bulletEnabled val="1"/>
        </dgm:presLayoutVars>
      </dgm:prSet>
      <dgm:spPr/>
    </dgm:pt>
    <dgm:pt modelId="{F9D5BC34-CCC9-6740-844E-0E4E01440CB3}" type="pres">
      <dgm:prSet presAssocID="{17926C99-3E06-4FEB-925B-BF3E04D29A51}" presName="sibTrans" presStyleCnt="0"/>
      <dgm:spPr/>
    </dgm:pt>
    <dgm:pt modelId="{CC2E4DE0-43AF-EB43-A4B5-E1BC619B5B48}" type="pres">
      <dgm:prSet presAssocID="{99755F58-628F-4070-BD93-9A7BE763C655}" presName="compositeNode" presStyleCnt="0">
        <dgm:presLayoutVars>
          <dgm:bulletEnabled val="1"/>
        </dgm:presLayoutVars>
      </dgm:prSet>
      <dgm:spPr/>
    </dgm:pt>
    <dgm:pt modelId="{CA2B257B-8A1D-2D4A-805D-FCC2C8345E98}" type="pres">
      <dgm:prSet presAssocID="{99755F58-628F-4070-BD93-9A7BE763C655}" presName="bgRect" presStyleLbl="bgAccFollowNode1" presStyleIdx="2" presStyleCnt="3"/>
      <dgm:spPr/>
    </dgm:pt>
    <dgm:pt modelId="{5FC5DAA6-02EC-6045-BA4D-819E30B1D57E}" type="pres">
      <dgm:prSet presAssocID="{359E9B25-861F-41DF-A0D9-8AE93AC1F061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5866D878-338D-2245-962A-DE05E563E945}" type="pres">
      <dgm:prSet presAssocID="{99755F58-628F-4070-BD93-9A7BE763C655}" presName="bottomLine" presStyleLbl="alignNode1" presStyleIdx="5" presStyleCnt="6">
        <dgm:presLayoutVars/>
      </dgm:prSet>
      <dgm:spPr/>
    </dgm:pt>
    <dgm:pt modelId="{4EB28102-01A4-EE41-A3F3-D158371A0340}" type="pres">
      <dgm:prSet presAssocID="{99755F58-628F-4070-BD93-9A7BE763C655}" presName="nodeText" presStyleLbl="bgAccFollowNode1" presStyleIdx="2" presStyleCnt="3">
        <dgm:presLayoutVars>
          <dgm:bulletEnabled val="1"/>
        </dgm:presLayoutVars>
      </dgm:prSet>
      <dgm:spPr/>
    </dgm:pt>
  </dgm:ptLst>
  <dgm:cxnLst>
    <dgm:cxn modelId="{EDC92111-5A9D-EA43-8721-690901628DB7}" type="presOf" srcId="{7D3147C3-59A4-4E60-9B71-AED010602AF4}" destId="{E5E0E599-D716-7848-B8D1-E54ED0687225}" srcOrd="1" destOrd="0" presId="urn:microsoft.com/office/officeart/2016/7/layout/BasicLinearProcessNumbered"/>
    <dgm:cxn modelId="{AB8C6314-A4D2-8845-AD09-A6C1206CFC89}" type="presOf" srcId="{68909FFA-9079-43EB-AD70-D2D821ED105F}" destId="{93C5E2F0-6FDD-8E42-B9EC-C7E7EF215414}" srcOrd="0" destOrd="0" presId="urn:microsoft.com/office/officeart/2016/7/layout/BasicLinearProcessNumbered"/>
    <dgm:cxn modelId="{B04F3A34-0EF6-490B-8768-EE360C6AA82B}" srcId="{68909FFA-9079-43EB-AD70-D2D821ED105F}" destId="{99755F58-628F-4070-BD93-9A7BE763C655}" srcOrd="2" destOrd="0" parTransId="{D5CF47B6-8203-4ADC-B5FA-DC3D0AFF7838}" sibTransId="{359E9B25-861F-41DF-A0D9-8AE93AC1F061}"/>
    <dgm:cxn modelId="{693BDC38-812A-B347-818D-36F294DE3373}" type="presOf" srcId="{359E9B25-861F-41DF-A0D9-8AE93AC1F061}" destId="{5FC5DAA6-02EC-6045-BA4D-819E30B1D57E}" srcOrd="0" destOrd="0" presId="urn:microsoft.com/office/officeart/2016/7/layout/BasicLinearProcessNumbered"/>
    <dgm:cxn modelId="{41247E3C-C830-E745-84C3-F9EE4648967E}" type="presOf" srcId="{99755F58-628F-4070-BD93-9A7BE763C655}" destId="{4EB28102-01A4-EE41-A3F3-D158371A0340}" srcOrd="1" destOrd="0" presId="urn:microsoft.com/office/officeart/2016/7/layout/BasicLinearProcessNumbered"/>
    <dgm:cxn modelId="{0B25A53C-4B3C-3A4A-83E5-D5EEA2795FC2}" type="presOf" srcId="{AEE0A2C4-323B-46A0-AD22-450E6B183260}" destId="{95BE8938-F0E7-0440-AB87-B34F69A6EE50}" srcOrd="1" destOrd="0" presId="urn:microsoft.com/office/officeart/2016/7/layout/BasicLinearProcessNumbered"/>
    <dgm:cxn modelId="{CF5CE14F-D627-D948-8AF9-746A39A17E40}" type="presOf" srcId="{AA3D946E-FE59-4837-9BAF-6FB90597F4BF}" destId="{D8A7A1B8-FE0B-AF4A-ADBF-E537E2CC2C84}" srcOrd="0" destOrd="0" presId="urn:microsoft.com/office/officeart/2016/7/layout/BasicLinearProcessNumbered"/>
    <dgm:cxn modelId="{1EE76754-1A8C-2D4F-9B08-FA8742BAEC78}" type="presOf" srcId="{17926C99-3E06-4FEB-925B-BF3E04D29A51}" destId="{1519AC36-7BE9-D34E-A0A5-BEF635FADF72}" srcOrd="0" destOrd="0" presId="urn:microsoft.com/office/officeart/2016/7/layout/BasicLinearProcessNumbered"/>
    <dgm:cxn modelId="{24DB6B79-CFD4-6E4F-A5B7-3525CC4A614C}" type="presOf" srcId="{7D3147C3-59A4-4E60-9B71-AED010602AF4}" destId="{F3D576B4-E114-7741-AAE1-6CE258A73BEB}" srcOrd="0" destOrd="0" presId="urn:microsoft.com/office/officeart/2016/7/layout/BasicLinearProcessNumbered"/>
    <dgm:cxn modelId="{91C0F27A-0B9F-4060-A9E1-A8C766063926}" srcId="{68909FFA-9079-43EB-AD70-D2D821ED105F}" destId="{AEE0A2C4-323B-46A0-AD22-450E6B183260}" srcOrd="0" destOrd="0" parTransId="{0CF963DB-BCA9-407E-BF8D-45BA6B0C57A2}" sibTransId="{AA3D946E-FE59-4837-9BAF-6FB90597F4BF}"/>
    <dgm:cxn modelId="{6466BFA1-E07F-426B-A2E4-3970580A56C2}" srcId="{68909FFA-9079-43EB-AD70-D2D821ED105F}" destId="{7D3147C3-59A4-4E60-9B71-AED010602AF4}" srcOrd="1" destOrd="0" parTransId="{CDC5395C-9AE1-4D87-85E2-553C40C9391E}" sibTransId="{17926C99-3E06-4FEB-925B-BF3E04D29A51}"/>
    <dgm:cxn modelId="{20F090EC-85AE-C74F-81F9-8B52A4E4E9FC}" type="presOf" srcId="{99755F58-628F-4070-BD93-9A7BE763C655}" destId="{CA2B257B-8A1D-2D4A-805D-FCC2C8345E98}" srcOrd="0" destOrd="0" presId="urn:microsoft.com/office/officeart/2016/7/layout/BasicLinearProcessNumbered"/>
    <dgm:cxn modelId="{A32736F9-425E-864F-A25D-6C8FA2D94470}" type="presOf" srcId="{AEE0A2C4-323B-46A0-AD22-450E6B183260}" destId="{D3497487-C05B-9C4D-B6B5-20B4770635F2}" srcOrd="0" destOrd="0" presId="urn:microsoft.com/office/officeart/2016/7/layout/BasicLinearProcessNumbered"/>
    <dgm:cxn modelId="{9C3FF17A-4215-CC41-AE3C-869C94B610ED}" type="presParOf" srcId="{93C5E2F0-6FDD-8E42-B9EC-C7E7EF215414}" destId="{412FA021-ECA7-4C4C-ABEB-0C97F77957B2}" srcOrd="0" destOrd="0" presId="urn:microsoft.com/office/officeart/2016/7/layout/BasicLinearProcessNumbered"/>
    <dgm:cxn modelId="{04181157-6C2D-CA40-A0F6-1C399F81B740}" type="presParOf" srcId="{412FA021-ECA7-4C4C-ABEB-0C97F77957B2}" destId="{D3497487-C05B-9C4D-B6B5-20B4770635F2}" srcOrd="0" destOrd="0" presId="urn:microsoft.com/office/officeart/2016/7/layout/BasicLinearProcessNumbered"/>
    <dgm:cxn modelId="{5C7C2890-22CC-2041-A8FD-7C80E00EC2D4}" type="presParOf" srcId="{412FA021-ECA7-4C4C-ABEB-0C97F77957B2}" destId="{D8A7A1B8-FE0B-AF4A-ADBF-E537E2CC2C84}" srcOrd="1" destOrd="0" presId="urn:microsoft.com/office/officeart/2016/7/layout/BasicLinearProcessNumbered"/>
    <dgm:cxn modelId="{FA4369DD-4D04-FE44-B1AD-8EDE92052CA9}" type="presParOf" srcId="{412FA021-ECA7-4C4C-ABEB-0C97F77957B2}" destId="{1BD0E0CE-FCE6-F846-BB0F-683725D56100}" srcOrd="2" destOrd="0" presId="urn:microsoft.com/office/officeart/2016/7/layout/BasicLinearProcessNumbered"/>
    <dgm:cxn modelId="{CE34CC24-3268-8749-8CEF-6BFF9D6EA0ED}" type="presParOf" srcId="{412FA021-ECA7-4C4C-ABEB-0C97F77957B2}" destId="{95BE8938-F0E7-0440-AB87-B34F69A6EE50}" srcOrd="3" destOrd="0" presId="urn:microsoft.com/office/officeart/2016/7/layout/BasicLinearProcessNumbered"/>
    <dgm:cxn modelId="{1F706A7A-9E26-3C4A-90E8-DAF96AC2A7A1}" type="presParOf" srcId="{93C5E2F0-6FDD-8E42-B9EC-C7E7EF215414}" destId="{C7E83137-0EB4-E746-BF17-D974B1744A91}" srcOrd="1" destOrd="0" presId="urn:microsoft.com/office/officeart/2016/7/layout/BasicLinearProcessNumbered"/>
    <dgm:cxn modelId="{3744E713-91E0-8A49-B0E7-BFB23AB1B1B3}" type="presParOf" srcId="{93C5E2F0-6FDD-8E42-B9EC-C7E7EF215414}" destId="{1E4E5D96-900B-9F49-AF21-D27006D2C70A}" srcOrd="2" destOrd="0" presId="urn:microsoft.com/office/officeart/2016/7/layout/BasicLinearProcessNumbered"/>
    <dgm:cxn modelId="{87860ADF-5F0C-4247-A781-B4A303EB71D4}" type="presParOf" srcId="{1E4E5D96-900B-9F49-AF21-D27006D2C70A}" destId="{F3D576B4-E114-7741-AAE1-6CE258A73BEB}" srcOrd="0" destOrd="0" presId="urn:microsoft.com/office/officeart/2016/7/layout/BasicLinearProcessNumbered"/>
    <dgm:cxn modelId="{023F8058-87A3-A444-9057-2485A3C74F1F}" type="presParOf" srcId="{1E4E5D96-900B-9F49-AF21-D27006D2C70A}" destId="{1519AC36-7BE9-D34E-A0A5-BEF635FADF72}" srcOrd="1" destOrd="0" presId="urn:microsoft.com/office/officeart/2016/7/layout/BasicLinearProcessNumbered"/>
    <dgm:cxn modelId="{32576F60-A43B-2942-9620-1E71E84E37AB}" type="presParOf" srcId="{1E4E5D96-900B-9F49-AF21-D27006D2C70A}" destId="{AF95D9E7-A3E3-5743-9616-47797AD9BD8F}" srcOrd="2" destOrd="0" presId="urn:microsoft.com/office/officeart/2016/7/layout/BasicLinearProcessNumbered"/>
    <dgm:cxn modelId="{47DCA399-2230-4846-A1B7-0A40A0DD01B2}" type="presParOf" srcId="{1E4E5D96-900B-9F49-AF21-D27006D2C70A}" destId="{E5E0E599-D716-7848-B8D1-E54ED0687225}" srcOrd="3" destOrd="0" presId="urn:microsoft.com/office/officeart/2016/7/layout/BasicLinearProcessNumbered"/>
    <dgm:cxn modelId="{2607D458-E787-014D-9E49-EAC027F1222C}" type="presParOf" srcId="{93C5E2F0-6FDD-8E42-B9EC-C7E7EF215414}" destId="{F9D5BC34-CCC9-6740-844E-0E4E01440CB3}" srcOrd="3" destOrd="0" presId="urn:microsoft.com/office/officeart/2016/7/layout/BasicLinearProcessNumbered"/>
    <dgm:cxn modelId="{56205167-1427-DB45-9870-CF5CCCD35321}" type="presParOf" srcId="{93C5E2F0-6FDD-8E42-B9EC-C7E7EF215414}" destId="{CC2E4DE0-43AF-EB43-A4B5-E1BC619B5B48}" srcOrd="4" destOrd="0" presId="urn:microsoft.com/office/officeart/2016/7/layout/BasicLinearProcessNumbered"/>
    <dgm:cxn modelId="{CA5F8153-FBDA-AC4D-A97B-1F9753609AD2}" type="presParOf" srcId="{CC2E4DE0-43AF-EB43-A4B5-E1BC619B5B48}" destId="{CA2B257B-8A1D-2D4A-805D-FCC2C8345E98}" srcOrd="0" destOrd="0" presId="urn:microsoft.com/office/officeart/2016/7/layout/BasicLinearProcessNumbered"/>
    <dgm:cxn modelId="{BC3D6E05-F74B-404C-BDF0-345F3B2D8D45}" type="presParOf" srcId="{CC2E4DE0-43AF-EB43-A4B5-E1BC619B5B48}" destId="{5FC5DAA6-02EC-6045-BA4D-819E30B1D57E}" srcOrd="1" destOrd="0" presId="urn:microsoft.com/office/officeart/2016/7/layout/BasicLinearProcessNumbered"/>
    <dgm:cxn modelId="{245E4F0B-7F22-7D47-A167-2750846C3169}" type="presParOf" srcId="{CC2E4DE0-43AF-EB43-A4B5-E1BC619B5B48}" destId="{5866D878-338D-2245-962A-DE05E563E945}" srcOrd="2" destOrd="0" presId="urn:microsoft.com/office/officeart/2016/7/layout/BasicLinearProcessNumbered"/>
    <dgm:cxn modelId="{00DD6325-F2DD-6348-9D97-9893ABDE4F47}" type="presParOf" srcId="{CC2E4DE0-43AF-EB43-A4B5-E1BC619B5B48}" destId="{4EB28102-01A4-EE41-A3F3-D158371A0340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A2DCC5A-C40F-402D-A102-ED672F9DB01B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C797D922-8139-4ECF-A64B-CF34D3B4BF61}">
      <dgm:prSet/>
      <dgm:spPr/>
      <dgm:t>
        <a:bodyPr/>
        <a:lstStyle/>
        <a:p>
          <a:r>
            <a:rPr lang="en-US"/>
            <a:t>Stack overflow</a:t>
          </a:r>
        </a:p>
      </dgm:t>
    </dgm:pt>
    <dgm:pt modelId="{1F4B8EEB-8147-44D0-9517-CC21B5A959BC}" type="parTrans" cxnId="{8FC9BA1A-D6CF-45F6-A853-C93F3343096B}">
      <dgm:prSet/>
      <dgm:spPr/>
      <dgm:t>
        <a:bodyPr/>
        <a:lstStyle/>
        <a:p>
          <a:endParaRPr lang="en-US"/>
        </a:p>
      </dgm:t>
    </dgm:pt>
    <dgm:pt modelId="{197B69D8-6421-483E-B429-FA816C02C82E}" type="sibTrans" cxnId="{8FC9BA1A-D6CF-45F6-A853-C93F3343096B}">
      <dgm:prSet/>
      <dgm:spPr/>
      <dgm:t>
        <a:bodyPr/>
        <a:lstStyle/>
        <a:p>
          <a:endParaRPr lang="en-US"/>
        </a:p>
      </dgm:t>
    </dgm:pt>
    <dgm:pt modelId="{52253F01-D999-46E3-87CC-608DE33A7403}">
      <dgm:prSet/>
      <dgm:spPr/>
      <dgm:t>
        <a:bodyPr/>
        <a:lstStyle/>
        <a:p>
          <a:r>
            <a:rPr lang="en-US"/>
            <a:t>The condition resulting from trying to push an element onto a full stack.</a:t>
          </a:r>
        </a:p>
      </dgm:t>
    </dgm:pt>
    <dgm:pt modelId="{274D4C8D-07AF-47F1-8D47-8542FB017890}" type="parTrans" cxnId="{381651BB-B045-4844-9088-45291FD2ED9F}">
      <dgm:prSet/>
      <dgm:spPr/>
      <dgm:t>
        <a:bodyPr/>
        <a:lstStyle/>
        <a:p>
          <a:endParaRPr lang="en-US"/>
        </a:p>
      </dgm:t>
    </dgm:pt>
    <dgm:pt modelId="{8B927CCC-8506-4114-8F0C-3A21857D1408}" type="sibTrans" cxnId="{381651BB-B045-4844-9088-45291FD2ED9F}">
      <dgm:prSet/>
      <dgm:spPr/>
      <dgm:t>
        <a:bodyPr/>
        <a:lstStyle/>
        <a:p>
          <a:endParaRPr lang="en-US"/>
        </a:p>
      </dgm:t>
    </dgm:pt>
    <dgm:pt modelId="{DF5A517E-0BA8-4694-91BF-2B3B01DE1A34}">
      <dgm:prSet/>
      <dgm:spPr/>
      <dgm:t>
        <a:bodyPr/>
        <a:lstStyle/>
        <a:p>
          <a:r>
            <a:rPr lang="en-US"/>
            <a:t>if(!stack.IsFull())</a:t>
          </a:r>
        </a:p>
      </dgm:t>
    </dgm:pt>
    <dgm:pt modelId="{78656F49-B6C3-4CEB-806F-8270F50BEBE3}" type="parTrans" cxnId="{71E48BD6-31AC-41C6-ACAC-7D1428D383F5}">
      <dgm:prSet/>
      <dgm:spPr/>
      <dgm:t>
        <a:bodyPr/>
        <a:lstStyle/>
        <a:p>
          <a:endParaRPr lang="en-US"/>
        </a:p>
      </dgm:t>
    </dgm:pt>
    <dgm:pt modelId="{FEF8C651-B328-4CB4-9CFA-829CE7B15AC3}" type="sibTrans" cxnId="{71E48BD6-31AC-41C6-ACAC-7D1428D383F5}">
      <dgm:prSet/>
      <dgm:spPr/>
      <dgm:t>
        <a:bodyPr/>
        <a:lstStyle/>
        <a:p>
          <a:endParaRPr lang="en-US"/>
        </a:p>
      </dgm:t>
    </dgm:pt>
    <dgm:pt modelId="{AACFAA73-0447-4EB8-B340-E760E726AECB}">
      <dgm:prSet/>
      <dgm:spPr/>
      <dgm:t>
        <a:bodyPr/>
        <a:lstStyle/>
        <a:p>
          <a:r>
            <a:rPr lang="en-US"/>
            <a:t>stack.Push(item);</a:t>
          </a:r>
        </a:p>
      </dgm:t>
    </dgm:pt>
    <dgm:pt modelId="{7B8EB6C5-7E09-4FF0-8B2E-4A52BD1F0927}" type="parTrans" cxnId="{B2032C91-F250-47A3-B8D2-9836AE359ABA}">
      <dgm:prSet/>
      <dgm:spPr/>
      <dgm:t>
        <a:bodyPr/>
        <a:lstStyle/>
        <a:p>
          <a:endParaRPr lang="en-US"/>
        </a:p>
      </dgm:t>
    </dgm:pt>
    <dgm:pt modelId="{1F469030-FBB4-425A-BD54-E867F7BF7FCD}" type="sibTrans" cxnId="{B2032C91-F250-47A3-B8D2-9836AE359ABA}">
      <dgm:prSet/>
      <dgm:spPr/>
      <dgm:t>
        <a:bodyPr/>
        <a:lstStyle/>
        <a:p>
          <a:endParaRPr lang="en-US"/>
        </a:p>
      </dgm:t>
    </dgm:pt>
    <dgm:pt modelId="{AFE071FF-1D9A-40D9-8C76-50EEA55CEB07}">
      <dgm:prSet/>
      <dgm:spPr/>
      <dgm:t>
        <a:bodyPr/>
        <a:lstStyle/>
        <a:p>
          <a:r>
            <a:rPr lang="en-US"/>
            <a:t>Stack underflow</a:t>
          </a:r>
        </a:p>
      </dgm:t>
    </dgm:pt>
    <dgm:pt modelId="{B016882E-28AB-4D1A-9D22-C1CF01D44973}" type="parTrans" cxnId="{59017684-6D7C-4592-8B15-9B85289F3599}">
      <dgm:prSet/>
      <dgm:spPr/>
      <dgm:t>
        <a:bodyPr/>
        <a:lstStyle/>
        <a:p>
          <a:endParaRPr lang="en-US"/>
        </a:p>
      </dgm:t>
    </dgm:pt>
    <dgm:pt modelId="{3AE7FFD6-A356-4FCB-BB64-45DE6CA7FC19}" type="sibTrans" cxnId="{59017684-6D7C-4592-8B15-9B85289F3599}">
      <dgm:prSet/>
      <dgm:spPr/>
      <dgm:t>
        <a:bodyPr/>
        <a:lstStyle/>
        <a:p>
          <a:endParaRPr lang="en-US"/>
        </a:p>
      </dgm:t>
    </dgm:pt>
    <dgm:pt modelId="{3730443E-D131-409A-9E81-66E98F1A5E01}">
      <dgm:prSet/>
      <dgm:spPr/>
      <dgm:t>
        <a:bodyPr/>
        <a:lstStyle/>
        <a:p>
          <a:r>
            <a:rPr lang="en-US"/>
            <a:t>The condition resulting from trying to pop an empty stack.</a:t>
          </a:r>
        </a:p>
      </dgm:t>
    </dgm:pt>
    <dgm:pt modelId="{6D8D9253-3815-4461-AD94-DB2124B24D2E}" type="parTrans" cxnId="{BFB97D28-9A51-41EB-98EE-1F0AFB704B21}">
      <dgm:prSet/>
      <dgm:spPr/>
      <dgm:t>
        <a:bodyPr/>
        <a:lstStyle/>
        <a:p>
          <a:endParaRPr lang="en-US"/>
        </a:p>
      </dgm:t>
    </dgm:pt>
    <dgm:pt modelId="{468CA845-313D-4B3D-A43B-8E970416FC05}" type="sibTrans" cxnId="{BFB97D28-9A51-41EB-98EE-1F0AFB704B21}">
      <dgm:prSet/>
      <dgm:spPr/>
      <dgm:t>
        <a:bodyPr/>
        <a:lstStyle/>
        <a:p>
          <a:endParaRPr lang="en-US"/>
        </a:p>
      </dgm:t>
    </dgm:pt>
    <dgm:pt modelId="{B31EAACA-7DC9-4933-B6F0-5DACF6FC3960}">
      <dgm:prSet/>
      <dgm:spPr/>
      <dgm:t>
        <a:bodyPr/>
        <a:lstStyle/>
        <a:p>
          <a:r>
            <a:rPr lang="en-US"/>
            <a:t>if(!stack.IsEmpty())</a:t>
          </a:r>
        </a:p>
      </dgm:t>
    </dgm:pt>
    <dgm:pt modelId="{64889831-3DC3-4A77-90B3-6281E0410167}" type="parTrans" cxnId="{C5B5C799-B1F9-4AC6-9DE4-4D3B7EFB75BD}">
      <dgm:prSet/>
      <dgm:spPr/>
      <dgm:t>
        <a:bodyPr/>
        <a:lstStyle/>
        <a:p>
          <a:endParaRPr lang="en-US"/>
        </a:p>
      </dgm:t>
    </dgm:pt>
    <dgm:pt modelId="{D4791A72-280C-4666-9BD3-01D02603F9A4}" type="sibTrans" cxnId="{C5B5C799-B1F9-4AC6-9DE4-4D3B7EFB75BD}">
      <dgm:prSet/>
      <dgm:spPr/>
      <dgm:t>
        <a:bodyPr/>
        <a:lstStyle/>
        <a:p>
          <a:endParaRPr lang="en-US"/>
        </a:p>
      </dgm:t>
    </dgm:pt>
    <dgm:pt modelId="{7BC50F85-79AC-4B95-98EE-5B0F51E83B57}">
      <dgm:prSet/>
      <dgm:spPr/>
      <dgm:t>
        <a:bodyPr/>
        <a:lstStyle/>
        <a:p>
          <a:r>
            <a:rPr lang="en-US"/>
            <a:t>stack.Pop(item);</a:t>
          </a:r>
        </a:p>
      </dgm:t>
    </dgm:pt>
    <dgm:pt modelId="{50B707CD-95D6-4720-92A3-8964DB277291}" type="parTrans" cxnId="{AC64BAFC-58F6-41A4-A1D1-60FC73A1DD89}">
      <dgm:prSet/>
      <dgm:spPr/>
      <dgm:t>
        <a:bodyPr/>
        <a:lstStyle/>
        <a:p>
          <a:endParaRPr lang="en-US"/>
        </a:p>
      </dgm:t>
    </dgm:pt>
    <dgm:pt modelId="{9C54128A-CE7C-4DA3-8B93-E9BE92D79644}" type="sibTrans" cxnId="{AC64BAFC-58F6-41A4-A1D1-60FC73A1DD89}">
      <dgm:prSet/>
      <dgm:spPr/>
      <dgm:t>
        <a:bodyPr/>
        <a:lstStyle/>
        <a:p>
          <a:endParaRPr lang="en-US"/>
        </a:p>
      </dgm:t>
    </dgm:pt>
    <dgm:pt modelId="{7BBB7359-A2AA-0349-A973-C397C5FD80D9}" type="pres">
      <dgm:prSet presAssocID="{0A2DCC5A-C40F-402D-A102-ED672F9DB01B}" presName="vert0" presStyleCnt="0">
        <dgm:presLayoutVars>
          <dgm:dir/>
          <dgm:animOne val="branch"/>
          <dgm:animLvl val="lvl"/>
        </dgm:presLayoutVars>
      </dgm:prSet>
      <dgm:spPr/>
    </dgm:pt>
    <dgm:pt modelId="{F7C47910-792E-E442-8828-750DF8F540F6}" type="pres">
      <dgm:prSet presAssocID="{C797D922-8139-4ECF-A64B-CF34D3B4BF61}" presName="thickLine" presStyleLbl="alignNode1" presStyleIdx="0" presStyleCnt="4"/>
      <dgm:spPr/>
    </dgm:pt>
    <dgm:pt modelId="{73BDE36C-843B-2048-83C8-62EE1A819C48}" type="pres">
      <dgm:prSet presAssocID="{C797D922-8139-4ECF-A64B-CF34D3B4BF61}" presName="horz1" presStyleCnt="0"/>
      <dgm:spPr/>
    </dgm:pt>
    <dgm:pt modelId="{F0CD9985-52C6-7E47-8A8C-0F4C6D1180E9}" type="pres">
      <dgm:prSet presAssocID="{C797D922-8139-4ECF-A64B-CF34D3B4BF61}" presName="tx1" presStyleLbl="revTx" presStyleIdx="0" presStyleCnt="8"/>
      <dgm:spPr/>
    </dgm:pt>
    <dgm:pt modelId="{F060433F-F2C9-2F40-BF11-7461159530DC}" type="pres">
      <dgm:prSet presAssocID="{C797D922-8139-4ECF-A64B-CF34D3B4BF61}" presName="vert1" presStyleCnt="0"/>
      <dgm:spPr/>
    </dgm:pt>
    <dgm:pt modelId="{B2DC66AD-C493-C144-9C2E-22774811ABBD}" type="pres">
      <dgm:prSet presAssocID="{52253F01-D999-46E3-87CC-608DE33A7403}" presName="thickLine" presStyleLbl="alignNode1" presStyleIdx="1" presStyleCnt="4"/>
      <dgm:spPr/>
    </dgm:pt>
    <dgm:pt modelId="{C843B164-ECC7-7743-9ADD-C8102BE7F94E}" type="pres">
      <dgm:prSet presAssocID="{52253F01-D999-46E3-87CC-608DE33A7403}" presName="horz1" presStyleCnt="0"/>
      <dgm:spPr/>
    </dgm:pt>
    <dgm:pt modelId="{91FB7EB7-0425-B440-A377-611208707D22}" type="pres">
      <dgm:prSet presAssocID="{52253F01-D999-46E3-87CC-608DE33A7403}" presName="tx1" presStyleLbl="revTx" presStyleIdx="1" presStyleCnt="8"/>
      <dgm:spPr/>
    </dgm:pt>
    <dgm:pt modelId="{3DB403F9-8DA4-4047-BC34-2DFF4DA10281}" type="pres">
      <dgm:prSet presAssocID="{52253F01-D999-46E3-87CC-608DE33A7403}" presName="vert1" presStyleCnt="0"/>
      <dgm:spPr/>
    </dgm:pt>
    <dgm:pt modelId="{A8B3896B-7549-2F4F-A85C-81CC408A254D}" type="pres">
      <dgm:prSet presAssocID="{DF5A517E-0BA8-4694-91BF-2B3B01DE1A34}" presName="vertSpace2a" presStyleCnt="0"/>
      <dgm:spPr/>
    </dgm:pt>
    <dgm:pt modelId="{D16CD635-7DB7-BC41-B823-DED238D7CEF1}" type="pres">
      <dgm:prSet presAssocID="{DF5A517E-0BA8-4694-91BF-2B3B01DE1A34}" presName="horz2" presStyleCnt="0"/>
      <dgm:spPr/>
    </dgm:pt>
    <dgm:pt modelId="{FFCF6F71-9192-764F-B177-5DD04D3034C2}" type="pres">
      <dgm:prSet presAssocID="{DF5A517E-0BA8-4694-91BF-2B3B01DE1A34}" presName="horzSpace2" presStyleCnt="0"/>
      <dgm:spPr/>
    </dgm:pt>
    <dgm:pt modelId="{03078310-D5C7-B943-B548-069DAF6CC39E}" type="pres">
      <dgm:prSet presAssocID="{DF5A517E-0BA8-4694-91BF-2B3B01DE1A34}" presName="tx2" presStyleLbl="revTx" presStyleIdx="2" presStyleCnt="8"/>
      <dgm:spPr/>
    </dgm:pt>
    <dgm:pt modelId="{B2E2B757-2FEE-F043-8FF9-2586479C1DC2}" type="pres">
      <dgm:prSet presAssocID="{DF5A517E-0BA8-4694-91BF-2B3B01DE1A34}" presName="vert2" presStyleCnt="0"/>
      <dgm:spPr/>
    </dgm:pt>
    <dgm:pt modelId="{93C6442D-B94C-074D-8B21-B6C60C8A395A}" type="pres">
      <dgm:prSet presAssocID="{DF5A517E-0BA8-4694-91BF-2B3B01DE1A34}" presName="thinLine2b" presStyleLbl="callout" presStyleIdx="0" presStyleCnt="4"/>
      <dgm:spPr/>
    </dgm:pt>
    <dgm:pt modelId="{2F0F15AA-FFB6-7D48-890C-F5DA8CD49CD4}" type="pres">
      <dgm:prSet presAssocID="{DF5A517E-0BA8-4694-91BF-2B3B01DE1A34}" presName="vertSpace2b" presStyleCnt="0"/>
      <dgm:spPr/>
    </dgm:pt>
    <dgm:pt modelId="{70288463-9136-4D40-8A61-728C84A22002}" type="pres">
      <dgm:prSet presAssocID="{AACFAA73-0447-4EB8-B340-E760E726AECB}" presName="horz2" presStyleCnt="0"/>
      <dgm:spPr/>
    </dgm:pt>
    <dgm:pt modelId="{8D7C89D1-FB1D-244A-A03E-CDD7BA47F807}" type="pres">
      <dgm:prSet presAssocID="{AACFAA73-0447-4EB8-B340-E760E726AECB}" presName="horzSpace2" presStyleCnt="0"/>
      <dgm:spPr/>
    </dgm:pt>
    <dgm:pt modelId="{7076A763-2819-8947-A792-F64935E0648E}" type="pres">
      <dgm:prSet presAssocID="{AACFAA73-0447-4EB8-B340-E760E726AECB}" presName="tx2" presStyleLbl="revTx" presStyleIdx="3" presStyleCnt="8"/>
      <dgm:spPr/>
    </dgm:pt>
    <dgm:pt modelId="{53837199-A98A-0D44-A8FD-559F7E02CB58}" type="pres">
      <dgm:prSet presAssocID="{AACFAA73-0447-4EB8-B340-E760E726AECB}" presName="vert2" presStyleCnt="0"/>
      <dgm:spPr/>
    </dgm:pt>
    <dgm:pt modelId="{99F020B1-320C-0041-AEFA-6246F3183BE9}" type="pres">
      <dgm:prSet presAssocID="{AACFAA73-0447-4EB8-B340-E760E726AECB}" presName="thinLine2b" presStyleLbl="callout" presStyleIdx="1" presStyleCnt="4"/>
      <dgm:spPr/>
    </dgm:pt>
    <dgm:pt modelId="{E7A31259-0D86-5947-86CB-A5C61A26BE6E}" type="pres">
      <dgm:prSet presAssocID="{AACFAA73-0447-4EB8-B340-E760E726AECB}" presName="vertSpace2b" presStyleCnt="0"/>
      <dgm:spPr/>
    </dgm:pt>
    <dgm:pt modelId="{42DDD009-4C4D-B945-A2D1-C218A6A17D1C}" type="pres">
      <dgm:prSet presAssocID="{AFE071FF-1D9A-40D9-8C76-50EEA55CEB07}" presName="thickLine" presStyleLbl="alignNode1" presStyleIdx="2" presStyleCnt="4"/>
      <dgm:spPr/>
    </dgm:pt>
    <dgm:pt modelId="{C9B50646-72E3-C344-986D-BB2A4BD14D67}" type="pres">
      <dgm:prSet presAssocID="{AFE071FF-1D9A-40D9-8C76-50EEA55CEB07}" presName="horz1" presStyleCnt="0"/>
      <dgm:spPr/>
    </dgm:pt>
    <dgm:pt modelId="{7908FCBC-08CA-CA40-BA17-19C013216332}" type="pres">
      <dgm:prSet presAssocID="{AFE071FF-1D9A-40D9-8C76-50EEA55CEB07}" presName="tx1" presStyleLbl="revTx" presStyleIdx="4" presStyleCnt="8"/>
      <dgm:spPr/>
    </dgm:pt>
    <dgm:pt modelId="{2435D868-5012-1046-B518-349760923651}" type="pres">
      <dgm:prSet presAssocID="{AFE071FF-1D9A-40D9-8C76-50EEA55CEB07}" presName="vert1" presStyleCnt="0"/>
      <dgm:spPr/>
    </dgm:pt>
    <dgm:pt modelId="{AC2FD029-370E-684E-B14C-96C9EDF696EC}" type="pres">
      <dgm:prSet presAssocID="{3730443E-D131-409A-9E81-66E98F1A5E01}" presName="thickLine" presStyleLbl="alignNode1" presStyleIdx="3" presStyleCnt="4"/>
      <dgm:spPr/>
    </dgm:pt>
    <dgm:pt modelId="{AB9AC7CC-1489-334C-A53A-652BED82F062}" type="pres">
      <dgm:prSet presAssocID="{3730443E-D131-409A-9E81-66E98F1A5E01}" presName="horz1" presStyleCnt="0"/>
      <dgm:spPr/>
    </dgm:pt>
    <dgm:pt modelId="{5CEF29D8-C8F7-8C43-B2EA-0F3E9E787632}" type="pres">
      <dgm:prSet presAssocID="{3730443E-D131-409A-9E81-66E98F1A5E01}" presName="tx1" presStyleLbl="revTx" presStyleIdx="5" presStyleCnt="8"/>
      <dgm:spPr/>
    </dgm:pt>
    <dgm:pt modelId="{1929E8DD-6429-B640-9D2E-49AB2F33A310}" type="pres">
      <dgm:prSet presAssocID="{3730443E-D131-409A-9E81-66E98F1A5E01}" presName="vert1" presStyleCnt="0"/>
      <dgm:spPr/>
    </dgm:pt>
    <dgm:pt modelId="{3A993B4B-5EFF-BD46-851D-46E0A233C319}" type="pres">
      <dgm:prSet presAssocID="{B31EAACA-7DC9-4933-B6F0-5DACF6FC3960}" presName="vertSpace2a" presStyleCnt="0"/>
      <dgm:spPr/>
    </dgm:pt>
    <dgm:pt modelId="{3F5CEE31-6D4F-F84E-8D6F-1E4DFE5556A9}" type="pres">
      <dgm:prSet presAssocID="{B31EAACA-7DC9-4933-B6F0-5DACF6FC3960}" presName="horz2" presStyleCnt="0"/>
      <dgm:spPr/>
    </dgm:pt>
    <dgm:pt modelId="{65FABFC8-E0A3-8A48-9F2B-65998CCFE9F6}" type="pres">
      <dgm:prSet presAssocID="{B31EAACA-7DC9-4933-B6F0-5DACF6FC3960}" presName="horzSpace2" presStyleCnt="0"/>
      <dgm:spPr/>
    </dgm:pt>
    <dgm:pt modelId="{DB72EF6E-2420-804B-8BD4-F9FF5C188CF3}" type="pres">
      <dgm:prSet presAssocID="{B31EAACA-7DC9-4933-B6F0-5DACF6FC3960}" presName="tx2" presStyleLbl="revTx" presStyleIdx="6" presStyleCnt="8"/>
      <dgm:spPr/>
    </dgm:pt>
    <dgm:pt modelId="{67C84102-C7F6-7A4D-A96D-D9AF61093767}" type="pres">
      <dgm:prSet presAssocID="{B31EAACA-7DC9-4933-B6F0-5DACF6FC3960}" presName="vert2" presStyleCnt="0"/>
      <dgm:spPr/>
    </dgm:pt>
    <dgm:pt modelId="{B8F1C5BF-A4EF-7946-8360-637377ABEB78}" type="pres">
      <dgm:prSet presAssocID="{B31EAACA-7DC9-4933-B6F0-5DACF6FC3960}" presName="thinLine2b" presStyleLbl="callout" presStyleIdx="2" presStyleCnt="4"/>
      <dgm:spPr/>
    </dgm:pt>
    <dgm:pt modelId="{46EF9179-E666-8F41-9F16-28EA910B4401}" type="pres">
      <dgm:prSet presAssocID="{B31EAACA-7DC9-4933-B6F0-5DACF6FC3960}" presName="vertSpace2b" presStyleCnt="0"/>
      <dgm:spPr/>
    </dgm:pt>
    <dgm:pt modelId="{DBDCDA5E-0325-F94C-972C-68015C173706}" type="pres">
      <dgm:prSet presAssocID="{7BC50F85-79AC-4B95-98EE-5B0F51E83B57}" presName="horz2" presStyleCnt="0"/>
      <dgm:spPr/>
    </dgm:pt>
    <dgm:pt modelId="{6F6C7691-A848-DB43-963E-3492F8BE23AC}" type="pres">
      <dgm:prSet presAssocID="{7BC50F85-79AC-4B95-98EE-5B0F51E83B57}" presName="horzSpace2" presStyleCnt="0"/>
      <dgm:spPr/>
    </dgm:pt>
    <dgm:pt modelId="{1E0EF22E-F54D-834B-A569-5B5229E36911}" type="pres">
      <dgm:prSet presAssocID="{7BC50F85-79AC-4B95-98EE-5B0F51E83B57}" presName="tx2" presStyleLbl="revTx" presStyleIdx="7" presStyleCnt="8"/>
      <dgm:spPr/>
    </dgm:pt>
    <dgm:pt modelId="{D5C8C5D6-D5FD-994B-8D58-4E7B22E8F835}" type="pres">
      <dgm:prSet presAssocID="{7BC50F85-79AC-4B95-98EE-5B0F51E83B57}" presName="vert2" presStyleCnt="0"/>
      <dgm:spPr/>
    </dgm:pt>
    <dgm:pt modelId="{1FDDCA48-022B-8343-9BE4-780417BC5849}" type="pres">
      <dgm:prSet presAssocID="{7BC50F85-79AC-4B95-98EE-5B0F51E83B57}" presName="thinLine2b" presStyleLbl="callout" presStyleIdx="3" presStyleCnt="4"/>
      <dgm:spPr/>
    </dgm:pt>
    <dgm:pt modelId="{6BCFDA53-416C-824A-97F1-4A8E86E34CA4}" type="pres">
      <dgm:prSet presAssocID="{7BC50F85-79AC-4B95-98EE-5B0F51E83B57}" presName="vertSpace2b" presStyleCnt="0"/>
      <dgm:spPr/>
    </dgm:pt>
  </dgm:ptLst>
  <dgm:cxnLst>
    <dgm:cxn modelId="{F1404800-0041-864E-8F4F-18375A60036C}" type="presOf" srcId="{C797D922-8139-4ECF-A64B-CF34D3B4BF61}" destId="{F0CD9985-52C6-7E47-8A8C-0F4C6D1180E9}" srcOrd="0" destOrd="0" presId="urn:microsoft.com/office/officeart/2008/layout/LinedList"/>
    <dgm:cxn modelId="{751CDF12-F52C-7C4E-95AE-9866EFC06465}" type="presOf" srcId="{B31EAACA-7DC9-4933-B6F0-5DACF6FC3960}" destId="{DB72EF6E-2420-804B-8BD4-F9FF5C188CF3}" srcOrd="0" destOrd="0" presId="urn:microsoft.com/office/officeart/2008/layout/LinedList"/>
    <dgm:cxn modelId="{8FC9BA1A-D6CF-45F6-A853-C93F3343096B}" srcId="{0A2DCC5A-C40F-402D-A102-ED672F9DB01B}" destId="{C797D922-8139-4ECF-A64B-CF34D3B4BF61}" srcOrd="0" destOrd="0" parTransId="{1F4B8EEB-8147-44D0-9517-CC21B5A959BC}" sibTransId="{197B69D8-6421-483E-B429-FA816C02C82E}"/>
    <dgm:cxn modelId="{92E74422-1701-664C-BC66-9C035A28D0D5}" type="presOf" srcId="{AACFAA73-0447-4EB8-B340-E760E726AECB}" destId="{7076A763-2819-8947-A792-F64935E0648E}" srcOrd="0" destOrd="0" presId="urn:microsoft.com/office/officeart/2008/layout/LinedList"/>
    <dgm:cxn modelId="{BFB97D28-9A51-41EB-98EE-1F0AFB704B21}" srcId="{0A2DCC5A-C40F-402D-A102-ED672F9DB01B}" destId="{3730443E-D131-409A-9E81-66E98F1A5E01}" srcOrd="3" destOrd="0" parTransId="{6D8D9253-3815-4461-AD94-DB2124B24D2E}" sibTransId="{468CA845-313D-4B3D-A43B-8E970416FC05}"/>
    <dgm:cxn modelId="{82065141-3017-D14E-9A28-2A24DCB50726}" type="presOf" srcId="{3730443E-D131-409A-9E81-66E98F1A5E01}" destId="{5CEF29D8-C8F7-8C43-B2EA-0F3E9E787632}" srcOrd="0" destOrd="0" presId="urn:microsoft.com/office/officeart/2008/layout/LinedList"/>
    <dgm:cxn modelId="{4D229E72-E1B1-0448-8AAC-0D1EB1E30AB2}" type="presOf" srcId="{0A2DCC5A-C40F-402D-A102-ED672F9DB01B}" destId="{7BBB7359-A2AA-0349-A973-C397C5FD80D9}" srcOrd="0" destOrd="0" presId="urn:microsoft.com/office/officeart/2008/layout/LinedList"/>
    <dgm:cxn modelId="{59017684-6D7C-4592-8B15-9B85289F3599}" srcId="{0A2DCC5A-C40F-402D-A102-ED672F9DB01B}" destId="{AFE071FF-1D9A-40D9-8C76-50EEA55CEB07}" srcOrd="2" destOrd="0" parTransId="{B016882E-28AB-4D1A-9D22-C1CF01D44973}" sibTransId="{3AE7FFD6-A356-4FCB-BB64-45DE6CA7FC19}"/>
    <dgm:cxn modelId="{B2032C91-F250-47A3-B8D2-9836AE359ABA}" srcId="{52253F01-D999-46E3-87CC-608DE33A7403}" destId="{AACFAA73-0447-4EB8-B340-E760E726AECB}" srcOrd="1" destOrd="0" parTransId="{7B8EB6C5-7E09-4FF0-8B2E-4A52BD1F0927}" sibTransId="{1F469030-FBB4-425A-BD54-E867F7BF7FCD}"/>
    <dgm:cxn modelId="{9FB9B698-608F-C443-BEDE-4A39A1F23642}" type="presOf" srcId="{DF5A517E-0BA8-4694-91BF-2B3B01DE1A34}" destId="{03078310-D5C7-B943-B548-069DAF6CC39E}" srcOrd="0" destOrd="0" presId="urn:microsoft.com/office/officeart/2008/layout/LinedList"/>
    <dgm:cxn modelId="{C5B5C799-B1F9-4AC6-9DE4-4D3B7EFB75BD}" srcId="{3730443E-D131-409A-9E81-66E98F1A5E01}" destId="{B31EAACA-7DC9-4933-B6F0-5DACF6FC3960}" srcOrd="0" destOrd="0" parTransId="{64889831-3DC3-4A77-90B3-6281E0410167}" sibTransId="{D4791A72-280C-4666-9BD3-01D02603F9A4}"/>
    <dgm:cxn modelId="{70B3EFA7-CF6D-664B-ABE9-73B6493EE2D4}" type="presOf" srcId="{52253F01-D999-46E3-87CC-608DE33A7403}" destId="{91FB7EB7-0425-B440-A377-611208707D22}" srcOrd="0" destOrd="0" presId="urn:microsoft.com/office/officeart/2008/layout/LinedList"/>
    <dgm:cxn modelId="{381651BB-B045-4844-9088-45291FD2ED9F}" srcId="{0A2DCC5A-C40F-402D-A102-ED672F9DB01B}" destId="{52253F01-D999-46E3-87CC-608DE33A7403}" srcOrd="1" destOrd="0" parTransId="{274D4C8D-07AF-47F1-8D47-8542FB017890}" sibTransId="{8B927CCC-8506-4114-8F0C-3A21857D1408}"/>
    <dgm:cxn modelId="{71E48BD6-31AC-41C6-ACAC-7D1428D383F5}" srcId="{52253F01-D999-46E3-87CC-608DE33A7403}" destId="{DF5A517E-0BA8-4694-91BF-2B3B01DE1A34}" srcOrd="0" destOrd="0" parTransId="{78656F49-B6C3-4CEB-806F-8270F50BEBE3}" sibTransId="{FEF8C651-B328-4CB4-9CFA-829CE7B15AC3}"/>
    <dgm:cxn modelId="{273428E1-223F-D742-A604-3A5EEDC9E9CF}" type="presOf" srcId="{AFE071FF-1D9A-40D9-8C76-50EEA55CEB07}" destId="{7908FCBC-08CA-CA40-BA17-19C013216332}" srcOrd="0" destOrd="0" presId="urn:microsoft.com/office/officeart/2008/layout/LinedList"/>
    <dgm:cxn modelId="{CE1283F2-539B-3149-8D72-8707FE33F636}" type="presOf" srcId="{7BC50F85-79AC-4B95-98EE-5B0F51E83B57}" destId="{1E0EF22E-F54D-834B-A569-5B5229E36911}" srcOrd="0" destOrd="0" presId="urn:microsoft.com/office/officeart/2008/layout/LinedList"/>
    <dgm:cxn modelId="{AC64BAFC-58F6-41A4-A1D1-60FC73A1DD89}" srcId="{3730443E-D131-409A-9E81-66E98F1A5E01}" destId="{7BC50F85-79AC-4B95-98EE-5B0F51E83B57}" srcOrd="1" destOrd="0" parTransId="{50B707CD-95D6-4720-92A3-8964DB277291}" sibTransId="{9C54128A-CE7C-4DA3-8B93-E9BE92D79644}"/>
    <dgm:cxn modelId="{F08013D7-4CA5-D24B-9CB7-5DD2BBC0224B}" type="presParOf" srcId="{7BBB7359-A2AA-0349-A973-C397C5FD80D9}" destId="{F7C47910-792E-E442-8828-750DF8F540F6}" srcOrd="0" destOrd="0" presId="urn:microsoft.com/office/officeart/2008/layout/LinedList"/>
    <dgm:cxn modelId="{FE18ADB5-4E40-1343-9977-AE66F8F42623}" type="presParOf" srcId="{7BBB7359-A2AA-0349-A973-C397C5FD80D9}" destId="{73BDE36C-843B-2048-83C8-62EE1A819C48}" srcOrd="1" destOrd="0" presId="urn:microsoft.com/office/officeart/2008/layout/LinedList"/>
    <dgm:cxn modelId="{BBC45BEC-174C-224A-AA92-BE45E10382A7}" type="presParOf" srcId="{73BDE36C-843B-2048-83C8-62EE1A819C48}" destId="{F0CD9985-52C6-7E47-8A8C-0F4C6D1180E9}" srcOrd="0" destOrd="0" presId="urn:microsoft.com/office/officeart/2008/layout/LinedList"/>
    <dgm:cxn modelId="{49D0F173-2E93-ED4D-8D19-CC2D99EB838B}" type="presParOf" srcId="{73BDE36C-843B-2048-83C8-62EE1A819C48}" destId="{F060433F-F2C9-2F40-BF11-7461159530DC}" srcOrd="1" destOrd="0" presId="urn:microsoft.com/office/officeart/2008/layout/LinedList"/>
    <dgm:cxn modelId="{C6C2535B-BA90-D043-A2C6-29D7CC501CEA}" type="presParOf" srcId="{7BBB7359-A2AA-0349-A973-C397C5FD80D9}" destId="{B2DC66AD-C493-C144-9C2E-22774811ABBD}" srcOrd="2" destOrd="0" presId="urn:microsoft.com/office/officeart/2008/layout/LinedList"/>
    <dgm:cxn modelId="{2B3E90A5-1058-A04E-BB34-13911448CF83}" type="presParOf" srcId="{7BBB7359-A2AA-0349-A973-C397C5FD80D9}" destId="{C843B164-ECC7-7743-9ADD-C8102BE7F94E}" srcOrd="3" destOrd="0" presId="urn:microsoft.com/office/officeart/2008/layout/LinedList"/>
    <dgm:cxn modelId="{DEB167F4-5C32-F74E-B449-624FF6863FF9}" type="presParOf" srcId="{C843B164-ECC7-7743-9ADD-C8102BE7F94E}" destId="{91FB7EB7-0425-B440-A377-611208707D22}" srcOrd="0" destOrd="0" presId="urn:microsoft.com/office/officeart/2008/layout/LinedList"/>
    <dgm:cxn modelId="{3C1960BC-DC6A-494C-9E89-A1CB6E6AE22F}" type="presParOf" srcId="{C843B164-ECC7-7743-9ADD-C8102BE7F94E}" destId="{3DB403F9-8DA4-4047-BC34-2DFF4DA10281}" srcOrd="1" destOrd="0" presId="urn:microsoft.com/office/officeart/2008/layout/LinedList"/>
    <dgm:cxn modelId="{6AF2731A-F2FB-E34D-A0FF-02E74462505E}" type="presParOf" srcId="{3DB403F9-8DA4-4047-BC34-2DFF4DA10281}" destId="{A8B3896B-7549-2F4F-A85C-81CC408A254D}" srcOrd="0" destOrd="0" presId="urn:microsoft.com/office/officeart/2008/layout/LinedList"/>
    <dgm:cxn modelId="{86C6417F-C7D2-EA4F-8BDE-6FE217781303}" type="presParOf" srcId="{3DB403F9-8DA4-4047-BC34-2DFF4DA10281}" destId="{D16CD635-7DB7-BC41-B823-DED238D7CEF1}" srcOrd="1" destOrd="0" presId="urn:microsoft.com/office/officeart/2008/layout/LinedList"/>
    <dgm:cxn modelId="{7965C40A-1BAB-4543-BC8B-F96730BB0E32}" type="presParOf" srcId="{D16CD635-7DB7-BC41-B823-DED238D7CEF1}" destId="{FFCF6F71-9192-764F-B177-5DD04D3034C2}" srcOrd="0" destOrd="0" presId="urn:microsoft.com/office/officeart/2008/layout/LinedList"/>
    <dgm:cxn modelId="{092D5EF9-A5E9-F144-9683-2830B54B8F49}" type="presParOf" srcId="{D16CD635-7DB7-BC41-B823-DED238D7CEF1}" destId="{03078310-D5C7-B943-B548-069DAF6CC39E}" srcOrd="1" destOrd="0" presId="urn:microsoft.com/office/officeart/2008/layout/LinedList"/>
    <dgm:cxn modelId="{6DBF682F-5D27-6847-8B6E-F1BB254F36D5}" type="presParOf" srcId="{D16CD635-7DB7-BC41-B823-DED238D7CEF1}" destId="{B2E2B757-2FEE-F043-8FF9-2586479C1DC2}" srcOrd="2" destOrd="0" presId="urn:microsoft.com/office/officeart/2008/layout/LinedList"/>
    <dgm:cxn modelId="{0F0CA985-FA3B-B24D-AB7A-1266E231C2FF}" type="presParOf" srcId="{3DB403F9-8DA4-4047-BC34-2DFF4DA10281}" destId="{93C6442D-B94C-074D-8B21-B6C60C8A395A}" srcOrd="2" destOrd="0" presId="urn:microsoft.com/office/officeart/2008/layout/LinedList"/>
    <dgm:cxn modelId="{49623FA5-07A2-624D-B530-CD925FF4EAE9}" type="presParOf" srcId="{3DB403F9-8DA4-4047-BC34-2DFF4DA10281}" destId="{2F0F15AA-FFB6-7D48-890C-F5DA8CD49CD4}" srcOrd="3" destOrd="0" presId="urn:microsoft.com/office/officeart/2008/layout/LinedList"/>
    <dgm:cxn modelId="{909809E1-F760-9449-AF0E-FDB0FA915341}" type="presParOf" srcId="{3DB403F9-8DA4-4047-BC34-2DFF4DA10281}" destId="{70288463-9136-4D40-8A61-728C84A22002}" srcOrd="4" destOrd="0" presId="urn:microsoft.com/office/officeart/2008/layout/LinedList"/>
    <dgm:cxn modelId="{1AA140DD-EFB6-EA48-BFE1-EBD7B0D56DD1}" type="presParOf" srcId="{70288463-9136-4D40-8A61-728C84A22002}" destId="{8D7C89D1-FB1D-244A-A03E-CDD7BA47F807}" srcOrd="0" destOrd="0" presId="urn:microsoft.com/office/officeart/2008/layout/LinedList"/>
    <dgm:cxn modelId="{64CA71AB-4A95-7C44-B2FB-1A5CC7FBE3C5}" type="presParOf" srcId="{70288463-9136-4D40-8A61-728C84A22002}" destId="{7076A763-2819-8947-A792-F64935E0648E}" srcOrd="1" destOrd="0" presId="urn:microsoft.com/office/officeart/2008/layout/LinedList"/>
    <dgm:cxn modelId="{397A2238-585D-734E-A190-AE06ADDBDB7F}" type="presParOf" srcId="{70288463-9136-4D40-8A61-728C84A22002}" destId="{53837199-A98A-0D44-A8FD-559F7E02CB58}" srcOrd="2" destOrd="0" presId="urn:microsoft.com/office/officeart/2008/layout/LinedList"/>
    <dgm:cxn modelId="{A4A85127-3354-5049-A5DA-B8DFB6582235}" type="presParOf" srcId="{3DB403F9-8DA4-4047-BC34-2DFF4DA10281}" destId="{99F020B1-320C-0041-AEFA-6246F3183BE9}" srcOrd="5" destOrd="0" presId="urn:microsoft.com/office/officeart/2008/layout/LinedList"/>
    <dgm:cxn modelId="{F114E910-0AA1-6141-8CB4-8199DEA4EA5C}" type="presParOf" srcId="{3DB403F9-8DA4-4047-BC34-2DFF4DA10281}" destId="{E7A31259-0D86-5947-86CB-A5C61A26BE6E}" srcOrd="6" destOrd="0" presId="urn:microsoft.com/office/officeart/2008/layout/LinedList"/>
    <dgm:cxn modelId="{4D035E61-32AE-7C47-9D22-23230637B107}" type="presParOf" srcId="{7BBB7359-A2AA-0349-A973-C397C5FD80D9}" destId="{42DDD009-4C4D-B945-A2D1-C218A6A17D1C}" srcOrd="4" destOrd="0" presId="urn:microsoft.com/office/officeart/2008/layout/LinedList"/>
    <dgm:cxn modelId="{B1088B65-47AD-984E-8A1A-EC586FF62203}" type="presParOf" srcId="{7BBB7359-A2AA-0349-A973-C397C5FD80D9}" destId="{C9B50646-72E3-C344-986D-BB2A4BD14D67}" srcOrd="5" destOrd="0" presId="urn:microsoft.com/office/officeart/2008/layout/LinedList"/>
    <dgm:cxn modelId="{5B3AE5B9-2879-A544-AE62-FEBB58A20501}" type="presParOf" srcId="{C9B50646-72E3-C344-986D-BB2A4BD14D67}" destId="{7908FCBC-08CA-CA40-BA17-19C013216332}" srcOrd="0" destOrd="0" presId="urn:microsoft.com/office/officeart/2008/layout/LinedList"/>
    <dgm:cxn modelId="{820D1492-13A1-FF42-A929-F133937CADE2}" type="presParOf" srcId="{C9B50646-72E3-C344-986D-BB2A4BD14D67}" destId="{2435D868-5012-1046-B518-349760923651}" srcOrd="1" destOrd="0" presId="urn:microsoft.com/office/officeart/2008/layout/LinedList"/>
    <dgm:cxn modelId="{D4F962BB-B852-6547-BE18-706C6DE77411}" type="presParOf" srcId="{7BBB7359-A2AA-0349-A973-C397C5FD80D9}" destId="{AC2FD029-370E-684E-B14C-96C9EDF696EC}" srcOrd="6" destOrd="0" presId="urn:microsoft.com/office/officeart/2008/layout/LinedList"/>
    <dgm:cxn modelId="{0D40618A-CF56-B44F-8A14-FE0171FA1610}" type="presParOf" srcId="{7BBB7359-A2AA-0349-A973-C397C5FD80D9}" destId="{AB9AC7CC-1489-334C-A53A-652BED82F062}" srcOrd="7" destOrd="0" presId="urn:microsoft.com/office/officeart/2008/layout/LinedList"/>
    <dgm:cxn modelId="{FB1389AA-BD56-8D4C-AFD0-8FA3999A8343}" type="presParOf" srcId="{AB9AC7CC-1489-334C-A53A-652BED82F062}" destId="{5CEF29D8-C8F7-8C43-B2EA-0F3E9E787632}" srcOrd="0" destOrd="0" presId="urn:microsoft.com/office/officeart/2008/layout/LinedList"/>
    <dgm:cxn modelId="{59DE557D-0BA7-4F4B-8992-BEF03208E3B5}" type="presParOf" srcId="{AB9AC7CC-1489-334C-A53A-652BED82F062}" destId="{1929E8DD-6429-B640-9D2E-49AB2F33A310}" srcOrd="1" destOrd="0" presId="urn:microsoft.com/office/officeart/2008/layout/LinedList"/>
    <dgm:cxn modelId="{32B0C478-2558-1D44-9BB5-1AC6FE666AF3}" type="presParOf" srcId="{1929E8DD-6429-B640-9D2E-49AB2F33A310}" destId="{3A993B4B-5EFF-BD46-851D-46E0A233C319}" srcOrd="0" destOrd="0" presId="urn:microsoft.com/office/officeart/2008/layout/LinedList"/>
    <dgm:cxn modelId="{4A9AC7A3-5374-7942-8322-039F078DEBA7}" type="presParOf" srcId="{1929E8DD-6429-B640-9D2E-49AB2F33A310}" destId="{3F5CEE31-6D4F-F84E-8D6F-1E4DFE5556A9}" srcOrd="1" destOrd="0" presId="urn:microsoft.com/office/officeart/2008/layout/LinedList"/>
    <dgm:cxn modelId="{445E94A3-5DB8-3C4B-B9B4-307921AE61F0}" type="presParOf" srcId="{3F5CEE31-6D4F-F84E-8D6F-1E4DFE5556A9}" destId="{65FABFC8-E0A3-8A48-9F2B-65998CCFE9F6}" srcOrd="0" destOrd="0" presId="urn:microsoft.com/office/officeart/2008/layout/LinedList"/>
    <dgm:cxn modelId="{CAB2E275-2B2B-0543-BF32-FD1C844CDF83}" type="presParOf" srcId="{3F5CEE31-6D4F-F84E-8D6F-1E4DFE5556A9}" destId="{DB72EF6E-2420-804B-8BD4-F9FF5C188CF3}" srcOrd="1" destOrd="0" presId="urn:microsoft.com/office/officeart/2008/layout/LinedList"/>
    <dgm:cxn modelId="{497787E6-F311-904D-962D-1A9104A510A0}" type="presParOf" srcId="{3F5CEE31-6D4F-F84E-8D6F-1E4DFE5556A9}" destId="{67C84102-C7F6-7A4D-A96D-D9AF61093767}" srcOrd="2" destOrd="0" presId="urn:microsoft.com/office/officeart/2008/layout/LinedList"/>
    <dgm:cxn modelId="{01C907C6-C159-E94D-B25C-44815D22DF09}" type="presParOf" srcId="{1929E8DD-6429-B640-9D2E-49AB2F33A310}" destId="{B8F1C5BF-A4EF-7946-8360-637377ABEB78}" srcOrd="2" destOrd="0" presId="urn:microsoft.com/office/officeart/2008/layout/LinedList"/>
    <dgm:cxn modelId="{47F2A966-EFBC-984F-86E0-F52C91420B32}" type="presParOf" srcId="{1929E8DD-6429-B640-9D2E-49AB2F33A310}" destId="{46EF9179-E666-8F41-9F16-28EA910B4401}" srcOrd="3" destOrd="0" presId="urn:microsoft.com/office/officeart/2008/layout/LinedList"/>
    <dgm:cxn modelId="{9415A452-5BF2-E945-8FFB-E6C2977A7E47}" type="presParOf" srcId="{1929E8DD-6429-B640-9D2E-49AB2F33A310}" destId="{DBDCDA5E-0325-F94C-972C-68015C173706}" srcOrd="4" destOrd="0" presId="urn:microsoft.com/office/officeart/2008/layout/LinedList"/>
    <dgm:cxn modelId="{7A2E2691-58ED-FB4C-B2BF-67FDB6B666F2}" type="presParOf" srcId="{DBDCDA5E-0325-F94C-972C-68015C173706}" destId="{6F6C7691-A848-DB43-963E-3492F8BE23AC}" srcOrd="0" destOrd="0" presId="urn:microsoft.com/office/officeart/2008/layout/LinedList"/>
    <dgm:cxn modelId="{479C4F0D-CF0A-A943-A870-16A14E30025C}" type="presParOf" srcId="{DBDCDA5E-0325-F94C-972C-68015C173706}" destId="{1E0EF22E-F54D-834B-A569-5B5229E36911}" srcOrd="1" destOrd="0" presId="urn:microsoft.com/office/officeart/2008/layout/LinedList"/>
    <dgm:cxn modelId="{518DD29A-CAE6-D147-B0E5-A1CAF85A263D}" type="presParOf" srcId="{DBDCDA5E-0325-F94C-972C-68015C173706}" destId="{D5C8C5D6-D5FD-994B-8D58-4E7B22E8F835}" srcOrd="2" destOrd="0" presId="urn:microsoft.com/office/officeart/2008/layout/LinedList"/>
    <dgm:cxn modelId="{D5B0542D-230A-7D4B-BB8E-93D58EDF984C}" type="presParOf" srcId="{1929E8DD-6429-B640-9D2E-49AB2F33A310}" destId="{1FDDCA48-022B-8343-9BE4-780417BC5849}" srcOrd="5" destOrd="0" presId="urn:microsoft.com/office/officeart/2008/layout/LinedList"/>
    <dgm:cxn modelId="{10803ECB-117B-BC42-9964-E27AA0597A93}" type="presParOf" srcId="{1929E8DD-6429-B640-9D2E-49AB2F33A310}" destId="{6BCFDA53-416C-824A-97F1-4A8E86E34CA4}" srcOrd="6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8D0C006B-48D5-4586-B874-856ACA09A944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D78AB47-76A1-4213-A00D-61B679A8B454}">
      <dgm:prSet/>
      <dgm:spPr/>
      <dgm:t>
        <a:bodyPr/>
        <a:lstStyle/>
        <a:p>
          <a:r>
            <a:rPr lang="en-US"/>
            <a:t>Postfix notation is another way of writing arithmetic expressions.</a:t>
          </a:r>
        </a:p>
      </dgm:t>
    </dgm:pt>
    <dgm:pt modelId="{4DB98B16-2360-464C-B994-A5569E426876}" type="parTrans" cxnId="{29AC6FA8-2796-4CB1-A087-552616457DC2}">
      <dgm:prSet/>
      <dgm:spPr/>
      <dgm:t>
        <a:bodyPr/>
        <a:lstStyle/>
        <a:p>
          <a:endParaRPr lang="en-US"/>
        </a:p>
      </dgm:t>
    </dgm:pt>
    <dgm:pt modelId="{C4CE84E3-D024-47D5-B788-D783C2AE55B0}" type="sibTrans" cxnId="{29AC6FA8-2796-4CB1-A087-552616457DC2}">
      <dgm:prSet/>
      <dgm:spPr/>
      <dgm:t>
        <a:bodyPr/>
        <a:lstStyle/>
        <a:p>
          <a:endParaRPr lang="en-US"/>
        </a:p>
      </dgm:t>
    </dgm:pt>
    <dgm:pt modelId="{A55D9A7C-9D7D-4FFA-95C8-B726A09CCFDC}">
      <dgm:prSet/>
      <dgm:spPr/>
      <dgm:t>
        <a:bodyPr/>
        <a:lstStyle/>
        <a:p>
          <a:r>
            <a:rPr lang="en-US"/>
            <a:t>In postfix notation, the operator is written after the two operands.</a:t>
          </a:r>
        </a:p>
      </dgm:t>
    </dgm:pt>
    <dgm:pt modelId="{4AA4E121-BC86-4F09-B5A5-2B13FF4D45EA}" type="parTrans" cxnId="{352D3B57-5F4E-43F5-9F4F-9D727E4A9D7F}">
      <dgm:prSet/>
      <dgm:spPr/>
      <dgm:t>
        <a:bodyPr/>
        <a:lstStyle/>
        <a:p>
          <a:endParaRPr lang="en-US"/>
        </a:p>
      </dgm:t>
    </dgm:pt>
    <dgm:pt modelId="{EFF39395-EAD8-4519-9E2A-183FFDEA2C89}" type="sibTrans" cxnId="{352D3B57-5F4E-43F5-9F4F-9D727E4A9D7F}">
      <dgm:prSet/>
      <dgm:spPr/>
      <dgm:t>
        <a:bodyPr/>
        <a:lstStyle/>
        <a:p>
          <a:endParaRPr lang="en-US"/>
        </a:p>
      </dgm:t>
    </dgm:pt>
    <dgm:pt modelId="{CE1F0B2A-B119-48B7-8D14-30AABCD9C191}">
      <dgm:prSet/>
      <dgm:spPr/>
      <dgm:t>
        <a:bodyPr/>
        <a:lstStyle/>
        <a:p>
          <a:r>
            <a:rPr lang="en-US" i="1"/>
            <a:t>infix</a:t>
          </a:r>
          <a:r>
            <a:rPr lang="en-US"/>
            <a:t>: 2+5    </a:t>
          </a:r>
          <a:r>
            <a:rPr lang="en-US" i="1"/>
            <a:t>postfix</a:t>
          </a:r>
          <a:r>
            <a:rPr lang="en-US"/>
            <a:t>: 2 5 +</a:t>
          </a:r>
        </a:p>
      </dgm:t>
    </dgm:pt>
    <dgm:pt modelId="{9A5BCC5A-2414-4909-B964-E7C007DFA7FE}" type="parTrans" cxnId="{BFC83CF6-291F-43E7-80B4-6133DC651BB2}">
      <dgm:prSet/>
      <dgm:spPr/>
      <dgm:t>
        <a:bodyPr/>
        <a:lstStyle/>
        <a:p>
          <a:endParaRPr lang="en-US"/>
        </a:p>
      </dgm:t>
    </dgm:pt>
    <dgm:pt modelId="{2E8F86D9-4703-41E9-97B7-24384BDB417C}" type="sibTrans" cxnId="{BFC83CF6-291F-43E7-80B4-6133DC651BB2}">
      <dgm:prSet/>
      <dgm:spPr/>
      <dgm:t>
        <a:bodyPr/>
        <a:lstStyle/>
        <a:p>
          <a:endParaRPr lang="en-US"/>
        </a:p>
      </dgm:t>
    </dgm:pt>
    <dgm:pt modelId="{6C1D8AE6-F482-437E-AB9C-3F2663F3B6B4}">
      <dgm:prSet/>
      <dgm:spPr/>
      <dgm:t>
        <a:bodyPr/>
        <a:lstStyle/>
        <a:p>
          <a:r>
            <a:rPr lang="en-US"/>
            <a:t>Expressions are evaluated from left to right.</a:t>
          </a:r>
        </a:p>
      </dgm:t>
    </dgm:pt>
    <dgm:pt modelId="{3A88D891-2E27-4752-B360-DC9926DE426D}" type="parTrans" cxnId="{62C2162E-01C0-4943-8FAB-53D609DFC424}">
      <dgm:prSet/>
      <dgm:spPr/>
      <dgm:t>
        <a:bodyPr/>
        <a:lstStyle/>
        <a:p>
          <a:endParaRPr lang="en-US"/>
        </a:p>
      </dgm:t>
    </dgm:pt>
    <dgm:pt modelId="{33AB39EB-3ECE-4702-B3B5-628A1D3841B5}" type="sibTrans" cxnId="{62C2162E-01C0-4943-8FAB-53D609DFC424}">
      <dgm:prSet/>
      <dgm:spPr/>
      <dgm:t>
        <a:bodyPr/>
        <a:lstStyle/>
        <a:p>
          <a:endParaRPr lang="en-US"/>
        </a:p>
      </dgm:t>
    </dgm:pt>
    <dgm:pt modelId="{3B56B2E8-910D-4DBA-A526-CA5EE6E3C03A}">
      <dgm:prSet/>
      <dgm:spPr/>
      <dgm:t>
        <a:bodyPr/>
        <a:lstStyle/>
        <a:p>
          <a:r>
            <a:rPr lang="en-US"/>
            <a:t>Precedence rules and parentheses are never needed!!</a:t>
          </a:r>
        </a:p>
      </dgm:t>
    </dgm:pt>
    <dgm:pt modelId="{2AEF6F4E-CF88-4584-ABD1-767DF15C3059}" type="parTrans" cxnId="{3DB67934-AB7E-4AAA-8D39-40FC811E7B3C}">
      <dgm:prSet/>
      <dgm:spPr/>
      <dgm:t>
        <a:bodyPr/>
        <a:lstStyle/>
        <a:p>
          <a:endParaRPr lang="en-US"/>
        </a:p>
      </dgm:t>
    </dgm:pt>
    <dgm:pt modelId="{90AD58DE-8075-4065-A8E5-49DDD8507353}" type="sibTrans" cxnId="{3DB67934-AB7E-4AAA-8D39-40FC811E7B3C}">
      <dgm:prSet/>
      <dgm:spPr/>
      <dgm:t>
        <a:bodyPr/>
        <a:lstStyle/>
        <a:p>
          <a:endParaRPr lang="en-US"/>
        </a:p>
      </dgm:t>
    </dgm:pt>
    <dgm:pt modelId="{5B7735E5-90EC-6D40-B3B8-BFAC21839B83}" type="pres">
      <dgm:prSet presAssocID="{8D0C006B-48D5-4586-B874-856ACA09A944}" presName="linear" presStyleCnt="0">
        <dgm:presLayoutVars>
          <dgm:animLvl val="lvl"/>
          <dgm:resizeHandles val="exact"/>
        </dgm:presLayoutVars>
      </dgm:prSet>
      <dgm:spPr/>
    </dgm:pt>
    <dgm:pt modelId="{54E2F9E5-A623-EA49-A6F9-148CD36AFCFD}" type="pres">
      <dgm:prSet presAssocID="{5D78AB47-76A1-4213-A00D-61B679A8B454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61B8718A-E5CD-8049-865D-6B376BCE8F8A}" type="pres">
      <dgm:prSet presAssocID="{C4CE84E3-D024-47D5-B788-D783C2AE55B0}" presName="spacer" presStyleCnt="0"/>
      <dgm:spPr/>
    </dgm:pt>
    <dgm:pt modelId="{46F2F54B-F099-6E49-BBCB-6C579602A8F3}" type="pres">
      <dgm:prSet presAssocID="{A55D9A7C-9D7D-4FFA-95C8-B726A09CCFDC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D37661E0-BBB3-AA4E-BF32-9700921E3FCA}" type="pres">
      <dgm:prSet presAssocID="{A55D9A7C-9D7D-4FFA-95C8-B726A09CCFDC}" presName="childText" presStyleLbl="revTx" presStyleIdx="0" presStyleCnt="1">
        <dgm:presLayoutVars>
          <dgm:bulletEnabled val="1"/>
        </dgm:presLayoutVars>
      </dgm:prSet>
      <dgm:spPr/>
    </dgm:pt>
    <dgm:pt modelId="{5EB10EE0-6767-6148-8C42-7095DC7348DB}" type="pres">
      <dgm:prSet presAssocID="{6C1D8AE6-F482-437E-AB9C-3F2663F3B6B4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BCFB88A9-FC1B-DA44-A5C0-8CAC65D7F99D}" type="pres">
      <dgm:prSet presAssocID="{33AB39EB-3ECE-4702-B3B5-628A1D3841B5}" presName="spacer" presStyleCnt="0"/>
      <dgm:spPr/>
    </dgm:pt>
    <dgm:pt modelId="{548779E9-A654-A846-BA9B-2CE0AD8388E9}" type="pres">
      <dgm:prSet presAssocID="{3B56B2E8-910D-4DBA-A526-CA5EE6E3C03A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62C2162E-01C0-4943-8FAB-53D609DFC424}" srcId="{8D0C006B-48D5-4586-B874-856ACA09A944}" destId="{6C1D8AE6-F482-437E-AB9C-3F2663F3B6B4}" srcOrd="2" destOrd="0" parTransId="{3A88D891-2E27-4752-B360-DC9926DE426D}" sibTransId="{33AB39EB-3ECE-4702-B3B5-628A1D3841B5}"/>
    <dgm:cxn modelId="{3DB67934-AB7E-4AAA-8D39-40FC811E7B3C}" srcId="{8D0C006B-48D5-4586-B874-856ACA09A944}" destId="{3B56B2E8-910D-4DBA-A526-CA5EE6E3C03A}" srcOrd="3" destOrd="0" parTransId="{2AEF6F4E-CF88-4584-ABD1-767DF15C3059}" sibTransId="{90AD58DE-8075-4065-A8E5-49DDD8507353}"/>
    <dgm:cxn modelId="{47A69A4F-9B9E-9545-A479-FAC6F408C96A}" type="presOf" srcId="{3B56B2E8-910D-4DBA-A526-CA5EE6E3C03A}" destId="{548779E9-A654-A846-BA9B-2CE0AD8388E9}" srcOrd="0" destOrd="0" presId="urn:microsoft.com/office/officeart/2005/8/layout/vList2"/>
    <dgm:cxn modelId="{4DC3E653-7E4D-5D46-B8EC-93E4ECCDFB95}" type="presOf" srcId="{CE1F0B2A-B119-48B7-8D14-30AABCD9C191}" destId="{D37661E0-BBB3-AA4E-BF32-9700921E3FCA}" srcOrd="0" destOrd="0" presId="urn:microsoft.com/office/officeart/2005/8/layout/vList2"/>
    <dgm:cxn modelId="{352D3B57-5F4E-43F5-9F4F-9D727E4A9D7F}" srcId="{8D0C006B-48D5-4586-B874-856ACA09A944}" destId="{A55D9A7C-9D7D-4FFA-95C8-B726A09CCFDC}" srcOrd="1" destOrd="0" parTransId="{4AA4E121-BC86-4F09-B5A5-2B13FF4D45EA}" sibTransId="{EFF39395-EAD8-4519-9E2A-183FFDEA2C89}"/>
    <dgm:cxn modelId="{CF29E061-CCF9-FC4C-B591-E01A0080235E}" type="presOf" srcId="{A55D9A7C-9D7D-4FFA-95C8-B726A09CCFDC}" destId="{46F2F54B-F099-6E49-BBCB-6C579602A8F3}" srcOrd="0" destOrd="0" presId="urn:microsoft.com/office/officeart/2005/8/layout/vList2"/>
    <dgm:cxn modelId="{82CD7664-FE5E-4A48-86CA-21A18645FC67}" type="presOf" srcId="{8D0C006B-48D5-4586-B874-856ACA09A944}" destId="{5B7735E5-90EC-6D40-B3B8-BFAC21839B83}" srcOrd="0" destOrd="0" presId="urn:microsoft.com/office/officeart/2005/8/layout/vList2"/>
    <dgm:cxn modelId="{68C64D8A-03A6-0449-93AD-5B9B1C999272}" type="presOf" srcId="{5D78AB47-76A1-4213-A00D-61B679A8B454}" destId="{54E2F9E5-A623-EA49-A6F9-148CD36AFCFD}" srcOrd="0" destOrd="0" presId="urn:microsoft.com/office/officeart/2005/8/layout/vList2"/>
    <dgm:cxn modelId="{29AC6FA8-2796-4CB1-A087-552616457DC2}" srcId="{8D0C006B-48D5-4586-B874-856ACA09A944}" destId="{5D78AB47-76A1-4213-A00D-61B679A8B454}" srcOrd="0" destOrd="0" parTransId="{4DB98B16-2360-464C-B994-A5569E426876}" sibTransId="{C4CE84E3-D024-47D5-B788-D783C2AE55B0}"/>
    <dgm:cxn modelId="{B4CE98C2-C4A5-7D46-A545-615ADEFC4572}" type="presOf" srcId="{6C1D8AE6-F482-437E-AB9C-3F2663F3B6B4}" destId="{5EB10EE0-6767-6148-8C42-7095DC7348DB}" srcOrd="0" destOrd="0" presId="urn:microsoft.com/office/officeart/2005/8/layout/vList2"/>
    <dgm:cxn modelId="{BFC83CF6-291F-43E7-80B4-6133DC651BB2}" srcId="{A55D9A7C-9D7D-4FFA-95C8-B726A09CCFDC}" destId="{CE1F0B2A-B119-48B7-8D14-30AABCD9C191}" srcOrd="0" destOrd="0" parTransId="{9A5BCC5A-2414-4909-B964-E7C007DFA7FE}" sibTransId="{2E8F86D9-4703-41E9-97B7-24384BDB417C}"/>
    <dgm:cxn modelId="{AB9872D1-64D3-E34A-AC13-5EF21D9F403F}" type="presParOf" srcId="{5B7735E5-90EC-6D40-B3B8-BFAC21839B83}" destId="{54E2F9E5-A623-EA49-A6F9-148CD36AFCFD}" srcOrd="0" destOrd="0" presId="urn:microsoft.com/office/officeart/2005/8/layout/vList2"/>
    <dgm:cxn modelId="{20AF93AC-77A6-EA4C-814F-9F9772136F17}" type="presParOf" srcId="{5B7735E5-90EC-6D40-B3B8-BFAC21839B83}" destId="{61B8718A-E5CD-8049-865D-6B376BCE8F8A}" srcOrd="1" destOrd="0" presId="urn:microsoft.com/office/officeart/2005/8/layout/vList2"/>
    <dgm:cxn modelId="{46C1C8FB-A2C0-3148-8A66-F8872CEC3AF1}" type="presParOf" srcId="{5B7735E5-90EC-6D40-B3B8-BFAC21839B83}" destId="{46F2F54B-F099-6E49-BBCB-6C579602A8F3}" srcOrd="2" destOrd="0" presId="urn:microsoft.com/office/officeart/2005/8/layout/vList2"/>
    <dgm:cxn modelId="{B37ED7EC-4D35-5846-829E-98178EE8B582}" type="presParOf" srcId="{5B7735E5-90EC-6D40-B3B8-BFAC21839B83}" destId="{D37661E0-BBB3-AA4E-BF32-9700921E3FCA}" srcOrd="3" destOrd="0" presId="urn:microsoft.com/office/officeart/2005/8/layout/vList2"/>
    <dgm:cxn modelId="{13A08177-9947-2049-BCB2-265E570EF094}" type="presParOf" srcId="{5B7735E5-90EC-6D40-B3B8-BFAC21839B83}" destId="{5EB10EE0-6767-6148-8C42-7095DC7348DB}" srcOrd="4" destOrd="0" presId="urn:microsoft.com/office/officeart/2005/8/layout/vList2"/>
    <dgm:cxn modelId="{77D9523E-2368-AF42-99AB-E72691DDA346}" type="presParOf" srcId="{5B7735E5-90EC-6D40-B3B8-BFAC21839B83}" destId="{BCFB88A9-FC1B-DA44-A5C0-8CAC65D7F99D}" srcOrd="5" destOrd="0" presId="urn:microsoft.com/office/officeart/2005/8/layout/vList2"/>
    <dgm:cxn modelId="{7EF86A65-8ACB-F248-9921-812D2E9C85FB}" type="presParOf" srcId="{5B7735E5-90EC-6D40-B3B8-BFAC21839B83}" destId="{548779E9-A654-A846-BA9B-2CE0AD8388E9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B3A1D0EF-F5AD-4E23-8FF9-EF1920D9F7BD}" type="doc">
      <dgm:prSet loTypeId="urn:microsoft.com/office/officeart/2005/8/layout/hList1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CC9496C-ECF4-49EE-9A32-210E8E1DF79D}">
      <dgm:prSet/>
      <dgm:spPr/>
      <dgm:t>
        <a:bodyPr/>
        <a:lstStyle/>
        <a:p>
          <a:r>
            <a:rPr lang="en-US"/>
            <a:t>What is a queue?</a:t>
          </a:r>
        </a:p>
      </dgm:t>
    </dgm:pt>
    <dgm:pt modelId="{CDCFF606-26AB-4C8E-B648-7E7E04D0D7F2}" type="parTrans" cxnId="{C84C0647-EDFB-4386-933A-889814F0ED5B}">
      <dgm:prSet/>
      <dgm:spPr/>
      <dgm:t>
        <a:bodyPr/>
        <a:lstStyle/>
        <a:p>
          <a:endParaRPr lang="en-US"/>
        </a:p>
      </dgm:t>
    </dgm:pt>
    <dgm:pt modelId="{33EA4E45-ED01-46F0-9F77-3C1E982CC762}" type="sibTrans" cxnId="{C84C0647-EDFB-4386-933A-889814F0ED5B}">
      <dgm:prSet/>
      <dgm:spPr/>
      <dgm:t>
        <a:bodyPr/>
        <a:lstStyle/>
        <a:p>
          <a:endParaRPr lang="en-US"/>
        </a:p>
      </dgm:t>
    </dgm:pt>
    <dgm:pt modelId="{75E8EFEA-6C79-4F1E-98B8-9E32A66ED269}">
      <dgm:prSet/>
      <dgm:spPr/>
      <dgm:t>
        <a:bodyPr/>
        <a:lstStyle/>
        <a:p>
          <a:r>
            <a:rPr lang="en-US"/>
            <a:t>A data structure of ordered items such that items can be inserted only at one end and removed at the other end.</a:t>
          </a:r>
        </a:p>
      </dgm:t>
    </dgm:pt>
    <dgm:pt modelId="{5F554548-4B01-4425-8068-81A4D662AFBD}" type="parTrans" cxnId="{071839A1-6B2D-447F-9452-2D24E38B0F7C}">
      <dgm:prSet/>
      <dgm:spPr/>
      <dgm:t>
        <a:bodyPr/>
        <a:lstStyle/>
        <a:p>
          <a:endParaRPr lang="en-US"/>
        </a:p>
      </dgm:t>
    </dgm:pt>
    <dgm:pt modelId="{BF126915-D02F-452F-90FB-327EC5D0D397}" type="sibTrans" cxnId="{071839A1-6B2D-447F-9452-2D24E38B0F7C}">
      <dgm:prSet/>
      <dgm:spPr/>
      <dgm:t>
        <a:bodyPr/>
        <a:lstStyle/>
        <a:p>
          <a:endParaRPr lang="en-US"/>
        </a:p>
      </dgm:t>
    </dgm:pt>
    <dgm:pt modelId="{756EEFE6-7882-4C9A-94ED-9F6811C0F468}">
      <dgm:prSet/>
      <dgm:spPr/>
      <dgm:t>
        <a:bodyPr/>
        <a:lstStyle/>
        <a:p>
          <a:r>
            <a:rPr lang="en-US"/>
            <a:t>Example</a:t>
          </a:r>
        </a:p>
      </dgm:t>
    </dgm:pt>
    <dgm:pt modelId="{F659E0C6-21D1-4038-9869-9074E49B4719}" type="parTrans" cxnId="{E976FFC4-BD39-488E-BAAE-321FBE57F155}">
      <dgm:prSet/>
      <dgm:spPr/>
      <dgm:t>
        <a:bodyPr/>
        <a:lstStyle/>
        <a:p>
          <a:endParaRPr lang="en-US"/>
        </a:p>
      </dgm:t>
    </dgm:pt>
    <dgm:pt modelId="{27023519-629C-4B4C-AA46-2F09A5DF050F}" type="sibTrans" cxnId="{E976FFC4-BD39-488E-BAAE-321FBE57F155}">
      <dgm:prSet/>
      <dgm:spPr/>
      <dgm:t>
        <a:bodyPr/>
        <a:lstStyle/>
        <a:p>
          <a:endParaRPr lang="en-US"/>
        </a:p>
      </dgm:t>
    </dgm:pt>
    <dgm:pt modelId="{D000A3FD-BAA6-4172-99C0-6F0A20B4D603}">
      <dgm:prSet/>
      <dgm:spPr/>
      <dgm:t>
        <a:bodyPr/>
        <a:lstStyle/>
        <a:p>
          <a:r>
            <a:rPr lang="en-US"/>
            <a:t>A line at the supermarket</a:t>
          </a:r>
        </a:p>
      </dgm:t>
    </dgm:pt>
    <dgm:pt modelId="{96E408F8-CDE3-4567-A1D5-B1F10AF7A31A}" type="parTrans" cxnId="{B11B05A2-80E7-46C7-90DB-2A98D419CAD9}">
      <dgm:prSet/>
      <dgm:spPr/>
      <dgm:t>
        <a:bodyPr/>
        <a:lstStyle/>
        <a:p>
          <a:endParaRPr lang="en-US"/>
        </a:p>
      </dgm:t>
    </dgm:pt>
    <dgm:pt modelId="{0469A4BA-FC2B-48BF-9881-25BED029EB50}" type="sibTrans" cxnId="{B11B05A2-80E7-46C7-90DB-2A98D419CAD9}">
      <dgm:prSet/>
      <dgm:spPr/>
      <dgm:t>
        <a:bodyPr/>
        <a:lstStyle/>
        <a:p>
          <a:endParaRPr lang="en-US"/>
        </a:p>
      </dgm:t>
    </dgm:pt>
    <dgm:pt modelId="{DCF927EE-0C84-8148-B286-4AA8BA436E17}" type="pres">
      <dgm:prSet presAssocID="{B3A1D0EF-F5AD-4E23-8FF9-EF1920D9F7BD}" presName="Name0" presStyleCnt="0">
        <dgm:presLayoutVars>
          <dgm:dir/>
          <dgm:animLvl val="lvl"/>
          <dgm:resizeHandles val="exact"/>
        </dgm:presLayoutVars>
      </dgm:prSet>
      <dgm:spPr/>
    </dgm:pt>
    <dgm:pt modelId="{99A730C7-09B2-DA4D-B13C-00A4CBE22FC9}" type="pres">
      <dgm:prSet presAssocID="{8CC9496C-ECF4-49EE-9A32-210E8E1DF79D}" presName="composite" presStyleCnt="0"/>
      <dgm:spPr/>
    </dgm:pt>
    <dgm:pt modelId="{347D8ACA-900E-5342-AFBB-069BE625CFB5}" type="pres">
      <dgm:prSet presAssocID="{8CC9496C-ECF4-49EE-9A32-210E8E1DF79D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</dgm:pt>
    <dgm:pt modelId="{C1982ADA-1B63-E642-98B5-F8960E2D377C}" type="pres">
      <dgm:prSet presAssocID="{8CC9496C-ECF4-49EE-9A32-210E8E1DF79D}" presName="desTx" presStyleLbl="alignAccFollowNode1" presStyleIdx="0" presStyleCnt="2">
        <dgm:presLayoutVars>
          <dgm:bulletEnabled val="1"/>
        </dgm:presLayoutVars>
      </dgm:prSet>
      <dgm:spPr/>
    </dgm:pt>
    <dgm:pt modelId="{37CB38AA-D38F-E34A-95A6-136A8201F643}" type="pres">
      <dgm:prSet presAssocID="{33EA4E45-ED01-46F0-9F77-3C1E982CC762}" presName="space" presStyleCnt="0"/>
      <dgm:spPr/>
    </dgm:pt>
    <dgm:pt modelId="{7A316C7F-2C56-1043-83A4-FF5641FF10DE}" type="pres">
      <dgm:prSet presAssocID="{756EEFE6-7882-4C9A-94ED-9F6811C0F468}" presName="composite" presStyleCnt="0"/>
      <dgm:spPr/>
    </dgm:pt>
    <dgm:pt modelId="{9E19F40C-94FC-3D48-A3F2-E90C9D6D013C}" type="pres">
      <dgm:prSet presAssocID="{756EEFE6-7882-4C9A-94ED-9F6811C0F468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</dgm:pt>
    <dgm:pt modelId="{C78061E2-14EE-F74A-9079-CE1C444C2A15}" type="pres">
      <dgm:prSet presAssocID="{756EEFE6-7882-4C9A-94ED-9F6811C0F468}" presName="desTx" presStyleLbl="alignAccFollowNode1" presStyleIdx="1" presStyleCnt="2">
        <dgm:presLayoutVars>
          <dgm:bulletEnabled val="1"/>
        </dgm:presLayoutVars>
      </dgm:prSet>
      <dgm:spPr/>
    </dgm:pt>
  </dgm:ptLst>
  <dgm:cxnLst>
    <dgm:cxn modelId="{D953A50F-0CCC-E54D-BC2C-DC93F45A8413}" type="presOf" srcId="{756EEFE6-7882-4C9A-94ED-9F6811C0F468}" destId="{9E19F40C-94FC-3D48-A3F2-E90C9D6D013C}" srcOrd="0" destOrd="0" presId="urn:microsoft.com/office/officeart/2005/8/layout/hList1"/>
    <dgm:cxn modelId="{DA397619-B803-5641-B422-902257C39CEC}" type="presOf" srcId="{8CC9496C-ECF4-49EE-9A32-210E8E1DF79D}" destId="{347D8ACA-900E-5342-AFBB-069BE625CFB5}" srcOrd="0" destOrd="0" presId="urn:microsoft.com/office/officeart/2005/8/layout/hList1"/>
    <dgm:cxn modelId="{F788AA2E-C198-F248-AD3E-BF3680E1BCF6}" type="presOf" srcId="{75E8EFEA-6C79-4F1E-98B8-9E32A66ED269}" destId="{C1982ADA-1B63-E642-98B5-F8960E2D377C}" srcOrd="0" destOrd="0" presId="urn:microsoft.com/office/officeart/2005/8/layout/hList1"/>
    <dgm:cxn modelId="{C84C0647-EDFB-4386-933A-889814F0ED5B}" srcId="{B3A1D0EF-F5AD-4E23-8FF9-EF1920D9F7BD}" destId="{8CC9496C-ECF4-49EE-9A32-210E8E1DF79D}" srcOrd="0" destOrd="0" parTransId="{CDCFF606-26AB-4C8E-B648-7E7E04D0D7F2}" sibTransId="{33EA4E45-ED01-46F0-9F77-3C1E982CC762}"/>
    <dgm:cxn modelId="{F1EE096C-1007-6E4C-BCDA-04F1BA4633DD}" type="presOf" srcId="{D000A3FD-BAA6-4172-99C0-6F0A20B4D603}" destId="{C78061E2-14EE-F74A-9079-CE1C444C2A15}" srcOrd="0" destOrd="0" presId="urn:microsoft.com/office/officeart/2005/8/layout/hList1"/>
    <dgm:cxn modelId="{071839A1-6B2D-447F-9452-2D24E38B0F7C}" srcId="{8CC9496C-ECF4-49EE-9A32-210E8E1DF79D}" destId="{75E8EFEA-6C79-4F1E-98B8-9E32A66ED269}" srcOrd="0" destOrd="0" parTransId="{5F554548-4B01-4425-8068-81A4D662AFBD}" sibTransId="{BF126915-D02F-452F-90FB-327EC5D0D397}"/>
    <dgm:cxn modelId="{B11B05A2-80E7-46C7-90DB-2A98D419CAD9}" srcId="{756EEFE6-7882-4C9A-94ED-9F6811C0F468}" destId="{D000A3FD-BAA6-4172-99C0-6F0A20B4D603}" srcOrd="0" destOrd="0" parTransId="{96E408F8-CDE3-4567-A1D5-B1F10AF7A31A}" sibTransId="{0469A4BA-FC2B-48BF-9881-25BED029EB50}"/>
    <dgm:cxn modelId="{E976FFC4-BD39-488E-BAAE-321FBE57F155}" srcId="{B3A1D0EF-F5AD-4E23-8FF9-EF1920D9F7BD}" destId="{756EEFE6-7882-4C9A-94ED-9F6811C0F468}" srcOrd="1" destOrd="0" parTransId="{F659E0C6-21D1-4038-9869-9074E49B4719}" sibTransId="{27023519-629C-4B4C-AA46-2F09A5DF050F}"/>
    <dgm:cxn modelId="{B96B1BED-057D-D444-AC93-99EF51FF92D5}" type="presOf" srcId="{B3A1D0EF-F5AD-4E23-8FF9-EF1920D9F7BD}" destId="{DCF927EE-0C84-8148-B286-4AA8BA436E17}" srcOrd="0" destOrd="0" presId="urn:microsoft.com/office/officeart/2005/8/layout/hList1"/>
    <dgm:cxn modelId="{D3588684-A00C-8D4E-B096-80A91E5B140B}" type="presParOf" srcId="{DCF927EE-0C84-8148-B286-4AA8BA436E17}" destId="{99A730C7-09B2-DA4D-B13C-00A4CBE22FC9}" srcOrd="0" destOrd="0" presId="urn:microsoft.com/office/officeart/2005/8/layout/hList1"/>
    <dgm:cxn modelId="{922B8160-C94C-EF4A-B0D3-E7B98C17E533}" type="presParOf" srcId="{99A730C7-09B2-DA4D-B13C-00A4CBE22FC9}" destId="{347D8ACA-900E-5342-AFBB-069BE625CFB5}" srcOrd="0" destOrd="0" presId="urn:microsoft.com/office/officeart/2005/8/layout/hList1"/>
    <dgm:cxn modelId="{8C20BFA0-923C-A44D-86C1-A7DD59BDCFFC}" type="presParOf" srcId="{99A730C7-09B2-DA4D-B13C-00A4CBE22FC9}" destId="{C1982ADA-1B63-E642-98B5-F8960E2D377C}" srcOrd="1" destOrd="0" presId="urn:microsoft.com/office/officeart/2005/8/layout/hList1"/>
    <dgm:cxn modelId="{E1D73A2C-46D8-9F41-ABDB-1416FB4C2F91}" type="presParOf" srcId="{DCF927EE-0C84-8148-B286-4AA8BA436E17}" destId="{37CB38AA-D38F-E34A-95A6-136A8201F643}" srcOrd="1" destOrd="0" presId="urn:microsoft.com/office/officeart/2005/8/layout/hList1"/>
    <dgm:cxn modelId="{8BFE2567-DF2B-4945-9D7B-4813395B2D8B}" type="presParOf" srcId="{DCF927EE-0C84-8148-B286-4AA8BA436E17}" destId="{7A316C7F-2C56-1043-83A4-FF5641FF10DE}" srcOrd="2" destOrd="0" presId="urn:microsoft.com/office/officeart/2005/8/layout/hList1"/>
    <dgm:cxn modelId="{F5844C55-3C2D-744C-A13C-174A285ED131}" type="presParOf" srcId="{7A316C7F-2C56-1043-83A4-FF5641FF10DE}" destId="{9E19F40C-94FC-3D48-A3F2-E90C9D6D013C}" srcOrd="0" destOrd="0" presId="urn:microsoft.com/office/officeart/2005/8/layout/hList1"/>
    <dgm:cxn modelId="{D3535326-6FC4-9F46-9E1C-3B653CAF971B}" type="presParOf" srcId="{7A316C7F-2C56-1043-83A4-FF5641FF10DE}" destId="{C78061E2-14EE-F74A-9079-CE1C444C2A15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C803CA61-4E15-4953-A37E-D1E36164AF59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50D83E8-872F-40E7-88AF-1808B59B5402}">
      <dgm:prSet/>
      <dgm:spPr/>
      <dgm:t>
        <a:bodyPr/>
        <a:lstStyle/>
        <a:p>
          <a:r>
            <a:rPr lang="en-US"/>
            <a:t>What can we do with a queue?</a:t>
          </a:r>
        </a:p>
      </dgm:t>
    </dgm:pt>
    <dgm:pt modelId="{EEE05C3C-5D3B-4F60-BB4F-15DA2CD16A39}" type="parTrans" cxnId="{3889BE9B-F637-4E6A-ADF2-9544254EB1F7}">
      <dgm:prSet/>
      <dgm:spPr/>
      <dgm:t>
        <a:bodyPr/>
        <a:lstStyle/>
        <a:p>
          <a:endParaRPr lang="en-US"/>
        </a:p>
      </dgm:t>
    </dgm:pt>
    <dgm:pt modelId="{B5F90355-1763-4104-AA97-6510018BCF8A}" type="sibTrans" cxnId="{3889BE9B-F637-4E6A-ADF2-9544254EB1F7}">
      <dgm:prSet/>
      <dgm:spPr/>
      <dgm:t>
        <a:bodyPr/>
        <a:lstStyle/>
        <a:p>
          <a:endParaRPr lang="en-US"/>
        </a:p>
      </dgm:t>
    </dgm:pt>
    <dgm:pt modelId="{5B2C5107-F975-455D-A96B-70DB06ED9250}">
      <dgm:prSet/>
      <dgm:spPr/>
      <dgm:t>
        <a:bodyPr/>
        <a:lstStyle/>
        <a:p>
          <a:r>
            <a:rPr lang="en-US"/>
            <a:t>Enqueue - Add an item to the queue </a:t>
          </a:r>
        </a:p>
      </dgm:t>
    </dgm:pt>
    <dgm:pt modelId="{6D60D624-F4CE-4906-AD83-2FA96E5F3A07}" type="parTrans" cxnId="{2AADFCC5-1B44-4FD7-8DD3-46614D460327}">
      <dgm:prSet/>
      <dgm:spPr/>
      <dgm:t>
        <a:bodyPr/>
        <a:lstStyle/>
        <a:p>
          <a:endParaRPr lang="en-US"/>
        </a:p>
      </dgm:t>
    </dgm:pt>
    <dgm:pt modelId="{7E2469B7-9F53-462C-BB59-368541A56FB2}" type="sibTrans" cxnId="{2AADFCC5-1B44-4FD7-8DD3-46614D460327}">
      <dgm:prSet/>
      <dgm:spPr/>
      <dgm:t>
        <a:bodyPr/>
        <a:lstStyle/>
        <a:p>
          <a:endParaRPr lang="en-US"/>
        </a:p>
      </dgm:t>
    </dgm:pt>
    <dgm:pt modelId="{ACDA176D-2626-47F2-B5CE-A531531F1B04}">
      <dgm:prSet/>
      <dgm:spPr/>
      <dgm:t>
        <a:bodyPr/>
        <a:lstStyle/>
        <a:p>
          <a:r>
            <a:rPr lang="en-US"/>
            <a:t>Dequeue - Remove an item from the queue</a:t>
          </a:r>
        </a:p>
      </dgm:t>
    </dgm:pt>
    <dgm:pt modelId="{13708774-4301-4649-9360-368E260BC2CD}" type="parTrans" cxnId="{572B14B6-D97D-495C-A568-55EE1AD0FC1E}">
      <dgm:prSet/>
      <dgm:spPr/>
      <dgm:t>
        <a:bodyPr/>
        <a:lstStyle/>
        <a:p>
          <a:endParaRPr lang="en-US"/>
        </a:p>
      </dgm:t>
    </dgm:pt>
    <dgm:pt modelId="{A382976A-16EF-4700-A9E5-4BAFB327BDDD}" type="sibTrans" cxnId="{572B14B6-D97D-495C-A568-55EE1AD0FC1E}">
      <dgm:prSet/>
      <dgm:spPr/>
      <dgm:t>
        <a:bodyPr/>
        <a:lstStyle/>
        <a:p>
          <a:endParaRPr lang="en-US"/>
        </a:p>
      </dgm:t>
    </dgm:pt>
    <dgm:pt modelId="{2805FB02-9BAF-4715-9F6D-F173C753C0F0}">
      <dgm:prSet/>
      <dgm:spPr/>
      <dgm:t>
        <a:bodyPr/>
        <a:lstStyle/>
        <a:p>
          <a:r>
            <a:rPr lang="en-US"/>
            <a:t>These ops are also called insert and getFront in order to simplify things.</a:t>
          </a:r>
        </a:p>
      </dgm:t>
    </dgm:pt>
    <dgm:pt modelId="{E5439637-ED67-4803-B332-437B0A25B848}" type="parTrans" cxnId="{1ABDDD1D-8A63-40AF-9240-6BEBE4C21DCF}">
      <dgm:prSet/>
      <dgm:spPr/>
      <dgm:t>
        <a:bodyPr/>
        <a:lstStyle/>
        <a:p>
          <a:endParaRPr lang="en-US"/>
        </a:p>
      </dgm:t>
    </dgm:pt>
    <dgm:pt modelId="{C636ED40-2187-4BD2-A044-B05D6723E4DA}" type="sibTrans" cxnId="{1ABDDD1D-8A63-40AF-9240-6BEBE4C21DCF}">
      <dgm:prSet/>
      <dgm:spPr/>
      <dgm:t>
        <a:bodyPr/>
        <a:lstStyle/>
        <a:p>
          <a:endParaRPr lang="en-US"/>
        </a:p>
      </dgm:t>
    </dgm:pt>
    <dgm:pt modelId="{8ECD9725-748C-014E-9161-DB7D394D2926}" type="pres">
      <dgm:prSet presAssocID="{C803CA61-4E15-4953-A37E-D1E36164AF59}" presName="Name0" presStyleCnt="0">
        <dgm:presLayoutVars>
          <dgm:dir/>
          <dgm:animLvl val="lvl"/>
          <dgm:resizeHandles val="exact"/>
        </dgm:presLayoutVars>
      </dgm:prSet>
      <dgm:spPr/>
    </dgm:pt>
    <dgm:pt modelId="{A31C19F2-08AF-2944-9FBE-6B2AE2064262}" type="pres">
      <dgm:prSet presAssocID="{050D83E8-872F-40E7-88AF-1808B59B5402}" presName="linNode" presStyleCnt="0"/>
      <dgm:spPr/>
    </dgm:pt>
    <dgm:pt modelId="{C53D3E52-4DA4-474B-B7E2-43D32F542181}" type="pres">
      <dgm:prSet presAssocID="{050D83E8-872F-40E7-88AF-1808B59B5402}" presName="parentText" presStyleLbl="node1" presStyleIdx="0" presStyleCnt="2">
        <dgm:presLayoutVars>
          <dgm:chMax val="1"/>
          <dgm:bulletEnabled val="1"/>
        </dgm:presLayoutVars>
      </dgm:prSet>
      <dgm:spPr/>
    </dgm:pt>
    <dgm:pt modelId="{24B6C8C6-5CF0-1246-9531-4E5691F7A93F}" type="pres">
      <dgm:prSet presAssocID="{050D83E8-872F-40E7-88AF-1808B59B5402}" presName="descendantText" presStyleLbl="alignAccFollowNode1" presStyleIdx="0" presStyleCnt="1">
        <dgm:presLayoutVars>
          <dgm:bulletEnabled val="1"/>
        </dgm:presLayoutVars>
      </dgm:prSet>
      <dgm:spPr/>
    </dgm:pt>
    <dgm:pt modelId="{AB037944-3721-994F-A871-A399FA9025DF}" type="pres">
      <dgm:prSet presAssocID="{B5F90355-1763-4104-AA97-6510018BCF8A}" presName="sp" presStyleCnt="0"/>
      <dgm:spPr/>
    </dgm:pt>
    <dgm:pt modelId="{E256985E-3470-AA43-9DBC-C4F1D16C9468}" type="pres">
      <dgm:prSet presAssocID="{2805FB02-9BAF-4715-9F6D-F173C753C0F0}" presName="linNode" presStyleCnt="0"/>
      <dgm:spPr/>
    </dgm:pt>
    <dgm:pt modelId="{B77DAC30-4357-4342-9F68-66F4A4191943}" type="pres">
      <dgm:prSet presAssocID="{2805FB02-9BAF-4715-9F6D-F173C753C0F0}" presName="parentText" presStyleLbl="node1" presStyleIdx="1" presStyleCnt="2">
        <dgm:presLayoutVars>
          <dgm:chMax val="1"/>
          <dgm:bulletEnabled val="1"/>
        </dgm:presLayoutVars>
      </dgm:prSet>
      <dgm:spPr/>
    </dgm:pt>
  </dgm:ptLst>
  <dgm:cxnLst>
    <dgm:cxn modelId="{1ABDDD1D-8A63-40AF-9240-6BEBE4C21DCF}" srcId="{C803CA61-4E15-4953-A37E-D1E36164AF59}" destId="{2805FB02-9BAF-4715-9F6D-F173C753C0F0}" srcOrd="1" destOrd="0" parTransId="{E5439637-ED67-4803-B332-437B0A25B848}" sibTransId="{C636ED40-2187-4BD2-A044-B05D6723E4DA}"/>
    <dgm:cxn modelId="{67DCEA42-310E-E745-B438-032A512DAE74}" type="presOf" srcId="{5B2C5107-F975-455D-A96B-70DB06ED9250}" destId="{24B6C8C6-5CF0-1246-9531-4E5691F7A93F}" srcOrd="0" destOrd="0" presId="urn:microsoft.com/office/officeart/2005/8/layout/vList5"/>
    <dgm:cxn modelId="{0202E75D-E244-9E44-8247-813FBEF8D4BB}" type="presOf" srcId="{2805FB02-9BAF-4715-9F6D-F173C753C0F0}" destId="{B77DAC30-4357-4342-9F68-66F4A4191943}" srcOrd="0" destOrd="0" presId="urn:microsoft.com/office/officeart/2005/8/layout/vList5"/>
    <dgm:cxn modelId="{4D484473-5094-8144-89E9-5B208F79EBE7}" type="presOf" srcId="{050D83E8-872F-40E7-88AF-1808B59B5402}" destId="{C53D3E52-4DA4-474B-B7E2-43D32F542181}" srcOrd="0" destOrd="0" presId="urn:microsoft.com/office/officeart/2005/8/layout/vList5"/>
    <dgm:cxn modelId="{3889BE9B-F637-4E6A-ADF2-9544254EB1F7}" srcId="{C803CA61-4E15-4953-A37E-D1E36164AF59}" destId="{050D83E8-872F-40E7-88AF-1808B59B5402}" srcOrd="0" destOrd="0" parTransId="{EEE05C3C-5D3B-4F60-BB4F-15DA2CD16A39}" sibTransId="{B5F90355-1763-4104-AA97-6510018BCF8A}"/>
    <dgm:cxn modelId="{572B14B6-D97D-495C-A568-55EE1AD0FC1E}" srcId="{050D83E8-872F-40E7-88AF-1808B59B5402}" destId="{ACDA176D-2626-47F2-B5CE-A531531F1B04}" srcOrd="1" destOrd="0" parTransId="{13708774-4301-4649-9360-368E260BC2CD}" sibTransId="{A382976A-16EF-4700-A9E5-4BAFB327BDDD}"/>
    <dgm:cxn modelId="{BE3217C2-9B5D-BE4E-B452-4083DD0C0163}" type="presOf" srcId="{C803CA61-4E15-4953-A37E-D1E36164AF59}" destId="{8ECD9725-748C-014E-9161-DB7D394D2926}" srcOrd="0" destOrd="0" presId="urn:microsoft.com/office/officeart/2005/8/layout/vList5"/>
    <dgm:cxn modelId="{2AADFCC5-1B44-4FD7-8DD3-46614D460327}" srcId="{050D83E8-872F-40E7-88AF-1808B59B5402}" destId="{5B2C5107-F975-455D-A96B-70DB06ED9250}" srcOrd="0" destOrd="0" parTransId="{6D60D624-F4CE-4906-AD83-2FA96E5F3A07}" sibTransId="{7E2469B7-9F53-462C-BB59-368541A56FB2}"/>
    <dgm:cxn modelId="{D89258F0-F785-C049-B6BE-AD81ADF38018}" type="presOf" srcId="{ACDA176D-2626-47F2-B5CE-A531531F1B04}" destId="{24B6C8C6-5CF0-1246-9531-4E5691F7A93F}" srcOrd="0" destOrd="1" presId="urn:microsoft.com/office/officeart/2005/8/layout/vList5"/>
    <dgm:cxn modelId="{6341782C-5982-4A4F-88E8-63BB5742E273}" type="presParOf" srcId="{8ECD9725-748C-014E-9161-DB7D394D2926}" destId="{A31C19F2-08AF-2944-9FBE-6B2AE2064262}" srcOrd="0" destOrd="0" presId="urn:microsoft.com/office/officeart/2005/8/layout/vList5"/>
    <dgm:cxn modelId="{B77153E5-3078-6446-9E1A-3C7CE6F09BC7}" type="presParOf" srcId="{A31C19F2-08AF-2944-9FBE-6B2AE2064262}" destId="{C53D3E52-4DA4-474B-B7E2-43D32F542181}" srcOrd="0" destOrd="0" presId="urn:microsoft.com/office/officeart/2005/8/layout/vList5"/>
    <dgm:cxn modelId="{2D7F33F1-E254-DA4E-AE41-1B17420F570E}" type="presParOf" srcId="{A31C19F2-08AF-2944-9FBE-6B2AE2064262}" destId="{24B6C8C6-5CF0-1246-9531-4E5691F7A93F}" srcOrd="1" destOrd="0" presId="urn:microsoft.com/office/officeart/2005/8/layout/vList5"/>
    <dgm:cxn modelId="{B36691F6-B956-9341-B9D3-73647C49E62A}" type="presParOf" srcId="{8ECD9725-748C-014E-9161-DB7D394D2926}" destId="{AB037944-3721-994F-A871-A399FA9025DF}" srcOrd="1" destOrd="0" presId="urn:microsoft.com/office/officeart/2005/8/layout/vList5"/>
    <dgm:cxn modelId="{AAB1E162-E997-3D49-AD57-912059525EFE}" type="presParOf" srcId="{8ECD9725-748C-014E-9161-DB7D394D2926}" destId="{E256985E-3470-AA43-9DBC-C4F1D16C9468}" srcOrd="2" destOrd="0" presId="urn:microsoft.com/office/officeart/2005/8/layout/vList5"/>
    <dgm:cxn modelId="{4C83FE29-17DF-6B43-BA3E-D2CF9026A8CC}" type="presParOf" srcId="{E256985E-3470-AA43-9DBC-C4F1D16C9468}" destId="{B77DAC30-4357-4342-9F68-66F4A4191943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B0094346-DC0D-47D8-A478-9CC1A8907FBC}" type="doc">
      <dgm:prSet loTypeId="urn:microsoft.com/office/officeart/2005/8/layout/process4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0B5EDED-BD85-4389-8365-B85CF23A49EE}">
      <dgm:prSet/>
      <dgm:spPr/>
      <dgm:t>
        <a:bodyPr/>
        <a:lstStyle/>
        <a:p>
          <a:r>
            <a:rPr lang="en-US"/>
            <a:t>A queue is called a FIFO (First in-First out) data structure.</a:t>
          </a:r>
        </a:p>
      </dgm:t>
    </dgm:pt>
    <dgm:pt modelId="{0B94D2D4-BE21-4CF5-AD39-F3C6F0581586}" type="parTrans" cxnId="{62814AC9-6158-4EBC-8561-BEBA414806AA}">
      <dgm:prSet/>
      <dgm:spPr/>
      <dgm:t>
        <a:bodyPr/>
        <a:lstStyle/>
        <a:p>
          <a:endParaRPr lang="en-US"/>
        </a:p>
      </dgm:t>
    </dgm:pt>
    <dgm:pt modelId="{BFBF839E-4C74-4C0B-B87F-138EAEFB7ACC}" type="sibTrans" cxnId="{62814AC9-6158-4EBC-8561-BEBA414806AA}">
      <dgm:prSet/>
      <dgm:spPr/>
      <dgm:t>
        <a:bodyPr/>
        <a:lstStyle/>
        <a:p>
          <a:endParaRPr lang="en-US"/>
        </a:p>
      </dgm:t>
    </dgm:pt>
    <dgm:pt modelId="{2FB5CCFE-AEE5-4242-A560-BF837030D0FA}">
      <dgm:prSet/>
      <dgm:spPr/>
      <dgm:t>
        <a:bodyPr/>
        <a:lstStyle/>
        <a:p>
          <a:r>
            <a:rPr lang="en-US"/>
            <a:t>What are some applications of queues?</a:t>
          </a:r>
        </a:p>
      </dgm:t>
    </dgm:pt>
    <dgm:pt modelId="{C96C420C-A038-4522-9798-17BAB63A9A91}" type="parTrans" cxnId="{3DD3EA99-E570-4630-98A8-84185F0DA8DE}">
      <dgm:prSet/>
      <dgm:spPr/>
      <dgm:t>
        <a:bodyPr/>
        <a:lstStyle/>
        <a:p>
          <a:endParaRPr lang="en-US"/>
        </a:p>
      </dgm:t>
    </dgm:pt>
    <dgm:pt modelId="{0E3B07DD-2584-432C-8B49-932C5E0EF887}" type="sibTrans" cxnId="{3DD3EA99-E570-4630-98A8-84185F0DA8DE}">
      <dgm:prSet/>
      <dgm:spPr/>
      <dgm:t>
        <a:bodyPr/>
        <a:lstStyle/>
        <a:p>
          <a:endParaRPr lang="en-US"/>
        </a:p>
      </dgm:t>
    </dgm:pt>
    <dgm:pt modelId="{EF0347DE-64F5-4787-A941-0C5B63867044}">
      <dgm:prSet/>
      <dgm:spPr/>
      <dgm:t>
        <a:bodyPr/>
        <a:lstStyle/>
        <a:p>
          <a:r>
            <a:rPr lang="en-US"/>
            <a:t>Round-robin scheduling in processors</a:t>
          </a:r>
        </a:p>
      </dgm:t>
    </dgm:pt>
    <dgm:pt modelId="{A1878A2C-D5B3-4CA1-8925-07D43AB79081}" type="parTrans" cxnId="{CF96AB78-7752-4F9E-ACF2-C45D3008A25F}">
      <dgm:prSet/>
      <dgm:spPr/>
      <dgm:t>
        <a:bodyPr/>
        <a:lstStyle/>
        <a:p>
          <a:endParaRPr lang="en-US"/>
        </a:p>
      </dgm:t>
    </dgm:pt>
    <dgm:pt modelId="{43685688-BEB6-4401-AD11-7E6361A2B517}" type="sibTrans" cxnId="{CF96AB78-7752-4F9E-ACF2-C45D3008A25F}">
      <dgm:prSet/>
      <dgm:spPr/>
      <dgm:t>
        <a:bodyPr/>
        <a:lstStyle/>
        <a:p>
          <a:endParaRPr lang="en-US"/>
        </a:p>
      </dgm:t>
    </dgm:pt>
    <dgm:pt modelId="{F161221B-7220-46E9-BBE6-800C2064B7B2}">
      <dgm:prSet/>
      <dgm:spPr/>
      <dgm:t>
        <a:bodyPr/>
        <a:lstStyle/>
        <a:p>
          <a:r>
            <a:rPr lang="en-US"/>
            <a:t>Input/Output processing</a:t>
          </a:r>
        </a:p>
      </dgm:t>
    </dgm:pt>
    <dgm:pt modelId="{BD433FA2-8435-4C29-B5DC-F9B4A9C41218}" type="parTrans" cxnId="{BE1E3582-F088-4866-9B3C-B4B86AB171E6}">
      <dgm:prSet/>
      <dgm:spPr/>
      <dgm:t>
        <a:bodyPr/>
        <a:lstStyle/>
        <a:p>
          <a:endParaRPr lang="en-US"/>
        </a:p>
      </dgm:t>
    </dgm:pt>
    <dgm:pt modelId="{3A2D3B2F-CCA5-4045-B269-6245EE59E326}" type="sibTrans" cxnId="{BE1E3582-F088-4866-9B3C-B4B86AB171E6}">
      <dgm:prSet/>
      <dgm:spPr/>
      <dgm:t>
        <a:bodyPr/>
        <a:lstStyle/>
        <a:p>
          <a:endParaRPr lang="en-US"/>
        </a:p>
      </dgm:t>
    </dgm:pt>
    <dgm:pt modelId="{32908256-E9E9-40C2-A018-721A496AC030}">
      <dgm:prSet/>
      <dgm:spPr/>
      <dgm:t>
        <a:bodyPr/>
        <a:lstStyle/>
        <a:p>
          <a:r>
            <a:rPr lang="en-US"/>
            <a:t>Queueing of packets for delivery in networks</a:t>
          </a:r>
        </a:p>
      </dgm:t>
    </dgm:pt>
    <dgm:pt modelId="{BC8A3C5E-8251-4EA4-9F05-817E43ADE34C}" type="parTrans" cxnId="{B27F18B1-567D-4D7F-8FED-659311DE61B8}">
      <dgm:prSet/>
      <dgm:spPr/>
      <dgm:t>
        <a:bodyPr/>
        <a:lstStyle/>
        <a:p>
          <a:endParaRPr lang="en-US"/>
        </a:p>
      </dgm:t>
    </dgm:pt>
    <dgm:pt modelId="{62AFE82B-2661-43C7-ADFE-50E8189B02C2}" type="sibTrans" cxnId="{B27F18B1-567D-4D7F-8FED-659311DE61B8}">
      <dgm:prSet/>
      <dgm:spPr/>
      <dgm:t>
        <a:bodyPr/>
        <a:lstStyle/>
        <a:p>
          <a:endParaRPr lang="en-US"/>
        </a:p>
      </dgm:t>
    </dgm:pt>
    <dgm:pt modelId="{33CBB7C6-B342-D146-A2A0-19A217E6610E}" type="pres">
      <dgm:prSet presAssocID="{B0094346-DC0D-47D8-A478-9CC1A8907FBC}" presName="Name0" presStyleCnt="0">
        <dgm:presLayoutVars>
          <dgm:dir/>
          <dgm:animLvl val="lvl"/>
          <dgm:resizeHandles val="exact"/>
        </dgm:presLayoutVars>
      </dgm:prSet>
      <dgm:spPr/>
    </dgm:pt>
    <dgm:pt modelId="{19779719-E8B5-7A41-8EA6-876A4B52A6EC}" type="pres">
      <dgm:prSet presAssocID="{2FB5CCFE-AEE5-4242-A560-BF837030D0FA}" presName="boxAndChildren" presStyleCnt="0"/>
      <dgm:spPr/>
    </dgm:pt>
    <dgm:pt modelId="{4F99EF85-A627-BC44-95FD-77A740E3D9A3}" type="pres">
      <dgm:prSet presAssocID="{2FB5CCFE-AEE5-4242-A560-BF837030D0FA}" presName="parentTextBox" presStyleLbl="node1" presStyleIdx="0" presStyleCnt="2"/>
      <dgm:spPr/>
    </dgm:pt>
    <dgm:pt modelId="{92105309-31E6-E448-8FE9-B320E1D1E8F0}" type="pres">
      <dgm:prSet presAssocID="{2FB5CCFE-AEE5-4242-A560-BF837030D0FA}" presName="entireBox" presStyleLbl="node1" presStyleIdx="0" presStyleCnt="2"/>
      <dgm:spPr/>
    </dgm:pt>
    <dgm:pt modelId="{B1B18BDC-0E0E-744C-BF95-97D817C4652A}" type="pres">
      <dgm:prSet presAssocID="{2FB5CCFE-AEE5-4242-A560-BF837030D0FA}" presName="descendantBox" presStyleCnt="0"/>
      <dgm:spPr/>
    </dgm:pt>
    <dgm:pt modelId="{211E5D4C-8C66-EE43-8070-04744357E1B3}" type="pres">
      <dgm:prSet presAssocID="{EF0347DE-64F5-4787-A941-0C5B63867044}" presName="childTextBox" presStyleLbl="fgAccFollowNode1" presStyleIdx="0" presStyleCnt="3">
        <dgm:presLayoutVars>
          <dgm:bulletEnabled val="1"/>
        </dgm:presLayoutVars>
      </dgm:prSet>
      <dgm:spPr/>
    </dgm:pt>
    <dgm:pt modelId="{E2CB774B-525C-C44E-BA32-E48E39DAA157}" type="pres">
      <dgm:prSet presAssocID="{F161221B-7220-46E9-BBE6-800C2064B7B2}" presName="childTextBox" presStyleLbl="fgAccFollowNode1" presStyleIdx="1" presStyleCnt="3">
        <dgm:presLayoutVars>
          <dgm:bulletEnabled val="1"/>
        </dgm:presLayoutVars>
      </dgm:prSet>
      <dgm:spPr/>
    </dgm:pt>
    <dgm:pt modelId="{99A801D2-88C1-AC43-BABD-745F12CB015C}" type="pres">
      <dgm:prSet presAssocID="{32908256-E9E9-40C2-A018-721A496AC030}" presName="childTextBox" presStyleLbl="fgAccFollowNode1" presStyleIdx="2" presStyleCnt="3">
        <dgm:presLayoutVars>
          <dgm:bulletEnabled val="1"/>
        </dgm:presLayoutVars>
      </dgm:prSet>
      <dgm:spPr/>
    </dgm:pt>
    <dgm:pt modelId="{F18AEBB8-8105-F744-829F-9F35D90A079B}" type="pres">
      <dgm:prSet presAssocID="{BFBF839E-4C74-4C0B-B87F-138EAEFB7ACC}" presName="sp" presStyleCnt="0"/>
      <dgm:spPr/>
    </dgm:pt>
    <dgm:pt modelId="{1652BED5-DE5F-2948-AE1F-73FB6D45FCB6}" type="pres">
      <dgm:prSet presAssocID="{90B5EDED-BD85-4389-8365-B85CF23A49EE}" presName="arrowAndChildren" presStyleCnt="0"/>
      <dgm:spPr/>
    </dgm:pt>
    <dgm:pt modelId="{5483EA62-BD4E-4D48-8E35-2308E4552EE4}" type="pres">
      <dgm:prSet presAssocID="{90B5EDED-BD85-4389-8365-B85CF23A49EE}" presName="parentTextArrow" presStyleLbl="node1" presStyleIdx="1" presStyleCnt="2"/>
      <dgm:spPr/>
    </dgm:pt>
  </dgm:ptLst>
  <dgm:cxnLst>
    <dgm:cxn modelId="{F2DFA233-3E52-7647-B35A-5E6B5096EE53}" type="presOf" srcId="{90B5EDED-BD85-4389-8365-B85CF23A49EE}" destId="{5483EA62-BD4E-4D48-8E35-2308E4552EE4}" srcOrd="0" destOrd="0" presId="urn:microsoft.com/office/officeart/2005/8/layout/process4"/>
    <dgm:cxn modelId="{09C74936-02DD-A342-AFC8-85F0114636F3}" type="presOf" srcId="{2FB5CCFE-AEE5-4242-A560-BF837030D0FA}" destId="{92105309-31E6-E448-8FE9-B320E1D1E8F0}" srcOrd="1" destOrd="0" presId="urn:microsoft.com/office/officeart/2005/8/layout/process4"/>
    <dgm:cxn modelId="{BB72276B-D975-F64A-8462-81111B66B7F9}" type="presOf" srcId="{F161221B-7220-46E9-BBE6-800C2064B7B2}" destId="{E2CB774B-525C-C44E-BA32-E48E39DAA157}" srcOrd="0" destOrd="0" presId="urn:microsoft.com/office/officeart/2005/8/layout/process4"/>
    <dgm:cxn modelId="{CF96AB78-7752-4F9E-ACF2-C45D3008A25F}" srcId="{2FB5CCFE-AEE5-4242-A560-BF837030D0FA}" destId="{EF0347DE-64F5-4787-A941-0C5B63867044}" srcOrd="0" destOrd="0" parTransId="{A1878A2C-D5B3-4CA1-8925-07D43AB79081}" sibTransId="{43685688-BEB6-4401-AD11-7E6361A2B517}"/>
    <dgm:cxn modelId="{BE1E3582-F088-4866-9B3C-B4B86AB171E6}" srcId="{2FB5CCFE-AEE5-4242-A560-BF837030D0FA}" destId="{F161221B-7220-46E9-BBE6-800C2064B7B2}" srcOrd="1" destOrd="0" parTransId="{BD433FA2-8435-4C29-B5DC-F9B4A9C41218}" sibTransId="{3A2D3B2F-CCA5-4045-B269-6245EE59E326}"/>
    <dgm:cxn modelId="{3DD3EA99-E570-4630-98A8-84185F0DA8DE}" srcId="{B0094346-DC0D-47D8-A478-9CC1A8907FBC}" destId="{2FB5CCFE-AEE5-4242-A560-BF837030D0FA}" srcOrd="1" destOrd="0" parTransId="{C96C420C-A038-4522-9798-17BAB63A9A91}" sibTransId="{0E3B07DD-2584-432C-8B49-932C5E0EF887}"/>
    <dgm:cxn modelId="{B27F18B1-567D-4D7F-8FED-659311DE61B8}" srcId="{2FB5CCFE-AEE5-4242-A560-BF837030D0FA}" destId="{32908256-E9E9-40C2-A018-721A496AC030}" srcOrd="2" destOrd="0" parTransId="{BC8A3C5E-8251-4EA4-9F05-817E43ADE34C}" sibTransId="{62AFE82B-2661-43C7-ADFE-50E8189B02C2}"/>
    <dgm:cxn modelId="{0B5CE5B3-E536-AD40-90B4-2049563E7F1B}" type="presOf" srcId="{2FB5CCFE-AEE5-4242-A560-BF837030D0FA}" destId="{4F99EF85-A627-BC44-95FD-77A740E3D9A3}" srcOrd="0" destOrd="0" presId="urn:microsoft.com/office/officeart/2005/8/layout/process4"/>
    <dgm:cxn modelId="{BD0141C6-3D1E-014D-BF00-3568483A7F65}" type="presOf" srcId="{32908256-E9E9-40C2-A018-721A496AC030}" destId="{99A801D2-88C1-AC43-BABD-745F12CB015C}" srcOrd="0" destOrd="0" presId="urn:microsoft.com/office/officeart/2005/8/layout/process4"/>
    <dgm:cxn modelId="{62814AC9-6158-4EBC-8561-BEBA414806AA}" srcId="{B0094346-DC0D-47D8-A478-9CC1A8907FBC}" destId="{90B5EDED-BD85-4389-8365-B85CF23A49EE}" srcOrd="0" destOrd="0" parTransId="{0B94D2D4-BE21-4CF5-AD39-F3C6F0581586}" sibTransId="{BFBF839E-4C74-4C0B-B87F-138EAEFB7ACC}"/>
    <dgm:cxn modelId="{17DF4DCF-E634-AD4A-B3A9-21069F795765}" type="presOf" srcId="{EF0347DE-64F5-4787-A941-0C5B63867044}" destId="{211E5D4C-8C66-EE43-8070-04744357E1B3}" srcOrd="0" destOrd="0" presId="urn:microsoft.com/office/officeart/2005/8/layout/process4"/>
    <dgm:cxn modelId="{FBA345E9-32D6-9545-8B6A-7D88D6F8C8DC}" type="presOf" srcId="{B0094346-DC0D-47D8-A478-9CC1A8907FBC}" destId="{33CBB7C6-B342-D146-A2A0-19A217E6610E}" srcOrd="0" destOrd="0" presId="urn:microsoft.com/office/officeart/2005/8/layout/process4"/>
    <dgm:cxn modelId="{E698F89B-B991-E64D-B9CC-2FE27741189F}" type="presParOf" srcId="{33CBB7C6-B342-D146-A2A0-19A217E6610E}" destId="{19779719-E8B5-7A41-8EA6-876A4B52A6EC}" srcOrd="0" destOrd="0" presId="urn:microsoft.com/office/officeart/2005/8/layout/process4"/>
    <dgm:cxn modelId="{26FF293D-1799-714E-A9F8-556365981BE4}" type="presParOf" srcId="{19779719-E8B5-7A41-8EA6-876A4B52A6EC}" destId="{4F99EF85-A627-BC44-95FD-77A740E3D9A3}" srcOrd="0" destOrd="0" presId="urn:microsoft.com/office/officeart/2005/8/layout/process4"/>
    <dgm:cxn modelId="{4E8489FD-75D5-6841-8946-1CEA3B490F61}" type="presParOf" srcId="{19779719-E8B5-7A41-8EA6-876A4B52A6EC}" destId="{92105309-31E6-E448-8FE9-B320E1D1E8F0}" srcOrd="1" destOrd="0" presId="urn:microsoft.com/office/officeart/2005/8/layout/process4"/>
    <dgm:cxn modelId="{8A02DB78-80CA-7D4D-9E0F-298A87E09D7F}" type="presParOf" srcId="{19779719-E8B5-7A41-8EA6-876A4B52A6EC}" destId="{B1B18BDC-0E0E-744C-BF95-97D817C4652A}" srcOrd="2" destOrd="0" presId="urn:microsoft.com/office/officeart/2005/8/layout/process4"/>
    <dgm:cxn modelId="{2FE856ED-5ADF-7A4A-A748-7E0826277E42}" type="presParOf" srcId="{B1B18BDC-0E0E-744C-BF95-97D817C4652A}" destId="{211E5D4C-8C66-EE43-8070-04744357E1B3}" srcOrd="0" destOrd="0" presId="urn:microsoft.com/office/officeart/2005/8/layout/process4"/>
    <dgm:cxn modelId="{7AA032DB-A641-D34E-B866-D51338C08D37}" type="presParOf" srcId="{B1B18BDC-0E0E-744C-BF95-97D817C4652A}" destId="{E2CB774B-525C-C44E-BA32-E48E39DAA157}" srcOrd="1" destOrd="0" presId="urn:microsoft.com/office/officeart/2005/8/layout/process4"/>
    <dgm:cxn modelId="{617A1832-90C8-7145-9F98-3D3E8349CA07}" type="presParOf" srcId="{B1B18BDC-0E0E-744C-BF95-97D817C4652A}" destId="{99A801D2-88C1-AC43-BABD-745F12CB015C}" srcOrd="2" destOrd="0" presId="urn:microsoft.com/office/officeart/2005/8/layout/process4"/>
    <dgm:cxn modelId="{F15F0F2D-006A-7F4A-9A38-9D1C12076E37}" type="presParOf" srcId="{33CBB7C6-B342-D146-A2A0-19A217E6610E}" destId="{F18AEBB8-8105-F744-829F-9F35D90A079B}" srcOrd="1" destOrd="0" presId="urn:microsoft.com/office/officeart/2005/8/layout/process4"/>
    <dgm:cxn modelId="{6C1AE592-75E6-E941-9C24-56DCA93A3B5F}" type="presParOf" srcId="{33CBB7C6-B342-D146-A2A0-19A217E6610E}" destId="{1652BED5-DE5F-2948-AE1F-73FB6D45FCB6}" srcOrd="2" destOrd="0" presId="urn:microsoft.com/office/officeart/2005/8/layout/process4"/>
    <dgm:cxn modelId="{28B3FBE2-8304-7E40-9627-2A9CCE8CCAFD}" type="presParOf" srcId="{1652BED5-DE5F-2948-AE1F-73FB6D45FCB6}" destId="{5483EA62-BD4E-4D48-8E35-2308E4552EE4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F53ACAE2-5A21-41EE-A82F-5D1F65E77863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C759373B-D4C8-493F-B39E-7B3A0E905355}">
      <dgm:prSet/>
      <dgm:spPr/>
      <dgm:t>
        <a:bodyPr/>
        <a:lstStyle/>
        <a:p>
          <a:r>
            <a:rPr lang="en-US"/>
            <a:t>There are two options for implementing a queue using an array:</a:t>
          </a:r>
        </a:p>
      </dgm:t>
    </dgm:pt>
    <dgm:pt modelId="{C1F8513E-B686-40B5-A97F-1AF564F42173}" type="parTrans" cxnId="{23247716-1E21-415B-90CB-F65EACBEE215}">
      <dgm:prSet/>
      <dgm:spPr/>
      <dgm:t>
        <a:bodyPr/>
        <a:lstStyle/>
        <a:p>
          <a:endParaRPr lang="en-US"/>
        </a:p>
      </dgm:t>
    </dgm:pt>
    <dgm:pt modelId="{57C1E39A-B40F-49FA-88BA-5CAC44D28196}" type="sibTrans" cxnId="{23247716-1E21-415B-90CB-F65EACBEE215}">
      <dgm:prSet/>
      <dgm:spPr/>
      <dgm:t>
        <a:bodyPr/>
        <a:lstStyle/>
        <a:p>
          <a:endParaRPr lang="en-US"/>
        </a:p>
      </dgm:t>
    </dgm:pt>
    <dgm:pt modelId="{941C91CA-E90B-44A2-8248-64EE5F7825AB}">
      <dgm:prSet/>
      <dgm:spPr/>
      <dgm:t>
        <a:bodyPr/>
        <a:lstStyle/>
        <a:p>
          <a:r>
            <a:rPr lang="en-US"/>
            <a:t>Option 1:</a:t>
          </a:r>
        </a:p>
      </dgm:t>
    </dgm:pt>
    <dgm:pt modelId="{364B6D17-7E18-4041-8FC9-7643003A5B01}" type="parTrans" cxnId="{5DA9F7EF-AC64-44E1-BB23-EF10FDD8A68A}">
      <dgm:prSet/>
      <dgm:spPr/>
      <dgm:t>
        <a:bodyPr/>
        <a:lstStyle/>
        <a:p>
          <a:endParaRPr lang="en-US"/>
        </a:p>
      </dgm:t>
    </dgm:pt>
    <dgm:pt modelId="{7D8E5DB6-11D4-4B68-B036-33EA39FECFB8}" type="sibTrans" cxnId="{5DA9F7EF-AC64-44E1-BB23-EF10FDD8A68A}">
      <dgm:prSet/>
      <dgm:spPr/>
      <dgm:t>
        <a:bodyPr/>
        <a:lstStyle/>
        <a:p>
          <a:endParaRPr lang="en-US"/>
        </a:p>
      </dgm:t>
    </dgm:pt>
    <dgm:pt modelId="{7956068A-A472-4383-988A-F820B64E9C71}">
      <dgm:prSet/>
      <dgm:spPr/>
      <dgm:t>
        <a:bodyPr/>
        <a:lstStyle/>
        <a:p>
          <a:r>
            <a:rPr lang="en-US" i="1"/>
            <a:t>Enqueue</a:t>
          </a:r>
          <a:r>
            <a:rPr lang="en-US"/>
            <a:t> at data[0] and shift all of the rest of the items in the array down to make room.</a:t>
          </a:r>
        </a:p>
      </dgm:t>
    </dgm:pt>
    <dgm:pt modelId="{D9B5151B-AFA3-4B04-8545-FFDFD1C99F0C}" type="parTrans" cxnId="{95005773-72E9-49FA-9421-A8086E2F5596}">
      <dgm:prSet/>
      <dgm:spPr/>
      <dgm:t>
        <a:bodyPr/>
        <a:lstStyle/>
        <a:p>
          <a:endParaRPr lang="en-US"/>
        </a:p>
      </dgm:t>
    </dgm:pt>
    <dgm:pt modelId="{63A61F41-FA7E-4A15-9298-AEF8F5AA6791}" type="sibTrans" cxnId="{95005773-72E9-49FA-9421-A8086E2F5596}">
      <dgm:prSet/>
      <dgm:spPr/>
      <dgm:t>
        <a:bodyPr/>
        <a:lstStyle/>
        <a:p>
          <a:endParaRPr lang="en-US"/>
        </a:p>
      </dgm:t>
    </dgm:pt>
    <dgm:pt modelId="{16BE3781-2165-4190-97A1-66BEAD1A6BA0}">
      <dgm:prSet/>
      <dgm:spPr/>
      <dgm:t>
        <a:bodyPr/>
        <a:lstStyle/>
        <a:p>
          <a:r>
            <a:rPr lang="en-US" i="1"/>
            <a:t>Dequeue</a:t>
          </a:r>
          <a:r>
            <a:rPr lang="en-US"/>
            <a:t> from data[numItems-1]</a:t>
          </a:r>
        </a:p>
      </dgm:t>
    </dgm:pt>
    <dgm:pt modelId="{735C9251-4934-4B37-BFEA-B96391A848AB}" type="parTrans" cxnId="{E318FE12-0C81-493C-99CA-D17C8645731C}">
      <dgm:prSet/>
      <dgm:spPr/>
      <dgm:t>
        <a:bodyPr/>
        <a:lstStyle/>
        <a:p>
          <a:endParaRPr lang="en-US"/>
        </a:p>
      </dgm:t>
    </dgm:pt>
    <dgm:pt modelId="{973D7712-64FD-4B4F-9045-F0729DB317FD}" type="sibTrans" cxnId="{E318FE12-0C81-493C-99CA-D17C8645731C}">
      <dgm:prSet/>
      <dgm:spPr/>
      <dgm:t>
        <a:bodyPr/>
        <a:lstStyle/>
        <a:p>
          <a:endParaRPr lang="en-US"/>
        </a:p>
      </dgm:t>
    </dgm:pt>
    <dgm:pt modelId="{982932CA-D5CD-F342-903E-AEF38B8E1BFB}" type="pres">
      <dgm:prSet presAssocID="{F53ACAE2-5A21-41EE-A82F-5D1F65E77863}" presName="linear" presStyleCnt="0">
        <dgm:presLayoutVars>
          <dgm:animLvl val="lvl"/>
          <dgm:resizeHandles val="exact"/>
        </dgm:presLayoutVars>
      </dgm:prSet>
      <dgm:spPr/>
    </dgm:pt>
    <dgm:pt modelId="{51EDE955-344F-EA4D-AF44-AC36C725481B}" type="pres">
      <dgm:prSet presAssocID="{C759373B-D4C8-493F-B39E-7B3A0E905355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1C6742C4-6FA8-EA41-AD97-2119124156DD}" type="pres">
      <dgm:prSet presAssocID="{57C1E39A-B40F-49FA-88BA-5CAC44D28196}" presName="spacer" presStyleCnt="0"/>
      <dgm:spPr/>
    </dgm:pt>
    <dgm:pt modelId="{D62CD855-FD81-F746-B660-629FA5CC7753}" type="pres">
      <dgm:prSet presAssocID="{941C91CA-E90B-44A2-8248-64EE5F7825AB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9CD56E34-9092-DF47-8616-968EE98BC78A}" type="pres">
      <dgm:prSet presAssocID="{941C91CA-E90B-44A2-8248-64EE5F7825AB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3394AA0E-10A7-3A42-8C6D-613D162F805E}" type="presOf" srcId="{F53ACAE2-5A21-41EE-A82F-5D1F65E77863}" destId="{982932CA-D5CD-F342-903E-AEF38B8E1BFB}" srcOrd="0" destOrd="0" presId="urn:microsoft.com/office/officeart/2005/8/layout/vList2"/>
    <dgm:cxn modelId="{E318FE12-0C81-493C-99CA-D17C8645731C}" srcId="{941C91CA-E90B-44A2-8248-64EE5F7825AB}" destId="{16BE3781-2165-4190-97A1-66BEAD1A6BA0}" srcOrd="1" destOrd="0" parTransId="{735C9251-4934-4B37-BFEA-B96391A848AB}" sibTransId="{973D7712-64FD-4B4F-9045-F0729DB317FD}"/>
    <dgm:cxn modelId="{23247716-1E21-415B-90CB-F65EACBEE215}" srcId="{F53ACAE2-5A21-41EE-A82F-5D1F65E77863}" destId="{C759373B-D4C8-493F-B39E-7B3A0E905355}" srcOrd="0" destOrd="0" parTransId="{C1F8513E-B686-40B5-A97F-1AF564F42173}" sibTransId="{57C1E39A-B40F-49FA-88BA-5CAC44D28196}"/>
    <dgm:cxn modelId="{29B10149-ED65-2B48-956F-53E534D0E625}" type="presOf" srcId="{16BE3781-2165-4190-97A1-66BEAD1A6BA0}" destId="{9CD56E34-9092-DF47-8616-968EE98BC78A}" srcOrd="0" destOrd="1" presId="urn:microsoft.com/office/officeart/2005/8/layout/vList2"/>
    <dgm:cxn modelId="{95005773-72E9-49FA-9421-A8086E2F5596}" srcId="{941C91CA-E90B-44A2-8248-64EE5F7825AB}" destId="{7956068A-A472-4383-988A-F820B64E9C71}" srcOrd="0" destOrd="0" parTransId="{D9B5151B-AFA3-4B04-8545-FFDFD1C99F0C}" sibTransId="{63A61F41-FA7E-4A15-9298-AEF8F5AA6791}"/>
    <dgm:cxn modelId="{D1AF178C-948B-DB4F-92DD-0480D1EDA58C}" type="presOf" srcId="{7956068A-A472-4383-988A-F820B64E9C71}" destId="{9CD56E34-9092-DF47-8616-968EE98BC78A}" srcOrd="0" destOrd="0" presId="urn:microsoft.com/office/officeart/2005/8/layout/vList2"/>
    <dgm:cxn modelId="{9058E5B8-7511-EF48-9948-D4831407888A}" type="presOf" srcId="{941C91CA-E90B-44A2-8248-64EE5F7825AB}" destId="{D62CD855-FD81-F746-B660-629FA5CC7753}" srcOrd="0" destOrd="0" presId="urn:microsoft.com/office/officeart/2005/8/layout/vList2"/>
    <dgm:cxn modelId="{5DA9F7EF-AC64-44E1-BB23-EF10FDD8A68A}" srcId="{F53ACAE2-5A21-41EE-A82F-5D1F65E77863}" destId="{941C91CA-E90B-44A2-8248-64EE5F7825AB}" srcOrd="1" destOrd="0" parTransId="{364B6D17-7E18-4041-8FC9-7643003A5B01}" sibTransId="{7D8E5DB6-11D4-4B68-B036-33EA39FECFB8}"/>
    <dgm:cxn modelId="{AC075EF5-E533-F241-AF91-0FEE365B9545}" type="presOf" srcId="{C759373B-D4C8-493F-B39E-7B3A0E905355}" destId="{51EDE955-344F-EA4D-AF44-AC36C725481B}" srcOrd="0" destOrd="0" presId="urn:microsoft.com/office/officeart/2005/8/layout/vList2"/>
    <dgm:cxn modelId="{B82C0262-3278-E449-8144-15DE9458B9D6}" type="presParOf" srcId="{982932CA-D5CD-F342-903E-AEF38B8E1BFB}" destId="{51EDE955-344F-EA4D-AF44-AC36C725481B}" srcOrd="0" destOrd="0" presId="urn:microsoft.com/office/officeart/2005/8/layout/vList2"/>
    <dgm:cxn modelId="{CCF3FEB2-0D5E-4C49-94C6-C648647CC372}" type="presParOf" srcId="{982932CA-D5CD-F342-903E-AEF38B8E1BFB}" destId="{1C6742C4-6FA8-EA41-AD97-2119124156DD}" srcOrd="1" destOrd="0" presId="urn:microsoft.com/office/officeart/2005/8/layout/vList2"/>
    <dgm:cxn modelId="{4BB6B80C-A716-AC47-B360-E58913D69A1B}" type="presParOf" srcId="{982932CA-D5CD-F342-903E-AEF38B8E1BFB}" destId="{D62CD855-FD81-F746-B660-629FA5CC7753}" srcOrd="2" destOrd="0" presId="urn:microsoft.com/office/officeart/2005/8/layout/vList2"/>
    <dgm:cxn modelId="{14FEBF54-F2CE-D24C-A27B-40FF5ADC8C53}" type="presParOf" srcId="{982932CA-D5CD-F342-903E-AEF38B8E1BFB}" destId="{9CD56E34-9092-DF47-8616-968EE98BC78A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C38A3A-917A-264B-AFDC-C69680038FA8}">
      <dsp:nvSpPr>
        <dsp:cNvPr id="0" name=""/>
        <dsp:cNvSpPr/>
      </dsp:nvSpPr>
      <dsp:spPr>
        <a:xfrm>
          <a:off x="0" y="28222"/>
          <a:ext cx="6253721" cy="64759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Recap data types</a:t>
          </a:r>
        </a:p>
      </dsp:txBody>
      <dsp:txXfrm>
        <a:off x="31613" y="59835"/>
        <a:ext cx="6190495" cy="584369"/>
      </dsp:txXfrm>
    </dsp:sp>
    <dsp:sp modelId="{741490C3-AE0B-B741-B5CF-F89F4E23C31C}">
      <dsp:nvSpPr>
        <dsp:cNvPr id="0" name=""/>
        <dsp:cNvSpPr/>
      </dsp:nvSpPr>
      <dsp:spPr>
        <a:xfrm>
          <a:off x="0" y="753577"/>
          <a:ext cx="6253721" cy="647595"/>
        </a:xfrm>
        <a:prstGeom prst="roundRect">
          <a:avLst/>
        </a:prstGeom>
        <a:solidFill>
          <a:schemeClr val="accent2">
            <a:hueOff val="-242561"/>
            <a:satOff val="-13988"/>
            <a:lumOff val="143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Recap data structures</a:t>
          </a:r>
        </a:p>
      </dsp:txBody>
      <dsp:txXfrm>
        <a:off x="31613" y="785190"/>
        <a:ext cx="6190495" cy="584369"/>
      </dsp:txXfrm>
    </dsp:sp>
    <dsp:sp modelId="{23B49472-D66F-2B40-ADA8-4AD976FE06C8}">
      <dsp:nvSpPr>
        <dsp:cNvPr id="0" name=""/>
        <dsp:cNvSpPr/>
      </dsp:nvSpPr>
      <dsp:spPr>
        <a:xfrm>
          <a:off x="0" y="1478932"/>
          <a:ext cx="6253721" cy="647595"/>
        </a:xfrm>
        <a:prstGeom prst="roundRect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Collections of data</a:t>
          </a:r>
        </a:p>
      </dsp:txBody>
      <dsp:txXfrm>
        <a:off x="31613" y="1510545"/>
        <a:ext cx="6190495" cy="584369"/>
      </dsp:txXfrm>
    </dsp:sp>
    <dsp:sp modelId="{0A58A3B9-7663-4144-B6A5-72FCA8E68C50}">
      <dsp:nvSpPr>
        <dsp:cNvPr id="0" name=""/>
        <dsp:cNvSpPr/>
      </dsp:nvSpPr>
      <dsp:spPr>
        <a:xfrm>
          <a:off x="0" y="2204287"/>
          <a:ext cx="6253721" cy="647595"/>
        </a:xfrm>
        <a:prstGeom prst="round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Introductions to stacks</a:t>
          </a:r>
        </a:p>
      </dsp:txBody>
      <dsp:txXfrm>
        <a:off x="31613" y="2235900"/>
        <a:ext cx="6190495" cy="584369"/>
      </dsp:txXfrm>
    </dsp:sp>
    <dsp:sp modelId="{2DF58D2E-2B8D-B841-B07B-B4BE20845F26}">
      <dsp:nvSpPr>
        <dsp:cNvPr id="0" name=""/>
        <dsp:cNvSpPr/>
      </dsp:nvSpPr>
      <dsp:spPr>
        <a:xfrm>
          <a:off x="0" y="2929642"/>
          <a:ext cx="6253721" cy="647595"/>
        </a:xfrm>
        <a:prstGeom prst="roundRect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Stack manipulations</a:t>
          </a:r>
        </a:p>
      </dsp:txBody>
      <dsp:txXfrm>
        <a:off x="31613" y="2961255"/>
        <a:ext cx="6190495" cy="584369"/>
      </dsp:txXfrm>
    </dsp:sp>
    <dsp:sp modelId="{211D9D6D-F432-B645-9254-03B882328A29}">
      <dsp:nvSpPr>
        <dsp:cNvPr id="0" name=""/>
        <dsp:cNvSpPr/>
      </dsp:nvSpPr>
      <dsp:spPr>
        <a:xfrm>
          <a:off x="0" y="3654997"/>
          <a:ext cx="6253721" cy="647595"/>
        </a:xfrm>
        <a:prstGeom prst="roundRect">
          <a:avLst/>
        </a:prstGeom>
        <a:solidFill>
          <a:schemeClr val="accent2">
            <a:hueOff val="-1212803"/>
            <a:satOff val="-69940"/>
            <a:lumOff val="719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Introduction to queues</a:t>
          </a:r>
        </a:p>
      </dsp:txBody>
      <dsp:txXfrm>
        <a:off x="31613" y="3686610"/>
        <a:ext cx="6190495" cy="584369"/>
      </dsp:txXfrm>
    </dsp:sp>
    <dsp:sp modelId="{4D61FEB9-22C0-3F4D-9F8F-303185B8B2B1}">
      <dsp:nvSpPr>
        <dsp:cNvPr id="0" name=""/>
        <dsp:cNvSpPr/>
      </dsp:nvSpPr>
      <dsp:spPr>
        <a:xfrm>
          <a:off x="0" y="4380352"/>
          <a:ext cx="6253721" cy="647595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Queue maniputlations</a:t>
          </a:r>
        </a:p>
      </dsp:txBody>
      <dsp:txXfrm>
        <a:off x="31613" y="4411965"/>
        <a:ext cx="6190495" cy="58436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839320-ABC4-46C0-A4B1-3F5A245AA390}">
      <dsp:nvSpPr>
        <dsp:cNvPr id="0" name=""/>
        <dsp:cNvSpPr/>
      </dsp:nvSpPr>
      <dsp:spPr>
        <a:xfrm>
          <a:off x="0" y="2364"/>
          <a:ext cx="6117335" cy="119831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D42F86-ECA7-4B9E-B5C3-27829B7DCC23}">
      <dsp:nvSpPr>
        <dsp:cNvPr id="0" name=""/>
        <dsp:cNvSpPr/>
      </dsp:nvSpPr>
      <dsp:spPr>
        <a:xfrm>
          <a:off x="362489" y="271984"/>
          <a:ext cx="659071" cy="65907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841E27-48C6-4BF0-8DD5-C63114721B3B}">
      <dsp:nvSpPr>
        <dsp:cNvPr id="0" name=""/>
        <dsp:cNvSpPr/>
      </dsp:nvSpPr>
      <dsp:spPr>
        <a:xfrm>
          <a:off x="1384050" y="2364"/>
          <a:ext cx="4733285" cy="11983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6821" tIns="126821" rIns="126821" bIns="12682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Access to arrays are by index</a:t>
          </a:r>
        </a:p>
      </dsp:txBody>
      <dsp:txXfrm>
        <a:off x="1384050" y="2364"/>
        <a:ext cx="4733285" cy="1198312"/>
      </dsp:txXfrm>
    </dsp:sp>
    <dsp:sp modelId="{97A6B2C0-12A3-4B4B-849A-4EEBFCE225B5}">
      <dsp:nvSpPr>
        <dsp:cNvPr id="0" name=""/>
        <dsp:cNvSpPr/>
      </dsp:nvSpPr>
      <dsp:spPr>
        <a:xfrm>
          <a:off x="0" y="1500254"/>
          <a:ext cx="6117335" cy="119831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C3697F-80C8-4905-9D5C-EC31BFE76D73}">
      <dsp:nvSpPr>
        <dsp:cNvPr id="0" name=""/>
        <dsp:cNvSpPr/>
      </dsp:nvSpPr>
      <dsp:spPr>
        <a:xfrm>
          <a:off x="362489" y="1769874"/>
          <a:ext cx="659071" cy="65907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B78331-AE4F-4020-8861-93A2E60B33DF}">
      <dsp:nvSpPr>
        <dsp:cNvPr id="0" name=""/>
        <dsp:cNvSpPr/>
      </dsp:nvSpPr>
      <dsp:spPr>
        <a:xfrm>
          <a:off x="1384050" y="1500254"/>
          <a:ext cx="4733285" cy="11983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6821" tIns="126821" rIns="126821" bIns="12682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If you wish to get the ’next’ item in the array there needs to be an external reference to this</a:t>
          </a:r>
        </a:p>
      </dsp:txBody>
      <dsp:txXfrm>
        <a:off x="1384050" y="1500254"/>
        <a:ext cx="4733285" cy="1198312"/>
      </dsp:txXfrm>
    </dsp:sp>
    <dsp:sp modelId="{FA425893-D4F7-4766-805E-2D0BEAC41CEF}">
      <dsp:nvSpPr>
        <dsp:cNvPr id="0" name=""/>
        <dsp:cNvSpPr/>
      </dsp:nvSpPr>
      <dsp:spPr>
        <a:xfrm>
          <a:off x="0" y="2998145"/>
          <a:ext cx="6117335" cy="119831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E220B8-0CBB-43FD-9861-612F89C5DD62}">
      <dsp:nvSpPr>
        <dsp:cNvPr id="0" name=""/>
        <dsp:cNvSpPr/>
      </dsp:nvSpPr>
      <dsp:spPr>
        <a:xfrm>
          <a:off x="362489" y="3267765"/>
          <a:ext cx="659071" cy="65907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C34291-DB8B-48A4-86B9-FD0832D3C2C4}">
      <dsp:nvSpPr>
        <dsp:cNvPr id="0" name=""/>
        <dsp:cNvSpPr/>
      </dsp:nvSpPr>
      <dsp:spPr>
        <a:xfrm>
          <a:off x="1384050" y="2998145"/>
          <a:ext cx="2752801" cy="11983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6821" tIns="126821" rIns="126821" bIns="12682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Adding or removing items can be complex. </a:t>
          </a:r>
        </a:p>
      </dsp:txBody>
      <dsp:txXfrm>
        <a:off x="1384050" y="2998145"/>
        <a:ext cx="2752801" cy="1198312"/>
      </dsp:txXfrm>
    </dsp:sp>
    <dsp:sp modelId="{32AD20BE-B3A0-459C-81C5-DCD0E2FA9C5C}">
      <dsp:nvSpPr>
        <dsp:cNvPr id="0" name=""/>
        <dsp:cNvSpPr/>
      </dsp:nvSpPr>
      <dsp:spPr>
        <a:xfrm>
          <a:off x="4136851" y="2998145"/>
          <a:ext cx="1980484" cy="11983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6821" tIns="126821" rIns="126821" bIns="126821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Index is required for the area of the array</a:t>
          </a:r>
        </a:p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Empty gaps remain in the array</a:t>
          </a:r>
        </a:p>
      </dsp:txBody>
      <dsp:txXfrm>
        <a:off x="4136851" y="2998145"/>
        <a:ext cx="1980484" cy="1198312"/>
      </dsp:txXfrm>
    </dsp:sp>
    <dsp:sp modelId="{E31A2B2E-1E8E-43F0-B6BA-4BC7E2A70F04}">
      <dsp:nvSpPr>
        <dsp:cNvPr id="0" name=""/>
        <dsp:cNvSpPr/>
      </dsp:nvSpPr>
      <dsp:spPr>
        <a:xfrm>
          <a:off x="0" y="4496035"/>
          <a:ext cx="6117335" cy="119831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62622A-E94E-47C8-BAB0-2892A3D281C9}">
      <dsp:nvSpPr>
        <dsp:cNvPr id="0" name=""/>
        <dsp:cNvSpPr/>
      </dsp:nvSpPr>
      <dsp:spPr>
        <a:xfrm>
          <a:off x="362489" y="4765655"/>
          <a:ext cx="659071" cy="65907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69E3A2-4709-41D9-AC29-DCC0DB6BB8F8}">
      <dsp:nvSpPr>
        <dsp:cNvPr id="0" name=""/>
        <dsp:cNvSpPr/>
      </dsp:nvSpPr>
      <dsp:spPr>
        <a:xfrm>
          <a:off x="1384050" y="4496035"/>
          <a:ext cx="4733285" cy="11983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6821" tIns="126821" rIns="126821" bIns="12682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There exist several solutions to provide a more complete storage management system</a:t>
          </a:r>
        </a:p>
      </dsp:txBody>
      <dsp:txXfrm>
        <a:off x="1384050" y="4496035"/>
        <a:ext cx="4733285" cy="119831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E14B8A-2FAC-A54C-88FB-8CCD0AC6F44C}">
      <dsp:nvSpPr>
        <dsp:cNvPr id="0" name=""/>
        <dsp:cNvSpPr/>
      </dsp:nvSpPr>
      <dsp:spPr>
        <a:xfrm>
          <a:off x="0" y="2530579"/>
          <a:ext cx="10927829" cy="166033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472" tIns="220472" rIns="220472" bIns="220472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This includes</a:t>
          </a:r>
        </a:p>
      </dsp:txBody>
      <dsp:txXfrm>
        <a:off x="0" y="2530579"/>
        <a:ext cx="10927829" cy="896580"/>
      </dsp:txXfrm>
    </dsp:sp>
    <dsp:sp modelId="{0A6B8009-6AAE-1D43-9660-1E12CE35D1EF}">
      <dsp:nvSpPr>
        <dsp:cNvPr id="0" name=""/>
        <dsp:cNvSpPr/>
      </dsp:nvSpPr>
      <dsp:spPr>
        <a:xfrm>
          <a:off x="5335" y="3393953"/>
          <a:ext cx="3639052" cy="763753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464" tIns="27940" rIns="156464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Maximum number of items the stack can contain</a:t>
          </a:r>
        </a:p>
      </dsp:txBody>
      <dsp:txXfrm>
        <a:off x="5335" y="3393953"/>
        <a:ext cx="3639052" cy="763753"/>
      </dsp:txXfrm>
    </dsp:sp>
    <dsp:sp modelId="{96020D1C-D22F-424A-91E3-2037506BECFA}">
      <dsp:nvSpPr>
        <dsp:cNvPr id="0" name=""/>
        <dsp:cNvSpPr/>
      </dsp:nvSpPr>
      <dsp:spPr>
        <a:xfrm>
          <a:off x="3644388" y="3393953"/>
          <a:ext cx="3639052" cy="763753"/>
        </a:xfrm>
        <a:prstGeom prst="rect">
          <a:avLst/>
        </a:prstGeom>
        <a:solidFill>
          <a:schemeClr val="accent5">
            <a:tint val="40000"/>
            <a:alpha val="90000"/>
            <a:hueOff val="-3369881"/>
            <a:satOff val="-11416"/>
            <a:lumOff val="-1464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464" tIns="27940" rIns="156464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The base of the stack</a:t>
          </a:r>
        </a:p>
      </dsp:txBody>
      <dsp:txXfrm>
        <a:off x="3644388" y="3393953"/>
        <a:ext cx="3639052" cy="763753"/>
      </dsp:txXfrm>
    </dsp:sp>
    <dsp:sp modelId="{2B786FEA-88CC-0241-B757-6B84080F212A}">
      <dsp:nvSpPr>
        <dsp:cNvPr id="0" name=""/>
        <dsp:cNvSpPr/>
      </dsp:nvSpPr>
      <dsp:spPr>
        <a:xfrm>
          <a:off x="7283440" y="3393953"/>
          <a:ext cx="3639052" cy="763753"/>
        </a:xfrm>
        <a:prstGeom prst="rect">
          <a:avLst/>
        </a:prstGeom>
        <a:solidFill>
          <a:schemeClr val="accent5">
            <a:tint val="40000"/>
            <a:alpha val="90000"/>
            <a:hueOff val="-6739762"/>
            <a:satOff val="-22832"/>
            <a:lumOff val="-2928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464" tIns="27940" rIns="156464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Type of elements that can be contained within this stack</a:t>
          </a:r>
        </a:p>
      </dsp:txBody>
      <dsp:txXfrm>
        <a:off x="7283440" y="3393953"/>
        <a:ext cx="3639052" cy="763753"/>
      </dsp:txXfrm>
    </dsp:sp>
    <dsp:sp modelId="{7E2A5B66-1437-0643-B4A0-9E99ACC592BA}">
      <dsp:nvSpPr>
        <dsp:cNvPr id="0" name=""/>
        <dsp:cNvSpPr/>
      </dsp:nvSpPr>
      <dsp:spPr>
        <a:xfrm rot="10800000">
          <a:off x="0" y="1890"/>
          <a:ext cx="10927829" cy="2553594"/>
        </a:xfrm>
        <a:prstGeom prst="upArrowCallou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472" tIns="220472" rIns="220472" bIns="220472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A stack is a list of elements with boundaries provided</a:t>
          </a:r>
        </a:p>
      </dsp:txBody>
      <dsp:txXfrm rot="10800000">
        <a:off x="0" y="1890"/>
        <a:ext cx="10927829" cy="165924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474BE5-052D-5944-A90C-C9692CC8A582}">
      <dsp:nvSpPr>
        <dsp:cNvPr id="0" name=""/>
        <dsp:cNvSpPr/>
      </dsp:nvSpPr>
      <dsp:spPr>
        <a:xfrm rot="5400000">
          <a:off x="6301587" y="-2303662"/>
          <a:ext cx="1698041" cy="6729984"/>
        </a:xfrm>
        <a:prstGeom prst="round2Same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i="1" kern="1200"/>
            <a:t>MAX_ITEMS</a:t>
          </a:r>
          <a:r>
            <a:rPr lang="en-US" sz="1800" kern="1200"/>
            <a:t>: Max number of items that might be on the stack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i="1" kern="1200"/>
            <a:t>ItemType</a:t>
          </a:r>
          <a:r>
            <a:rPr lang="en-US" sz="1800" kern="1200"/>
            <a:t>: Data type of the items on the stack	</a:t>
          </a:r>
        </a:p>
      </dsp:txBody>
      <dsp:txXfrm rot="-5400000">
        <a:off x="3785616" y="295201"/>
        <a:ext cx="6647092" cy="1532257"/>
      </dsp:txXfrm>
    </dsp:sp>
    <dsp:sp modelId="{5BE2DD38-3E9D-C347-ADCF-A45B16B55D48}">
      <dsp:nvSpPr>
        <dsp:cNvPr id="0" name=""/>
        <dsp:cNvSpPr/>
      </dsp:nvSpPr>
      <dsp:spPr>
        <a:xfrm>
          <a:off x="0" y="53"/>
          <a:ext cx="3785616" cy="2122552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6210" tIns="78105" rIns="156210" bIns="78105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Definitions: (provided by the user)</a:t>
          </a:r>
        </a:p>
      </dsp:txBody>
      <dsp:txXfrm>
        <a:off x="103614" y="103667"/>
        <a:ext cx="3578388" cy="1915324"/>
      </dsp:txXfrm>
    </dsp:sp>
    <dsp:sp modelId="{F289ABDA-2D68-204D-B9BE-BF714770D004}">
      <dsp:nvSpPr>
        <dsp:cNvPr id="0" name=""/>
        <dsp:cNvSpPr/>
      </dsp:nvSpPr>
      <dsp:spPr>
        <a:xfrm rot="5400000">
          <a:off x="6301587" y="-74983"/>
          <a:ext cx="1698041" cy="6729984"/>
        </a:xfrm>
        <a:prstGeom prst="round2SameRect">
          <a:avLst/>
        </a:prstGeom>
        <a:solidFill>
          <a:schemeClr val="accent2">
            <a:tint val="40000"/>
            <a:alpha val="90000"/>
            <a:hueOff val="-849226"/>
            <a:satOff val="-75346"/>
            <a:lumOff val="-769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-849226"/>
              <a:satOff val="-75346"/>
              <a:lumOff val="-769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/>
            <a:t>MakeEmpty	  	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/>
            <a:t>Boolean IsEmpty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/>
            <a:t>Boolean IsFull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/>
            <a:t>Push (ItemType newItem)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/>
            <a:t>Pop (ItemType&amp; item)</a:t>
          </a:r>
        </a:p>
      </dsp:txBody>
      <dsp:txXfrm rot="-5400000">
        <a:off x="3785616" y="2523880"/>
        <a:ext cx="6647092" cy="1532257"/>
      </dsp:txXfrm>
    </dsp:sp>
    <dsp:sp modelId="{9C6FE1B0-B3C0-2049-851A-8848E4C8C504}">
      <dsp:nvSpPr>
        <dsp:cNvPr id="0" name=""/>
        <dsp:cNvSpPr/>
      </dsp:nvSpPr>
      <dsp:spPr>
        <a:xfrm>
          <a:off x="0" y="2228732"/>
          <a:ext cx="3785616" cy="2122552"/>
        </a:xfrm>
        <a:prstGeom prst="roundRect">
          <a:avLst/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6210" tIns="78105" rIns="156210" bIns="78105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Operations</a:t>
          </a:r>
        </a:p>
      </dsp:txBody>
      <dsp:txXfrm>
        <a:off x="103614" y="2332346"/>
        <a:ext cx="3578388" cy="191532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560FE2-48E7-8F43-8638-E7B044B7A614}">
      <dsp:nvSpPr>
        <dsp:cNvPr id="0" name=""/>
        <dsp:cNvSpPr/>
      </dsp:nvSpPr>
      <dsp:spPr>
        <a:xfrm>
          <a:off x="0" y="776799"/>
          <a:ext cx="10515600" cy="8634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i="1" kern="1200"/>
            <a:t>Function</a:t>
          </a:r>
          <a:r>
            <a:rPr lang="en-US" sz="3600" kern="1200"/>
            <a:t>: Adds newItem to the top of the stack. </a:t>
          </a:r>
        </a:p>
      </dsp:txBody>
      <dsp:txXfrm>
        <a:off x="42151" y="818950"/>
        <a:ext cx="10431298" cy="779158"/>
      </dsp:txXfrm>
    </dsp:sp>
    <dsp:sp modelId="{359049FA-5708-7F46-838E-1BB74311C3F5}">
      <dsp:nvSpPr>
        <dsp:cNvPr id="0" name=""/>
        <dsp:cNvSpPr/>
      </dsp:nvSpPr>
      <dsp:spPr>
        <a:xfrm>
          <a:off x="0" y="1743939"/>
          <a:ext cx="10515600" cy="86346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i="1" kern="1200"/>
            <a:t>Preconditions</a:t>
          </a:r>
          <a:r>
            <a:rPr lang="en-US" sz="3600" kern="1200"/>
            <a:t>: Stack has been initialized and is not full.</a:t>
          </a:r>
        </a:p>
      </dsp:txBody>
      <dsp:txXfrm>
        <a:off x="42151" y="1786090"/>
        <a:ext cx="10431298" cy="779158"/>
      </dsp:txXfrm>
    </dsp:sp>
    <dsp:sp modelId="{727719D9-3B42-6046-B5A8-E25673DA07E1}">
      <dsp:nvSpPr>
        <dsp:cNvPr id="0" name=""/>
        <dsp:cNvSpPr/>
      </dsp:nvSpPr>
      <dsp:spPr>
        <a:xfrm>
          <a:off x="0" y="2711079"/>
          <a:ext cx="10515600" cy="86346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i="1" kern="1200"/>
            <a:t>Postconditions</a:t>
          </a:r>
          <a:r>
            <a:rPr lang="en-US" sz="3600" kern="1200"/>
            <a:t>: newItem is at the top of the stack.</a:t>
          </a:r>
        </a:p>
      </dsp:txBody>
      <dsp:txXfrm>
        <a:off x="42151" y="2753230"/>
        <a:ext cx="10431298" cy="77915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497487-C05B-9C4D-B6B5-20B4770635F2}">
      <dsp:nvSpPr>
        <dsp:cNvPr id="0" name=""/>
        <dsp:cNvSpPr/>
      </dsp:nvSpPr>
      <dsp:spPr>
        <a:xfrm>
          <a:off x="0" y="0"/>
          <a:ext cx="3286125" cy="4351338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199" tIns="330200" rIns="256199" bIns="33020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i="1" kern="1200"/>
            <a:t>Function</a:t>
          </a:r>
          <a:r>
            <a:rPr lang="en-US" sz="2400" kern="1200"/>
            <a:t>: Removes topItem from stack and returns it in item.</a:t>
          </a:r>
        </a:p>
      </dsp:txBody>
      <dsp:txXfrm>
        <a:off x="0" y="1653508"/>
        <a:ext cx="3286125" cy="2610802"/>
      </dsp:txXfrm>
    </dsp:sp>
    <dsp:sp modelId="{D8A7A1B8-FE0B-AF4A-ADBF-E537E2CC2C84}">
      <dsp:nvSpPr>
        <dsp:cNvPr id="0" name=""/>
        <dsp:cNvSpPr/>
      </dsp:nvSpPr>
      <dsp:spPr>
        <a:xfrm>
          <a:off x="990361" y="435133"/>
          <a:ext cx="1305401" cy="1305401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774" tIns="12700" rIns="101774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1181533" y="626305"/>
        <a:ext cx="923057" cy="923057"/>
      </dsp:txXfrm>
    </dsp:sp>
    <dsp:sp modelId="{1BD0E0CE-FCE6-F846-BB0F-683725D56100}">
      <dsp:nvSpPr>
        <dsp:cNvPr id="0" name=""/>
        <dsp:cNvSpPr/>
      </dsp:nvSpPr>
      <dsp:spPr>
        <a:xfrm>
          <a:off x="0" y="4351266"/>
          <a:ext cx="3286125" cy="72"/>
        </a:xfrm>
        <a:prstGeom prst="rect">
          <a:avLst/>
        </a:prstGeom>
        <a:solidFill>
          <a:schemeClr val="accent5">
            <a:hueOff val="-1351709"/>
            <a:satOff val="-3484"/>
            <a:lumOff val="-2353"/>
            <a:alphaOff val="0"/>
          </a:schemeClr>
        </a:solidFill>
        <a:ln w="12700" cap="flat" cmpd="sng" algn="ctr">
          <a:solidFill>
            <a:schemeClr val="accent5">
              <a:hueOff val="-1351709"/>
              <a:satOff val="-3484"/>
              <a:lumOff val="-235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D576B4-E114-7741-AAE1-6CE258A73BEB}">
      <dsp:nvSpPr>
        <dsp:cNvPr id="0" name=""/>
        <dsp:cNvSpPr/>
      </dsp:nvSpPr>
      <dsp:spPr>
        <a:xfrm>
          <a:off x="3614737" y="0"/>
          <a:ext cx="3286125" cy="4351338"/>
        </a:xfrm>
        <a:prstGeom prst="rect">
          <a:avLst/>
        </a:prstGeom>
        <a:solidFill>
          <a:schemeClr val="accent5">
            <a:tint val="40000"/>
            <a:alpha val="90000"/>
            <a:hueOff val="-3369881"/>
            <a:satOff val="-11416"/>
            <a:lumOff val="-1464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3369881"/>
              <a:satOff val="-11416"/>
              <a:lumOff val="-146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199" tIns="330200" rIns="256199" bIns="33020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i="1" kern="1200"/>
            <a:t>Preconditions</a:t>
          </a:r>
          <a:r>
            <a:rPr lang="en-US" sz="2400" kern="1200"/>
            <a:t>: Stack has been initialized and is not empty.</a:t>
          </a:r>
        </a:p>
      </dsp:txBody>
      <dsp:txXfrm>
        <a:off x="3614737" y="1653508"/>
        <a:ext cx="3286125" cy="2610802"/>
      </dsp:txXfrm>
    </dsp:sp>
    <dsp:sp modelId="{1519AC36-7BE9-D34E-A0A5-BEF635FADF72}">
      <dsp:nvSpPr>
        <dsp:cNvPr id="0" name=""/>
        <dsp:cNvSpPr/>
      </dsp:nvSpPr>
      <dsp:spPr>
        <a:xfrm>
          <a:off x="4605099" y="435133"/>
          <a:ext cx="1305401" cy="1305401"/>
        </a:xfrm>
        <a:prstGeom prst="ellipse">
          <a:avLst/>
        </a:prstGeom>
        <a:solidFill>
          <a:schemeClr val="accent5">
            <a:hueOff val="-2703417"/>
            <a:satOff val="-6968"/>
            <a:lumOff val="-4706"/>
            <a:alphaOff val="0"/>
          </a:schemeClr>
        </a:solidFill>
        <a:ln w="12700" cap="flat" cmpd="sng" algn="ctr">
          <a:solidFill>
            <a:schemeClr val="accent5">
              <a:hueOff val="-2703417"/>
              <a:satOff val="-6968"/>
              <a:lumOff val="-470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774" tIns="12700" rIns="101774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4796271" y="626305"/>
        <a:ext cx="923057" cy="923057"/>
      </dsp:txXfrm>
    </dsp:sp>
    <dsp:sp modelId="{AF95D9E7-A3E3-5743-9616-47797AD9BD8F}">
      <dsp:nvSpPr>
        <dsp:cNvPr id="0" name=""/>
        <dsp:cNvSpPr/>
      </dsp:nvSpPr>
      <dsp:spPr>
        <a:xfrm>
          <a:off x="3614737" y="4351266"/>
          <a:ext cx="3286125" cy="72"/>
        </a:xfrm>
        <a:prstGeom prst="rect">
          <a:avLst/>
        </a:prstGeom>
        <a:solidFill>
          <a:schemeClr val="accent5">
            <a:hueOff val="-4055126"/>
            <a:satOff val="-10451"/>
            <a:lumOff val="-7059"/>
            <a:alphaOff val="0"/>
          </a:schemeClr>
        </a:solidFill>
        <a:ln w="12700" cap="flat" cmpd="sng" algn="ctr">
          <a:solidFill>
            <a:schemeClr val="accent5">
              <a:hueOff val="-4055126"/>
              <a:satOff val="-10451"/>
              <a:lumOff val="-705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2B257B-8A1D-2D4A-805D-FCC2C8345E98}">
      <dsp:nvSpPr>
        <dsp:cNvPr id="0" name=""/>
        <dsp:cNvSpPr/>
      </dsp:nvSpPr>
      <dsp:spPr>
        <a:xfrm>
          <a:off x="7229475" y="0"/>
          <a:ext cx="3286125" cy="4351338"/>
        </a:xfrm>
        <a:prstGeom prst="rect">
          <a:avLst/>
        </a:prstGeom>
        <a:solidFill>
          <a:schemeClr val="accent5">
            <a:tint val="40000"/>
            <a:alpha val="90000"/>
            <a:hueOff val="-6739762"/>
            <a:satOff val="-22832"/>
            <a:lumOff val="-2928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6739762"/>
              <a:satOff val="-22832"/>
              <a:lumOff val="-29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199" tIns="330200" rIns="256199" bIns="33020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i="1" kern="1200"/>
            <a:t>Postconditions</a:t>
          </a:r>
          <a:r>
            <a:rPr lang="en-US" sz="2400" kern="1200"/>
            <a:t>: Top element has been removed from stack and item is a copy of the removed element. </a:t>
          </a:r>
        </a:p>
      </dsp:txBody>
      <dsp:txXfrm>
        <a:off x="7229475" y="1653508"/>
        <a:ext cx="3286125" cy="2610802"/>
      </dsp:txXfrm>
    </dsp:sp>
    <dsp:sp modelId="{5FC5DAA6-02EC-6045-BA4D-819E30B1D57E}">
      <dsp:nvSpPr>
        <dsp:cNvPr id="0" name=""/>
        <dsp:cNvSpPr/>
      </dsp:nvSpPr>
      <dsp:spPr>
        <a:xfrm>
          <a:off x="8219836" y="435133"/>
          <a:ext cx="1305401" cy="1305401"/>
        </a:xfrm>
        <a:prstGeom prst="ellipse">
          <a:avLst/>
        </a:prstGeom>
        <a:solidFill>
          <a:schemeClr val="accent5">
            <a:hueOff val="-5406834"/>
            <a:satOff val="-13935"/>
            <a:lumOff val="-9412"/>
            <a:alphaOff val="0"/>
          </a:schemeClr>
        </a:solidFill>
        <a:ln w="12700" cap="flat" cmpd="sng" algn="ctr">
          <a:solidFill>
            <a:schemeClr val="accent5">
              <a:hueOff val="-5406834"/>
              <a:satOff val="-13935"/>
              <a:lumOff val="-941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774" tIns="12700" rIns="101774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8411008" y="626305"/>
        <a:ext cx="923057" cy="923057"/>
      </dsp:txXfrm>
    </dsp:sp>
    <dsp:sp modelId="{5866D878-338D-2245-962A-DE05E563E945}">
      <dsp:nvSpPr>
        <dsp:cNvPr id="0" name=""/>
        <dsp:cNvSpPr/>
      </dsp:nvSpPr>
      <dsp:spPr>
        <a:xfrm>
          <a:off x="7229475" y="4351266"/>
          <a:ext cx="3286125" cy="72"/>
        </a:xfrm>
        <a:prstGeom prst="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C47910-792E-E442-8828-750DF8F540F6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CD9985-52C6-7E47-8A8C-0F4C6D1180E9}">
      <dsp:nvSpPr>
        <dsp:cNvPr id="0" name=""/>
        <dsp:cNvSpPr/>
      </dsp:nvSpPr>
      <dsp:spPr>
        <a:xfrm>
          <a:off x="0" y="0"/>
          <a:ext cx="138010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Stack overflow</a:t>
          </a:r>
        </a:p>
      </dsp:txBody>
      <dsp:txXfrm>
        <a:off x="0" y="0"/>
        <a:ext cx="1380102" cy="1384035"/>
      </dsp:txXfrm>
    </dsp:sp>
    <dsp:sp modelId="{B2DC66AD-C493-C144-9C2E-22774811ABBD}">
      <dsp:nvSpPr>
        <dsp:cNvPr id="0" name=""/>
        <dsp:cNvSpPr/>
      </dsp:nvSpPr>
      <dsp:spPr>
        <a:xfrm>
          <a:off x="0" y="1384035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FB7EB7-0425-B440-A377-611208707D22}">
      <dsp:nvSpPr>
        <dsp:cNvPr id="0" name=""/>
        <dsp:cNvSpPr/>
      </dsp:nvSpPr>
      <dsp:spPr>
        <a:xfrm>
          <a:off x="0" y="1384035"/>
          <a:ext cx="138010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The condition resulting from trying to push an element onto a full stack.</a:t>
          </a:r>
        </a:p>
      </dsp:txBody>
      <dsp:txXfrm>
        <a:off x="0" y="1384035"/>
        <a:ext cx="1380102" cy="1384035"/>
      </dsp:txXfrm>
    </dsp:sp>
    <dsp:sp modelId="{03078310-D5C7-B943-B548-069DAF6CC39E}">
      <dsp:nvSpPr>
        <dsp:cNvPr id="0" name=""/>
        <dsp:cNvSpPr/>
      </dsp:nvSpPr>
      <dsp:spPr>
        <a:xfrm>
          <a:off x="1483610" y="1416203"/>
          <a:ext cx="5416901" cy="6433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if(!stack.IsFull())</a:t>
          </a:r>
        </a:p>
      </dsp:txBody>
      <dsp:txXfrm>
        <a:off x="1483610" y="1416203"/>
        <a:ext cx="5416901" cy="643360"/>
      </dsp:txXfrm>
    </dsp:sp>
    <dsp:sp modelId="{93C6442D-B94C-074D-8B21-B6C60C8A395A}">
      <dsp:nvSpPr>
        <dsp:cNvPr id="0" name=""/>
        <dsp:cNvSpPr/>
      </dsp:nvSpPr>
      <dsp:spPr>
        <a:xfrm>
          <a:off x="1380102" y="2059563"/>
          <a:ext cx="55204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76A763-2819-8947-A792-F64935E0648E}">
      <dsp:nvSpPr>
        <dsp:cNvPr id="0" name=""/>
        <dsp:cNvSpPr/>
      </dsp:nvSpPr>
      <dsp:spPr>
        <a:xfrm>
          <a:off x="1483610" y="2091731"/>
          <a:ext cx="5416901" cy="6433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stack.Push(item);</a:t>
          </a:r>
        </a:p>
      </dsp:txBody>
      <dsp:txXfrm>
        <a:off x="1483610" y="2091731"/>
        <a:ext cx="5416901" cy="643360"/>
      </dsp:txXfrm>
    </dsp:sp>
    <dsp:sp modelId="{99F020B1-320C-0041-AEFA-6246F3183BE9}">
      <dsp:nvSpPr>
        <dsp:cNvPr id="0" name=""/>
        <dsp:cNvSpPr/>
      </dsp:nvSpPr>
      <dsp:spPr>
        <a:xfrm>
          <a:off x="1380102" y="2735091"/>
          <a:ext cx="55204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DDD009-4C4D-B945-A2D1-C218A6A17D1C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08FCBC-08CA-CA40-BA17-19C013216332}">
      <dsp:nvSpPr>
        <dsp:cNvPr id="0" name=""/>
        <dsp:cNvSpPr/>
      </dsp:nvSpPr>
      <dsp:spPr>
        <a:xfrm>
          <a:off x="0" y="2768070"/>
          <a:ext cx="138010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Stack underflow</a:t>
          </a:r>
        </a:p>
      </dsp:txBody>
      <dsp:txXfrm>
        <a:off x="0" y="2768070"/>
        <a:ext cx="1380102" cy="1384035"/>
      </dsp:txXfrm>
    </dsp:sp>
    <dsp:sp modelId="{AC2FD029-370E-684E-B14C-96C9EDF696EC}">
      <dsp:nvSpPr>
        <dsp:cNvPr id="0" name=""/>
        <dsp:cNvSpPr/>
      </dsp:nvSpPr>
      <dsp:spPr>
        <a:xfrm>
          <a:off x="0" y="4152105"/>
          <a:ext cx="690051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EF29D8-C8F7-8C43-B2EA-0F3E9E787632}">
      <dsp:nvSpPr>
        <dsp:cNvPr id="0" name=""/>
        <dsp:cNvSpPr/>
      </dsp:nvSpPr>
      <dsp:spPr>
        <a:xfrm>
          <a:off x="0" y="4152105"/>
          <a:ext cx="138010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The condition resulting from trying to pop an empty stack.</a:t>
          </a:r>
        </a:p>
      </dsp:txBody>
      <dsp:txXfrm>
        <a:off x="0" y="4152105"/>
        <a:ext cx="1380102" cy="1384035"/>
      </dsp:txXfrm>
    </dsp:sp>
    <dsp:sp modelId="{DB72EF6E-2420-804B-8BD4-F9FF5C188CF3}">
      <dsp:nvSpPr>
        <dsp:cNvPr id="0" name=""/>
        <dsp:cNvSpPr/>
      </dsp:nvSpPr>
      <dsp:spPr>
        <a:xfrm>
          <a:off x="1483610" y="4184273"/>
          <a:ext cx="5416901" cy="6433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if(!stack.IsEmpty())</a:t>
          </a:r>
        </a:p>
      </dsp:txBody>
      <dsp:txXfrm>
        <a:off x="1483610" y="4184273"/>
        <a:ext cx="5416901" cy="643360"/>
      </dsp:txXfrm>
    </dsp:sp>
    <dsp:sp modelId="{B8F1C5BF-A4EF-7946-8360-637377ABEB78}">
      <dsp:nvSpPr>
        <dsp:cNvPr id="0" name=""/>
        <dsp:cNvSpPr/>
      </dsp:nvSpPr>
      <dsp:spPr>
        <a:xfrm>
          <a:off x="1380102" y="4827633"/>
          <a:ext cx="55204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0EF22E-F54D-834B-A569-5B5229E36911}">
      <dsp:nvSpPr>
        <dsp:cNvPr id="0" name=""/>
        <dsp:cNvSpPr/>
      </dsp:nvSpPr>
      <dsp:spPr>
        <a:xfrm>
          <a:off x="1483610" y="4859801"/>
          <a:ext cx="5416901" cy="6433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stack.Pop(item);</a:t>
          </a:r>
        </a:p>
      </dsp:txBody>
      <dsp:txXfrm>
        <a:off x="1483610" y="4859801"/>
        <a:ext cx="5416901" cy="643360"/>
      </dsp:txXfrm>
    </dsp:sp>
    <dsp:sp modelId="{1FDDCA48-022B-8343-9BE4-780417BC5849}">
      <dsp:nvSpPr>
        <dsp:cNvPr id="0" name=""/>
        <dsp:cNvSpPr/>
      </dsp:nvSpPr>
      <dsp:spPr>
        <a:xfrm>
          <a:off x="1380102" y="5503162"/>
          <a:ext cx="55204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E2F9E5-A623-EA49-A6F9-148CD36AFCFD}">
      <dsp:nvSpPr>
        <dsp:cNvPr id="0" name=""/>
        <dsp:cNvSpPr/>
      </dsp:nvSpPr>
      <dsp:spPr>
        <a:xfrm>
          <a:off x="0" y="75743"/>
          <a:ext cx="6263640" cy="11536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Postfix notation is another way of writing arithmetic expressions.</a:t>
          </a:r>
        </a:p>
      </dsp:txBody>
      <dsp:txXfrm>
        <a:off x="56315" y="132058"/>
        <a:ext cx="6151010" cy="1040990"/>
      </dsp:txXfrm>
    </dsp:sp>
    <dsp:sp modelId="{46F2F54B-F099-6E49-BBCB-6C579602A8F3}">
      <dsp:nvSpPr>
        <dsp:cNvPr id="0" name=""/>
        <dsp:cNvSpPr/>
      </dsp:nvSpPr>
      <dsp:spPr>
        <a:xfrm>
          <a:off x="0" y="1312883"/>
          <a:ext cx="6263640" cy="1153620"/>
        </a:xfrm>
        <a:prstGeom prst="roundRect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In postfix notation, the operator is written after the two operands.</a:t>
          </a:r>
        </a:p>
      </dsp:txBody>
      <dsp:txXfrm>
        <a:off x="56315" y="1369198"/>
        <a:ext cx="6151010" cy="1040990"/>
      </dsp:txXfrm>
    </dsp:sp>
    <dsp:sp modelId="{D37661E0-BBB3-AA4E-BF32-9700921E3FCA}">
      <dsp:nvSpPr>
        <dsp:cNvPr id="0" name=""/>
        <dsp:cNvSpPr/>
      </dsp:nvSpPr>
      <dsp:spPr>
        <a:xfrm>
          <a:off x="0" y="2466503"/>
          <a:ext cx="6263640" cy="4802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871" tIns="36830" rIns="206248" bIns="36830" numCol="1" spcCol="1270" anchor="t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300" i="1" kern="1200"/>
            <a:t>infix</a:t>
          </a:r>
          <a:r>
            <a:rPr lang="en-US" sz="2300" kern="1200"/>
            <a:t>: 2+5    </a:t>
          </a:r>
          <a:r>
            <a:rPr lang="en-US" sz="2300" i="1" kern="1200"/>
            <a:t>postfix</a:t>
          </a:r>
          <a:r>
            <a:rPr lang="en-US" sz="2300" kern="1200"/>
            <a:t>: 2 5 +</a:t>
          </a:r>
        </a:p>
      </dsp:txBody>
      <dsp:txXfrm>
        <a:off x="0" y="2466503"/>
        <a:ext cx="6263640" cy="480240"/>
      </dsp:txXfrm>
    </dsp:sp>
    <dsp:sp modelId="{5EB10EE0-6767-6148-8C42-7095DC7348DB}">
      <dsp:nvSpPr>
        <dsp:cNvPr id="0" name=""/>
        <dsp:cNvSpPr/>
      </dsp:nvSpPr>
      <dsp:spPr>
        <a:xfrm>
          <a:off x="0" y="2946743"/>
          <a:ext cx="6263640" cy="1153620"/>
        </a:xfrm>
        <a:prstGeom prst="roundRect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Expressions are evaluated from left to right.</a:t>
          </a:r>
        </a:p>
      </dsp:txBody>
      <dsp:txXfrm>
        <a:off x="56315" y="3003058"/>
        <a:ext cx="6151010" cy="1040990"/>
      </dsp:txXfrm>
    </dsp:sp>
    <dsp:sp modelId="{548779E9-A654-A846-BA9B-2CE0AD8388E9}">
      <dsp:nvSpPr>
        <dsp:cNvPr id="0" name=""/>
        <dsp:cNvSpPr/>
      </dsp:nvSpPr>
      <dsp:spPr>
        <a:xfrm>
          <a:off x="0" y="4183884"/>
          <a:ext cx="6263640" cy="1153620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Precedence rules and parentheses are never needed!!</a:t>
          </a:r>
        </a:p>
      </dsp:txBody>
      <dsp:txXfrm>
        <a:off x="56315" y="4240199"/>
        <a:ext cx="6151010" cy="104099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7D8ACA-900E-5342-AFBB-069BE625CFB5}">
      <dsp:nvSpPr>
        <dsp:cNvPr id="0" name=""/>
        <dsp:cNvSpPr/>
      </dsp:nvSpPr>
      <dsp:spPr>
        <a:xfrm>
          <a:off x="47" y="34028"/>
          <a:ext cx="4503589" cy="80640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13792" rIns="199136" bIns="113792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What is a queue?</a:t>
          </a:r>
        </a:p>
      </dsp:txBody>
      <dsp:txXfrm>
        <a:off x="47" y="34028"/>
        <a:ext cx="4503589" cy="806400"/>
      </dsp:txXfrm>
    </dsp:sp>
    <dsp:sp modelId="{C1982ADA-1B63-E642-98B5-F8960E2D377C}">
      <dsp:nvSpPr>
        <dsp:cNvPr id="0" name=""/>
        <dsp:cNvSpPr/>
      </dsp:nvSpPr>
      <dsp:spPr>
        <a:xfrm>
          <a:off x="47" y="840428"/>
          <a:ext cx="4503589" cy="2344230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49352" rIns="199136" bIns="224028" numCol="1" spcCol="1270" anchor="t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800" kern="1200"/>
            <a:t>A data structure of ordered items such that items can be inserted only at one end and removed at the other end.</a:t>
          </a:r>
        </a:p>
      </dsp:txBody>
      <dsp:txXfrm>
        <a:off x="47" y="840428"/>
        <a:ext cx="4503589" cy="2344230"/>
      </dsp:txXfrm>
    </dsp:sp>
    <dsp:sp modelId="{9E19F40C-94FC-3D48-A3F2-E90C9D6D013C}">
      <dsp:nvSpPr>
        <dsp:cNvPr id="0" name=""/>
        <dsp:cNvSpPr/>
      </dsp:nvSpPr>
      <dsp:spPr>
        <a:xfrm>
          <a:off x="5134139" y="34028"/>
          <a:ext cx="4503589" cy="806400"/>
        </a:xfrm>
        <a:prstGeom prst="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13792" rIns="199136" bIns="113792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Example</a:t>
          </a:r>
        </a:p>
      </dsp:txBody>
      <dsp:txXfrm>
        <a:off x="5134139" y="34028"/>
        <a:ext cx="4503589" cy="806400"/>
      </dsp:txXfrm>
    </dsp:sp>
    <dsp:sp modelId="{C78061E2-14EE-F74A-9079-CE1C444C2A15}">
      <dsp:nvSpPr>
        <dsp:cNvPr id="0" name=""/>
        <dsp:cNvSpPr/>
      </dsp:nvSpPr>
      <dsp:spPr>
        <a:xfrm>
          <a:off x="5134139" y="840428"/>
          <a:ext cx="4503589" cy="2344230"/>
        </a:xfrm>
        <a:prstGeom prst="rect">
          <a:avLst/>
        </a:prstGeom>
        <a:solidFill>
          <a:schemeClr val="accent2">
            <a:tint val="40000"/>
            <a:alpha val="90000"/>
            <a:hueOff val="-849226"/>
            <a:satOff val="-75346"/>
            <a:lumOff val="-76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849226"/>
              <a:satOff val="-75346"/>
              <a:lumOff val="-76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49352" rIns="199136" bIns="224028" numCol="1" spcCol="1270" anchor="t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800" kern="1200"/>
            <a:t>A line at the supermarket</a:t>
          </a:r>
        </a:p>
      </dsp:txBody>
      <dsp:txXfrm>
        <a:off x="5134139" y="840428"/>
        <a:ext cx="4503589" cy="234423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B6C8C6-5CF0-1246-9531-4E5691F7A93F}">
      <dsp:nvSpPr>
        <dsp:cNvPr id="0" name=""/>
        <dsp:cNvSpPr/>
      </dsp:nvSpPr>
      <dsp:spPr>
        <a:xfrm rot="5400000">
          <a:off x="5925666" y="-2299022"/>
          <a:ext cx="1256042" cy="616817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47625" rIns="95250" bIns="47625" numCol="1" spcCol="1270" anchor="ctr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500" kern="1200"/>
            <a:t>Enqueue - Add an item to the queue 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500" kern="1200"/>
            <a:t>Dequeue - Remove an item from the queue</a:t>
          </a:r>
        </a:p>
      </dsp:txBody>
      <dsp:txXfrm rot="-5400000">
        <a:off x="3469600" y="218359"/>
        <a:ext cx="6106861" cy="1133412"/>
      </dsp:txXfrm>
    </dsp:sp>
    <dsp:sp modelId="{C53D3E52-4DA4-474B-B7E2-43D32F542181}">
      <dsp:nvSpPr>
        <dsp:cNvPr id="0" name=""/>
        <dsp:cNvSpPr/>
      </dsp:nvSpPr>
      <dsp:spPr>
        <a:xfrm>
          <a:off x="0" y="39"/>
          <a:ext cx="3469599" cy="157005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What can we do with a queue?</a:t>
          </a:r>
        </a:p>
      </dsp:txBody>
      <dsp:txXfrm>
        <a:off x="76644" y="76683"/>
        <a:ext cx="3316311" cy="1416765"/>
      </dsp:txXfrm>
    </dsp:sp>
    <dsp:sp modelId="{B77DAC30-4357-4342-9F68-66F4A4191943}">
      <dsp:nvSpPr>
        <dsp:cNvPr id="0" name=""/>
        <dsp:cNvSpPr/>
      </dsp:nvSpPr>
      <dsp:spPr>
        <a:xfrm>
          <a:off x="0" y="1648595"/>
          <a:ext cx="3469599" cy="157005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These ops are also called insert and getFront in order to simplify things.</a:t>
          </a:r>
        </a:p>
      </dsp:txBody>
      <dsp:txXfrm>
        <a:off x="76644" y="1725239"/>
        <a:ext cx="3316311" cy="1416765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105309-31E6-E448-8FE9-B320E1D1E8F0}">
      <dsp:nvSpPr>
        <dsp:cNvPr id="0" name=""/>
        <dsp:cNvSpPr/>
      </dsp:nvSpPr>
      <dsp:spPr>
        <a:xfrm>
          <a:off x="0" y="2530579"/>
          <a:ext cx="10927829" cy="166033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472" tIns="220472" rIns="220472" bIns="220472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What are some applications of queues?</a:t>
          </a:r>
        </a:p>
      </dsp:txBody>
      <dsp:txXfrm>
        <a:off x="0" y="2530579"/>
        <a:ext cx="10927829" cy="896580"/>
      </dsp:txXfrm>
    </dsp:sp>
    <dsp:sp modelId="{211E5D4C-8C66-EE43-8070-04744357E1B3}">
      <dsp:nvSpPr>
        <dsp:cNvPr id="0" name=""/>
        <dsp:cNvSpPr/>
      </dsp:nvSpPr>
      <dsp:spPr>
        <a:xfrm>
          <a:off x="5335" y="3393953"/>
          <a:ext cx="3639052" cy="763753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0" tIns="31750" rIns="17780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Round-robin scheduling in processors</a:t>
          </a:r>
        </a:p>
      </dsp:txBody>
      <dsp:txXfrm>
        <a:off x="5335" y="3393953"/>
        <a:ext cx="3639052" cy="763753"/>
      </dsp:txXfrm>
    </dsp:sp>
    <dsp:sp modelId="{E2CB774B-525C-C44E-BA32-E48E39DAA157}">
      <dsp:nvSpPr>
        <dsp:cNvPr id="0" name=""/>
        <dsp:cNvSpPr/>
      </dsp:nvSpPr>
      <dsp:spPr>
        <a:xfrm>
          <a:off x="3644388" y="3393953"/>
          <a:ext cx="3639052" cy="763753"/>
        </a:xfrm>
        <a:prstGeom prst="rect">
          <a:avLst/>
        </a:prstGeom>
        <a:solidFill>
          <a:schemeClr val="accent2">
            <a:tint val="40000"/>
            <a:alpha val="90000"/>
            <a:hueOff val="-424613"/>
            <a:satOff val="-37673"/>
            <a:lumOff val="-38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424613"/>
              <a:satOff val="-37673"/>
              <a:lumOff val="-38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0" tIns="31750" rIns="17780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Input/Output processing</a:t>
          </a:r>
        </a:p>
      </dsp:txBody>
      <dsp:txXfrm>
        <a:off x="3644388" y="3393953"/>
        <a:ext cx="3639052" cy="763753"/>
      </dsp:txXfrm>
    </dsp:sp>
    <dsp:sp modelId="{99A801D2-88C1-AC43-BABD-745F12CB015C}">
      <dsp:nvSpPr>
        <dsp:cNvPr id="0" name=""/>
        <dsp:cNvSpPr/>
      </dsp:nvSpPr>
      <dsp:spPr>
        <a:xfrm>
          <a:off x="7283440" y="3393953"/>
          <a:ext cx="3639052" cy="763753"/>
        </a:xfrm>
        <a:prstGeom prst="rect">
          <a:avLst/>
        </a:prstGeom>
        <a:solidFill>
          <a:schemeClr val="accent2">
            <a:tint val="40000"/>
            <a:alpha val="90000"/>
            <a:hueOff val="-849226"/>
            <a:satOff val="-75346"/>
            <a:lumOff val="-76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849226"/>
              <a:satOff val="-75346"/>
              <a:lumOff val="-76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0" tIns="31750" rIns="17780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Queueing of packets for delivery in networks</a:t>
          </a:r>
        </a:p>
      </dsp:txBody>
      <dsp:txXfrm>
        <a:off x="7283440" y="3393953"/>
        <a:ext cx="3639052" cy="763753"/>
      </dsp:txXfrm>
    </dsp:sp>
    <dsp:sp modelId="{5483EA62-BD4E-4D48-8E35-2308E4552EE4}">
      <dsp:nvSpPr>
        <dsp:cNvPr id="0" name=""/>
        <dsp:cNvSpPr/>
      </dsp:nvSpPr>
      <dsp:spPr>
        <a:xfrm rot="10800000">
          <a:off x="0" y="1890"/>
          <a:ext cx="10927829" cy="2553594"/>
        </a:xfrm>
        <a:prstGeom prst="upArrowCallou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472" tIns="220472" rIns="220472" bIns="220472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A queue is called a FIFO (First in-First out) data structure.</a:t>
          </a:r>
        </a:p>
      </dsp:txBody>
      <dsp:txXfrm rot="10800000">
        <a:off x="0" y="1890"/>
        <a:ext cx="10927829" cy="1659249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EDE955-344F-EA4D-AF44-AC36C725481B}">
      <dsp:nvSpPr>
        <dsp:cNvPr id="0" name=""/>
        <dsp:cNvSpPr/>
      </dsp:nvSpPr>
      <dsp:spPr>
        <a:xfrm>
          <a:off x="0" y="70433"/>
          <a:ext cx="6263640" cy="181467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There are two options for implementing a queue using an array:</a:t>
          </a:r>
        </a:p>
      </dsp:txBody>
      <dsp:txXfrm>
        <a:off x="88585" y="159018"/>
        <a:ext cx="6086470" cy="1637500"/>
      </dsp:txXfrm>
    </dsp:sp>
    <dsp:sp modelId="{D62CD855-FD81-F746-B660-629FA5CC7753}">
      <dsp:nvSpPr>
        <dsp:cNvPr id="0" name=""/>
        <dsp:cNvSpPr/>
      </dsp:nvSpPr>
      <dsp:spPr>
        <a:xfrm>
          <a:off x="0" y="1980144"/>
          <a:ext cx="6263640" cy="181467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Option 1:</a:t>
          </a:r>
        </a:p>
      </dsp:txBody>
      <dsp:txXfrm>
        <a:off x="88585" y="2068729"/>
        <a:ext cx="6086470" cy="1637500"/>
      </dsp:txXfrm>
    </dsp:sp>
    <dsp:sp modelId="{9CD56E34-9092-DF47-8616-968EE98BC78A}">
      <dsp:nvSpPr>
        <dsp:cNvPr id="0" name=""/>
        <dsp:cNvSpPr/>
      </dsp:nvSpPr>
      <dsp:spPr>
        <a:xfrm>
          <a:off x="0" y="3794814"/>
          <a:ext cx="6263640" cy="16394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871" tIns="41910" rIns="234696" bIns="41910" numCol="1" spcCol="1270" anchor="t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600" i="1" kern="1200"/>
            <a:t>Enqueue</a:t>
          </a:r>
          <a:r>
            <a:rPr lang="en-US" sz="2600" kern="1200"/>
            <a:t> at data[0] and shift all of the rest of the items in the array down to make room.</a:t>
          </a: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600" i="1" kern="1200"/>
            <a:t>Dequeue</a:t>
          </a:r>
          <a:r>
            <a:rPr lang="en-US" sz="2600" kern="1200"/>
            <a:t> from data[numItems-1]</a:t>
          </a:r>
        </a:p>
      </dsp:txBody>
      <dsp:txXfrm>
        <a:off x="0" y="3794814"/>
        <a:ext cx="6263640" cy="16394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A2D38C-4496-7B43-A486-0A46C8A5D6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31E500-2D6E-9846-A173-AB2178B3A78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C608B7-4AAB-F64E-8EDE-6D857DA6AA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3363A1-EDDC-844A-B85A-663D719220A2}" type="datetimeFigureOut">
              <a:rPr lang="en-US" smtClean="0"/>
              <a:t>3/16/22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2ABD74-6984-194B-9854-3B4D15A6C4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83755E-70E7-FC48-A290-21F67DA0C8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27A9BD-50FC-024C-BF47-C2195CF426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16341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3AA68B-0205-C94E-AC41-3104E53FCC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667EB8-9ACC-2C45-86D3-532FD565F1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2B0209-4359-964A-AB43-466598CFDC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3363A1-EDDC-844A-B85A-663D719220A2}" type="datetimeFigureOut">
              <a:rPr lang="en-US" smtClean="0"/>
              <a:t>3/16/22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DE949B-A3F1-AF4D-A4EF-377B516AE3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59145B-5416-5A47-956A-E9AC5772B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27A9BD-50FC-024C-BF47-C2195CF426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10783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397CEC-AD39-474A-A6E5-B7BC52AF03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4F81CD7-0CEA-114B-9E37-FBE9EC9D5C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18FBBA-F55B-F848-B5B5-EEDAADD361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3363A1-EDDC-844A-B85A-663D719220A2}" type="datetimeFigureOut">
              <a:rPr lang="en-US" smtClean="0"/>
              <a:t>3/16/22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910327-EDF8-2D49-B751-DF4B82E42E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49AD8E-4150-D64F-9F62-BD26A7EFE0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27A9BD-50FC-024C-BF47-C2195CF426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18389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080CED-E302-4946-8917-C17CF75CDC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90F950-04ED-264D-8E70-81FD09EE8B4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7496D4-78A2-2E4D-B01D-C27311A719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E5CCBA-1E4F-7743-83E0-796AD8A72E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3363A1-EDDC-844A-B85A-663D719220A2}" type="datetimeFigureOut">
              <a:rPr lang="en-US" smtClean="0"/>
              <a:t>3/16/22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54F99CC-0DCA-2340-8D46-022480AB67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DF612B-C669-4C47-BFE0-F38A7BB0B7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27A9BD-50FC-024C-BF47-C2195CF426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57541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A34B2F-8077-0549-A439-D866807512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1EC316-A768-3D4F-BE67-801BC96C92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D248189-CAFD-6847-99AE-A9FF6ADFD3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9E4FC91-B173-C845-8B98-7C6FEF100A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EC671E8-CA42-194E-AE29-D39413EA35E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2458759-BBF2-7D4A-A594-97C50142B6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3363A1-EDDC-844A-B85A-663D719220A2}" type="datetimeFigureOut">
              <a:rPr lang="en-US" smtClean="0"/>
              <a:t>3/16/22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C935A75-C0EB-5C42-8E39-73BF53C3AE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C5F5988-37C5-5941-BA9B-48F309EC3D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27A9BD-50FC-024C-BF47-C2195CF426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25276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1B74D7-F2AE-194E-8474-816D82399E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8CF86AA-40F3-2045-BB2A-68EA9A9AA5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3363A1-EDDC-844A-B85A-663D719220A2}" type="datetimeFigureOut">
              <a:rPr lang="en-US" smtClean="0"/>
              <a:t>3/16/22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299BBD7-D0FD-BE4B-AE8C-4905E75D27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2EC897-0575-EE44-8E3F-D5F18C3910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27A9BD-50FC-024C-BF47-C2195CF426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5931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FC4485C-7626-4D42-AACC-4081F55762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3363A1-EDDC-844A-B85A-663D719220A2}" type="datetimeFigureOut">
              <a:rPr lang="en-US" smtClean="0"/>
              <a:t>3/16/22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163B473-ADF5-5549-87AD-316A1BEE76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067A502-4154-744C-89D8-CC3F2F8BEF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27A9BD-50FC-024C-BF47-C2195CF426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33482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A6035D-E921-884A-B85A-2C781C2F50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0F30CD-D59B-354A-8D2C-B5332C9316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D18D11C-1AF0-A948-BACF-9F82EB6B67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12CF90-F3CA-DF4F-929F-E1701F6BFA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3363A1-EDDC-844A-B85A-663D719220A2}" type="datetimeFigureOut">
              <a:rPr lang="en-US" smtClean="0"/>
              <a:t>3/16/22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739202-9FFD-384A-9AC4-CFED7896D9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63C234-815E-CA45-891B-C9390960D7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27A9BD-50FC-024C-BF47-C2195CF426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50082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76678E-23C6-414C-9EC5-AA0733000A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03F097-FE14-984C-BB7E-95B0D7779CA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AC1CBFC-D6B2-3441-9093-8D918DCDDE7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BB1546-65B9-9141-AC5D-98F444C323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3363A1-EDDC-844A-B85A-663D719220A2}" type="datetimeFigureOut">
              <a:rPr lang="en-US" smtClean="0"/>
              <a:t>3/16/22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6E06293-5B83-A24C-A982-4B6D4E525F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8EDB60-EABE-4F4C-B53F-72D9F1C246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27A9BD-50FC-024C-BF47-C2195CF426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86087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D3C01A-B308-5F48-AE30-588E3FD6E6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1CCD693-F14A-2345-BE98-F6F5B104F6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6BF6CC-A54C-174F-8FCC-D63F4E4BE1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3363A1-EDDC-844A-B85A-663D719220A2}" type="datetimeFigureOut">
              <a:rPr lang="en-US" smtClean="0"/>
              <a:t>3/16/22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2ADA1E-DEE5-564A-97B2-A2FA3C97F2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B6612A-97E2-5B4C-AB70-28370E2BD1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27A9BD-50FC-024C-BF47-C2195CF426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98827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21F9F5E-5BA5-9D4C-AAF2-1533E0EEED8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ED64823-96DC-9E40-87E3-2ACB66F0F86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E6BDC4-CCC4-E244-843E-7DE7A2B894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3363A1-EDDC-844A-B85A-663D719220A2}" type="datetimeFigureOut">
              <a:rPr lang="en-US" smtClean="0"/>
              <a:t>3/16/22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31A79B-F219-7B45-86B3-CFBC4BCA60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966811-225F-1F46-BD2E-BC7779FCA1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27A9BD-50FC-024C-BF47-C2195CF426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85760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27305CF-4870-794A-BA75-917515EDF5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D9A517-E9D5-224A-8E56-B27441D253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DC6189-1E0A-FD4A-BD5D-2F4DCB0C779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3363A1-EDDC-844A-B85A-663D719220A2}" type="datetimeFigureOut">
              <a:rPr lang="en-US" smtClean="0"/>
              <a:t>3/16/22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39A713-2179-8948-ACED-FC834831211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2C8375-BC9D-374D-82C8-3B6EEF279F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27A9BD-50FC-024C-BF47-C2195CF426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47435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8320351-9FA2-4A26-885B-BB8F3E4902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8CD2EFB-78C2-4C6E-A6B9-4ED12FAD5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6199A42-0F0D-BCAC-E34E-0BB19A70954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/>
          <a:stretch/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57AB369-FD38-0B41-AE5A-FD25E9E292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600427"/>
            <a:ext cx="9875520" cy="3299902"/>
          </a:xfrm>
        </p:spPr>
        <p:txBody>
          <a:bodyPr>
            <a:normAutofit/>
          </a:bodyPr>
          <a:lstStyle/>
          <a:p>
            <a:pPr algn="l"/>
            <a:r>
              <a:rPr lang="en-US" sz="8200">
                <a:solidFill>
                  <a:srgbClr val="FFFFFF"/>
                </a:solidFill>
              </a:rPr>
              <a:t>Simple Data Structures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BBDA43-05BA-BC44-926C-0F9BF366DC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9536" y="4072045"/>
            <a:ext cx="9875520" cy="1414355"/>
          </a:xfrm>
        </p:spPr>
        <p:txBody>
          <a:bodyPr>
            <a:normAutofit/>
          </a:bodyPr>
          <a:lstStyle/>
          <a:p>
            <a:pPr algn="l"/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1025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EFF7B1-6CB7-47D1-AD37-B870CA2B21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FA2962B-21B6-4689-A95D-A8FF6ADE4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745280D-ED36-41FE-8EB1-CE597C99CF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117348" y="774914"/>
            <a:ext cx="304800" cy="429768"/>
            <a:chOff x="215328" y="-46937"/>
            <a:chExt cx="304800" cy="2773841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D26CEB3-5AE4-4088-AD63-396DB50F28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AA9279A-AD34-474C-834E-6BF658144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B3589559-7D9A-4ECD-90BB-A5565E2DAE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701B1A71-DCEA-4EB2-8133-98A2CD6F0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80E95A5C-1E97-41C3-9DEC-245FF6DEB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8D3C3374-C720-4FCD-B6CD-AEF1D1A61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7639E2EF-4D23-4EA3-B29E-D6362FF722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730820A4-6CEA-4BF7-8DE4-F5B2D2EB23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F320E002-8AED-4D4F-A104-0585FFFB9A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6A0BF3F3-3A09-42CE-9483-114BD01DD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B233BD5C-DFC7-4EB7-B348-7C9B5B8D0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7" name="Rectangle 26">
            <a:extLst>
              <a:ext uri="{FF2B5EF4-FFF2-40B4-BE49-F238E27FC236}">
                <a16:creationId xmlns:a16="http://schemas.microsoft.com/office/drawing/2014/main" id="{A00D2CE1-35C1-46E6-BD59-CEE668BD90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A58DCE86-9AE1-46D1-96D6-04B8B3EDF6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89B74739-D423-4F25-A976-0A6CD86D17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6018E700-FF08-42AA-9237-24E7A74AD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46B3488A-8A55-403E-B9C9-75AFA0CF53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15089B9D-BA8D-4A64-B95F-33940D9D68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E18403B7-F2C7-4C07-8522-21C319109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23B58CC6-A99E-43AF-A467-256F19287F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8FE97852-3A18-4317-B17E-8C45174F9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F9D0BC6E-6D0B-4589-B1BF-372BAA3839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30B892E-E062-4B0A-B79E-E55D36EC9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8D1A4DF9-C28A-4C0A-B273-702F0C4880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3AE980B-62E5-DD4A-8848-B01E6C554C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495992"/>
            <a:ext cx="4195140" cy="5638831"/>
          </a:xfrm>
          <a:noFill/>
        </p:spPr>
        <p:txBody>
          <a:bodyPr anchor="ctr">
            <a:normAutofit/>
          </a:bodyPr>
          <a:lstStyle/>
          <a:p>
            <a:r>
              <a:rPr lang="en-US" sz="4800"/>
              <a:t>Itinerary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BA427D4-B878-777B-DBDB-67FEE05F73B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59228394"/>
              </p:ext>
            </p:extLst>
          </p:nvPr>
        </p:nvGraphicFramePr>
        <p:xfrm>
          <a:off x="4915947" y="866585"/>
          <a:ext cx="6253722" cy="50561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155118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D7A453D2-15D8-4403-815F-291FA1634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161EA6B-09CA-445B-AB0D-8DF76FA92D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B352BBB9-69A8-405C-9209-A9FE217AED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2BA8247A-9874-4F57-82F4-AEB016E661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A30C3CE4-8479-4B6E-9C21-D7B0CD89EF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F7BCD297-22FC-4ECD-95DC-8581D5E6B1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61A25F1-8873-4D98-B8D5-169EA0AC92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CB7BCAD9-3EF1-4FCE-AFA0-BD2C545A73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36649524-3638-4334-8ED6-539D10DF4B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A83BA4C-3E2C-1942-B762-BD3E422909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84915"/>
            <a:ext cx="4651076" cy="1951075"/>
          </a:xfrm>
          <a:noFill/>
        </p:spPr>
        <p:txBody>
          <a:bodyPr anchor="t">
            <a:normAutofit/>
          </a:bodyPr>
          <a:lstStyle/>
          <a:p>
            <a:r>
              <a:rPr lang="en-US" sz="4800">
                <a:solidFill>
                  <a:schemeClr val="bg1"/>
                </a:solidFill>
              </a:rPr>
              <a:t>Variables Revisited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518C8F32-17D5-D543-AF72-81CB84D91B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6080" y="684921"/>
            <a:ext cx="5674107" cy="1951087"/>
          </a:xfrm>
          <a:noFill/>
        </p:spPr>
        <p:txBody>
          <a:bodyPr anchor="t">
            <a:normAutofit/>
          </a:bodyPr>
          <a:lstStyle/>
          <a:p>
            <a:r>
              <a:rPr lang="en-US" sz="1700">
                <a:solidFill>
                  <a:schemeClr val="bg1"/>
                </a:solidFill>
              </a:rPr>
              <a:t>Variables in C# reflect those achieveable in other languages</a:t>
            </a:r>
          </a:p>
          <a:p>
            <a:endParaRPr lang="en-US" sz="1700">
              <a:solidFill>
                <a:schemeClr val="bg1"/>
              </a:solidFill>
            </a:endParaRPr>
          </a:p>
          <a:p>
            <a:r>
              <a:rPr lang="en-US" sz="1700">
                <a:solidFill>
                  <a:schemeClr val="bg1"/>
                </a:solidFill>
              </a:rPr>
              <a:t>Variables are strongly typed</a:t>
            </a:r>
          </a:p>
          <a:p>
            <a:endParaRPr lang="en-US" sz="1700">
              <a:solidFill>
                <a:schemeClr val="bg1"/>
              </a:solidFill>
            </a:endParaRPr>
          </a:p>
          <a:p>
            <a:r>
              <a:rPr lang="en-US" sz="1700">
                <a:solidFill>
                  <a:schemeClr val="bg1"/>
                </a:solidFill>
              </a:rPr>
              <a:t>Declaration and intialisation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B8114C98-A349-4111-A123-E8EAB86ABE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670FB431-AE18-414D-92F4-1D12D1991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24467063-D74E-4D42-8790-B9F6D69584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A1D19BAC-1681-47BC-AAF5-92FAFFF6F4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94347C2B-E846-452C-97AA-7E254FC1C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10EA2B35-7959-4C2A-84AA-FF5D94FED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3" name="Rectangle 32">
            <a:extLst>
              <a:ext uri="{FF2B5EF4-FFF2-40B4-BE49-F238E27FC236}">
                <a16:creationId xmlns:a16="http://schemas.microsoft.com/office/drawing/2014/main" id="{E2D3D3F2-ABBB-4453-B1C5-1BEBF7E4D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5" name="Group 34">
            <a:extLst>
              <a:ext uri="{FF2B5EF4-FFF2-40B4-BE49-F238E27FC236}">
                <a16:creationId xmlns:a16="http://schemas.microsoft.com/office/drawing/2014/main" id="{8214E4A5-A0D2-42C4-8D14-D2A7E495F0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7494D7A0-6B21-41E8-A7D3-0033BBB79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1E141D7D-32B0-448E-A666-EA8703AFCF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8D87E268-6345-420F-8B97-B37ED04100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35E1622E-7FA6-4760-A2BF-A8105EBF7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8" name="Content Placeholder 4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9EB3C785-8B85-2E43-8BBD-63C0651D3C9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866"/>
          <a:stretch/>
        </p:blipFill>
        <p:spPr>
          <a:xfrm>
            <a:off x="629638" y="2708781"/>
            <a:ext cx="10848063" cy="3496632"/>
          </a:xfrm>
          <a:prstGeom prst="rect">
            <a:avLst/>
          </a:prstGeom>
        </p:spPr>
      </p:pic>
      <p:grpSp>
        <p:nvGrpSpPr>
          <p:cNvPr id="41" name="Group 40">
            <a:extLst>
              <a:ext uri="{FF2B5EF4-FFF2-40B4-BE49-F238E27FC236}">
                <a16:creationId xmlns:a16="http://schemas.microsoft.com/office/drawing/2014/main" id="{AF19A774-30A5-488B-9BAF-629C64402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474192" y="2852760"/>
            <a:ext cx="304800" cy="429768"/>
            <a:chOff x="215328" y="-46937"/>
            <a:chExt cx="304800" cy="2773841"/>
          </a:xfrm>
        </p:grpSpPr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291EBF88-5B98-4258-A542-14C3AF2E52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8FBC2D58-9E3C-490D-BD7A-61EF07EA79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B6CF1BB4-1C1D-4EDE-BA26-0243FCF83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00C83729-E02F-4512-AFE7-F4792228BD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25667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D7A453D2-15D8-4403-815F-291FA1634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8161EA6B-09CA-445B-AB0D-8DF76FA92D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5" name="Group 74">
            <a:extLst>
              <a:ext uri="{FF2B5EF4-FFF2-40B4-BE49-F238E27FC236}">
                <a16:creationId xmlns:a16="http://schemas.microsoft.com/office/drawing/2014/main" id="{B352BBB9-69A8-405C-9209-A9FE217AED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76" name="Oval 75">
              <a:extLst>
                <a:ext uri="{FF2B5EF4-FFF2-40B4-BE49-F238E27FC236}">
                  <a16:creationId xmlns:a16="http://schemas.microsoft.com/office/drawing/2014/main" id="{2BA8247A-9874-4F57-82F4-AEB016E661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7" name="Oval 76">
              <a:extLst>
                <a:ext uri="{FF2B5EF4-FFF2-40B4-BE49-F238E27FC236}">
                  <a16:creationId xmlns:a16="http://schemas.microsoft.com/office/drawing/2014/main" id="{A30C3CE4-8479-4B6E-9C21-D7B0CD89EF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8" name="Oval 77">
              <a:extLst>
                <a:ext uri="{FF2B5EF4-FFF2-40B4-BE49-F238E27FC236}">
                  <a16:creationId xmlns:a16="http://schemas.microsoft.com/office/drawing/2014/main" id="{F7BCD297-22FC-4ECD-95DC-8581D5E6B1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9" name="Oval 78">
              <a:extLst>
                <a:ext uri="{FF2B5EF4-FFF2-40B4-BE49-F238E27FC236}">
                  <a16:creationId xmlns:a16="http://schemas.microsoft.com/office/drawing/2014/main" id="{061A25F1-8873-4D98-B8D5-169EA0AC92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0" name="Oval 79">
              <a:extLst>
                <a:ext uri="{FF2B5EF4-FFF2-40B4-BE49-F238E27FC236}">
                  <a16:creationId xmlns:a16="http://schemas.microsoft.com/office/drawing/2014/main" id="{CB7BCAD9-3EF1-4FCE-AFA0-BD2C545A73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1" name="Oval 80">
              <a:extLst>
                <a:ext uri="{FF2B5EF4-FFF2-40B4-BE49-F238E27FC236}">
                  <a16:creationId xmlns:a16="http://schemas.microsoft.com/office/drawing/2014/main" id="{36649524-3638-4334-8ED6-539D10DF4B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E9DFC52-40F1-4C4B-A919-BFEAE9946F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84915"/>
            <a:ext cx="4651076" cy="1951075"/>
          </a:xfrm>
          <a:noFill/>
        </p:spPr>
        <p:txBody>
          <a:bodyPr anchor="t">
            <a:normAutofit/>
          </a:bodyPr>
          <a:lstStyle/>
          <a:p>
            <a:r>
              <a:rPr lang="en-US" sz="4800">
                <a:solidFill>
                  <a:schemeClr val="bg1"/>
                </a:solidFill>
              </a:rPr>
              <a:t>Bigger storage structures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A1DF89-C660-C14E-B53B-CCBAE532C7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6080" y="684921"/>
            <a:ext cx="5674107" cy="1951087"/>
          </a:xfrm>
          <a:noFill/>
        </p:spPr>
        <p:txBody>
          <a:bodyPr anchor="t">
            <a:normAutofit/>
          </a:bodyPr>
          <a:lstStyle/>
          <a:p>
            <a:r>
              <a:rPr lang="en-US" sz="1800">
                <a:solidFill>
                  <a:schemeClr val="bg1"/>
                </a:solidFill>
              </a:rPr>
              <a:t>Consider the use of arrays</a:t>
            </a:r>
          </a:p>
          <a:p>
            <a:endParaRPr lang="en-US" sz="1800">
              <a:solidFill>
                <a:schemeClr val="bg1"/>
              </a:solidFill>
            </a:endParaRPr>
          </a:p>
          <a:p>
            <a:r>
              <a:rPr lang="en-US" sz="1800">
                <a:solidFill>
                  <a:schemeClr val="bg1"/>
                </a:solidFill>
              </a:rPr>
              <a:t>An array is a larger contiguous block of memory</a:t>
            </a:r>
          </a:p>
          <a:p>
            <a:endParaRPr lang="en-US" sz="1800">
              <a:solidFill>
                <a:schemeClr val="bg1"/>
              </a:solidFill>
            </a:endParaRPr>
          </a:p>
          <a:p>
            <a:r>
              <a:rPr lang="en-US" sz="1800">
                <a:solidFill>
                  <a:schemeClr val="bg1"/>
                </a:solidFill>
              </a:rPr>
              <a:t>This is used for storing like data </a:t>
            </a:r>
          </a:p>
          <a:p>
            <a:endParaRPr lang="en-US" sz="1800">
              <a:solidFill>
                <a:schemeClr val="bg1"/>
              </a:solidFill>
            </a:endParaRPr>
          </a:p>
          <a:p>
            <a:endParaRPr lang="en-US" sz="1800">
              <a:solidFill>
                <a:schemeClr val="bg1"/>
              </a:solidFill>
            </a:endParaRPr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B8114C98-A349-4111-A123-E8EAB86ABE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5" name="Group 84">
            <a:extLst>
              <a:ext uri="{FF2B5EF4-FFF2-40B4-BE49-F238E27FC236}">
                <a16:creationId xmlns:a16="http://schemas.microsoft.com/office/drawing/2014/main" id="{670FB431-AE18-414D-92F4-1D12D1991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86" name="Straight Connector 85">
              <a:extLst>
                <a:ext uri="{FF2B5EF4-FFF2-40B4-BE49-F238E27FC236}">
                  <a16:creationId xmlns:a16="http://schemas.microsoft.com/office/drawing/2014/main" id="{24467063-D74E-4D42-8790-B9F6D69584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>
              <a:extLst>
                <a:ext uri="{FF2B5EF4-FFF2-40B4-BE49-F238E27FC236}">
                  <a16:creationId xmlns:a16="http://schemas.microsoft.com/office/drawing/2014/main" id="{A1D19BAC-1681-47BC-AAF5-92FAFFF6F4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>
              <a:extLst>
                <a:ext uri="{FF2B5EF4-FFF2-40B4-BE49-F238E27FC236}">
                  <a16:creationId xmlns:a16="http://schemas.microsoft.com/office/drawing/2014/main" id="{94347C2B-E846-452C-97AA-7E254FC1C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>
              <a:extLst>
                <a:ext uri="{FF2B5EF4-FFF2-40B4-BE49-F238E27FC236}">
                  <a16:creationId xmlns:a16="http://schemas.microsoft.com/office/drawing/2014/main" id="{10EA2B35-7959-4C2A-84AA-FF5D94FED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1" name="Rectangle 90">
            <a:extLst>
              <a:ext uri="{FF2B5EF4-FFF2-40B4-BE49-F238E27FC236}">
                <a16:creationId xmlns:a16="http://schemas.microsoft.com/office/drawing/2014/main" id="{E2D3D3F2-ABBB-4453-B1C5-1BEBF7E4D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3" name="Group 92">
            <a:extLst>
              <a:ext uri="{FF2B5EF4-FFF2-40B4-BE49-F238E27FC236}">
                <a16:creationId xmlns:a16="http://schemas.microsoft.com/office/drawing/2014/main" id="{8214E4A5-A0D2-42C4-8D14-D2A7E495F0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94" name="Straight Connector 93">
              <a:extLst>
                <a:ext uri="{FF2B5EF4-FFF2-40B4-BE49-F238E27FC236}">
                  <a16:creationId xmlns:a16="http://schemas.microsoft.com/office/drawing/2014/main" id="{7494D7A0-6B21-41E8-A7D3-0033BBB79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Straight Connector 94">
              <a:extLst>
                <a:ext uri="{FF2B5EF4-FFF2-40B4-BE49-F238E27FC236}">
                  <a16:creationId xmlns:a16="http://schemas.microsoft.com/office/drawing/2014/main" id="{1E141D7D-32B0-448E-A666-EA8703AFCF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6" name="Straight Connector 95">
              <a:extLst>
                <a:ext uri="{FF2B5EF4-FFF2-40B4-BE49-F238E27FC236}">
                  <a16:creationId xmlns:a16="http://schemas.microsoft.com/office/drawing/2014/main" id="{8D87E268-6345-420F-8B97-B37ED04100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7" name="Straight Connector 96">
              <a:extLst>
                <a:ext uri="{FF2B5EF4-FFF2-40B4-BE49-F238E27FC236}">
                  <a16:creationId xmlns:a16="http://schemas.microsoft.com/office/drawing/2014/main" id="{35E1622E-7FA6-4760-A2BF-A8105EBF7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026" name="Picture 2" descr="C# Arrays (With Easy Examples)">
            <a:extLst>
              <a:ext uri="{FF2B5EF4-FFF2-40B4-BE49-F238E27FC236}">
                <a16:creationId xmlns:a16="http://schemas.microsoft.com/office/drawing/2014/main" id="{44A6DC06-6DBF-A743-BF02-6F279C554AD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316" r="1" b="2100"/>
          <a:stretch/>
        </p:blipFill>
        <p:spPr bwMode="auto">
          <a:xfrm>
            <a:off x="629638" y="2708781"/>
            <a:ext cx="10848063" cy="3496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99" name="Group 98">
            <a:extLst>
              <a:ext uri="{FF2B5EF4-FFF2-40B4-BE49-F238E27FC236}">
                <a16:creationId xmlns:a16="http://schemas.microsoft.com/office/drawing/2014/main" id="{AF19A774-30A5-488B-9BAF-629C64402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474192" y="2852760"/>
            <a:ext cx="304800" cy="429768"/>
            <a:chOff x="215328" y="-46937"/>
            <a:chExt cx="304800" cy="2773841"/>
          </a:xfrm>
        </p:grpSpPr>
        <p:cxnSp>
          <p:nvCxnSpPr>
            <p:cNvPr id="100" name="Straight Connector 99">
              <a:extLst>
                <a:ext uri="{FF2B5EF4-FFF2-40B4-BE49-F238E27FC236}">
                  <a16:creationId xmlns:a16="http://schemas.microsoft.com/office/drawing/2014/main" id="{291EBF88-5B98-4258-A542-14C3AF2E52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1" name="Straight Connector 100">
              <a:extLst>
                <a:ext uri="{FF2B5EF4-FFF2-40B4-BE49-F238E27FC236}">
                  <a16:creationId xmlns:a16="http://schemas.microsoft.com/office/drawing/2014/main" id="{8FBC2D58-9E3C-490D-BD7A-61EF07EA79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2" name="Straight Connector 101">
              <a:extLst>
                <a:ext uri="{FF2B5EF4-FFF2-40B4-BE49-F238E27FC236}">
                  <a16:creationId xmlns:a16="http://schemas.microsoft.com/office/drawing/2014/main" id="{B6CF1BB4-1C1D-4EDE-BA26-0243FCF83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Straight Connector 102">
              <a:extLst>
                <a:ext uri="{FF2B5EF4-FFF2-40B4-BE49-F238E27FC236}">
                  <a16:creationId xmlns:a16="http://schemas.microsoft.com/office/drawing/2014/main" id="{00C83729-E02F-4512-AFE7-F4792228BD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0674771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8FE722-4993-A245-A885-046F3AAE41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Arrays in C#</a:t>
            </a:r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ECEB8F07-E5C7-D245-B49D-D784939B771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7316" y="910501"/>
            <a:ext cx="6780700" cy="50346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54149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55CD764-972B-4CA5-A885-53E55C63E1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4165AB3-7006-4430-BCE3-25476BE133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020887" cy="649160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459B05-70BF-8341-BB1F-9B4BF032F7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1209086"/>
            <a:ext cx="3876848" cy="4064925"/>
          </a:xfrm>
        </p:spPr>
        <p:txBody>
          <a:bodyPr anchor="ctr">
            <a:normAutofit/>
          </a:bodyPr>
          <a:lstStyle/>
          <a:p>
            <a:r>
              <a:rPr lang="en-US" sz="5000"/>
              <a:t>Detriments to arrays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1999B20-6058-4C55-882E-A1FB050B6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167" y="2569464"/>
            <a:ext cx="242107" cy="1340860"/>
            <a:chOff x="56167" y="2761488"/>
            <a:chExt cx="242107" cy="1340860"/>
          </a:xfrm>
        </p:grpSpPr>
        <p:sp>
          <p:nvSpPr>
            <p:cNvPr id="14" name="Rectangle 2">
              <a:extLst>
                <a:ext uri="{FF2B5EF4-FFF2-40B4-BE49-F238E27FC236}">
                  <a16:creationId xmlns:a16="http://schemas.microsoft.com/office/drawing/2014/main" id="{168AC90C-344A-4A64-BC4B-AEE98034B0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33124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59">
              <a:extLst>
                <a:ext uri="{FF2B5EF4-FFF2-40B4-BE49-F238E27FC236}">
                  <a16:creationId xmlns:a16="http://schemas.microsoft.com/office/drawing/2014/main" id="{47AEB9AE-7E63-42CA-A3E5-F8EF7D8CA0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33124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2">
              <a:extLst>
                <a:ext uri="{FF2B5EF4-FFF2-40B4-BE49-F238E27FC236}">
                  <a16:creationId xmlns:a16="http://schemas.microsoft.com/office/drawing/2014/main" id="{076031FA-B93F-4A7D-AE66-85ADC613EB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18913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59">
              <a:extLst>
                <a:ext uri="{FF2B5EF4-FFF2-40B4-BE49-F238E27FC236}">
                  <a16:creationId xmlns:a16="http://schemas.microsoft.com/office/drawing/2014/main" id="{0C1FC8D1-E08A-4B12-A48F-BF225E5B0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18913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2">
              <a:extLst>
                <a:ext uri="{FF2B5EF4-FFF2-40B4-BE49-F238E27FC236}">
                  <a16:creationId xmlns:a16="http://schemas.microsoft.com/office/drawing/2014/main" id="{F62D5F69-2C82-4007-8EF0-EBC9C23501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04701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59">
              <a:extLst>
                <a:ext uri="{FF2B5EF4-FFF2-40B4-BE49-F238E27FC236}">
                  <a16:creationId xmlns:a16="http://schemas.microsoft.com/office/drawing/2014/main" id="{677FAED6-5057-4B80-B1CF-196DC022B7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04701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2">
              <a:extLst>
                <a:ext uri="{FF2B5EF4-FFF2-40B4-BE49-F238E27FC236}">
                  <a16:creationId xmlns:a16="http://schemas.microsoft.com/office/drawing/2014/main" id="{CE77C39F-572F-4435-85B4-9E9A35CFE2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290490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59">
              <a:extLst>
                <a:ext uri="{FF2B5EF4-FFF2-40B4-BE49-F238E27FC236}">
                  <a16:creationId xmlns:a16="http://schemas.microsoft.com/office/drawing/2014/main" id="{B3283BD4-0BC4-41D1-B09B-CBDC4292CD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90490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">
              <a:extLst>
                <a:ext uri="{FF2B5EF4-FFF2-40B4-BE49-F238E27FC236}">
                  <a16:creationId xmlns:a16="http://schemas.microsoft.com/office/drawing/2014/main" id="{BA3E687B-951E-45B2-BEFE-4CBEB325FE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276279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59">
              <a:extLst>
                <a:ext uri="{FF2B5EF4-FFF2-40B4-BE49-F238E27FC236}">
                  <a16:creationId xmlns:a16="http://schemas.microsoft.com/office/drawing/2014/main" id="{A49870CA-6E02-4787-82A6-28C0CB6B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76279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">
              <a:extLst>
                <a:ext uri="{FF2B5EF4-FFF2-40B4-BE49-F238E27FC236}">
                  <a16:creationId xmlns:a16="http://schemas.microsoft.com/office/drawing/2014/main" id="{5639C028-DD6E-4E69-AE6E-1CC158EDC9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40418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59">
              <a:extLst>
                <a:ext uri="{FF2B5EF4-FFF2-40B4-BE49-F238E27FC236}">
                  <a16:creationId xmlns:a16="http://schemas.microsoft.com/office/drawing/2014/main" id="{B1CD1FE8-3027-45AA-AD53-5B131FB03D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40418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2">
              <a:extLst>
                <a:ext uri="{FF2B5EF4-FFF2-40B4-BE49-F238E27FC236}">
                  <a16:creationId xmlns:a16="http://schemas.microsoft.com/office/drawing/2014/main" id="{1FD2B706-0BB9-4A30-9206-252E09AE0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89970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59">
              <a:extLst>
                <a:ext uri="{FF2B5EF4-FFF2-40B4-BE49-F238E27FC236}">
                  <a16:creationId xmlns:a16="http://schemas.microsoft.com/office/drawing/2014/main" id="{D5783E13-BA0A-4F1E-A4F0-BFC9FF1035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89970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">
              <a:extLst>
                <a:ext uri="{FF2B5EF4-FFF2-40B4-BE49-F238E27FC236}">
                  <a16:creationId xmlns:a16="http://schemas.microsoft.com/office/drawing/2014/main" id="{D0847D6C-8036-43A9-BA3E-D1E8928882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75758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59">
              <a:extLst>
                <a:ext uri="{FF2B5EF4-FFF2-40B4-BE49-F238E27FC236}">
                  <a16:creationId xmlns:a16="http://schemas.microsoft.com/office/drawing/2014/main" id="{1D610CBF-7C35-498A-9BDD-A2954A7CAB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75758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2">
              <a:extLst>
                <a:ext uri="{FF2B5EF4-FFF2-40B4-BE49-F238E27FC236}">
                  <a16:creationId xmlns:a16="http://schemas.microsoft.com/office/drawing/2014/main" id="{BCB60915-0422-4144-87E9-2289DBC045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61547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59">
              <a:extLst>
                <a:ext uri="{FF2B5EF4-FFF2-40B4-BE49-F238E27FC236}">
                  <a16:creationId xmlns:a16="http://schemas.microsoft.com/office/drawing/2014/main" id="{9D64F486-DA93-45CE-9075-4110C67F10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61547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2">
              <a:extLst>
                <a:ext uri="{FF2B5EF4-FFF2-40B4-BE49-F238E27FC236}">
                  <a16:creationId xmlns:a16="http://schemas.microsoft.com/office/drawing/2014/main" id="{DA8356F6-E822-44E0-8A11-33E5A5432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47336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59">
              <a:extLst>
                <a:ext uri="{FF2B5EF4-FFF2-40B4-BE49-F238E27FC236}">
                  <a16:creationId xmlns:a16="http://schemas.microsoft.com/office/drawing/2014/main" id="{C825C106-0BD3-41C1-8520-50F54BD675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47336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E3E51905-F374-4E1A-97CF-B741584B7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01384"/>
            <a:ext cx="12192000" cy="35661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2E10B35-F969-2F42-E4E6-FB8BB729898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79560108"/>
              </p:ext>
            </p:extLst>
          </p:nvPr>
        </p:nvGraphicFramePr>
        <p:xfrm>
          <a:off x="5614416" y="457200"/>
          <a:ext cx="6117336" cy="56967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768987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1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7" descr="Piles of paper">
            <a:extLst>
              <a:ext uri="{FF2B5EF4-FFF2-40B4-BE49-F238E27FC236}">
                <a16:creationId xmlns:a16="http://schemas.microsoft.com/office/drawing/2014/main" id="{57236277-48FA-1AD2-9AE0-840468B0888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730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8" name="Rectangle 13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4C7A5D6A-66B1-9D4D-8FA8-7D57953C21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>
                <a:solidFill>
                  <a:srgbClr val="FFFFFF"/>
                </a:solidFill>
              </a:rPr>
              <a:t>Stack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C53F384A-0DC4-5240-BE18-60FD12F9F8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05102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8F90786E-B72D-4C32-BDCE-A170B0078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5E46F2E7-848F-4A6C-A098-4764FDEA77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052" name="Picture 4">
            <a:extLst>
              <a:ext uri="{FF2B5EF4-FFF2-40B4-BE49-F238E27FC236}">
                <a16:creationId xmlns:a16="http://schemas.microsoft.com/office/drawing/2014/main" id="{6F14EC02-1E68-6C4C-8B96-A898796B42E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65" r="18456" b="-1"/>
          <a:stretch/>
        </p:blipFill>
        <p:spPr bwMode="auto">
          <a:xfrm>
            <a:off x="-1" y="10"/>
            <a:ext cx="12192001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0" name="Rectangle 2">
            <a:extLst>
              <a:ext uri="{FF2B5EF4-FFF2-40B4-BE49-F238E27FC236}">
                <a16:creationId xmlns:a16="http://schemas.microsoft.com/office/drawing/2014/main" id="{56730D45-8205-1944-8DC5-C90755CF02F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199" y="1671570"/>
            <a:ext cx="5155261" cy="4072044"/>
          </a:xfrm>
        </p:spPr>
        <p:txBody>
          <a:bodyPr anchor="t">
            <a:normAutofit/>
          </a:bodyPr>
          <a:lstStyle/>
          <a:p>
            <a:r>
              <a:rPr lang="en-US" altLang="en-US">
                <a:solidFill>
                  <a:srgbClr val="FFFFFF"/>
                </a:solidFill>
              </a:rPr>
              <a:t>What is a stack?</a:t>
            </a:r>
          </a:p>
        </p:txBody>
      </p:sp>
      <p:sp>
        <p:nvSpPr>
          <p:cNvPr id="2051" name="Rectangle 3">
            <a:extLst>
              <a:ext uri="{FF2B5EF4-FFF2-40B4-BE49-F238E27FC236}">
                <a16:creationId xmlns:a16="http://schemas.microsoft.com/office/drawing/2014/main" id="{B65F6175-6205-984A-A54E-83695A49023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185986" y="1671566"/>
            <a:ext cx="5170861" cy="4072043"/>
          </a:xfrm>
        </p:spPr>
        <p:txBody>
          <a:bodyPr>
            <a:normAutofit/>
          </a:bodyPr>
          <a:lstStyle/>
          <a:p>
            <a:r>
              <a:rPr lang="en-US" altLang="en-US" sz="2000">
                <a:solidFill>
                  <a:srgbClr val="FFFFFF"/>
                </a:solidFill>
                <a:cs typeface="Times New Roman" panose="02020603050405020304" pitchFamily="18" charset="0"/>
              </a:rPr>
              <a:t>It is an ordered group of homogeneous items of elements.</a:t>
            </a:r>
          </a:p>
          <a:p>
            <a:r>
              <a:rPr lang="en-US" altLang="en-US" sz="2000">
                <a:solidFill>
                  <a:srgbClr val="FFFFFF"/>
                </a:solidFill>
                <a:cs typeface="Times New Roman" panose="02020603050405020304" pitchFamily="18" charset="0"/>
              </a:rPr>
              <a:t>Elements are added to and removed from the top of the stack (the most</a:t>
            </a:r>
            <a:r>
              <a:rPr lang="en-US" altLang="en-US" sz="2000">
                <a:solidFill>
                  <a:srgbClr val="FFFFFF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en-US" altLang="en-US" sz="2000">
                <a:solidFill>
                  <a:srgbClr val="FFFFFF"/>
                </a:solidFill>
                <a:cs typeface="Times New Roman" panose="02020603050405020304" pitchFamily="18" charset="0"/>
              </a:rPr>
              <a:t>recently added items are at the top of the stack).</a:t>
            </a:r>
          </a:p>
          <a:p>
            <a:r>
              <a:rPr lang="en-US" altLang="en-US" sz="2000">
                <a:solidFill>
                  <a:srgbClr val="FFFFFF"/>
                </a:solidFill>
                <a:cs typeface="Times New Roman" panose="02020603050405020304" pitchFamily="18" charset="0"/>
              </a:rPr>
              <a:t>The last element to be added is the first to be removed (</a:t>
            </a:r>
            <a:r>
              <a:rPr lang="en-US" altLang="en-US" sz="2000" b="1">
                <a:solidFill>
                  <a:srgbClr val="FFFFFF"/>
                </a:solidFill>
                <a:cs typeface="Times New Roman" panose="02020603050405020304" pitchFamily="18" charset="0"/>
              </a:rPr>
              <a:t>LIFO</a:t>
            </a:r>
            <a:r>
              <a:rPr lang="en-US" altLang="en-US" sz="2000">
                <a:solidFill>
                  <a:srgbClr val="FFFFFF"/>
                </a:solidFill>
                <a:cs typeface="Times New Roman" panose="02020603050405020304" pitchFamily="18" charset="0"/>
              </a:rPr>
              <a:t>: Last In, First Out).</a:t>
            </a:r>
            <a:endParaRPr lang="en-US" altLang="en-US" sz="2000">
              <a:solidFill>
                <a:srgbClr val="FFFFFF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lvl="1"/>
            <a:endParaRPr lang="en-US" altLang="en-US" sz="20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D9FEA9-7820-2844-BAF8-035C0D2246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Stack Concepts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DEDE27D-945C-14FA-B4E5-5386BE79A50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16343174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074406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Rectangle 75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104" name="Picture 4103">
            <a:extLst>
              <a:ext uri="{FF2B5EF4-FFF2-40B4-BE49-F238E27FC236}">
                <a16:creationId xmlns:a16="http://schemas.microsoft.com/office/drawing/2014/main" id="{82952991-AD8E-41FB-BAC5-CFF405B2D27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b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4100" name="Rectangle 4">
            <a:extLst>
              <a:ext uri="{FF2B5EF4-FFF2-40B4-BE49-F238E27FC236}">
                <a16:creationId xmlns:a16="http://schemas.microsoft.com/office/drawing/2014/main" id="{39FD1FE6-1A64-4D48-99B9-3904DC6DAB4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altLang="en-US">
                <a:solidFill>
                  <a:srgbClr val="FFFFFF"/>
                </a:solidFill>
              </a:rPr>
              <a:t>Stack Specification</a:t>
            </a:r>
          </a:p>
        </p:txBody>
      </p:sp>
      <p:graphicFrame>
        <p:nvGraphicFramePr>
          <p:cNvPr id="4103" name="Rectangle 5">
            <a:extLst>
              <a:ext uri="{FF2B5EF4-FFF2-40B4-BE49-F238E27FC236}">
                <a16:creationId xmlns:a16="http://schemas.microsoft.com/office/drawing/2014/main" id="{E24570B7-039B-E671-A1DC-89AAB5C74CA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183101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Rectangle 74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223" name="Picture 9222">
            <a:extLst>
              <a:ext uri="{FF2B5EF4-FFF2-40B4-BE49-F238E27FC236}">
                <a16:creationId xmlns:a16="http://schemas.microsoft.com/office/drawing/2014/main" id="{8646A929-272E-57AC-01C7-2AA4906196C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218" name="Rectangle 2">
            <a:extLst>
              <a:ext uri="{FF2B5EF4-FFF2-40B4-BE49-F238E27FC236}">
                <a16:creationId xmlns:a16="http://schemas.microsoft.com/office/drawing/2014/main" id="{1C3A581C-6CC7-3847-8ADF-597AF0D95DD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altLang="en-US">
                <a:solidFill>
                  <a:srgbClr val="FFFFFF"/>
                </a:solidFill>
                <a:ea typeface="MS Mincho" panose="02020609040205080304" pitchFamily="49" charset="-128"/>
              </a:rPr>
              <a:t>Push (ItemType newItem)</a:t>
            </a:r>
            <a:r>
              <a:rPr lang="en-US" altLang="en-US">
                <a:solidFill>
                  <a:srgbClr val="FFFFFF"/>
                </a:solidFill>
                <a:cs typeface="Times New Roman" panose="02020603050405020304" pitchFamily="18" charset="0"/>
              </a:rPr>
              <a:t> </a:t>
            </a:r>
          </a:p>
        </p:txBody>
      </p:sp>
      <p:graphicFrame>
        <p:nvGraphicFramePr>
          <p:cNvPr id="9222" name="Rectangle 4">
            <a:extLst>
              <a:ext uri="{FF2B5EF4-FFF2-40B4-BE49-F238E27FC236}">
                <a16:creationId xmlns:a16="http://schemas.microsoft.com/office/drawing/2014/main" id="{D5957956-3ADE-F375-0E02-DC7F1591AA9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81450193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266" name="Rectangle 2">
            <a:extLst>
              <a:ext uri="{FF2B5EF4-FFF2-40B4-BE49-F238E27FC236}">
                <a16:creationId xmlns:a16="http://schemas.microsoft.com/office/drawing/2014/main" id="{3022D349-929E-D548-BC6E-F43F58314E2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r>
              <a:rPr lang="en-US" altLang="en-US" sz="3600">
                <a:ea typeface="MS Mincho" panose="02020609040205080304" pitchFamily="49" charset="-128"/>
              </a:rPr>
              <a:t>Pop (ItemType&amp; item)</a:t>
            </a:r>
            <a:r>
              <a:rPr lang="en-US" altLang="en-US" sz="3600"/>
              <a:t> </a:t>
            </a: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Isosceles Triangle 76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9" name="Isosceles Triangle 78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1269" name="Rectangle 3">
            <a:extLst>
              <a:ext uri="{FF2B5EF4-FFF2-40B4-BE49-F238E27FC236}">
                <a16:creationId xmlns:a16="http://schemas.microsoft.com/office/drawing/2014/main" id="{2A143B9B-DE74-205B-2A37-E169F9E1593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79316706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3" name="Freeform: Shape 72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9" name="Freeform: Shape 78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1" name="Isosceles Triangle 80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314" name="Picture 2">
            <a:extLst>
              <a:ext uri="{FF2B5EF4-FFF2-40B4-BE49-F238E27FC236}">
                <a16:creationId xmlns:a16="http://schemas.microsoft.com/office/drawing/2014/main" id="{56708F0E-87C9-3E48-AEAE-E49B058567D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186481" y="643467"/>
            <a:ext cx="7819038" cy="55710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3" name="Isosceles Triangle 82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A2E4651-B555-804A-A20C-7FD7A79345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endParaRPr lang="en-US" sz="5400"/>
          </a:p>
        </p:txBody>
      </p:sp>
      <p:sp>
        <p:nvSpPr>
          <p:cNvPr id="75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8437" name="Rectangle 3">
            <a:extLst>
              <a:ext uri="{FF2B5EF4-FFF2-40B4-BE49-F238E27FC236}">
                <a16:creationId xmlns:a16="http://schemas.microsoft.com/office/drawing/2014/main" id="{CA2662EC-DE22-6FD5-9CEE-9B166EC2A46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90306189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>
            <a:extLst>
              <a:ext uri="{FF2B5EF4-FFF2-40B4-BE49-F238E27FC236}">
                <a16:creationId xmlns:a16="http://schemas.microsoft.com/office/drawing/2014/main" id="{2FFF661F-3291-404E-A4E6-B35AE00E83C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48929" y="629266"/>
            <a:ext cx="3667039" cy="5506358"/>
          </a:xfrm>
        </p:spPr>
        <p:txBody>
          <a:bodyPr>
            <a:normAutofit/>
          </a:bodyPr>
          <a:lstStyle/>
          <a:p>
            <a:r>
              <a:rPr lang="en-US" altLang="en-US" sz="4000">
                <a:ea typeface="MS Mincho" panose="02020609040205080304" pitchFamily="49" charset="-128"/>
              </a:rPr>
              <a:t>Example: postfix expressions</a:t>
            </a:r>
            <a:r>
              <a:rPr lang="en-US" altLang="en-US" sz="4000"/>
              <a:t> </a:t>
            </a:r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577D1452-F0B7-431E-9A24-D3F7103D8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ounded Rectangle 20">
            <a:extLst>
              <a:ext uri="{FF2B5EF4-FFF2-40B4-BE49-F238E27FC236}">
                <a16:creationId xmlns:a16="http://schemas.microsoft.com/office/drawing/2014/main" id="{A660F4F9-5DF5-4F15-BE6A-CD8648BB1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8267" y="559407"/>
            <a:ext cx="6594522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4821" name="Rectangle 3">
            <a:extLst>
              <a:ext uri="{FF2B5EF4-FFF2-40B4-BE49-F238E27FC236}">
                <a16:creationId xmlns:a16="http://schemas.microsoft.com/office/drawing/2014/main" id="{593B8DAF-9AA0-2732-0E18-34EF477A1E0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26123871"/>
              </p:ext>
            </p:extLst>
          </p:nvPr>
        </p:nvGraphicFramePr>
        <p:xfrm>
          <a:off x="5285232" y="722376"/>
          <a:ext cx="6263640" cy="54132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3" name="Rectangle 71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12192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890" name="Rectangle 2">
            <a:extLst>
              <a:ext uri="{FF2B5EF4-FFF2-40B4-BE49-F238E27FC236}">
                <a16:creationId xmlns:a16="http://schemas.microsoft.com/office/drawing/2014/main" id="{CC753053-B2EF-1C41-9582-C54AA5CE29E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56532" y="643467"/>
            <a:ext cx="11210925" cy="744836"/>
          </a:xfrm>
        </p:spPr>
        <p:txBody>
          <a:bodyPr>
            <a:normAutofit/>
          </a:bodyPr>
          <a:lstStyle/>
          <a:p>
            <a:pPr algn="ctr"/>
            <a:r>
              <a:rPr lang="en-US" altLang="en-US" sz="2200">
                <a:solidFill>
                  <a:schemeClr val="bg1"/>
                </a:solidFill>
              </a:rPr>
              <a:t>Example: postfix expressions</a:t>
            </a:r>
            <a:br>
              <a:rPr lang="en-US" altLang="en-US" sz="2200">
                <a:solidFill>
                  <a:schemeClr val="bg1"/>
                </a:solidFill>
              </a:rPr>
            </a:br>
            <a:r>
              <a:rPr lang="en-US" altLang="en-US" sz="2200">
                <a:solidFill>
                  <a:schemeClr val="bg1"/>
                </a:solidFill>
              </a:rPr>
              <a:t>(cont.)</a:t>
            </a:r>
          </a:p>
        </p:txBody>
      </p:sp>
      <p:pic>
        <p:nvPicPr>
          <p:cNvPr id="37891" name="Picture 3">
            <a:extLst>
              <a:ext uri="{FF2B5EF4-FFF2-40B4-BE49-F238E27FC236}">
                <a16:creationId xmlns:a16="http://schemas.microsoft.com/office/drawing/2014/main" id="{BABCD8E3-9280-DA43-8BA6-1848C55492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3467" y="1827627"/>
            <a:ext cx="10905066" cy="4089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2" name="Straight Connector 71">
            <a:extLst>
              <a:ext uri="{FF2B5EF4-FFF2-40B4-BE49-F238E27FC236}">
                <a16:creationId xmlns:a16="http://schemas.microsoft.com/office/drawing/2014/main" id="{D2E961F1-4A28-4A5F-BBD4-6E400E5E6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 bwMode="white">
          <a:xfrm>
            <a:off x="0" y="272357"/>
            <a:ext cx="12188824" cy="0"/>
          </a:xfrm>
          <a:prstGeom prst="line">
            <a:avLst/>
          </a:prstGeom>
          <a:ln w="508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4" name="Rectangle 73">
            <a:extLst>
              <a:ext uri="{FF2B5EF4-FFF2-40B4-BE49-F238E27FC236}">
                <a16:creationId xmlns:a16="http://schemas.microsoft.com/office/drawing/2014/main" id="{7F57BEA8-497D-4AA8-8A18-BDCD696B25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68596"/>
            <a:ext cx="12192000" cy="1735555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034" name="Rectangle 2">
            <a:extLst>
              <a:ext uri="{FF2B5EF4-FFF2-40B4-BE49-F238E27FC236}">
                <a16:creationId xmlns:a16="http://schemas.microsoft.com/office/drawing/2014/main" id="{0A6FA9BA-A51C-7E41-BDBC-14186AFBEC4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26073" y="489439"/>
            <a:ext cx="11139854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altLang="en-US" sz="30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Postfix  expressions: </a:t>
            </a:r>
            <a:br>
              <a:rPr lang="en-US" altLang="en-US" sz="30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r>
              <a:rPr lang="en-US" altLang="en-US" sz="30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Algorithm using stacks (cont.)</a:t>
            </a:r>
          </a:p>
        </p:txBody>
      </p:sp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A82415D3-DDE5-4D63-8CB3-23A5EC581B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4400" y="1479733"/>
            <a:ext cx="2743200" cy="0"/>
          </a:xfrm>
          <a:prstGeom prst="line">
            <a:avLst/>
          </a:prstGeom>
          <a:ln w="19050">
            <a:solidFill>
              <a:schemeClr val="bg1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Straight Connector 77">
            <a:extLst>
              <a:ext uri="{FF2B5EF4-FFF2-40B4-BE49-F238E27FC236}">
                <a16:creationId xmlns:a16="http://schemas.microsoft.com/office/drawing/2014/main" id="{AD7193FB-6AE6-4B3B-8F89-56B55DD63B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 bwMode="white">
          <a:xfrm>
            <a:off x="0" y="2201402"/>
            <a:ext cx="12188824" cy="0"/>
          </a:xfrm>
          <a:prstGeom prst="line">
            <a:avLst/>
          </a:prstGeom>
          <a:ln w="508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4035" name="Picture 3">
            <a:extLst>
              <a:ext uri="{FF2B5EF4-FFF2-40B4-BE49-F238E27FC236}">
                <a16:creationId xmlns:a16="http://schemas.microsoft.com/office/drawing/2014/main" id="{17B231BC-7E2F-5645-B326-4D69C6CC39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417640" y="2427541"/>
            <a:ext cx="7301620" cy="3997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914" name="Rectangle 2">
            <a:extLst>
              <a:ext uri="{FF2B5EF4-FFF2-40B4-BE49-F238E27FC236}">
                <a16:creationId xmlns:a16="http://schemas.microsoft.com/office/drawing/2014/main" id="{29E5BFC2-C81D-514D-8F5D-D1B562DC8F9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r>
              <a:rPr lang="en-US" altLang="en-US" sz="3600"/>
              <a:t>Postfix  expressions:</a:t>
            </a:r>
            <a:br>
              <a:rPr lang="en-US" altLang="en-US" sz="3600"/>
            </a:br>
            <a:r>
              <a:rPr lang="en-US" altLang="en-US" sz="3600"/>
              <a:t>Algorithm using stacks</a:t>
            </a:r>
          </a:p>
        </p:txBody>
      </p:sp>
      <p:sp>
        <p:nvSpPr>
          <p:cNvPr id="38915" name="Rectangle 3">
            <a:extLst>
              <a:ext uri="{FF2B5EF4-FFF2-40B4-BE49-F238E27FC236}">
                <a16:creationId xmlns:a16="http://schemas.microsoft.com/office/drawing/2014/main" id="{BEF6748E-0035-934A-A8C0-6C1A9D930F7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43467" y="1782981"/>
            <a:ext cx="10905066" cy="4393982"/>
          </a:xfrm>
        </p:spPr>
        <p:txBody>
          <a:bodyPr>
            <a:normAutofit/>
          </a:bodyPr>
          <a:lstStyle/>
          <a:p>
            <a:r>
              <a:rPr lang="en-US" altLang="en-US" sz="2000"/>
              <a:t>WHILE more input items exist</a:t>
            </a:r>
          </a:p>
          <a:p>
            <a:r>
              <a:rPr lang="en-US" altLang="en-US" sz="2000"/>
              <a:t>   	Get an item</a:t>
            </a:r>
          </a:p>
          <a:p>
            <a:r>
              <a:rPr lang="en-US" altLang="en-US" sz="2000"/>
              <a:t>   	IF item is an operand</a:t>
            </a:r>
          </a:p>
          <a:p>
            <a:r>
              <a:rPr lang="en-US" altLang="en-US" sz="2000"/>
              <a:t>      stack.Push(item)</a:t>
            </a:r>
          </a:p>
          <a:p>
            <a:r>
              <a:rPr lang="en-US" altLang="en-US" sz="2000"/>
              <a:t> 	ELSE</a:t>
            </a:r>
          </a:p>
          <a:p>
            <a:r>
              <a:rPr lang="en-US" altLang="en-US" sz="2000"/>
              <a:t>      stack.Pop(operand2)</a:t>
            </a:r>
          </a:p>
          <a:p>
            <a:r>
              <a:rPr lang="en-US" altLang="en-US" sz="2000"/>
              <a:t>      stack.Pop(operand1)</a:t>
            </a:r>
          </a:p>
          <a:p>
            <a:r>
              <a:rPr lang="en-US" altLang="en-US" sz="2000"/>
              <a:t>      Compute result</a:t>
            </a:r>
          </a:p>
          <a:p>
            <a:r>
              <a:rPr lang="en-US" altLang="en-US" sz="2000"/>
              <a:t>      stack.Push(result)</a:t>
            </a:r>
          </a:p>
          <a:p>
            <a:r>
              <a:rPr lang="en-US" altLang="en-US" sz="2000"/>
              <a:t>stack.Pop(result)</a:t>
            </a:r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6" name="Isosceles Triangle 75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8" name="Isosceles Triangle 77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43EEB131-F08E-BE48-A860-366C4CED25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6082" name="Rectangle 2">
            <a:extLst>
              <a:ext uri="{FF2B5EF4-FFF2-40B4-BE49-F238E27FC236}">
                <a16:creationId xmlns:a16="http://schemas.microsoft.com/office/drawing/2014/main" id="{43227911-1E9B-A74D-9FC0-1ACAC29865F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US" altLang="en-US" dirty="0"/>
              <a:t>	{</a:t>
            </a:r>
          </a:p>
          <a:p>
            <a:r>
              <a:rPr lang="en-US" altLang="en-US" dirty="0"/>
              <a:t>	  ItemType item;</a:t>
            </a:r>
          </a:p>
          <a:p>
            <a:r>
              <a:rPr lang="en-US" altLang="en-US" dirty="0"/>
              <a:t>	  </a:t>
            </a:r>
            <a:r>
              <a:rPr lang="en-US" altLang="en-US" dirty="0" err="1"/>
              <a:t>StackType</a:t>
            </a:r>
            <a:r>
              <a:rPr lang="en-US" altLang="en-US" dirty="0"/>
              <a:t> </a:t>
            </a:r>
            <a:r>
              <a:rPr lang="en-US" altLang="en-US" dirty="0" err="1"/>
              <a:t>tempStack</a:t>
            </a:r>
            <a:r>
              <a:rPr lang="en-US" altLang="en-US" dirty="0"/>
              <a:t>;</a:t>
            </a:r>
          </a:p>
          <a:p>
            <a:endParaRPr lang="en-US" altLang="en-US" dirty="0"/>
          </a:p>
          <a:p>
            <a:r>
              <a:rPr lang="en-US" altLang="en-US" dirty="0"/>
              <a:t>	  while (!</a:t>
            </a:r>
            <a:r>
              <a:rPr lang="en-US" altLang="en-US" dirty="0" err="1"/>
              <a:t>Stack.IsEmpty</a:t>
            </a:r>
            <a:r>
              <a:rPr lang="en-US" altLang="en-US" dirty="0"/>
              <a:t>())  {</a:t>
            </a:r>
          </a:p>
          <a:p>
            <a:r>
              <a:rPr lang="en-US" altLang="en-US" dirty="0"/>
              <a:t>		</a:t>
            </a:r>
            <a:r>
              <a:rPr lang="en-US" altLang="en-US" dirty="0" err="1"/>
              <a:t>Stack.Pop</a:t>
            </a:r>
            <a:r>
              <a:rPr lang="en-US" altLang="en-US" dirty="0"/>
              <a:t>(item);</a:t>
            </a:r>
          </a:p>
          <a:p>
            <a:r>
              <a:rPr lang="en-US" altLang="en-US" dirty="0"/>
              <a:t>		if (item==</a:t>
            </a:r>
            <a:r>
              <a:rPr lang="en-US" altLang="en-US" dirty="0" err="1"/>
              <a:t>oldItem</a:t>
            </a:r>
            <a:r>
              <a:rPr lang="en-US" altLang="en-US" dirty="0"/>
              <a:t>)</a:t>
            </a:r>
          </a:p>
          <a:p>
            <a:r>
              <a:rPr lang="en-US" altLang="en-US" dirty="0"/>
              <a:t>		   </a:t>
            </a:r>
            <a:r>
              <a:rPr lang="en-US" altLang="en-US" dirty="0" err="1"/>
              <a:t>tempStack.Push</a:t>
            </a:r>
            <a:r>
              <a:rPr lang="en-US" altLang="en-US" dirty="0"/>
              <a:t>(</a:t>
            </a:r>
            <a:r>
              <a:rPr lang="en-US" altLang="en-US" dirty="0" err="1"/>
              <a:t>newItem</a:t>
            </a:r>
            <a:r>
              <a:rPr lang="en-US" altLang="en-US" dirty="0"/>
              <a:t>);</a:t>
            </a:r>
          </a:p>
          <a:p>
            <a:r>
              <a:rPr lang="en-US" altLang="en-US" dirty="0"/>
              <a:t>		else</a:t>
            </a:r>
          </a:p>
          <a:p>
            <a:r>
              <a:rPr lang="en-US" altLang="en-US" dirty="0"/>
              <a:t>		   </a:t>
            </a:r>
            <a:r>
              <a:rPr lang="en-US" altLang="en-US" dirty="0" err="1"/>
              <a:t>tempStack.Push</a:t>
            </a:r>
            <a:r>
              <a:rPr lang="en-US" altLang="en-US" dirty="0"/>
              <a:t>(item);</a:t>
            </a:r>
          </a:p>
          <a:p>
            <a:r>
              <a:rPr lang="en-US" altLang="en-US" dirty="0"/>
              <a:t>	  }</a:t>
            </a:r>
          </a:p>
          <a:p>
            <a:r>
              <a:rPr lang="en-US" altLang="en-US" dirty="0"/>
              <a:t>	  while (!</a:t>
            </a:r>
            <a:r>
              <a:rPr lang="en-US" altLang="en-US" dirty="0" err="1"/>
              <a:t>tempStack.IsEmpty</a:t>
            </a:r>
            <a:r>
              <a:rPr lang="en-US" altLang="en-US" dirty="0"/>
              <a:t>()) {</a:t>
            </a:r>
          </a:p>
          <a:p>
            <a:r>
              <a:rPr lang="en-US" altLang="en-US" dirty="0"/>
              <a:t>		</a:t>
            </a:r>
            <a:r>
              <a:rPr lang="en-US" altLang="en-US" dirty="0" err="1"/>
              <a:t>tempStack.Pop</a:t>
            </a:r>
            <a:r>
              <a:rPr lang="en-US" altLang="en-US" dirty="0"/>
              <a:t>(item);</a:t>
            </a:r>
          </a:p>
          <a:p>
            <a:r>
              <a:rPr lang="en-US" altLang="en-US" dirty="0"/>
              <a:t>		</a:t>
            </a:r>
            <a:r>
              <a:rPr lang="en-US" altLang="en-US" dirty="0" err="1"/>
              <a:t>Stack.Push</a:t>
            </a:r>
            <a:r>
              <a:rPr lang="en-US" altLang="en-US" dirty="0"/>
              <a:t>(item);</a:t>
            </a:r>
          </a:p>
          <a:p>
            <a:r>
              <a:rPr lang="en-US" altLang="en-US" dirty="0"/>
              <a:t>	  }</a:t>
            </a:r>
          </a:p>
          <a:p>
            <a:r>
              <a:rPr lang="en-US" altLang="en-US" dirty="0"/>
              <a:t>	}</a:t>
            </a:r>
          </a:p>
        </p:txBody>
      </p:sp>
      <p:grpSp>
        <p:nvGrpSpPr>
          <p:cNvPr id="46083" name="Group 3">
            <a:extLst>
              <a:ext uri="{FF2B5EF4-FFF2-40B4-BE49-F238E27FC236}">
                <a16:creationId xmlns:a16="http://schemas.microsoft.com/office/drawing/2014/main" id="{C15D8FAA-2C57-AB4C-8C5A-FA2AA0E7DDEA}"/>
              </a:ext>
            </a:extLst>
          </p:cNvPr>
          <p:cNvGrpSpPr>
            <a:grpSpLocks/>
          </p:cNvGrpSpPr>
          <p:nvPr/>
        </p:nvGrpSpPr>
        <p:grpSpPr bwMode="auto">
          <a:xfrm>
            <a:off x="6781800" y="914400"/>
            <a:ext cx="381000" cy="2489200"/>
            <a:chOff x="4368" y="880"/>
            <a:chExt cx="240" cy="1568"/>
          </a:xfrm>
        </p:grpSpPr>
        <p:sp>
          <p:nvSpPr>
            <p:cNvPr id="46084" name="Rectangle 4">
              <a:extLst>
                <a:ext uri="{FF2B5EF4-FFF2-40B4-BE49-F238E27FC236}">
                  <a16:creationId xmlns:a16="http://schemas.microsoft.com/office/drawing/2014/main" id="{BB7806F2-E5C9-3840-B378-5B9B84C0980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68" y="2134"/>
              <a:ext cx="240" cy="31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lr>
                  <a:srgbClr val="FF0000"/>
                </a:buClr>
                <a:buSzPct val="150000"/>
                <a:buChar char="•"/>
                <a:defRPr sz="2800">
                  <a:solidFill>
                    <a:schemeClr val="bg1"/>
                  </a:solidFill>
                  <a:latin typeface="Times New Roman" panose="02020603050405020304" pitchFamily="18" charset="0"/>
                </a:defRPr>
              </a:lvl1pPr>
              <a:lvl2pPr>
                <a:spcBef>
                  <a:spcPct val="20000"/>
                </a:spcBef>
                <a:buChar char="–"/>
                <a:defRPr sz="2400">
                  <a:solidFill>
                    <a:schemeClr val="bg1"/>
                  </a:solidFill>
                  <a:latin typeface="Times New Roman" panose="02020603050405020304" pitchFamily="18" charset="0"/>
                </a:defRPr>
              </a:lvl2pPr>
              <a:lvl3pPr>
                <a:spcBef>
                  <a:spcPct val="20000"/>
                </a:spcBef>
                <a:buChar char="•"/>
                <a:defRPr sz="2000">
                  <a:solidFill>
                    <a:schemeClr val="bg1"/>
                  </a:solidFill>
                  <a:latin typeface="Times New Roman" panose="02020603050405020304" pitchFamily="18" charset="0"/>
                </a:defRPr>
              </a:lvl3pPr>
              <a:lvl4pPr>
                <a:spcBef>
                  <a:spcPct val="20000"/>
                </a:spcBef>
                <a:buChar char="–"/>
                <a:defRPr>
                  <a:solidFill>
                    <a:schemeClr val="bg1"/>
                  </a:solidFill>
                  <a:latin typeface="Times New Roman" panose="02020603050405020304" pitchFamily="18" charset="0"/>
                </a:defRPr>
              </a:lvl4pPr>
              <a:lvl5pPr>
                <a:spcBef>
                  <a:spcPct val="20000"/>
                </a:spcBef>
                <a:buChar char="»"/>
                <a:defRPr>
                  <a:solidFill>
                    <a:schemeClr val="bg1"/>
                  </a:solidFill>
                  <a:latin typeface="Times New Roman" panose="02020603050405020304" pitchFamily="18" charset="0"/>
                </a:defRPr>
              </a:lvl5pPr>
              <a:lvl6pPr fontAlgn="base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bg1"/>
                  </a:solidFill>
                  <a:latin typeface="Times New Roman" panose="02020603050405020304" pitchFamily="18" charset="0"/>
                </a:defRPr>
              </a:lvl6pPr>
              <a:lvl7pPr fontAlgn="base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bg1"/>
                  </a:solidFill>
                  <a:latin typeface="Times New Roman" panose="02020603050405020304" pitchFamily="18" charset="0"/>
                </a:defRPr>
              </a:lvl7pPr>
              <a:lvl8pPr fontAlgn="base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bg1"/>
                  </a:solidFill>
                  <a:latin typeface="Times New Roman" panose="02020603050405020304" pitchFamily="18" charset="0"/>
                </a:defRPr>
              </a:lvl8pPr>
              <a:lvl9pPr fontAlgn="base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bg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>
                <a:buFontTx/>
                <a:buNone/>
              </a:pPr>
              <a:r>
                <a:rPr lang="en-US" altLang="en-US" sz="2400" dirty="0">
                  <a:solidFill>
                    <a:schemeClr val="tx1"/>
                  </a:solidFill>
                </a:rPr>
                <a:t>1</a:t>
              </a:r>
            </a:p>
          </p:txBody>
        </p:sp>
        <p:sp>
          <p:nvSpPr>
            <p:cNvPr id="46085" name="Rectangle 5">
              <a:extLst>
                <a:ext uri="{FF2B5EF4-FFF2-40B4-BE49-F238E27FC236}">
                  <a16:creationId xmlns:a16="http://schemas.microsoft.com/office/drawing/2014/main" id="{60FC5D2F-41F2-0740-9E7F-8F16F00E35F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68" y="1821"/>
              <a:ext cx="240" cy="3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lr>
                  <a:srgbClr val="FF0000"/>
                </a:buClr>
                <a:buSzPct val="150000"/>
                <a:buChar char="•"/>
                <a:defRPr sz="2800">
                  <a:solidFill>
                    <a:schemeClr val="bg1"/>
                  </a:solidFill>
                  <a:latin typeface="Times New Roman" panose="02020603050405020304" pitchFamily="18" charset="0"/>
                </a:defRPr>
              </a:lvl1pPr>
              <a:lvl2pPr>
                <a:spcBef>
                  <a:spcPct val="20000"/>
                </a:spcBef>
                <a:buChar char="–"/>
                <a:defRPr sz="2400">
                  <a:solidFill>
                    <a:schemeClr val="bg1"/>
                  </a:solidFill>
                  <a:latin typeface="Times New Roman" panose="02020603050405020304" pitchFamily="18" charset="0"/>
                </a:defRPr>
              </a:lvl2pPr>
              <a:lvl3pPr>
                <a:spcBef>
                  <a:spcPct val="20000"/>
                </a:spcBef>
                <a:buChar char="•"/>
                <a:defRPr sz="2000">
                  <a:solidFill>
                    <a:schemeClr val="bg1"/>
                  </a:solidFill>
                  <a:latin typeface="Times New Roman" panose="02020603050405020304" pitchFamily="18" charset="0"/>
                </a:defRPr>
              </a:lvl3pPr>
              <a:lvl4pPr>
                <a:spcBef>
                  <a:spcPct val="20000"/>
                </a:spcBef>
                <a:buChar char="–"/>
                <a:defRPr>
                  <a:solidFill>
                    <a:schemeClr val="bg1"/>
                  </a:solidFill>
                  <a:latin typeface="Times New Roman" panose="02020603050405020304" pitchFamily="18" charset="0"/>
                </a:defRPr>
              </a:lvl4pPr>
              <a:lvl5pPr>
                <a:spcBef>
                  <a:spcPct val="20000"/>
                </a:spcBef>
                <a:buChar char="»"/>
                <a:defRPr>
                  <a:solidFill>
                    <a:schemeClr val="bg1"/>
                  </a:solidFill>
                  <a:latin typeface="Times New Roman" panose="02020603050405020304" pitchFamily="18" charset="0"/>
                </a:defRPr>
              </a:lvl5pPr>
              <a:lvl6pPr fontAlgn="base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bg1"/>
                  </a:solidFill>
                  <a:latin typeface="Times New Roman" panose="02020603050405020304" pitchFamily="18" charset="0"/>
                </a:defRPr>
              </a:lvl6pPr>
              <a:lvl7pPr fontAlgn="base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bg1"/>
                  </a:solidFill>
                  <a:latin typeface="Times New Roman" panose="02020603050405020304" pitchFamily="18" charset="0"/>
                </a:defRPr>
              </a:lvl7pPr>
              <a:lvl8pPr fontAlgn="base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bg1"/>
                  </a:solidFill>
                  <a:latin typeface="Times New Roman" panose="02020603050405020304" pitchFamily="18" charset="0"/>
                </a:defRPr>
              </a:lvl8pPr>
              <a:lvl9pPr fontAlgn="base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bg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>
                <a:buFontTx/>
                <a:buNone/>
              </a:pPr>
              <a:r>
                <a:rPr lang="en-US" altLang="en-US" sz="2400" dirty="0">
                  <a:solidFill>
                    <a:schemeClr val="tx1"/>
                  </a:solidFill>
                </a:rPr>
                <a:t>2</a:t>
              </a:r>
            </a:p>
          </p:txBody>
        </p:sp>
        <p:sp>
          <p:nvSpPr>
            <p:cNvPr id="46086" name="Rectangle 6">
              <a:extLst>
                <a:ext uri="{FF2B5EF4-FFF2-40B4-BE49-F238E27FC236}">
                  <a16:creationId xmlns:a16="http://schemas.microsoft.com/office/drawing/2014/main" id="{EC7D3015-294F-9148-9F9C-2AA0483D606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68" y="1507"/>
              <a:ext cx="240" cy="31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lr>
                  <a:srgbClr val="FF0000"/>
                </a:buClr>
                <a:buSzPct val="150000"/>
                <a:buChar char="•"/>
                <a:defRPr sz="2800">
                  <a:solidFill>
                    <a:schemeClr val="bg1"/>
                  </a:solidFill>
                  <a:latin typeface="Times New Roman" panose="02020603050405020304" pitchFamily="18" charset="0"/>
                </a:defRPr>
              </a:lvl1pPr>
              <a:lvl2pPr>
                <a:spcBef>
                  <a:spcPct val="20000"/>
                </a:spcBef>
                <a:buChar char="–"/>
                <a:defRPr sz="2400">
                  <a:solidFill>
                    <a:schemeClr val="bg1"/>
                  </a:solidFill>
                  <a:latin typeface="Times New Roman" panose="02020603050405020304" pitchFamily="18" charset="0"/>
                </a:defRPr>
              </a:lvl2pPr>
              <a:lvl3pPr>
                <a:spcBef>
                  <a:spcPct val="20000"/>
                </a:spcBef>
                <a:buChar char="•"/>
                <a:defRPr sz="2000">
                  <a:solidFill>
                    <a:schemeClr val="bg1"/>
                  </a:solidFill>
                  <a:latin typeface="Times New Roman" panose="02020603050405020304" pitchFamily="18" charset="0"/>
                </a:defRPr>
              </a:lvl3pPr>
              <a:lvl4pPr>
                <a:spcBef>
                  <a:spcPct val="20000"/>
                </a:spcBef>
                <a:buChar char="–"/>
                <a:defRPr>
                  <a:solidFill>
                    <a:schemeClr val="bg1"/>
                  </a:solidFill>
                  <a:latin typeface="Times New Roman" panose="02020603050405020304" pitchFamily="18" charset="0"/>
                </a:defRPr>
              </a:lvl4pPr>
              <a:lvl5pPr>
                <a:spcBef>
                  <a:spcPct val="20000"/>
                </a:spcBef>
                <a:buChar char="»"/>
                <a:defRPr>
                  <a:solidFill>
                    <a:schemeClr val="bg1"/>
                  </a:solidFill>
                  <a:latin typeface="Times New Roman" panose="02020603050405020304" pitchFamily="18" charset="0"/>
                </a:defRPr>
              </a:lvl5pPr>
              <a:lvl6pPr fontAlgn="base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bg1"/>
                  </a:solidFill>
                  <a:latin typeface="Times New Roman" panose="02020603050405020304" pitchFamily="18" charset="0"/>
                </a:defRPr>
              </a:lvl6pPr>
              <a:lvl7pPr fontAlgn="base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bg1"/>
                  </a:solidFill>
                  <a:latin typeface="Times New Roman" panose="02020603050405020304" pitchFamily="18" charset="0"/>
                </a:defRPr>
              </a:lvl7pPr>
              <a:lvl8pPr fontAlgn="base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bg1"/>
                  </a:solidFill>
                  <a:latin typeface="Times New Roman" panose="02020603050405020304" pitchFamily="18" charset="0"/>
                </a:defRPr>
              </a:lvl8pPr>
              <a:lvl9pPr fontAlgn="base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bg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>
                <a:buFontTx/>
                <a:buNone/>
              </a:pPr>
              <a:r>
                <a:rPr lang="en-US" altLang="en-US" sz="2400" dirty="0">
                  <a:solidFill>
                    <a:schemeClr val="tx1"/>
                  </a:solidFill>
                </a:rPr>
                <a:t>3</a:t>
              </a:r>
            </a:p>
          </p:txBody>
        </p:sp>
        <p:sp>
          <p:nvSpPr>
            <p:cNvPr id="46087" name="Rectangle 7">
              <a:extLst>
                <a:ext uri="{FF2B5EF4-FFF2-40B4-BE49-F238E27FC236}">
                  <a16:creationId xmlns:a16="http://schemas.microsoft.com/office/drawing/2014/main" id="{2EEAE65C-3109-0240-9599-876783B0075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68" y="880"/>
              <a:ext cx="240" cy="62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lr>
                  <a:srgbClr val="FF0000"/>
                </a:buClr>
                <a:buSzPct val="150000"/>
                <a:buChar char="•"/>
                <a:defRPr sz="2800">
                  <a:solidFill>
                    <a:schemeClr val="bg1"/>
                  </a:solidFill>
                  <a:latin typeface="Times New Roman" panose="02020603050405020304" pitchFamily="18" charset="0"/>
                </a:defRPr>
              </a:lvl1pPr>
              <a:lvl2pPr>
                <a:spcBef>
                  <a:spcPct val="20000"/>
                </a:spcBef>
                <a:buChar char="–"/>
                <a:defRPr sz="2400">
                  <a:solidFill>
                    <a:schemeClr val="bg1"/>
                  </a:solidFill>
                  <a:latin typeface="Times New Roman" panose="02020603050405020304" pitchFamily="18" charset="0"/>
                </a:defRPr>
              </a:lvl2pPr>
              <a:lvl3pPr>
                <a:spcBef>
                  <a:spcPct val="20000"/>
                </a:spcBef>
                <a:buChar char="•"/>
                <a:defRPr sz="2000">
                  <a:solidFill>
                    <a:schemeClr val="bg1"/>
                  </a:solidFill>
                  <a:latin typeface="Times New Roman" panose="02020603050405020304" pitchFamily="18" charset="0"/>
                </a:defRPr>
              </a:lvl3pPr>
              <a:lvl4pPr>
                <a:spcBef>
                  <a:spcPct val="20000"/>
                </a:spcBef>
                <a:buChar char="–"/>
                <a:defRPr>
                  <a:solidFill>
                    <a:schemeClr val="bg1"/>
                  </a:solidFill>
                  <a:latin typeface="Times New Roman" panose="02020603050405020304" pitchFamily="18" charset="0"/>
                </a:defRPr>
              </a:lvl4pPr>
              <a:lvl5pPr>
                <a:spcBef>
                  <a:spcPct val="20000"/>
                </a:spcBef>
                <a:buChar char="»"/>
                <a:defRPr>
                  <a:solidFill>
                    <a:schemeClr val="bg1"/>
                  </a:solidFill>
                  <a:latin typeface="Times New Roman" panose="02020603050405020304" pitchFamily="18" charset="0"/>
                </a:defRPr>
              </a:lvl5pPr>
              <a:lvl6pPr fontAlgn="base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bg1"/>
                  </a:solidFill>
                  <a:latin typeface="Times New Roman" panose="02020603050405020304" pitchFamily="18" charset="0"/>
                </a:defRPr>
              </a:lvl6pPr>
              <a:lvl7pPr fontAlgn="base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bg1"/>
                  </a:solidFill>
                  <a:latin typeface="Times New Roman" panose="02020603050405020304" pitchFamily="18" charset="0"/>
                </a:defRPr>
              </a:lvl7pPr>
              <a:lvl8pPr fontAlgn="base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bg1"/>
                  </a:solidFill>
                  <a:latin typeface="Times New Roman" panose="02020603050405020304" pitchFamily="18" charset="0"/>
                </a:defRPr>
              </a:lvl8pPr>
              <a:lvl9pPr fontAlgn="base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bg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>
                <a:buFontTx/>
                <a:buNone/>
              </a:pPr>
              <a:endParaRPr lang="en-US" altLang="en-US" sz="2400"/>
            </a:p>
          </p:txBody>
        </p:sp>
        <p:sp>
          <p:nvSpPr>
            <p:cNvPr id="46088" name="Line 8">
              <a:extLst>
                <a:ext uri="{FF2B5EF4-FFF2-40B4-BE49-F238E27FC236}">
                  <a16:creationId xmlns:a16="http://schemas.microsoft.com/office/drawing/2014/main" id="{6D4BDDF4-D2D4-8945-B9B3-83F18887D499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368" y="880"/>
              <a:ext cx="240" cy="0"/>
            </a:xfrm>
            <a:prstGeom prst="lin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6089" name="Line 9">
              <a:extLst>
                <a:ext uri="{FF2B5EF4-FFF2-40B4-BE49-F238E27FC236}">
                  <a16:creationId xmlns:a16="http://schemas.microsoft.com/office/drawing/2014/main" id="{C6354CBC-DE74-A545-9879-B3CCAC898984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368" y="1507"/>
              <a:ext cx="240" cy="0"/>
            </a:xfrm>
            <a:prstGeom prst="line">
              <a:avLst/>
            </a:prstGeom>
            <a:noFill/>
            <a:ln w="38100">
              <a:solidFill>
                <a:srgbClr val="FF9933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6090" name="Line 10">
              <a:extLst>
                <a:ext uri="{FF2B5EF4-FFF2-40B4-BE49-F238E27FC236}">
                  <a16:creationId xmlns:a16="http://schemas.microsoft.com/office/drawing/2014/main" id="{7ED3177F-E535-6C47-B685-591CC2D14FC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368" y="1821"/>
              <a:ext cx="240" cy="0"/>
            </a:xfrm>
            <a:prstGeom prst="line">
              <a:avLst/>
            </a:prstGeom>
            <a:noFill/>
            <a:ln w="38100">
              <a:solidFill>
                <a:srgbClr val="FF9933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6091" name="Line 11">
              <a:extLst>
                <a:ext uri="{FF2B5EF4-FFF2-40B4-BE49-F238E27FC236}">
                  <a16:creationId xmlns:a16="http://schemas.microsoft.com/office/drawing/2014/main" id="{61791855-0E44-2C41-8D5C-555AAAEA87AB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368" y="2134"/>
              <a:ext cx="240" cy="0"/>
            </a:xfrm>
            <a:prstGeom prst="line">
              <a:avLst/>
            </a:prstGeom>
            <a:noFill/>
            <a:ln w="38100">
              <a:solidFill>
                <a:srgbClr val="FF9933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6092" name="Line 12">
              <a:extLst>
                <a:ext uri="{FF2B5EF4-FFF2-40B4-BE49-F238E27FC236}">
                  <a16:creationId xmlns:a16="http://schemas.microsoft.com/office/drawing/2014/main" id="{CFDA6464-AE87-6842-9494-EA279F2CA09D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368" y="2448"/>
              <a:ext cx="240" cy="0"/>
            </a:xfrm>
            <a:prstGeom prst="line">
              <a:avLst/>
            </a:prstGeom>
            <a:noFill/>
            <a:ln w="38100">
              <a:solidFill>
                <a:srgbClr val="FF9933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6093" name="Line 13">
              <a:extLst>
                <a:ext uri="{FF2B5EF4-FFF2-40B4-BE49-F238E27FC236}">
                  <a16:creationId xmlns:a16="http://schemas.microsoft.com/office/drawing/2014/main" id="{E0486588-4371-1540-AD4A-3B68181ADB2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368" y="880"/>
              <a:ext cx="0" cy="1568"/>
            </a:xfrm>
            <a:prstGeom prst="line">
              <a:avLst/>
            </a:prstGeom>
            <a:noFill/>
            <a:ln w="38100">
              <a:solidFill>
                <a:srgbClr val="FF9933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6094" name="Line 14">
              <a:extLst>
                <a:ext uri="{FF2B5EF4-FFF2-40B4-BE49-F238E27FC236}">
                  <a16:creationId xmlns:a16="http://schemas.microsoft.com/office/drawing/2014/main" id="{3046DC36-FE59-ED4D-B677-AC74E390068F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608" y="880"/>
              <a:ext cx="0" cy="1568"/>
            </a:xfrm>
            <a:prstGeom prst="line">
              <a:avLst/>
            </a:prstGeom>
            <a:noFill/>
            <a:ln w="38100">
              <a:solidFill>
                <a:srgbClr val="FF9933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46095" name="Group 15">
            <a:extLst>
              <a:ext uri="{FF2B5EF4-FFF2-40B4-BE49-F238E27FC236}">
                <a16:creationId xmlns:a16="http://schemas.microsoft.com/office/drawing/2014/main" id="{C9559DFF-FF5A-5142-BF34-2D08C3CF5651}"/>
              </a:ext>
            </a:extLst>
          </p:cNvPr>
          <p:cNvGrpSpPr>
            <a:grpSpLocks/>
          </p:cNvGrpSpPr>
          <p:nvPr/>
        </p:nvGrpSpPr>
        <p:grpSpPr bwMode="auto">
          <a:xfrm>
            <a:off x="9372600" y="914400"/>
            <a:ext cx="381000" cy="2489200"/>
            <a:chOff x="5040" y="672"/>
            <a:chExt cx="240" cy="1568"/>
          </a:xfrm>
        </p:grpSpPr>
        <p:sp>
          <p:nvSpPr>
            <p:cNvPr id="46096" name="Rectangle 16">
              <a:extLst>
                <a:ext uri="{FF2B5EF4-FFF2-40B4-BE49-F238E27FC236}">
                  <a16:creationId xmlns:a16="http://schemas.microsoft.com/office/drawing/2014/main" id="{28432E6A-80CE-1A4F-89F1-A392F1445CF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040" y="1926"/>
              <a:ext cx="240" cy="31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lr>
                  <a:srgbClr val="FF0000"/>
                </a:buClr>
                <a:buSzPct val="150000"/>
                <a:buChar char="•"/>
                <a:defRPr sz="2800">
                  <a:solidFill>
                    <a:schemeClr val="bg1"/>
                  </a:solidFill>
                  <a:latin typeface="Times New Roman" panose="02020603050405020304" pitchFamily="18" charset="0"/>
                </a:defRPr>
              </a:lvl1pPr>
              <a:lvl2pPr>
                <a:spcBef>
                  <a:spcPct val="20000"/>
                </a:spcBef>
                <a:buChar char="–"/>
                <a:defRPr sz="2400">
                  <a:solidFill>
                    <a:schemeClr val="bg1"/>
                  </a:solidFill>
                  <a:latin typeface="Times New Roman" panose="02020603050405020304" pitchFamily="18" charset="0"/>
                </a:defRPr>
              </a:lvl2pPr>
              <a:lvl3pPr>
                <a:spcBef>
                  <a:spcPct val="20000"/>
                </a:spcBef>
                <a:buChar char="•"/>
                <a:defRPr sz="2000">
                  <a:solidFill>
                    <a:schemeClr val="bg1"/>
                  </a:solidFill>
                  <a:latin typeface="Times New Roman" panose="02020603050405020304" pitchFamily="18" charset="0"/>
                </a:defRPr>
              </a:lvl3pPr>
              <a:lvl4pPr>
                <a:spcBef>
                  <a:spcPct val="20000"/>
                </a:spcBef>
                <a:buChar char="–"/>
                <a:defRPr>
                  <a:solidFill>
                    <a:schemeClr val="bg1"/>
                  </a:solidFill>
                  <a:latin typeface="Times New Roman" panose="02020603050405020304" pitchFamily="18" charset="0"/>
                </a:defRPr>
              </a:lvl4pPr>
              <a:lvl5pPr>
                <a:spcBef>
                  <a:spcPct val="20000"/>
                </a:spcBef>
                <a:buChar char="»"/>
                <a:defRPr>
                  <a:solidFill>
                    <a:schemeClr val="bg1"/>
                  </a:solidFill>
                  <a:latin typeface="Times New Roman" panose="02020603050405020304" pitchFamily="18" charset="0"/>
                </a:defRPr>
              </a:lvl5pPr>
              <a:lvl6pPr fontAlgn="base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bg1"/>
                  </a:solidFill>
                  <a:latin typeface="Times New Roman" panose="02020603050405020304" pitchFamily="18" charset="0"/>
                </a:defRPr>
              </a:lvl6pPr>
              <a:lvl7pPr fontAlgn="base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bg1"/>
                  </a:solidFill>
                  <a:latin typeface="Times New Roman" panose="02020603050405020304" pitchFamily="18" charset="0"/>
                </a:defRPr>
              </a:lvl7pPr>
              <a:lvl8pPr fontAlgn="base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bg1"/>
                  </a:solidFill>
                  <a:latin typeface="Times New Roman" panose="02020603050405020304" pitchFamily="18" charset="0"/>
                </a:defRPr>
              </a:lvl8pPr>
              <a:lvl9pPr fontAlgn="base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bg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>
                <a:buFontTx/>
                <a:buNone/>
              </a:pPr>
              <a:r>
                <a:rPr lang="en-US" altLang="en-US" sz="2400" dirty="0">
                  <a:solidFill>
                    <a:schemeClr val="tx1"/>
                  </a:solidFill>
                </a:rPr>
                <a:t>3</a:t>
              </a:r>
            </a:p>
          </p:txBody>
        </p:sp>
        <p:sp>
          <p:nvSpPr>
            <p:cNvPr id="46097" name="Rectangle 17">
              <a:extLst>
                <a:ext uri="{FF2B5EF4-FFF2-40B4-BE49-F238E27FC236}">
                  <a16:creationId xmlns:a16="http://schemas.microsoft.com/office/drawing/2014/main" id="{F3C294F8-21AA-E848-843F-FFD5ECF6CBB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040" y="1613"/>
              <a:ext cx="240" cy="3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lr>
                  <a:srgbClr val="FF0000"/>
                </a:buClr>
                <a:buSzPct val="150000"/>
                <a:buChar char="•"/>
                <a:defRPr sz="2800">
                  <a:solidFill>
                    <a:schemeClr val="bg1"/>
                  </a:solidFill>
                  <a:latin typeface="Times New Roman" panose="02020603050405020304" pitchFamily="18" charset="0"/>
                </a:defRPr>
              </a:lvl1pPr>
              <a:lvl2pPr>
                <a:spcBef>
                  <a:spcPct val="20000"/>
                </a:spcBef>
                <a:buChar char="–"/>
                <a:defRPr sz="2400">
                  <a:solidFill>
                    <a:schemeClr val="bg1"/>
                  </a:solidFill>
                  <a:latin typeface="Times New Roman" panose="02020603050405020304" pitchFamily="18" charset="0"/>
                </a:defRPr>
              </a:lvl2pPr>
              <a:lvl3pPr>
                <a:spcBef>
                  <a:spcPct val="20000"/>
                </a:spcBef>
                <a:buChar char="•"/>
                <a:defRPr sz="2000">
                  <a:solidFill>
                    <a:schemeClr val="bg1"/>
                  </a:solidFill>
                  <a:latin typeface="Times New Roman" panose="02020603050405020304" pitchFamily="18" charset="0"/>
                </a:defRPr>
              </a:lvl3pPr>
              <a:lvl4pPr>
                <a:spcBef>
                  <a:spcPct val="20000"/>
                </a:spcBef>
                <a:buChar char="–"/>
                <a:defRPr>
                  <a:solidFill>
                    <a:schemeClr val="bg1"/>
                  </a:solidFill>
                  <a:latin typeface="Times New Roman" panose="02020603050405020304" pitchFamily="18" charset="0"/>
                </a:defRPr>
              </a:lvl4pPr>
              <a:lvl5pPr>
                <a:spcBef>
                  <a:spcPct val="20000"/>
                </a:spcBef>
                <a:buChar char="»"/>
                <a:defRPr>
                  <a:solidFill>
                    <a:schemeClr val="bg1"/>
                  </a:solidFill>
                  <a:latin typeface="Times New Roman" panose="02020603050405020304" pitchFamily="18" charset="0"/>
                </a:defRPr>
              </a:lvl5pPr>
              <a:lvl6pPr fontAlgn="base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bg1"/>
                  </a:solidFill>
                  <a:latin typeface="Times New Roman" panose="02020603050405020304" pitchFamily="18" charset="0"/>
                </a:defRPr>
              </a:lvl6pPr>
              <a:lvl7pPr fontAlgn="base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bg1"/>
                  </a:solidFill>
                  <a:latin typeface="Times New Roman" panose="02020603050405020304" pitchFamily="18" charset="0"/>
                </a:defRPr>
              </a:lvl7pPr>
              <a:lvl8pPr fontAlgn="base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bg1"/>
                  </a:solidFill>
                  <a:latin typeface="Times New Roman" panose="02020603050405020304" pitchFamily="18" charset="0"/>
                </a:defRPr>
              </a:lvl8pPr>
              <a:lvl9pPr fontAlgn="base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bg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>
                <a:buFontTx/>
                <a:buNone/>
              </a:pPr>
              <a:r>
                <a:rPr lang="en-US" altLang="en-US" sz="2400" dirty="0">
                  <a:solidFill>
                    <a:schemeClr val="tx1"/>
                  </a:solidFill>
                </a:rPr>
                <a:t>5</a:t>
              </a:r>
            </a:p>
          </p:txBody>
        </p:sp>
        <p:sp>
          <p:nvSpPr>
            <p:cNvPr id="46098" name="Rectangle 18">
              <a:extLst>
                <a:ext uri="{FF2B5EF4-FFF2-40B4-BE49-F238E27FC236}">
                  <a16:creationId xmlns:a16="http://schemas.microsoft.com/office/drawing/2014/main" id="{569BF7CA-23A5-3743-8B67-D1288532460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040" y="1299"/>
              <a:ext cx="240" cy="31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lr>
                  <a:srgbClr val="FF0000"/>
                </a:buClr>
                <a:buSzPct val="150000"/>
                <a:buChar char="•"/>
                <a:defRPr sz="2800">
                  <a:solidFill>
                    <a:schemeClr val="bg1"/>
                  </a:solidFill>
                  <a:latin typeface="Times New Roman" panose="02020603050405020304" pitchFamily="18" charset="0"/>
                </a:defRPr>
              </a:lvl1pPr>
              <a:lvl2pPr>
                <a:spcBef>
                  <a:spcPct val="20000"/>
                </a:spcBef>
                <a:buChar char="–"/>
                <a:defRPr sz="2400">
                  <a:solidFill>
                    <a:schemeClr val="bg1"/>
                  </a:solidFill>
                  <a:latin typeface="Times New Roman" panose="02020603050405020304" pitchFamily="18" charset="0"/>
                </a:defRPr>
              </a:lvl2pPr>
              <a:lvl3pPr>
                <a:spcBef>
                  <a:spcPct val="20000"/>
                </a:spcBef>
                <a:buChar char="•"/>
                <a:defRPr sz="2000">
                  <a:solidFill>
                    <a:schemeClr val="bg1"/>
                  </a:solidFill>
                  <a:latin typeface="Times New Roman" panose="02020603050405020304" pitchFamily="18" charset="0"/>
                </a:defRPr>
              </a:lvl3pPr>
              <a:lvl4pPr>
                <a:spcBef>
                  <a:spcPct val="20000"/>
                </a:spcBef>
                <a:buChar char="–"/>
                <a:defRPr>
                  <a:solidFill>
                    <a:schemeClr val="bg1"/>
                  </a:solidFill>
                  <a:latin typeface="Times New Roman" panose="02020603050405020304" pitchFamily="18" charset="0"/>
                </a:defRPr>
              </a:lvl4pPr>
              <a:lvl5pPr>
                <a:spcBef>
                  <a:spcPct val="20000"/>
                </a:spcBef>
                <a:buChar char="»"/>
                <a:defRPr>
                  <a:solidFill>
                    <a:schemeClr val="bg1"/>
                  </a:solidFill>
                  <a:latin typeface="Times New Roman" panose="02020603050405020304" pitchFamily="18" charset="0"/>
                </a:defRPr>
              </a:lvl5pPr>
              <a:lvl6pPr fontAlgn="base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bg1"/>
                  </a:solidFill>
                  <a:latin typeface="Times New Roman" panose="02020603050405020304" pitchFamily="18" charset="0"/>
                </a:defRPr>
              </a:lvl6pPr>
              <a:lvl7pPr fontAlgn="base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bg1"/>
                  </a:solidFill>
                  <a:latin typeface="Times New Roman" panose="02020603050405020304" pitchFamily="18" charset="0"/>
                </a:defRPr>
              </a:lvl7pPr>
              <a:lvl8pPr fontAlgn="base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bg1"/>
                  </a:solidFill>
                  <a:latin typeface="Times New Roman" panose="02020603050405020304" pitchFamily="18" charset="0"/>
                </a:defRPr>
              </a:lvl8pPr>
              <a:lvl9pPr fontAlgn="base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bg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>
                <a:buFontTx/>
                <a:buNone/>
              </a:pPr>
              <a:r>
                <a:rPr lang="en-US" altLang="en-US" sz="2400" dirty="0">
                  <a:solidFill>
                    <a:schemeClr val="tx1"/>
                  </a:solidFill>
                </a:rPr>
                <a:t>1</a:t>
              </a:r>
            </a:p>
          </p:txBody>
        </p:sp>
        <p:sp>
          <p:nvSpPr>
            <p:cNvPr id="46099" name="Rectangle 19">
              <a:extLst>
                <a:ext uri="{FF2B5EF4-FFF2-40B4-BE49-F238E27FC236}">
                  <a16:creationId xmlns:a16="http://schemas.microsoft.com/office/drawing/2014/main" id="{96BFF133-E567-1A48-9A43-280884D2FA6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040" y="672"/>
              <a:ext cx="240" cy="62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lr>
                  <a:srgbClr val="FF0000"/>
                </a:buClr>
                <a:buSzPct val="150000"/>
                <a:buChar char="•"/>
                <a:defRPr sz="2800">
                  <a:solidFill>
                    <a:schemeClr val="bg1"/>
                  </a:solidFill>
                  <a:latin typeface="Times New Roman" panose="02020603050405020304" pitchFamily="18" charset="0"/>
                </a:defRPr>
              </a:lvl1pPr>
              <a:lvl2pPr>
                <a:spcBef>
                  <a:spcPct val="20000"/>
                </a:spcBef>
                <a:buChar char="–"/>
                <a:defRPr sz="2400">
                  <a:solidFill>
                    <a:schemeClr val="bg1"/>
                  </a:solidFill>
                  <a:latin typeface="Times New Roman" panose="02020603050405020304" pitchFamily="18" charset="0"/>
                </a:defRPr>
              </a:lvl2pPr>
              <a:lvl3pPr>
                <a:spcBef>
                  <a:spcPct val="20000"/>
                </a:spcBef>
                <a:buChar char="•"/>
                <a:defRPr sz="2000">
                  <a:solidFill>
                    <a:schemeClr val="bg1"/>
                  </a:solidFill>
                  <a:latin typeface="Times New Roman" panose="02020603050405020304" pitchFamily="18" charset="0"/>
                </a:defRPr>
              </a:lvl3pPr>
              <a:lvl4pPr>
                <a:spcBef>
                  <a:spcPct val="20000"/>
                </a:spcBef>
                <a:buChar char="–"/>
                <a:defRPr>
                  <a:solidFill>
                    <a:schemeClr val="bg1"/>
                  </a:solidFill>
                  <a:latin typeface="Times New Roman" panose="02020603050405020304" pitchFamily="18" charset="0"/>
                </a:defRPr>
              </a:lvl4pPr>
              <a:lvl5pPr>
                <a:spcBef>
                  <a:spcPct val="20000"/>
                </a:spcBef>
                <a:buChar char="»"/>
                <a:defRPr>
                  <a:solidFill>
                    <a:schemeClr val="bg1"/>
                  </a:solidFill>
                  <a:latin typeface="Times New Roman" panose="02020603050405020304" pitchFamily="18" charset="0"/>
                </a:defRPr>
              </a:lvl5pPr>
              <a:lvl6pPr fontAlgn="base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bg1"/>
                  </a:solidFill>
                  <a:latin typeface="Times New Roman" panose="02020603050405020304" pitchFamily="18" charset="0"/>
                </a:defRPr>
              </a:lvl6pPr>
              <a:lvl7pPr fontAlgn="base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bg1"/>
                  </a:solidFill>
                  <a:latin typeface="Times New Roman" panose="02020603050405020304" pitchFamily="18" charset="0"/>
                </a:defRPr>
              </a:lvl7pPr>
              <a:lvl8pPr fontAlgn="base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bg1"/>
                  </a:solidFill>
                  <a:latin typeface="Times New Roman" panose="02020603050405020304" pitchFamily="18" charset="0"/>
                </a:defRPr>
              </a:lvl8pPr>
              <a:lvl9pPr fontAlgn="base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bg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>
                <a:buFontTx/>
                <a:buNone/>
              </a:pPr>
              <a:endParaRPr lang="en-US" altLang="en-US" sz="2400"/>
            </a:p>
          </p:txBody>
        </p:sp>
        <p:sp>
          <p:nvSpPr>
            <p:cNvPr id="46100" name="Line 20">
              <a:extLst>
                <a:ext uri="{FF2B5EF4-FFF2-40B4-BE49-F238E27FC236}">
                  <a16:creationId xmlns:a16="http://schemas.microsoft.com/office/drawing/2014/main" id="{DCDF65E2-E2F8-8943-98F6-E8E8A87464F6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040" y="672"/>
              <a:ext cx="240" cy="0"/>
            </a:xfrm>
            <a:prstGeom prst="lin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6101" name="Line 21">
              <a:extLst>
                <a:ext uri="{FF2B5EF4-FFF2-40B4-BE49-F238E27FC236}">
                  <a16:creationId xmlns:a16="http://schemas.microsoft.com/office/drawing/2014/main" id="{FD22629D-4535-8F46-BE41-690EC3A17683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040" y="1299"/>
              <a:ext cx="240" cy="0"/>
            </a:xfrm>
            <a:prstGeom prst="line">
              <a:avLst/>
            </a:prstGeom>
            <a:noFill/>
            <a:ln w="38100">
              <a:solidFill>
                <a:srgbClr val="FF9933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6102" name="Line 22">
              <a:extLst>
                <a:ext uri="{FF2B5EF4-FFF2-40B4-BE49-F238E27FC236}">
                  <a16:creationId xmlns:a16="http://schemas.microsoft.com/office/drawing/2014/main" id="{2D2D927F-CEE0-6546-BC60-550C9C7FCB96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040" y="1613"/>
              <a:ext cx="240" cy="0"/>
            </a:xfrm>
            <a:prstGeom prst="line">
              <a:avLst/>
            </a:prstGeom>
            <a:noFill/>
            <a:ln w="38100">
              <a:solidFill>
                <a:srgbClr val="FF9933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6103" name="Line 23">
              <a:extLst>
                <a:ext uri="{FF2B5EF4-FFF2-40B4-BE49-F238E27FC236}">
                  <a16:creationId xmlns:a16="http://schemas.microsoft.com/office/drawing/2014/main" id="{FDF2E237-6708-204D-9419-99A6B6A3A186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040" y="1926"/>
              <a:ext cx="240" cy="0"/>
            </a:xfrm>
            <a:prstGeom prst="line">
              <a:avLst/>
            </a:prstGeom>
            <a:noFill/>
            <a:ln w="38100">
              <a:solidFill>
                <a:srgbClr val="FF9933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6104" name="Line 24">
              <a:extLst>
                <a:ext uri="{FF2B5EF4-FFF2-40B4-BE49-F238E27FC236}">
                  <a16:creationId xmlns:a16="http://schemas.microsoft.com/office/drawing/2014/main" id="{D4C5FD1E-50F0-BC45-85C9-D82427A9B11D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040" y="2240"/>
              <a:ext cx="240" cy="0"/>
            </a:xfrm>
            <a:prstGeom prst="line">
              <a:avLst/>
            </a:prstGeom>
            <a:noFill/>
            <a:ln w="38100">
              <a:solidFill>
                <a:srgbClr val="FF9933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6105" name="Line 25">
              <a:extLst>
                <a:ext uri="{FF2B5EF4-FFF2-40B4-BE49-F238E27FC236}">
                  <a16:creationId xmlns:a16="http://schemas.microsoft.com/office/drawing/2014/main" id="{24026255-56B3-B44D-963E-04FE91609685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040" y="672"/>
              <a:ext cx="0" cy="1568"/>
            </a:xfrm>
            <a:prstGeom prst="line">
              <a:avLst/>
            </a:prstGeom>
            <a:noFill/>
            <a:ln w="38100">
              <a:solidFill>
                <a:srgbClr val="FF9933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6106" name="Line 26">
              <a:extLst>
                <a:ext uri="{FF2B5EF4-FFF2-40B4-BE49-F238E27FC236}">
                  <a16:creationId xmlns:a16="http://schemas.microsoft.com/office/drawing/2014/main" id="{13FC911E-9BC0-0C44-A529-CCF2AF4EB52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280" y="672"/>
              <a:ext cx="0" cy="1568"/>
            </a:xfrm>
            <a:prstGeom prst="line">
              <a:avLst/>
            </a:prstGeom>
            <a:noFill/>
            <a:ln w="38100">
              <a:solidFill>
                <a:srgbClr val="FF9933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46107" name="Group 27">
            <a:extLst>
              <a:ext uri="{FF2B5EF4-FFF2-40B4-BE49-F238E27FC236}">
                <a16:creationId xmlns:a16="http://schemas.microsoft.com/office/drawing/2014/main" id="{C692C906-167B-DD4A-87A2-2F8F549F4395}"/>
              </a:ext>
            </a:extLst>
          </p:cNvPr>
          <p:cNvGrpSpPr>
            <a:grpSpLocks/>
          </p:cNvGrpSpPr>
          <p:nvPr/>
        </p:nvGrpSpPr>
        <p:grpSpPr bwMode="auto">
          <a:xfrm>
            <a:off x="8153400" y="3886200"/>
            <a:ext cx="381000" cy="2489200"/>
            <a:chOff x="4512" y="2256"/>
            <a:chExt cx="240" cy="1568"/>
          </a:xfrm>
        </p:grpSpPr>
        <p:sp>
          <p:nvSpPr>
            <p:cNvPr id="46108" name="Rectangle 28">
              <a:extLst>
                <a:ext uri="{FF2B5EF4-FFF2-40B4-BE49-F238E27FC236}">
                  <a16:creationId xmlns:a16="http://schemas.microsoft.com/office/drawing/2014/main" id="{BE79F948-8D65-3041-83E7-D898903DD98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512" y="3510"/>
              <a:ext cx="240" cy="31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lr>
                  <a:srgbClr val="FF0000"/>
                </a:buClr>
                <a:buSzPct val="150000"/>
                <a:buChar char="•"/>
                <a:defRPr sz="2800">
                  <a:solidFill>
                    <a:schemeClr val="bg1"/>
                  </a:solidFill>
                  <a:latin typeface="Times New Roman" panose="02020603050405020304" pitchFamily="18" charset="0"/>
                </a:defRPr>
              </a:lvl1pPr>
              <a:lvl2pPr>
                <a:spcBef>
                  <a:spcPct val="20000"/>
                </a:spcBef>
                <a:buChar char="–"/>
                <a:defRPr sz="2400">
                  <a:solidFill>
                    <a:schemeClr val="bg1"/>
                  </a:solidFill>
                  <a:latin typeface="Times New Roman" panose="02020603050405020304" pitchFamily="18" charset="0"/>
                </a:defRPr>
              </a:lvl2pPr>
              <a:lvl3pPr>
                <a:spcBef>
                  <a:spcPct val="20000"/>
                </a:spcBef>
                <a:buChar char="•"/>
                <a:defRPr sz="2000">
                  <a:solidFill>
                    <a:schemeClr val="bg1"/>
                  </a:solidFill>
                  <a:latin typeface="Times New Roman" panose="02020603050405020304" pitchFamily="18" charset="0"/>
                </a:defRPr>
              </a:lvl3pPr>
              <a:lvl4pPr>
                <a:spcBef>
                  <a:spcPct val="20000"/>
                </a:spcBef>
                <a:buChar char="–"/>
                <a:defRPr>
                  <a:solidFill>
                    <a:schemeClr val="bg1"/>
                  </a:solidFill>
                  <a:latin typeface="Times New Roman" panose="02020603050405020304" pitchFamily="18" charset="0"/>
                </a:defRPr>
              </a:lvl4pPr>
              <a:lvl5pPr>
                <a:spcBef>
                  <a:spcPct val="20000"/>
                </a:spcBef>
                <a:buChar char="»"/>
                <a:defRPr>
                  <a:solidFill>
                    <a:schemeClr val="bg1"/>
                  </a:solidFill>
                  <a:latin typeface="Times New Roman" panose="02020603050405020304" pitchFamily="18" charset="0"/>
                </a:defRPr>
              </a:lvl5pPr>
              <a:lvl6pPr fontAlgn="base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bg1"/>
                  </a:solidFill>
                  <a:latin typeface="Times New Roman" panose="02020603050405020304" pitchFamily="18" charset="0"/>
                </a:defRPr>
              </a:lvl6pPr>
              <a:lvl7pPr fontAlgn="base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bg1"/>
                  </a:solidFill>
                  <a:latin typeface="Times New Roman" panose="02020603050405020304" pitchFamily="18" charset="0"/>
                </a:defRPr>
              </a:lvl7pPr>
              <a:lvl8pPr fontAlgn="base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bg1"/>
                  </a:solidFill>
                  <a:latin typeface="Times New Roman" panose="02020603050405020304" pitchFamily="18" charset="0"/>
                </a:defRPr>
              </a:lvl8pPr>
              <a:lvl9pPr fontAlgn="base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bg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>
                <a:buFontTx/>
                <a:buNone/>
              </a:pPr>
              <a:r>
                <a:rPr lang="en-US" altLang="en-US" sz="2400" dirty="0">
                  <a:solidFill>
                    <a:schemeClr val="tx1"/>
                  </a:solidFill>
                </a:rPr>
                <a:t>1</a:t>
              </a:r>
            </a:p>
          </p:txBody>
        </p:sp>
        <p:sp>
          <p:nvSpPr>
            <p:cNvPr id="46109" name="Rectangle 29">
              <a:extLst>
                <a:ext uri="{FF2B5EF4-FFF2-40B4-BE49-F238E27FC236}">
                  <a16:creationId xmlns:a16="http://schemas.microsoft.com/office/drawing/2014/main" id="{C293E9C7-0AB4-1F4B-98B8-AC2A96BAB56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512" y="3197"/>
              <a:ext cx="240" cy="3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lr>
                  <a:srgbClr val="FF0000"/>
                </a:buClr>
                <a:buSzPct val="150000"/>
                <a:buChar char="•"/>
                <a:defRPr sz="2800">
                  <a:solidFill>
                    <a:schemeClr val="bg1"/>
                  </a:solidFill>
                  <a:latin typeface="Times New Roman" panose="02020603050405020304" pitchFamily="18" charset="0"/>
                </a:defRPr>
              </a:lvl1pPr>
              <a:lvl2pPr>
                <a:spcBef>
                  <a:spcPct val="20000"/>
                </a:spcBef>
                <a:buChar char="–"/>
                <a:defRPr sz="2400">
                  <a:solidFill>
                    <a:schemeClr val="bg1"/>
                  </a:solidFill>
                  <a:latin typeface="Times New Roman" panose="02020603050405020304" pitchFamily="18" charset="0"/>
                </a:defRPr>
              </a:lvl2pPr>
              <a:lvl3pPr>
                <a:spcBef>
                  <a:spcPct val="20000"/>
                </a:spcBef>
                <a:buChar char="•"/>
                <a:defRPr sz="2000">
                  <a:solidFill>
                    <a:schemeClr val="bg1"/>
                  </a:solidFill>
                  <a:latin typeface="Times New Roman" panose="02020603050405020304" pitchFamily="18" charset="0"/>
                </a:defRPr>
              </a:lvl3pPr>
              <a:lvl4pPr>
                <a:spcBef>
                  <a:spcPct val="20000"/>
                </a:spcBef>
                <a:buChar char="–"/>
                <a:defRPr>
                  <a:solidFill>
                    <a:schemeClr val="bg1"/>
                  </a:solidFill>
                  <a:latin typeface="Times New Roman" panose="02020603050405020304" pitchFamily="18" charset="0"/>
                </a:defRPr>
              </a:lvl4pPr>
              <a:lvl5pPr>
                <a:spcBef>
                  <a:spcPct val="20000"/>
                </a:spcBef>
                <a:buChar char="»"/>
                <a:defRPr>
                  <a:solidFill>
                    <a:schemeClr val="bg1"/>
                  </a:solidFill>
                  <a:latin typeface="Times New Roman" panose="02020603050405020304" pitchFamily="18" charset="0"/>
                </a:defRPr>
              </a:lvl5pPr>
              <a:lvl6pPr fontAlgn="base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bg1"/>
                  </a:solidFill>
                  <a:latin typeface="Times New Roman" panose="02020603050405020304" pitchFamily="18" charset="0"/>
                </a:defRPr>
              </a:lvl6pPr>
              <a:lvl7pPr fontAlgn="base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bg1"/>
                  </a:solidFill>
                  <a:latin typeface="Times New Roman" panose="02020603050405020304" pitchFamily="18" charset="0"/>
                </a:defRPr>
              </a:lvl7pPr>
              <a:lvl8pPr fontAlgn="base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bg1"/>
                  </a:solidFill>
                  <a:latin typeface="Times New Roman" panose="02020603050405020304" pitchFamily="18" charset="0"/>
                </a:defRPr>
              </a:lvl8pPr>
              <a:lvl9pPr fontAlgn="base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bg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>
                <a:buFontTx/>
                <a:buNone/>
              </a:pPr>
              <a:r>
                <a:rPr lang="en-US" altLang="en-US" sz="2400" dirty="0">
                  <a:solidFill>
                    <a:schemeClr val="tx1"/>
                  </a:solidFill>
                </a:rPr>
                <a:t>5</a:t>
              </a:r>
            </a:p>
          </p:txBody>
        </p:sp>
        <p:sp>
          <p:nvSpPr>
            <p:cNvPr id="46110" name="Rectangle 30">
              <a:extLst>
                <a:ext uri="{FF2B5EF4-FFF2-40B4-BE49-F238E27FC236}">
                  <a16:creationId xmlns:a16="http://schemas.microsoft.com/office/drawing/2014/main" id="{838CEB81-0ABB-9B47-A0CD-BC900C99B7C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512" y="2883"/>
              <a:ext cx="240" cy="31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lr>
                  <a:srgbClr val="FF0000"/>
                </a:buClr>
                <a:buSzPct val="150000"/>
                <a:buChar char="•"/>
                <a:defRPr sz="2800">
                  <a:solidFill>
                    <a:schemeClr val="bg1"/>
                  </a:solidFill>
                  <a:latin typeface="Times New Roman" panose="02020603050405020304" pitchFamily="18" charset="0"/>
                </a:defRPr>
              </a:lvl1pPr>
              <a:lvl2pPr>
                <a:spcBef>
                  <a:spcPct val="20000"/>
                </a:spcBef>
                <a:buChar char="–"/>
                <a:defRPr sz="2400">
                  <a:solidFill>
                    <a:schemeClr val="bg1"/>
                  </a:solidFill>
                  <a:latin typeface="Times New Roman" panose="02020603050405020304" pitchFamily="18" charset="0"/>
                </a:defRPr>
              </a:lvl2pPr>
              <a:lvl3pPr>
                <a:spcBef>
                  <a:spcPct val="20000"/>
                </a:spcBef>
                <a:buChar char="•"/>
                <a:defRPr sz="2000">
                  <a:solidFill>
                    <a:schemeClr val="bg1"/>
                  </a:solidFill>
                  <a:latin typeface="Times New Roman" panose="02020603050405020304" pitchFamily="18" charset="0"/>
                </a:defRPr>
              </a:lvl3pPr>
              <a:lvl4pPr>
                <a:spcBef>
                  <a:spcPct val="20000"/>
                </a:spcBef>
                <a:buChar char="–"/>
                <a:defRPr>
                  <a:solidFill>
                    <a:schemeClr val="bg1"/>
                  </a:solidFill>
                  <a:latin typeface="Times New Roman" panose="02020603050405020304" pitchFamily="18" charset="0"/>
                </a:defRPr>
              </a:lvl4pPr>
              <a:lvl5pPr>
                <a:spcBef>
                  <a:spcPct val="20000"/>
                </a:spcBef>
                <a:buChar char="»"/>
                <a:defRPr>
                  <a:solidFill>
                    <a:schemeClr val="bg1"/>
                  </a:solidFill>
                  <a:latin typeface="Times New Roman" panose="02020603050405020304" pitchFamily="18" charset="0"/>
                </a:defRPr>
              </a:lvl5pPr>
              <a:lvl6pPr fontAlgn="base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bg1"/>
                  </a:solidFill>
                  <a:latin typeface="Times New Roman" panose="02020603050405020304" pitchFamily="18" charset="0"/>
                </a:defRPr>
              </a:lvl6pPr>
              <a:lvl7pPr fontAlgn="base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bg1"/>
                  </a:solidFill>
                  <a:latin typeface="Times New Roman" panose="02020603050405020304" pitchFamily="18" charset="0"/>
                </a:defRPr>
              </a:lvl7pPr>
              <a:lvl8pPr fontAlgn="base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bg1"/>
                  </a:solidFill>
                  <a:latin typeface="Times New Roman" panose="02020603050405020304" pitchFamily="18" charset="0"/>
                </a:defRPr>
              </a:lvl8pPr>
              <a:lvl9pPr fontAlgn="base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bg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>
                <a:buFontTx/>
                <a:buNone/>
              </a:pPr>
              <a:r>
                <a:rPr lang="en-US" altLang="en-US" sz="2400" dirty="0">
                  <a:solidFill>
                    <a:schemeClr val="tx1"/>
                  </a:solidFill>
                </a:rPr>
                <a:t>3</a:t>
              </a:r>
            </a:p>
          </p:txBody>
        </p:sp>
        <p:sp>
          <p:nvSpPr>
            <p:cNvPr id="46111" name="Rectangle 31">
              <a:extLst>
                <a:ext uri="{FF2B5EF4-FFF2-40B4-BE49-F238E27FC236}">
                  <a16:creationId xmlns:a16="http://schemas.microsoft.com/office/drawing/2014/main" id="{A2368735-84CD-054E-A9E1-ED4617BBB1B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512" y="2256"/>
              <a:ext cx="240" cy="62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lr>
                  <a:srgbClr val="FF0000"/>
                </a:buClr>
                <a:buSzPct val="150000"/>
                <a:buChar char="•"/>
                <a:defRPr sz="2800">
                  <a:solidFill>
                    <a:schemeClr val="bg1"/>
                  </a:solidFill>
                  <a:latin typeface="Times New Roman" panose="02020603050405020304" pitchFamily="18" charset="0"/>
                </a:defRPr>
              </a:lvl1pPr>
              <a:lvl2pPr>
                <a:spcBef>
                  <a:spcPct val="20000"/>
                </a:spcBef>
                <a:buChar char="–"/>
                <a:defRPr sz="2400">
                  <a:solidFill>
                    <a:schemeClr val="bg1"/>
                  </a:solidFill>
                  <a:latin typeface="Times New Roman" panose="02020603050405020304" pitchFamily="18" charset="0"/>
                </a:defRPr>
              </a:lvl2pPr>
              <a:lvl3pPr>
                <a:spcBef>
                  <a:spcPct val="20000"/>
                </a:spcBef>
                <a:buChar char="•"/>
                <a:defRPr sz="2000">
                  <a:solidFill>
                    <a:schemeClr val="bg1"/>
                  </a:solidFill>
                  <a:latin typeface="Times New Roman" panose="02020603050405020304" pitchFamily="18" charset="0"/>
                </a:defRPr>
              </a:lvl3pPr>
              <a:lvl4pPr>
                <a:spcBef>
                  <a:spcPct val="20000"/>
                </a:spcBef>
                <a:buChar char="–"/>
                <a:defRPr>
                  <a:solidFill>
                    <a:schemeClr val="bg1"/>
                  </a:solidFill>
                  <a:latin typeface="Times New Roman" panose="02020603050405020304" pitchFamily="18" charset="0"/>
                </a:defRPr>
              </a:lvl4pPr>
              <a:lvl5pPr>
                <a:spcBef>
                  <a:spcPct val="20000"/>
                </a:spcBef>
                <a:buChar char="»"/>
                <a:defRPr>
                  <a:solidFill>
                    <a:schemeClr val="bg1"/>
                  </a:solidFill>
                  <a:latin typeface="Times New Roman" panose="02020603050405020304" pitchFamily="18" charset="0"/>
                </a:defRPr>
              </a:lvl5pPr>
              <a:lvl6pPr fontAlgn="base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bg1"/>
                  </a:solidFill>
                  <a:latin typeface="Times New Roman" panose="02020603050405020304" pitchFamily="18" charset="0"/>
                </a:defRPr>
              </a:lvl6pPr>
              <a:lvl7pPr fontAlgn="base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bg1"/>
                  </a:solidFill>
                  <a:latin typeface="Times New Roman" panose="02020603050405020304" pitchFamily="18" charset="0"/>
                </a:defRPr>
              </a:lvl7pPr>
              <a:lvl8pPr fontAlgn="base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bg1"/>
                  </a:solidFill>
                  <a:latin typeface="Times New Roman" panose="02020603050405020304" pitchFamily="18" charset="0"/>
                </a:defRPr>
              </a:lvl8pPr>
              <a:lvl9pPr fontAlgn="base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bg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>
                <a:buFontTx/>
                <a:buNone/>
              </a:pPr>
              <a:endParaRPr lang="en-US" altLang="en-US" sz="2400"/>
            </a:p>
          </p:txBody>
        </p:sp>
        <p:sp>
          <p:nvSpPr>
            <p:cNvPr id="46112" name="Line 32">
              <a:extLst>
                <a:ext uri="{FF2B5EF4-FFF2-40B4-BE49-F238E27FC236}">
                  <a16:creationId xmlns:a16="http://schemas.microsoft.com/office/drawing/2014/main" id="{2E3391FE-FA56-BA49-9E7B-5C382CBFBE5B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512" y="2256"/>
              <a:ext cx="240" cy="0"/>
            </a:xfrm>
            <a:prstGeom prst="lin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6113" name="Line 33">
              <a:extLst>
                <a:ext uri="{FF2B5EF4-FFF2-40B4-BE49-F238E27FC236}">
                  <a16:creationId xmlns:a16="http://schemas.microsoft.com/office/drawing/2014/main" id="{AA2A95AD-0F3F-644C-A89F-E4EF6D962F04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512" y="2883"/>
              <a:ext cx="240" cy="0"/>
            </a:xfrm>
            <a:prstGeom prst="line">
              <a:avLst/>
            </a:prstGeom>
            <a:noFill/>
            <a:ln w="38100">
              <a:solidFill>
                <a:srgbClr val="FF9933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6114" name="Line 34">
              <a:extLst>
                <a:ext uri="{FF2B5EF4-FFF2-40B4-BE49-F238E27FC236}">
                  <a16:creationId xmlns:a16="http://schemas.microsoft.com/office/drawing/2014/main" id="{958FD318-C922-D145-825F-3A0A48CD3D34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512" y="3197"/>
              <a:ext cx="240" cy="0"/>
            </a:xfrm>
            <a:prstGeom prst="line">
              <a:avLst/>
            </a:prstGeom>
            <a:noFill/>
            <a:ln w="38100">
              <a:solidFill>
                <a:srgbClr val="FF9933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6115" name="Line 35">
              <a:extLst>
                <a:ext uri="{FF2B5EF4-FFF2-40B4-BE49-F238E27FC236}">
                  <a16:creationId xmlns:a16="http://schemas.microsoft.com/office/drawing/2014/main" id="{6F4EA795-3CED-2F42-A918-6AB9B27FDCBF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512" y="3510"/>
              <a:ext cx="240" cy="0"/>
            </a:xfrm>
            <a:prstGeom prst="line">
              <a:avLst/>
            </a:prstGeom>
            <a:noFill/>
            <a:ln w="38100">
              <a:solidFill>
                <a:srgbClr val="FF9933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6116" name="Line 36">
              <a:extLst>
                <a:ext uri="{FF2B5EF4-FFF2-40B4-BE49-F238E27FC236}">
                  <a16:creationId xmlns:a16="http://schemas.microsoft.com/office/drawing/2014/main" id="{6542542D-1CD5-DD4B-ABC7-0D0CA0B2EF03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512" y="3824"/>
              <a:ext cx="240" cy="0"/>
            </a:xfrm>
            <a:prstGeom prst="line">
              <a:avLst/>
            </a:prstGeom>
            <a:noFill/>
            <a:ln w="38100">
              <a:solidFill>
                <a:srgbClr val="FF9933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6117" name="Line 37">
              <a:extLst>
                <a:ext uri="{FF2B5EF4-FFF2-40B4-BE49-F238E27FC236}">
                  <a16:creationId xmlns:a16="http://schemas.microsoft.com/office/drawing/2014/main" id="{98EF3363-81B1-A14C-B0BC-D2AF9DF87AEF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512" y="2256"/>
              <a:ext cx="0" cy="1568"/>
            </a:xfrm>
            <a:prstGeom prst="line">
              <a:avLst/>
            </a:prstGeom>
            <a:noFill/>
            <a:ln w="38100">
              <a:solidFill>
                <a:srgbClr val="FF9933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6118" name="Line 38">
              <a:extLst>
                <a:ext uri="{FF2B5EF4-FFF2-40B4-BE49-F238E27FC236}">
                  <a16:creationId xmlns:a16="http://schemas.microsoft.com/office/drawing/2014/main" id="{8F262CF7-F1EC-184A-B8B5-73BAB7249BCB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752" y="2256"/>
              <a:ext cx="0" cy="1568"/>
            </a:xfrm>
            <a:prstGeom prst="line">
              <a:avLst/>
            </a:prstGeom>
            <a:noFill/>
            <a:ln w="38100">
              <a:solidFill>
                <a:srgbClr val="FF9933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46119" name="Text Box 39">
            <a:extLst>
              <a:ext uri="{FF2B5EF4-FFF2-40B4-BE49-F238E27FC236}">
                <a16:creationId xmlns:a16="http://schemas.microsoft.com/office/drawing/2014/main" id="{47D69E25-2B2B-6E4D-AC27-EC07A447206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96000" y="304800"/>
            <a:ext cx="167640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en-US">
                <a:solidFill>
                  <a:srgbClr val="FFFF00"/>
                </a:solidFill>
                <a:latin typeface="Arial" panose="020B0604020202020204" pitchFamily="34" charset="0"/>
              </a:rPr>
              <a:t>Stack</a:t>
            </a:r>
          </a:p>
        </p:txBody>
      </p:sp>
      <p:sp>
        <p:nvSpPr>
          <p:cNvPr id="46120" name="Text Box 40">
            <a:extLst>
              <a:ext uri="{FF2B5EF4-FFF2-40B4-BE49-F238E27FC236}">
                <a16:creationId xmlns:a16="http://schemas.microsoft.com/office/drawing/2014/main" id="{E5DB2BDC-C1FF-6F4F-B753-6E06CAEB374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43800" y="3276600"/>
            <a:ext cx="167640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en-US">
                <a:solidFill>
                  <a:srgbClr val="FFFF00"/>
                </a:solidFill>
                <a:latin typeface="Arial" panose="020B0604020202020204" pitchFamily="34" charset="0"/>
              </a:rPr>
              <a:t>Stack</a:t>
            </a:r>
          </a:p>
        </p:txBody>
      </p:sp>
      <p:sp>
        <p:nvSpPr>
          <p:cNvPr id="46121" name="Text Box 41">
            <a:extLst>
              <a:ext uri="{FF2B5EF4-FFF2-40B4-BE49-F238E27FC236}">
                <a16:creationId xmlns:a16="http://schemas.microsoft.com/office/drawing/2014/main" id="{D324042A-2018-744C-ACBA-7B700252E3B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86800" y="304800"/>
            <a:ext cx="167640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en-US">
                <a:solidFill>
                  <a:srgbClr val="FFFF00"/>
                </a:solidFill>
                <a:latin typeface="Arial" panose="020B0604020202020204" pitchFamily="34" charset="0"/>
              </a:rPr>
              <a:t>tempStack</a:t>
            </a:r>
          </a:p>
        </p:txBody>
      </p:sp>
      <p:sp>
        <p:nvSpPr>
          <p:cNvPr id="46122" name="Line 42">
            <a:extLst>
              <a:ext uri="{FF2B5EF4-FFF2-40B4-BE49-F238E27FC236}">
                <a16:creationId xmlns:a16="http://schemas.microsoft.com/office/drawing/2014/main" id="{C834C864-D2DC-B94E-BE4D-61CC29398218}"/>
              </a:ext>
            </a:extLst>
          </p:cNvPr>
          <p:cNvSpPr>
            <a:spLocks noChangeShapeType="1"/>
          </p:cNvSpPr>
          <p:nvPr/>
        </p:nvSpPr>
        <p:spPr bwMode="auto">
          <a:xfrm>
            <a:off x="7010400" y="3581400"/>
            <a:ext cx="914400" cy="91440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6123" name="Text Box 43">
            <a:extLst>
              <a:ext uri="{FF2B5EF4-FFF2-40B4-BE49-F238E27FC236}">
                <a16:creationId xmlns:a16="http://schemas.microsoft.com/office/drawing/2014/main" id="{7B3D9FE1-0D49-BB43-AFC1-26F21E7157E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62600" y="5410200"/>
            <a:ext cx="2057400" cy="838200"/>
          </a:xfrm>
          <a:prstGeom prst="rect">
            <a:avLst/>
          </a:prstGeom>
          <a:solidFill>
            <a:srgbClr val="00CCFF"/>
          </a:solidFill>
          <a:ln w="9525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lnSpc>
                <a:spcPct val="85000"/>
              </a:lnSpc>
              <a:spcBef>
                <a:spcPct val="50000"/>
              </a:spcBef>
            </a:pPr>
            <a:r>
              <a:rPr lang="en-US" altLang="en-US" sz="2200">
                <a:latin typeface="Arial" panose="020B0604020202020204" pitchFamily="34" charset="0"/>
              </a:rPr>
              <a:t>oldItem = 2</a:t>
            </a:r>
          </a:p>
          <a:p>
            <a:pPr algn="ctr">
              <a:lnSpc>
                <a:spcPct val="85000"/>
              </a:lnSpc>
              <a:spcBef>
                <a:spcPct val="50000"/>
              </a:spcBef>
            </a:pPr>
            <a:r>
              <a:rPr lang="en-US" altLang="en-US" sz="2200">
                <a:latin typeface="Arial" panose="020B0604020202020204" pitchFamily="34" charset="0"/>
              </a:rPr>
              <a:t>newItem = 5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390" name="Rectangle 72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387" name="Rectangle 2">
            <a:extLst>
              <a:ext uri="{FF2B5EF4-FFF2-40B4-BE49-F238E27FC236}">
                <a16:creationId xmlns:a16="http://schemas.microsoft.com/office/drawing/2014/main" id="{A28C7917-2C39-8E41-8471-C8A937B6C50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US" altLang="en-US" sz="4600"/>
              <a:t>Implementing a Stack</a:t>
            </a:r>
          </a:p>
        </p:txBody>
      </p:sp>
      <p:sp>
        <p:nvSpPr>
          <p:cNvPr id="16391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388" name="Rectangle 3">
            <a:extLst>
              <a:ext uri="{FF2B5EF4-FFF2-40B4-BE49-F238E27FC236}">
                <a16:creationId xmlns:a16="http://schemas.microsoft.com/office/drawing/2014/main" id="{684C799D-01B2-514F-9D62-C44191EE054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r>
              <a:rPr lang="en-US" altLang="en-US" sz="2200"/>
              <a:t>There are two ways we can implement a stack:</a:t>
            </a:r>
          </a:p>
          <a:p>
            <a:pPr lvl="1"/>
            <a:r>
              <a:rPr lang="en-US" altLang="en-US" sz="2200"/>
              <a:t>Using an array</a:t>
            </a:r>
          </a:p>
          <a:p>
            <a:pPr lvl="1"/>
            <a:r>
              <a:rPr lang="en-US" altLang="en-US" sz="2200"/>
              <a:t>Using a linked list</a:t>
            </a:r>
          </a:p>
        </p:txBody>
      </p:sp>
      <p:sp>
        <p:nvSpPr>
          <p:cNvPr id="16386" name="Slide Number Placeholder 3">
            <a:extLst>
              <a:ext uri="{FF2B5EF4-FFF2-40B4-BE49-F238E27FC236}">
                <a16:creationId xmlns:a16="http://schemas.microsoft.com/office/drawing/2014/main" id="{78BF1FA9-2DBE-8B4E-9C7E-A1A22BA5DCC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8610600" y="6356350"/>
            <a:ext cx="27432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fld id="{FAF9030B-184F-B84B-AFD8-3EAA5AC2C94C}" type="slidenum">
              <a:rPr lang="en-US" altLang="en-US" sz="1800" smtClean="0">
                <a:latin typeface="Verdana" panose="020B0604030504040204" pitchFamily="34" charset="0"/>
                <a:ea typeface="MS PGothic" panose="020B0600070205080204" pitchFamily="34" charset="-128"/>
              </a:rPr>
              <a:pPr>
                <a:lnSpc>
                  <a:spcPct val="90000"/>
                </a:lnSpc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20</a:t>
            </a:fld>
            <a:endParaRPr lang="en-US" altLang="en-US" sz="1800">
              <a:latin typeface="Helvetica" pitchFamily="2" charset="0"/>
              <a:ea typeface="MS PGothic" panose="020B0600070205080204" pitchFamily="34" charset="-128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411" name="Rectangle 2">
            <a:extLst>
              <a:ext uri="{FF2B5EF4-FFF2-40B4-BE49-F238E27FC236}">
                <a16:creationId xmlns:a16="http://schemas.microsoft.com/office/drawing/2014/main" id="{CE9E4363-386B-AD48-BCC6-43799E6B56B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altLang="en-US" sz="5400"/>
              <a:t>Implementing a Stack</a:t>
            </a:r>
          </a:p>
        </p:txBody>
      </p:sp>
      <p:sp>
        <p:nvSpPr>
          <p:cNvPr id="76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412" name="Rectangle 3">
            <a:extLst>
              <a:ext uri="{FF2B5EF4-FFF2-40B4-BE49-F238E27FC236}">
                <a16:creationId xmlns:a16="http://schemas.microsoft.com/office/drawing/2014/main" id="{6D1ADAD2-F821-3C4D-8CA4-612E8D5F8E4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US" altLang="en-US" sz="2000"/>
              <a:t>Implementing a stack using an array is fairly easy.</a:t>
            </a:r>
          </a:p>
          <a:p>
            <a:pPr lvl="1"/>
            <a:r>
              <a:rPr lang="en-US" altLang="en-US" sz="2000"/>
              <a:t>The bottom of the stack is at data[0]</a:t>
            </a:r>
          </a:p>
          <a:p>
            <a:pPr lvl="1"/>
            <a:r>
              <a:rPr lang="en-US" altLang="en-US" sz="2000"/>
              <a:t>The top of the stack is at data[numItems-1]</a:t>
            </a:r>
          </a:p>
          <a:p>
            <a:pPr lvl="1"/>
            <a:r>
              <a:rPr lang="en-US" altLang="en-US" sz="2000" i="1"/>
              <a:t>push</a:t>
            </a:r>
            <a:r>
              <a:rPr lang="en-US" altLang="en-US" sz="2000"/>
              <a:t> onto the stack at data[numItems]</a:t>
            </a:r>
          </a:p>
          <a:p>
            <a:pPr lvl="1"/>
            <a:r>
              <a:rPr lang="en-US" altLang="en-US" sz="2000" i="1"/>
              <a:t>pop</a:t>
            </a:r>
            <a:r>
              <a:rPr lang="en-US" altLang="en-US" sz="2000"/>
              <a:t> off of the stack at data[numItems-1]</a:t>
            </a:r>
          </a:p>
        </p:txBody>
      </p:sp>
      <p:pic>
        <p:nvPicPr>
          <p:cNvPr id="17414" name="Picture 17413" descr="Piles of paperwork">
            <a:extLst>
              <a:ext uri="{FF2B5EF4-FFF2-40B4-BE49-F238E27FC236}">
                <a16:creationId xmlns:a16="http://schemas.microsoft.com/office/drawing/2014/main" id="{6465906B-6C95-4EF1-24FE-3FFF4760B87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934" r="9838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17410" name="Slide Number Placeholder 3">
            <a:extLst>
              <a:ext uri="{FF2B5EF4-FFF2-40B4-BE49-F238E27FC236}">
                <a16:creationId xmlns:a16="http://schemas.microsoft.com/office/drawing/2014/main" id="{585ABDAA-A2AD-6F41-8817-502DF58053B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439400" y="6356350"/>
            <a:ext cx="9144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fld id="{49557351-897C-0A46-8D07-957F8B762C6F}" type="slidenum">
              <a:rPr lang="en-US" altLang="en-US" sz="1800">
                <a:solidFill>
                  <a:srgbClr val="FFFFFF"/>
                </a:solidFill>
                <a:latin typeface="Verdana" panose="020B0604030504040204" pitchFamily="34" charset="0"/>
                <a:ea typeface="MS PGothic" panose="020B0600070205080204" pitchFamily="34" charset="-128"/>
              </a:rPr>
              <a:pPr>
                <a:lnSpc>
                  <a:spcPct val="90000"/>
                </a:lnSpc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21</a:t>
            </a:fld>
            <a:endParaRPr lang="en-US" altLang="en-US" sz="1800">
              <a:solidFill>
                <a:srgbClr val="FFFFFF"/>
              </a:solidFill>
              <a:latin typeface="Helvetica" pitchFamily="2" charset="0"/>
              <a:ea typeface="MS PGothic" panose="020B0600070205080204" pitchFamily="34" charset="-128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35" name="Rectangle 2">
            <a:extLst>
              <a:ext uri="{FF2B5EF4-FFF2-40B4-BE49-F238E27FC236}">
                <a16:creationId xmlns:a16="http://schemas.microsoft.com/office/drawing/2014/main" id="{BBE8E81D-4C1D-F74F-A1B1-02ADC50914B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altLang="en-US" sz="5400"/>
              <a:t>Implementing a Stack</a:t>
            </a:r>
          </a:p>
        </p:txBody>
      </p:sp>
      <p:sp>
        <p:nvSpPr>
          <p:cNvPr id="76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36" name="Rectangle 3">
            <a:extLst>
              <a:ext uri="{FF2B5EF4-FFF2-40B4-BE49-F238E27FC236}">
                <a16:creationId xmlns:a16="http://schemas.microsoft.com/office/drawing/2014/main" id="{5E6D4262-8CD9-1A4C-836A-986CD03AB34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US" altLang="en-US" sz="1900"/>
              <a:t>Implementing a stack using a linked list isn’t that bad either…</a:t>
            </a:r>
          </a:p>
          <a:p>
            <a:pPr lvl="1"/>
            <a:r>
              <a:rPr lang="en-US" altLang="en-US" sz="1900"/>
              <a:t>Store the items in the stack in a linked list</a:t>
            </a:r>
          </a:p>
          <a:p>
            <a:pPr lvl="1"/>
            <a:r>
              <a:rPr lang="en-US" altLang="en-US" sz="1900"/>
              <a:t>The top of the stack is the head node, the bottom of the stack is the end of the list</a:t>
            </a:r>
          </a:p>
          <a:p>
            <a:pPr lvl="1"/>
            <a:r>
              <a:rPr lang="en-US" altLang="en-US" sz="1900" i="1"/>
              <a:t>push</a:t>
            </a:r>
            <a:r>
              <a:rPr lang="en-US" altLang="en-US" sz="1900"/>
              <a:t> by adding to the front of the list</a:t>
            </a:r>
          </a:p>
          <a:p>
            <a:pPr lvl="1"/>
            <a:r>
              <a:rPr lang="en-US" altLang="en-US" sz="1900" i="1"/>
              <a:t>pop</a:t>
            </a:r>
            <a:r>
              <a:rPr lang="en-US" altLang="en-US" sz="1900"/>
              <a:t> by removing from the front of the list</a:t>
            </a:r>
          </a:p>
        </p:txBody>
      </p:sp>
      <p:pic>
        <p:nvPicPr>
          <p:cNvPr id="18438" name="Picture 18437" descr="Piles of paper">
            <a:extLst>
              <a:ext uri="{FF2B5EF4-FFF2-40B4-BE49-F238E27FC236}">
                <a16:creationId xmlns:a16="http://schemas.microsoft.com/office/drawing/2014/main" id="{98C76384-F5ED-9E7E-C4FA-6A7A680112A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055" r="6992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18434" name="Slide Number Placeholder 3">
            <a:extLst>
              <a:ext uri="{FF2B5EF4-FFF2-40B4-BE49-F238E27FC236}">
                <a16:creationId xmlns:a16="http://schemas.microsoft.com/office/drawing/2014/main" id="{0B0BDB6F-E3C2-1742-96FD-B5C28EB72C1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439400" y="6356350"/>
            <a:ext cx="9144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fld id="{11ED15A9-D121-0543-B298-987DDD55F0EA}" type="slidenum">
              <a:rPr lang="en-US" altLang="en-US" sz="1800">
                <a:solidFill>
                  <a:srgbClr val="FFFFFF"/>
                </a:solidFill>
                <a:latin typeface="Verdana" panose="020B0604030504040204" pitchFamily="34" charset="0"/>
                <a:ea typeface="MS PGothic" panose="020B0600070205080204" pitchFamily="34" charset="-128"/>
              </a:rPr>
              <a:pPr>
                <a:lnSpc>
                  <a:spcPct val="90000"/>
                </a:lnSpc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22</a:t>
            </a:fld>
            <a:endParaRPr lang="en-US" altLang="en-US" sz="1800">
              <a:solidFill>
                <a:srgbClr val="FFFFFF"/>
              </a:solidFill>
              <a:latin typeface="Helvetica" pitchFamily="2" charset="0"/>
              <a:ea typeface="MS PGothic" panose="020B0600070205080204" pitchFamily="34" charset="-128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8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A4132B-527B-2548-A81B-CACC9A6EDD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US"/>
              <a:t>Linked List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6EB9FF-9884-374B-9A50-A9B57A79A8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7"/>
            <a:ext cx="4619621" cy="3843666"/>
          </a:xfrm>
        </p:spPr>
        <p:txBody>
          <a:bodyPr>
            <a:normAutofit/>
          </a:bodyPr>
          <a:lstStyle/>
          <a:p>
            <a:r>
              <a:rPr lang="en-US" sz="1700"/>
              <a:t>A linked list is an alternative data structure to an array</a:t>
            </a:r>
          </a:p>
          <a:p>
            <a:endParaRPr lang="en-US" sz="1700"/>
          </a:p>
          <a:p>
            <a:r>
              <a:rPr lang="en-US" sz="1700"/>
              <a:t>The array uses indexes to access items in the structure</a:t>
            </a:r>
          </a:p>
          <a:p>
            <a:endParaRPr lang="en-US" sz="1700"/>
          </a:p>
          <a:p>
            <a:r>
              <a:rPr lang="en-US" sz="1700"/>
              <a:t>The linked list links each element together in a chain</a:t>
            </a:r>
          </a:p>
          <a:p>
            <a:endParaRPr lang="en-US" sz="1700"/>
          </a:p>
          <a:p>
            <a:r>
              <a:rPr lang="en-US" sz="1700"/>
              <a:t>To add an item to the end of this chain we would traverse it and point the last item to the next item we want to add</a:t>
            </a:r>
          </a:p>
        </p:txBody>
      </p:sp>
      <p:pic>
        <p:nvPicPr>
          <p:cNvPr id="14" name="Picture 4" descr="Black chains">
            <a:extLst>
              <a:ext uri="{FF2B5EF4-FFF2-40B4-BE49-F238E27FC236}">
                <a16:creationId xmlns:a16="http://schemas.microsoft.com/office/drawing/2014/main" id="{73CA0487-3F48-6CAD-D66C-E74C230D2D2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350" r="20874" b="-2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41294743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Red toy person in front of two lines of white figures">
            <a:extLst>
              <a:ext uri="{FF2B5EF4-FFF2-40B4-BE49-F238E27FC236}">
                <a16:creationId xmlns:a16="http://schemas.microsoft.com/office/drawing/2014/main" id="{F729B42E-17B0-5320-3A97-AD370A98BAA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4449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52D727-0A1E-2345-89F8-9E5A0D59B5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>
                <a:solidFill>
                  <a:srgbClr val="FFFFFF"/>
                </a:solidFill>
              </a:rPr>
              <a:t>Queue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3ACC22-D6E7-104C-A438-522A8A4B35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390737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12192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AF6E9D31-E7E8-E641-B021-0E8FF2D0C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32" y="643467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What is a queue ?</a:t>
            </a:r>
          </a:p>
        </p:txBody>
      </p:sp>
      <p:pic>
        <p:nvPicPr>
          <p:cNvPr id="16386" name="Picture 2" descr="JavaScript Queue">
            <a:extLst>
              <a:ext uri="{FF2B5EF4-FFF2-40B4-BE49-F238E27FC236}">
                <a16:creationId xmlns:a16="http://schemas.microsoft.com/office/drawing/2014/main" id="{D1F3FA07-37E3-A141-A26A-488CEF2D462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02856" y="1675227"/>
            <a:ext cx="10386288" cy="4394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8290566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Rectangle 73">
            <a:extLst>
              <a:ext uri="{FF2B5EF4-FFF2-40B4-BE49-F238E27FC236}">
                <a16:creationId xmlns:a16="http://schemas.microsoft.com/office/drawing/2014/main" id="{6D6CDB20-394C-4D51-9C5B-8751E2133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chemeClr val="tx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76" name="Rounded Rectangle 3">
            <a:extLst>
              <a:ext uri="{FF2B5EF4-FFF2-40B4-BE49-F238E27FC236}">
                <a16:creationId xmlns:a16="http://schemas.microsoft.com/office/drawing/2014/main" id="{46DFD1E0-DCA7-47E6-B78B-6ECDDF873D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6745" y="640080"/>
            <a:ext cx="10920415" cy="5577818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chemeClr val="tx1">
                <a:lumMod val="50000"/>
                <a:lumOff val="50000"/>
              </a:schemeClr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8AAB0B1E-BB97-40E0-8DCD-D1197A0E1D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8024" y="960109"/>
            <a:ext cx="10277856" cy="493776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531" name="Rectangle 2">
            <a:extLst>
              <a:ext uri="{FF2B5EF4-FFF2-40B4-BE49-F238E27FC236}">
                <a16:creationId xmlns:a16="http://schemas.microsoft.com/office/drawing/2014/main" id="{39C765DE-F15A-FC43-9077-66129A045DD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288064" y="1284731"/>
            <a:ext cx="9637776" cy="929046"/>
          </a:xfrm>
        </p:spPr>
        <p:txBody>
          <a:bodyPr>
            <a:normAutofit/>
          </a:bodyPr>
          <a:lstStyle/>
          <a:p>
            <a:pPr algn="ctr"/>
            <a:r>
              <a:rPr lang="en-US" altLang="en-US"/>
              <a:t>Queues</a:t>
            </a:r>
          </a:p>
        </p:txBody>
      </p:sp>
      <p:sp>
        <p:nvSpPr>
          <p:cNvPr id="22530" name="Slide Number Placeholder 3">
            <a:extLst>
              <a:ext uri="{FF2B5EF4-FFF2-40B4-BE49-F238E27FC236}">
                <a16:creationId xmlns:a16="http://schemas.microsoft.com/office/drawing/2014/main" id="{3ECC654A-53E3-2C43-8A9B-0D0A30F98EE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8610600" y="6356350"/>
            <a:ext cx="27432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fld id="{2416F50C-102C-EB45-8FE1-43BEA625133D}" type="slidenum">
              <a:rPr lang="en-US" altLang="en-US" sz="1800">
                <a:latin typeface="Verdana" panose="020B0604030504040204" pitchFamily="34" charset="0"/>
                <a:ea typeface="MS PGothic" panose="020B0600070205080204" pitchFamily="34" charset="-128"/>
              </a:rPr>
              <a:pPr>
                <a:lnSpc>
                  <a:spcPct val="90000"/>
                </a:lnSpc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26</a:t>
            </a:fld>
            <a:endParaRPr lang="en-US" altLang="en-US" sz="1800">
              <a:latin typeface="Helvetica" pitchFamily="2" charset="0"/>
              <a:ea typeface="MS PGothic" panose="020B0600070205080204" pitchFamily="34" charset="-128"/>
            </a:endParaRPr>
          </a:p>
        </p:txBody>
      </p:sp>
      <p:graphicFrame>
        <p:nvGraphicFramePr>
          <p:cNvPr id="22534" name="Rectangle 3">
            <a:extLst>
              <a:ext uri="{FF2B5EF4-FFF2-40B4-BE49-F238E27FC236}">
                <a16:creationId xmlns:a16="http://schemas.microsoft.com/office/drawing/2014/main" id="{4F9D6CCA-9DFB-5517-29E6-D892181AF51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53139408"/>
              </p:ext>
            </p:extLst>
          </p:nvPr>
        </p:nvGraphicFramePr>
        <p:xfrm>
          <a:off x="1289304" y="2371780"/>
          <a:ext cx="9637776" cy="3218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Rectangle 73">
            <a:extLst>
              <a:ext uri="{FF2B5EF4-FFF2-40B4-BE49-F238E27FC236}">
                <a16:creationId xmlns:a16="http://schemas.microsoft.com/office/drawing/2014/main" id="{6D6CDB20-394C-4D51-9C5B-8751E2133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chemeClr val="tx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76" name="Rounded Rectangle 3">
            <a:extLst>
              <a:ext uri="{FF2B5EF4-FFF2-40B4-BE49-F238E27FC236}">
                <a16:creationId xmlns:a16="http://schemas.microsoft.com/office/drawing/2014/main" id="{46DFD1E0-DCA7-47E6-B78B-6ECDDF873D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6745" y="640080"/>
            <a:ext cx="10920415" cy="5577818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chemeClr val="tx1">
                <a:lumMod val="50000"/>
                <a:lumOff val="50000"/>
              </a:schemeClr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8AAB0B1E-BB97-40E0-8DCD-D1197A0E1D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8024" y="960109"/>
            <a:ext cx="10277856" cy="493776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555" name="Rectangle 2">
            <a:extLst>
              <a:ext uri="{FF2B5EF4-FFF2-40B4-BE49-F238E27FC236}">
                <a16:creationId xmlns:a16="http://schemas.microsoft.com/office/drawing/2014/main" id="{4AA25F32-3D80-2A4C-B8A9-D95DD429EBE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288064" y="1284731"/>
            <a:ext cx="9637776" cy="929046"/>
          </a:xfrm>
        </p:spPr>
        <p:txBody>
          <a:bodyPr>
            <a:normAutofit/>
          </a:bodyPr>
          <a:lstStyle/>
          <a:p>
            <a:pPr algn="ctr"/>
            <a:r>
              <a:rPr lang="en-US" altLang="en-US"/>
              <a:t>Queues</a:t>
            </a:r>
          </a:p>
        </p:txBody>
      </p:sp>
      <p:sp>
        <p:nvSpPr>
          <p:cNvPr id="23554" name="Slide Number Placeholder 3">
            <a:extLst>
              <a:ext uri="{FF2B5EF4-FFF2-40B4-BE49-F238E27FC236}">
                <a16:creationId xmlns:a16="http://schemas.microsoft.com/office/drawing/2014/main" id="{9458BFD4-2125-2B42-BDAA-90366C384F5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8610600" y="6356350"/>
            <a:ext cx="27432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fld id="{148756FB-5719-7441-895C-A6674F9DBEEF}" type="slidenum">
              <a:rPr lang="en-US" altLang="en-US" sz="1800">
                <a:latin typeface="Verdana" panose="020B0604030504040204" pitchFamily="34" charset="0"/>
                <a:ea typeface="MS PGothic" panose="020B0600070205080204" pitchFamily="34" charset="-128"/>
              </a:rPr>
              <a:pPr>
                <a:lnSpc>
                  <a:spcPct val="90000"/>
                </a:lnSpc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27</a:t>
            </a:fld>
            <a:endParaRPr lang="en-US" altLang="en-US" sz="1800">
              <a:latin typeface="Helvetica" pitchFamily="2" charset="0"/>
              <a:ea typeface="MS PGothic" panose="020B0600070205080204" pitchFamily="34" charset="-128"/>
            </a:endParaRPr>
          </a:p>
        </p:txBody>
      </p:sp>
      <p:graphicFrame>
        <p:nvGraphicFramePr>
          <p:cNvPr id="23558" name="Rectangle 3">
            <a:extLst>
              <a:ext uri="{FF2B5EF4-FFF2-40B4-BE49-F238E27FC236}">
                <a16:creationId xmlns:a16="http://schemas.microsoft.com/office/drawing/2014/main" id="{A2957959-12E9-2012-0B27-B083733B2FF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67700717"/>
              </p:ext>
            </p:extLst>
          </p:nvPr>
        </p:nvGraphicFramePr>
        <p:xfrm>
          <a:off x="1289304" y="2371780"/>
          <a:ext cx="9637776" cy="3218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578" name="Rectangle 2">
            <a:extLst>
              <a:ext uri="{FF2B5EF4-FFF2-40B4-BE49-F238E27FC236}">
                <a16:creationId xmlns:a16="http://schemas.microsoft.com/office/drawing/2014/main" id="{DDEAAE2B-4107-0041-988C-3553891599D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altLang="en-US" sz="4000">
                <a:solidFill>
                  <a:srgbClr val="FFFFFF"/>
                </a:solidFill>
              </a:rPr>
              <a:t>Queues</a:t>
            </a:r>
          </a:p>
        </p:txBody>
      </p:sp>
      <p:sp>
        <p:nvSpPr>
          <p:cNvPr id="24580" name="Slide Number Placeholder 3">
            <a:extLst>
              <a:ext uri="{FF2B5EF4-FFF2-40B4-BE49-F238E27FC236}">
                <a16:creationId xmlns:a16="http://schemas.microsoft.com/office/drawing/2014/main" id="{92D27A5B-7429-0B4E-B784-E2D603C200C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1704320" y="6455664"/>
            <a:ext cx="448056" cy="365125"/>
          </a:xfrm>
        </p:spPr>
        <p:txBody>
          <a:bodyPr>
            <a:norm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5661CCAA-1C89-824E-8DDB-130C7B2EF28E}" type="slidenum">
              <a:rPr lang="en-US" altLang="en-US" sz="1100">
                <a:solidFill>
                  <a:schemeClr val="tx1">
                    <a:lumMod val="50000"/>
                    <a:lumOff val="50000"/>
                  </a:schemeClr>
                </a:solidFill>
                <a:latin typeface="Verdana" panose="020B0604030504040204" pitchFamily="34" charset="0"/>
                <a:ea typeface="MS PGothic" panose="020B0600070205080204" pitchFamily="34" charset="-128"/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28</a:t>
            </a:fld>
            <a:endParaRPr lang="en-US" altLang="en-US" sz="1100">
              <a:solidFill>
                <a:schemeClr val="tx1">
                  <a:lumMod val="50000"/>
                  <a:lumOff val="50000"/>
                </a:schemeClr>
              </a:solidFill>
              <a:latin typeface="Verdana" panose="020B0604030504040204" pitchFamily="34" charset="0"/>
              <a:ea typeface="MS PGothic" panose="020B0600070205080204" pitchFamily="34" charset="-128"/>
            </a:endParaRPr>
          </a:p>
        </p:txBody>
      </p:sp>
      <p:graphicFrame>
        <p:nvGraphicFramePr>
          <p:cNvPr id="24582" name="Rectangle 3">
            <a:extLst>
              <a:ext uri="{FF2B5EF4-FFF2-40B4-BE49-F238E27FC236}">
                <a16:creationId xmlns:a16="http://schemas.microsoft.com/office/drawing/2014/main" id="{E1A8C591-9197-106E-FF90-A8BBF39DFED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19708036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603" name="Rectangle 2">
            <a:extLst>
              <a:ext uri="{FF2B5EF4-FFF2-40B4-BE49-F238E27FC236}">
                <a16:creationId xmlns:a16="http://schemas.microsoft.com/office/drawing/2014/main" id="{F260190D-C84E-944D-8CAC-26EA1E6602B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altLang="en-US" sz="5400"/>
              <a:t>Implementing a Queue</a:t>
            </a:r>
          </a:p>
        </p:txBody>
      </p:sp>
      <p:sp>
        <p:nvSpPr>
          <p:cNvPr id="76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604" name="Rectangle 3">
            <a:extLst>
              <a:ext uri="{FF2B5EF4-FFF2-40B4-BE49-F238E27FC236}">
                <a16:creationId xmlns:a16="http://schemas.microsoft.com/office/drawing/2014/main" id="{F341CD5B-EBE1-1D40-83D5-CC6D1D9DE79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US" altLang="en-US" sz="2200"/>
              <a:t>Just like a stack, we can implementing a queue in two ways:</a:t>
            </a:r>
          </a:p>
          <a:p>
            <a:pPr lvl="1"/>
            <a:r>
              <a:rPr lang="en-US" altLang="en-US" sz="2200"/>
              <a:t>Using an array</a:t>
            </a:r>
          </a:p>
          <a:p>
            <a:pPr lvl="1"/>
            <a:r>
              <a:rPr lang="en-US" altLang="en-US" sz="2200"/>
              <a:t>Using a linked list</a:t>
            </a:r>
          </a:p>
        </p:txBody>
      </p:sp>
      <p:pic>
        <p:nvPicPr>
          <p:cNvPr id="25606" name="Picture 25605" descr="Colourful carved figures of humans">
            <a:extLst>
              <a:ext uri="{FF2B5EF4-FFF2-40B4-BE49-F238E27FC236}">
                <a16:creationId xmlns:a16="http://schemas.microsoft.com/office/drawing/2014/main" id="{990FCB04-80A8-C7E5-F63B-7175D0E8B14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383" r="14151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25602" name="Slide Number Placeholder 3">
            <a:extLst>
              <a:ext uri="{FF2B5EF4-FFF2-40B4-BE49-F238E27FC236}">
                <a16:creationId xmlns:a16="http://schemas.microsoft.com/office/drawing/2014/main" id="{6A7370AA-94B4-BD43-867A-9AAB874996F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439400" y="6356350"/>
            <a:ext cx="9144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fld id="{0A2582C5-FBBE-AB49-B787-D336D413BFBD}" type="slidenum">
              <a:rPr lang="en-US" altLang="en-US" sz="1800">
                <a:solidFill>
                  <a:srgbClr val="FFFFFF"/>
                </a:solidFill>
                <a:latin typeface="Verdana" panose="020B0604030504040204" pitchFamily="34" charset="0"/>
                <a:ea typeface="MS PGothic" panose="020B0600070205080204" pitchFamily="34" charset="-128"/>
              </a:rPr>
              <a:pPr>
                <a:lnSpc>
                  <a:spcPct val="90000"/>
                </a:lnSpc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29</a:t>
            </a:fld>
            <a:endParaRPr lang="en-US" altLang="en-US" sz="1800">
              <a:solidFill>
                <a:srgbClr val="FFFFFF"/>
              </a:solidFill>
              <a:latin typeface="Helvetica" pitchFamily="2" charset="0"/>
              <a:ea typeface="MS PGothic" panose="020B0600070205080204" pitchFamily="34" charset="-128"/>
            </a:endParaRP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627" name="Rectangle 2">
            <a:extLst>
              <a:ext uri="{FF2B5EF4-FFF2-40B4-BE49-F238E27FC236}">
                <a16:creationId xmlns:a16="http://schemas.microsoft.com/office/drawing/2014/main" id="{9009EF46-8ACC-BA4A-A01E-96DB5DA6D96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US" altLang="en-US" sz="4600"/>
              <a:t>Implementing a Queue</a:t>
            </a:r>
          </a:p>
        </p:txBody>
      </p:sp>
      <p:sp>
        <p:nvSpPr>
          <p:cNvPr id="75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628" name="Rectangle 3">
            <a:extLst>
              <a:ext uri="{FF2B5EF4-FFF2-40B4-BE49-F238E27FC236}">
                <a16:creationId xmlns:a16="http://schemas.microsoft.com/office/drawing/2014/main" id="{F91F7037-3A6B-B148-9C10-808B6AE1DF3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r>
              <a:rPr lang="en-US" altLang="en-US" sz="2200"/>
              <a:t>Using an array to implement a queue is significantly harder than using an array to implement a stack.  Why?</a:t>
            </a:r>
          </a:p>
          <a:p>
            <a:pPr lvl="1"/>
            <a:r>
              <a:rPr lang="en-US" altLang="en-US" sz="2200"/>
              <a:t>Unlike a stack, where we add and remove at the same end, in a queue we add to one end and remove from the other.</a:t>
            </a:r>
          </a:p>
        </p:txBody>
      </p:sp>
      <p:sp>
        <p:nvSpPr>
          <p:cNvPr id="26626" name="Slide Number Placeholder 3">
            <a:extLst>
              <a:ext uri="{FF2B5EF4-FFF2-40B4-BE49-F238E27FC236}">
                <a16:creationId xmlns:a16="http://schemas.microsoft.com/office/drawing/2014/main" id="{AB0BDDB4-5463-EB44-9EAD-25034F91976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8610600" y="6356350"/>
            <a:ext cx="27432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fld id="{7424AEE4-1CF7-F647-81E4-E51ED76C5D6E}" type="slidenum">
              <a:rPr lang="en-US" altLang="en-US" sz="1800">
                <a:latin typeface="Verdana" panose="020B0604030504040204" pitchFamily="34" charset="0"/>
                <a:ea typeface="MS PGothic" panose="020B0600070205080204" pitchFamily="34" charset="-128"/>
              </a:rPr>
              <a:pPr>
                <a:lnSpc>
                  <a:spcPct val="90000"/>
                </a:lnSpc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30</a:t>
            </a:fld>
            <a:endParaRPr lang="en-US" altLang="en-US" sz="1800">
              <a:latin typeface="Helvetica" pitchFamily="2" charset="0"/>
              <a:ea typeface="MS PGothic" panose="020B0600070205080204" pitchFamily="34" charset="-128"/>
            </a:endParaRP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1" name="Rectangle 2">
            <a:extLst>
              <a:ext uri="{FF2B5EF4-FFF2-40B4-BE49-F238E27FC236}">
                <a16:creationId xmlns:a16="http://schemas.microsoft.com/office/drawing/2014/main" id="{0409ED6C-DA39-AB4E-84E0-1C8F143D416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US" altLang="en-US" sz="4700">
                <a:solidFill>
                  <a:schemeClr val="accent5"/>
                </a:solidFill>
              </a:rPr>
              <a:t>Implementing a Queue</a:t>
            </a:r>
          </a:p>
        </p:txBody>
      </p:sp>
      <p:sp>
        <p:nvSpPr>
          <p:cNvPr id="27650" name="Slide Number Placeholder 3">
            <a:extLst>
              <a:ext uri="{FF2B5EF4-FFF2-40B4-BE49-F238E27FC236}">
                <a16:creationId xmlns:a16="http://schemas.microsoft.com/office/drawing/2014/main" id="{FAFEAAC3-C842-6943-8AEF-32B3A7A197E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8610600" y="6356350"/>
            <a:ext cx="27432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fld id="{658ECD2C-FD06-0842-B32C-2E376363D2E5}" type="slidenum">
              <a:rPr lang="en-US" altLang="en-US" sz="1800">
                <a:latin typeface="Verdana" panose="020B0604030504040204" pitchFamily="34" charset="0"/>
                <a:ea typeface="MS PGothic" panose="020B0600070205080204" pitchFamily="34" charset="-128"/>
              </a:rPr>
              <a:pPr>
                <a:lnSpc>
                  <a:spcPct val="90000"/>
                </a:lnSpc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31</a:t>
            </a:fld>
            <a:endParaRPr lang="en-US" altLang="en-US" sz="1800">
              <a:latin typeface="Helvetica" pitchFamily="2" charset="0"/>
              <a:ea typeface="MS PGothic" panose="020B0600070205080204" pitchFamily="34" charset="-128"/>
            </a:endParaRPr>
          </a:p>
        </p:txBody>
      </p:sp>
      <p:graphicFrame>
        <p:nvGraphicFramePr>
          <p:cNvPr id="27654" name="Rectangle 3">
            <a:extLst>
              <a:ext uri="{FF2B5EF4-FFF2-40B4-BE49-F238E27FC236}">
                <a16:creationId xmlns:a16="http://schemas.microsoft.com/office/drawing/2014/main" id="{E31F669A-2E37-165A-DC99-70BBF90ED21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92385919"/>
              </p:ext>
            </p:extLst>
          </p:nvPr>
        </p:nvGraphicFramePr>
        <p:xfrm>
          <a:off x="5093208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680" name="Rectangle 73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675" name="Rectangle 2">
            <a:extLst>
              <a:ext uri="{FF2B5EF4-FFF2-40B4-BE49-F238E27FC236}">
                <a16:creationId xmlns:a16="http://schemas.microsoft.com/office/drawing/2014/main" id="{DC54BD01-33DD-094B-8352-0C1AFDC162E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altLang="en-US" sz="5400"/>
              <a:t>Implementing a Queue</a:t>
            </a:r>
          </a:p>
        </p:txBody>
      </p:sp>
      <p:sp>
        <p:nvSpPr>
          <p:cNvPr id="2868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676" name="Rectangle 3">
            <a:extLst>
              <a:ext uri="{FF2B5EF4-FFF2-40B4-BE49-F238E27FC236}">
                <a16:creationId xmlns:a16="http://schemas.microsoft.com/office/drawing/2014/main" id="{285E06AB-693F-5E47-AE77-0219B7DF444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US" altLang="en-US" sz="1700"/>
              <a:t>Option 2</a:t>
            </a:r>
          </a:p>
          <a:p>
            <a:pPr lvl="1"/>
            <a:r>
              <a:rPr lang="en-US" altLang="en-US" sz="1700" i="1"/>
              <a:t>Enqueue</a:t>
            </a:r>
            <a:r>
              <a:rPr lang="en-US" altLang="en-US" sz="1700"/>
              <a:t> at data[rear+1]</a:t>
            </a:r>
          </a:p>
          <a:p>
            <a:pPr lvl="1"/>
            <a:r>
              <a:rPr lang="en-US" altLang="en-US" sz="1700" i="1"/>
              <a:t>Dequeue</a:t>
            </a:r>
            <a:r>
              <a:rPr lang="en-US" altLang="en-US" sz="1700"/>
              <a:t> at data[front]</a:t>
            </a:r>
          </a:p>
          <a:p>
            <a:pPr lvl="1"/>
            <a:r>
              <a:rPr lang="en-US" altLang="en-US" sz="1700"/>
              <a:t>The rear variable always contains the index of the last item in the queue.</a:t>
            </a:r>
          </a:p>
          <a:p>
            <a:pPr lvl="1"/>
            <a:r>
              <a:rPr lang="en-US" altLang="en-US" sz="1700"/>
              <a:t>The front variable always contains the index of the first item in the queue.</a:t>
            </a:r>
          </a:p>
          <a:p>
            <a:pPr lvl="1"/>
            <a:r>
              <a:rPr lang="en-US" altLang="en-US" sz="1700"/>
              <a:t>When we reach the end of the array, wrap around to the front again.</a:t>
            </a:r>
          </a:p>
        </p:txBody>
      </p:sp>
      <p:pic>
        <p:nvPicPr>
          <p:cNvPr id="28682" name="Picture 28677">
            <a:extLst>
              <a:ext uri="{FF2B5EF4-FFF2-40B4-BE49-F238E27FC236}">
                <a16:creationId xmlns:a16="http://schemas.microsoft.com/office/drawing/2014/main" id="{6BD4D024-D21E-432D-4470-D0CBF3E828E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3047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28674" name="Slide Number Placeholder 3">
            <a:extLst>
              <a:ext uri="{FF2B5EF4-FFF2-40B4-BE49-F238E27FC236}">
                <a16:creationId xmlns:a16="http://schemas.microsoft.com/office/drawing/2014/main" id="{F68785B4-A199-C740-88DE-C7DB55952B1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439400" y="6356350"/>
            <a:ext cx="9144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fld id="{CF0C4DF2-9CC6-454D-9EEC-8D910C2A07C0}" type="slidenum">
              <a:rPr lang="en-US" altLang="en-US" sz="1800">
                <a:solidFill>
                  <a:srgbClr val="FFFFFF"/>
                </a:solidFill>
                <a:latin typeface="Verdana" panose="020B0604030504040204" pitchFamily="34" charset="0"/>
                <a:ea typeface="MS PGothic" panose="020B0600070205080204" pitchFamily="34" charset="-128"/>
              </a:rPr>
              <a:pPr>
                <a:lnSpc>
                  <a:spcPct val="90000"/>
                </a:lnSpc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32</a:t>
            </a:fld>
            <a:endParaRPr lang="en-US" altLang="en-US" sz="1800">
              <a:solidFill>
                <a:srgbClr val="FFFFFF"/>
              </a:solidFill>
              <a:latin typeface="Helvetica" pitchFamily="2" charset="0"/>
              <a:ea typeface="MS PGothic" panose="020B0600070205080204" pitchFamily="34" charset="-128"/>
            </a:endParaRP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699" name="Rectangle 2">
            <a:extLst>
              <a:ext uri="{FF2B5EF4-FFF2-40B4-BE49-F238E27FC236}">
                <a16:creationId xmlns:a16="http://schemas.microsoft.com/office/drawing/2014/main" id="{1DF24DEC-1019-BA48-BD13-A468FA9E116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altLang="en-US" sz="5400"/>
              <a:t>Implementing a Queue</a:t>
            </a:r>
          </a:p>
        </p:txBody>
      </p:sp>
      <p:sp>
        <p:nvSpPr>
          <p:cNvPr id="76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700" name="Rectangle 3">
            <a:extLst>
              <a:ext uri="{FF2B5EF4-FFF2-40B4-BE49-F238E27FC236}">
                <a16:creationId xmlns:a16="http://schemas.microsoft.com/office/drawing/2014/main" id="{D054D7BF-9D44-DF4E-B055-7C85954DD80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en-US" altLang="en-US" sz="2200"/>
              <a:t>    // option 2 sketch of insert</a:t>
            </a:r>
          </a:p>
          <a:p>
            <a:pPr>
              <a:buFontTx/>
              <a:buNone/>
            </a:pPr>
            <a:endParaRPr lang="en-US" altLang="en-US" sz="2200"/>
          </a:p>
          <a:p>
            <a:pPr lvl="1">
              <a:buFontTx/>
              <a:buNone/>
            </a:pPr>
            <a:r>
              <a:rPr lang="en-US" altLang="en-US" sz="2200"/>
              <a:t>insert(Object item) {</a:t>
            </a:r>
          </a:p>
          <a:p>
            <a:pPr lvl="1">
              <a:buFontTx/>
              <a:buNone/>
            </a:pPr>
            <a:r>
              <a:rPr lang="en-US" altLang="en-US" sz="2200"/>
              <a:t>  if(manyItems == 0) front = rear = 0;</a:t>
            </a:r>
          </a:p>
          <a:p>
            <a:pPr lvl="1">
              <a:buFontTx/>
              <a:buNone/>
            </a:pPr>
            <a:r>
              <a:rPr lang="en-US" altLang="en-US" sz="2200"/>
              <a:t>  else rear = (rear + 1) mod size;</a:t>
            </a:r>
          </a:p>
          <a:p>
            <a:pPr lvl="1">
              <a:buFontTx/>
              <a:buNone/>
            </a:pPr>
            <a:r>
              <a:rPr lang="en-US" altLang="en-US" sz="2200"/>
              <a:t>  data[rear] = item;</a:t>
            </a:r>
          </a:p>
          <a:p>
            <a:pPr lvl="1">
              <a:buFontTx/>
              <a:buNone/>
            </a:pPr>
            <a:r>
              <a:rPr lang="en-US" altLang="en-US" sz="2200"/>
              <a:t>  manyItems++;</a:t>
            </a:r>
          </a:p>
          <a:p>
            <a:pPr lvl="1">
              <a:buFontTx/>
              <a:buNone/>
            </a:pPr>
            <a:r>
              <a:rPr lang="en-US" altLang="en-US" sz="2200"/>
              <a:t>}         </a:t>
            </a:r>
          </a:p>
        </p:txBody>
      </p:sp>
      <p:pic>
        <p:nvPicPr>
          <p:cNvPr id="29702" name="Picture 29701" descr="Formulae written on a blackboard">
            <a:extLst>
              <a:ext uri="{FF2B5EF4-FFF2-40B4-BE49-F238E27FC236}">
                <a16:creationId xmlns:a16="http://schemas.microsoft.com/office/drawing/2014/main" id="{A322BFE8-0FDA-098F-6FDE-60CD4F469FC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624" r="18422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29698" name="Slide Number Placeholder 3">
            <a:extLst>
              <a:ext uri="{FF2B5EF4-FFF2-40B4-BE49-F238E27FC236}">
                <a16:creationId xmlns:a16="http://schemas.microsoft.com/office/drawing/2014/main" id="{73A7BCF8-294E-BD42-80C5-F1AEFA147E2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439400" y="6356350"/>
            <a:ext cx="9144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fld id="{A8C700C1-7AE3-A949-97C0-7E4828061F87}" type="slidenum">
              <a:rPr lang="en-US" altLang="en-US" sz="1800">
                <a:solidFill>
                  <a:srgbClr val="FFFFFF"/>
                </a:solidFill>
                <a:latin typeface="Verdana" panose="020B0604030504040204" pitchFamily="34" charset="0"/>
                <a:ea typeface="MS PGothic" panose="020B0600070205080204" pitchFamily="34" charset="-128"/>
              </a:rPr>
              <a:pPr>
                <a:lnSpc>
                  <a:spcPct val="90000"/>
                </a:lnSpc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33</a:t>
            </a:fld>
            <a:endParaRPr lang="en-US" altLang="en-US" sz="1800">
              <a:solidFill>
                <a:srgbClr val="FFFFFF"/>
              </a:solidFill>
              <a:latin typeface="Helvetica" pitchFamily="2" charset="0"/>
              <a:ea typeface="MS PGothic" panose="020B0600070205080204" pitchFamily="34" charset="-128"/>
            </a:endParaRP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723" name="Rectangle 2">
            <a:extLst>
              <a:ext uri="{FF2B5EF4-FFF2-40B4-BE49-F238E27FC236}">
                <a16:creationId xmlns:a16="http://schemas.microsoft.com/office/drawing/2014/main" id="{B7CBC019-C6BB-EA4F-8D9A-248CFC2D257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altLang="en-US" sz="5400"/>
              <a:t>Implementing a Queue</a:t>
            </a:r>
          </a:p>
        </p:txBody>
      </p:sp>
      <p:sp>
        <p:nvSpPr>
          <p:cNvPr id="76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724" name="Rectangle 3">
            <a:extLst>
              <a:ext uri="{FF2B5EF4-FFF2-40B4-BE49-F238E27FC236}">
                <a16:creationId xmlns:a16="http://schemas.microsoft.com/office/drawing/2014/main" id="{CFFDC8E4-1C0E-3C40-BE18-B54085122FF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en-US" altLang="en-US" sz="2200"/>
              <a:t>    // option 2 sketch of getFront</a:t>
            </a:r>
          </a:p>
          <a:p>
            <a:pPr>
              <a:buFontTx/>
              <a:buNone/>
            </a:pPr>
            <a:endParaRPr lang="en-US" altLang="en-US" sz="2200"/>
          </a:p>
          <a:p>
            <a:pPr lvl="1">
              <a:buFontTx/>
              <a:buNone/>
            </a:pPr>
            <a:r>
              <a:rPr lang="en-US" altLang="en-US" sz="2200"/>
              <a:t>Object getFront() {</a:t>
            </a:r>
          </a:p>
          <a:p>
            <a:pPr lvl="1">
              <a:buFontTx/>
              <a:buNone/>
            </a:pPr>
            <a:r>
              <a:rPr lang="en-US" altLang="en-US" sz="2200"/>
              <a:t>      answer = data[front];</a:t>
            </a:r>
          </a:p>
          <a:p>
            <a:pPr lvl="1">
              <a:buFontTx/>
              <a:buNone/>
            </a:pPr>
            <a:r>
              <a:rPr lang="en-US" altLang="en-US" sz="2200"/>
              <a:t>      front = (front + 1) mod size;</a:t>
            </a:r>
          </a:p>
          <a:p>
            <a:pPr lvl="1">
              <a:buFontTx/>
              <a:buNone/>
            </a:pPr>
            <a:r>
              <a:rPr lang="en-US" altLang="en-US" sz="2200"/>
              <a:t>      manyItems--;</a:t>
            </a:r>
          </a:p>
          <a:p>
            <a:pPr lvl="1">
              <a:buFontTx/>
              <a:buNone/>
            </a:pPr>
            <a:r>
              <a:rPr lang="en-US" altLang="en-US" sz="2200"/>
              <a:t>      return answer</a:t>
            </a:r>
          </a:p>
          <a:p>
            <a:pPr lvl="1">
              <a:buFontTx/>
              <a:buNone/>
            </a:pPr>
            <a:r>
              <a:rPr lang="en-US" altLang="en-US" sz="2200"/>
              <a:t>}           </a:t>
            </a:r>
          </a:p>
        </p:txBody>
      </p:sp>
      <p:pic>
        <p:nvPicPr>
          <p:cNvPr id="30726" name="Picture 30725" descr="Formulae written on a blackboard">
            <a:extLst>
              <a:ext uri="{FF2B5EF4-FFF2-40B4-BE49-F238E27FC236}">
                <a16:creationId xmlns:a16="http://schemas.microsoft.com/office/drawing/2014/main" id="{A2AF9C8F-EBF4-F9D5-CA04-CD8A514BF6C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624" r="18422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30722" name="Slide Number Placeholder 3">
            <a:extLst>
              <a:ext uri="{FF2B5EF4-FFF2-40B4-BE49-F238E27FC236}">
                <a16:creationId xmlns:a16="http://schemas.microsoft.com/office/drawing/2014/main" id="{ED37B5A2-8D34-2A4A-8ECC-C9537549740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439400" y="6356350"/>
            <a:ext cx="9144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fld id="{9D0EED93-36DA-C446-85EA-8126835F23EA}" type="slidenum">
              <a:rPr lang="en-US" altLang="en-US" sz="1800">
                <a:solidFill>
                  <a:srgbClr val="FFFFFF"/>
                </a:solidFill>
                <a:latin typeface="Verdana" panose="020B0604030504040204" pitchFamily="34" charset="0"/>
                <a:ea typeface="MS PGothic" panose="020B0600070205080204" pitchFamily="34" charset="-128"/>
              </a:rPr>
              <a:pPr>
                <a:lnSpc>
                  <a:spcPct val="90000"/>
                </a:lnSpc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34</a:t>
            </a:fld>
            <a:endParaRPr lang="en-US" altLang="en-US" sz="1800">
              <a:solidFill>
                <a:srgbClr val="FFFFFF"/>
              </a:solidFill>
              <a:latin typeface="Helvetica" pitchFamily="2" charset="0"/>
              <a:ea typeface="MS PGothic" panose="020B0600070205080204" pitchFamily="34" charset="-128"/>
            </a:endParaRP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7C32DF3D-3F59-481D-A237-77C31AD492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747" name="Rectangle 2">
            <a:extLst>
              <a:ext uri="{FF2B5EF4-FFF2-40B4-BE49-F238E27FC236}">
                <a16:creationId xmlns:a16="http://schemas.microsoft.com/office/drawing/2014/main" id="{29509B1E-1E02-7A44-B3EB-8218A70231B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41248" y="643467"/>
            <a:ext cx="3840480" cy="5571066"/>
          </a:xfrm>
        </p:spPr>
        <p:txBody>
          <a:bodyPr anchor="ctr">
            <a:normAutofit/>
          </a:bodyPr>
          <a:lstStyle/>
          <a:p>
            <a:r>
              <a:rPr lang="en-US" altLang="en-US" sz="5000"/>
              <a:t>Implementing a Queue</a:t>
            </a:r>
          </a:p>
        </p:txBody>
      </p:sp>
      <p:sp>
        <p:nvSpPr>
          <p:cNvPr id="75" name="Freeform: Shape 74">
            <a:extLst>
              <a:ext uri="{FF2B5EF4-FFF2-40B4-BE49-F238E27FC236}">
                <a16:creationId xmlns:a16="http://schemas.microsoft.com/office/drawing/2014/main" id="{32F02326-30C4-4095-988F-932A425AE2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39686" y="0"/>
            <a:ext cx="7152315" cy="6858000"/>
          </a:xfrm>
          <a:custGeom>
            <a:avLst/>
            <a:gdLst>
              <a:gd name="connsiteX0" fmla="*/ 17101 w 7152315"/>
              <a:gd name="connsiteY0" fmla="*/ 0 h 6858000"/>
              <a:gd name="connsiteX1" fmla="*/ 7152315 w 7152315"/>
              <a:gd name="connsiteY1" fmla="*/ 0 h 6858000"/>
              <a:gd name="connsiteX2" fmla="*/ 7152315 w 7152315"/>
              <a:gd name="connsiteY2" fmla="*/ 6858000 h 6858000"/>
              <a:gd name="connsiteX3" fmla="*/ 15999 w 7152315"/>
              <a:gd name="connsiteY3" fmla="*/ 6858000 h 6858000"/>
              <a:gd name="connsiteX4" fmla="*/ 9729 w 7152315"/>
              <a:gd name="connsiteY4" fmla="*/ 6734157 h 6858000"/>
              <a:gd name="connsiteX5" fmla="*/ 15819 w 7152315"/>
              <a:gd name="connsiteY5" fmla="*/ 6122264 h 6858000"/>
              <a:gd name="connsiteX6" fmla="*/ 11379 w 7152315"/>
              <a:gd name="connsiteY6" fmla="*/ 5614784 h 6858000"/>
              <a:gd name="connsiteX7" fmla="*/ 20006 w 7152315"/>
              <a:gd name="connsiteY7" fmla="*/ 5204359 h 6858000"/>
              <a:gd name="connsiteX8" fmla="*/ 16962 w 7152315"/>
              <a:gd name="connsiteY8" fmla="*/ 4811696 h 6858000"/>
              <a:gd name="connsiteX9" fmla="*/ 13409 w 7152315"/>
              <a:gd name="connsiteY9" fmla="*/ 4358135 h 6858000"/>
              <a:gd name="connsiteX10" fmla="*/ 12774 w 7152315"/>
              <a:gd name="connsiteY10" fmla="*/ 4038423 h 6858000"/>
              <a:gd name="connsiteX11" fmla="*/ 10110 w 7152315"/>
              <a:gd name="connsiteY11" fmla="*/ 3630663 h 6858000"/>
              <a:gd name="connsiteX12" fmla="*/ 16581 w 7152315"/>
              <a:gd name="connsiteY12" fmla="*/ 3275427 h 6858000"/>
              <a:gd name="connsiteX13" fmla="*/ 27872 w 7152315"/>
              <a:gd name="connsiteY13" fmla="*/ 2871219 h 6858000"/>
              <a:gd name="connsiteX14" fmla="*/ 17596 w 7152315"/>
              <a:gd name="connsiteY14" fmla="*/ 2235600 h 6858000"/>
              <a:gd name="connsiteX15" fmla="*/ 14170 w 7152315"/>
              <a:gd name="connsiteY15" fmla="*/ 1894827 h 6858000"/>
              <a:gd name="connsiteX16" fmla="*/ 11632 w 7152315"/>
              <a:gd name="connsiteY16" fmla="*/ 1603026 h 6858000"/>
              <a:gd name="connsiteX17" fmla="*/ 14551 w 7152315"/>
              <a:gd name="connsiteY17" fmla="*/ 1307799 h 6858000"/>
              <a:gd name="connsiteX18" fmla="*/ 14551 w 7152315"/>
              <a:gd name="connsiteY18" fmla="*/ 887733 h 6858000"/>
              <a:gd name="connsiteX19" fmla="*/ 849 w 7152315"/>
              <a:gd name="connsiteY19" fmla="*/ 349169 h 6858000"/>
              <a:gd name="connsiteX20" fmla="*/ 1404 w 7152315"/>
              <a:gd name="connsiteY20" fmla="*/ 16059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7152315" h="6858000">
                <a:moveTo>
                  <a:pt x="17101" y="0"/>
                </a:moveTo>
                <a:lnTo>
                  <a:pt x="7152315" y="0"/>
                </a:lnTo>
                <a:lnTo>
                  <a:pt x="7152315" y="6858000"/>
                </a:lnTo>
                <a:lnTo>
                  <a:pt x="15999" y="6858000"/>
                </a:lnTo>
                <a:lnTo>
                  <a:pt x="9729" y="6734157"/>
                </a:lnTo>
                <a:cubicBezTo>
                  <a:pt x="5924" y="6530150"/>
                  <a:pt x="12521" y="6326271"/>
                  <a:pt x="15819" y="6122264"/>
                </a:cubicBezTo>
                <a:cubicBezTo>
                  <a:pt x="18484" y="5952766"/>
                  <a:pt x="-1689" y="5783013"/>
                  <a:pt x="11379" y="5614784"/>
                </a:cubicBezTo>
                <a:cubicBezTo>
                  <a:pt x="22112" y="5478259"/>
                  <a:pt x="24992" y="5341214"/>
                  <a:pt x="20006" y="5204359"/>
                </a:cubicBezTo>
                <a:cubicBezTo>
                  <a:pt x="14932" y="5073429"/>
                  <a:pt x="13917" y="4942537"/>
                  <a:pt x="16962" y="4811696"/>
                </a:cubicBezTo>
                <a:cubicBezTo>
                  <a:pt x="20640" y="4660467"/>
                  <a:pt x="16962" y="4509238"/>
                  <a:pt x="13409" y="4358135"/>
                </a:cubicBezTo>
                <a:cubicBezTo>
                  <a:pt x="10872" y="4251565"/>
                  <a:pt x="10998" y="4144994"/>
                  <a:pt x="12774" y="4038423"/>
                </a:cubicBezTo>
                <a:cubicBezTo>
                  <a:pt x="15185" y="3902545"/>
                  <a:pt x="19879" y="3766540"/>
                  <a:pt x="10110" y="3630663"/>
                </a:cubicBezTo>
                <a:cubicBezTo>
                  <a:pt x="1178" y="3512306"/>
                  <a:pt x="3347" y="3393378"/>
                  <a:pt x="16581" y="3275427"/>
                </a:cubicBezTo>
                <a:cubicBezTo>
                  <a:pt x="33403" y="3141377"/>
                  <a:pt x="37183" y="3006006"/>
                  <a:pt x="27872" y="2871219"/>
                </a:cubicBezTo>
                <a:cubicBezTo>
                  <a:pt x="11315" y="2659765"/>
                  <a:pt x="7890" y="2447486"/>
                  <a:pt x="17596" y="2235600"/>
                </a:cubicBezTo>
                <a:cubicBezTo>
                  <a:pt x="22797" y="2122038"/>
                  <a:pt x="21655" y="2008261"/>
                  <a:pt x="14170" y="1894827"/>
                </a:cubicBezTo>
                <a:cubicBezTo>
                  <a:pt x="8144" y="1797670"/>
                  <a:pt x="7294" y="1700272"/>
                  <a:pt x="11632" y="1603026"/>
                </a:cubicBezTo>
                <a:cubicBezTo>
                  <a:pt x="15566" y="1504575"/>
                  <a:pt x="17215" y="1406124"/>
                  <a:pt x="14551" y="1307799"/>
                </a:cubicBezTo>
                <a:cubicBezTo>
                  <a:pt x="10872" y="1168242"/>
                  <a:pt x="10110" y="1027798"/>
                  <a:pt x="14551" y="887733"/>
                </a:cubicBezTo>
                <a:cubicBezTo>
                  <a:pt x="20894" y="708085"/>
                  <a:pt x="3132" y="528817"/>
                  <a:pt x="849" y="349169"/>
                </a:cubicBezTo>
                <a:cubicBezTo>
                  <a:pt x="24" y="286241"/>
                  <a:pt x="-769" y="223346"/>
                  <a:pt x="1404" y="160593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1748" name="Rectangle 3">
            <a:extLst>
              <a:ext uri="{FF2B5EF4-FFF2-40B4-BE49-F238E27FC236}">
                <a16:creationId xmlns:a16="http://schemas.microsoft.com/office/drawing/2014/main" id="{A2B085E4-BB6A-204B-9378-C3B3AA16D8B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568696" y="643467"/>
            <a:ext cx="5788152" cy="5571066"/>
          </a:xfrm>
        </p:spPr>
        <p:txBody>
          <a:bodyPr anchor="ctr">
            <a:normAutofit/>
          </a:bodyPr>
          <a:lstStyle/>
          <a:p>
            <a:r>
              <a:rPr lang="en-US" altLang="en-US" sz="2200">
                <a:solidFill>
                  <a:srgbClr val="FFFFFF"/>
                </a:solidFill>
              </a:rPr>
              <a:t>Implementing a queue using a linked list is still easy:</a:t>
            </a:r>
          </a:p>
          <a:p>
            <a:pPr lvl="1"/>
            <a:r>
              <a:rPr lang="en-US" altLang="en-US" sz="2200">
                <a:solidFill>
                  <a:srgbClr val="FFFFFF"/>
                </a:solidFill>
              </a:rPr>
              <a:t>Front of the queue is stored as the head node of the linked list, rear of the queue is stored as the tail node.</a:t>
            </a:r>
          </a:p>
          <a:p>
            <a:pPr lvl="1"/>
            <a:r>
              <a:rPr lang="en-US" altLang="en-US" sz="2200" i="1">
                <a:solidFill>
                  <a:srgbClr val="FFFFFF"/>
                </a:solidFill>
              </a:rPr>
              <a:t>Enqueue</a:t>
            </a:r>
            <a:r>
              <a:rPr lang="en-US" altLang="en-US" sz="2200">
                <a:solidFill>
                  <a:srgbClr val="FFFFFF"/>
                </a:solidFill>
              </a:rPr>
              <a:t> by adding to the end of the list</a:t>
            </a:r>
          </a:p>
          <a:p>
            <a:pPr lvl="1"/>
            <a:r>
              <a:rPr lang="en-US" altLang="en-US" sz="2200" i="1">
                <a:solidFill>
                  <a:srgbClr val="FFFFFF"/>
                </a:solidFill>
              </a:rPr>
              <a:t>Dequeue</a:t>
            </a:r>
            <a:r>
              <a:rPr lang="en-US" altLang="en-US" sz="2200">
                <a:solidFill>
                  <a:srgbClr val="FFFFFF"/>
                </a:solidFill>
              </a:rPr>
              <a:t> by removing from the front of the list.</a:t>
            </a:r>
          </a:p>
        </p:txBody>
      </p:sp>
      <p:sp>
        <p:nvSpPr>
          <p:cNvPr id="31746" name="Slide Number Placeholder 3">
            <a:extLst>
              <a:ext uri="{FF2B5EF4-FFF2-40B4-BE49-F238E27FC236}">
                <a16:creationId xmlns:a16="http://schemas.microsoft.com/office/drawing/2014/main" id="{1E5E1801-93EB-F84F-8EF1-A7128A5D4ED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134600" y="6356350"/>
            <a:ext cx="12192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fld id="{14AEF368-FFDB-8D40-93F1-9F30321355B6}" type="slidenum">
              <a:rPr lang="en-US" altLang="en-US" sz="1800">
                <a:solidFill>
                  <a:srgbClr val="FFFFFF"/>
                </a:solidFill>
                <a:latin typeface="Verdana" panose="020B0604030504040204" pitchFamily="34" charset="0"/>
                <a:ea typeface="MS PGothic" panose="020B0600070205080204" pitchFamily="34" charset="-128"/>
              </a:rPr>
              <a:pPr>
                <a:lnSpc>
                  <a:spcPct val="90000"/>
                </a:lnSpc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35</a:t>
            </a:fld>
            <a:endParaRPr lang="en-US" altLang="en-US" sz="1800">
              <a:solidFill>
                <a:srgbClr val="FFFFFF"/>
              </a:solidFill>
              <a:latin typeface="Helvetica" pitchFamily="2" charset="0"/>
              <a:ea typeface="MS PGothic" panose="020B0600070205080204" pitchFamily="34" charset="-128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73</TotalTime>
  <Words>1342</Words>
  <Application>Microsoft Macintosh PowerPoint</Application>
  <PresentationFormat>Widescreen</PresentationFormat>
  <Paragraphs>215</Paragraphs>
  <Slides>35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3" baseType="lpstr">
      <vt:lpstr>Arial</vt:lpstr>
      <vt:lpstr>Calibri</vt:lpstr>
      <vt:lpstr>Calibri Light</vt:lpstr>
      <vt:lpstr>Courier New</vt:lpstr>
      <vt:lpstr>Helvetica</vt:lpstr>
      <vt:lpstr>Times New Roman</vt:lpstr>
      <vt:lpstr>Verdana</vt:lpstr>
      <vt:lpstr>Office Theme</vt:lpstr>
      <vt:lpstr>Simple Data Structures</vt:lpstr>
      <vt:lpstr>Itinerary</vt:lpstr>
      <vt:lpstr>Variables Revisited</vt:lpstr>
      <vt:lpstr>Bigger storage structures</vt:lpstr>
      <vt:lpstr>Arrays in C#</vt:lpstr>
      <vt:lpstr>Detriments to arrays</vt:lpstr>
      <vt:lpstr>Stack</vt:lpstr>
      <vt:lpstr>What is a stack?</vt:lpstr>
      <vt:lpstr>Stack Concepts</vt:lpstr>
      <vt:lpstr>Stack Specification</vt:lpstr>
      <vt:lpstr>Push (ItemType newItem) </vt:lpstr>
      <vt:lpstr>Pop (ItemType&amp; item) </vt:lpstr>
      <vt:lpstr>PowerPoint Presentation</vt:lpstr>
      <vt:lpstr>PowerPoint Presentation</vt:lpstr>
      <vt:lpstr>Example: postfix expressions </vt:lpstr>
      <vt:lpstr>Example: postfix expressions (cont.)</vt:lpstr>
      <vt:lpstr>Postfix  expressions:  Algorithm using stacks (cont.)</vt:lpstr>
      <vt:lpstr>Postfix  expressions: Algorithm using stacks</vt:lpstr>
      <vt:lpstr>PowerPoint Presentation</vt:lpstr>
      <vt:lpstr>Implementing a Stack</vt:lpstr>
      <vt:lpstr>Implementing a Stack</vt:lpstr>
      <vt:lpstr>Implementing a Stack</vt:lpstr>
      <vt:lpstr>Linked List</vt:lpstr>
      <vt:lpstr>Queue</vt:lpstr>
      <vt:lpstr>What is a queue ?</vt:lpstr>
      <vt:lpstr>Queues</vt:lpstr>
      <vt:lpstr>Queues</vt:lpstr>
      <vt:lpstr>Queues</vt:lpstr>
      <vt:lpstr>Implementing a Queue</vt:lpstr>
      <vt:lpstr>Implementing a Queue</vt:lpstr>
      <vt:lpstr>Implementing a Queue</vt:lpstr>
      <vt:lpstr>Implementing a Queue</vt:lpstr>
      <vt:lpstr>Implementing a Queue</vt:lpstr>
      <vt:lpstr>Implementing a Queue</vt:lpstr>
      <vt:lpstr>Implementing a Queue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Simple Data Structures</dc:title>
  <dc:creator>Jaymie Phillips</dc:creator>
  <cp:lastModifiedBy>Jaymie Phillips</cp:lastModifiedBy>
  <cp:revision>4</cp:revision>
  <dcterms:created xsi:type="dcterms:W3CDTF">2022-03-16T07:55:57Z</dcterms:created>
  <dcterms:modified xsi:type="dcterms:W3CDTF">2022-03-16T09:09:00Z</dcterms:modified>
</cp:coreProperties>
</file>