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41" r:id="rId1"/>
  </p:sldMasterIdLst>
  <p:sldIdLst>
    <p:sldId id="256" r:id="rId2"/>
    <p:sldId id="266" r:id="rId3"/>
    <p:sldId id="257" r:id="rId4"/>
    <p:sldId id="258"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0" d="100"/>
          <a:sy n="100" d="100"/>
        </p:scale>
        <p:origin x="96"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D86B6E-539F-4389-968D-4B44ED010ED8}"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C31628C5-0425-4C6C-AF2B-03BFB91EFA38}">
      <dgm:prSet/>
      <dgm:spPr/>
      <dgm:t>
        <a:bodyPr/>
        <a:lstStyle/>
        <a:p>
          <a:r>
            <a:rPr lang="en-GB"/>
            <a:t>Writing care documents in a Nursing Home requires a meticulous balance between clinical accuracy , legal compliance and compassionate person centred language .</a:t>
          </a:r>
          <a:endParaRPr lang="en-US"/>
        </a:p>
      </dgm:t>
    </dgm:pt>
    <dgm:pt modelId="{3B3D2FFA-E446-435E-9FCF-37AA85399B48}" type="parTrans" cxnId="{DA50A4B6-3DC6-4D30-B501-22A353A22895}">
      <dgm:prSet/>
      <dgm:spPr/>
      <dgm:t>
        <a:bodyPr/>
        <a:lstStyle/>
        <a:p>
          <a:endParaRPr lang="en-US"/>
        </a:p>
      </dgm:t>
    </dgm:pt>
    <dgm:pt modelId="{623C6C5F-E4E5-44C4-B73C-441F53D96AED}" type="sibTrans" cxnId="{DA50A4B6-3DC6-4D30-B501-22A353A22895}">
      <dgm:prSet/>
      <dgm:spPr/>
      <dgm:t>
        <a:bodyPr/>
        <a:lstStyle/>
        <a:p>
          <a:endParaRPr lang="en-US"/>
        </a:p>
      </dgm:t>
    </dgm:pt>
    <dgm:pt modelId="{B4F0582A-D982-472C-8DB9-D0C132AE201F}">
      <dgm:prSet/>
      <dgm:spPr/>
      <dgm:t>
        <a:bodyPr/>
        <a:lstStyle/>
        <a:p>
          <a:r>
            <a:rPr lang="en-GB"/>
            <a:t>These important records seve as a vital communication tool for the multidisciplinary team.</a:t>
          </a:r>
          <a:endParaRPr lang="en-US"/>
        </a:p>
      </dgm:t>
    </dgm:pt>
    <dgm:pt modelId="{DE47E037-FE95-4BF3-8E93-C9E9155DFCA8}" type="parTrans" cxnId="{4F427B44-88E1-454C-A42E-F0935758D186}">
      <dgm:prSet/>
      <dgm:spPr/>
      <dgm:t>
        <a:bodyPr/>
        <a:lstStyle/>
        <a:p>
          <a:endParaRPr lang="en-US"/>
        </a:p>
      </dgm:t>
    </dgm:pt>
    <dgm:pt modelId="{38C2747E-81DB-4978-A8C8-7AC8A1041364}" type="sibTrans" cxnId="{4F427B44-88E1-454C-A42E-F0935758D186}">
      <dgm:prSet/>
      <dgm:spPr/>
      <dgm:t>
        <a:bodyPr/>
        <a:lstStyle/>
        <a:p>
          <a:endParaRPr lang="en-US"/>
        </a:p>
      </dgm:t>
    </dgm:pt>
    <dgm:pt modelId="{54BD7032-4146-4C87-8C45-3B2212E9F36D}" type="pres">
      <dgm:prSet presAssocID="{41D86B6E-539F-4389-968D-4B44ED010ED8}" presName="outerComposite" presStyleCnt="0">
        <dgm:presLayoutVars>
          <dgm:chMax val="5"/>
          <dgm:dir/>
          <dgm:resizeHandles val="exact"/>
        </dgm:presLayoutVars>
      </dgm:prSet>
      <dgm:spPr/>
    </dgm:pt>
    <dgm:pt modelId="{505333EA-771F-4C5D-97C6-F819871FFFDC}" type="pres">
      <dgm:prSet presAssocID="{41D86B6E-539F-4389-968D-4B44ED010ED8}" presName="dummyMaxCanvas" presStyleCnt="0">
        <dgm:presLayoutVars/>
      </dgm:prSet>
      <dgm:spPr/>
    </dgm:pt>
    <dgm:pt modelId="{57F0A2C1-AB0C-4C77-9ACA-7D96DD43F256}" type="pres">
      <dgm:prSet presAssocID="{41D86B6E-539F-4389-968D-4B44ED010ED8}" presName="TwoNodes_1" presStyleLbl="node1" presStyleIdx="0" presStyleCnt="2">
        <dgm:presLayoutVars>
          <dgm:bulletEnabled val="1"/>
        </dgm:presLayoutVars>
      </dgm:prSet>
      <dgm:spPr/>
    </dgm:pt>
    <dgm:pt modelId="{4E66DC23-D901-4754-96BB-8C5223899FAE}" type="pres">
      <dgm:prSet presAssocID="{41D86B6E-539F-4389-968D-4B44ED010ED8}" presName="TwoNodes_2" presStyleLbl="node1" presStyleIdx="1" presStyleCnt="2">
        <dgm:presLayoutVars>
          <dgm:bulletEnabled val="1"/>
        </dgm:presLayoutVars>
      </dgm:prSet>
      <dgm:spPr/>
    </dgm:pt>
    <dgm:pt modelId="{51B0A7BF-4E0D-4053-A3A1-F444DAB54C87}" type="pres">
      <dgm:prSet presAssocID="{41D86B6E-539F-4389-968D-4B44ED010ED8}" presName="TwoConn_1-2" presStyleLbl="fgAccFollowNode1" presStyleIdx="0" presStyleCnt="1">
        <dgm:presLayoutVars>
          <dgm:bulletEnabled val="1"/>
        </dgm:presLayoutVars>
      </dgm:prSet>
      <dgm:spPr/>
    </dgm:pt>
    <dgm:pt modelId="{4790F30B-95DB-41A5-BFFA-4C4542F5547E}" type="pres">
      <dgm:prSet presAssocID="{41D86B6E-539F-4389-968D-4B44ED010ED8}" presName="TwoNodes_1_text" presStyleLbl="node1" presStyleIdx="1" presStyleCnt="2">
        <dgm:presLayoutVars>
          <dgm:bulletEnabled val="1"/>
        </dgm:presLayoutVars>
      </dgm:prSet>
      <dgm:spPr/>
    </dgm:pt>
    <dgm:pt modelId="{685CD09E-D58D-4716-AD15-9E9E4C1ACBCE}" type="pres">
      <dgm:prSet presAssocID="{41D86B6E-539F-4389-968D-4B44ED010ED8}" presName="TwoNodes_2_text" presStyleLbl="node1" presStyleIdx="1" presStyleCnt="2">
        <dgm:presLayoutVars>
          <dgm:bulletEnabled val="1"/>
        </dgm:presLayoutVars>
      </dgm:prSet>
      <dgm:spPr/>
    </dgm:pt>
  </dgm:ptLst>
  <dgm:cxnLst>
    <dgm:cxn modelId="{6A656E3A-4E74-4347-BF53-6B5CE3011B0C}" type="presOf" srcId="{41D86B6E-539F-4389-968D-4B44ED010ED8}" destId="{54BD7032-4146-4C87-8C45-3B2212E9F36D}" srcOrd="0" destOrd="0" presId="urn:microsoft.com/office/officeart/2005/8/layout/vProcess5"/>
    <dgm:cxn modelId="{4F427B44-88E1-454C-A42E-F0935758D186}" srcId="{41D86B6E-539F-4389-968D-4B44ED010ED8}" destId="{B4F0582A-D982-472C-8DB9-D0C132AE201F}" srcOrd="1" destOrd="0" parTransId="{DE47E037-FE95-4BF3-8E93-C9E9155DFCA8}" sibTransId="{38C2747E-81DB-4978-A8C8-7AC8A1041364}"/>
    <dgm:cxn modelId="{D3F28D68-334E-42A8-834B-C5E0EF5AF8DE}" type="presOf" srcId="{B4F0582A-D982-472C-8DB9-D0C132AE201F}" destId="{4E66DC23-D901-4754-96BB-8C5223899FAE}" srcOrd="0" destOrd="0" presId="urn:microsoft.com/office/officeart/2005/8/layout/vProcess5"/>
    <dgm:cxn modelId="{DA50A4B6-3DC6-4D30-B501-22A353A22895}" srcId="{41D86B6E-539F-4389-968D-4B44ED010ED8}" destId="{C31628C5-0425-4C6C-AF2B-03BFB91EFA38}" srcOrd="0" destOrd="0" parTransId="{3B3D2FFA-E446-435E-9FCF-37AA85399B48}" sibTransId="{623C6C5F-E4E5-44C4-B73C-441F53D96AED}"/>
    <dgm:cxn modelId="{8B6759C8-21AC-4A64-8DD5-971A19508AE7}" type="presOf" srcId="{C31628C5-0425-4C6C-AF2B-03BFB91EFA38}" destId="{4790F30B-95DB-41A5-BFFA-4C4542F5547E}" srcOrd="1" destOrd="0" presId="urn:microsoft.com/office/officeart/2005/8/layout/vProcess5"/>
    <dgm:cxn modelId="{AE0241DC-AD3B-42A6-8193-B291ECCA8BDB}" type="presOf" srcId="{B4F0582A-D982-472C-8DB9-D0C132AE201F}" destId="{685CD09E-D58D-4716-AD15-9E9E4C1ACBCE}" srcOrd="1" destOrd="0" presId="urn:microsoft.com/office/officeart/2005/8/layout/vProcess5"/>
    <dgm:cxn modelId="{32D4CAEE-D23C-4A1D-A0C0-8FE8A82D810D}" type="presOf" srcId="{C31628C5-0425-4C6C-AF2B-03BFB91EFA38}" destId="{57F0A2C1-AB0C-4C77-9ACA-7D96DD43F256}" srcOrd="0" destOrd="0" presId="urn:microsoft.com/office/officeart/2005/8/layout/vProcess5"/>
    <dgm:cxn modelId="{778039F4-E249-4737-B4F0-C68080BC5602}" type="presOf" srcId="{623C6C5F-E4E5-44C4-B73C-441F53D96AED}" destId="{51B0A7BF-4E0D-4053-A3A1-F444DAB54C87}" srcOrd="0" destOrd="0" presId="urn:microsoft.com/office/officeart/2005/8/layout/vProcess5"/>
    <dgm:cxn modelId="{E50A63A9-870B-4DBC-B460-366C7FF086B1}" type="presParOf" srcId="{54BD7032-4146-4C87-8C45-3B2212E9F36D}" destId="{505333EA-771F-4C5D-97C6-F819871FFFDC}" srcOrd="0" destOrd="0" presId="urn:microsoft.com/office/officeart/2005/8/layout/vProcess5"/>
    <dgm:cxn modelId="{B207DFD9-6CEC-449D-B668-01F61E04139E}" type="presParOf" srcId="{54BD7032-4146-4C87-8C45-3B2212E9F36D}" destId="{57F0A2C1-AB0C-4C77-9ACA-7D96DD43F256}" srcOrd="1" destOrd="0" presId="urn:microsoft.com/office/officeart/2005/8/layout/vProcess5"/>
    <dgm:cxn modelId="{02B92BC1-7C70-4A04-903B-73FDD2A080C7}" type="presParOf" srcId="{54BD7032-4146-4C87-8C45-3B2212E9F36D}" destId="{4E66DC23-D901-4754-96BB-8C5223899FAE}" srcOrd="2" destOrd="0" presId="urn:microsoft.com/office/officeart/2005/8/layout/vProcess5"/>
    <dgm:cxn modelId="{B732BEFA-8AAF-4948-9C46-AFAFC8021D77}" type="presParOf" srcId="{54BD7032-4146-4C87-8C45-3B2212E9F36D}" destId="{51B0A7BF-4E0D-4053-A3A1-F444DAB54C87}" srcOrd="3" destOrd="0" presId="urn:microsoft.com/office/officeart/2005/8/layout/vProcess5"/>
    <dgm:cxn modelId="{088153BA-6447-4CA4-B066-43FD798C55D4}" type="presParOf" srcId="{54BD7032-4146-4C87-8C45-3B2212E9F36D}" destId="{4790F30B-95DB-41A5-BFFA-4C4542F5547E}" srcOrd="4" destOrd="0" presId="urn:microsoft.com/office/officeart/2005/8/layout/vProcess5"/>
    <dgm:cxn modelId="{359A308F-9637-4A25-A0C1-455D93ACF26C}" type="presParOf" srcId="{54BD7032-4146-4C87-8C45-3B2212E9F36D}" destId="{685CD09E-D58D-4716-AD15-9E9E4C1ACBCE}"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D764F7-2781-44F0-8D9D-54689A8A8706}" type="doc">
      <dgm:prSet loTypeId="urn:microsoft.com/office/officeart/2005/8/layout/vProcess5" loCatId="process" qsTypeId="urn:microsoft.com/office/officeart/2005/8/quickstyle/simple4" qsCatId="simple" csTypeId="urn:microsoft.com/office/officeart/2005/8/colors/colorful1" csCatId="colorful"/>
      <dgm:spPr/>
      <dgm:t>
        <a:bodyPr/>
        <a:lstStyle/>
        <a:p>
          <a:endParaRPr lang="en-US"/>
        </a:p>
      </dgm:t>
    </dgm:pt>
    <dgm:pt modelId="{E4E6BF0D-CDEF-4B0F-BC86-37804D154D47}">
      <dgm:prSet/>
      <dgm:spPr/>
      <dgm:t>
        <a:bodyPr/>
        <a:lstStyle/>
        <a:p>
          <a:r>
            <a:rPr lang="en-GB" b="0" i="0"/>
            <a:t>Integrated Collaboration</a:t>
          </a:r>
          <a:endParaRPr lang="en-US"/>
        </a:p>
      </dgm:t>
    </dgm:pt>
    <dgm:pt modelId="{682D05AD-1783-4B71-8BDE-B0F64BAFF8D3}" type="parTrans" cxnId="{FB841959-E5C3-48F4-BF41-6B0134BE79F2}">
      <dgm:prSet/>
      <dgm:spPr/>
      <dgm:t>
        <a:bodyPr/>
        <a:lstStyle/>
        <a:p>
          <a:endParaRPr lang="en-US"/>
        </a:p>
      </dgm:t>
    </dgm:pt>
    <dgm:pt modelId="{150BFF7B-3D9A-4F39-933F-7A3FA99ED436}" type="sibTrans" cxnId="{FB841959-E5C3-48F4-BF41-6B0134BE79F2}">
      <dgm:prSet/>
      <dgm:spPr/>
      <dgm:t>
        <a:bodyPr/>
        <a:lstStyle/>
        <a:p>
          <a:endParaRPr lang="en-US"/>
        </a:p>
      </dgm:t>
    </dgm:pt>
    <dgm:pt modelId="{FDB8619D-EFB3-4FE2-8F7B-AB93F9DDBD62}">
      <dgm:prSet/>
      <dgm:spPr/>
      <dgm:t>
        <a:bodyPr/>
        <a:lstStyle/>
        <a:p>
          <a:r>
            <a:rPr lang="en-GB" b="0" i="0"/>
            <a:t>Consistent Standardization</a:t>
          </a:r>
          <a:endParaRPr lang="en-US"/>
        </a:p>
      </dgm:t>
    </dgm:pt>
    <dgm:pt modelId="{6EECF2E9-9D98-4815-B8C8-11FCD5F5E95F}" type="parTrans" cxnId="{ED2A2681-F41F-48DA-B500-8A1BDF5A7606}">
      <dgm:prSet/>
      <dgm:spPr/>
      <dgm:t>
        <a:bodyPr/>
        <a:lstStyle/>
        <a:p>
          <a:endParaRPr lang="en-US"/>
        </a:p>
      </dgm:t>
    </dgm:pt>
    <dgm:pt modelId="{B65FA640-F4FD-4CF2-B388-F8B973ED1C31}" type="sibTrans" cxnId="{ED2A2681-F41F-48DA-B500-8A1BDF5A7606}">
      <dgm:prSet/>
      <dgm:spPr/>
      <dgm:t>
        <a:bodyPr/>
        <a:lstStyle/>
        <a:p>
          <a:endParaRPr lang="en-US"/>
        </a:p>
      </dgm:t>
    </dgm:pt>
    <dgm:pt modelId="{6BB53A6E-6237-4821-86E9-EC41A9DA113E}">
      <dgm:prSet/>
      <dgm:spPr/>
      <dgm:t>
        <a:bodyPr/>
        <a:lstStyle/>
        <a:p>
          <a:r>
            <a:rPr lang="en-GB" b="0" i="0"/>
            <a:t>Enhanced Accessibility </a:t>
          </a:r>
          <a:endParaRPr lang="en-US"/>
        </a:p>
      </dgm:t>
    </dgm:pt>
    <dgm:pt modelId="{C9F60076-5F3A-4F1B-8306-37FE013825EE}" type="parTrans" cxnId="{E93CEB23-DD63-47B0-BCA6-7B29B33F0F91}">
      <dgm:prSet/>
      <dgm:spPr/>
      <dgm:t>
        <a:bodyPr/>
        <a:lstStyle/>
        <a:p>
          <a:endParaRPr lang="en-US"/>
        </a:p>
      </dgm:t>
    </dgm:pt>
    <dgm:pt modelId="{BAC2E933-E40A-4517-9C71-1F0FD9521849}" type="sibTrans" cxnId="{E93CEB23-DD63-47B0-BCA6-7B29B33F0F91}">
      <dgm:prSet/>
      <dgm:spPr/>
      <dgm:t>
        <a:bodyPr/>
        <a:lstStyle/>
        <a:p>
          <a:endParaRPr lang="en-US"/>
        </a:p>
      </dgm:t>
    </dgm:pt>
    <dgm:pt modelId="{98F6D193-3008-4D14-8C93-E279DA075738}">
      <dgm:prSet/>
      <dgm:spPr/>
      <dgm:t>
        <a:bodyPr/>
        <a:lstStyle/>
        <a:p>
          <a:r>
            <a:rPr lang="en-GB" b="0" i="0"/>
            <a:t>Robust Security</a:t>
          </a:r>
          <a:endParaRPr lang="en-US"/>
        </a:p>
      </dgm:t>
    </dgm:pt>
    <dgm:pt modelId="{C600CBEF-F4CE-4356-BC72-C96F08094F28}" type="parTrans" cxnId="{19BE75B5-28EB-428E-A174-32D20B091744}">
      <dgm:prSet/>
      <dgm:spPr/>
      <dgm:t>
        <a:bodyPr/>
        <a:lstStyle/>
        <a:p>
          <a:endParaRPr lang="en-US"/>
        </a:p>
      </dgm:t>
    </dgm:pt>
    <dgm:pt modelId="{20F2D46D-09FA-4700-9CD4-32606A2DC87B}" type="sibTrans" cxnId="{19BE75B5-28EB-428E-A174-32D20B091744}">
      <dgm:prSet/>
      <dgm:spPr/>
      <dgm:t>
        <a:bodyPr/>
        <a:lstStyle/>
        <a:p>
          <a:endParaRPr lang="en-US"/>
        </a:p>
      </dgm:t>
    </dgm:pt>
    <dgm:pt modelId="{401F9901-7C70-417C-B824-F0E7061C1040}">
      <dgm:prSet/>
      <dgm:spPr/>
      <dgm:t>
        <a:bodyPr/>
        <a:lstStyle/>
        <a:p>
          <a:r>
            <a:rPr lang="en-GB" b="0" i="0"/>
            <a:t>Seamless HER Integration</a:t>
          </a:r>
          <a:endParaRPr lang="en-US"/>
        </a:p>
      </dgm:t>
    </dgm:pt>
    <dgm:pt modelId="{45D83ABA-CDD7-46FA-8599-98B3ABA38561}" type="parTrans" cxnId="{2C67091A-87B9-4C95-AC1D-BC34425586F5}">
      <dgm:prSet/>
      <dgm:spPr/>
      <dgm:t>
        <a:bodyPr/>
        <a:lstStyle/>
        <a:p>
          <a:endParaRPr lang="en-US"/>
        </a:p>
      </dgm:t>
    </dgm:pt>
    <dgm:pt modelId="{70967185-F9A2-4C12-BD55-2B090183A408}" type="sibTrans" cxnId="{2C67091A-87B9-4C95-AC1D-BC34425586F5}">
      <dgm:prSet/>
      <dgm:spPr/>
      <dgm:t>
        <a:bodyPr/>
        <a:lstStyle/>
        <a:p>
          <a:endParaRPr lang="en-US"/>
        </a:p>
      </dgm:t>
    </dgm:pt>
    <dgm:pt modelId="{BEC34691-ED74-4320-949D-795B7276A8C5}" type="pres">
      <dgm:prSet presAssocID="{11D764F7-2781-44F0-8D9D-54689A8A8706}" presName="outerComposite" presStyleCnt="0">
        <dgm:presLayoutVars>
          <dgm:chMax val="5"/>
          <dgm:dir/>
          <dgm:resizeHandles val="exact"/>
        </dgm:presLayoutVars>
      </dgm:prSet>
      <dgm:spPr/>
    </dgm:pt>
    <dgm:pt modelId="{376A6158-F387-4495-83F5-5B1E3483529F}" type="pres">
      <dgm:prSet presAssocID="{11D764F7-2781-44F0-8D9D-54689A8A8706}" presName="dummyMaxCanvas" presStyleCnt="0">
        <dgm:presLayoutVars/>
      </dgm:prSet>
      <dgm:spPr/>
    </dgm:pt>
    <dgm:pt modelId="{20493167-8DCD-4DF7-A14E-3C6F7228A006}" type="pres">
      <dgm:prSet presAssocID="{11D764F7-2781-44F0-8D9D-54689A8A8706}" presName="FiveNodes_1" presStyleLbl="node1" presStyleIdx="0" presStyleCnt="5">
        <dgm:presLayoutVars>
          <dgm:bulletEnabled val="1"/>
        </dgm:presLayoutVars>
      </dgm:prSet>
      <dgm:spPr/>
    </dgm:pt>
    <dgm:pt modelId="{C31B057E-F7E8-4973-AABB-64628ECED971}" type="pres">
      <dgm:prSet presAssocID="{11D764F7-2781-44F0-8D9D-54689A8A8706}" presName="FiveNodes_2" presStyleLbl="node1" presStyleIdx="1" presStyleCnt="5">
        <dgm:presLayoutVars>
          <dgm:bulletEnabled val="1"/>
        </dgm:presLayoutVars>
      </dgm:prSet>
      <dgm:spPr/>
    </dgm:pt>
    <dgm:pt modelId="{CFAE482B-2099-4E6B-A1C9-638065BC03AB}" type="pres">
      <dgm:prSet presAssocID="{11D764F7-2781-44F0-8D9D-54689A8A8706}" presName="FiveNodes_3" presStyleLbl="node1" presStyleIdx="2" presStyleCnt="5">
        <dgm:presLayoutVars>
          <dgm:bulletEnabled val="1"/>
        </dgm:presLayoutVars>
      </dgm:prSet>
      <dgm:spPr/>
    </dgm:pt>
    <dgm:pt modelId="{59DA5731-165B-4EA6-9CB6-BFF964B3BFB7}" type="pres">
      <dgm:prSet presAssocID="{11D764F7-2781-44F0-8D9D-54689A8A8706}" presName="FiveNodes_4" presStyleLbl="node1" presStyleIdx="3" presStyleCnt="5">
        <dgm:presLayoutVars>
          <dgm:bulletEnabled val="1"/>
        </dgm:presLayoutVars>
      </dgm:prSet>
      <dgm:spPr/>
    </dgm:pt>
    <dgm:pt modelId="{F730998B-35BA-4EEB-BC2F-BB2A809B7FBB}" type="pres">
      <dgm:prSet presAssocID="{11D764F7-2781-44F0-8D9D-54689A8A8706}" presName="FiveNodes_5" presStyleLbl="node1" presStyleIdx="4" presStyleCnt="5">
        <dgm:presLayoutVars>
          <dgm:bulletEnabled val="1"/>
        </dgm:presLayoutVars>
      </dgm:prSet>
      <dgm:spPr/>
    </dgm:pt>
    <dgm:pt modelId="{D7AAF357-BF1A-4100-A43B-FF4CA3054136}" type="pres">
      <dgm:prSet presAssocID="{11D764F7-2781-44F0-8D9D-54689A8A8706}" presName="FiveConn_1-2" presStyleLbl="fgAccFollowNode1" presStyleIdx="0" presStyleCnt="4">
        <dgm:presLayoutVars>
          <dgm:bulletEnabled val="1"/>
        </dgm:presLayoutVars>
      </dgm:prSet>
      <dgm:spPr/>
    </dgm:pt>
    <dgm:pt modelId="{7DD095C9-D106-495A-8C40-EF9C8B593DF3}" type="pres">
      <dgm:prSet presAssocID="{11D764F7-2781-44F0-8D9D-54689A8A8706}" presName="FiveConn_2-3" presStyleLbl="fgAccFollowNode1" presStyleIdx="1" presStyleCnt="4">
        <dgm:presLayoutVars>
          <dgm:bulletEnabled val="1"/>
        </dgm:presLayoutVars>
      </dgm:prSet>
      <dgm:spPr/>
    </dgm:pt>
    <dgm:pt modelId="{ABA7A8DA-1CF7-474C-9309-284B56FFF465}" type="pres">
      <dgm:prSet presAssocID="{11D764F7-2781-44F0-8D9D-54689A8A8706}" presName="FiveConn_3-4" presStyleLbl="fgAccFollowNode1" presStyleIdx="2" presStyleCnt="4">
        <dgm:presLayoutVars>
          <dgm:bulletEnabled val="1"/>
        </dgm:presLayoutVars>
      </dgm:prSet>
      <dgm:spPr/>
    </dgm:pt>
    <dgm:pt modelId="{BDA77E34-75E0-4E12-9B27-F11A2A7B00D3}" type="pres">
      <dgm:prSet presAssocID="{11D764F7-2781-44F0-8D9D-54689A8A8706}" presName="FiveConn_4-5" presStyleLbl="fgAccFollowNode1" presStyleIdx="3" presStyleCnt="4">
        <dgm:presLayoutVars>
          <dgm:bulletEnabled val="1"/>
        </dgm:presLayoutVars>
      </dgm:prSet>
      <dgm:spPr/>
    </dgm:pt>
    <dgm:pt modelId="{51FBCC95-4A8C-4BD0-B792-F95A02D0230C}" type="pres">
      <dgm:prSet presAssocID="{11D764F7-2781-44F0-8D9D-54689A8A8706}" presName="FiveNodes_1_text" presStyleLbl="node1" presStyleIdx="4" presStyleCnt="5">
        <dgm:presLayoutVars>
          <dgm:bulletEnabled val="1"/>
        </dgm:presLayoutVars>
      </dgm:prSet>
      <dgm:spPr/>
    </dgm:pt>
    <dgm:pt modelId="{030C9587-48B3-4A4E-95E8-CD93D380AC07}" type="pres">
      <dgm:prSet presAssocID="{11D764F7-2781-44F0-8D9D-54689A8A8706}" presName="FiveNodes_2_text" presStyleLbl="node1" presStyleIdx="4" presStyleCnt="5">
        <dgm:presLayoutVars>
          <dgm:bulletEnabled val="1"/>
        </dgm:presLayoutVars>
      </dgm:prSet>
      <dgm:spPr/>
    </dgm:pt>
    <dgm:pt modelId="{A60F4055-B931-412B-9F50-995B318CB45F}" type="pres">
      <dgm:prSet presAssocID="{11D764F7-2781-44F0-8D9D-54689A8A8706}" presName="FiveNodes_3_text" presStyleLbl="node1" presStyleIdx="4" presStyleCnt="5">
        <dgm:presLayoutVars>
          <dgm:bulletEnabled val="1"/>
        </dgm:presLayoutVars>
      </dgm:prSet>
      <dgm:spPr/>
    </dgm:pt>
    <dgm:pt modelId="{5282CB43-79BA-4C20-B140-EBDBD755B289}" type="pres">
      <dgm:prSet presAssocID="{11D764F7-2781-44F0-8D9D-54689A8A8706}" presName="FiveNodes_4_text" presStyleLbl="node1" presStyleIdx="4" presStyleCnt="5">
        <dgm:presLayoutVars>
          <dgm:bulletEnabled val="1"/>
        </dgm:presLayoutVars>
      </dgm:prSet>
      <dgm:spPr/>
    </dgm:pt>
    <dgm:pt modelId="{214C74CE-9B5C-45A1-AE54-4639E82B4B1A}" type="pres">
      <dgm:prSet presAssocID="{11D764F7-2781-44F0-8D9D-54689A8A8706}" presName="FiveNodes_5_text" presStyleLbl="node1" presStyleIdx="4" presStyleCnt="5">
        <dgm:presLayoutVars>
          <dgm:bulletEnabled val="1"/>
        </dgm:presLayoutVars>
      </dgm:prSet>
      <dgm:spPr/>
    </dgm:pt>
  </dgm:ptLst>
  <dgm:cxnLst>
    <dgm:cxn modelId="{D855750D-D3AA-479F-9416-0C99845A2598}" type="presOf" srcId="{150BFF7B-3D9A-4F39-933F-7A3FA99ED436}" destId="{D7AAF357-BF1A-4100-A43B-FF4CA3054136}" srcOrd="0" destOrd="0" presId="urn:microsoft.com/office/officeart/2005/8/layout/vProcess5"/>
    <dgm:cxn modelId="{2C67091A-87B9-4C95-AC1D-BC34425586F5}" srcId="{11D764F7-2781-44F0-8D9D-54689A8A8706}" destId="{401F9901-7C70-417C-B824-F0E7061C1040}" srcOrd="4" destOrd="0" parTransId="{45D83ABA-CDD7-46FA-8599-98B3ABA38561}" sibTransId="{70967185-F9A2-4C12-BD55-2B090183A408}"/>
    <dgm:cxn modelId="{E93CEB23-DD63-47B0-BCA6-7B29B33F0F91}" srcId="{11D764F7-2781-44F0-8D9D-54689A8A8706}" destId="{6BB53A6E-6237-4821-86E9-EC41A9DA113E}" srcOrd="2" destOrd="0" parTransId="{C9F60076-5F3A-4F1B-8306-37FE013825EE}" sibTransId="{BAC2E933-E40A-4517-9C71-1F0FD9521849}"/>
    <dgm:cxn modelId="{2113D425-B74B-401A-8FFE-004126255990}" type="presOf" srcId="{401F9901-7C70-417C-B824-F0E7061C1040}" destId="{F730998B-35BA-4EEB-BC2F-BB2A809B7FBB}" srcOrd="0" destOrd="0" presId="urn:microsoft.com/office/officeart/2005/8/layout/vProcess5"/>
    <dgm:cxn modelId="{06178329-5A3A-4D8E-9BBE-629988558F44}" type="presOf" srcId="{11D764F7-2781-44F0-8D9D-54689A8A8706}" destId="{BEC34691-ED74-4320-949D-795B7276A8C5}" srcOrd="0" destOrd="0" presId="urn:microsoft.com/office/officeart/2005/8/layout/vProcess5"/>
    <dgm:cxn modelId="{A015692C-8F15-4862-BAB9-B63D03E5E97D}" type="presOf" srcId="{E4E6BF0D-CDEF-4B0F-BC86-37804D154D47}" destId="{51FBCC95-4A8C-4BD0-B792-F95A02D0230C}" srcOrd="1" destOrd="0" presId="urn:microsoft.com/office/officeart/2005/8/layout/vProcess5"/>
    <dgm:cxn modelId="{41499160-56C2-471E-9172-4E6D88B55F4A}" type="presOf" srcId="{FDB8619D-EFB3-4FE2-8F7B-AB93F9DDBD62}" destId="{030C9587-48B3-4A4E-95E8-CD93D380AC07}" srcOrd="1" destOrd="0" presId="urn:microsoft.com/office/officeart/2005/8/layout/vProcess5"/>
    <dgm:cxn modelId="{5B7AB646-8E55-44C5-940E-EF2CE1A6A076}" type="presOf" srcId="{E4E6BF0D-CDEF-4B0F-BC86-37804D154D47}" destId="{20493167-8DCD-4DF7-A14E-3C6F7228A006}" srcOrd="0" destOrd="0" presId="urn:microsoft.com/office/officeart/2005/8/layout/vProcess5"/>
    <dgm:cxn modelId="{47BC0347-D1A0-4D06-8E32-EA2D63DECDA9}" type="presOf" srcId="{98F6D193-3008-4D14-8C93-E279DA075738}" destId="{5282CB43-79BA-4C20-B140-EBDBD755B289}" srcOrd="1" destOrd="0" presId="urn:microsoft.com/office/officeart/2005/8/layout/vProcess5"/>
    <dgm:cxn modelId="{BBC8B86A-FC41-48B4-ADB1-616AD3BFB920}" type="presOf" srcId="{6BB53A6E-6237-4821-86E9-EC41A9DA113E}" destId="{A60F4055-B931-412B-9F50-995B318CB45F}" srcOrd="1" destOrd="0" presId="urn:microsoft.com/office/officeart/2005/8/layout/vProcess5"/>
    <dgm:cxn modelId="{5F84EE58-B039-49D0-BDB6-6C14F601D2EF}" type="presOf" srcId="{BAC2E933-E40A-4517-9C71-1F0FD9521849}" destId="{ABA7A8DA-1CF7-474C-9309-284B56FFF465}" srcOrd="0" destOrd="0" presId="urn:microsoft.com/office/officeart/2005/8/layout/vProcess5"/>
    <dgm:cxn modelId="{FB841959-E5C3-48F4-BF41-6B0134BE79F2}" srcId="{11D764F7-2781-44F0-8D9D-54689A8A8706}" destId="{E4E6BF0D-CDEF-4B0F-BC86-37804D154D47}" srcOrd="0" destOrd="0" parTransId="{682D05AD-1783-4B71-8BDE-B0F64BAFF8D3}" sibTransId="{150BFF7B-3D9A-4F39-933F-7A3FA99ED436}"/>
    <dgm:cxn modelId="{ED2A2681-F41F-48DA-B500-8A1BDF5A7606}" srcId="{11D764F7-2781-44F0-8D9D-54689A8A8706}" destId="{FDB8619D-EFB3-4FE2-8F7B-AB93F9DDBD62}" srcOrd="1" destOrd="0" parTransId="{6EECF2E9-9D98-4815-B8C8-11FCD5F5E95F}" sibTransId="{B65FA640-F4FD-4CF2-B388-F8B973ED1C31}"/>
    <dgm:cxn modelId="{C8DB33A2-61A5-4FB5-BB10-473A00DA14EC}" type="presOf" srcId="{6BB53A6E-6237-4821-86E9-EC41A9DA113E}" destId="{CFAE482B-2099-4E6B-A1C9-638065BC03AB}" srcOrd="0" destOrd="0" presId="urn:microsoft.com/office/officeart/2005/8/layout/vProcess5"/>
    <dgm:cxn modelId="{19BE75B5-28EB-428E-A174-32D20B091744}" srcId="{11D764F7-2781-44F0-8D9D-54689A8A8706}" destId="{98F6D193-3008-4D14-8C93-E279DA075738}" srcOrd="3" destOrd="0" parTransId="{C600CBEF-F4CE-4356-BC72-C96F08094F28}" sibTransId="{20F2D46D-09FA-4700-9CD4-32606A2DC87B}"/>
    <dgm:cxn modelId="{08A842BE-E104-47A1-9D4C-ACB701526B17}" type="presOf" srcId="{401F9901-7C70-417C-B824-F0E7061C1040}" destId="{214C74CE-9B5C-45A1-AE54-4639E82B4B1A}" srcOrd="1" destOrd="0" presId="urn:microsoft.com/office/officeart/2005/8/layout/vProcess5"/>
    <dgm:cxn modelId="{42CBF3C0-66D9-4793-B3E5-8F2CE941AFC2}" type="presOf" srcId="{B65FA640-F4FD-4CF2-B388-F8B973ED1C31}" destId="{7DD095C9-D106-495A-8C40-EF9C8B593DF3}" srcOrd="0" destOrd="0" presId="urn:microsoft.com/office/officeart/2005/8/layout/vProcess5"/>
    <dgm:cxn modelId="{D46F92E4-9957-4F04-AC69-E1ABFD63C712}" type="presOf" srcId="{20F2D46D-09FA-4700-9CD4-32606A2DC87B}" destId="{BDA77E34-75E0-4E12-9B27-F11A2A7B00D3}" srcOrd="0" destOrd="0" presId="urn:microsoft.com/office/officeart/2005/8/layout/vProcess5"/>
    <dgm:cxn modelId="{E529BCEA-C90A-4FA1-9A11-D07B0ADDCF2E}" type="presOf" srcId="{98F6D193-3008-4D14-8C93-E279DA075738}" destId="{59DA5731-165B-4EA6-9CB6-BFF964B3BFB7}" srcOrd="0" destOrd="0" presId="urn:microsoft.com/office/officeart/2005/8/layout/vProcess5"/>
    <dgm:cxn modelId="{C6AF2EF5-D159-4802-A06F-240C7A794CB4}" type="presOf" srcId="{FDB8619D-EFB3-4FE2-8F7B-AB93F9DDBD62}" destId="{C31B057E-F7E8-4973-AABB-64628ECED971}" srcOrd="0" destOrd="0" presId="urn:microsoft.com/office/officeart/2005/8/layout/vProcess5"/>
    <dgm:cxn modelId="{5C3339E1-EC45-4733-817B-262BB7B21A97}" type="presParOf" srcId="{BEC34691-ED74-4320-949D-795B7276A8C5}" destId="{376A6158-F387-4495-83F5-5B1E3483529F}" srcOrd="0" destOrd="0" presId="urn:microsoft.com/office/officeart/2005/8/layout/vProcess5"/>
    <dgm:cxn modelId="{E8B02050-0C03-4672-B4F2-D48B4BF66147}" type="presParOf" srcId="{BEC34691-ED74-4320-949D-795B7276A8C5}" destId="{20493167-8DCD-4DF7-A14E-3C6F7228A006}" srcOrd="1" destOrd="0" presId="urn:microsoft.com/office/officeart/2005/8/layout/vProcess5"/>
    <dgm:cxn modelId="{7F2FE7F7-E256-481C-BC5F-DEC6FC080012}" type="presParOf" srcId="{BEC34691-ED74-4320-949D-795B7276A8C5}" destId="{C31B057E-F7E8-4973-AABB-64628ECED971}" srcOrd="2" destOrd="0" presId="urn:microsoft.com/office/officeart/2005/8/layout/vProcess5"/>
    <dgm:cxn modelId="{C2D98DA2-D3D3-46D0-AF54-F374024CF8CA}" type="presParOf" srcId="{BEC34691-ED74-4320-949D-795B7276A8C5}" destId="{CFAE482B-2099-4E6B-A1C9-638065BC03AB}" srcOrd="3" destOrd="0" presId="urn:microsoft.com/office/officeart/2005/8/layout/vProcess5"/>
    <dgm:cxn modelId="{1B62C7B5-EC23-40BA-8836-DC0F368EBE46}" type="presParOf" srcId="{BEC34691-ED74-4320-949D-795B7276A8C5}" destId="{59DA5731-165B-4EA6-9CB6-BFF964B3BFB7}" srcOrd="4" destOrd="0" presId="urn:microsoft.com/office/officeart/2005/8/layout/vProcess5"/>
    <dgm:cxn modelId="{4D7A1EE6-A2E1-4066-924E-947E943C8476}" type="presParOf" srcId="{BEC34691-ED74-4320-949D-795B7276A8C5}" destId="{F730998B-35BA-4EEB-BC2F-BB2A809B7FBB}" srcOrd="5" destOrd="0" presId="urn:microsoft.com/office/officeart/2005/8/layout/vProcess5"/>
    <dgm:cxn modelId="{58489D1F-C997-4680-98A5-0C3BC1D1D2A8}" type="presParOf" srcId="{BEC34691-ED74-4320-949D-795B7276A8C5}" destId="{D7AAF357-BF1A-4100-A43B-FF4CA3054136}" srcOrd="6" destOrd="0" presId="urn:microsoft.com/office/officeart/2005/8/layout/vProcess5"/>
    <dgm:cxn modelId="{CB40714D-B9A0-41B8-A980-4AA7CF4939AB}" type="presParOf" srcId="{BEC34691-ED74-4320-949D-795B7276A8C5}" destId="{7DD095C9-D106-495A-8C40-EF9C8B593DF3}" srcOrd="7" destOrd="0" presId="urn:microsoft.com/office/officeart/2005/8/layout/vProcess5"/>
    <dgm:cxn modelId="{371683D1-3988-4475-97DC-7BB9F8BB963A}" type="presParOf" srcId="{BEC34691-ED74-4320-949D-795B7276A8C5}" destId="{ABA7A8DA-1CF7-474C-9309-284B56FFF465}" srcOrd="8" destOrd="0" presId="urn:microsoft.com/office/officeart/2005/8/layout/vProcess5"/>
    <dgm:cxn modelId="{E47EEE22-73DD-4D67-A532-1EB8094101E3}" type="presParOf" srcId="{BEC34691-ED74-4320-949D-795B7276A8C5}" destId="{BDA77E34-75E0-4E12-9B27-F11A2A7B00D3}" srcOrd="9" destOrd="0" presId="urn:microsoft.com/office/officeart/2005/8/layout/vProcess5"/>
    <dgm:cxn modelId="{0ED8FD7C-70FE-4861-8494-37BA03E5E1A7}" type="presParOf" srcId="{BEC34691-ED74-4320-949D-795B7276A8C5}" destId="{51FBCC95-4A8C-4BD0-B792-F95A02D0230C}" srcOrd="10" destOrd="0" presId="urn:microsoft.com/office/officeart/2005/8/layout/vProcess5"/>
    <dgm:cxn modelId="{37B0CECD-86A8-4A65-A67C-6C0265658F00}" type="presParOf" srcId="{BEC34691-ED74-4320-949D-795B7276A8C5}" destId="{030C9587-48B3-4A4E-95E8-CD93D380AC07}" srcOrd="11" destOrd="0" presId="urn:microsoft.com/office/officeart/2005/8/layout/vProcess5"/>
    <dgm:cxn modelId="{2E5A6C2E-3AA6-4D4F-8F6C-03875E2A44A4}" type="presParOf" srcId="{BEC34691-ED74-4320-949D-795B7276A8C5}" destId="{A60F4055-B931-412B-9F50-995B318CB45F}" srcOrd="12" destOrd="0" presId="urn:microsoft.com/office/officeart/2005/8/layout/vProcess5"/>
    <dgm:cxn modelId="{04122022-517A-499C-B66F-45A448441F87}" type="presParOf" srcId="{BEC34691-ED74-4320-949D-795B7276A8C5}" destId="{5282CB43-79BA-4C20-B140-EBDBD755B289}" srcOrd="13" destOrd="0" presId="urn:microsoft.com/office/officeart/2005/8/layout/vProcess5"/>
    <dgm:cxn modelId="{CC70FC80-2FBC-4230-B4C3-BE9C896025F7}" type="presParOf" srcId="{BEC34691-ED74-4320-949D-795B7276A8C5}" destId="{214C74CE-9B5C-45A1-AE54-4639E82B4B1A}"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A653415-A9B3-4410-A762-7FF4B3EF278E}" type="doc">
      <dgm:prSet loTypeId="urn:microsoft.com/office/officeart/2005/8/layout/vList2" loCatId="list" qsTypeId="urn:microsoft.com/office/officeart/2005/8/quickstyle/simple4" qsCatId="simple" csTypeId="urn:microsoft.com/office/officeart/2005/8/colors/accent6_2" csCatId="accent6"/>
      <dgm:spPr/>
      <dgm:t>
        <a:bodyPr/>
        <a:lstStyle/>
        <a:p>
          <a:endParaRPr lang="en-US"/>
        </a:p>
      </dgm:t>
    </dgm:pt>
    <dgm:pt modelId="{9F18FA7B-3E2A-4314-8435-557AA1078EF9}">
      <dgm:prSet/>
      <dgm:spPr/>
      <dgm:t>
        <a:bodyPr/>
        <a:lstStyle/>
        <a:p>
          <a:r>
            <a:rPr lang="en-GB" b="0" i="0"/>
            <a:t>Activities &amp; Menu Planning</a:t>
          </a:r>
          <a:endParaRPr lang="en-US"/>
        </a:p>
      </dgm:t>
    </dgm:pt>
    <dgm:pt modelId="{1D530280-B632-42C3-BCF8-074CC80C0ECD}" type="parTrans" cxnId="{3EAFEE61-D2EB-4EBB-AB5C-C4C355112BA0}">
      <dgm:prSet/>
      <dgm:spPr/>
      <dgm:t>
        <a:bodyPr/>
        <a:lstStyle/>
        <a:p>
          <a:endParaRPr lang="en-US"/>
        </a:p>
      </dgm:t>
    </dgm:pt>
    <dgm:pt modelId="{AD4DA626-B609-4CB6-B61A-E63F00773A4D}" type="sibTrans" cxnId="{3EAFEE61-D2EB-4EBB-AB5C-C4C355112BA0}">
      <dgm:prSet/>
      <dgm:spPr/>
      <dgm:t>
        <a:bodyPr/>
        <a:lstStyle/>
        <a:p>
          <a:endParaRPr lang="en-US"/>
        </a:p>
      </dgm:t>
    </dgm:pt>
    <dgm:pt modelId="{F1F1AF4E-9A23-47C9-913F-35DDC830B4EF}">
      <dgm:prSet/>
      <dgm:spPr/>
      <dgm:t>
        <a:bodyPr/>
        <a:lstStyle/>
        <a:p>
          <a:r>
            <a:rPr lang="en-GB" b="0" i="0"/>
            <a:t>Enhanced Communication</a:t>
          </a:r>
          <a:endParaRPr lang="en-US"/>
        </a:p>
      </dgm:t>
    </dgm:pt>
    <dgm:pt modelId="{11140958-0035-499C-93F0-D49840B67508}" type="parTrans" cxnId="{5DD3117C-FE32-4265-9970-572F0B5514BD}">
      <dgm:prSet/>
      <dgm:spPr/>
      <dgm:t>
        <a:bodyPr/>
        <a:lstStyle/>
        <a:p>
          <a:endParaRPr lang="en-US"/>
        </a:p>
      </dgm:t>
    </dgm:pt>
    <dgm:pt modelId="{959C21AE-2C7F-41EE-A9D7-91D1C2CF1585}" type="sibTrans" cxnId="{5DD3117C-FE32-4265-9970-572F0B5514BD}">
      <dgm:prSet/>
      <dgm:spPr/>
      <dgm:t>
        <a:bodyPr/>
        <a:lstStyle/>
        <a:p>
          <a:endParaRPr lang="en-US"/>
        </a:p>
      </dgm:t>
    </dgm:pt>
    <dgm:pt modelId="{CB09F238-7CEF-4503-9CA5-BD729A577132}">
      <dgm:prSet/>
      <dgm:spPr/>
      <dgm:t>
        <a:bodyPr/>
        <a:lstStyle/>
        <a:p>
          <a:r>
            <a:rPr lang="en-GB" b="0" i="0"/>
            <a:t>Regulatory Compliance </a:t>
          </a:r>
          <a:endParaRPr lang="en-US"/>
        </a:p>
      </dgm:t>
    </dgm:pt>
    <dgm:pt modelId="{3C892ACE-56BF-4BC3-BE1E-357A6722F0C8}" type="parTrans" cxnId="{DA1D9AB5-D6F6-4E8E-A914-A629E4043AD0}">
      <dgm:prSet/>
      <dgm:spPr/>
      <dgm:t>
        <a:bodyPr/>
        <a:lstStyle/>
        <a:p>
          <a:endParaRPr lang="en-US"/>
        </a:p>
      </dgm:t>
    </dgm:pt>
    <dgm:pt modelId="{3D1B53D7-1BF1-4917-A605-B9E383EC398D}" type="sibTrans" cxnId="{DA1D9AB5-D6F6-4E8E-A914-A629E4043AD0}">
      <dgm:prSet/>
      <dgm:spPr/>
      <dgm:t>
        <a:bodyPr/>
        <a:lstStyle/>
        <a:p>
          <a:endParaRPr lang="en-US"/>
        </a:p>
      </dgm:t>
    </dgm:pt>
    <dgm:pt modelId="{B53FDB0D-BDCD-46D8-BD81-06071A6F6E7A}">
      <dgm:prSet/>
      <dgm:spPr/>
      <dgm:t>
        <a:bodyPr/>
        <a:lstStyle/>
        <a:p>
          <a:r>
            <a:rPr lang="en-GB" b="0" i="0"/>
            <a:t>Standardized Documentation</a:t>
          </a:r>
          <a:endParaRPr lang="en-US"/>
        </a:p>
      </dgm:t>
    </dgm:pt>
    <dgm:pt modelId="{9A3F57C8-2B3C-4931-A65B-32BEAF42EB2C}" type="parTrans" cxnId="{3237D81E-4D46-4C2F-86AF-0D36844BB2E5}">
      <dgm:prSet/>
      <dgm:spPr/>
      <dgm:t>
        <a:bodyPr/>
        <a:lstStyle/>
        <a:p>
          <a:endParaRPr lang="en-US"/>
        </a:p>
      </dgm:t>
    </dgm:pt>
    <dgm:pt modelId="{9EBD1517-9667-4382-9639-16A2D16E13A4}" type="sibTrans" cxnId="{3237D81E-4D46-4C2F-86AF-0D36844BB2E5}">
      <dgm:prSet/>
      <dgm:spPr/>
      <dgm:t>
        <a:bodyPr/>
        <a:lstStyle/>
        <a:p>
          <a:endParaRPr lang="en-US"/>
        </a:p>
      </dgm:t>
    </dgm:pt>
    <dgm:pt modelId="{55E89FCD-E864-42B5-8AD4-80A2E6A3E41F}">
      <dgm:prSet/>
      <dgm:spPr/>
      <dgm:t>
        <a:bodyPr/>
        <a:lstStyle/>
        <a:p>
          <a:r>
            <a:rPr lang="en-GB" b="0" i="0"/>
            <a:t>Familiarity</a:t>
          </a:r>
          <a:endParaRPr lang="en-US"/>
        </a:p>
      </dgm:t>
    </dgm:pt>
    <dgm:pt modelId="{0F044DC1-1BB4-455A-A58E-EB9597B3D148}" type="parTrans" cxnId="{34443606-26E3-4525-8C64-61BE34C61494}">
      <dgm:prSet/>
      <dgm:spPr/>
      <dgm:t>
        <a:bodyPr/>
        <a:lstStyle/>
        <a:p>
          <a:endParaRPr lang="en-US"/>
        </a:p>
      </dgm:t>
    </dgm:pt>
    <dgm:pt modelId="{D5F78F8E-62D0-45EE-A57A-E5BA36ABC2A7}" type="sibTrans" cxnId="{34443606-26E3-4525-8C64-61BE34C61494}">
      <dgm:prSet/>
      <dgm:spPr/>
      <dgm:t>
        <a:bodyPr/>
        <a:lstStyle/>
        <a:p>
          <a:endParaRPr lang="en-US"/>
        </a:p>
      </dgm:t>
    </dgm:pt>
    <dgm:pt modelId="{0F7F24A8-C73B-4649-870E-9D5B32B75D0C}" type="pres">
      <dgm:prSet presAssocID="{9A653415-A9B3-4410-A762-7FF4B3EF278E}" presName="linear" presStyleCnt="0">
        <dgm:presLayoutVars>
          <dgm:animLvl val="lvl"/>
          <dgm:resizeHandles val="exact"/>
        </dgm:presLayoutVars>
      </dgm:prSet>
      <dgm:spPr/>
    </dgm:pt>
    <dgm:pt modelId="{1ECDAEB3-EB95-47ED-9C93-765B7931D842}" type="pres">
      <dgm:prSet presAssocID="{9F18FA7B-3E2A-4314-8435-557AA1078EF9}" presName="parentText" presStyleLbl="node1" presStyleIdx="0" presStyleCnt="5">
        <dgm:presLayoutVars>
          <dgm:chMax val="0"/>
          <dgm:bulletEnabled val="1"/>
        </dgm:presLayoutVars>
      </dgm:prSet>
      <dgm:spPr/>
    </dgm:pt>
    <dgm:pt modelId="{56F81E94-EF63-4328-81FB-59BBC8480C10}" type="pres">
      <dgm:prSet presAssocID="{AD4DA626-B609-4CB6-B61A-E63F00773A4D}" presName="spacer" presStyleCnt="0"/>
      <dgm:spPr/>
    </dgm:pt>
    <dgm:pt modelId="{B4C100A1-65EB-481F-8F79-B983AFBF838F}" type="pres">
      <dgm:prSet presAssocID="{F1F1AF4E-9A23-47C9-913F-35DDC830B4EF}" presName="parentText" presStyleLbl="node1" presStyleIdx="1" presStyleCnt="5">
        <dgm:presLayoutVars>
          <dgm:chMax val="0"/>
          <dgm:bulletEnabled val="1"/>
        </dgm:presLayoutVars>
      </dgm:prSet>
      <dgm:spPr/>
    </dgm:pt>
    <dgm:pt modelId="{7D3099D4-47D0-4798-B786-6970EA0B1271}" type="pres">
      <dgm:prSet presAssocID="{959C21AE-2C7F-41EE-A9D7-91D1C2CF1585}" presName="spacer" presStyleCnt="0"/>
      <dgm:spPr/>
    </dgm:pt>
    <dgm:pt modelId="{D72C0C75-7E09-4571-A3AB-826EB047A769}" type="pres">
      <dgm:prSet presAssocID="{CB09F238-7CEF-4503-9CA5-BD729A577132}" presName="parentText" presStyleLbl="node1" presStyleIdx="2" presStyleCnt="5">
        <dgm:presLayoutVars>
          <dgm:chMax val="0"/>
          <dgm:bulletEnabled val="1"/>
        </dgm:presLayoutVars>
      </dgm:prSet>
      <dgm:spPr/>
    </dgm:pt>
    <dgm:pt modelId="{0993FA1E-E0A7-4CF8-9A78-58727C72CF51}" type="pres">
      <dgm:prSet presAssocID="{3D1B53D7-1BF1-4917-A605-B9E383EC398D}" presName="spacer" presStyleCnt="0"/>
      <dgm:spPr/>
    </dgm:pt>
    <dgm:pt modelId="{B56A3D52-D89B-435E-92C5-E13BB1661E71}" type="pres">
      <dgm:prSet presAssocID="{B53FDB0D-BDCD-46D8-BD81-06071A6F6E7A}" presName="parentText" presStyleLbl="node1" presStyleIdx="3" presStyleCnt="5">
        <dgm:presLayoutVars>
          <dgm:chMax val="0"/>
          <dgm:bulletEnabled val="1"/>
        </dgm:presLayoutVars>
      </dgm:prSet>
      <dgm:spPr/>
    </dgm:pt>
    <dgm:pt modelId="{12452AF7-0E97-4070-A3BE-0B8DE569A769}" type="pres">
      <dgm:prSet presAssocID="{9EBD1517-9667-4382-9639-16A2D16E13A4}" presName="spacer" presStyleCnt="0"/>
      <dgm:spPr/>
    </dgm:pt>
    <dgm:pt modelId="{89267ACC-0405-4845-B817-2574D57F1EB5}" type="pres">
      <dgm:prSet presAssocID="{55E89FCD-E864-42B5-8AD4-80A2E6A3E41F}" presName="parentText" presStyleLbl="node1" presStyleIdx="4" presStyleCnt="5">
        <dgm:presLayoutVars>
          <dgm:chMax val="0"/>
          <dgm:bulletEnabled val="1"/>
        </dgm:presLayoutVars>
      </dgm:prSet>
      <dgm:spPr/>
    </dgm:pt>
  </dgm:ptLst>
  <dgm:cxnLst>
    <dgm:cxn modelId="{34443606-26E3-4525-8C64-61BE34C61494}" srcId="{9A653415-A9B3-4410-A762-7FF4B3EF278E}" destId="{55E89FCD-E864-42B5-8AD4-80A2E6A3E41F}" srcOrd="4" destOrd="0" parTransId="{0F044DC1-1BB4-455A-A58E-EB9597B3D148}" sibTransId="{D5F78F8E-62D0-45EE-A57A-E5BA36ABC2A7}"/>
    <dgm:cxn modelId="{3237D81E-4D46-4C2F-86AF-0D36844BB2E5}" srcId="{9A653415-A9B3-4410-A762-7FF4B3EF278E}" destId="{B53FDB0D-BDCD-46D8-BD81-06071A6F6E7A}" srcOrd="3" destOrd="0" parTransId="{9A3F57C8-2B3C-4931-A65B-32BEAF42EB2C}" sibTransId="{9EBD1517-9667-4382-9639-16A2D16E13A4}"/>
    <dgm:cxn modelId="{7E001726-AA15-4032-BB89-D14C5250F809}" type="presOf" srcId="{F1F1AF4E-9A23-47C9-913F-35DDC830B4EF}" destId="{B4C100A1-65EB-481F-8F79-B983AFBF838F}" srcOrd="0" destOrd="0" presId="urn:microsoft.com/office/officeart/2005/8/layout/vList2"/>
    <dgm:cxn modelId="{3FE33D2D-C108-4AE5-9CF5-7BC29FA34E0B}" type="presOf" srcId="{9A653415-A9B3-4410-A762-7FF4B3EF278E}" destId="{0F7F24A8-C73B-4649-870E-9D5B32B75D0C}" srcOrd="0" destOrd="0" presId="urn:microsoft.com/office/officeart/2005/8/layout/vList2"/>
    <dgm:cxn modelId="{3EAFEE61-D2EB-4EBB-AB5C-C4C355112BA0}" srcId="{9A653415-A9B3-4410-A762-7FF4B3EF278E}" destId="{9F18FA7B-3E2A-4314-8435-557AA1078EF9}" srcOrd="0" destOrd="0" parTransId="{1D530280-B632-42C3-BCF8-074CC80C0ECD}" sibTransId="{AD4DA626-B609-4CB6-B61A-E63F00773A4D}"/>
    <dgm:cxn modelId="{6E988062-8E75-46E6-8A78-D9B2479FD7D4}" type="presOf" srcId="{B53FDB0D-BDCD-46D8-BD81-06071A6F6E7A}" destId="{B56A3D52-D89B-435E-92C5-E13BB1661E71}" srcOrd="0" destOrd="0" presId="urn:microsoft.com/office/officeart/2005/8/layout/vList2"/>
    <dgm:cxn modelId="{C6310647-1EE2-477B-A109-5F2599790132}" type="presOf" srcId="{55E89FCD-E864-42B5-8AD4-80A2E6A3E41F}" destId="{89267ACC-0405-4845-B817-2574D57F1EB5}" srcOrd="0" destOrd="0" presId="urn:microsoft.com/office/officeart/2005/8/layout/vList2"/>
    <dgm:cxn modelId="{5DD3117C-FE32-4265-9970-572F0B5514BD}" srcId="{9A653415-A9B3-4410-A762-7FF4B3EF278E}" destId="{F1F1AF4E-9A23-47C9-913F-35DDC830B4EF}" srcOrd="1" destOrd="0" parTransId="{11140958-0035-499C-93F0-D49840B67508}" sibTransId="{959C21AE-2C7F-41EE-A9D7-91D1C2CF1585}"/>
    <dgm:cxn modelId="{FE583CB3-4E1D-418D-AAA3-465F58459A18}" type="presOf" srcId="{CB09F238-7CEF-4503-9CA5-BD729A577132}" destId="{D72C0C75-7E09-4571-A3AB-826EB047A769}" srcOrd="0" destOrd="0" presId="urn:microsoft.com/office/officeart/2005/8/layout/vList2"/>
    <dgm:cxn modelId="{DA1D9AB5-D6F6-4E8E-A914-A629E4043AD0}" srcId="{9A653415-A9B3-4410-A762-7FF4B3EF278E}" destId="{CB09F238-7CEF-4503-9CA5-BD729A577132}" srcOrd="2" destOrd="0" parTransId="{3C892ACE-56BF-4BC3-BE1E-357A6722F0C8}" sibTransId="{3D1B53D7-1BF1-4917-A605-B9E383EC398D}"/>
    <dgm:cxn modelId="{B29D92CF-6639-46FE-875A-876DFF63429A}" type="presOf" srcId="{9F18FA7B-3E2A-4314-8435-557AA1078EF9}" destId="{1ECDAEB3-EB95-47ED-9C93-765B7931D842}" srcOrd="0" destOrd="0" presId="urn:microsoft.com/office/officeart/2005/8/layout/vList2"/>
    <dgm:cxn modelId="{CE0325E3-03FB-4811-9D3F-C83BFC42C74E}" type="presParOf" srcId="{0F7F24A8-C73B-4649-870E-9D5B32B75D0C}" destId="{1ECDAEB3-EB95-47ED-9C93-765B7931D842}" srcOrd="0" destOrd="0" presId="urn:microsoft.com/office/officeart/2005/8/layout/vList2"/>
    <dgm:cxn modelId="{281DE731-08F0-4EBA-B875-779868E370AC}" type="presParOf" srcId="{0F7F24A8-C73B-4649-870E-9D5B32B75D0C}" destId="{56F81E94-EF63-4328-81FB-59BBC8480C10}" srcOrd="1" destOrd="0" presId="urn:microsoft.com/office/officeart/2005/8/layout/vList2"/>
    <dgm:cxn modelId="{12FEA7FA-A1D4-4D35-9071-E6351D4D8931}" type="presParOf" srcId="{0F7F24A8-C73B-4649-870E-9D5B32B75D0C}" destId="{B4C100A1-65EB-481F-8F79-B983AFBF838F}" srcOrd="2" destOrd="0" presId="urn:microsoft.com/office/officeart/2005/8/layout/vList2"/>
    <dgm:cxn modelId="{60C8B76D-5504-41C4-8277-BE9AE783AD8A}" type="presParOf" srcId="{0F7F24A8-C73B-4649-870E-9D5B32B75D0C}" destId="{7D3099D4-47D0-4798-B786-6970EA0B1271}" srcOrd="3" destOrd="0" presId="urn:microsoft.com/office/officeart/2005/8/layout/vList2"/>
    <dgm:cxn modelId="{1DE8BF4F-E33B-4121-825C-0D674FB84CE3}" type="presParOf" srcId="{0F7F24A8-C73B-4649-870E-9D5B32B75D0C}" destId="{D72C0C75-7E09-4571-A3AB-826EB047A769}" srcOrd="4" destOrd="0" presId="urn:microsoft.com/office/officeart/2005/8/layout/vList2"/>
    <dgm:cxn modelId="{4982CCDD-D01D-49A3-8E5E-C43ACF8C9C02}" type="presParOf" srcId="{0F7F24A8-C73B-4649-870E-9D5B32B75D0C}" destId="{0993FA1E-E0A7-4CF8-9A78-58727C72CF51}" srcOrd="5" destOrd="0" presId="urn:microsoft.com/office/officeart/2005/8/layout/vList2"/>
    <dgm:cxn modelId="{641090FE-63ED-466B-91EA-8003C74FFF4A}" type="presParOf" srcId="{0F7F24A8-C73B-4649-870E-9D5B32B75D0C}" destId="{B56A3D52-D89B-435E-92C5-E13BB1661E71}" srcOrd="6" destOrd="0" presId="urn:microsoft.com/office/officeart/2005/8/layout/vList2"/>
    <dgm:cxn modelId="{9967AD9A-E41D-472E-989D-92BF5F793344}" type="presParOf" srcId="{0F7F24A8-C73B-4649-870E-9D5B32B75D0C}" destId="{12452AF7-0E97-4070-A3BE-0B8DE569A769}" srcOrd="7" destOrd="0" presId="urn:microsoft.com/office/officeart/2005/8/layout/vList2"/>
    <dgm:cxn modelId="{083B88D6-2445-44C3-BEE9-0B35C3DD9732}" type="presParOf" srcId="{0F7F24A8-C73B-4649-870E-9D5B32B75D0C}" destId="{89267ACC-0405-4845-B817-2574D57F1EB5}"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5AFD296-554F-4717-B388-BA8F2F5DE727}"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9106A64A-2E65-4194-8A4B-C2B23441AB03}">
      <dgm:prSet/>
      <dgm:spPr/>
      <dgm:t>
        <a:bodyPr/>
        <a:lstStyle/>
        <a:p>
          <a:pPr>
            <a:lnSpc>
              <a:spcPct val="100000"/>
            </a:lnSpc>
          </a:pPr>
          <a:r>
            <a:rPr lang="en-GB" b="0" i="0"/>
            <a:t>Lack of timestamps: Word does not automatically log who has modified a document and when it was modified.</a:t>
          </a:r>
          <a:endParaRPr lang="en-US"/>
        </a:p>
      </dgm:t>
    </dgm:pt>
    <dgm:pt modelId="{77C7AB3F-BE9F-4E9E-8621-099E8E060CAC}" type="parTrans" cxnId="{A2A370FC-748E-4BAA-8A74-91992D325437}">
      <dgm:prSet/>
      <dgm:spPr/>
      <dgm:t>
        <a:bodyPr/>
        <a:lstStyle/>
        <a:p>
          <a:endParaRPr lang="en-US"/>
        </a:p>
      </dgm:t>
    </dgm:pt>
    <dgm:pt modelId="{CA6DB0C8-40AF-4D39-AA5A-30B6E3302B2A}" type="sibTrans" cxnId="{A2A370FC-748E-4BAA-8A74-91992D325437}">
      <dgm:prSet/>
      <dgm:spPr/>
      <dgm:t>
        <a:bodyPr/>
        <a:lstStyle/>
        <a:p>
          <a:pPr>
            <a:lnSpc>
              <a:spcPct val="100000"/>
            </a:lnSpc>
          </a:pPr>
          <a:endParaRPr lang="en-US"/>
        </a:p>
      </dgm:t>
    </dgm:pt>
    <dgm:pt modelId="{52C4ED99-D5EB-44AF-8D43-1ED214B9AB4C}">
      <dgm:prSet/>
      <dgm:spPr/>
      <dgm:t>
        <a:bodyPr/>
        <a:lstStyle/>
        <a:p>
          <a:pPr>
            <a:lnSpc>
              <a:spcPct val="100000"/>
            </a:lnSpc>
          </a:pPr>
          <a:r>
            <a:rPr lang="en-GB" b="0" i="0"/>
            <a:t>Version control confusion: Staff may overwrite or save multiple local copies .</a:t>
          </a:r>
          <a:endParaRPr lang="en-US"/>
        </a:p>
      </dgm:t>
    </dgm:pt>
    <dgm:pt modelId="{AB9A6D64-15BF-4928-9701-1A2BD9BA9744}" type="parTrans" cxnId="{0E5FCF33-CFD6-4843-AA34-FE4043A38285}">
      <dgm:prSet/>
      <dgm:spPr/>
      <dgm:t>
        <a:bodyPr/>
        <a:lstStyle/>
        <a:p>
          <a:endParaRPr lang="en-US"/>
        </a:p>
      </dgm:t>
    </dgm:pt>
    <dgm:pt modelId="{D317E9BB-7940-415B-B1B2-B6E4FD0EADFA}" type="sibTrans" cxnId="{0E5FCF33-CFD6-4843-AA34-FE4043A38285}">
      <dgm:prSet/>
      <dgm:spPr/>
      <dgm:t>
        <a:bodyPr/>
        <a:lstStyle/>
        <a:p>
          <a:pPr>
            <a:lnSpc>
              <a:spcPct val="100000"/>
            </a:lnSpc>
          </a:pPr>
          <a:endParaRPr lang="en-US"/>
        </a:p>
      </dgm:t>
    </dgm:pt>
    <dgm:pt modelId="{FC4FD4B5-9E35-4857-B1D2-6713DE024706}">
      <dgm:prSet/>
      <dgm:spPr/>
      <dgm:t>
        <a:bodyPr/>
        <a:lstStyle/>
        <a:p>
          <a:pPr>
            <a:lnSpc>
              <a:spcPct val="100000"/>
            </a:lnSpc>
          </a:pPr>
          <a:r>
            <a:rPr lang="en-GB" b="0" i="0"/>
            <a:t>Vulnerable to Breaches: Storing highly sensitive resident medical and personal data on standalone word files makes it easy to misplace.</a:t>
          </a:r>
          <a:endParaRPr lang="en-US"/>
        </a:p>
      </dgm:t>
    </dgm:pt>
    <dgm:pt modelId="{6D81A22A-D851-42B0-BCDF-1B3F0E76870A}" type="parTrans" cxnId="{B0E76F19-71A8-4DDB-ACC1-C7A95DF56393}">
      <dgm:prSet/>
      <dgm:spPr/>
      <dgm:t>
        <a:bodyPr/>
        <a:lstStyle/>
        <a:p>
          <a:endParaRPr lang="en-US"/>
        </a:p>
      </dgm:t>
    </dgm:pt>
    <dgm:pt modelId="{7D2A03F6-09BF-4682-8888-383871EE51AE}" type="sibTrans" cxnId="{B0E76F19-71A8-4DDB-ACC1-C7A95DF56393}">
      <dgm:prSet/>
      <dgm:spPr/>
      <dgm:t>
        <a:bodyPr/>
        <a:lstStyle/>
        <a:p>
          <a:pPr>
            <a:lnSpc>
              <a:spcPct val="100000"/>
            </a:lnSpc>
          </a:pPr>
          <a:endParaRPr lang="en-US"/>
        </a:p>
      </dgm:t>
    </dgm:pt>
    <dgm:pt modelId="{938C1A67-6930-4669-A448-CDEECCC6001B}">
      <dgm:prSet/>
      <dgm:spPr/>
      <dgm:t>
        <a:bodyPr/>
        <a:lstStyle/>
        <a:p>
          <a:pPr>
            <a:lnSpc>
              <a:spcPct val="100000"/>
            </a:lnSpc>
          </a:pPr>
          <a:r>
            <a:rPr lang="en-GB" b="0" i="0" dirty="0"/>
            <a:t>Not shift friendly : This means that word documents are not designed for quick on the go updates by are workers carrying out hourly checks.</a:t>
          </a:r>
          <a:endParaRPr lang="en-US" dirty="0"/>
        </a:p>
      </dgm:t>
    </dgm:pt>
    <dgm:pt modelId="{3C30628C-50C8-413E-959F-5350A3D520C2}" type="parTrans" cxnId="{EA4EDCAB-8BEF-4BAD-9103-929D154B04B8}">
      <dgm:prSet/>
      <dgm:spPr/>
      <dgm:t>
        <a:bodyPr/>
        <a:lstStyle/>
        <a:p>
          <a:endParaRPr lang="en-US"/>
        </a:p>
      </dgm:t>
    </dgm:pt>
    <dgm:pt modelId="{91D60E77-89DB-4348-A948-BE8224E94A11}" type="sibTrans" cxnId="{EA4EDCAB-8BEF-4BAD-9103-929D154B04B8}">
      <dgm:prSet/>
      <dgm:spPr/>
      <dgm:t>
        <a:bodyPr/>
        <a:lstStyle/>
        <a:p>
          <a:endParaRPr lang="en-US"/>
        </a:p>
      </dgm:t>
    </dgm:pt>
    <dgm:pt modelId="{07B96D2C-2D5D-407F-B8BE-03EBFE509FA8}" type="pres">
      <dgm:prSet presAssocID="{C5AFD296-554F-4717-B388-BA8F2F5DE727}" presName="root" presStyleCnt="0">
        <dgm:presLayoutVars>
          <dgm:dir/>
          <dgm:resizeHandles val="exact"/>
        </dgm:presLayoutVars>
      </dgm:prSet>
      <dgm:spPr/>
    </dgm:pt>
    <dgm:pt modelId="{DF2EB26D-585F-42D1-AD82-DC8B36A7E12D}" type="pres">
      <dgm:prSet presAssocID="{C5AFD296-554F-4717-B388-BA8F2F5DE727}" presName="container" presStyleCnt="0">
        <dgm:presLayoutVars>
          <dgm:dir/>
          <dgm:resizeHandles val="exact"/>
        </dgm:presLayoutVars>
      </dgm:prSet>
      <dgm:spPr/>
    </dgm:pt>
    <dgm:pt modelId="{7BA953D0-6904-4BCD-8213-A975BBCAF0FE}" type="pres">
      <dgm:prSet presAssocID="{9106A64A-2E65-4194-8A4B-C2B23441AB03}" presName="compNode" presStyleCnt="0"/>
      <dgm:spPr/>
    </dgm:pt>
    <dgm:pt modelId="{30057CD8-3674-4B06-BD46-9D8B04314CA5}" type="pres">
      <dgm:prSet presAssocID="{9106A64A-2E65-4194-8A4B-C2B23441AB03}" presName="iconBgRect" presStyleLbl="bgShp" presStyleIdx="0" presStyleCnt="4"/>
      <dgm:spPr/>
    </dgm:pt>
    <dgm:pt modelId="{BEF24F23-2B68-44E5-930A-6E13A60F4D01}" type="pres">
      <dgm:prSet presAssocID="{9106A64A-2E65-4194-8A4B-C2B23441AB03}"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topwatch"/>
        </a:ext>
      </dgm:extLst>
    </dgm:pt>
    <dgm:pt modelId="{B3D2028C-58C8-4E3A-8882-9BD7E2594A75}" type="pres">
      <dgm:prSet presAssocID="{9106A64A-2E65-4194-8A4B-C2B23441AB03}" presName="spaceRect" presStyleCnt="0"/>
      <dgm:spPr/>
    </dgm:pt>
    <dgm:pt modelId="{3BE4B285-0330-4D86-855F-7FFEC043BFD5}" type="pres">
      <dgm:prSet presAssocID="{9106A64A-2E65-4194-8A4B-C2B23441AB03}" presName="textRect" presStyleLbl="revTx" presStyleIdx="0" presStyleCnt="4">
        <dgm:presLayoutVars>
          <dgm:chMax val="1"/>
          <dgm:chPref val="1"/>
        </dgm:presLayoutVars>
      </dgm:prSet>
      <dgm:spPr/>
    </dgm:pt>
    <dgm:pt modelId="{65301E1C-441A-4A19-B68E-358641C5CE31}" type="pres">
      <dgm:prSet presAssocID="{CA6DB0C8-40AF-4D39-AA5A-30B6E3302B2A}" presName="sibTrans" presStyleLbl="sibTrans2D1" presStyleIdx="0" presStyleCnt="0"/>
      <dgm:spPr/>
    </dgm:pt>
    <dgm:pt modelId="{35857CBA-FBC7-4BF1-A273-ECC2F3ED2843}" type="pres">
      <dgm:prSet presAssocID="{52C4ED99-D5EB-44AF-8D43-1ED214B9AB4C}" presName="compNode" presStyleCnt="0"/>
      <dgm:spPr/>
    </dgm:pt>
    <dgm:pt modelId="{153D53A7-D2EA-445A-A49E-F36AD2162BD4}" type="pres">
      <dgm:prSet presAssocID="{52C4ED99-D5EB-44AF-8D43-1ED214B9AB4C}" presName="iconBgRect" presStyleLbl="bgShp" presStyleIdx="1" presStyleCnt="4"/>
      <dgm:spPr/>
    </dgm:pt>
    <dgm:pt modelId="{248A7C8D-4CBE-4A4A-935D-2306CEF2F598}" type="pres">
      <dgm:prSet presAssocID="{52C4ED99-D5EB-44AF-8D43-1ED214B9AB4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hredder"/>
        </a:ext>
      </dgm:extLst>
    </dgm:pt>
    <dgm:pt modelId="{576A748C-17D2-48C3-91DC-C7FFA76C567F}" type="pres">
      <dgm:prSet presAssocID="{52C4ED99-D5EB-44AF-8D43-1ED214B9AB4C}" presName="spaceRect" presStyleCnt="0"/>
      <dgm:spPr/>
    </dgm:pt>
    <dgm:pt modelId="{96BB27CC-74D7-4E86-AB4B-29CCE1385E70}" type="pres">
      <dgm:prSet presAssocID="{52C4ED99-D5EB-44AF-8D43-1ED214B9AB4C}" presName="textRect" presStyleLbl="revTx" presStyleIdx="1" presStyleCnt="4">
        <dgm:presLayoutVars>
          <dgm:chMax val="1"/>
          <dgm:chPref val="1"/>
        </dgm:presLayoutVars>
      </dgm:prSet>
      <dgm:spPr/>
    </dgm:pt>
    <dgm:pt modelId="{14EE00CE-8583-49DF-A7DE-892E49F18ED9}" type="pres">
      <dgm:prSet presAssocID="{D317E9BB-7940-415B-B1B2-B6E4FD0EADFA}" presName="sibTrans" presStyleLbl="sibTrans2D1" presStyleIdx="0" presStyleCnt="0"/>
      <dgm:spPr/>
    </dgm:pt>
    <dgm:pt modelId="{7AE91D2B-18F1-415F-901F-D69B115E3E6F}" type="pres">
      <dgm:prSet presAssocID="{FC4FD4B5-9E35-4857-B1D2-6713DE024706}" presName="compNode" presStyleCnt="0"/>
      <dgm:spPr/>
    </dgm:pt>
    <dgm:pt modelId="{2D162AD1-9EC7-4410-8939-29C9AB78932A}" type="pres">
      <dgm:prSet presAssocID="{FC4FD4B5-9E35-4857-B1D2-6713DE024706}" presName="iconBgRect" presStyleLbl="bgShp" presStyleIdx="2" presStyleCnt="4"/>
      <dgm:spPr/>
    </dgm:pt>
    <dgm:pt modelId="{898A98E7-4630-4308-AAA8-375C66A93636}" type="pres">
      <dgm:prSet presAssocID="{FC4FD4B5-9E35-4857-B1D2-6713DE02470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Lock"/>
        </a:ext>
      </dgm:extLst>
    </dgm:pt>
    <dgm:pt modelId="{304618FD-873B-4A1F-8DE0-D6189E7A131D}" type="pres">
      <dgm:prSet presAssocID="{FC4FD4B5-9E35-4857-B1D2-6713DE024706}" presName="spaceRect" presStyleCnt="0"/>
      <dgm:spPr/>
    </dgm:pt>
    <dgm:pt modelId="{1CF1B3DC-9248-4C86-90D6-ECA35F994347}" type="pres">
      <dgm:prSet presAssocID="{FC4FD4B5-9E35-4857-B1D2-6713DE024706}" presName="textRect" presStyleLbl="revTx" presStyleIdx="2" presStyleCnt="4">
        <dgm:presLayoutVars>
          <dgm:chMax val="1"/>
          <dgm:chPref val="1"/>
        </dgm:presLayoutVars>
      </dgm:prSet>
      <dgm:spPr/>
    </dgm:pt>
    <dgm:pt modelId="{EB01C505-2ED4-4DD7-9337-33A581381740}" type="pres">
      <dgm:prSet presAssocID="{7D2A03F6-09BF-4682-8888-383871EE51AE}" presName="sibTrans" presStyleLbl="sibTrans2D1" presStyleIdx="0" presStyleCnt="0"/>
      <dgm:spPr/>
    </dgm:pt>
    <dgm:pt modelId="{E1CF44DD-FDA2-4E58-BC68-923995A395DA}" type="pres">
      <dgm:prSet presAssocID="{938C1A67-6930-4669-A448-CDEECCC6001B}" presName="compNode" presStyleCnt="0"/>
      <dgm:spPr/>
    </dgm:pt>
    <dgm:pt modelId="{16D9AF4F-60CC-4F00-AB89-540D66166A87}" type="pres">
      <dgm:prSet presAssocID="{938C1A67-6930-4669-A448-CDEECCC6001B}" presName="iconBgRect" presStyleLbl="bgShp" presStyleIdx="3" presStyleCnt="4"/>
      <dgm:spPr/>
    </dgm:pt>
    <dgm:pt modelId="{05B6B877-DFA5-4491-9791-3F8A4DDD7BC0}" type="pres">
      <dgm:prSet presAssocID="{938C1A67-6930-4669-A448-CDEECCC6001B}"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nk Check"/>
        </a:ext>
      </dgm:extLst>
    </dgm:pt>
    <dgm:pt modelId="{E378D4B4-DCF9-417A-8BC9-076374127810}" type="pres">
      <dgm:prSet presAssocID="{938C1A67-6930-4669-A448-CDEECCC6001B}" presName="spaceRect" presStyleCnt="0"/>
      <dgm:spPr/>
    </dgm:pt>
    <dgm:pt modelId="{95A11047-35E9-4345-9BD6-FA7B53AA5A85}" type="pres">
      <dgm:prSet presAssocID="{938C1A67-6930-4669-A448-CDEECCC6001B}" presName="textRect" presStyleLbl="revTx" presStyleIdx="3" presStyleCnt="4">
        <dgm:presLayoutVars>
          <dgm:chMax val="1"/>
          <dgm:chPref val="1"/>
        </dgm:presLayoutVars>
      </dgm:prSet>
      <dgm:spPr/>
    </dgm:pt>
  </dgm:ptLst>
  <dgm:cxnLst>
    <dgm:cxn modelId="{D8E4C709-6F57-430D-AC35-92CCAB1B1BB4}" type="presOf" srcId="{D317E9BB-7940-415B-B1B2-B6E4FD0EADFA}" destId="{14EE00CE-8583-49DF-A7DE-892E49F18ED9}" srcOrd="0" destOrd="0" presId="urn:microsoft.com/office/officeart/2018/2/layout/IconCircleList"/>
    <dgm:cxn modelId="{B0E76F19-71A8-4DDB-ACC1-C7A95DF56393}" srcId="{C5AFD296-554F-4717-B388-BA8F2F5DE727}" destId="{FC4FD4B5-9E35-4857-B1D2-6713DE024706}" srcOrd="2" destOrd="0" parTransId="{6D81A22A-D851-42B0-BCDF-1B3F0E76870A}" sibTransId="{7D2A03F6-09BF-4682-8888-383871EE51AE}"/>
    <dgm:cxn modelId="{6AF99D22-E13C-4381-8D99-33A32683B4CA}" type="presOf" srcId="{FC4FD4B5-9E35-4857-B1D2-6713DE024706}" destId="{1CF1B3DC-9248-4C86-90D6-ECA35F994347}" srcOrd="0" destOrd="0" presId="urn:microsoft.com/office/officeart/2018/2/layout/IconCircleList"/>
    <dgm:cxn modelId="{635A5E2E-6EAB-415D-AEDF-4E93A88CC01E}" type="presOf" srcId="{CA6DB0C8-40AF-4D39-AA5A-30B6E3302B2A}" destId="{65301E1C-441A-4A19-B68E-358641C5CE31}" srcOrd="0" destOrd="0" presId="urn:microsoft.com/office/officeart/2018/2/layout/IconCircleList"/>
    <dgm:cxn modelId="{0E5FCF33-CFD6-4843-AA34-FE4043A38285}" srcId="{C5AFD296-554F-4717-B388-BA8F2F5DE727}" destId="{52C4ED99-D5EB-44AF-8D43-1ED214B9AB4C}" srcOrd="1" destOrd="0" parTransId="{AB9A6D64-15BF-4928-9701-1A2BD9BA9744}" sibTransId="{D317E9BB-7940-415B-B1B2-B6E4FD0EADFA}"/>
    <dgm:cxn modelId="{70473D3A-BCB5-407B-B2AA-C8E9DD4E7E21}" type="presOf" srcId="{C5AFD296-554F-4717-B388-BA8F2F5DE727}" destId="{07B96D2C-2D5D-407F-B8BE-03EBFE509FA8}" srcOrd="0" destOrd="0" presId="urn:microsoft.com/office/officeart/2018/2/layout/IconCircleList"/>
    <dgm:cxn modelId="{89E6B89E-9CF6-4792-9133-618BE7AC5B14}" type="presOf" srcId="{7D2A03F6-09BF-4682-8888-383871EE51AE}" destId="{EB01C505-2ED4-4DD7-9337-33A581381740}" srcOrd="0" destOrd="0" presId="urn:microsoft.com/office/officeart/2018/2/layout/IconCircleList"/>
    <dgm:cxn modelId="{7AE8E2A9-8923-4689-A6BB-6E1CBEA9CDA5}" type="presOf" srcId="{938C1A67-6930-4669-A448-CDEECCC6001B}" destId="{95A11047-35E9-4345-9BD6-FA7B53AA5A85}" srcOrd="0" destOrd="0" presId="urn:microsoft.com/office/officeart/2018/2/layout/IconCircleList"/>
    <dgm:cxn modelId="{EA4EDCAB-8BEF-4BAD-9103-929D154B04B8}" srcId="{C5AFD296-554F-4717-B388-BA8F2F5DE727}" destId="{938C1A67-6930-4669-A448-CDEECCC6001B}" srcOrd="3" destOrd="0" parTransId="{3C30628C-50C8-413E-959F-5350A3D520C2}" sibTransId="{91D60E77-89DB-4348-A948-BE8224E94A11}"/>
    <dgm:cxn modelId="{E890AEBE-0272-414E-93FF-82CCF6CA7670}" type="presOf" srcId="{9106A64A-2E65-4194-8A4B-C2B23441AB03}" destId="{3BE4B285-0330-4D86-855F-7FFEC043BFD5}" srcOrd="0" destOrd="0" presId="urn:microsoft.com/office/officeart/2018/2/layout/IconCircleList"/>
    <dgm:cxn modelId="{715FC3E7-70A0-4DCD-BCC6-762D568A0AD5}" type="presOf" srcId="{52C4ED99-D5EB-44AF-8D43-1ED214B9AB4C}" destId="{96BB27CC-74D7-4E86-AB4B-29CCE1385E70}" srcOrd="0" destOrd="0" presId="urn:microsoft.com/office/officeart/2018/2/layout/IconCircleList"/>
    <dgm:cxn modelId="{A2A370FC-748E-4BAA-8A74-91992D325437}" srcId="{C5AFD296-554F-4717-B388-BA8F2F5DE727}" destId="{9106A64A-2E65-4194-8A4B-C2B23441AB03}" srcOrd="0" destOrd="0" parTransId="{77C7AB3F-BE9F-4E9E-8621-099E8E060CAC}" sibTransId="{CA6DB0C8-40AF-4D39-AA5A-30B6E3302B2A}"/>
    <dgm:cxn modelId="{63DD11A5-D0F1-44EF-B6C4-863F04ACEAD8}" type="presParOf" srcId="{07B96D2C-2D5D-407F-B8BE-03EBFE509FA8}" destId="{DF2EB26D-585F-42D1-AD82-DC8B36A7E12D}" srcOrd="0" destOrd="0" presId="urn:microsoft.com/office/officeart/2018/2/layout/IconCircleList"/>
    <dgm:cxn modelId="{A8D97EA0-1CD6-4BC2-8F6D-8625F584BE2B}" type="presParOf" srcId="{DF2EB26D-585F-42D1-AD82-DC8B36A7E12D}" destId="{7BA953D0-6904-4BCD-8213-A975BBCAF0FE}" srcOrd="0" destOrd="0" presId="urn:microsoft.com/office/officeart/2018/2/layout/IconCircleList"/>
    <dgm:cxn modelId="{30B90A8A-5F28-4A17-B5BA-203D144810CB}" type="presParOf" srcId="{7BA953D0-6904-4BCD-8213-A975BBCAF0FE}" destId="{30057CD8-3674-4B06-BD46-9D8B04314CA5}" srcOrd="0" destOrd="0" presId="urn:microsoft.com/office/officeart/2018/2/layout/IconCircleList"/>
    <dgm:cxn modelId="{D1657A49-C6E7-429A-9F22-E43091428F15}" type="presParOf" srcId="{7BA953D0-6904-4BCD-8213-A975BBCAF0FE}" destId="{BEF24F23-2B68-44E5-930A-6E13A60F4D01}" srcOrd="1" destOrd="0" presId="urn:microsoft.com/office/officeart/2018/2/layout/IconCircleList"/>
    <dgm:cxn modelId="{3DF6AA8A-51C0-4664-B356-51B54B73E76A}" type="presParOf" srcId="{7BA953D0-6904-4BCD-8213-A975BBCAF0FE}" destId="{B3D2028C-58C8-4E3A-8882-9BD7E2594A75}" srcOrd="2" destOrd="0" presId="urn:microsoft.com/office/officeart/2018/2/layout/IconCircleList"/>
    <dgm:cxn modelId="{F8D2E570-5D35-4BD4-8F1A-85DA7660CE85}" type="presParOf" srcId="{7BA953D0-6904-4BCD-8213-A975BBCAF0FE}" destId="{3BE4B285-0330-4D86-855F-7FFEC043BFD5}" srcOrd="3" destOrd="0" presId="urn:microsoft.com/office/officeart/2018/2/layout/IconCircleList"/>
    <dgm:cxn modelId="{E492A78F-9428-43BE-A06E-7122994572FC}" type="presParOf" srcId="{DF2EB26D-585F-42D1-AD82-DC8B36A7E12D}" destId="{65301E1C-441A-4A19-B68E-358641C5CE31}" srcOrd="1" destOrd="0" presId="urn:microsoft.com/office/officeart/2018/2/layout/IconCircleList"/>
    <dgm:cxn modelId="{662E0BE9-D689-44AC-AD6D-294FAE43DF17}" type="presParOf" srcId="{DF2EB26D-585F-42D1-AD82-DC8B36A7E12D}" destId="{35857CBA-FBC7-4BF1-A273-ECC2F3ED2843}" srcOrd="2" destOrd="0" presId="urn:microsoft.com/office/officeart/2018/2/layout/IconCircleList"/>
    <dgm:cxn modelId="{C6991188-1C56-43B1-AF89-2C5197042864}" type="presParOf" srcId="{35857CBA-FBC7-4BF1-A273-ECC2F3ED2843}" destId="{153D53A7-D2EA-445A-A49E-F36AD2162BD4}" srcOrd="0" destOrd="0" presId="urn:microsoft.com/office/officeart/2018/2/layout/IconCircleList"/>
    <dgm:cxn modelId="{12E9EDB3-0988-452D-A4FE-960069757E6A}" type="presParOf" srcId="{35857CBA-FBC7-4BF1-A273-ECC2F3ED2843}" destId="{248A7C8D-4CBE-4A4A-935D-2306CEF2F598}" srcOrd="1" destOrd="0" presId="urn:microsoft.com/office/officeart/2018/2/layout/IconCircleList"/>
    <dgm:cxn modelId="{DD994D2C-C000-4462-9545-96C0AEE0E101}" type="presParOf" srcId="{35857CBA-FBC7-4BF1-A273-ECC2F3ED2843}" destId="{576A748C-17D2-48C3-91DC-C7FFA76C567F}" srcOrd="2" destOrd="0" presId="urn:microsoft.com/office/officeart/2018/2/layout/IconCircleList"/>
    <dgm:cxn modelId="{601212BD-75E1-4FE1-A906-D05DB0FC5679}" type="presParOf" srcId="{35857CBA-FBC7-4BF1-A273-ECC2F3ED2843}" destId="{96BB27CC-74D7-4E86-AB4B-29CCE1385E70}" srcOrd="3" destOrd="0" presId="urn:microsoft.com/office/officeart/2018/2/layout/IconCircleList"/>
    <dgm:cxn modelId="{0312A734-CE50-4199-A7FA-8053CF9547FF}" type="presParOf" srcId="{DF2EB26D-585F-42D1-AD82-DC8B36A7E12D}" destId="{14EE00CE-8583-49DF-A7DE-892E49F18ED9}" srcOrd="3" destOrd="0" presId="urn:microsoft.com/office/officeart/2018/2/layout/IconCircleList"/>
    <dgm:cxn modelId="{B4178655-0747-43F1-8FEB-4FFE3E8D6DF2}" type="presParOf" srcId="{DF2EB26D-585F-42D1-AD82-DC8B36A7E12D}" destId="{7AE91D2B-18F1-415F-901F-D69B115E3E6F}" srcOrd="4" destOrd="0" presId="urn:microsoft.com/office/officeart/2018/2/layout/IconCircleList"/>
    <dgm:cxn modelId="{177BB5A8-32E1-4B48-9684-75FACDB249FF}" type="presParOf" srcId="{7AE91D2B-18F1-415F-901F-D69B115E3E6F}" destId="{2D162AD1-9EC7-4410-8939-29C9AB78932A}" srcOrd="0" destOrd="0" presId="urn:microsoft.com/office/officeart/2018/2/layout/IconCircleList"/>
    <dgm:cxn modelId="{7D5FF271-207F-40AE-B336-7A1F94B457CC}" type="presParOf" srcId="{7AE91D2B-18F1-415F-901F-D69B115E3E6F}" destId="{898A98E7-4630-4308-AAA8-375C66A93636}" srcOrd="1" destOrd="0" presId="urn:microsoft.com/office/officeart/2018/2/layout/IconCircleList"/>
    <dgm:cxn modelId="{59D21DB1-A1F3-4C3F-B4EC-589FC3B5F8BD}" type="presParOf" srcId="{7AE91D2B-18F1-415F-901F-D69B115E3E6F}" destId="{304618FD-873B-4A1F-8DE0-D6189E7A131D}" srcOrd="2" destOrd="0" presId="urn:microsoft.com/office/officeart/2018/2/layout/IconCircleList"/>
    <dgm:cxn modelId="{4CA0C025-A985-45C3-AAEE-AE0BA26CE1C0}" type="presParOf" srcId="{7AE91D2B-18F1-415F-901F-D69B115E3E6F}" destId="{1CF1B3DC-9248-4C86-90D6-ECA35F994347}" srcOrd="3" destOrd="0" presId="urn:microsoft.com/office/officeart/2018/2/layout/IconCircleList"/>
    <dgm:cxn modelId="{94AEF81D-1AF3-4C53-B97B-04226499C423}" type="presParOf" srcId="{DF2EB26D-585F-42D1-AD82-DC8B36A7E12D}" destId="{EB01C505-2ED4-4DD7-9337-33A581381740}" srcOrd="5" destOrd="0" presId="urn:microsoft.com/office/officeart/2018/2/layout/IconCircleList"/>
    <dgm:cxn modelId="{60E42845-3D71-4922-825F-509968E3CB7D}" type="presParOf" srcId="{DF2EB26D-585F-42D1-AD82-DC8B36A7E12D}" destId="{E1CF44DD-FDA2-4E58-BC68-923995A395DA}" srcOrd="6" destOrd="0" presId="urn:microsoft.com/office/officeart/2018/2/layout/IconCircleList"/>
    <dgm:cxn modelId="{65347432-3DD2-466B-9D44-66ECD184F205}" type="presParOf" srcId="{E1CF44DD-FDA2-4E58-BC68-923995A395DA}" destId="{16D9AF4F-60CC-4F00-AB89-540D66166A87}" srcOrd="0" destOrd="0" presId="urn:microsoft.com/office/officeart/2018/2/layout/IconCircleList"/>
    <dgm:cxn modelId="{E91728ED-B1EF-4402-8C61-93323F2ACEFD}" type="presParOf" srcId="{E1CF44DD-FDA2-4E58-BC68-923995A395DA}" destId="{05B6B877-DFA5-4491-9791-3F8A4DDD7BC0}" srcOrd="1" destOrd="0" presId="urn:microsoft.com/office/officeart/2018/2/layout/IconCircleList"/>
    <dgm:cxn modelId="{B490272C-8B5E-4E50-8260-9A21A137821B}" type="presParOf" srcId="{E1CF44DD-FDA2-4E58-BC68-923995A395DA}" destId="{E378D4B4-DCF9-417A-8BC9-076374127810}" srcOrd="2" destOrd="0" presId="urn:microsoft.com/office/officeart/2018/2/layout/IconCircleList"/>
    <dgm:cxn modelId="{6A2F9416-581E-4399-8909-039467B56BFC}" type="presParOf" srcId="{E1CF44DD-FDA2-4E58-BC68-923995A395DA}" destId="{95A11047-35E9-4345-9BD6-FA7B53AA5A8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F0A2C1-AB0C-4C77-9ACA-7D96DD43F256}">
      <dsp:nvSpPr>
        <dsp:cNvPr id="0" name=""/>
        <dsp:cNvSpPr/>
      </dsp:nvSpPr>
      <dsp:spPr>
        <a:xfrm>
          <a:off x="0" y="0"/>
          <a:ext cx="5432583" cy="2361009"/>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Writing care documents in a Nursing Home requires a meticulous balance between clinical accuracy , legal compliance and compassionate person centred language .</a:t>
          </a:r>
          <a:endParaRPr lang="en-US" sz="1800" kern="1200"/>
        </a:p>
      </dsp:txBody>
      <dsp:txXfrm>
        <a:off x="69152" y="69152"/>
        <a:ext cx="2992295" cy="2222705"/>
      </dsp:txXfrm>
    </dsp:sp>
    <dsp:sp modelId="{4E66DC23-D901-4754-96BB-8C5223899FAE}">
      <dsp:nvSpPr>
        <dsp:cNvPr id="0" name=""/>
        <dsp:cNvSpPr/>
      </dsp:nvSpPr>
      <dsp:spPr>
        <a:xfrm>
          <a:off x="958691" y="2885677"/>
          <a:ext cx="5432583" cy="2361009"/>
        </a:xfrm>
        <a:prstGeom prst="roundRect">
          <a:avLst>
            <a:gd name="adj" fmla="val 10000"/>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These important records seve as a vital communication tool for the multidisciplinary team.</a:t>
          </a:r>
          <a:endParaRPr lang="en-US" sz="1800" kern="1200"/>
        </a:p>
      </dsp:txBody>
      <dsp:txXfrm>
        <a:off x="1027843" y="2954829"/>
        <a:ext cx="2800932" cy="2222705"/>
      </dsp:txXfrm>
    </dsp:sp>
    <dsp:sp modelId="{51B0A7BF-4E0D-4053-A3A1-F444DAB54C87}">
      <dsp:nvSpPr>
        <dsp:cNvPr id="0" name=""/>
        <dsp:cNvSpPr/>
      </dsp:nvSpPr>
      <dsp:spPr>
        <a:xfrm>
          <a:off x="3897927" y="1856015"/>
          <a:ext cx="1534655" cy="1534655"/>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243224" y="1856015"/>
        <a:ext cx="844061" cy="11548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493167-8DCD-4DF7-A14E-3C6F7228A006}">
      <dsp:nvSpPr>
        <dsp:cNvPr id="0" name=""/>
        <dsp:cNvSpPr/>
      </dsp:nvSpPr>
      <dsp:spPr>
        <a:xfrm>
          <a:off x="0" y="0"/>
          <a:ext cx="7411544" cy="616082"/>
        </a:xfrm>
        <a:prstGeom prst="roundRect">
          <a:avLst>
            <a:gd name="adj" fmla="val 10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0" i="0" kern="1200"/>
            <a:t>Integrated Collaboration</a:t>
          </a:r>
          <a:endParaRPr lang="en-US" sz="2600" kern="1200"/>
        </a:p>
      </dsp:txBody>
      <dsp:txXfrm>
        <a:off x="18044" y="18044"/>
        <a:ext cx="6674662" cy="579994"/>
      </dsp:txXfrm>
    </dsp:sp>
    <dsp:sp modelId="{C31B057E-F7E8-4973-AABB-64628ECED971}">
      <dsp:nvSpPr>
        <dsp:cNvPr id="0" name=""/>
        <dsp:cNvSpPr/>
      </dsp:nvSpPr>
      <dsp:spPr>
        <a:xfrm>
          <a:off x="553459" y="701650"/>
          <a:ext cx="7411544" cy="616082"/>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0" i="0" kern="1200"/>
            <a:t>Consistent Standardization</a:t>
          </a:r>
          <a:endParaRPr lang="en-US" sz="2600" kern="1200"/>
        </a:p>
      </dsp:txBody>
      <dsp:txXfrm>
        <a:off x="571503" y="719694"/>
        <a:ext cx="6421543" cy="579994"/>
      </dsp:txXfrm>
    </dsp:sp>
    <dsp:sp modelId="{CFAE482B-2099-4E6B-A1C9-638065BC03AB}">
      <dsp:nvSpPr>
        <dsp:cNvPr id="0" name=""/>
        <dsp:cNvSpPr/>
      </dsp:nvSpPr>
      <dsp:spPr>
        <a:xfrm>
          <a:off x="1106919" y="1403300"/>
          <a:ext cx="7411544" cy="616082"/>
        </a:xfrm>
        <a:prstGeom prst="roundRect">
          <a:avLst>
            <a:gd name="adj" fmla="val 10000"/>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0" i="0" kern="1200"/>
            <a:t>Enhanced Accessibility </a:t>
          </a:r>
          <a:endParaRPr lang="en-US" sz="2600" kern="1200"/>
        </a:p>
      </dsp:txBody>
      <dsp:txXfrm>
        <a:off x="1124963" y="1421344"/>
        <a:ext cx="6421543" cy="579994"/>
      </dsp:txXfrm>
    </dsp:sp>
    <dsp:sp modelId="{59DA5731-165B-4EA6-9CB6-BFF964B3BFB7}">
      <dsp:nvSpPr>
        <dsp:cNvPr id="0" name=""/>
        <dsp:cNvSpPr/>
      </dsp:nvSpPr>
      <dsp:spPr>
        <a:xfrm>
          <a:off x="1660378" y="2104950"/>
          <a:ext cx="7411544" cy="616082"/>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0" i="0" kern="1200"/>
            <a:t>Robust Security</a:t>
          </a:r>
          <a:endParaRPr lang="en-US" sz="2600" kern="1200"/>
        </a:p>
      </dsp:txBody>
      <dsp:txXfrm>
        <a:off x="1678422" y="2122994"/>
        <a:ext cx="6421543" cy="579994"/>
      </dsp:txXfrm>
    </dsp:sp>
    <dsp:sp modelId="{F730998B-35BA-4EEB-BC2F-BB2A809B7FBB}">
      <dsp:nvSpPr>
        <dsp:cNvPr id="0" name=""/>
        <dsp:cNvSpPr/>
      </dsp:nvSpPr>
      <dsp:spPr>
        <a:xfrm>
          <a:off x="2213838" y="2806600"/>
          <a:ext cx="7411544" cy="616082"/>
        </a:xfrm>
        <a:prstGeom prst="roundRect">
          <a:avLst>
            <a:gd name="adj" fmla="val 10000"/>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0" i="0" kern="1200"/>
            <a:t>Seamless HER Integration</a:t>
          </a:r>
          <a:endParaRPr lang="en-US" sz="2600" kern="1200"/>
        </a:p>
      </dsp:txBody>
      <dsp:txXfrm>
        <a:off x="2231882" y="2824644"/>
        <a:ext cx="6421543" cy="579994"/>
      </dsp:txXfrm>
    </dsp:sp>
    <dsp:sp modelId="{D7AAF357-BF1A-4100-A43B-FF4CA3054136}">
      <dsp:nvSpPr>
        <dsp:cNvPr id="0" name=""/>
        <dsp:cNvSpPr/>
      </dsp:nvSpPr>
      <dsp:spPr>
        <a:xfrm>
          <a:off x="7011090" y="450082"/>
          <a:ext cx="400453" cy="400453"/>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7101192" y="450082"/>
        <a:ext cx="220249" cy="301341"/>
      </dsp:txXfrm>
    </dsp:sp>
    <dsp:sp modelId="{7DD095C9-D106-495A-8C40-EF9C8B593DF3}">
      <dsp:nvSpPr>
        <dsp:cNvPr id="0" name=""/>
        <dsp:cNvSpPr/>
      </dsp:nvSpPr>
      <dsp:spPr>
        <a:xfrm>
          <a:off x="7564550" y="1151732"/>
          <a:ext cx="400453" cy="400453"/>
        </a:xfrm>
        <a:prstGeom prst="downArrow">
          <a:avLst>
            <a:gd name="adj1" fmla="val 55000"/>
            <a:gd name="adj2" fmla="val 45000"/>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7654652" y="1151732"/>
        <a:ext cx="220249" cy="301341"/>
      </dsp:txXfrm>
    </dsp:sp>
    <dsp:sp modelId="{ABA7A8DA-1CF7-474C-9309-284B56FFF465}">
      <dsp:nvSpPr>
        <dsp:cNvPr id="0" name=""/>
        <dsp:cNvSpPr/>
      </dsp:nvSpPr>
      <dsp:spPr>
        <a:xfrm>
          <a:off x="8118010" y="1843114"/>
          <a:ext cx="400453" cy="400453"/>
        </a:xfrm>
        <a:prstGeom prst="downArrow">
          <a:avLst>
            <a:gd name="adj1" fmla="val 55000"/>
            <a:gd name="adj2" fmla="val 45000"/>
          </a:avLst>
        </a:prstGeom>
        <a:solidFill>
          <a:schemeClr val="accent4">
            <a:tint val="40000"/>
            <a:alpha val="90000"/>
            <a:hueOff val="0"/>
            <a:satOff val="0"/>
            <a:lumOff val="0"/>
            <a:alphaOff val="0"/>
          </a:schemeClr>
        </a:solidFill>
        <a:ln w="9525" cap="rnd"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208112" y="1843114"/>
        <a:ext cx="220249" cy="301341"/>
      </dsp:txXfrm>
    </dsp:sp>
    <dsp:sp modelId="{BDA77E34-75E0-4E12-9B27-F11A2A7B00D3}">
      <dsp:nvSpPr>
        <dsp:cNvPr id="0" name=""/>
        <dsp:cNvSpPr/>
      </dsp:nvSpPr>
      <dsp:spPr>
        <a:xfrm>
          <a:off x="8671469" y="2551610"/>
          <a:ext cx="400453" cy="400453"/>
        </a:xfrm>
        <a:prstGeom prst="downArrow">
          <a:avLst>
            <a:gd name="adj1" fmla="val 55000"/>
            <a:gd name="adj2" fmla="val 45000"/>
          </a:avLst>
        </a:prstGeom>
        <a:solidFill>
          <a:schemeClr val="accent5">
            <a:tint val="40000"/>
            <a:alpha val="90000"/>
            <a:hueOff val="0"/>
            <a:satOff val="0"/>
            <a:lumOff val="0"/>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761571" y="2551610"/>
        <a:ext cx="220249" cy="3013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CDAEB3-EB95-47ED-9C93-765B7931D842}">
      <dsp:nvSpPr>
        <dsp:cNvPr id="0" name=""/>
        <dsp:cNvSpPr/>
      </dsp:nvSpPr>
      <dsp:spPr>
        <a:xfrm>
          <a:off x="0" y="58137"/>
          <a:ext cx="3133726" cy="715052"/>
        </a:xfrm>
        <a:prstGeom prst="round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Activities &amp; Menu Planning</a:t>
          </a:r>
          <a:endParaRPr lang="en-US" sz="1800" kern="1200"/>
        </a:p>
      </dsp:txBody>
      <dsp:txXfrm>
        <a:off x="34906" y="93043"/>
        <a:ext cx="3063914" cy="645240"/>
      </dsp:txXfrm>
    </dsp:sp>
    <dsp:sp modelId="{B4C100A1-65EB-481F-8F79-B983AFBF838F}">
      <dsp:nvSpPr>
        <dsp:cNvPr id="0" name=""/>
        <dsp:cNvSpPr/>
      </dsp:nvSpPr>
      <dsp:spPr>
        <a:xfrm>
          <a:off x="0" y="825030"/>
          <a:ext cx="3133726" cy="715052"/>
        </a:xfrm>
        <a:prstGeom prst="round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Enhanced Communication</a:t>
          </a:r>
          <a:endParaRPr lang="en-US" sz="1800" kern="1200"/>
        </a:p>
      </dsp:txBody>
      <dsp:txXfrm>
        <a:off x="34906" y="859936"/>
        <a:ext cx="3063914" cy="645240"/>
      </dsp:txXfrm>
    </dsp:sp>
    <dsp:sp modelId="{D72C0C75-7E09-4571-A3AB-826EB047A769}">
      <dsp:nvSpPr>
        <dsp:cNvPr id="0" name=""/>
        <dsp:cNvSpPr/>
      </dsp:nvSpPr>
      <dsp:spPr>
        <a:xfrm>
          <a:off x="0" y="1591923"/>
          <a:ext cx="3133726" cy="715052"/>
        </a:xfrm>
        <a:prstGeom prst="round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Regulatory Compliance </a:t>
          </a:r>
          <a:endParaRPr lang="en-US" sz="1800" kern="1200"/>
        </a:p>
      </dsp:txBody>
      <dsp:txXfrm>
        <a:off x="34906" y="1626829"/>
        <a:ext cx="3063914" cy="645240"/>
      </dsp:txXfrm>
    </dsp:sp>
    <dsp:sp modelId="{B56A3D52-D89B-435E-92C5-E13BB1661E71}">
      <dsp:nvSpPr>
        <dsp:cNvPr id="0" name=""/>
        <dsp:cNvSpPr/>
      </dsp:nvSpPr>
      <dsp:spPr>
        <a:xfrm>
          <a:off x="0" y="2358816"/>
          <a:ext cx="3133726" cy="715052"/>
        </a:xfrm>
        <a:prstGeom prst="round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Standardized Documentation</a:t>
          </a:r>
          <a:endParaRPr lang="en-US" sz="1800" kern="1200"/>
        </a:p>
      </dsp:txBody>
      <dsp:txXfrm>
        <a:off x="34906" y="2393722"/>
        <a:ext cx="3063914" cy="645240"/>
      </dsp:txXfrm>
    </dsp:sp>
    <dsp:sp modelId="{89267ACC-0405-4845-B817-2574D57F1EB5}">
      <dsp:nvSpPr>
        <dsp:cNvPr id="0" name=""/>
        <dsp:cNvSpPr/>
      </dsp:nvSpPr>
      <dsp:spPr>
        <a:xfrm>
          <a:off x="0" y="3125709"/>
          <a:ext cx="3133726" cy="715052"/>
        </a:xfrm>
        <a:prstGeom prst="round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Familiarity</a:t>
          </a:r>
          <a:endParaRPr lang="en-US" sz="1800" kern="1200"/>
        </a:p>
      </dsp:txBody>
      <dsp:txXfrm>
        <a:off x="34906" y="3160615"/>
        <a:ext cx="3063914" cy="6452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057CD8-3674-4B06-BD46-9D8B04314CA5}">
      <dsp:nvSpPr>
        <dsp:cNvPr id="0" name=""/>
        <dsp:cNvSpPr/>
      </dsp:nvSpPr>
      <dsp:spPr>
        <a:xfrm>
          <a:off x="22009" y="301353"/>
          <a:ext cx="1469534" cy="146953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F24F23-2B68-44E5-930A-6E13A60F4D01}">
      <dsp:nvSpPr>
        <dsp:cNvPr id="0" name=""/>
        <dsp:cNvSpPr/>
      </dsp:nvSpPr>
      <dsp:spPr>
        <a:xfrm>
          <a:off x="330611" y="609956"/>
          <a:ext cx="852329" cy="8523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E4B285-0330-4D86-855F-7FFEC043BFD5}">
      <dsp:nvSpPr>
        <dsp:cNvPr id="0" name=""/>
        <dsp:cNvSpPr/>
      </dsp:nvSpPr>
      <dsp:spPr>
        <a:xfrm>
          <a:off x="1806443" y="301353"/>
          <a:ext cx="3463901" cy="14695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b="0" i="0" kern="1200"/>
            <a:t>Lack of timestamps: Word does not automatically log who has modified a document and when it was modified.</a:t>
          </a:r>
          <a:endParaRPr lang="en-US" sz="1800" kern="1200"/>
        </a:p>
      </dsp:txBody>
      <dsp:txXfrm>
        <a:off x="1806443" y="301353"/>
        <a:ext cx="3463901" cy="1469534"/>
      </dsp:txXfrm>
    </dsp:sp>
    <dsp:sp modelId="{153D53A7-D2EA-445A-A49E-F36AD2162BD4}">
      <dsp:nvSpPr>
        <dsp:cNvPr id="0" name=""/>
        <dsp:cNvSpPr/>
      </dsp:nvSpPr>
      <dsp:spPr>
        <a:xfrm>
          <a:off x="5873904" y="301353"/>
          <a:ext cx="1469534" cy="146953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8A7C8D-4CBE-4A4A-935D-2306CEF2F598}">
      <dsp:nvSpPr>
        <dsp:cNvPr id="0" name=""/>
        <dsp:cNvSpPr/>
      </dsp:nvSpPr>
      <dsp:spPr>
        <a:xfrm>
          <a:off x="6182506" y="609956"/>
          <a:ext cx="852329" cy="8523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BB27CC-74D7-4E86-AB4B-29CCE1385E70}">
      <dsp:nvSpPr>
        <dsp:cNvPr id="0" name=""/>
        <dsp:cNvSpPr/>
      </dsp:nvSpPr>
      <dsp:spPr>
        <a:xfrm>
          <a:off x="7658338" y="301353"/>
          <a:ext cx="3463901" cy="14695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b="0" i="0" kern="1200"/>
            <a:t>Version control confusion: Staff may overwrite or save multiple local copies .</a:t>
          </a:r>
          <a:endParaRPr lang="en-US" sz="1800" kern="1200"/>
        </a:p>
      </dsp:txBody>
      <dsp:txXfrm>
        <a:off x="7658338" y="301353"/>
        <a:ext cx="3463901" cy="1469534"/>
      </dsp:txXfrm>
    </dsp:sp>
    <dsp:sp modelId="{2D162AD1-9EC7-4410-8939-29C9AB78932A}">
      <dsp:nvSpPr>
        <dsp:cNvPr id="0" name=""/>
        <dsp:cNvSpPr/>
      </dsp:nvSpPr>
      <dsp:spPr>
        <a:xfrm>
          <a:off x="22009" y="2496311"/>
          <a:ext cx="1469534" cy="146953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8A98E7-4630-4308-AAA8-375C66A93636}">
      <dsp:nvSpPr>
        <dsp:cNvPr id="0" name=""/>
        <dsp:cNvSpPr/>
      </dsp:nvSpPr>
      <dsp:spPr>
        <a:xfrm>
          <a:off x="330611" y="2804914"/>
          <a:ext cx="852329" cy="8523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F1B3DC-9248-4C86-90D6-ECA35F994347}">
      <dsp:nvSpPr>
        <dsp:cNvPr id="0" name=""/>
        <dsp:cNvSpPr/>
      </dsp:nvSpPr>
      <dsp:spPr>
        <a:xfrm>
          <a:off x="1806443" y="2496311"/>
          <a:ext cx="3463901" cy="14695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b="0" i="0" kern="1200"/>
            <a:t>Vulnerable to Breaches: Storing highly sensitive resident medical and personal data on standalone word files makes it easy to misplace.</a:t>
          </a:r>
          <a:endParaRPr lang="en-US" sz="1800" kern="1200"/>
        </a:p>
      </dsp:txBody>
      <dsp:txXfrm>
        <a:off x="1806443" y="2496311"/>
        <a:ext cx="3463901" cy="1469534"/>
      </dsp:txXfrm>
    </dsp:sp>
    <dsp:sp modelId="{16D9AF4F-60CC-4F00-AB89-540D66166A87}">
      <dsp:nvSpPr>
        <dsp:cNvPr id="0" name=""/>
        <dsp:cNvSpPr/>
      </dsp:nvSpPr>
      <dsp:spPr>
        <a:xfrm>
          <a:off x="5873904" y="2496311"/>
          <a:ext cx="1469534" cy="146953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B6B877-DFA5-4491-9791-3F8A4DDD7BC0}">
      <dsp:nvSpPr>
        <dsp:cNvPr id="0" name=""/>
        <dsp:cNvSpPr/>
      </dsp:nvSpPr>
      <dsp:spPr>
        <a:xfrm>
          <a:off x="6182506" y="2804914"/>
          <a:ext cx="852329" cy="8523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A11047-35E9-4345-9BD6-FA7B53AA5A85}">
      <dsp:nvSpPr>
        <dsp:cNvPr id="0" name=""/>
        <dsp:cNvSpPr/>
      </dsp:nvSpPr>
      <dsp:spPr>
        <a:xfrm>
          <a:off x="7658338" y="2496311"/>
          <a:ext cx="3463901" cy="14695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b="0" i="0" kern="1200" dirty="0"/>
            <a:t>Not shift friendly : This means that word documents are not designed for quick on the go updates by are workers carrying out hourly checks.</a:t>
          </a:r>
          <a:endParaRPr lang="en-US" sz="1800" kern="1200" dirty="0"/>
        </a:p>
      </dsp:txBody>
      <dsp:txXfrm>
        <a:off x="7658338" y="2496311"/>
        <a:ext cx="3463901" cy="1469534"/>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6444479B-705B-4489-957E-7E8A228BDFA0}" type="datetime1">
              <a:rPr lang="en-US" smtClean="0"/>
              <a:t>6/12/2026</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681266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89F774-3FA6-43B8-9241-99959C8FD463}" type="datetime1">
              <a:rPr lang="en-US" smtClean="0"/>
              <a:t>6/12/2026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854678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6/12/2026</a:t>
            </a:fld>
            <a:endParaRPr lang="en-US"/>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34207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79ABC2-0180-4F3A-A895-A85BC724D472}" type="datetime1">
              <a:rPr lang="en-US" smtClean="0"/>
              <a:t>6/12/2026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095110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EEA9BA-4E8F-439E-BEA4-91FBA01E3F5F}" type="datetime1">
              <a:rPr lang="en-US" smtClean="0"/>
              <a:t>6/12/2026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874287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E15BF18-0007-481C-AA29-413124BC3EE7}" type="datetime1">
              <a:rPr lang="en-US" smtClean="0"/>
              <a:t>6/12/2026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373748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6/12/2026</a:t>
            </a:fld>
            <a:endParaRPr lang="en-US"/>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27953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6/12/2026</a:t>
            </a:fld>
            <a:endParaRPr lang="en-US"/>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531176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6/12/2026</a:t>
            </a:fld>
            <a:endParaRPr lang="en-US"/>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726850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6/12/2026</a:t>
            </a:fld>
            <a:endParaRPr lang="en-US"/>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3020735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6/12/2026</a:t>
            </a:fld>
            <a:endParaRPr lang="en-US"/>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0013117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6/12/2026</a:t>
            </a:fld>
            <a:endParaRPr lang="en-US"/>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7220497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6/12/2026</a:t>
            </a:fld>
            <a:endParaRPr lang="en-US"/>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0337526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DA38F49-B3E2-4BF0-BEC7-C30D34ABBB8D}" type="datetime1">
              <a:rPr lang="en-US" smtClean="0"/>
              <a:t>6/12/2026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2068086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DA38F49-B3E2-4BF0-BEC7-C30D34ABBB8D}" type="datetime1">
              <a:rPr lang="en-US" smtClean="0"/>
              <a:t>6/12/2026</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0702039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C07B66AD-7C08-490A-ADA4-B47E10FB2407}" type="datetime1">
              <a:rPr lang="en-US" smtClean="0"/>
              <a:t>6/12/2026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383231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05B95027-4255-49E7-9841-CD21BCC99996}" type="datetime1">
              <a:rPr lang="en-US" smtClean="0"/>
              <a:t>6/12/2026</a:t>
            </a:fld>
            <a:endParaRPr lang="en-US"/>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92381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7DA38F49-B3E2-4BF0-BEC7-C30D34ABBB8D}" type="datetime1">
              <a:rPr lang="en-US" smtClean="0"/>
              <a:t>6/12/2026</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385698757"/>
      </p:ext>
    </p:extLst>
  </p:cSld>
  <p:clrMap bg1="lt1" tx1="dk1" bg2="lt2" tx2="dk2" accent1="accent1" accent2="accent2" accent3="accent3" accent4="accent4" accent5="accent5" accent6="accent6" hlink="hlink" folHlink="folHlink"/>
  <p:sldLayoutIdLst>
    <p:sldLayoutId id="2147484242" r:id="rId1"/>
    <p:sldLayoutId id="2147484243" r:id="rId2"/>
    <p:sldLayoutId id="2147484244" r:id="rId3"/>
    <p:sldLayoutId id="2147484245" r:id="rId4"/>
    <p:sldLayoutId id="2147484246" r:id="rId5"/>
    <p:sldLayoutId id="2147484247" r:id="rId6"/>
    <p:sldLayoutId id="2147484248" r:id="rId7"/>
    <p:sldLayoutId id="2147484249" r:id="rId8"/>
    <p:sldLayoutId id="2147484250" r:id="rId9"/>
    <p:sldLayoutId id="2147484251" r:id="rId10"/>
    <p:sldLayoutId id="2147484252" r:id="rId11"/>
    <p:sldLayoutId id="2147484253" r:id="rId12"/>
    <p:sldLayoutId id="2147484254" r:id="rId13"/>
    <p:sldLayoutId id="2147484255" r:id="rId14"/>
    <p:sldLayoutId id="2147484256" r:id="rId15"/>
    <p:sldLayoutId id="2147484257" r:id="rId16"/>
    <p:sldLayoutId id="2147484258"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5A382-67ED-9BF7-240E-86CA7DCA114B}"/>
              </a:ext>
            </a:extLst>
          </p:cNvPr>
          <p:cNvSpPr>
            <a:spLocks noGrp="1"/>
          </p:cNvSpPr>
          <p:nvPr>
            <p:ph type="ctrTitle"/>
          </p:nvPr>
        </p:nvSpPr>
        <p:spPr>
          <a:xfrm>
            <a:off x="639098" y="629265"/>
            <a:ext cx="6072776" cy="1622322"/>
          </a:xfrm>
        </p:spPr>
        <p:txBody>
          <a:bodyPr vert="horz" lIns="91440" tIns="45720" rIns="91440" bIns="45720" rtlCol="0" anchor="ctr">
            <a:normAutofit/>
          </a:bodyPr>
          <a:lstStyle/>
          <a:p>
            <a:pPr>
              <a:lnSpc>
                <a:spcPct val="90000"/>
              </a:lnSpc>
            </a:pPr>
            <a:r>
              <a:rPr lang="en-US" sz="2500" spc="100" baseline="0">
                <a:solidFill>
                  <a:srgbClr val="FFFFFF"/>
                </a:solidFill>
              </a:rPr>
              <a:t>Module Code : LCHS4007 DIGITAL SKILLS AND RESEARCH METHODS</a:t>
            </a:r>
            <a:br>
              <a:rPr lang="en-US" sz="2500" spc="100" baseline="0">
                <a:solidFill>
                  <a:srgbClr val="FFFFFF"/>
                </a:solidFill>
              </a:rPr>
            </a:br>
            <a:r>
              <a:rPr lang="en-US" sz="2500" spc="100" baseline="0">
                <a:solidFill>
                  <a:srgbClr val="FFFFFF"/>
                </a:solidFill>
              </a:rPr>
              <a:t>LECTURER: Bianca Dodgen</a:t>
            </a:r>
          </a:p>
        </p:txBody>
      </p:sp>
      <p:sp>
        <p:nvSpPr>
          <p:cNvPr id="3" name="Subtitle 2">
            <a:extLst>
              <a:ext uri="{FF2B5EF4-FFF2-40B4-BE49-F238E27FC236}">
                <a16:creationId xmlns:a16="http://schemas.microsoft.com/office/drawing/2014/main" id="{A1DADE7C-24A1-C66F-8341-D0E8B7E111B1}"/>
              </a:ext>
            </a:extLst>
          </p:cNvPr>
          <p:cNvSpPr>
            <a:spLocks noGrp="1"/>
          </p:cNvSpPr>
          <p:nvPr>
            <p:ph type="subTitle" idx="1"/>
          </p:nvPr>
        </p:nvSpPr>
        <p:spPr>
          <a:xfrm>
            <a:off x="639098" y="2418735"/>
            <a:ext cx="6072776" cy="3811740"/>
          </a:xfrm>
        </p:spPr>
        <p:txBody>
          <a:bodyPr vert="horz" lIns="91440" tIns="45720" rIns="91440" bIns="45720" rtlCol="0" anchor="ctr">
            <a:normAutofit/>
          </a:bodyPr>
          <a:lstStyle/>
          <a:p>
            <a:pPr marL="182880">
              <a:buFont typeface="Wingdings 3" charset="2"/>
              <a:buChar char=""/>
            </a:pPr>
            <a:r>
              <a:rPr lang="en-US">
                <a:solidFill>
                  <a:srgbClr val="FFFFFF"/>
                </a:solidFill>
              </a:rPr>
              <a:t>Shayanni Brown 2535043</a:t>
            </a:r>
          </a:p>
          <a:p>
            <a:pPr marL="182880">
              <a:buFont typeface="Wingdings 3" charset="2"/>
              <a:buChar char=""/>
            </a:pPr>
            <a:r>
              <a:rPr lang="en-US">
                <a:solidFill>
                  <a:srgbClr val="FFFFFF"/>
                </a:solidFill>
              </a:rPr>
              <a:t>Roshan Harley 2536199</a:t>
            </a:r>
          </a:p>
          <a:p>
            <a:pPr marL="182880">
              <a:buFont typeface="Wingdings 3" charset="2"/>
              <a:buChar char=""/>
            </a:pPr>
            <a:r>
              <a:rPr lang="en-US">
                <a:solidFill>
                  <a:srgbClr val="FFFFFF"/>
                </a:solidFill>
              </a:rPr>
              <a:t>Sayeedur Islam 2537659</a:t>
            </a:r>
          </a:p>
          <a:p>
            <a:pPr marL="182880">
              <a:buFont typeface="Wingdings 3" charset="2"/>
              <a:buChar char=""/>
            </a:pPr>
            <a:r>
              <a:rPr lang="en-US">
                <a:solidFill>
                  <a:srgbClr val="FFFFFF"/>
                </a:solidFill>
              </a:rPr>
              <a:t>Michelle Finnegan 2537269</a:t>
            </a:r>
          </a:p>
          <a:p>
            <a:pPr marL="182880">
              <a:buFont typeface="Wingdings 3" charset="2"/>
              <a:buChar char=""/>
            </a:pPr>
            <a:r>
              <a:rPr lang="en-US">
                <a:solidFill>
                  <a:srgbClr val="FFFFFF"/>
                </a:solidFill>
              </a:rPr>
              <a:t>Kamran Mahmood 2536762</a:t>
            </a:r>
          </a:p>
        </p:txBody>
      </p:sp>
      <p:pic>
        <p:nvPicPr>
          <p:cNvPr id="23" name="Picture 22">
            <a:extLst>
              <a:ext uri="{FF2B5EF4-FFF2-40B4-BE49-F238E27FC236}">
                <a16:creationId xmlns:a16="http://schemas.microsoft.com/office/drawing/2014/main" id="{6F00F8CA-2F8A-318E-7B4A-B783CB7401E8}"/>
              </a:ext>
            </a:extLst>
          </p:cNvPr>
          <p:cNvPicPr>
            <a:picLocks noChangeAspect="1"/>
          </p:cNvPicPr>
          <p:nvPr/>
        </p:nvPicPr>
        <p:blipFill>
          <a:blip r:embed="rId2"/>
          <a:srcRect l="24067" r="34140" b="-1"/>
          <a:stretch>
            <a:fillRect/>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Tree>
    <p:extLst>
      <p:ext uri="{BB962C8B-B14F-4D97-AF65-F5344CB8AC3E}">
        <p14:creationId xmlns:p14="http://schemas.microsoft.com/office/powerpoint/2010/main" val="10291514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1109B5D-BC35-4376-98A2-F53B03E4E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a:extLst>
              <a:ext uri="{FF2B5EF4-FFF2-40B4-BE49-F238E27FC236}">
                <a16:creationId xmlns:a16="http://schemas.microsoft.com/office/drawing/2014/main" id="{94D90C11-98A3-40E3-B04C-A3025D645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41C658B4-10AE-69CC-BFE6-3984C6B81675}"/>
              </a:ext>
            </a:extLst>
          </p:cNvPr>
          <p:cNvSpPr>
            <a:spLocks noGrp="1"/>
          </p:cNvSpPr>
          <p:nvPr>
            <p:ph type="title"/>
          </p:nvPr>
        </p:nvSpPr>
        <p:spPr>
          <a:xfrm>
            <a:off x="967791" y="1449324"/>
            <a:ext cx="2621734" cy="4391640"/>
          </a:xfrm>
        </p:spPr>
        <p:txBody>
          <a:bodyPr anchor="t">
            <a:normAutofit/>
          </a:bodyPr>
          <a:lstStyle/>
          <a:p>
            <a:r>
              <a:rPr lang="en-GB" sz="2800">
                <a:solidFill>
                  <a:schemeClr val="tx1"/>
                </a:solidFill>
              </a:rPr>
              <a:t>References</a:t>
            </a:r>
            <a:br>
              <a:rPr lang="en-GB" sz="2800">
                <a:solidFill>
                  <a:schemeClr val="tx1"/>
                </a:solidFill>
              </a:rPr>
            </a:br>
            <a:endParaRPr lang="en-GB" sz="2800">
              <a:solidFill>
                <a:schemeClr val="tx1"/>
              </a:solidFill>
            </a:endParaRPr>
          </a:p>
        </p:txBody>
      </p:sp>
      <p:sp>
        <p:nvSpPr>
          <p:cNvPr id="12" name="Rectangle 11">
            <a:extLst>
              <a:ext uri="{FF2B5EF4-FFF2-40B4-BE49-F238E27FC236}">
                <a16:creationId xmlns:a16="http://schemas.microsoft.com/office/drawing/2014/main" id="{A3B28FB1-97C9-4A9E-A45B-356508C2C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Content Placeholder 2">
            <a:extLst>
              <a:ext uri="{FF2B5EF4-FFF2-40B4-BE49-F238E27FC236}">
                <a16:creationId xmlns:a16="http://schemas.microsoft.com/office/drawing/2014/main" id="{0374B280-1B9E-226B-3E27-92889F61CE91}"/>
              </a:ext>
            </a:extLst>
          </p:cNvPr>
          <p:cNvSpPr>
            <a:spLocks noGrp="1"/>
          </p:cNvSpPr>
          <p:nvPr>
            <p:ph idx="1"/>
          </p:nvPr>
        </p:nvSpPr>
        <p:spPr>
          <a:xfrm>
            <a:off x="3750393" y="1449324"/>
            <a:ext cx="6230220" cy="4391640"/>
          </a:xfrm>
        </p:spPr>
        <p:txBody>
          <a:bodyPr>
            <a:normAutofit/>
          </a:bodyPr>
          <a:lstStyle/>
          <a:p>
            <a:r>
              <a:rPr lang="en-GB">
                <a:solidFill>
                  <a:schemeClr val="tx1"/>
                </a:solidFill>
              </a:rPr>
              <a:t>Prestige Nursing &amp; Care (2026)</a:t>
            </a:r>
          </a:p>
          <a:p>
            <a:r>
              <a:rPr lang="en-GB">
                <a:solidFill>
                  <a:schemeClr val="tx1"/>
                </a:solidFill>
              </a:rPr>
              <a:t>Brooker, C and Waugh, A (2021) Foundations of Nursing Practice . 3</a:t>
            </a:r>
            <a:r>
              <a:rPr lang="en-GB" baseline="30000">
                <a:solidFill>
                  <a:schemeClr val="tx1"/>
                </a:solidFill>
              </a:rPr>
              <a:t>rd</a:t>
            </a:r>
            <a:r>
              <a:rPr lang="en-GB">
                <a:solidFill>
                  <a:schemeClr val="tx1"/>
                </a:solidFill>
              </a:rPr>
              <a:t> EDN. London: Elsevier</a:t>
            </a:r>
          </a:p>
          <a:p>
            <a:r>
              <a:rPr lang="en-GB">
                <a:solidFill>
                  <a:schemeClr val="tx1"/>
                </a:solidFill>
              </a:rPr>
              <a:t>Glasper, A, Battrick, C and Powell, J (2022) Healthcare Practice.</a:t>
            </a:r>
          </a:p>
          <a:p>
            <a:r>
              <a:rPr lang="en-GB">
                <a:solidFill>
                  <a:schemeClr val="tx1"/>
                </a:solidFill>
              </a:rPr>
              <a:t>Nolan ., Davies, S. and Brown J (2018) Working with Older People and Their Families. Buckingham: Open University Press</a:t>
            </a:r>
          </a:p>
          <a:p>
            <a:r>
              <a:rPr lang="en-GB">
                <a:solidFill>
                  <a:schemeClr val="tx1"/>
                </a:solidFill>
              </a:rPr>
              <a:t>National Institute for Health and Care Excellence(2023)Dementia.</a:t>
            </a:r>
          </a:p>
        </p:txBody>
      </p:sp>
    </p:spTree>
    <p:extLst>
      <p:ext uri="{BB962C8B-B14F-4D97-AF65-F5344CB8AC3E}">
        <p14:creationId xmlns:p14="http://schemas.microsoft.com/office/powerpoint/2010/main" val="265550344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10C7F-0743-B397-4B20-BDAE1D440F12}"/>
              </a:ext>
            </a:extLst>
          </p:cNvPr>
          <p:cNvSpPr>
            <a:spLocks noGrp="1"/>
          </p:cNvSpPr>
          <p:nvPr>
            <p:ph type="title"/>
          </p:nvPr>
        </p:nvSpPr>
        <p:spPr/>
        <p:txBody>
          <a:bodyPr/>
          <a:lstStyle/>
          <a:p>
            <a:r>
              <a:rPr lang="en-GB" dirty="0"/>
              <a:t>Case Study : Riverdale Nursing Home</a:t>
            </a:r>
          </a:p>
        </p:txBody>
      </p:sp>
      <p:sp>
        <p:nvSpPr>
          <p:cNvPr id="3" name="Content Placeholder 2">
            <a:extLst>
              <a:ext uri="{FF2B5EF4-FFF2-40B4-BE49-F238E27FC236}">
                <a16:creationId xmlns:a16="http://schemas.microsoft.com/office/drawing/2014/main" id="{19C03895-8799-E8C8-125B-9335A86CB90F}"/>
              </a:ext>
            </a:extLst>
          </p:cNvPr>
          <p:cNvSpPr>
            <a:spLocks noGrp="1"/>
          </p:cNvSpPr>
          <p:nvPr>
            <p:ph idx="1"/>
          </p:nvPr>
        </p:nvSpPr>
        <p:spPr/>
        <p:txBody>
          <a:bodyPr>
            <a:normAutofit fontScale="92500" lnSpcReduction="20000"/>
          </a:bodyPr>
          <a:lstStyle/>
          <a:p>
            <a:endParaRPr lang="en-GB" dirty="0"/>
          </a:p>
          <a:p>
            <a:endParaRPr lang="en-GB" dirty="0"/>
          </a:p>
          <a:p>
            <a:endParaRPr lang="en-GB" dirty="0"/>
          </a:p>
          <a:p>
            <a:r>
              <a:rPr lang="en-GB" dirty="0"/>
              <a:t>Riverdale Nursing Home supporting older adults who require daily personal care , medication support, and monitoring . Staff work in shifts within the two different buildings and include carers , senior carers , nurses and administrative staff. The organisation uses Microsoft 365 , but staff are unsure which tools should be used for different workplace tasks . This has led to quite a lot of confusion between the staff members, duplicated work, missed messages and inefficient ways of working. Management wants to improve efficiency and communication by matching the correct Microsoft 365 tools to specific workplace tasks. Your group has been asked to review workplace tasks and recommend suitable digital tools.</a:t>
            </a:r>
          </a:p>
        </p:txBody>
      </p:sp>
    </p:spTree>
    <p:extLst>
      <p:ext uri="{BB962C8B-B14F-4D97-AF65-F5344CB8AC3E}">
        <p14:creationId xmlns:p14="http://schemas.microsoft.com/office/powerpoint/2010/main" val="22504296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2F9DD-F369-D560-54A6-6AA355590FD1}"/>
              </a:ext>
            </a:extLst>
          </p:cNvPr>
          <p:cNvSpPr>
            <a:spLocks noGrp="1"/>
          </p:cNvSpPr>
          <p:nvPr>
            <p:ph type="title"/>
          </p:nvPr>
        </p:nvSpPr>
        <p:spPr>
          <a:xfrm>
            <a:off x="1154955" y="973667"/>
            <a:ext cx="2942210" cy="4833745"/>
          </a:xfrm>
        </p:spPr>
        <p:txBody>
          <a:bodyPr>
            <a:normAutofit/>
          </a:bodyPr>
          <a:lstStyle/>
          <a:p>
            <a:r>
              <a:rPr lang="en-GB" dirty="0">
                <a:solidFill>
                  <a:srgbClr val="EBEBEB"/>
                </a:solidFill>
              </a:rPr>
              <a:t>Writing Care Related Documents</a:t>
            </a:r>
          </a:p>
        </p:txBody>
      </p:sp>
      <p:graphicFrame>
        <p:nvGraphicFramePr>
          <p:cNvPr id="5" name="Content Placeholder 2">
            <a:extLst>
              <a:ext uri="{FF2B5EF4-FFF2-40B4-BE49-F238E27FC236}">
                <a16:creationId xmlns:a16="http://schemas.microsoft.com/office/drawing/2014/main" id="{A8979DAB-069C-FF37-89B7-0A0B2D2F658C}"/>
              </a:ext>
            </a:extLst>
          </p:cNvPr>
          <p:cNvGraphicFramePr>
            <a:graphicFrameLocks noGrp="1"/>
          </p:cNvGraphicFramePr>
          <p:nvPr>
            <p:ph idx="1"/>
            <p:extLst>
              <p:ext uri="{D42A27DB-BD31-4B8C-83A1-F6EECF244321}">
                <p14:modId xmlns:p14="http://schemas.microsoft.com/office/powerpoint/2010/main" val="184606202"/>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1311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A17DD-DF8A-A378-2F1A-9954572553C2}"/>
              </a:ext>
            </a:extLst>
          </p:cNvPr>
          <p:cNvSpPr>
            <a:spLocks noGrp="1"/>
          </p:cNvSpPr>
          <p:nvPr>
            <p:ph type="title"/>
          </p:nvPr>
        </p:nvSpPr>
        <p:spPr>
          <a:xfrm>
            <a:off x="1154955" y="973668"/>
            <a:ext cx="2942210" cy="1020232"/>
          </a:xfrm>
        </p:spPr>
        <p:txBody>
          <a:bodyPr>
            <a:normAutofit/>
          </a:bodyPr>
          <a:lstStyle/>
          <a:p>
            <a:pPr>
              <a:lnSpc>
                <a:spcPct val="90000"/>
              </a:lnSpc>
            </a:pPr>
            <a:r>
              <a:rPr lang="en-GB" sz="2000">
                <a:solidFill>
                  <a:schemeClr val="tx1"/>
                </a:solidFill>
              </a:rPr>
              <a:t>The 5 Core Principles of Care Documentation</a:t>
            </a:r>
          </a:p>
        </p:txBody>
      </p:sp>
      <p:sp>
        <p:nvSpPr>
          <p:cNvPr id="3" name="Content Placeholder 2">
            <a:extLst>
              <a:ext uri="{FF2B5EF4-FFF2-40B4-BE49-F238E27FC236}">
                <a16:creationId xmlns:a16="http://schemas.microsoft.com/office/drawing/2014/main" id="{E88153DC-FB3B-2E5D-CD39-7A91149984B6}"/>
              </a:ext>
            </a:extLst>
          </p:cNvPr>
          <p:cNvSpPr>
            <a:spLocks noGrp="1"/>
          </p:cNvSpPr>
          <p:nvPr>
            <p:ph idx="1"/>
          </p:nvPr>
        </p:nvSpPr>
        <p:spPr>
          <a:xfrm>
            <a:off x="1154955" y="2120900"/>
            <a:ext cx="3133726" cy="3898900"/>
          </a:xfrm>
        </p:spPr>
        <p:txBody>
          <a:bodyPr>
            <a:normAutofit/>
          </a:bodyPr>
          <a:lstStyle/>
          <a:p>
            <a:r>
              <a:rPr lang="en-GB" dirty="0">
                <a:solidFill>
                  <a:schemeClr val="tx1"/>
                </a:solidFill>
              </a:rPr>
              <a:t>These Principles ensure that the documentations are professional , legally sound and to also improve the quality of resident care. </a:t>
            </a:r>
          </a:p>
        </p:txBody>
      </p:sp>
      <p:pic>
        <p:nvPicPr>
          <p:cNvPr id="5" name="Picture 4">
            <a:extLst>
              <a:ext uri="{FF2B5EF4-FFF2-40B4-BE49-F238E27FC236}">
                <a16:creationId xmlns:a16="http://schemas.microsoft.com/office/drawing/2014/main" id="{8E5F8196-1513-463D-AE71-51DDE00580CD}"/>
              </a:ext>
            </a:extLst>
          </p:cNvPr>
          <p:cNvPicPr>
            <a:picLocks noChangeAspect="1"/>
          </p:cNvPicPr>
          <p:nvPr/>
        </p:nvPicPr>
        <p:blipFill>
          <a:blip r:embed="rId2"/>
          <a:srcRect l="17192" r="21941" b="-2"/>
          <a:stretch>
            <a:fillRect/>
          </a:stretch>
        </p:blipFill>
        <p:spPr>
          <a:xfrm>
            <a:off x="5194607" y="803751"/>
            <a:ext cx="6391533" cy="5250498"/>
          </a:xfrm>
          <a:prstGeom prst="rect">
            <a:avLst/>
          </a:prstGeom>
        </p:spPr>
      </p:pic>
    </p:spTree>
    <p:extLst>
      <p:ext uri="{BB962C8B-B14F-4D97-AF65-F5344CB8AC3E}">
        <p14:creationId xmlns:p14="http://schemas.microsoft.com/office/powerpoint/2010/main" val="166471266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33"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35" name="Freeform: Shape 34">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37"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5CBF3B68-66CA-B0A7-52AE-A186814826C3}"/>
              </a:ext>
            </a:extLst>
          </p:cNvPr>
          <p:cNvSpPr>
            <a:spLocks noGrp="1"/>
          </p:cNvSpPr>
          <p:nvPr>
            <p:ph type="title"/>
          </p:nvPr>
        </p:nvSpPr>
        <p:spPr>
          <a:xfrm>
            <a:off x="994087" y="1130603"/>
            <a:ext cx="3342442" cy="4596794"/>
          </a:xfrm>
        </p:spPr>
        <p:txBody>
          <a:bodyPr anchor="ctr">
            <a:normAutofit/>
          </a:bodyPr>
          <a:lstStyle/>
          <a:p>
            <a:r>
              <a:rPr lang="en-GB" sz="3000">
                <a:solidFill>
                  <a:srgbClr val="EBEBEB"/>
                </a:solidFill>
              </a:rPr>
              <a:t>5 Principles of Care Documentation.</a:t>
            </a:r>
          </a:p>
        </p:txBody>
      </p:sp>
      <p:sp>
        <p:nvSpPr>
          <p:cNvPr id="24" name="Content Placeholder 2">
            <a:extLst>
              <a:ext uri="{FF2B5EF4-FFF2-40B4-BE49-F238E27FC236}">
                <a16:creationId xmlns:a16="http://schemas.microsoft.com/office/drawing/2014/main" id="{A89793A3-530A-B49E-DC7C-C594B3D159C9}"/>
              </a:ext>
            </a:extLst>
          </p:cNvPr>
          <p:cNvSpPr>
            <a:spLocks noGrp="1"/>
          </p:cNvSpPr>
          <p:nvPr>
            <p:ph idx="1"/>
          </p:nvPr>
        </p:nvSpPr>
        <p:spPr>
          <a:xfrm>
            <a:off x="5290077" y="437513"/>
            <a:ext cx="5502614" cy="5954325"/>
          </a:xfrm>
        </p:spPr>
        <p:txBody>
          <a:bodyPr anchor="ctr">
            <a:normAutofit/>
          </a:bodyPr>
          <a:lstStyle/>
          <a:p>
            <a:pPr>
              <a:lnSpc>
                <a:spcPct val="90000"/>
              </a:lnSpc>
            </a:pPr>
            <a:r>
              <a:rPr lang="en-GB" sz="1700"/>
              <a:t>Be Specific: To be specific means to record exact dates , times and the names of professionals or residents involved.</a:t>
            </a:r>
          </a:p>
          <a:p>
            <a:pPr>
              <a:lnSpc>
                <a:spcPct val="90000"/>
              </a:lnSpc>
            </a:pPr>
            <a:r>
              <a:rPr lang="en-GB" sz="1700"/>
              <a:t>Be Objective and factual: Document anything you see , hear and do. Do not document what you assume or feel. </a:t>
            </a:r>
          </a:p>
          <a:p>
            <a:pPr>
              <a:lnSpc>
                <a:spcPct val="90000"/>
              </a:lnSpc>
            </a:pPr>
            <a:r>
              <a:rPr lang="en-GB" sz="1700"/>
              <a:t>Maintain Timelines: Write any notes as close to the event or at the end of your shift. It is important to make sure that details of this are fresh as this reduces the risk of errors.</a:t>
            </a:r>
          </a:p>
          <a:p>
            <a:pPr>
              <a:lnSpc>
                <a:spcPct val="90000"/>
              </a:lnSpc>
            </a:pPr>
            <a:r>
              <a:rPr lang="en-GB" sz="1700"/>
              <a:t>Use Plain and Clear English: Avoid jargon or vague , blanket statements for e.g. “ Care routine complete”. Be very transparent about the assistance provided.</a:t>
            </a:r>
          </a:p>
          <a:p>
            <a:pPr>
              <a:lnSpc>
                <a:spcPct val="90000"/>
              </a:lnSpc>
            </a:pPr>
            <a:r>
              <a:rPr lang="en-GB" sz="1700"/>
              <a:t>Keep it person centred: It is very important to remember that the resident is the primary reader of their own records. Document in a dignified manner that respects their choices , goals and experiences within the nursing home.</a:t>
            </a:r>
          </a:p>
        </p:txBody>
      </p:sp>
    </p:spTree>
    <p:extLst>
      <p:ext uri="{BB962C8B-B14F-4D97-AF65-F5344CB8AC3E}">
        <p14:creationId xmlns:p14="http://schemas.microsoft.com/office/powerpoint/2010/main" val="30092227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7270D-6B20-8E9D-6C20-13EAEC518059}"/>
              </a:ext>
            </a:extLst>
          </p:cNvPr>
          <p:cNvSpPr>
            <a:spLocks noGrp="1"/>
          </p:cNvSpPr>
          <p:nvPr>
            <p:ph type="title"/>
          </p:nvPr>
        </p:nvSpPr>
        <p:spPr>
          <a:xfrm>
            <a:off x="836247" y="1085549"/>
            <a:ext cx="3430947" cy="4686903"/>
          </a:xfrm>
        </p:spPr>
        <p:txBody>
          <a:bodyPr anchor="ctr">
            <a:normAutofit/>
          </a:bodyPr>
          <a:lstStyle/>
          <a:p>
            <a:pPr algn="r"/>
            <a:r>
              <a:rPr lang="en-GB" sz="3300">
                <a:solidFill>
                  <a:schemeClr val="tx1"/>
                </a:solidFill>
              </a:rPr>
              <a:t>Using Microsoft Word For Care Documentation</a:t>
            </a:r>
          </a:p>
        </p:txBody>
      </p:sp>
      <p:sp>
        <p:nvSpPr>
          <p:cNvPr id="3" name="Content Placeholder 2">
            <a:extLst>
              <a:ext uri="{FF2B5EF4-FFF2-40B4-BE49-F238E27FC236}">
                <a16:creationId xmlns:a16="http://schemas.microsoft.com/office/drawing/2014/main" id="{BD5C5AC1-0F74-EEF8-02D2-9D7970AEAA74}"/>
              </a:ext>
            </a:extLst>
          </p:cNvPr>
          <p:cNvSpPr>
            <a:spLocks noGrp="1"/>
          </p:cNvSpPr>
          <p:nvPr>
            <p:ph idx="1"/>
          </p:nvPr>
        </p:nvSpPr>
        <p:spPr>
          <a:xfrm>
            <a:off x="5041399" y="1085549"/>
            <a:ext cx="5579707" cy="4686903"/>
          </a:xfrm>
        </p:spPr>
        <p:txBody>
          <a:bodyPr anchor="ctr">
            <a:normAutofit/>
          </a:bodyPr>
          <a:lstStyle/>
          <a:p>
            <a:r>
              <a:rPr lang="en-GB">
                <a:solidFill>
                  <a:schemeClr val="tx1"/>
                </a:solidFill>
              </a:rPr>
              <a:t>The reason why I have chosen Microsoft Word as a reliable tool As it is suitable for writing care documents and is a highly accessible and versatile tool for drafting , updating and standardizing formats which ensure that critical information – such as Medication schedules , emergency procedures and dietary requirements are handled accordingly to a higher standard and easily identified without confusion.</a:t>
            </a:r>
          </a:p>
        </p:txBody>
      </p:sp>
    </p:spTree>
    <p:extLst>
      <p:ext uri="{BB962C8B-B14F-4D97-AF65-F5344CB8AC3E}">
        <p14:creationId xmlns:p14="http://schemas.microsoft.com/office/powerpoint/2010/main" val="381142289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6C5FE-096A-26CA-81B4-6973C4BDBE55}"/>
              </a:ext>
            </a:extLst>
          </p:cNvPr>
          <p:cNvSpPr>
            <a:spLocks noGrp="1"/>
          </p:cNvSpPr>
          <p:nvPr>
            <p:ph type="title"/>
          </p:nvPr>
        </p:nvSpPr>
        <p:spPr/>
        <p:txBody>
          <a:bodyPr>
            <a:normAutofit/>
          </a:bodyPr>
          <a:lstStyle/>
          <a:p>
            <a:r>
              <a:rPr lang="en-GB">
                <a:solidFill>
                  <a:srgbClr val="FFFFFF"/>
                </a:solidFill>
              </a:rPr>
              <a:t>5 key benefits of using Word.</a:t>
            </a:r>
          </a:p>
        </p:txBody>
      </p:sp>
      <p:graphicFrame>
        <p:nvGraphicFramePr>
          <p:cNvPr id="5" name="Content Placeholder 2">
            <a:extLst>
              <a:ext uri="{FF2B5EF4-FFF2-40B4-BE49-F238E27FC236}">
                <a16:creationId xmlns:a16="http://schemas.microsoft.com/office/drawing/2014/main" id="{3D9DF8C6-FC8C-8AC1-1331-EB0F00825C06}"/>
              </a:ext>
            </a:extLst>
          </p:cNvPr>
          <p:cNvGraphicFramePr>
            <a:graphicFrameLocks noGrp="1"/>
          </p:cNvGraphicFramePr>
          <p:nvPr>
            <p:ph idx="1"/>
            <p:extLst>
              <p:ext uri="{D42A27DB-BD31-4B8C-83A1-F6EECF244321}">
                <p14:modId xmlns:p14="http://schemas.microsoft.com/office/powerpoint/2010/main" val="118620394"/>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674521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1" name="Freeform: Shape 20">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23"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B5A82876-085A-6FE3-0F0C-E7043187B892}"/>
              </a:ext>
            </a:extLst>
          </p:cNvPr>
          <p:cNvSpPr>
            <a:spLocks noGrp="1"/>
          </p:cNvSpPr>
          <p:nvPr>
            <p:ph type="title"/>
          </p:nvPr>
        </p:nvSpPr>
        <p:spPr>
          <a:xfrm>
            <a:off x="1154955" y="973668"/>
            <a:ext cx="2942210" cy="1020232"/>
          </a:xfrm>
        </p:spPr>
        <p:txBody>
          <a:bodyPr>
            <a:normAutofit/>
          </a:bodyPr>
          <a:lstStyle/>
          <a:p>
            <a:pPr>
              <a:lnSpc>
                <a:spcPct val="90000"/>
              </a:lnSpc>
            </a:pPr>
            <a:r>
              <a:rPr lang="en-GB" sz="3100">
                <a:solidFill>
                  <a:srgbClr val="EBEBEB"/>
                </a:solidFill>
              </a:rPr>
              <a:t>Advantages of Using Word</a:t>
            </a:r>
          </a:p>
        </p:txBody>
      </p:sp>
      <p:pic>
        <p:nvPicPr>
          <p:cNvPr id="6" name="Picture 5">
            <a:extLst>
              <a:ext uri="{FF2B5EF4-FFF2-40B4-BE49-F238E27FC236}">
                <a16:creationId xmlns:a16="http://schemas.microsoft.com/office/drawing/2014/main" id="{7404E232-DE74-B4DF-69DC-865A6C1709EC}"/>
              </a:ext>
            </a:extLst>
          </p:cNvPr>
          <p:cNvPicPr>
            <a:picLocks noChangeAspect="1"/>
          </p:cNvPicPr>
          <p:nvPr/>
        </p:nvPicPr>
        <p:blipFill>
          <a:blip r:embed="rId2"/>
          <a:stretch>
            <a:fillRect/>
          </a:stretch>
        </p:blipFill>
        <p:spPr>
          <a:xfrm>
            <a:off x="5194607" y="1295826"/>
            <a:ext cx="6391533" cy="4266348"/>
          </a:xfrm>
          <a:prstGeom prst="rect">
            <a:avLst/>
          </a:prstGeom>
        </p:spPr>
      </p:pic>
      <p:sp>
        <p:nvSpPr>
          <p:cNvPr id="18" name="Rectangle 17">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Oval 21">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graphicFrame>
        <p:nvGraphicFramePr>
          <p:cNvPr id="7" name="Content Placeholder 2">
            <a:extLst>
              <a:ext uri="{FF2B5EF4-FFF2-40B4-BE49-F238E27FC236}">
                <a16:creationId xmlns:a16="http://schemas.microsoft.com/office/drawing/2014/main" id="{E483FEFC-6190-5EFC-473A-37623CB61A25}"/>
              </a:ext>
            </a:extLst>
          </p:cNvPr>
          <p:cNvGraphicFramePr>
            <a:graphicFrameLocks noGrp="1"/>
          </p:cNvGraphicFramePr>
          <p:nvPr>
            <p:ph idx="1"/>
            <p:extLst>
              <p:ext uri="{D42A27DB-BD31-4B8C-83A1-F6EECF244321}">
                <p14:modId xmlns:p14="http://schemas.microsoft.com/office/powerpoint/2010/main" val="87398136"/>
              </p:ext>
            </p:extLst>
          </p:nvPr>
        </p:nvGraphicFramePr>
        <p:xfrm>
          <a:off x="1154955" y="2120900"/>
          <a:ext cx="3133726" cy="38989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34496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1C4ED-F2DC-D8FC-30B2-D2A903E348E3}"/>
              </a:ext>
            </a:extLst>
          </p:cNvPr>
          <p:cNvSpPr>
            <a:spLocks noGrp="1"/>
          </p:cNvSpPr>
          <p:nvPr>
            <p:ph type="title"/>
          </p:nvPr>
        </p:nvSpPr>
        <p:spPr/>
        <p:txBody>
          <a:bodyPr/>
          <a:lstStyle/>
          <a:p>
            <a:r>
              <a:rPr lang="en-GB"/>
              <a:t>Limitations of using Word</a:t>
            </a:r>
            <a:endParaRPr lang="en-GB" dirty="0"/>
          </a:p>
        </p:txBody>
      </p:sp>
      <p:graphicFrame>
        <p:nvGraphicFramePr>
          <p:cNvPr id="9" name="Content Placeholder 4">
            <a:extLst>
              <a:ext uri="{FF2B5EF4-FFF2-40B4-BE49-F238E27FC236}">
                <a16:creationId xmlns:a16="http://schemas.microsoft.com/office/drawing/2014/main" id="{E452BE5B-D609-0BAE-7412-73CEDF25D710}"/>
              </a:ext>
            </a:extLst>
          </p:cNvPr>
          <p:cNvGraphicFramePr>
            <a:graphicFrameLocks noGrp="1"/>
          </p:cNvGraphicFramePr>
          <p:nvPr>
            <p:ph idx="1"/>
            <p:extLst>
              <p:ext uri="{D42A27DB-BD31-4B8C-83A1-F6EECF244321}">
                <p14:modId xmlns:p14="http://schemas.microsoft.com/office/powerpoint/2010/main" val="2232988717"/>
              </p:ext>
            </p:extLst>
          </p:nvPr>
        </p:nvGraphicFramePr>
        <p:xfrm>
          <a:off x="619126" y="2276475"/>
          <a:ext cx="11144250" cy="4267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2900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23" name="Group 22">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24" name="Rectangle 23">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txBody>
            <a:bodyPr/>
            <a:lstStyle/>
            <a:p>
              <a:endParaRPr lang="en-GB"/>
            </a:p>
          </p:txBody>
        </p:sp>
      </p:grpSp>
      <p:sp>
        <p:nvSpPr>
          <p:cNvPr id="2" name="Title 1">
            <a:extLst>
              <a:ext uri="{FF2B5EF4-FFF2-40B4-BE49-F238E27FC236}">
                <a16:creationId xmlns:a16="http://schemas.microsoft.com/office/drawing/2014/main" id="{229C7EA3-E050-EE37-F872-51319F4533CE}"/>
              </a:ext>
            </a:extLst>
          </p:cNvPr>
          <p:cNvSpPr>
            <a:spLocks noGrp="1"/>
          </p:cNvSpPr>
          <p:nvPr>
            <p:ph type="title"/>
          </p:nvPr>
        </p:nvSpPr>
        <p:spPr>
          <a:xfrm>
            <a:off x="1000372" y="1209957"/>
            <a:ext cx="3034580" cy="4438087"/>
          </a:xfrm>
        </p:spPr>
        <p:txBody>
          <a:bodyPr anchor="ctr">
            <a:normAutofit/>
          </a:bodyPr>
          <a:lstStyle/>
          <a:p>
            <a:pPr algn="r"/>
            <a:endParaRPr lang="en-GB" sz="3200">
              <a:solidFill>
                <a:schemeClr val="tx1"/>
              </a:solidFill>
            </a:endParaRPr>
          </a:p>
        </p:txBody>
      </p:sp>
      <p:cxnSp>
        <p:nvCxnSpPr>
          <p:cNvPr id="27" name="Straight Connector 26">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C3403F2-1EC0-936A-F026-FE17D583B16B}"/>
              </a:ext>
            </a:extLst>
          </p:cNvPr>
          <p:cNvSpPr>
            <a:spLocks noGrp="1"/>
          </p:cNvSpPr>
          <p:nvPr>
            <p:ph idx="1"/>
          </p:nvPr>
        </p:nvSpPr>
        <p:spPr>
          <a:xfrm>
            <a:off x="4678424" y="1059025"/>
            <a:ext cx="5302189" cy="4739950"/>
          </a:xfrm>
        </p:spPr>
        <p:txBody>
          <a:bodyPr anchor="ctr">
            <a:normAutofit/>
          </a:bodyPr>
          <a:lstStyle/>
          <a:p>
            <a:r>
              <a:rPr lang="en-GB" dirty="0">
                <a:solidFill>
                  <a:schemeClr val="tx1"/>
                </a:solidFill>
              </a:rPr>
              <a:t>The reason why Microsoft word is an effective tool for writing care documents in a nursing home is because of its universal familiarity, highly customizable templates , and ability to be securely stored and searched. It allows staff to quickly draft and update person-centred care plans without requiring extensive technical training.</a:t>
            </a:r>
          </a:p>
          <a:p>
            <a:r>
              <a:rPr lang="en-GB" dirty="0">
                <a:solidFill>
                  <a:schemeClr val="tx1"/>
                </a:solidFill>
              </a:rPr>
              <a:t>As well as being an effective tool for communication , resident records allows all staff members to obtain a clear and accurate picture of the care needs of a resident (Care Quality Commission 2008)</a:t>
            </a:r>
          </a:p>
        </p:txBody>
      </p:sp>
    </p:spTree>
    <p:extLst>
      <p:ext uri="{BB962C8B-B14F-4D97-AF65-F5344CB8AC3E}">
        <p14:creationId xmlns:p14="http://schemas.microsoft.com/office/powerpoint/2010/main" val="1396056703"/>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84</TotalTime>
  <Words>746</Words>
  <Application>Microsoft Office PowerPoint</Application>
  <PresentationFormat>Widescreen</PresentationFormat>
  <Paragraphs>49</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Century Gothic</vt:lpstr>
      <vt:lpstr>Wingdings 3</vt:lpstr>
      <vt:lpstr>Ion Boardroom</vt:lpstr>
      <vt:lpstr>Module Code : LCHS4007 DIGITAL SKILLS AND RESEARCH METHODS LECTURER: Bianca Dodgen</vt:lpstr>
      <vt:lpstr>References </vt:lpstr>
      <vt:lpstr>Case Study : Riverdale Nursing Home</vt:lpstr>
      <vt:lpstr>Writing Care Related Documents</vt:lpstr>
      <vt:lpstr>The 5 Core Principles of Care Documentation</vt:lpstr>
      <vt:lpstr>5 Principles of Care Documentation.</vt:lpstr>
      <vt:lpstr>Using Microsoft Word For Care Documentation</vt:lpstr>
      <vt:lpstr>5 key benefits of using Word.</vt:lpstr>
      <vt:lpstr>Advantages of Using Word</vt:lpstr>
      <vt:lpstr>Limitations of using Word</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Shayanni Charisse Brown (2535043)</dc:creator>
  <cp:lastModifiedBy>Shayanni Charisse Brown (2535043)</cp:lastModifiedBy>
  <cp:revision>1</cp:revision>
  <dcterms:created xsi:type="dcterms:W3CDTF">2026-06-12T11:26:25Z</dcterms:created>
  <dcterms:modified xsi:type="dcterms:W3CDTF">2026-06-12T12:50:27Z</dcterms:modified>
</cp:coreProperties>
</file>