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a Benko" userId="e70b84cc1a1cc5c7" providerId="LiveId" clId="{7B8F2A03-2163-4B55-B8FE-F24664AD8821}"/>
    <pc:docChg chg="custSel modSld">
      <pc:chgData name="Viktoria Benko" userId="e70b84cc1a1cc5c7" providerId="LiveId" clId="{7B8F2A03-2163-4B55-B8FE-F24664AD8821}" dt="2023-05-31T17:50:56.527" v="2" actId="313"/>
      <pc:docMkLst>
        <pc:docMk/>
      </pc:docMkLst>
      <pc:sldChg chg="modSp mod">
        <pc:chgData name="Viktoria Benko" userId="e70b84cc1a1cc5c7" providerId="LiveId" clId="{7B8F2A03-2163-4B55-B8FE-F24664AD8821}" dt="2023-05-31T17:50:56.527" v="2" actId="313"/>
        <pc:sldMkLst>
          <pc:docMk/>
          <pc:sldMk cId="2830373285" sldId="257"/>
        </pc:sldMkLst>
        <pc:spChg chg="mod">
          <ac:chgData name="Viktoria Benko" userId="e70b84cc1a1cc5c7" providerId="LiveId" clId="{7B8F2A03-2163-4B55-B8FE-F24664AD8821}" dt="2023-05-31T17:50:56.527" v="2" actId="313"/>
          <ac:spMkLst>
            <pc:docMk/>
            <pc:sldMk cId="2830373285" sldId="257"/>
            <ac:spMk id="3" creationId="{8B62BA77-6FB1-202B-8685-07B0A1388C0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55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93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637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703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870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650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247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089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225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815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04106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1321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09408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298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2257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5AB2C-73E1-48DC-875D-801EE90FF77E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706849A-52A3-4032-9729-D4AB7F448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761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823" r:id="rId13"/>
    <p:sldLayoutId id="2147483824" r:id="rId14"/>
    <p:sldLayoutId id="2147483825" r:id="rId15"/>
    <p:sldLayoutId id="214748382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B62BA77-6FB1-202B-8685-07B0A1388C09}"/>
              </a:ext>
            </a:extLst>
          </p:cNvPr>
          <p:cNvSpPr txBox="1"/>
          <p:nvPr/>
        </p:nvSpPr>
        <p:spPr>
          <a:xfrm>
            <a:off x="2214880" y="1359149"/>
            <a:ext cx="7020560" cy="3558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and Cultural Awareness BMIH5003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</a:rPr>
              <a:t>Hotel Event Advertisement</a:t>
            </a:r>
            <a:endParaRPr lang="en-GB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Viktoria Benko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2130343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 name: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2830373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2">
            <a:extLst>
              <a:ext uri="{FF2B5EF4-FFF2-40B4-BE49-F238E27FC236}">
                <a16:creationId xmlns:a16="http://schemas.microsoft.com/office/drawing/2014/main" id="{4912B614-2EB0-B6A0-8E60-2FC106E787EB}"/>
              </a:ext>
            </a:extLst>
          </p:cNvPr>
          <p:cNvSpPr txBox="1"/>
          <p:nvPr/>
        </p:nvSpPr>
        <p:spPr>
          <a:xfrm>
            <a:off x="568560" y="614680"/>
            <a:ext cx="6777120" cy="306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72487">
              <a:lnSpc>
                <a:spcPct val="107000"/>
              </a:lnSpc>
              <a:spcAft>
                <a:spcPts val="501"/>
              </a:spcAft>
            </a:pPr>
            <a:r>
              <a:rPr lang="es-ES" sz="1400" i="1" kern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lang="en-GB" sz="1400" i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group of women dancing in a street&#10;&#10;Description automatically generated with low confidence">
            <a:extLst>
              <a:ext uri="{FF2B5EF4-FFF2-40B4-BE49-F238E27FC236}">
                <a16:creationId xmlns:a16="http://schemas.microsoft.com/office/drawing/2014/main" id="{C3727383-9FDE-35D4-4BB0-0BFFE4782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1520" y="246871"/>
            <a:ext cx="4886960" cy="301448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03F5E28-7DCA-EA7F-1B55-9E43E54C9F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138822"/>
              </p:ext>
            </p:extLst>
          </p:nvPr>
        </p:nvGraphicFramePr>
        <p:xfrm>
          <a:off x="7081520" y="3429000"/>
          <a:ext cx="4886960" cy="29230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8806">
                  <a:extLst>
                    <a:ext uri="{9D8B030D-6E8A-4147-A177-3AD203B41FA5}">
                      <a16:colId xmlns:a16="http://schemas.microsoft.com/office/drawing/2014/main" val="4260450202"/>
                    </a:ext>
                  </a:extLst>
                </a:gridCol>
                <a:gridCol w="1628806">
                  <a:extLst>
                    <a:ext uri="{9D8B030D-6E8A-4147-A177-3AD203B41FA5}">
                      <a16:colId xmlns:a16="http://schemas.microsoft.com/office/drawing/2014/main" val="1102449460"/>
                    </a:ext>
                  </a:extLst>
                </a:gridCol>
                <a:gridCol w="1629348">
                  <a:extLst>
                    <a:ext uri="{9D8B030D-6E8A-4147-A177-3AD203B41FA5}">
                      <a16:colId xmlns:a16="http://schemas.microsoft.com/office/drawing/2014/main" val="1068517666"/>
                    </a:ext>
                  </a:extLst>
                </a:gridCol>
              </a:tblGrid>
              <a:tr h="362695">
                <a:tc>
                  <a:txBody>
                    <a:bodyPr/>
                    <a:lstStyle/>
                    <a:p>
                      <a:r>
                        <a:rPr lang="en-GB" sz="1200" kern="100" dirty="0" err="1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Habitacion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kern="100" dirty="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Precio (no miembros)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kern="100" dirty="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Precio (miembros)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84185390"/>
                  </a:ext>
                </a:extLst>
              </a:tr>
              <a:tr h="362695"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Individual( 2 Cama)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€5</a:t>
                      </a:r>
                      <a:r>
                        <a:rPr lang="en-GB" sz="1200" kern="100" dirty="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0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€40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5457198"/>
                  </a:ext>
                </a:extLst>
              </a:tr>
              <a:tr h="362695"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Doble Delux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€85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€75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4776648"/>
                  </a:ext>
                </a:extLst>
              </a:tr>
              <a:tr h="362695"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Sala Familiar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€110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€95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4200424"/>
                  </a:ext>
                </a:extLst>
              </a:tr>
              <a:tr h="362695"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Extras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 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 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9394342"/>
                  </a:ext>
                </a:extLst>
              </a:tr>
              <a:tr h="362695"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Parking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€10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Gratis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51807346"/>
                  </a:ext>
                </a:extLst>
              </a:tr>
              <a:tr h="362695"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Desayuno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€10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Gratis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9925907"/>
                  </a:ext>
                </a:extLst>
              </a:tr>
              <a:tr h="362695">
                <a:tc>
                  <a:txBody>
                    <a:bodyPr/>
                    <a:lstStyle/>
                    <a:p>
                      <a:r>
                        <a:rPr lang="en-GB" sz="1200" kern="10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Cena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€12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kern="100" dirty="0">
                          <a:ln>
                            <a:noFill/>
                          </a:ln>
                          <a:effectLst>
                            <a:outerShdw blurRad="38100" dist="25400" dir="5400000" algn="ctr">
                              <a:srgbClr val="6E747A">
                                <a:alpha val="43000"/>
                              </a:srgbClr>
                            </a:outerShdw>
                          </a:effectLst>
                        </a:rPr>
                        <a:t>Gratis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42061656"/>
                  </a:ext>
                </a:extLst>
              </a:tr>
            </a:tbl>
          </a:graphicData>
        </a:graphic>
      </p:graphicFrame>
      <p:sp>
        <p:nvSpPr>
          <p:cNvPr id="11" name="Rectangle 8">
            <a:extLst>
              <a:ext uri="{FF2B5EF4-FFF2-40B4-BE49-F238E27FC236}">
                <a16:creationId xmlns:a16="http://schemas.microsoft.com/office/drawing/2014/main" id="{EC555C64-951E-5D9D-303F-353D0DF3D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040" y="246871"/>
            <a:ext cx="6512960" cy="6509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it-IT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Hotel Victoria Sevilla</a:t>
            </a:r>
            <a:r>
              <a:rPr kumimoji="0" lang="it-IT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it-IT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Annunciò de evento le </a:t>
            </a:r>
            <a:r>
              <a:rPr kumimoji="0" lang="es-E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Feria de Abril de Sevilla </a:t>
            </a:r>
            <a:r>
              <a:rPr kumimoji="0" lang="it-IT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04.14.2024-04.20.2024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1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Luces, color, emoción, espectáculos ecuestres y flamenco. Fundada por un catalán y un vasco en 1846, la Feria de Sevilla no es solo la celebración más importante de Sevilla, sino una de las más esperadas y famosas de toda España.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1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Quizás la mejor época para visitar Sevilla sea la Feria de Primavera. Cada año, en abril, miles de personas visitan la fiesta mayor y más celebrada de Andalucía.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1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cada noche tenemos un cantante diferente en el restaurante del hotel.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s-ES" altLang="en-US" sz="1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las horas felices comienzan a las cinco de la tarde y terminan a las ocho de la noche</a:t>
            </a:r>
            <a:r>
              <a:rPr lang="en-GB" altLang="en-US" sz="1400" i="1" dirty="0">
                <a:solidFill>
                  <a:srgbClr val="FF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kumimoji="0" lang="en-GB" altLang="en-US" sz="1400" b="0" i="1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La oferta de cena 2 tapas y una copa de vino o una pinta de cerveza cuesta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en-GB" sz="1400" b="1" i="1" dirty="0">
                <a:solidFill>
                  <a:srgbClr val="FF0000"/>
                </a:solidFill>
              </a:rPr>
              <a:t>€ </a:t>
            </a:r>
            <a:r>
              <a:rPr kumimoji="0" lang="es-ES" altLang="en-US" sz="1400" b="1" i="1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9.99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1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 desayuno es entre las ocho y las once de la mañana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ven y prueba el delicioso desayuno que incluye la opción vegana, el precio es de</a:t>
            </a:r>
            <a:r>
              <a:rPr kumimoji="0" lang="es-E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b="1" i="1" dirty="0"/>
              <a:t>€ </a:t>
            </a:r>
            <a:r>
              <a:rPr kumimoji="0" lang="es-E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10 </a:t>
            </a: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por persona, algunos ejemplos: Pan con tomate, churros con chocolate, Jamón serrano, zumos naturales.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1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la cena comienza a las siete y termina a las nueve de la noche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la cena está disponible en el restaurante del hotel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b="1" i="1" dirty="0"/>
              <a:t>€ 1</a:t>
            </a:r>
            <a:r>
              <a:rPr kumimoji="0" lang="es-E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2 </a:t>
            </a: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por persona. Menú variado de nuestro famoso chef. Algunos ejemplos: Gazpacho, bacalao con tomate, chipirones a la plancha, plateo f cocido</a:t>
            </a:r>
            <a:r>
              <a:rPr kumimoji="0" lang="es-E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kumimoji="0" lang="en-GB" altLang="en-US" sz="1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37114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35747C-4C49-2B82-F73D-B5B536317627}"/>
              </a:ext>
            </a:extLst>
          </p:cNvPr>
          <p:cNvSpPr txBox="1"/>
          <p:nvPr/>
        </p:nvSpPr>
        <p:spPr>
          <a:xfrm>
            <a:off x="1676400" y="250639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8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https://www.andalucia.com/festival/seville-feria/history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3F2468-665C-833B-385E-CD42EF5EC577}"/>
              </a:ext>
            </a:extLst>
          </p:cNvPr>
          <p:cNvSpPr txBox="1"/>
          <p:nvPr/>
        </p:nvSpPr>
        <p:spPr>
          <a:xfrm>
            <a:off x="1676400" y="127329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 </a:t>
            </a:r>
            <a:r>
              <a:rPr lang="en-GB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referencia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7152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334</Words>
  <Application>Microsoft Office PowerPoint</Application>
  <PresentationFormat>Widescreen</PresentationFormat>
  <Paragraphs>55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Viktoria Benko</dc:creator>
  <cp:lastModifiedBy>Viktoria Benko</cp:lastModifiedBy>
  <cp:revision>4</cp:revision>
  <dcterms:created xsi:type="dcterms:W3CDTF">2023-05-30T15:38:34Z</dcterms:created>
  <dcterms:modified xsi:type="dcterms:W3CDTF">2023-05-31T17:50:58Z</dcterms:modified>
</cp:coreProperties>
</file>