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63" r:id="rId2"/>
    <p:sldId id="262" r:id="rId3"/>
    <p:sldId id="260" r:id="rId4"/>
    <p:sldId id="261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1"/>
    <p:restoredTop sz="94694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E682AB-7D63-440F-86DA-C06D30AC6DB6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3D017760-563D-4EB3-A183-86FAEB989969}">
      <dgm:prSet custT="1"/>
      <dgm:spPr/>
      <dgm:t>
        <a:bodyPr/>
        <a:lstStyle/>
        <a:p>
          <a:r>
            <a:rPr lang="en-US" sz="900" b="1" dirty="0"/>
            <a:t>NOTE: WE MAY NOT SERVE FOOD FREE OF ALLERGENS. PLEASE ADVISE THE HOTEL STAFF IF YOU HAVE ANY FOOD ALLERGIES OR </a:t>
          </a:r>
          <a:r>
            <a:rPr lang="en-US" sz="9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INTOLERANCES</a:t>
          </a:r>
          <a:r>
            <a:rPr lang="en-US" sz="900" b="1" dirty="0"/>
            <a:t> PRIOR TO PLACING AN ORDER</a:t>
          </a:r>
          <a:r>
            <a:rPr lang="en-US" sz="1000" b="1" dirty="0"/>
            <a:t>. </a:t>
          </a:r>
        </a:p>
      </dgm:t>
    </dgm:pt>
    <dgm:pt modelId="{A55CD6E5-1DD5-48E9-BD0B-E7BC0A07FE28}" type="parTrans" cxnId="{8E61240B-A03A-4DF5-B5F9-0381A6D73C38}">
      <dgm:prSet/>
      <dgm:spPr/>
      <dgm:t>
        <a:bodyPr/>
        <a:lstStyle/>
        <a:p>
          <a:endParaRPr lang="en-US" sz="2000" b="1"/>
        </a:p>
      </dgm:t>
    </dgm:pt>
    <dgm:pt modelId="{50AB8068-48E1-4D22-994E-7BB131A03D17}" type="sibTrans" cxnId="{8E61240B-A03A-4DF5-B5F9-0381A6D73C38}">
      <dgm:prSet/>
      <dgm:spPr/>
      <dgm:t>
        <a:bodyPr/>
        <a:lstStyle/>
        <a:p>
          <a:endParaRPr lang="en-US" sz="2000" b="1"/>
        </a:p>
      </dgm:t>
    </dgm:pt>
    <dgm:pt modelId="{A1467B4C-A438-4E67-B4D8-09F29E87812A}">
      <dgm:prSet custT="1"/>
      <dgm:spPr/>
      <dgm:t>
        <a:bodyPr/>
        <a:lstStyle/>
        <a:p>
          <a:r>
            <a:rPr lang="en-US" sz="1000" b="1" dirty="0"/>
            <a:t>Location: 34th street Swansea, South Wales </a:t>
          </a:r>
        </a:p>
      </dgm:t>
    </dgm:pt>
    <dgm:pt modelId="{C2DDE8D0-F7A9-48FA-9042-5F425BC8602D}" type="parTrans" cxnId="{EE22540D-F32B-4779-8FD7-0CBB6BCAF0CB}">
      <dgm:prSet/>
      <dgm:spPr/>
      <dgm:t>
        <a:bodyPr/>
        <a:lstStyle/>
        <a:p>
          <a:endParaRPr lang="en-US" sz="2000" b="1"/>
        </a:p>
      </dgm:t>
    </dgm:pt>
    <dgm:pt modelId="{E8AA8754-04BB-445F-9DE2-37D296084E00}" type="sibTrans" cxnId="{EE22540D-F32B-4779-8FD7-0CBB6BCAF0CB}">
      <dgm:prSet/>
      <dgm:spPr/>
      <dgm:t>
        <a:bodyPr/>
        <a:lstStyle/>
        <a:p>
          <a:endParaRPr lang="en-US" sz="2000" b="1"/>
        </a:p>
      </dgm:t>
    </dgm:pt>
    <dgm:pt modelId="{C304A2B7-6EA1-4A60-B89C-CB75A18BF912}">
      <dgm:prSet custT="1"/>
      <dgm:spPr/>
      <dgm:t>
        <a:bodyPr/>
        <a:lstStyle/>
        <a:p>
          <a:r>
            <a:rPr lang="en-US" sz="1000" b="1" dirty="0"/>
            <a:t>Opening and Closing Time: </a:t>
          </a:r>
        </a:p>
      </dgm:t>
    </dgm:pt>
    <dgm:pt modelId="{86C6870D-3B1E-4A43-80EE-C85BF8AB8D33}" type="parTrans" cxnId="{5771A2DC-8CA6-4FC6-BDA9-F9AE375BF943}">
      <dgm:prSet/>
      <dgm:spPr/>
      <dgm:t>
        <a:bodyPr/>
        <a:lstStyle/>
        <a:p>
          <a:endParaRPr lang="en-US" sz="2000" b="1"/>
        </a:p>
      </dgm:t>
    </dgm:pt>
    <dgm:pt modelId="{77279B7B-D0C3-4E87-9B95-6CD68E071217}" type="sibTrans" cxnId="{5771A2DC-8CA6-4FC6-BDA9-F9AE375BF943}">
      <dgm:prSet/>
      <dgm:spPr/>
      <dgm:t>
        <a:bodyPr/>
        <a:lstStyle/>
        <a:p>
          <a:endParaRPr lang="en-US" sz="2000" b="1"/>
        </a:p>
      </dgm:t>
    </dgm:pt>
    <dgm:pt modelId="{5302A743-A67B-4C0F-859B-446F5E874B67}">
      <dgm:prSet custT="1"/>
      <dgm:spPr/>
      <dgm:t>
        <a:bodyPr/>
        <a:lstStyle/>
        <a:p>
          <a:r>
            <a:rPr lang="en-US" sz="1000" b="1"/>
            <a:t>Monday to Friday  </a:t>
          </a:r>
        </a:p>
      </dgm:t>
    </dgm:pt>
    <dgm:pt modelId="{3C2A8835-591D-454B-8DAD-4E492BD34604}" type="parTrans" cxnId="{890C2ADF-1A62-4AE1-A6E5-04A1904CF5FC}">
      <dgm:prSet/>
      <dgm:spPr/>
      <dgm:t>
        <a:bodyPr/>
        <a:lstStyle/>
        <a:p>
          <a:endParaRPr lang="en-US" sz="2000" b="1"/>
        </a:p>
      </dgm:t>
    </dgm:pt>
    <dgm:pt modelId="{5C915510-3832-4203-9DF4-F869C68FAE6C}" type="sibTrans" cxnId="{890C2ADF-1A62-4AE1-A6E5-04A1904CF5FC}">
      <dgm:prSet/>
      <dgm:spPr/>
      <dgm:t>
        <a:bodyPr/>
        <a:lstStyle/>
        <a:p>
          <a:endParaRPr lang="en-US" sz="2000" b="1"/>
        </a:p>
      </dgm:t>
    </dgm:pt>
    <dgm:pt modelId="{C69C19DE-9216-4329-BA17-FCB744C2C4D3}">
      <dgm:prSet custT="1"/>
      <dgm:spPr/>
      <dgm:t>
        <a:bodyPr/>
        <a:lstStyle/>
        <a:p>
          <a:r>
            <a:rPr lang="en-US" sz="1000" b="1"/>
            <a:t>5am-11pm </a:t>
          </a:r>
        </a:p>
      </dgm:t>
    </dgm:pt>
    <dgm:pt modelId="{FA2CF916-58C5-4F0E-B7D0-5BC4121091B2}" type="parTrans" cxnId="{427EF9F0-B1C2-48C3-8B43-182C6503BE6E}">
      <dgm:prSet/>
      <dgm:spPr/>
      <dgm:t>
        <a:bodyPr/>
        <a:lstStyle/>
        <a:p>
          <a:endParaRPr lang="en-US" sz="2000" b="1"/>
        </a:p>
      </dgm:t>
    </dgm:pt>
    <dgm:pt modelId="{40604379-B2B4-4A32-8981-EEFC7B898999}" type="sibTrans" cxnId="{427EF9F0-B1C2-48C3-8B43-182C6503BE6E}">
      <dgm:prSet/>
      <dgm:spPr/>
      <dgm:t>
        <a:bodyPr/>
        <a:lstStyle/>
        <a:p>
          <a:endParaRPr lang="en-US" sz="2000" b="1"/>
        </a:p>
      </dgm:t>
    </dgm:pt>
    <dgm:pt modelId="{23C5A1F9-1552-48E7-8E39-951C901FE7CC}">
      <dgm:prSet custT="1"/>
      <dgm:spPr/>
      <dgm:t>
        <a:bodyPr/>
        <a:lstStyle/>
        <a:p>
          <a:r>
            <a:rPr lang="en-US" sz="1000" b="1"/>
            <a:t>Saturday and Sunday </a:t>
          </a:r>
        </a:p>
      </dgm:t>
    </dgm:pt>
    <dgm:pt modelId="{4927B7A1-E9C7-4DEF-ACEE-238407B151BC}" type="parTrans" cxnId="{3F9A8EF7-1169-4A05-82CF-0CB07142BBA7}">
      <dgm:prSet/>
      <dgm:spPr/>
      <dgm:t>
        <a:bodyPr/>
        <a:lstStyle/>
        <a:p>
          <a:endParaRPr lang="en-US" sz="2000" b="1"/>
        </a:p>
      </dgm:t>
    </dgm:pt>
    <dgm:pt modelId="{7E17E688-8DB1-4973-9E7C-C959287077BF}" type="sibTrans" cxnId="{3F9A8EF7-1169-4A05-82CF-0CB07142BBA7}">
      <dgm:prSet/>
      <dgm:spPr/>
      <dgm:t>
        <a:bodyPr/>
        <a:lstStyle/>
        <a:p>
          <a:endParaRPr lang="en-US" sz="2000" b="1"/>
        </a:p>
      </dgm:t>
    </dgm:pt>
    <dgm:pt modelId="{0F3B8ACD-82BC-4EEC-A37E-7E152411FF5E}">
      <dgm:prSet custT="1"/>
      <dgm:spPr/>
      <dgm:t>
        <a:bodyPr/>
        <a:lstStyle/>
        <a:p>
          <a:r>
            <a:rPr lang="en-US" sz="1000" b="1"/>
            <a:t>7am-9pm </a:t>
          </a:r>
        </a:p>
      </dgm:t>
    </dgm:pt>
    <dgm:pt modelId="{275CC3FA-D9C2-48CC-996D-5712FE21C167}" type="parTrans" cxnId="{51B49FD9-8269-462A-8160-01CD6B203E6E}">
      <dgm:prSet/>
      <dgm:spPr/>
      <dgm:t>
        <a:bodyPr/>
        <a:lstStyle/>
        <a:p>
          <a:endParaRPr lang="en-US" sz="2000" b="1"/>
        </a:p>
      </dgm:t>
    </dgm:pt>
    <dgm:pt modelId="{8B3BA85C-6C50-4586-AADE-9E31D8EB8CB5}" type="sibTrans" cxnId="{51B49FD9-8269-462A-8160-01CD6B203E6E}">
      <dgm:prSet/>
      <dgm:spPr/>
      <dgm:t>
        <a:bodyPr/>
        <a:lstStyle/>
        <a:p>
          <a:endParaRPr lang="en-US" sz="2000" b="1"/>
        </a:p>
      </dgm:t>
    </dgm:pt>
    <dgm:pt modelId="{7FCF0766-29DA-400F-B9A4-3A97D52DD8FE}">
      <dgm:prSet custT="1"/>
      <dgm:spPr/>
      <dgm:t>
        <a:bodyPr/>
        <a:lstStyle/>
        <a:p>
          <a:r>
            <a:rPr lang="en-US" sz="1000" b="1"/>
            <a:t>Delivery only </a:t>
          </a:r>
        </a:p>
      </dgm:t>
    </dgm:pt>
    <dgm:pt modelId="{454FDDBB-0A52-4CDE-9201-61C369E3197D}" type="parTrans" cxnId="{76B40319-7ED5-4422-A36E-99319495D03D}">
      <dgm:prSet/>
      <dgm:spPr/>
      <dgm:t>
        <a:bodyPr/>
        <a:lstStyle/>
        <a:p>
          <a:endParaRPr lang="en-US" sz="2000" b="1"/>
        </a:p>
      </dgm:t>
    </dgm:pt>
    <dgm:pt modelId="{0EB600D2-3107-4FF8-896E-6FA6BD4984AA}" type="sibTrans" cxnId="{76B40319-7ED5-4422-A36E-99319495D03D}">
      <dgm:prSet/>
      <dgm:spPr/>
      <dgm:t>
        <a:bodyPr/>
        <a:lstStyle/>
        <a:p>
          <a:endParaRPr lang="en-US" sz="2000" b="1"/>
        </a:p>
      </dgm:t>
    </dgm:pt>
    <dgm:pt modelId="{CC2DED9E-34B4-412A-82DB-C51DF8F06267}">
      <dgm:prSet custT="1"/>
      <dgm:spPr/>
      <dgm:t>
        <a:bodyPr/>
        <a:lstStyle/>
        <a:p>
          <a:r>
            <a:rPr lang="en-US" sz="1000" b="1" dirty="0"/>
            <a:t>Pay cash on delivery </a:t>
          </a:r>
        </a:p>
      </dgm:t>
    </dgm:pt>
    <dgm:pt modelId="{56DE9B19-41F4-4554-A7D9-776114AFF1BD}" type="parTrans" cxnId="{E8905BF8-6592-405D-8FF3-AE3584F80E37}">
      <dgm:prSet/>
      <dgm:spPr/>
      <dgm:t>
        <a:bodyPr/>
        <a:lstStyle/>
        <a:p>
          <a:endParaRPr lang="en-US" sz="2000" b="1"/>
        </a:p>
      </dgm:t>
    </dgm:pt>
    <dgm:pt modelId="{FA8FE160-76A7-439A-AFF4-126076931EF8}" type="sibTrans" cxnId="{E8905BF8-6592-405D-8FF3-AE3584F80E37}">
      <dgm:prSet/>
      <dgm:spPr/>
      <dgm:t>
        <a:bodyPr/>
        <a:lstStyle/>
        <a:p>
          <a:endParaRPr lang="en-US" sz="2000" b="1"/>
        </a:p>
      </dgm:t>
    </dgm:pt>
    <dgm:pt modelId="{4A356BC0-CD72-415A-95B3-A728DF6CC015}">
      <dgm:prSet custT="1"/>
      <dgm:spPr/>
      <dgm:t>
        <a:bodyPr/>
        <a:lstStyle/>
        <a:p>
          <a:r>
            <a:rPr lang="en-US" sz="1000" b="1" dirty="0"/>
            <a:t>We also offer outside catering on events</a:t>
          </a:r>
        </a:p>
      </dgm:t>
    </dgm:pt>
    <dgm:pt modelId="{5CF14E18-93D8-444E-A939-64155D95DC6F}" type="parTrans" cxnId="{EE3C3BB7-F7A3-4AAD-987E-23690A9104A9}">
      <dgm:prSet/>
      <dgm:spPr/>
      <dgm:t>
        <a:bodyPr/>
        <a:lstStyle/>
        <a:p>
          <a:endParaRPr lang="en-US" sz="2000" b="1"/>
        </a:p>
      </dgm:t>
    </dgm:pt>
    <dgm:pt modelId="{6B4CA5C0-DD18-47BA-A3F8-CC6D4913686D}" type="sibTrans" cxnId="{EE3C3BB7-F7A3-4AAD-987E-23690A9104A9}">
      <dgm:prSet/>
      <dgm:spPr/>
      <dgm:t>
        <a:bodyPr/>
        <a:lstStyle/>
        <a:p>
          <a:endParaRPr lang="en-US" sz="2000" b="1"/>
        </a:p>
      </dgm:t>
    </dgm:pt>
    <dgm:pt modelId="{2FE2508B-92EA-4B63-9428-BE5F86A3DF49}" type="pres">
      <dgm:prSet presAssocID="{6FE682AB-7D63-440F-86DA-C06D30AC6DB6}" presName="diagram" presStyleCnt="0">
        <dgm:presLayoutVars>
          <dgm:dir/>
          <dgm:resizeHandles val="exact"/>
        </dgm:presLayoutVars>
      </dgm:prSet>
      <dgm:spPr/>
    </dgm:pt>
    <dgm:pt modelId="{97220611-8FE1-4440-8C8D-71ABE717A008}" type="pres">
      <dgm:prSet presAssocID="{3D017760-563D-4EB3-A183-86FAEB989969}" presName="node" presStyleLbl="node1" presStyleIdx="0" presStyleCnt="10">
        <dgm:presLayoutVars>
          <dgm:bulletEnabled val="1"/>
        </dgm:presLayoutVars>
      </dgm:prSet>
      <dgm:spPr/>
    </dgm:pt>
    <dgm:pt modelId="{08C84806-E6B1-426F-A9BD-56DF43C2423C}" type="pres">
      <dgm:prSet presAssocID="{50AB8068-48E1-4D22-994E-7BB131A03D17}" presName="sibTrans" presStyleCnt="0"/>
      <dgm:spPr/>
    </dgm:pt>
    <dgm:pt modelId="{EFBECD42-DC15-4478-8409-BC19A523AF68}" type="pres">
      <dgm:prSet presAssocID="{A1467B4C-A438-4E67-B4D8-09F29E87812A}" presName="node" presStyleLbl="node1" presStyleIdx="1" presStyleCnt="10" custLinFactNeighborX="0">
        <dgm:presLayoutVars>
          <dgm:bulletEnabled val="1"/>
        </dgm:presLayoutVars>
      </dgm:prSet>
      <dgm:spPr/>
    </dgm:pt>
    <dgm:pt modelId="{1D5D84AF-17EE-4728-9C65-A49C703D895D}" type="pres">
      <dgm:prSet presAssocID="{E8AA8754-04BB-445F-9DE2-37D296084E00}" presName="sibTrans" presStyleCnt="0"/>
      <dgm:spPr/>
    </dgm:pt>
    <dgm:pt modelId="{872DB69D-8970-4BFF-87DE-F5F0D8E782B6}" type="pres">
      <dgm:prSet presAssocID="{C304A2B7-6EA1-4A60-B89C-CB75A18BF912}" presName="node" presStyleLbl="node1" presStyleIdx="2" presStyleCnt="10">
        <dgm:presLayoutVars>
          <dgm:bulletEnabled val="1"/>
        </dgm:presLayoutVars>
      </dgm:prSet>
      <dgm:spPr/>
    </dgm:pt>
    <dgm:pt modelId="{CABAAD12-96B4-4B55-8791-2018A77D00B9}" type="pres">
      <dgm:prSet presAssocID="{77279B7B-D0C3-4E87-9B95-6CD68E071217}" presName="sibTrans" presStyleCnt="0"/>
      <dgm:spPr/>
    </dgm:pt>
    <dgm:pt modelId="{DA3A4873-35CA-40A5-8832-A40D9245AA1F}" type="pres">
      <dgm:prSet presAssocID="{5302A743-A67B-4C0F-859B-446F5E874B67}" presName="node" presStyleLbl="node1" presStyleIdx="3" presStyleCnt="10">
        <dgm:presLayoutVars>
          <dgm:bulletEnabled val="1"/>
        </dgm:presLayoutVars>
      </dgm:prSet>
      <dgm:spPr/>
    </dgm:pt>
    <dgm:pt modelId="{3243D54D-68C1-4281-B537-BA126A2E4ECF}" type="pres">
      <dgm:prSet presAssocID="{5C915510-3832-4203-9DF4-F869C68FAE6C}" presName="sibTrans" presStyleCnt="0"/>
      <dgm:spPr/>
    </dgm:pt>
    <dgm:pt modelId="{2AF3A397-4D8E-4921-8E24-B0B1C8DBED9C}" type="pres">
      <dgm:prSet presAssocID="{C69C19DE-9216-4329-BA17-FCB744C2C4D3}" presName="node" presStyleLbl="node1" presStyleIdx="4" presStyleCnt="10">
        <dgm:presLayoutVars>
          <dgm:bulletEnabled val="1"/>
        </dgm:presLayoutVars>
      </dgm:prSet>
      <dgm:spPr/>
    </dgm:pt>
    <dgm:pt modelId="{09EDF735-C524-4BC4-AB4F-5871090998D8}" type="pres">
      <dgm:prSet presAssocID="{40604379-B2B4-4A32-8981-EEFC7B898999}" presName="sibTrans" presStyleCnt="0"/>
      <dgm:spPr/>
    </dgm:pt>
    <dgm:pt modelId="{86DA6C82-50B9-4762-AFB8-B80532082794}" type="pres">
      <dgm:prSet presAssocID="{23C5A1F9-1552-48E7-8E39-951C901FE7CC}" presName="node" presStyleLbl="node1" presStyleIdx="5" presStyleCnt="10">
        <dgm:presLayoutVars>
          <dgm:bulletEnabled val="1"/>
        </dgm:presLayoutVars>
      </dgm:prSet>
      <dgm:spPr/>
    </dgm:pt>
    <dgm:pt modelId="{8B491F77-4F16-442B-B2E5-D725E9F81770}" type="pres">
      <dgm:prSet presAssocID="{7E17E688-8DB1-4973-9E7C-C959287077BF}" presName="sibTrans" presStyleCnt="0"/>
      <dgm:spPr/>
    </dgm:pt>
    <dgm:pt modelId="{A8854442-3BDF-47ED-A00F-2DEB3BF17F12}" type="pres">
      <dgm:prSet presAssocID="{0F3B8ACD-82BC-4EEC-A37E-7E152411FF5E}" presName="node" presStyleLbl="node1" presStyleIdx="6" presStyleCnt="10">
        <dgm:presLayoutVars>
          <dgm:bulletEnabled val="1"/>
        </dgm:presLayoutVars>
      </dgm:prSet>
      <dgm:spPr/>
    </dgm:pt>
    <dgm:pt modelId="{DE83A7D4-F481-4569-AC6B-CE44BA1FD9C9}" type="pres">
      <dgm:prSet presAssocID="{8B3BA85C-6C50-4586-AADE-9E31D8EB8CB5}" presName="sibTrans" presStyleCnt="0"/>
      <dgm:spPr/>
    </dgm:pt>
    <dgm:pt modelId="{006717EA-55D6-43C3-B570-6C8DA9816902}" type="pres">
      <dgm:prSet presAssocID="{7FCF0766-29DA-400F-B9A4-3A97D52DD8FE}" presName="node" presStyleLbl="node1" presStyleIdx="7" presStyleCnt="10">
        <dgm:presLayoutVars>
          <dgm:bulletEnabled val="1"/>
        </dgm:presLayoutVars>
      </dgm:prSet>
      <dgm:spPr/>
    </dgm:pt>
    <dgm:pt modelId="{91CAF165-17F9-48C3-B18A-EC5D284BC43D}" type="pres">
      <dgm:prSet presAssocID="{0EB600D2-3107-4FF8-896E-6FA6BD4984AA}" presName="sibTrans" presStyleCnt="0"/>
      <dgm:spPr/>
    </dgm:pt>
    <dgm:pt modelId="{EB6BE852-9952-4B00-BE42-20CE6D8AD83B}" type="pres">
      <dgm:prSet presAssocID="{CC2DED9E-34B4-412A-82DB-C51DF8F06267}" presName="node" presStyleLbl="node1" presStyleIdx="8" presStyleCnt="10">
        <dgm:presLayoutVars>
          <dgm:bulletEnabled val="1"/>
        </dgm:presLayoutVars>
      </dgm:prSet>
      <dgm:spPr/>
    </dgm:pt>
    <dgm:pt modelId="{4BB0445D-9DB9-403F-967D-65B6994482B8}" type="pres">
      <dgm:prSet presAssocID="{FA8FE160-76A7-439A-AFF4-126076931EF8}" presName="sibTrans" presStyleCnt="0"/>
      <dgm:spPr/>
    </dgm:pt>
    <dgm:pt modelId="{5D513C42-DDF4-4A65-91C6-0B61766F6D1E}" type="pres">
      <dgm:prSet presAssocID="{4A356BC0-CD72-415A-95B3-A728DF6CC015}" presName="node" presStyleLbl="node1" presStyleIdx="9" presStyleCnt="10" custScaleX="261953">
        <dgm:presLayoutVars>
          <dgm:bulletEnabled val="1"/>
        </dgm:presLayoutVars>
      </dgm:prSet>
      <dgm:spPr/>
    </dgm:pt>
  </dgm:ptLst>
  <dgm:cxnLst>
    <dgm:cxn modelId="{8E61240B-A03A-4DF5-B5F9-0381A6D73C38}" srcId="{6FE682AB-7D63-440F-86DA-C06D30AC6DB6}" destId="{3D017760-563D-4EB3-A183-86FAEB989969}" srcOrd="0" destOrd="0" parTransId="{A55CD6E5-1DD5-48E9-BD0B-E7BC0A07FE28}" sibTransId="{50AB8068-48E1-4D22-994E-7BB131A03D17}"/>
    <dgm:cxn modelId="{EE22540D-F32B-4779-8FD7-0CBB6BCAF0CB}" srcId="{6FE682AB-7D63-440F-86DA-C06D30AC6DB6}" destId="{A1467B4C-A438-4E67-B4D8-09F29E87812A}" srcOrd="1" destOrd="0" parTransId="{C2DDE8D0-F7A9-48FA-9042-5F425BC8602D}" sibTransId="{E8AA8754-04BB-445F-9DE2-37D296084E00}"/>
    <dgm:cxn modelId="{76B40319-7ED5-4422-A36E-99319495D03D}" srcId="{6FE682AB-7D63-440F-86DA-C06D30AC6DB6}" destId="{7FCF0766-29DA-400F-B9A4-3A97D52DD8FE}" srcOrd="7" destOrd="0" parTransId="{454FDDBB-0A52-4CDE-9201-61C369E3197D}" sibTransId="{0EB600D2-3107-4FF8-896E-6FA6BD4984AA}"/>
    <dgm:cxn modelId="{06EBDA27-172D-4BC9-AE45-731F66619626}" type="presOf" srcId="{5302A743-A67B-4C0F-859B-446F5E874B67}" destId="{DA3A4873-35CA-40A5-8832-A40D9245AA1F}" srcOrd="0" destOrd="0" presId="urn:microsoft.com/office/officeart/2005/8/layout/default"/>
    <dgm:cxn modelId="{6D9BA32F-F064-453B-B592-B2ACA7E909B9}" type="presOf" srcId="{6FE682AB-7D63-440F-86DA-C06D30AC6DB6}" destId="{2FE2508B-92EA-4B63-9428-BE5F86A3DF49}" srcOrd="0" destOrd="0" presId="urn:microsoft.com/office/officeart/2005/8/layout/default"/>
    <dgm:cxn modelId="{307C0862-2BD6-47CB-9200-6B73E7EE8A33}" type="presOf" srcId="{C69C19DE-9216-4329-BA17-FCB744C2C4D3}" destId="{2AF3A397-4D8E-4921-8E24-B0B1C8DBED9C}" srcOrd="0" destOrd="0" presId="urn:microsoft.com/office/officeart/2005/8/layout/default"/>
    <dgm:cxn modelId="{ECD85362-91CA-4EE0-B35B-4473EC057F32}" type="presOf" srcId="{A1467B4C-A438-4E67-B4D8-09F29E87812A}" destId="{EFBECD42-DC15-4478-8409-BC19A523AF68}" srcOrd="0" destOrd="0" presId="urn:microsoft.com/office/officeart/2005/8/layout/default"/>
    <dgm:cxn modelId="{F8E43A65-CDDD-4C58-B8B6-9929F560E676}" type="presOf" srcId="{7FCF0766-29DA-400F-B9A4-3A97D52DD8FE}" destId="{006717EA-55D6-43C3-B570-6C8DA9816902}" srcOrd="0" destOrd="0" presId="urn:microsoft.com/office/officeart/2005/8/layout/default"/>
    <dgm:cxn modelId="{4DE19649-B92D-4A0F-BDB5-754F1966DBFE}" type="presOf" srcId="{C304A2B7-6EA1-4A60-B89C-CB75A18BF912}" destId="{872DB69D-8970-4BFF-87DE-F5F0D8E782B6}" srcOrd="0" destOrd="0" presId="urn:microsoft.com/office/officeart/2005/8/layout/default"/>
    <dgm:cxn modelId="{4FD8516D-F4D4-4B98-95E0-7FC9F5CAEE82}" type="presOf" srcId="{CC2DED9E-34B4-412A-82DB-C51DF8F06267}" destId="{EB6BE852-9952-4B00-BE42-20CE6D8AD83B}" srcOrd="0" destOrd="0" presId="urn:microsoft.com/office/officeart/2005/8/layout/default"/>
    <dgm:cxn modelId="{BA6D686E-AB53-4337-ACA3-449109FE1EE7}" type="presOf" srcId="{23C5A1F9-1552-48E7-8E39-951C901FE7CC}" destId="{86DA6C82-50B9-4762-AFB8-B80532082794}" srcOrd="0" destOrd="0" presId="urn:microsoft.com/office/officeart/2005/8/layout/default"/>
    <dgm:cxn modelId="{D2C0EF51-1A45-4E40-A90C-8073C508B26F}" type="presOf" srcId="{3D017760-563D-4EB3-A183-86FAEB989969}" destId="{97220611-8FE1-4440-8C8D-71ABE717A008}" srcOrd="0" destOrd="0" presId="urn:microsoft.com/office/officeart/2005/8/layout/default"/>
    <dgm:cxn modelId="{586F9C8E-7F8E-475A-AC1F-37928D7E6507}" type="presOf" srcId="{0F3B8ACD-82BC-4EEC-A37E-7E152411FF5E}" destId="{A8854442-3BDF-47ED-A00F-2DEB3BF17F12}" srcOrd="0" destOrd="0" presId="urn:microsoft.com/office/officeart/2005/8/layout/default"/>
    <dgm:cxn modelId="{04E2CBA2-D402-42D8-8A66-C201160CE308}" type="presOf" srcId="{4A356BC0-CD72-415A-95B3-A728DF6CC015}" destId="{5D513C42-DDF4-4A65-91C6-0B61766F6D1E}" srcOrd="0" destOrd="0" presId="urn:microsoft.com/office/officeart/2005/8/layout/default"/>
    <dgm:cxn modelId="{EE3C3BB7-F7A3-4AAD-987E-23690A9104A9}" srcId="{6FE682AB-7D63-440F-86DA-C06D30AC6DB6}" destId="{4A356BC0-CD72-415A-95B3-A728DF6CC015}" srcOrd="9" destOrd="0" parTransId="{5CF14E18-93D8-444E-A939-64155D95DC6F}" sibTransId="{6B4CA5C0-DD18-47BA-A3F8-CC6D4913686D}"/>
    <dgm:cxn modelId="{51B49FD9-8269-462A-8160-01CD6B203E6E}" srcId="{6FE682AB-7D63-440F-86DA-C06D30AC6DB6}" destId="{0F3B8ACD-82BC-4EEC-A37E-7E152411FF5E}" srcOrd="6" destOrd="0" parTransId="{275CC3FA-D9C2-48CC-996D-5712FE21C167}" sibTransId="{8B3BA85C-6C50-4586-AADE-9E31D8EB8CB5}"/>
    <dgm:cxn modelId="{5771A2DC-8CA6-4FC6-BDA9-F9AE375BF943}" srcId="{6FE682AB-7D63-440F-86DA-C06D30AC6DB6}" destId="{C304A2B7-6EA1-4A60-B89C-CB75A18BF912}" srcOrd="2" destOrd="0" parTransId="{86C6870D-3B1E-4A43-80EE-C85BF8AB8D33}" sibTransId="{77279B7B-D0C3-4E87-9B95-6CD68E071217}"/>
    <dgm:cxn modelId="{890C2ADF-1A62-4AE1-A6E5-04A1904CF5FC}" srcId="{6FE682AB-7D63-440F-86DA-C06D30AC6DB6}" destId="{5302A743-A67B-4C0F-859B-446F5E874B67}" srcOrd="3" destOrd="0" parTransId="{3C2A8835-591D-454B-8DAD-4E492BD34604}" sibTransId="{5C915510-3832-4203-9DF4-F869C68FAE6C}"/>
    <dgm:cxn modelId="{427EF9F0-B1C2-48C3-8B43-182C6503BE6E}" srcId="{6FE682AB-7D63-440F-86DA-C06D30AC6DB6}" destId="{C69C19DE-9216-4329-BA17-FCB744C2C4D3}" srcOrd="4" destOrd="0" parTransId="{FA2CF916-58C5-4F0E-B7D0-5BC4121091B2}" sibTransId="{40604379-B2B4-4A32-8981-EEFC7B898999}"/>
    <dgm:cxn modelId="{3F9A8EF7-1169-4A05-82CF-0CB07142BBA7}" srcId="{6FE682AB-7D63-440F-86DA-C06D30AC6DB6}" destId="{23C5A1F9-1552-48E7-8E39-951C901FE7CC}" srcOrd="5" destOrd="0" parTransId="{4927B7A1-E9C7-4DEF-ACEE-238407B151BC}" sibTransId="{7E17E688-8DB1-4973-9E7C-C959287077BF}"/>
    <dgm:cxn modelId="{E8905BF8-6592-405D-8FF3-AE3584F80E37}" srcId="{6FE682AB-7D63-440F-86DA-C06D30AC6DB6}" destId="{CC2DED9E-34B4-412A-82DB-C51DF8F06267}" srcOrd="8" destOrd="0" parTransId="{56DE9B19-41F4-4554-A7D9-776114AFF1BD}" sibTransId="{FA8FE160-76A7-439A-AFF4-126076931EF8}"/>
    <dgm:cxn modelId="{80F4D065-836A-4E03-A4CD-8B450E4671E3}" type="presParOf" srcId="{2FE2508B-92EA-4B63-9428-BE5F86A3DF49}" destId="{97220611-8FE1-4440-8C8D-71ABE717A008}" srcOrd="0" destOrd="0" presId="urn:microsoft.com/office/officeart/2005/8/layout/default"/>
    <dgm:cxn modelId="{7A3F0E2D-7052-4399-9517-65F662DC762E}" type="presParOf" srcId="{2FE2508B-92EA-4B63-9428-BE5F86A3DF49}" destId="{08C84806-E6B1-426F-A9BD-56DF43C2423C}" srcOrd="1" destOrd="0" presId="urn:microsoft.com/office/officeart/2005/8/layout/default"/>
    <dgm:cxn modelId="{C490761F-185D-4B66-A311-6D6D53776355}" type="presParOf" srcId="{2FE2508B-92EA-4B63-9428-BE5F86A3DF49}" destId="{EFBECD42-DC15-4478-8409-BC19A523AF68}" srcOrd="2" destOrd="0" presId="urn:microsoft.com/office/officeart/2005/8/layout/default"/>
    <dgm:cxn modelId="{917C1423-5133-4F01-9806-6B35A42FE178}" type="presParOf" srcId="{2FE2508B-92EA-4B63-9428-BE5F86A3DF49}" destId="{1D5D84AF-17EE-4728-9C65-A49C703D895D}" srcOrd="3" destOrd="0" presId="urn:microsoft.com/office/officeart/2005/8/layout/default"/>
    <dgm:cxn modelId="{7922BA97-27FC-4E26-8E19-04A8E08E4CDF}" type="presParOf" srcId="{2FE2508B-92EA-4B63-9428-BE5F86A3DF49}" destId="{872DB69D-8970-4BFF-87DE-F5F0D8E782B6}" srcOrd="4" destOrd="0" presId="urn:microsoft.com/office/officeart/2005/8/layout/default"/>
    <dgm:cxn modelId="{B2A5E38A-11F1-445F-ADDB-4B241AB9A0A6}" type="presParOf" srcId="{2FE2508B-92EA-4B63-9428-BE5F86A3DF49}" destId="{CABAAD12-96B4-4B55-8791-2018A77D00B9}" srcOrd="5" destOrd="0" presId="urn:microsoft.com/office/officeart/2005/8/layout/default"/>
    <dgm:cxn modelId="{94140277-C396-47DF-954C-2BECE54B84BA}" type="presParOf" srcId="{2FE2508B-92EA-4B63-9428-BE5F86A3DF49}" destId="{DA3A4873-35CA-40A5-8832-A40D9245AA1F}" srcOrd="6" destOrd="0" presId="urn:microsoft.com/office/officeart/2005/8/layout/default"/>
    <dgm:cxn modelId="{4B75E734-CD93-46D9-9562-E44A5C192DF1}" type="presParOf" srcId="{2FE2508B-92EA-4B63-9428-BE5F86A3DF49}" destId="{3243D54D-68C1-4281-B537-BA126A2E4ECF}" srcOrd="7" destOrd="0" presId="urn:microsoft.com/office/officeart/2005/8/layout/default"/>
    <dgm:cxn modelId="{3F0E166F-6BDD-4781-9A74-A3442B5905F1}" type="presParOf" srcId="{2FE2508B-92EA-4B63-9428-BE5F86A3DF49}" destId="{2AF3A397-4D8E-4921-8E24-B0B1C8DBED9C}" srcOrd="8" destOrd="0" presId="urn:microsoft.com/office/officeart/2005/8/layout/default"/>
    <dgm:cxn modelId="{E46178D0-D54B-42CA-BEF6-1ED88C41D697}" type="presParOf" srcId="{2FE2508B-92EA-4B63-9428-BE5F86A3DF49}" destId="{09EDF735-C524-4BC4-AB4F-5871090998D8}" srcOrd="9" destOrd="0" presId="urn:microsoft.com/office/officeart/2005/8/layout/default"/>
    <dgm:cxn modelId="{E2D17568-88E9-4D8D-B2BD-76FA99C076DC}" type="presParOf" srcId="{2FE2508B-92EA-4B63-9428-BE5F86A3DF49}" destId="{86DA6C82-50B9-4762-AFB8-B80532082794}" srcOrd="10" destOrd="0" presId="urn:microsoft.com/office/officeart/2005/8/layout/default"/>
    <dgm:cxn modelId="{391727AE-7ADB-465B-9D76-5F39715392B5}" type="presParOf" srcId="{2FE2508B-92EA-4B63-9428-BE5F86A3DF49}" destId="{8B491F77-4F16-442B-B2E5-D725E9F81770}" srcOrd="11" destOrd="0" presId="urn:microsoft.com/office/officeart/2005/8/layout/default"/>
    <dgm:cxn modelId="{6086D4D2-91B4-4B07-A87A-22747840CED1}" type="presParOf" srcId="{2FE2508B-92EA-4B63-9428-BE5F86A3DF49}" destId="{A8854442-3BDF-47ED-A00F-2DEB3BF17F12}" srcOrd="12" destOrd="0" presId="urn:microsoft.com/office/officeart/2005/8/layout/default"/>
    <dgm:cxn modelId="{F73BDFC7-C078-498D-882F-49A68B994BBD}" type="presParOf" srcId="{2FE2508B-92EA-4B63-9428-BE5F86A3DF49}" destId="{DE83A7D4-F481-4569-AC6B-CE44BA1FD9C9}" srcOrd="13" destOrd="0" presId="urn:microsoft.com/office/officeart/2005/8/layout/default"/>
    <dgm:cxn modelId="{B6EAC8E5-BBF4-4157-B44D-53CF55BFE586}" type="presParOf" srcId="{2FE2508B-92EA-4B63-9428-BE5F86A3DF49}" destId="{006717EA-55D6-43C3-B570-6C8DA9816902}" srcOrd="14" destOrd="0" presId="urn:microsoft.com/office/officeart/2005/8/layout/default"/>
    <dgm:cxn modelId="{1BE2E7DA-EEEF-4385-B614-64C4E2AC29AB}" type="presParOf" srcId="{2FE2508B-92EA-4B63-9428-BE5F86A3DF49}" destId="{91CAF165-17F9-48C3-B18A-EC5D284BC43D}" srcOrd="15" destOrd="0" presId="urn:microsoft.com/office/officeart/2005/8/layout/default"/>
    <dgm:cxn modelId="{E9C127AB-E649-4ED8-B3A5-2903A27DD4C8}" type="presParOf" srcId="{2FE2508B-92EA-4B63-9428-BE5F86A3DF49}" destId="{EB6BE852-9952-4B00-BE42-20CE6D8AD83B}" srcOrd="16" destOrd="0" presId="urn:microsoft.com/office/officeart/2005/8/layout/default"/>
    <dgm:cxn modelId="{DD761524-B7D7-42AB-B96B-28B0250A3DC2}" type="presParOf" srcId="{2FE2508B-92EA-4B63-9428-BE5F86A3DF49}" destId="{4BB0445D-9DB9-403F-967D-65B6994482B8}" srcOrd="17" destOrd="0" presId="urn:microsoft.com/office/officeart/2005/8/layout/default"/>
    <dgm:cxn modelId="{76D69643-90E4-410B-BECD-0FC1C1AD35F7}" type="presParOf" srcId="{2FE2508B-92EA-4B63-9428-BE5F86A3DF49}" destId="{5D513C42-DDF4-4A65-91C6-0B61766F6D1E}" srcOrd="1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1F222C28-5396-45A3-8015-0620B95CD84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662143-BAD4-4EBE-BF1C-FCBA502C29E2}">
      <dgm:prSet/>
      <dgm:spPr/>
      <dgm:t>
        <a:bodyPr/>
        <a:lstStyle/>
        <a:p>
          <a:r>
            <a:rPr lang="en-US" b="1" i="1" dirty="0"/>
            <a:t>Blackened chicken......................................................................£10.00</a:t>
          </a:r>
          <a:endParaRPr lang="en-US" dirty="0"/>
        </a:p>
      </dgm:t>
    </dgm:pt>
    <dgm:pt modelId="{EBD2B901-DC38-4D2B-9C33-06F31C0FB23E}" type="parTrans" cxnId="{FDB21876-3B54-421B-8DBF-E06998413058}">
      <dgm:prSet/>
      <dgm:spPr/>
      <dgm:t>
        <a:bodyPr/>
        <a:lstStyle/>
        <a:p>
          <a:endParaRPr lang="en-US"/>
        </a:p>
      </dgm:t>
    </dgm:pt>
    <dgm:pt modelId="{2745E0D6-127B-443C-8E34-A6328AE1263A}" type="sibTrans" cxnId="{FDB21876-3B54-421B-8DBF-E06998413058}">
      <dgm:prSet/>
      <dgm:spPr/>
      <dgm:t>
        <a:bodyPr/>
        <a:lstStyle/>
        <a:p>
          <a:endParaRPr lang="en-US"/>
        </a:p>
      </dgm:t>
    </dgm:pt>
    <dgm:pt modelId="{1D27D3CA-CAEA-4D98-A075-A6D94BA385B4}">
      <dgm:prSet/>
      <dgm:spPr/>
      <dgm:t>
        <a:bodyPr/>
        <a:lstStyle/>
        <a:p>
          <a:r>
            <a:rPr lang="en-US" i="1" dirty="0"/>
            <a:t>Organic house greens/fresh </a:t>
          </a:r>
          <a:r>
            <a:rPr lang="en-US" i="1" dirty="0" err="1"/>
            <a:t>mozarella</a:t>
          </a:r>
          <a:r>
            <a:rPr lang="en-US" i="1" dirty="0"/>
            <a:t> ………………………£10.00</a:t>
          </a:r>
          <a:endParaRPr lang="en-US" dirty="0"/>
        </a:p>
      </dgm:t>
    </dgm:pt>
    <dgm:pt modelId="{AA60997E-4668-427A-A8EA-5085A56D79AD}" type="parTrans" cxnId="{954A88E5-D125-4DE9-8EAD-A63C4D085202}">
      <dgm:prSet/>
      <dgm:spPr/>
      <dgm:t>
        <a:bodyPr/>
        <a:lstStyle/>
        <a:p>
          <a:endParaRPr lang="en-US"/>
        </a:p>
      </dgm:t>
    </dgm:pt>
    <dgm:pt modelId="{6564B66F-A7B9-4B24-AE41-A633B567096D}" type="sibTrans" cxnId="{954A88E5-D125-4DE9-8EAD-A63C4D085202}">
      <dgm:prSet/>
      <dgm:spPr/>
      <dgm:t>
        <a:bodyPr/>
        <a:lstStyle/>
        <a:p>
          <a:endParaRPr lang="en-US"/>
        </a:p>
      </dgm:t>
    </dgm:pt>
    <dgm:pt modelId="{9392C14A-827B-4091-940B-2513FD27E095}">
      <dgm:prSet/>
      <dgm:spPr/>
      <dgm:t>
        <a:bodyPr/>
        <a:lstStyle/>
        <a:p>
          <a:r>
            <a:rPr lang="en-US" b="1" i="1" dirty="0"/>
            <a:t>Salad dressings ….......................................................£10.00</a:t>
          </a:r>
          <a:endParaRPr lang="en-US" dirty="0"/>
        </a:p>
      </dgm:t>
    </dgm:pt>
    <dgm:pt modelId="{F51D77E7-523F-4376-9472-D2F45FD816AE}" type="parTrans" cxnId="{03FFBE4B-BD8D-4A99-B310-A09ECCB0A221}">
      <dgm:prSet/>
      <dgm:spPr/>
      <dgm:t>
        <a:bodyPr/>
        <a:lstStyle/>
        <a:p>
          <a:endParaRPr lang="en-US"/>
        </a:p>
      </dgm:t>
    </dgm:pt>
    <dgm:pt modelId="{323F03D0-00E6-404A-B043-857F0D6ABBEE}" type="sibTrans" cxnId="{03FFBE4B-BD8D-4A99-B310-A09ECCB0A221}">
      <dgm:prSet/>
      <dgm:spPr/>
      <dgm:t>
        <a:bodyPr/>
        <a:lstStyle/>
        <a:p>
          <a:endParaRPr lang="en-US"/>
        </a:p>
      </dgm:t>
    </dgm:pt>
    <dgm:pt modelId="{FC956A75-674A-4D8B-B8C8-4A8355DB4EFB}">
      <dgm:prSet custT="1"/>
      <dgm:spPr/>
      <dgm:t>
        <a:bodyPr/>
        <a:lstStyle/>
        <a:p>
          <a:pPr algn="ctr"/>
          <a:r>
            <a:rPr lang="en-US" sz="2400" b="1" i="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SOFT DRINKS </a:t>
          </a:r>
          <a:endParaRPr lang="en-US" sz="2400" i="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gm:t>
    </dgm:pt>
    <dgm:pt modelId="{8BA95372-F759-4D2F-B889-CA11C0A185AA}" type="parTrans" cxnId="{2EC62873-E0C8-4259-957E-EEB65C9DBB39}">
      <dgm:prSet/>
      <dgm:spPr/>
      <dgm:t>
        <a:bodyPr/>
        <a:lstStyle/>
        <a:p>
          <a:endParaRPr lang="en-US"/>
        </a:p>
      </dgm:t>
    </dgm:pt>
    <dgm:pt modelId="{63F2CEA5-7134-4A92-AB7F-807F40F7DD45}" type="sibTrans" cxnId="{2EC62873-E0C8-4259-957E-EEB65C9DBB39}">
      <dgm:prSet/>
      <dgm:spPr/>
      <dgm:t>
        <a:bodyPr/>
        <a:lstStyle/>
        <a:p>
          <a:endParaRPr lang="en-US"/>
        </a:p>
      </dgm:t>
    </dgm:pt>
    <dgm:pt modelId="{6CEF9767-D045-48CE-8A94-A565A152D1F9}">
      <dgm:prSet/>
      <dgm:spPr/>
      <dgm:t>
        <a:bodyPr/>
        <a:lstStyle/>
        <a:p>
          <a:r>
            <a:rPr lang="en-US" dirty="0"/>
            <a:t>Sparkling Water 250 ML       			     £</a:t>
          </a:r>
          <a:r>
            <a:rPr lang="en-US" b="1" dirty="0"/>
            <a:t>5.00</a:t>
          </a:r>
        </a:p>
      </dgm:t>
    </dgm:pt>
    <dgm:pt modelId="{6C96BF6B-8A62-435D-A21D-A68CD30760C8}" type="parTrans" cxnId="{A35FC86A-4E45-461C-BFF0-E0E1F7E26D7D}">
      <dgm:prSet/>
      <dgm:spPr/>
      <dgm:t>
        <a:bodyPr/>
        <a:lstStyle/>
        <a:p>
          <a:endParaRPr lang="en-US"/>
        </a:p>
      </dgm:t>
    </dgm:pt>
    <dgm:pt modelId="{319D5092-EABE-4373-A0BB-FCCF2FFC8386}" type="sibTrans" cxnId="{A35FC86A-4E45-461C-BFF0-E0E1F7E26D7D}">
      <dgm:prSet/>
      <dgm:spPr/>
      <dgm:t>
        <a:bodyPr/>
        <a:lstStyle/>
        <a:p>
          <a:endParaRPr lang="en-US"/>
        </a:p>
      </dgm:t>
    </dgm:pt>
    <dgm:pt modelId="{C5F5FF34-62E4-44D4-A0B3-308AACCBD19E}">
      <dgm:prSet/>
      <dgm:spPr/>
      <dgm:t>
        <a:bodyPr/>
        <a:lstStyle/>
        <a:p>
          <a:r>
            <a:rPr lang="en-US" dirty="0"/>
            <a:t>Soda                                                                                        £</a:t>
          </a:r>
          <a:r>
            <a:rPr lang="en-US" b="1" dirty="0"/>
            <a:t>2.25 </a:t>
          </a:r>
        </a:p>
      </dgm:t>
    </dgm:pt>
    <dgm:pt modelId="{87C04C46-8A91-4FBA-B19F-8BB76DDB3BAC}" type="parTrans" cxnId="{4ECBA458-D109-41C4-9F19-DEE1CE9EA5C1}">
      <dgm:prSet/>
      <dgm:spPr/>
      <dgm:t>
        <a:bodyPr/>
        <a:lstStyle/>
        <a:p>
          <a:endParaRPr lang="en-US"/>
        </a:p>
      </dgm:t>
    </dgm:pt>
    <dgm:pt modelId="{C8438CE5-DE5F-4928-BB59-95399F6E5568}" type="sibTrans" cxnId="{4ECBA458-D109-41C4-9F19-DEE1CE9EA5C1}">
      <dgm:prSet/>
      <dgm:spPr/>
      <dgm:t>
        <a:bodyPr/>
        <a:lstStyle/>
        <a:p>
          <a:endParaRPr lang="en-US"/>
        </a:p>
      </dgm:t>
    </dgm:pt>
    <dgm:pt modelId="{E3694E66-9B21-43F1-B4CB-057ACF09EC37}">
      <dgm:prSet/>
      <dgm:spPr/>
      <dgm:t>
        <a:bodyPr/>
        <a:lstStyle/>
        <a:p>
          <a:r>
            <a:rPr lang="en-US" dirty="0"/>
            <a:t>Still Water 250 ML   			                    £</a:t>
          </a:r>
          <a:r>
            <a:rPr lang="en-US" b="1" dirty="0"/>
            <a:t>1.50</a:t>
          </a:r>
        </a:p>
      </dgm:t>
    </dgm:pt>
    <dgm:pt modelId="{4CE38F26-1D3D-4F21-A5A8-FF1010450B29}" type="parTrans" cxnId="{7E1AFE0A-F436-4DAE-8B04-7EC857D2508F}">
      <dgm:prSet/>
      <dgm:spPr/>
      <dgm:t>
        <a:bodyPr/>
        <a:lstStyle/>
        <a:p>
          <a:endParaRPr lang="en-US"/>
        </a:p>
      </dgm:t>
    </dgm:pt>
    <dgm:pt modelId="{222CD383-9FEE-4CA4-A083-F34D6CD5B06E}" type="sibTrans" cxnId="{7E1AFE0A-F436-4DAE-8B04-7EC857D2508F}">
      <dgm:prSet/>
      <dgm:spPr/>
      <dgm:t>
        <a:bodyPr/>
        <a:lstStyle/>
        <a:p>
          <a:endParaRPr lang="en-US"/>
        </a:p>
      </dgm:t>
    </dgm:pt>
    <dgm:pt modelId="{7C7368DD-1015-488D-B3F8-EB48BBF8712A}" type="pres">
      <dgm:prSet presAssocID="{1F222C28-5396-45A3-8015-0620B95CD844}" presName="linear" presStyleCnt="0">
        <dgm:presLayoutVars>
          <dgm:animLvl val="lvl"/>
          <dgm:resizeHandles val="exact"/>
        </dgm:presLayoutVars>
      </dgm:prSet>
      <dgm:spPr/>
    </dgm:pt>
    <dgm:pt modelId="{CC398C0C-3B73-4C57-9528-B07934ECECA3}" type="pres">
      <dgm:prSet presAssocID="{B4662143-BAD4-4EBE-BF1C-FCBA502C29E2}" presName="parentText" presStyleLbl="node1" presStyleIdx="0" presStyleCnt="7" custLinFactY="-116887" custLinFactNeighborX="-1190" custLinFactNeighborY="-200000">
        <dgm:presLayoutVars>
          <dgm:chMax val="0"/>
          <dgm:bulletEnabled val="1"/>
        </dgm:presLayoutVars>
      </dgm:prSet>
      <dgm:spPr/>
    </dgm:pt>
    <dgm:pt modelId="{A1DE862B-E729-4C8C-A3C7-9450EB405FB6}" type="pres">
      <dgm:prSet presAssocID="{2745E0D6-127B-443C-8E34-A6328AE1263A}" presName="spacer" presStyleCnt="0"/>
      <dgm:spPr/>
    </dgm:pt>
    <dgm:pt modelId="{9AEE8493-456F-4AE9-87AA-E1600DB51158}" type="pres">
      <dgm:prSet presAssocID="{1D27D3CA-CAEA-4D98-A075-A6D94BA385B4}" presName="parentText" presStyleLbl="node1" presStyleIdx="1" presStyleCnt="7" custScaleY="66619" custLinFactY="-44951" custLinFactNeighborX="509" custLinFactNeighborY="-100000">
        <dgm:presLayoutVars>
          <dgm:chMax val="0"/>
          <dgm:bulletEnabled val="1"/>
        </dgm:presLayoutVars>
      </dgm:prSet>
      <dgm:spPr/>
    </dgm:pt>
    <dgm:pt modelId="{74CA97E2-8B01-4241-A5C4-FBEA89CB854D}" type="pres">
      <dgm:prSet presAssocID="{6564B66F-A7B9-4B24-AE41-A633B567096D}" presName="spacer" presStyleCnt="0"/>
      <dgm:spPr/>
    </dgm:pt>
    <dgm:pt modelId="{FDE6D540-B562-41CC-B4B5-202D530C55F4}" type="pres">
      <dgm:prSet presAssocID="{9392C14A-827B-4091-940B-2513FD27E095}" presName="parentText" presStyleLbl="node1" presStyleIdx="2" presStyleCnt="7" custLinFactY="-44419" custLinFactNeighborX="124" custLinFactNeighborY="-100000">
        <dgm:presLayoutVars>
          <dgm:chMax val="0"/>
          <dgm:bulletEnabled val="1"/>
        </dgm:presLayoutVars>
      </dgm:prSet>
      <dgm:spPr/>
    </dgm:pt>
    <dgm:pt modelId="{0C1F16D7-45DC-4772-A2F0-0AA8F3C33849}" type="pres">
      <dgm:prSet presAssocID="{323F03D0-00E6-404A-B043-857F0D6ABBEE}" presName="spacer" presStyleCnt="0"/>
      <dgm:spPr/>
    </dgm:pt>
    <dgm:pt modelId="{A3902CC3-F366-4E1C-B88F-31479EC1609F}" type="pres">
      <dgm:prSet presAssocID="{FC956A75-674A-4D8B-B8C8-4A8355DB4EFB}" presName="parentText" presStyleLbl="node1" presStyleIdx="3" presStyleCnt="7" custLinFactY="-38890" custLinFactNeighborY="-100000">
        <dgm:presLayoutVars>
          <dgm:chMax val="0"/>
          <dgm:bulletEnabled val="1"/>
        </dgm:presLayoutVars>
      </dgm:prSet>
      <dgm:spPr/>
    </dgm:pt>
    <dgm:pt modelId="{039FA69D-047F-4B39-B0D8-9AB8BCF2DE29}" type="pres">
      <dgm:prSet presAssocID="{63F2CEA5-7134-4A92-AB7F-807F40F7DD45}" presName="spacer" presStyleCnt="0"/>
      <dgm:spPr/>
    </dgm:pt>
    <dgm:pt modelId="{40D68E72-0870-459E-A4A6-901CB7E17A6B}" type="pres">
      <dgm:prSet presAssocID="{6CEF9767-D045-48CE-8A94-A565A152D1F9}" presName="parentText" presStyleLbl="node1" presStyleIdx="4" presStyleCnt="7" custLinFactY="-36893" custLinFactNeighborY="-100000">
        <dgm:presLayoutVars>
          <dgm:chMax val="0"/>
          <dgm:bulletEnabled val="1"/>
        </dgm:presLayoutVars>
      </dgm:prSet>
      <dgm:spPr/>
    </dgm:pt>
    <dgm:pt modelId="{BF4D33F8-7314-4AE0-9A19-87A2FC565C80}" type="pres">
      <dgm:prSet presAssocID="{319D5092-EABE-4373-A0BB-FCCF2FFC8386}" presName="spacer" presStyleCnt="0"/>
      <dgm:spPr/>
    </dgm:pt>
    <dgm:pt modelId="{ADB1ACB1-F069-4A93-AD02-A9D5A045A3AB}" type="pres">
      <dgm:prSet presAssocID="{C5F5FF34-62E4-44D4-A0B3-308AACCBD19E}" presName="parentText" presStyleLbl="node1" presStyleIdx="5" presStyleCnt="7" custLinFactY="-34522" custLinFactNeighborX="-509" custLinFactNeighborY="-100000">
        <dgm:presLayoutVars>
          <dgm:chMax val="0"/>
          <dgm:bulletEnabled val="1"/>
        </dgm:presLayoutVars>
      </dgm:prSet>
      <dgm:spPr/>
    </dgm:pt>
    <dgm:pt modelId="{F60BCCA8-C6F0-4239-B4C8-C99B17FD60F2}" type="pres">
      <dgm:prSet presAssocID="{C8438CE5-DE5F-4928-BB59-95399F6E5568}" presName="spacer" presStyleCnt="0"/>
      <dgm:spPr/>
    </dgm:pt>
    <dgm:pt modelId="{E136E394-0C2D-4FC6-A076-CEF112033639}" type="pres">
      <dgm:prSet presAssocID="{E3694E66-9B21-43F1-B4CB-057ACF09EC37}" presName="parentText" presStyleLbl="node1" presStyleIdx="6" presStyleCnt="7" custScaleY="85417" custLinFactY="-54321" custLinFactNeighborX="509" custLinFactNeighborY="-100000">
        <dgm:presLayoutVars>
          <dgm:chMax val="0"/>
          <dgm:bulletEnabled val="1"/>
        </dgm:presLayoutVars>
      </dgm:prSet>
      <dgm:spPr/>
    </dgm:pt>
  </dgm:ptLst>
  <dgm:cxnLst>
    <dgm:cxn modelId="{7E1AFE0A-F436-4DAE-8B04-7EC857D2508F}" srcId="{1F222C28-5396-45A3-8015-0620B95CD844}" destId="{E3694E66-9B21-43F1-B4CB-057ACF09EC37}" srcOrd="6" destOrd="0" parTransId="{4CE38F26-1D3D-4F21-A5A8-FF1010450B29}" sibTransId="{222CD383-9FEE-4CA4-A083-F34D6CD5B06E}"/>
    <dgm:cxn modelId="{79875834-F783-4511-9715-B748C548BEED}" type="presOf" srcId="{E3694E66-9B21-43F1-B4CB-057ACF09EC37}" destId="{E136E394-0C2D-4FC6-A076-CEF112033639}" srcOrd="0" destOrd="0" presId="urn:microsoft.com/office/officeart/2005/8/layout/vList2"/>
    <dgm:cxn modelId="{9BF7483A-A02D-4977-A709-F105E33FB6BD}" type="presOf" srcId="{1F222C28-5396-45A3-8015-0620B95CD844}" destId="{7C7368DD-1015-488D-B3F8-EB48BBF8712A}" srcOrd="0" destOrd="0" presId="urn:microsoft.com/office/officeart/2005/8/layout/vList2"/>
    <dgm:cxn modelId="{DF3DE760-31A1-490F-9276-F3BFA36AA179}" type="presOf" srcId="{FC956A75-674A-4D8B-B8C8-4A8355DB4EFB}" destId="{A3902CC3-F366-4E1C-B88F-31479EC1609F}" srcOrd="0" destOrd="0" presId="urn:microsoft.com/office/officeart/2005/8/layout/vList2"/>
    <dgm:cxn modelId="{C6045665-E68D-45C5-BC2D-84A678C9887A}" type="presOf" srcId="{1D27D3CA-CAEA-4D98-A075-A6D94BA385B4}" destId="{9AEE8493-456F-4AE9-87AA-E1600DB51158}" srcOrd="0" destOrd="0" presId="urn:microsoft.com/office/officeart/2005/8/layout/vList2"/>
    <dgm:cxn modelId="{A35FC86A-4E45-461C-BFF0-E0E1F7E26D7D}" srcId="{1F222C28-5396-45A3-8015-0620B95CD844}" destId="{6CEF9767-D045-48CE-8A94-A565A152D1F9}" srcOrd="4" destOrd="0" parTransId="{6C96BF6B-8A62-435D-A21D-A68CD30760C8}" sibTransId="{319D5092-EABE-4373-A0BB-FCCF2FFC8386}"/>
    <dgm:cxn modelId="{03FFBE4B-BD8D-4A99-B310-A09ECCB0A221}" srcId="{1F222C28-5396-45A3-8015-0620B95CD844}" destId="{9392C14A-827B-4091-940B-2513FD27E095}" srcOrd="2" destOrd="0" parTransId="{F51D77E7-523F-4376-9472-D2F45FD816AE}" sibTransId="{323F03D0-00E6-404A-B043-857F0D6ABBEE}"/>
    <dgm:cxn modelId="{4D793E50-3EC3-447B-9430-944DFD3D3843}" type="presOf" srcId="{C5F5FF34-62E4-44D4-A0B3-308AACCBD19E}" destId="{ADB1ACB1-F069-4A93-AD02-A9D5A045A3AB}" srcOrd="0" destOrd="0" presId="urn:microsoft.com/office/officeart/2005/8/layout/vList2"/>
    <dgm:cxn modelId="{2EC62873-E0C8-4259-957E-EEB65C9DBB39}" srcId="{1F222C28-5396-45A3-8015-0620B95CD844}" destId="{FC956A75-674A-4D8B-B8C8-4A8355DB4EFB}" srcOrd="3" destOrd="0" parTransId="{8BA95372-F759-4D2F-B889-CA11C0A185AA}" sibTransId="{63F2CEA5-7134-4A92-AB7F-807F40F7DD45}"/>
    <dgm:cxn modelId="{FDB21876-3B54-421B-8DBF-E06998413058}" srcId="{1F222C28-5396-45A3-8015-0620B95CD844}" destId="{B4662143-BAD4-4EBE-BF1C-FCBA502C29E2}" srcOrd="0" destOrd="0" parTransId="{EBD2B901-DC38-4D2B-9C33-06F31C0FB23E}" sibTransId="{2745E0D6-127B-443C-8E34-A6328AE1263A}"/>
    <dgm:cxn modelId="{4ECBA458-D109-41C4-9F19-DEE1CE9EA5C1}" srcId="{1F222C28-5396-45A3-8015-0620B95CD844}" destId="{C5F5FF34-62E4-44D4-A0B3-308AACCBD19E}" srcOrd="5" destOrd="0" parTransId="{87C04C46-8A91-4FBA-B19F-8BB76DDB3BAC}" sibTransId="{C8438CE5-DE5F-4928-BB59-95399F6E5568}"/>
    <dgm:cxn modelId="{954A88E5-D125-4DE9-8EAD-A63C4D085202}" srcId="{1F222C28-5396-45A3-8015-0620B95CD844}" destId="{1D27D3CA-CAEA-4D98-A075-A6D94BA385B4}" srcOrd="1" destOrd="0" parTransId="{AA60997E-4668-427A-A8EA-5085A56D79AD}" sibTransId="{6564B66F-A7B9-4B24-AE41-A633B567096D}"/>
    <dgm:cxn modelId="{2FCAD1F2-1777-4F7A-82B8-1DC52C3E1A77}" type="presOf" srcId="{9392C14A-827B-4091-940B-2513FD27E095}" destId="{FDE6D540-B562-41CC-B4B5-202D530C55F4}" srcOrd="0" destOrd="0" presId="urn:microsoft.com/office/officeart/2005/8/layout/vList2"/>
    <dgm:cxn modelId="{3D9BDDF4-1A34-4AB4-8F8A-B6C58966568B}" type="presOf" srcId="{6CEF9767-D045-48CE-8A94-A565A152D1F9}" destId="{40D68E72-0870-459E-A4A6-901CB7E17A6B}" srcOrd="0" destOrd="0" presId="urn:microsoft.com/office/officeart/2005/8/layout/vList2"/>
    <dgm:cxn modelId="{DEF2B5FF-4468-42DA-9C22-A6DA4D32F35E}" type="presOf" srcId="{B4662143-BAD4-4EBE-BF1C-FCBA502C29E2}" destId="{CC398C0C-3B73-4C57-9528-B07934ECECA3}" srcOrd="0" destOrd="0" presId="urn:microsoft.com/office/officeart/2005/8/layout/vList2"/>
    <dgm:cxn modelId="{0C8C9D65-D200-4106-A30F-010AD4B232EC}" type="presParOf" srcId="{7C7368DD-1015-488D-B3F8-EB48BBF8712A}" destId="{CC398C0C-3B73-4C57-9528-B07934ECECA3}" srcOrd="0" destOrd="0" presId="urn:microsoft.com/office/officeart/2005/8/layout/vList2"/>
    <dgm:cxn modelId="{C59BCA8B-DD22-4E35-92D8-C5E5C4121269}" type="presParOf" srcId="{7C7368DD-1015-488D-B3F8-EB48BBF8712A}" destId="{A1DE862B-E729-4C8C-A3C7-9450EB405FB6}" srcOrd="1" destOrd="0" presId="urn:microsoft.com/office/officeart/2005/8/layout/vList2"/>
    <dgm:cxn modelId="{39424431-7F41-43BE-9AE7-54B0FA83F36A}" type="presParOf" srcId="{7C7368DD-1015-488D-B3F8-EB48BBF8712A}" destId="{9AEE8493-456F-4AE9-87AA-E1600DB51158}" srcOrd="2" destOrd="0" presId="urn:microsoft.com/office/officeart/2005/8/layout/vList2"/>
    <dgm:cxn modelId="{7C8A7AAF-C20D-4176-AE52-1743B8F1D7AA}" type="presParOf" srcId="{7C7368DD-1015-488D-B3F8-EB48BBF8712A}" destId="{74CA97E2-8B01-4241-A5C4-FBEA89CB854D}" srcOrd="3" destOrd="0" presId="urn:microsoft.com/office/officeart/2005/8/layout/vList2"/>
    <dgm:cxn modelId="{3AACFBE4-73E7-41F2-8F68-50A2F054A809}" type="presParOf" srcId="{7C7368DD-1015-488D-B3F8-EB48BBF8712A}" destId="{FDE6D540-B562-41CC-B4B5-202D530C55F4}" srcOrd="4" destOrd="0" presId="urn:microsoft.com/office/officeart/2005/8/layout/vList2"/>
    <dgm:cxn modelId="{69DAEAC9-A50A-4FE8-B876-A7BF7F722FD0}" type="presParOf" srcId="{7C7368DD-1015-488D-B3F8-EB48BBF8712A}" destId="{0C1F16D7-45DC-4772-A2F0-0AA8F3C33849}" srcOrd="5" destOrd="0" presId="urn:microsoft.com/office/officeart/2005/8/layout/vList2"/>
    <dgm:cxn modelId="{D48A05C0-84FE-4833-8969-55B612118C63}" type="presParOf" srcId="{7C7368DD-1015-488D-B3F8-EB48BBF8712A}" destId="{A3902CC3-F366-4E1C-B88F-31479EC1609F}" srcOrd="6" destOrd="0" presId="urn:microsoft.com/office/officeart/2005/8/layout/vList2"/>
    <dgm:cxn modelId="{B7A72354-5EF8-4250-94AE-D5FC2A548467}" type="presParOf" srcId="{7C7368DD-1015-488D-B3F8-EB48BBF8712A}" destId="{039FA69D-047F-4B39-B0D8-9AB8BCF2DE29}" srcOrd="7" destOrd="0" presId="urn:microsoft.com/office/officeart/2005/8/layout/vList2"/>
    <dgm:cxn modelId="{F2079CAF-59AA-412E-9E9F-D864A5BED0E1}" type="presParOf" srcId="{7C7368DD-1015-488D-B3F8-EB48BBF8712A}" destId="{40D68E72-0870-459E-A4A6-901CB7E17A6B}" srcOrd="8" destOrd="0" presId="urn:microsoft.com/office/officeart/2005/8/layout/vList2"/>
    <dgm:cxn modelId="{118916CE-FFE2-4F59-89D7-83F060D9F4D4}" type="presParOf" srcId="{7C7368DD-1015-488D-B3F8-EB48BBF8712A}" destId="{BF4D33F8-7314-4AE0-9A19-87A2FC565C80}" srcOrd="9" destOrd="0" presId="urn:microsoft.com/office/officeart/2005/8/layout/vList2"/>
    <dgm:cxn modelId="{63A78690-6B69-4605-B6A0-ABE839224AB6}" type="presParOf" srcId="{7C7368DD-1015-488D-B3F8-EB48BBF8712A}" destId="{ADB1ACB1-F069-4A93-AD02-A9D5A045A3AB}" srcOrd="10" destOrd="0" presId="urn:microsoft.com/office/officeart/2005/8/layout/vList2"/>
    <dgm:cxn modelId="{67A2F38A-7FC6-49F8-8512-32F91604DB6D}" type="presParOf" srcId="{7C7368DD-1015-488D-B3F8-EB48BBF8712A}" destId="{F60BCCA8-C6F0-4239-B4C8-C99B17FD60F2}" srcOrd="11" destOrd="0" presId="urn:microsoft.com/office/officeart/2005/8/layout/vList2"/>
    <dgm:cxn modelId="{81F78DB3-8E5E-4E55-A936-8C3DF4D596CD}" type="presParOf" srcId="{7C7368DD-1015-488D-B3F8-EB48BBF8712A}" destId="{E136E394-0C2D-4FC6-A076-CEF112033639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7220611-8FE1-4440-8C8D-71ABE717A008}">
      <dsp:nvSpPr>
        <dsp:cNvPr id="0" name=""/>
        <dsp:cNvSpPr/>
      </dsp:nvSpPr>
      <dsp:spPr>
        <a:xfrm>
          <a:off x="834425" y="971"/>
          <a:ext cx="1564548" cy="9387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marL="0" lvl="0" indent="0" algn="ctr" defTabSz="400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900" b="1" kern="1200" dirty="0"/>
            <a:t>NOTE: WE MAY NOT SERVE FOOD FREE OF ALLERGENS. PLEASE ADVISE THE HOTEL STAFF IF YOU HAVE ANY FOOD ALLERGIES OR </a:t>
          </a:r>
          <a:r>
            <a:rPr lang="en-US" sz="900" b="1" kern="1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INTOLERANCES</a:t>
          </a:r>
          <a:r>
            <a:rPr lang="en-US" sz="900" b="1" kern="1200" dirty="0"/>
            <a:t> PRIOR TO PLACING AN ORDER</a:t>
          </a:r>
          <a:r>
            <a:rPr lang="en-US" sz="1000" b="1" kern="1200" dirty="0"/>
            <a:t>. </a:t>
          </a:r>
        </a:p>
      </dsp:txBody>
      <dsp:txXfrm>
        <a:off x="834425" y="971"/>
        <a:ext cx="1564548" cy="938729"/>
      </dsp:txXfrm>
    </dsp:sp>
    <dsp:sp modelId="{EFBECD42-DC15-4478-8409-BC19A523AF68}">
      <dsp:nvSpPr>
        <dsp:cNvPr id="0" name=""/>
        <dsp:cNvSpPr/>
      </dsp:nvSpPr>
      <dsp:spPr>
        <a:xfrm>
          <a:off x="2555429" y="971"/>
          <a:ext cx="1564548" cy="9387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/>
            <a:t>Location: 34th street Swansea, South Wales </a:t>
          </a:r>
        </a:p>
      </dsp:txBody>
      <dsp:txXfrm>
        <a:off x="2555429" y="971"/>
        <a:ext cx="1564548" cy="938729"/>
      </dsp:txXfrm>
    </dsp:sp>
    <dsp:sp modelId="{872DB69D-8970-4BFF-87DE-F5F0D8E782B6}">
      <dsp:nvSpPr>
        <dsp:cNvPr id="0" name=""/>
        <dsp:cNvSpPr/>
      </dsp:nvSpPr>
      <dsp:spPr>
        <a:xfrm>
          <a:off x="4276433" y="971"/>
          <a:ext cx="1564548" cy="9387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/>
            <a:t>Opening and Closing Time: </a:t>
          </a:r>
        </a:p>
      </dsp:txBody>
      <dsp:txXfrm>
        <a:off x="4276433" y="971"/>
        <a:ext cx="1564548" cy="938729"/>
      </dsp:txXfrm>
    </dsp:sp>
    <dsp:sp modelId="{DA3A4873-35CA-40A5-8832-A40D9245AA1F}">
      <dsp:nvSpPr>
        <dsp:cNvPr id="0" name=""/>
        <dsp:cNvSpPr/>
      </dsp:nvSpPr>
      <dsp:spPr>
        <a:xfrm>
          <a:off x="834425" y="1096155"/>
          <a:ext cx="1564548" cy="9387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Monday to Friday  </a:t>
          </a:r>
        </a:p>
      </dsp:txBody>
      <dsp:txXfrm>
        <a:off x="834425" y="1096155"/>
        <a:ext cx="1564548" cy="938729"/>
      </dsp:txXfrm>
    </dsp:sp>
    <dsp:sp modelId="{2AF3A397-4D8E-4921-8E24-B0B1C8DBED9C}">
      <dsp:nvSpPr>
        <dsp:cNvPr id="0" name=""/>
        <dsp:cNvSpPr/>
      </dsp:nvSpPr>
      <dsp:spPr>
        <a:xfrm>
          <a:off x="2555429" y="1096155"/>
          <a:ext cx="1564548" cy="9387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5am-11pm </a:t>
          </a:r>
        </a:p>
      </dsp:txBody>
      <dsp:txXfrm>
        <a:off x="2555429" y="1096155"/>
        <a:ext cx="1564548" cy="938729"/>
      </dsp:txXfrm>
    </dsp:sp>
    <dsp:sp modelId="{86DA6C82-50B9-4762-AFB8-B80532082794}">
      <dsp:nvSpPr>
        <dsp:cNvPr id="0" name=""/>
        <dsp:cNvSpPr/>
      </dsp:nvSpPr>
      <dsp:spPr>
        <a:xfrm>
          <a:off x="4276433" y="1096155"/>
          <a:ext cx="1564548" cy="9387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Saturday and Sunday </a:t>
          </a:r>
        </a:p>
      </dsp:txBody>
      <dsp:txXfrm>
        <a:off x="4276433" y="1096155"/>
        <a:ext cx="1564548" cy="938729"/>
      </dsp:txXfrm>
    </dsp:sp>
    <dsp:sp modelId="{A8854442-3BDF-47ED-A00F-2DEB3BF17F12}">
      <dsp:nvSpPr>
        <dsp:cNvPr id="0" name=""/>
        <dsp:cNvSpPr/>
      </dsp:nvSpPr>
      <dsp:spPr>
        <a:xfrm>
          <a:off x="834425" y="2191339"/>
          <a:ext cx="1564548" cy="9387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7am-9pm </a:t>
          </a:r>
        </a:p>
      </dsp:txBody>
      <dsp:txXfrm>
        <a:off x="834425" y="2191339"/>
        <a:ext cx="1564548" cy="938729"/>
      </dsp:txXfrm>
    </dsp:sp>
    <dsp:sp modelId="{006717EA-55D6-43C3-B570-6C8DA9816902}">
      <dsp:nvSpPr>
        <dsp:cNvPr id="0" name=""/>
        <dsp:cNvSpPr/>
      </dsp:nvSpPr>
      <dsp:spPr>
        <a:xfrm>
          <a:off x="2555429" y="2191339"/>
          <a:ext cx="1564548" cy="9387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/>
            <a:t>Delivery only </a:t>
          </a:r>
        </a:p>
      </dsp:txBody>
      <dsp:txXfrm>
        <a:off x="2555429" y="2191339"/>
        <a:ext cx="1564548" cy="938729"/>
      </dsp:txXfrm>
    </dsp:sp>
    <dsp:sp modelId="{EB6BE852-9952-4B00-BE42-20CE6D8AD83B}">
      <dsp:nvSpPr>
        <dsp:cNvPr id="0" name=""/>
        <dsp:cNvSpPr/>
      </dsp:nvSpPr>
      <dsp:spPr>
        <a:xfrm>
          <a:off x="4276433" y="2191339"/>
          <a:ext cx="1564548" cy="9387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/>
            <a:t>Pay cash on delivery </a:t>
          </a:r>
        </a:p>
      </dsp:txBody>
      <dsp:txXfrm>
        <a:off x="4276433" y="2191339"/>
        <a:ext cx="1564548" cy="938729"/>
      </dsp:txXfrm>
    </dsp:sp>
    <dsp:sp modelId="{5D513C42-DDF4-4A65-91C6-0B61766F6D1E}">
      <dsp:nvSpPr>
        <dsp:cNvPr id="0" name=""/>
        <dsp:cNvSpPr/>
      </dsp:nvSpPr>
      <dsp:spPr>
        <a:xfrm>
          <a:off x="1288512" y="3286524"/>
          <a:ext cx="4098382" cy="9387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000" b="1" kern="1200" dirty="0"/>
            <a:t>We also offer outside catering on events</a:t>
          </a:r>
        </a:p>
      </dsp:txBody>
      <dsp:txXfrm>
        <a:off x="1288512" y="3286524"/>
        <a:ext cx="4098382" cy="9387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398C0C-3B73-4C57-9528-B07934ECECA3}">
      <dsp:nvSpPr>
        <dsp:cNvPr id="0" name=""/>
        <dsp:cNvSpPr/>
      </dsp:nvSpPr>
      <dsp:spPr>
        <a:xfrm>
          <a:off x="0" y="0"/>
          <a:ext cx="5671895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1" kern="1200" dirty="0"/>
            <a:t>Blackened chicken......................................................................£10.00</a:t>
          </a:r>
          <a:endParaRPr lang="en-US" sz="1700" kern="1200" dirty="0"/>
        </a:p>
      </dsp:txBody>
      <dsp:txXfrm>
        <a:off x="33012" y="33012"/>
        <a:ext cx="5605871" cy="610236"/>
      </dsp:txXfrm>
    </dsp:sp>
    <dsp:sp modelId="{9AEE8493-456F-4AE9-87AA-E1600DB51158}">
      <dsp:nvSpPr>
        <dsp:cNvPr id="0" name=""/>
        <dsp:cNvSpPr/>
      </dsp:nvSpPr>
      <dsp:spPr>
        <a:xfrm>
          <a:off x="0" y="544684"/>
          <a:ext cx="5671895" cy="45051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i="1" kern="1200" dirty="0"/>
            <a:t>Organic house greens/fresh </a:t>
          </a:r>
          <a:r>
            <a:rPr lang="en-US" sz="1700" i="1" kern="1200" dirty="0" err="1"/>
            <a:t>mozarella</a:t>
          </a:r>
          <a:r>
            <a:rPr lang="en-US" sz="1700" i="1" kern="1200" dirty="0"/>
            <a:t> ………………………£10.00</a:t>
          </a:r>
          <a:endParaRPr lang="en-US" sz="1700" kern="1200" dirty="0"/>
        </a:p>
      </dsp:txBody>
      <dsp:txXfrm>
        <a:off x="21992" y="566676"/>
        <a:ext cx="5627911" cy="406533"/>
      </dsp:txXfrm>
    </dsp:sp>
    <dsp:sp modelId="{FDE6D540-B562-41CC-B4B5-202D530C55F4}">
      <dsp:nvSpPr>
        <dsp:cNvPr id="0" name=""/>
        <dsp:cNvSpPr/>
      </dsp:nvSpPr>
      <dsp:spPr>
        <a:xfrm>
          <a:off x="0" y="1047759"/>
          <a:ext cx="5671895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1" kern="1200" dirty="0"/>
            <a:t>Salad dressings ….......................................................£10.00</a:t>
          </a:r>
          <a:endParaRPr lang="en-US" sz="1700" kern="1200" dirty="0"/>
        </a:p>
      </dsp:txBody>
      <dsp:txXfrm>
        <a:off x="33012" y="1080771"/>
        <a:ext cx="5605871" cy="610236"/>
      </dsp:txXfrm>
    </dsp:sp>
    <dsp:sp modelId="{A3902CC3-F366-4E1C-B88F-31479EC1609F}">
      <dsp:nvSpPr>
        <dsp:cNvPr id="0" name=""/>
        <dsp:cNvSpPr/>
      </dsp:nvSpPr>
      <dsp:spPr>
        <a:xfrm>
          <a:off x="0" y="1810370"/>
          <a:ext cx="5671895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0" kern="120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rPr>
            <a:t>SOFT DRINKS </a:t>
          </a:r>
          <a:endParaRPr lang="en-US" sz="2400" i="0" kern="1200" dirty="0">
            <a:solidFill>
              <a:srgbClr val="FF0000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</a:endParaRPr>
        </a:p>
      </dsp:txBody>
      <dsp:txXfrm>
        <a:off x="33012" y="1843382"/>
        <a:ext cx="5605871" cy="610236"/>
      </dsp:txXfrm>
    </dsp:sp>
    <dsp:sp modelId="{40D68E72-0870-459E-A4A6-901CB7E17A6B}">
      <dsp:nvSpPr>
        <dsp:cNvPr id="0" name=""/>
        <dsp:cNvSpPr/>
      </dsp:nvSpPr>
      <dsp:spPr>
        <a:xfrm>
          <a:off x="0" y="2549095"/>
          <a:ext cx="5671895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Sparkling Water 250 ML       			     £</a:t>
          </a:r>
          <a:r>
            <a:rPr lang="en-US" sz="1700" b="1" kern="1200" dirty="0"/>
            <a:t>5.00</a:t>
          </a:r>
        </a:p>
      </dsp:txBody>
      <dsp:txXfrm>
        <a:off x="33012" y="2582107"/>
        <a:ext cx="5605871" cy="610236"/>
      </dsp:txXfrm>
    </dsp:sp>
    <dsp:sp modelId="{ADB1ACB1-F069-4A93-AD02-A9D5A045A3AB}">
      <dsp:nvSpPr>
        <dsp:cNvPr id="0" name=""/>
        <dsp:cNvSpPr/>
      </dsp:nvSpPr>
      <dsp:spPr>
        <a:xfrm>
          <a:off x="0" y="3290349"/>
          <a:ext cx="5671895" cy="6762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Soda                                                                                        £</a:t>
          </a:r>
          <a:r>
            <a:rPr lang="en-US" sz="1700" b="1" kern="1200" dirty="0"/>
            <a:t>2.25 </a:t>
          </a:r>
        </a:p>
      </dsp:txBody>
      <dsp:txXfrm>
        <a:off x="33012" y="3323361"/>
        <a:ext cx="5605871" cy="610236"/>
      </dsp:txXfrm>
    </dsp:sp>
    <dsp:sp modelId="{E136E394-0C2D-4FC6-A076-CEF112033639}">
      <dsp:nvSpPr>
        <dsp:cNvPr id="0" name=""/>
        <dsp:cNvSpPr/>
      </dsp:nvSpPr>
      <dsp:spPr>
        <a:xfrm>
          <a:off x="0" y="3881676"/>
          <a:ext cx="5671895" cy="57764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Still Water 250 ML   			                    £</a:t>
          </a:r>
          <a:r>
            <a:rPr lang="en-US" sz="1700" b="1" kern="1200" dirty="0"/>
            <a:t>1.50</a:t>
          </a:r>
        </a:p>
      </dsp:txBody>
      <dsp:txXfrm>
        <a:off x="28198" y="3909874"/>
        <a:ext cx="5615499" cy="5212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4441CA-E5C5-4515-8184-CCB24FF9E7B2}" type="datetimeFigureOut">
              <a:rPr lang="en-US" smtClean="0"/>
              <a:t>11/18/2022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7690B3-829D-435B-8530-D0F7C296573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55694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9FBDBC-6454-41F5-B689-539BEEBD30D4}" type="datetime1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Merry Christmas and Happy New year!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09E76-7F0A-4BE0-92E3-7E16F93955E0}" type="datetime1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Merry Christmas and Happy New year!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6425D-5AC8-4280-AB90-595B562EEFFB}" type="datetime1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Merry Christmas and Happy New year!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77CE59-6342-46F2-92BF-DB2E047CB999}" type="datetime1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Merry Christmas and Happy New year!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DE7A50-6D2D-4624-A1DF-1A4FED557D87}" type="datetime1">
              <a:rPr lang="en-US" smtClean="0"/>
              <a:t>11/18/2022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Merry Christmas and Happy New year!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C21342-BC25-4726-844A-2C5AC97C1A6A}" type="datetime1">
              <a:rPr lang="en-US" smtClean="0"/>
              <a:t>11/18/2022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Merry Christmas and Happy New year!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B5947C-9249-4632-952E-CBCA3861B9F0}" type="datetime1">
              <a:rPr lang="en-US" smtClean="0"/>
              <a:t>11/18/2022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Merry Christmas and Happy New year!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B7C9C4-E370-44D7-BC91-36DB0030BD2B}" type="datetime1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Merry Christmas and Happy New year!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BC4954-90FA-4053-8DAD-7E6482B45227}" type="datetime1">
              <a:rPr lang="en-US" smtClean="0"/>
              <a:t>11/18/2022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Merry Christmas and Happy New year!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8F3DE4-EF4D-4CB9-811C-D055A9F5AAAF}" type="datetime1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Merry Christmas and Happy New year!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57A8E1-05AB-4C13-8663-9A7C8E6DB842}" type="datetime1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Merry Christmas and Happy New year!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2EEB22-4ED3-409B-B5F2-B1AA55D17F42}" type="datetime1">
              <a:rPr lang="en-US" smtClean="0"/>
              <a:t>11/18/2022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Merry Christmas and Happy New year!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13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12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Relationship Id="rId14" Type="http://schemas.openxmlformats.org/officeDocument/2006/relationships/hyperlink" Target="https://withtwospoons.com/category/soups-and-stews/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175829E-0133-D835-F956-C9004578FB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Merry Christmas and Happy New year!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C0B76C-747E-F6E3-6BF8-ECA2B4C79829}"/>
              </a:ext>
            </a:extLst>
          </p:cNvPr>
          <p:cNvSpPr txBox="1"/>
          <p:nvPr/>
        </p:nvSpPr>
        <p:spPr>
          <a:xfrm>
            <a:off x="2418735" y="2228671"/>
            <a:ext cx="738402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latin typeface="Elephant Pro" panose="020B0604020202020204" pitchFamily="2" charset="0"/>
              </a:rPr>
              <a:t>Student name: Gayle Oduro-Donkor</a:t>
            </a:r>
          </a:p>
          <a:p>
            <a:pPr algn="ctr"/>
            <a:r>
              <a:rPr lang="en-GB" sz="2800" b="1" dirty="0">
                <a:latin typeface="Elephant Pro" panose="020B0604020202020204" pitchFamily="2" charset="0"/>
              </a:rPr>
              <a:t>Student ID: 2128509 </a:t>
            </a:r>
          </a:p>
          <a:p>
            <a:pPr algn="ctr"/>
            <a:r>
              <a:rPr lang="en-GB" sz="2800" b="1" dirty="0">
                <a:latin typeface="Elephant Pro" panose="020B0604020202020204" pitchFamily="2" charset="0"/>
              </a:rPr>
              <a:t>Tutor name: Steve Jones </a:t>
            </a:r>
          </a:p>
          <a:p>
            <a:pPr algn="ctr"/>
            <a:r>
              <a:rPr lang="en-GB" sz="2800" b="1" dirty="0">
                <a:latin typeface="Elephant Pro" panose="020B0604020202020204" pitchFamily="2" charset="0"/>
              </a:rPr>
              <a:t>Module number: BMIH4002 </a:t>
            </a:r>
          </a:p>
        </p:txBody>
      </p:sp>
    </p:spTree>
    <p:extLst>
      <p:ext uri="{BB962C8B-B14F-4D97-AF65-F5344CB8AC3E}">
        <p14:creationId xmlns:p14="http://schemas.microsoft.com/office/powerpoint/2010/main" val="13412211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1191" descr="A picture containing plant&#10;&#10;Description automatically generated">
            <a:extLst>
              <a:ext uri="{FF2B5EF4-FFF2-40B4-BE49-F238E27FC236}">
                <a16:creationId xmlns:a16="http://schemas.microsoft.com/office/drawing/2014/main" id="{CBEEC419-117A-8442-7B76-16903483A3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1974" y="795769"/>
            <a:ext cx="3256907" cy="282313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83A86ABE-E15A-5916-5D33-0B9A7C53255A}"/>
              </a:ext>
            </a:extLst>
          </p:cNvPr>
          <p:cNvSpPr txBox="1"/>
          <p:nvPr/>
        </p:nvSpPr>
        <p:spPr>
          <a:xfrm>
            <a:off x="4033493" y="0"/>
            <a:ext cx="501378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TRINITY HOTEL</a:t>
            </a:r>
          </a:p>
          <a:p>
            <a:pPr algn="ctr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CHRISTMAS MENU</a:t>
            </a:r>
          </a:p>
        </p:txBody>
      </p:sp>
      <p:pic>
        <p:nvPicPr>
          <p:cNvPr id="1026" name="Picture 2" descr="Second Life Marketplace - RE Old Wood Merry Christmas Signs ...">
            <a:extLst>
              <a:ext uri="{FF2B5EF4-FFF2-40B4-BE49-F238E27FC236}">
                <a16:creationId xmlns:a16="http://schemas.microsoft.com/office/drawing/2014/main" id="{987B88CD-94FC-64FC-8B15-3DE05067BB5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30" t="8466" b="10156"/>
          <a:stretch/>
        </p:blipFill>
        <p:spPr bwMode="auto">
          <a:xfrm>
            <a:off x="8742071" y="-46712"/>
            <a:ext cx="2533457" cy="1684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C5D03D0A-3FF2-AEFF-173C-9FFA3716B97F}"/>
              </a:ext>
            </a:extLst>
          </p:cNvPr>
          <p:cNvSpPr/>
          <p:nvPr/>
        </p:nvSpPr>
        <p:spPr>
          <a:xfrm>
            <a:off x="215758" y="795769"/>
            <a:ext cx="7635470" cy="578218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 sz="2000" b="1" dirty="0">
                <a:solidFill>
                  <a:srgbClr val="FF0000"/>
                </a:solidFill>
              </a:rPr>
              <a:t>STARTERS</a:t>
            </a:r>
          </a:p>
          <a:p>
            <a:pPr lvl="0">
              <a:buChar char="•"/>
            </a:pPr>
            <a:r>
              <a:rPr lang="en-US" dirty="0"/>
              <a:t>Cloudy Lemonade                                                 			£</a:t>
            </a:r>
            <a:r>
              <a:rPr lang="en-US" b="1" dirty="0"/>
              <a:t>4.25</a:t>
            </a:r>
          </a:p>
          <a:p>
            <a:pPr lvl="0">
              <a:buChar char="•"/>
            </a:pPr>
            <a:r>
              <a:rPr lang="en-US" dirty="0"/>
              <a:t>Olives                                                                           		£</a:t>
            </a:r>
            <a:r>
              <a:rPr lang="en-US" b="1" dirty="0"/>
              <a:t>3.25</a:t>
            </a:r>
          </a:p>
          <a:p>
            <a:pPr lvl="0">
              <a:buChar char="•"/>
            </a:pPr>
            <a:r>
              <a:rPr lang="en-US" dirty="0"/>
              <a:t>Halloumi Fries                                            			£</a:t>
            </a:r>
            <a:r>
              <a:rPr lang="en-US" b="1" dirty="0"/>
              <a:t>5.00 </a:t>
            </a:r>
            <a:r>
              <a:rPr lang="en-US" dirty="0"/>
              <a:t> </a:t>
            </a:r>
          </a:p>
          <a:p>
            <a:pPr lvl="0">
              <a:buChar char="•"/>
            </a:pPr>
            <a:r>
              <a:rPr lang="en-US" dirty="0"/>
              <a:t>Breaded Garlic Mushrooms                         			£</a:t>
            </a:r>
            <a:r>
              <a:rPr lang="en-US" b="1" dirty="0"/>
              <a:t>5.00</a:t>
            </a:r>
          </a:p>
          <a:p>
            <a:pPr lvl="0">
              <a:buChar char="•"/>
            </a:pPr>
            <a:r>
              <a:rPr lang="en-US" dirty="0"/>
              <a:t>Containing aioli 690 calories </a:t>
            </a:r>
          </a:p>
          <a:p>
            <a:pPr lvl="0">
              <a:buChar char="•"/>
            </a:pPr>
            <a:r>
              <a:rPr lang="en-US" dirty="0"/>
              <a:t>Salt and Pepper Calamari                              			£</a:t>
            </a:r>
            <a:r>
              <a:rPr lang="en-US" b="1" dirty="0"/>
              <a:t>6.50</a:t>
            </a:r>
          </a:p>
          <a:p>
            <a:pPr lvl="0"/>
            <a:endParaRPr lang="en-US" sz="2000" b="1" dirty="0">
              <a:solidFill>
                <a:srgbClr val="FF0000"/>
              </a:solidFill>
            </a:endParaRPr>
          </a:p>
          <a:p>
            <a:pPr lvl="0"/>
            <a:r>
              <a:rPr lang="en-US" sz="2000" b="1" dirty="0">
                <a:solidFill>
                  <a:srgbClr val="FF0000"/>
                </a:solidFill>
              </a:rPr>
              <a:t>MAINS</a:t>
            </a:r>
          </a:p>
          <a:p>
            <a:pPr lvl="0">
              <a:buChar char="•"/>
            </a:pPr>
            <a:r>
              <a:rPr lang="en-US" dirty="0"/>
              <a:t>Half roasted chicken					£</a:t>
            </a:r>
            <a:r>
              <a:rPr lang="en-US" b="1" dirty="0"/>
              <a:t>12.25</a:t>
            </a:r>
          </a:p>
          <a:p>
            <a:pPr lvl="0">
              <a:buChar char="•"/>
            </a:pPr>
            <a:r>
              <a:rPr lang="en-US" dirty="0"/>
              <a:t>Hollandaise with salmon 					£</a:t>
            </a:r>
            <a:r>
              <a:rPr lang="en-US" b="1" dirty="0"/>
              <a:t>15.25</a:t>
            </a:r>
          </a:p>
          <a:p>
            <a:pPr lvl="0">
              <a:buChar char="•"/>
            </a:pPr>
            <a:r>
              <a:rPr lang="en-US" dirty="0"/>
              <a:t>Spiced Atlantic salmon served with Horseradish/mashed potatoes/sauteed spinach/red pepper sauce		                                                    £</a:t>
            </a:r>
            <a:r>
              <a:rPr lang="en-US" b="1" dirty="0"/>
              <a:t>12.75 </a:t>
            </a:r>
          </a:p>
          <a:p>
            <a:pPr lvl="0"/>
            <a:endParaRPr lang="en-US" sz="2000" b="1" dirty="0">
              <a:solidFill>
                <a:srgbClr val="FF0000"/>
              </a:solidFill>
            </a:endParaRPr>
          </a:p>
          <a:p>
            <a:pPr lvl="0"/>
            <a:r>
              <a:rPr lang="en-US" sz="2000" b="1" dirty="0">
                <a:solidFill>
                  <a:srgbClr val="FF0000"/>
                </a:solidFill>
              </a:rPr>
              <a:t>ENTREES</a:t>
            </a:r>
          </a:p>
          <a:p>
            <a:pPr lvl="0">
              <a:buChar char="•"/>
            </a:pPr>
            <a:r>
              <a:rPr lang="en-US" dirty="0" err="1"/>
              <a:t>Mozarella</a:t>
            </a:r>
            <a:r>
              <a:rPr lang="en-US" dirty="0"/>
              <a:t>						£</a:t>
            </a:r>
            <a:r>
              <a:rPr lang="en-US" b="1" dirty="0"/>
              <a:t>2.50</a:t>
            </a:r>
          </a:p>
          <a:p>
            <a:pPr lvl="0">
              <a:buChar char="•"/>
            </a:pPr>
            <a:r>
              <a:rPr lang="en-US" dirty="0" err="1"/>
              <a:t>Brocolli</a:t>
            </a:r>
            <a:r>
              <a:rPr lang="en-US" dirty="0"/>
              <a:t> Rabe						£</a:t>
            </a:r>
            <a:r>
              <a:rPr lang="en-US" b="1" dirty="0"/>
              <a:t>3.50 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2B25E607-3A68-74B4-9DAD-36CF67A22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794571" y="6247002"/>
            <a:ext cx="5389652" cy="330949"/>
          </a:xfrm>
        </p:spPr>
        <p:txBody>
          <a:bodyPr/>
          <a:lstStyle/>
          <a:p>
            <a:r>
              <a:rPr lang="en-US" sz="2000" b="1" dirty="0">
                <a:solidFill>
                  <a:srgbClr val="FF0000"/>
                </a:solidFill>
              </a:rPr>
              <a:t>Merry Christmas and Happy New year!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C0CF658-8E33-476C-E50D-7C13722BFFF3}"/>
              </a:ext>
            </a:extLst>
          </p:cNvPr>
          <p:cNvSpPr/>
          <p:nvPr/>
        </p:nvSpPr>
        <p:spPr>
          <a:xfrm>
            <a:off x="7752598" y="1815019"/>
            <a:ext cx="4035748" cy="30777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Vegetarian Options  </a:t>
            </a:r>
          </a:p>
          <a:p>
            <a:pPr algn="ctr"/>
            <a:endParaRPr lang="en-US" b="1" dirty="0"/>
          </a:p>
          <a:p>
            <a:r>
              <a:rPr lang="en-US" sz="1200" dirty="0"/>
              <a:t>Vegetable  soup                                               </a:t>
            </a:r>
            <a:r>
              <a:rPr lang="en-US" sz="1200" b="1" dirty="0"/>
              <a:t>£ 6.00</a:t>
            </a:r>
          </a:p>
          <a:p>
            <a:endParaRPr lang="en-US" sz="1200" dirty="0"/>
          </a:p>
          <a:p>
            <a:pPr algn="r"/>
            <a:endParaRPr lang="en-US" sz="1200" dirty="0"/>
          </a:p>
          <a:p>
            <a:r>
              <a:rPr lang="en-US" sz="1200" dirty="0"/>
              <a:t>Grilled </a:t>
            </a:r>
            <a:r>
              <a:rPr lang="en-US" sz="1200" dirty="0" err="1"/>
              <a:t>courgettes</a:t>
            </a:r>
            <a:r>
              <a:rPr lang="en-US" sz="1200" dirty="0"/>
              <a:t> (VG)	</a:t>
            </a:r>
            <a:r>
              <a:rPr lang="en-US" sz="1200" b="1" dirty="0"/>
              <a:t>                       £ 5.00</a:t>
            </a:r>
          </a:p>
          <a:p>
            <a:pPr algn="r"/>
            <a:endParaRPr lang="en-US" sz="1200" dirty="0"/>
          </a:p>
          <a:p>
            <a:r>
              <a:rPr lang="en-US" sz="1200" dirty="0" err="1"/>
              <a:t>Vegeterin</a:t>
            </a:r>
            <a:r>
              <a:rPr lang="en-US" sz="1200" dirty="0"/>
              <a:t> pizza                                                 </a:t>
            </a:r>
            <a:r>
              <a:rPr lang="en-US" sz="1200" b="1" dirty="0"/>
              <a:t>£ 12.00</a:t>
            </a:r>
          </a:p>
          <a:p>
            <a:endParaRPr lang="en-US" sz="1200" dirty="0"/>
          </a:p>
          <a:p>
            <a:endParaRPr lang="en-US" sz="1200" dirty="0"/>
          </a:p>
          <a:p>
            <a:pPr lvl="0"/>
            <a:r>
              <a:rPr lang="en-US" sz="1200" dirty="0"/>
              <a:t>Goat's cheese, arugula, veggies, and charred chilies With a side of garlic bread and a vinaigrette-dressed salad    £ </a:t>
            </a:r>
            <a:r>
              <a:rPr lang="en-US" sz="1200" b="1" dirty="0"/>
              <a:t>11.15</a:t>
            </a:r>
          </a:p>
          <a:p>
            <a:pPr lvl="0"/>
            <a:endParaRPr lang="en-US" sz="1400" b="1" dirty="0">
              <a:solidFill>
                <a:srgbClr val="FF0000"/>
              </a:solidFill>
            </a:endParaRPr>
          </a:p>
          <a:p>
            <a:endParaRPr lang="en-US" sz="1200" dirty="0"/>
          </a:p>
          <a:p>
            <a:pPr algn="r"/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12504241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9C5CCA-4FFD-8976-A75E-5B69FCCF4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9071" y="-107980"/>
            <a:ext cx="3932237" cy="636918"/>
          </a:xfrm>
        </p:spPr>
        <p:txBody>
          <a:bodyPr/>
          <a:lstStyle/>
          <a:p>
            <a:pPr algn="ctr"/>
            <a:r>
              <a:rPr lang="en-US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 Light"/>
              </a:rPr>
              <a:t>SOUPS AND SALADS </a:t>
            </a:r>
            <a:endParaRPr lang="en-US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A8D73DA7-62D3-98E4-3B7A-0A49E65E59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48899811"/>
              </p:ext>
            </p:extLst>
          </p:nvPr>
        </p:nvGraphicFramePr>
        <p:xfrm>
          <a:off x="5883478" y="1969092"/>
          <a:ext cx="6675408" cy="4226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15" name="Text Placeholder 3">
            <a:extLst>
              <a:ext uri="{FF2B5EF4-FFF2-40B4-BE49-F238E27FC236}">
                <a16:creationId xmlns:a16="http://schemas.microsoft.com/office/drawing/2014/main" id="{44EF6542-CD04-4C3B-1D31-ADE33CC97C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85764233"/>
              </p:ext>
            </p:extLst>
          </p:nvPr>
        </p:nvGraphicFramePr>
        <p:xfrm>
          <a:off x="279071" y="528938"/>
          <a:ext cx="5671896" cy="50480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pic>
        <p:nvPicPr>
          <p:cNvPr id="27" name="Picture 27" descr="Paper house and paper trees">
            <a:extLst>
              <a:ext uri="{FF2B5EF4-FFF2-40B4-BE49-F238E27FC236}">
                <a16:creationId xmlns:a16="http://schemas.microsoft.com/office/drawing/2014/main" id="{4525BFB3-2677-E405-EEB3-075B31E1A658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90249" y="-1438"/>
            <a:ext cx="2743200" cy="1828800"/>
          </a:xfrm>
          <a:prstGeom prst="rect">
            <a:avLst/>
          </a:prstGeom>
        </p:spPr>
      </p:pic>
      <p:pic>
        <p:nvPicPr>
          <p:cNvPr id="28" name="Picture 28" descr="A bowl of soup with a spoon&#10;&#10;Description automatically generated">
            <a:extLst>
              <a:ext uri="{FF2B5EF4-FFF2-40B4-BE49-F238E27FC236}">
                <a16:creationId xmlns:a16="http://schemas.microsoft.com/office/drawing/2014/main" id="{E6153C0F-AA1C-8597-20A2-A672E925C10F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837473B0-CC2E-450A-ABE3-18F120FF3D39}">
                <a1611:picAttrSrcUrl xmlns:a1611="http://schemas.microsoft.com/office/drawing/2016/11/main" r:id="rId14"/>
              </a:ext>
            </a:extLst>
          </a:blip>
          <a:stretch>
            <a:fillRect/>
          </a:stretch>
        </p:blipFill>
        <p:spPr>
          <a:xfrm>
            <a:off x="8965721" y="113581"/>
            <a:ext cx="2743200" cy="1648110"/>
          </a:xfrm>
          <a:prstGeom prst="rect">
            <a:avLst/>
          </a:prstGeom>
        </p:spPr>
      </p:pic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1025FD-9587-A23A-CB40-B5C670F81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041292" y="6327504"/>
            <a:ext cx="4114800" cy="365125"/>
          </a:xfrm>
        </p:spPr>
        <p:txBody>
          <a:bodyPr/>
          <a:lstStyle/>
          <a:p>
            <a:r>
              <a:rPr lang="en-US" sz="1800" b="1" dirty="0">
                <a:solidFill>
                  <a:srgbClr val="FF0000"/>
                </a:solidFill>
              </a:rPr>
              <a:t>Merry Christmas and Happy New year!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4D72DA29-BA4D-563D-6813-FD5D18AAF1EA}"/>
              </a:ext>
            </a:extLst>
          </p:cNvPr>
          <p:cNvGrpSpPr/>
          <p:nvPr/>
        </p:nvGrpSpPr>
        <p:grpSpPr>
          <a:xfrm>
            <a:off x="279072" y="5193467"/>
            <a:ext cx="5671895" cy="590911"/>
            <a:chOff x="0" y="4437874"/>
            <a:chExt cx="5671895" cy="590911"/>
          </a:xfrm>
        </p:grpSpPr>
        <p:sp>
          <p:nvSpPr>
            <p:cNvPr id="5" name="Rounded Rectangle 4">
              <a:extLst>
                <a:ext uri="{FF2B5EF4-FFF2-40B4-BE49-F238E27FC236}">
                  <a16:creationId xmlns:a16="http://schemas.microsoft.com/office/drawing/2014/main" id="{D5BC5BEB-2827-418D-2C7A-C72F9C18BEDC}"/>
                </a:ext>
              </a:extLst>
            </p:cNvPr>
            <p:cNvSpPr/>
            <p:nvPr/>
          </p:nvSpPr>
          <p:spPr>
            <a:xfrm>
              <a:off x="0" y="4437874"/>
              <a:ext cx="5671895" cy="590911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6" name="Rounded Rectangle 4">
              <a:extLst>
                <a:ext uri="{FF2B5EF4-FFF2-40B4-BE49-F238E27FC236}">
                  <a16:creationId xmlns:a16="http://schemas.microsoft.com/office/drawing/2014/main" id="{5322D36C-E513-33F5-A67D-C5EEB2CA3F1D}"/>
                </a:ext>
              </a:extLst>
            </p:cNvPr>
            <p:cNvSpPr txBox="1"/>
            <p:nvPr/>
          </p:nvSpPr>
          <p:spPr>
            <a:xfrm>
              <a:off x="28846" y="4466720"/>
              <a:ext cx="5614203" cy="53321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3340" tIns="53340" rIns="53340" bIns="53340" numCol="1" spcCol="1270" anchor="ctr" anchorCtr="0">
              <a:noAutofit/>
            </a:bodyPr>
            <a:lstStyle/>
            <a:p>
              <a:pPr marL="0" lvl="0" indent="0" algn="l"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8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</a:rPr>
                <a:t>Christmas Punch</a:t>
              </a:r>
              <a:r>
                <a:rPr lang="en-GB" sz="1400" dirty="0">
                  <a:effectLst/>
                </a:rPr>
                <a:t> </a:t>
              </a:r>
              <a:r>
                <a:rPr lang="en-US" sz="1400" kern="1200" dirty="0"/>
                <a:t>					              </a:t>
              </a:r>
              <a:r>
                <a:rPr lang="en-US" sz="1400" b="1" dirty="0"/>
                <a:t>4</a:t>
              </a:r>
              <a:r>
                <a:rPr lang="en-US" sz="1400" b="1" kern="1200" dirty="0"/>
                <a:t>.50</a:t>
              </a:r>
            </a:p>
          </p:txBody>
        </p:sp>
      </p:grpSp>
      <p:grpSp>
        <p:nvGrpSpPr>
          <p:cNvPr id="7" name="Group 6">
            <a:extLst>
              <a:ext uri="{FF2B5EF4-FFF2-40B4-BE49-F238E27FC236}">
                <a16:creationId xmlns:a16="http://schemas.microsoft.com/office/drawing/2014/main" id="{31FD28E6-3E99-C334-8749-EBD59E4E737D}"/>
              </a:ext>
            </a:extLst>
          </p:cNvPr>
          <p:cNvGrpSpPr/>
          <p:nvPr/>
        </p:nvGrpSpPr>
        <p:grpSpPr>
          <a:xfrm>
            <a:off x="259751" y="5811807"/>
            <a:ext cx="5671895" cy="590911"/>
            <a:chOff x="0" y="4437874"/>
            <a:chExt cx="5671895" cy="590911"/>
          </a:xfrm>
        </p:grpSpPr>
        <p:sp>
          <p:nvSpPr>
            <p:cNvPr id="8" name="Rounded Rectangle 7">
              <a:extLst>
                <a:ext uri="{FF2B5EF4-FFF2-40B4-BE49-F238E27FC236}">
                  <a16:creationId xmlns:a16="http://schemas.microsoft.com/office/drawing/2014/main" id="{15C092FF-96CA-F945-161A-F3833189C36A}"/>
                </a:ext>
              </a:extLst>
            </p:cNvPr>
            <p:cNvSpPr/>
            <p:nvPr/>
          </p:nvSpPr>
          <p:spPr>
            <a:xfrm>
              <a:off x="0" y="4437874"/>
              <a:ext cx="5671895" cy="590911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9" name="Rounded Rectangle 4">
              <a:extLst>
                <a:ext uri="{FF2B5EF4-FFF2-40B4-BE49-F238E27FC236}">
                  <a16:creationId xmlns:a16="http://schemas.microsoft.com/office/drawing/2014/main" id="{B4262433-B2EC-16D6-BE8B-E8C2675A2BF8}"/>
                </a:ext>
              </a:extLst>
            </p:cNvPr>
            <p:cNvSpPr txBox="1"/>
            <p:nvPr/>
          </p:nvSpPr>
          <p:spPr>
            <a:xfrm>
              <a:off x="57692" y="4437874"/>
              <a:ext cx="5614203" cy="53321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3340" tIns="53340" rIns="53340" bIns="53340" numCol="1" spcCol="1270" anchor="ctr" anchorCtr="0">
              <a:noAutofit/>
            </a:bodyPr>
            <a:lstStyle/>
            <a:p>
              <a:pPr defTabSz="6223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800" dirty="0">
                  <a:effectLst/>
                  <a:latin typeface="Times New Roman" panose="02020603050405020304" pitchFamily="18" charset="0"/>
                  <a:ea typeface="Calibri" panose="020F0502020204030204" pitchFamily="34" charset="0"/>
                </a:rPr>
                <a:t>Mulled Wine</a:t>
              </a:r>
              <a:r>
                <a:rPr lang="en-US" sz="1400" kern="1200" dirty="0"/>
                <a:t>					              </a:t>
              </a:r>
              <a:r>
                <a:rPr lang="en-US" sz="1400" b="1" dirty="0"/>
                <a:t>6</a:t>
              </a:r>
              <a:r>
                <a:rPr lang="en-US" sz="1400" b="1" kern="1200" dirty="0"/>
                <a:t>.50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6970127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6EFD3D9-44F0-4267-BCC1-1613E79D82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6">
            <a:extLst>
              <a:ext uri="{FF2B5EF4-FFF2-40B4-BE49-F238E27FC236}">
                <a16:creationId xmlns:a16="http://schemas.microsoft.com/office/drawing/2014/main" id="{A779A851-95D6-41AF-937A-B0E4B7F6F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2164" y="900814"/>
            <a:ext cx="759618" cy="571096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7">
            <a:extLst>
              <a:ext uri="{FF2B5EF4-FFF2-40B4-BE49-F238E27FC236}">
                <a16:creationId xmlns:a16="http://schemas.microsoft.com/office/drawing/2014/main" id="{953FB2E7-B6CB-429C-81EB-D9516D6D5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144437" y="633165"/>
            <a:ext cx="482654" cy="5521414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2EC40DB1-B719-4A13-9A4D-0966B4B278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4621" y="636723"/>
            <a:ext cx="4000062" cy="5257799"/>
          </a:xfrm>
          <a:custGeom>
            <a:avLst/>
            <a:gdLst>
              <a:gd name="connsiteX0" fmla="*/ 0 w 4634682"/>
              <a:gd name="connsiteY0" fmla="*/ 0 h 5257799"/>
              <a:gd name="connsiteX1" fmla="*/ 4634682 w 4634682"/>
              <a:gd name="connsiteY1" fmla="*/ 0 h 5257799"/>
              <a:gd name="connsiteX2" fmla="*/ 4634682 w 4634682"/>
              <a:gd name="connsiteY2" fmla="*/ 5257799 h 5257799"/>
              <a:gd name="connsiteX3" fmla="*/ 0 w 4634682"/>
              <a:gd name="connsiteY3" fmla="*/ 5257799 h 52577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34682" h="5257799">
                <a:moveTo>
                  <a:pt x="0" y="0"/>
                </a:moveTo>
                <a:lnTo>
                  <a:pt x="4634682" y="0"/>
                </a:lnTo>
                <a:lnTo>
                  <a:pt x="4634682" y="5257799"/>
                </a:lnTo>
                <a:lnTo>
                  <a:pt x="0" y="525779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670E119-5FE0-2B0C-262F-F22FBC3FD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4872" y="982272"/>
            <a:ext cx="3388419" cy="456097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References </a:t>
            </a:r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.</a:t>
            </a:r>
            <a:br>
              <a:rPr lang="en-US" sz="4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endParaRPr lang="en-US" sz="40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6" name="Rectangle 8">
            <a:extLst>
              <a:ext uri="{FF2B5EF4-FFF2-40B4-BE49-F238E27FC236}">
                <a16:creationId xmlns:a16="http://schemas.microsoft.com/office/drawing/2014/main" id="{82211336-CFF3-412D-868A-6679C1004C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901782" y="1352302"/>
            <a:ext cx="6655597" cy="525164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B86B33A-ABE8-1724-1DB8-BCCA55A6DCED}"/>
              </a:ext>
            </a:extLst>
          </p:cNvPr>
          <p:cNvSpPr txBox="1"/>
          <p:nvPr/>
        </p:nvSpPr>
        <p:spPr>
          <a:xfrm>
            <a:off x="5221862" y="1719618"/>
            <a:ext cx="5948831" cy="433462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FEFFFF"/>
                </a:solidFill>
              </a:rPr>
              <a:t>Cousins, J. (2020) Food and beverage service. 10th edition. Suzanne. Weekes (ed.). London: Hodder Education Group.  ​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 err="1">
                <a:solidFill>
                  <a:srgbClr val="FEFFFF"/>
                </a:solidFill>
              </a:rPr>
              <a:t>Balintfy</a:t>
            </a:r>
            <a:r>
              <a:rPr lang="en-US" sz="1700" dirty="0">
                <a:solidFill>
                  <a:srgbClr val="FEFFFF"/>
                </a:solidFill>
              </a:rPr>
              <a:t>, J.L., 1964. Menu planning by computer. </a:t>
            </a:r>
            <a:r>
              <a:rPr lang="en-US" sz="1700" i="1" dirty="0">
                <a:solidFill>
                  <a:srgbClr val="FEFFFF"/>
                </a:solidFill>
              </a:rPr>
              <a:t>Communications of the ACM</a:t>
            </a:r>
            <a:r>
              <a:rPr lang="en-US" sz="1700" dirty="0">
                <a:solidFill>
                  <a:srgbClr val="FEFFFF"/>
                </a:solidFill>
              </a:rPr>
              <a:t>, </a:t>
            </a:r>
            <a:r>
              <a:rPr lang="en-US" sz="1700" i="1" dirty="0">
                <a:solidFill>
                  <a:srgbClr val="FEFFFF"/>
                </a:solidFill>
              </a:rPr>
              <a:t>7</a:t>
            </a:r>
            <a:r>
              <a:rPr lang="en-US" sz="1700" dirty="0">
                <a:solidFill>
                  <a:srgbClr val="FEFFFF"/>
                </a:solidFill>
              </a:rPr>
              <a:t>(4), pp.255-259</a:t>
            </a:r>
            <a:endParaRPr lang="en-US" sz="1700" dirty="0">
              <a:solidFill>
                <a:srgbClr val="FEFFFF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 err="1">
                <a:solidFill>
                  <a:srgbClr val="FEFFFF"/>
                </a:solidFill>
              </a:rPr>
              <a:t>Käferstein</a:t>
            </a:r>
            <a:r>
              <a:rPr lang="en-US" sz="1700" dirty="0">
                <a:solidFill>
                  <a:srgbClr val="FEFFFF"/>
                </a:solidFill>
              </a:rPr>
              <a:t>, F. and </a:t>
            </a:r>
            <a:r>
              <a:rPr lang="en-US" sz="1700" dirty="0" err="1">
                <a:solidFill>
                  <a:srgbClr val="FEFFFF"/>
                </a:solidFill>
              </a:rPr>
              <a:t>Abdussalam</a:t>
            </a:r>
            <a:r>
              <a:rPr lang="en-US" sz="1700" dirty="0">
                <a:solidFill>
                  <a:srgbClr val="FEFFFF"/>
                </a:solidFill>
              </a:rPr>
              <a:t>, M., 1999. Food safety in the 21st century. </a:t>
            </a:r>
            <a:r>
              <a:rPr lang="en-US" sz="1700" i="1" dirty="0">
                <a:solidFill>
                  <a:srgbClr val="FEFFFF"/>
                </a:solidFill>
              </a:rPr>
              <a:t>Bulletin of the World Health Organization</a:t>
            </a:r>
            <a:r>
              <a:rPr lang="en-US" sz="1700" dirty="0">
                <a:solidFill>
                  <a:srgbClr val="FEFFFF"/>
                </a:solidFill>
              </a:rPr>
              <a:t>, </a:t>
            </a:r>
            <a:r>
              <a:rPr lang="en-US" sz="1700" i="1" dirty="0">
                <a:solidFill>
                  <a:srgbClr val="FEFFFF"/>
                </a:solidFill>
              </a:rPr>
              <a:t>77</a:t>
            </a:r>
            <a:r>
              <a:rPr lang="en-US" sz="1700" dirty="0">
                <a:solidFill>
                  <a:srgbClr val="FEFFFF"/>
                </a:solidFill>
              </a:rPr>
              <a:t>(4), p.347.</a:t>
            </a:r>
            <a:endParaRPr lang="en-US" sz="1700" dirty="0">
              <a:solidFill>
                <a:srgbClr val="FEFFFF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FEFFFF"/>
                </a:solidFill>
              </a:rPr>
              <a:t>Holmes, J.T., </a:t>
            </a:r>
            <a:r>
              <a:rPr lang="en-US" sz="1700" dirty="0" err="1">
                <a:solidFill>
                  <a:srgbClr val="FEFFFF"/>
                </a:solidFill>
              </a:rPr>
              <a:t>Jaberansari</a:t>
            </a:r>
            <a:r>
              <a:rPr lang="en-US" sz="1700" dirty="0">
                <a:solidFill>
                  <a:srgbClr val="FEFFFF"/>
                </a:solidFill>
              </a:rPr>
              <a:t>, Z., Collins, W., Latour, M.L., </a:t>
            </a:r>
            <a:r>
              <a:rPr lang="en-US" sz="1700" dirty="0" err="1">
                <a:solidFill>
                  <a:srgbClr val="FEFFFF"/>
                </a:solidFill>
              </a:rPr>
              <a:t>Modulevsky</a:t>
            </a:r>
            <a:r>
              <a:rPr lang="en-US" sz="1700" dirty="0">
                <a:solidFill>
                  <a:srgbClr val="FEFFFF"/>
                </a:solidFill>
              </a:rPr>
              <a:t>, D.J. and Pelling, A.E., 2022. Homemade bread: Repurposing an ancient technology for in vitro tissue engineering. </a:t>
            </a:r>
            <a:r>
              <a:rPr lang="en-US" sz="1700" i="1" dirty="0">
                <a:solidFill>
                  <a:srgbClr val="FEFFFF"/>
                </a:solidFill>
              </a:rPr>
              <a:t>Biomaterials</a:t>
            </a:r>
            <a:r>
              <a:rPr lang="en-US" sz="1700" dirty="0">
                <a:solidFill>
                  <a:srgbClr val="FEFFFF"/>
                </a:solidFill>
              </a:rPr>
              <a:t>, </a:t>
            </a:r>
            <a:r>
              <a:rPr lang="en-US" sz="1700" i="1" dirty="0">
                <a:solidFill>
                  <a:srgbClr val="FEFFFF"/>
                </a:solidFill>
              </a:rPr>
              <a:t>280</a:t>
            </a:r>
            <a:r>
              <a:rPr lang="en-US" sz="1700" dirty="0">
                <a:solidFill>
                  <a:srgbClr val="FEFFFF"/>
                </a:solidFill>
              </a:rPr>
              <a:t>, p.121267.</a:t>
            </a:r>
            <a:endParaRPr lang="en-US" sz="1700" dirty="0">
              <a:solidFill>
                <a:srgbClr val="FEFFFF"/>
              </a:solidFill>
              <a:cs typeface="Calibri"/>
            </a:endParaRP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>
                <a:solidFill>
                  <a:srgbClr val="FEFFFF"/>
                </a:solidFill>
              </a:rPr>
              <a:t>Jana, A.H. and Mandal, P.K., 2011. Manufacturing and quality of mozzarella cheese: a review. </a:t>
            </a:r>
            <a:r>
              <a:rPr lang="en-US" sz="1700" i="1" dirty="0">
                <a:solidFill>
                  <a:srgbClr val="FEFFFF"/>
                </a:solidFill>
              </a:rPr>
              <a:t>International Journal of dairy science</a:t>
            </a:r>
            <a:r>
              <a:rPr lang="en-US" sz="1700" dirty="0">
                <a:solidFill>
                  <a:srgbClr val="FEFFFF"/>
                </a:solidFill>
              </a:rPr>
              <a:t>, </a:t>
            </a:r>
            <a:r>
              <a:rPr lang="en-US" sz="1700" i="1" dirty="0">
                <a:solidFill>
                  <a:srgbClr val="FEFFFF"/>
                </a:solidFill>
              </a:rPr>
              <a:t>6</a:t>
            </a:r>
            <a:r>
              <a:rPr lang="en-US" sz="1700" dirty="0">
                <a:solidFill>
                  <a:srgbClr val="FEFFFF"/>
                </a:solidFill>
              </a:rPr>
              <a:t>(4), pp.199-226.</a:t>
            </a:r>
            <a:endParaRPr lang="en-US" sz="1700" dirty="0">
              <a:solidFill>
                <a:srgbClr val="FEFFFF"/>
              </a:solidFill>
              <a:cs typeface="Calibri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180B52-C2A3-ABFE-AE4A-1896297937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69238" y="6399970"/>
            <a:ext cx="4000063" cy="157565"/>
          </a:xfrm>
        </p:spPr>
        <p:txBody>
          <a:bodyPr/>
          <a:lstStyle/>
          <a:p>
            <a:r>
              <a:rPr lang="en-US" sz="2000" b="1" dirty="0">
                <a:solidFill>
                  <a:srgbClr val="FF0000"/>
                </a:solidFill>
              </a:rPr>
              <a:t>Merry Christmas and Happy New year!</a:t>
            </a:r>
          </a:p>
        </p:txBody>
      </p:sp>
    </p:spTree>
    <p:extLst>
      <p:ext uri="{BB962C8B-B14F-4D97-AF65-F5344CB8AC3E}">
        <p14:creationId xmlns:p14="http://schemas.microsoft.com/office/powerpoint/2010/main" val="124310795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49</TotalTime>
  <Words>499</Words>
  <Application>Microsoft Office PowerPoint</Application>
  <PresentationFormat>Widescreen</PresentationFormat>
  <Paragraphs>64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0" baseType="lpstr">
      <vt:lpstr>Arial</vt:lpstr>
      <vt:lpstr>Calibri</vt:lpstr>
      <vt:lpstr>Calibri Light</vt:lpstr>
      <vt:lpstr>Elephant Pro</vt:lpstr>
      <vt:lpstr>Times New Roman</vt:lpstr>
      <vt:lpstr>office theme</vt:lpstr>
      <vt:lpstr>PowerPoint Presentation</vt:lpstr>
      <vt:lpstr>PowerPoint Presentation</vt:lpstr>
      <vt:lpstr>SOUPS AND SALADS </vt:lpstr>
      <vt:lpstr>References  .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Stephen Kofi Appiah (2128509)</cp:lastModifiedBy>
  <cp:revision>37</cp:revision>
  <dcterms:created xsi:type="dcterms:W3CDTF">2022-11-11T09:16:58Z</dcterms:created>
  <dcterms:modified xsi:type="dcterms:W3CDTF">2022-11-18T21:30:07Z</dcterms:modified>
</cp:coreProperties>
</file>